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1"/>
  </p:notesMasterIdLst>
  <p:sldIdLst>
    <p:sldId id="256" r:id="rId2"/>
    <p:sldId id="257" r:id="rId3"/>
    <p:sldId id="291" r:id="rId4"/>
    <p:sldId id="258" r:id="rId5"/>
    <p:sldId id="260" r:id="rId6"/>
    <p:sldId id="478" r:id="rId7"/>
    <p:sldId id="372" r:id="rId8"/>
    <p:sldId id="373" r:id="rId9"/>
    <p:sldId id="259" r:id="rId10"/>
    <p:sldId id="480" r:id="rId11"/>
    <p:sldId id="343" r:id="rId12"/>
    <p:sldId id="345" r:id="rId13"/>
    <p:sldId id="444" r:id="rId14"/>
    <p:sldId id="346" r:id="rId15"/>
    <p:sldId id="331" r:id="rId16"/>
    <p:sldId id="450" r:id="rId17"/>
    <p:sldId id="471" r:id="rId18"/>
    <p:sldId id="376" r:id="rId19"/>
    <p:sldId id="330" r:id="rId20"/>
    <p:sldId id="350" r:id="rId21"/>
    <p:sldId id="351" r:id="rId22"/>
    <p:sldId id="366" r:id="rId23"/>
    <p:sldId id="269" r:id="rId24"/>
    <p:sldId id="294" r:id="rId25"/>
    <p:sldId id="295" r:id="rId26"/>
    <p:sldId id="318" r:id="rId27"/>
    <p:sldId id="319" r:id="rId28"/>
    <p:sldId id="441" r:id="rId29"/>
    <p:sldId id="352" r:id="rId30"/>
    <p:sldId id="353" r:id="rId31"/>
    <p:sldId id="354" r:id="rId32"/>
    <p:sldId id="297" r:id="rId33"/>
    <p:sldId id="439" r:id="rId34"/>
    <p:sldId id="447" r:id="rId35"/>
    <p:sldId id="446" r:id="rId36"/>
    <p:sldId id="445" r:id="rId37"/>
    <p:sldId id="448" r:id="rId38"/>
    <p:sldId id="440" r:id="rId39"/>
    <p:sldId id="443" r:id="rId40"/>
    <p:sldId id="323" r:id="rId41"/>
    <p:sldId id="267" r:id="rId42"/>
    <p:sldId id="324" r:id="rId43"/>
    <p:sldId id="338" r:id="rId44"/>
    <p:sldId id="335" r:id="rId45"/>
    <p:sldId id="382" r:id="rId46"/>
    <p:sldId id="405" r:id="rId47"/>
    <p:sldId id="336" r:id="rId48"/>
    <p:sldId id="337" r:id="rId49"/>
    <p:sldId id="339" r:id="rId50"/>
    <p:sldId id="270" r:id="rId51"/>
    <p:sldId id="268" r:id="rId52"/>
    <p:sldId id="360" r:id="rId53"/>
    <p:sldId id="409" r:id="rId54"/>
    <p:sldId id="361" r:id="rId55"/>
    <p:sldId id="363" r:id="rId56"/>
    <p:sldId id="374" r:id="rId57"/>
    <p:sldId id="479" r:id="rId58"/>
    <p:sldId id="375" r:id="rId59"/>
    <p:sldId id="364" r:id="rId60"/>
    <p:sldId id="482" r:id="rId61"/>
    <p:sldId id="365" r:id="rId62"/>
    <p:sldId id="367" r:id="rId63"/>
    <p:sldId id="368" r:id="rId64"/>
    <p:sldId id="369" r:id="rId65"/>
    <p:sldId id="370" r:id="rId66"/>
    <p:sldId id="481" r:id="rId67"/>
    <p:sldId id="322" r:id="rId68"/>
    <p:sldId id="475" r:id="rId69"/>
    <p:sldId id="377" r:id="rId7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24">
          <p15:clr>
            <a:srgbClr val="A4A3A4"/>
          </p15:clr>
        </p15:guide>
        <p15:guide id="2" pos="29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FF0066"/>
    <a:srgbClr val="0000FF"/>
    <a:srgbClr val="FFFF66"/>
    <a:srgbClr val="FF3300"/>
    <a:srgbClr val="FFFF00"/>
    <a:srgbClr val="A3E7FF"/>
    <a:srgbClr val="D60093"/>
    <a:srgbClr val="660033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howGuides="1">
      <p:cViewPr varScale="1">
        <p:scale>
          <a:sx n="85" d="100"/>
          <a:sy n="85" d="100"/>
        </p:scale>
        <p:origin x="708" y="90"/>
      </p:cViewPr>
      <p:guideLst>
        <p:guide orient="horz" pos="2024"/>
        <p:guide pos="297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CE2994-FF55-492D-A767-2ECB8088C902}" type="datetimeFigureOut">
              <a:rPr lang="cs-CZ" smtClean="0"/>
              <a:t>11.05.2023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D05987-46F0-4B5E-A178-E0817D4BD6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9296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830CB6-A865-4444-AE39-6F79C5057AA3}" type="slidenum">
              <a:rPr lang="cs-CZ" smtClean="0"/>
              <a:t>45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6296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83877-E276-4199-A2E9-D8F5C2128424}" type="datetimeFigureOut">
              <a:rPr lang="cs-CZ" smtClean="0"/>
              <a:t>11.05.2023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D8A0C-2817-4676-A9B5-3E4A6BBB37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7024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83877-E276-4199-A2E9-D8F5C2128424}" type="datetimeFigureOut">
              <a:rPr lang="cs-CZ" smtClean="0"/>
              <a:t>11.05.2023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D8A0C-2817-4676-A9B5-3E4A6BBB37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7584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83877-E276-4199-A2E9-D8F5C2128424}" type="datetimeFigureOut">
              <a:rPr lang="cs-CZ" smtClean="0"/>
              <a:t>11.05.2023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D8A0C-2817-4676-A9B5-3E4A6BBB37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7142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83877-E276-4199-A2E9-D8F5C2128424}" type="datetimeFigureOut">
              <a:rPr lang="cs-CZ" smtClean="0"/>
              <a:t>11.05.2023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D8A0C-2817-4676-A9B5-3E4A6BBB37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034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83877-E276-4199-A2E9-D8F5C2128424}" type="datetimeFigureOut">
              <a:rPr lang="cs-CZ" smtClean="0"/>
              <a:t>11.05.2023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D8A0C-2817-4676-A9B5-3E4A6BBB37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9807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83877-E276-4199-A2E9-D8F5C2128424}" type="datetimeFigureOut">
              <a:rPr lang="cs-CZ" smtClean="0"/>
              <a:t>11.05.2023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D8A0C-2817-4676-A9B5-3E4A6BBB37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56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83877-E276-4199-A2E9-D8F5C2128424}" type="datetimeFigureOut">
              <a:rPr lang="cs-CZ" smtClean="0"/>
              <a:t>11.05.2023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D8A0C-2817-4676-A9B5-3E4A6BBB37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7066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83877-E276-4199-A2E9-D8F5C2128424}" type="datetimeFigureOut">
              <a:rPr lang="cs-CZ" smtClean="0"/>
              <a:t>11.05.2023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D8A0C-2817-4676-A9B5-3E4A6BBB37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2292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83877-E276-4199-A2E9-D8F5C2128424}" type="datetimeFigureOut">
              <a:rPr lang="cs-CZ" smtClean="0"/>
              <a:t>11.05.2023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D8A0C-2817-4676-A9B5-3E4A6BBB37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2289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83877-E276-4199-A2E9-D8F5C2128424}" type="datetimeFigureOut">
              <a:rPr lang="cs-CZ" smtClean="0"/>
              <a:t>11.05.2023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D8A0C-2817-4676-A9B5-3E4A6BBB37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1198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83877-E276-4199-A2E9-D8F5C2128424}" type="datetimeFigureOut">
              <a:rPr lang="cs-CZ" smtClean="0"/>
              <a:t>11.05.2023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D8A0C-2817-4676-A9B5-3E4A6BBB37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1756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183877-E276-4199-A2E9-D8F5C2128424}" type="datetimeFigureOut">
              <a:rPr lang="cs-CZ" smtClean="0"/>
              <a:t>11.05.2023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8D8A0C-2817-4676-A9B5-3E4A6BBB37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6551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0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1.jpg"/><Relationship Id="rId4" Type="http://schemas.openxmlformats.org/officeDocument/2006/relationships/image" Target="../media/image60.jp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jídlo&#10;&#10;Popis byl vytvořen automaticky">
            <a:extLst>
              <a:ext uri="{FF2B5EF4-FFF2-40B4-BE49-F238E27FC236}">
                <a16:creationId xmlns:a16="http://schemas.microsoft.com/office/drawing/2014/main" id="{2884CB88-5C23-4E2B-8EF3-48D1CFB700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2267744" y="116632"/>
            <a:ext cx="4464496" cy="6522350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611560" y="4842445"/>
            <a:ext cx="8230388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6600" b="1" dirty="0"/>
              <a:t>Srdce</a:t>
            </a:r>
          </a:p>
          <a:p>
            <a:pPr algn="ctr"/>
            <a:r>
              <a:rPr lang="cs-CZ" sz="2800" b="1" dirty="0"/>
              <a:t>seminář</a:t>
            </a:r>
            <a:endParaRPr lang="cs-CZ" sz="6600" b="1" dirty="0"/>
          </a:p>
        </p:txBody>
      </p:sp>
      <p:pic>
        <p:nvPicPr>
          <p:cNvPr id="19" name="Obrázek 18" descr="Obsah obrázku hnědá, hledání, vsedě, stůl&#10;&#10;Popis byl vytvořen automaticky">
            <a:extLst>
              <a:ext uri="{FF2B5EF4-FFF2-40B4-BE49-F238E27FC236}">
                <a16:creationId xmlns:a16="http://schemas.microsoft.com/office/drawing/2014/main" id="{8B249950-BDE0-4B90-A7F5-EA030C0D76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538" y="997920"/>
            <a:ext cx="2978646" cy="4112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131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27723" y="1052736"/>
            <a:ext cx="8505777" cy="54006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endParaRPr lang="cs-CZ" sz="1700" b="1" dirty="0"/>
          </a:p>
          <a:p>
            <a:pPr marL="0" indent="0">
              <a:lnSpc>
                <a:spcPct val="100000"/>
              </a:lnSpc>
              <a:buNone/>
            </a:pPr>
            <a:r>
              <a:rPr lang="cs-CZ" sz="2400" b="1" dirty="0">
                <a:solidFill>
                  <a:srgbClr val="0000FF"/>
                </a:solidFill>
              </a:rPr>
              <a:t>Kontrolní otázka. V které části srdečního cyklu je průtok levou koronární tepnou nejvyšší?</a:t>
            </a:r>
          </a:p>
        </p:txBody>
      </p:sp>
      <p:pic>
        <p:nvPicPr>
          <p:cNvPr id="3074" name="Picture 2" descr="Facebook">
            <a:extLst>
              <a:ext uri="{FF2B5EF4-FFF2-40B4-BE49-F238E27FC236}">
                <a16:creationId xmlns:a16="http://schemas.microsoft.com/office/drawing/2014/main" id="{E54816F7-4D7E-45C7-805F-CF8578D506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564904"/>
            <a:ext cx="3096914" cy="1740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51960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589876" y="44624"/>
            <a:ext cx="76545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/>
              <a:t>Koronární oběh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4805849" y="337011"/>
            <a:ext cx="413967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 err="1"/>
              <a:t>koronárky</a:t>
            </a:r>
            <a:r>
              <a:rPr lang="cs-CZ" sz="2000" b="1" dirty="0"/>
              <a:t> se plní v diastolické fázi srdečního cyklu, protože během systoly jsou cévy utlačeny kontrakcí svalu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hnací silou je tedy diastolický tlak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žilní krev ústí do pravé síně (70%)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větší průtok je levou </a:t>
            </a:r>
            <a:r>
              <a:rPr lang="cs-CZ" sz="2000" dirty="0" err="1"/>
              <a:t>koronárkou</a:t>
            </a:r>
            <a:endParaRPr lang="cs-CZ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dobře vyvinutá </a:t>
            </a:r>
            <a:r>
              <a:rPr lang="cs-CZ" sz="2000" b="1" dirty="0"/>
              <a:t>metabolická autoregulace </a:t>
            </a:r>
            <a:r>
              <a:rPr lang="cs-CZ" dirty="0"/>
              <a:t>(dilatace cév při zvýšené zátěži)</a:t>
            </a:r>
          </a:p>
        </p:txBody>
      </p:sp>
      <p:pic>
        <p:nvPicPr>
          <p:cNvPr id="7" name="Picture 2" descr="C:\Users\user\Desktop\výuka\učení fyziologie\Boron - Medical Physiology\Pages\Images\IV. The Cardiovascular System\Chap 23_Special Circulations\S23283-023-f00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77" r="14898" b="3232"/>
          <a:stretch/>
        </p:blipFill>
        <p:spPr bwMode="auto">
          <a:xfrm>
            <a:off x="1331639" y="836712"/>
            <a:ext cx="3312369" cy="3821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107504" y="1259468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aortální tlak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107504" y="1940639"/>
            <a:ext cx="13351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průtok krve levou koronární arterií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144016" y="3236783"/>
            <a:ext cx="13316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průtok krve pravou koronární arterií</a:t>
            </a:r>
          </a:p>
        </p:txBody>
      </p:sp>
      <p:pic>
        <p:nvPicPr>
          <p:cNvPr id="12" name="Picture 3" descr="C:\Users\Johanka\Desktop\výuka\přednáška bakaláři\hotové přednášky\cévy oběh\images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2064" y="4530427"/>
            <a:ext cx="2856901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:\Users\Johanka\Desktop\výuka\přednáška bakaláři\hotové přednášky\cévy oběh\stažený soubo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530427"/>
            <a:ext cx="2209800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Obdélník 13"/>
          <p:cNvSpPr/>
          <p:nvPr/>
        </p:nvSpPr>
        <p:spPr>
          <a:xfrm>
            <a:off x="5724128" y="3862789"/>
            <a:ext cx="33061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Méně výhodné </a:t>
            </a:r>
            <a:r>
              <a:rPr lang="cs-CZ" dirty="0" err="1"/>
              <a:t>perfúzní</a:t>
            </a:r>
            <a:r>
              <a:rPr lang="cs-CZ" dirty="0"/>
              <a:t> poměry pro </a:t>
            </a:r>
            <a:r>
              <a:rPr lang="cs-CZ" dirty="0" err="1"/>
              <a:t>subendokardiální</a:t>
            </a:r>
            <a:r>
              <a:rPr lang="cs-CZ" dirty="0"/>
              <a:t> vrstvy</a:t>
            </a:r>
          </a:p>
        </p:txBody>
      </p:sp>
      <p:sp>
        <p:nvSpPr>
          <p:cNvPr id="15" name="Obdélník 14"/>
          <p:cNvSpPr/>
          <p:nvPr/>
        </p:nvSpPr>
        <p:spPr>
          <a:xfrm>
            <a:off x="5823092" y="4581128"/>
            <a:ext cx="166795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 err="1"/>
              <a:t>Epikardiální</a:t>
            </a:r>
            <a:r>
              <a:rPr lang="cs-CZ" sz="1600" dirty="0"/>
              <a:t> tepny</a:t>
            </a:r>
          </a:p>
        </p:txBody>
      </p:sp>
      <p:sp>
        <p:nvSpPr>
          <p:cNvPr id="16" name="Obdélník 15"/>
          <p:cNvSpPr/>
          <p:nvPr/>
        </p:nvSpPr>
        <p:spPr>
          <a:xfrm>
            <a:off x="107504" y="6608385"/>
            <a:ext cx="69127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/>
              <a:t>http://www.kardio-cz.cz/data/clanek/699/dokumenty/27-patofyziologie-srdecni-ischemie.pdf</a:t>
            </a:r>
          </a:p>
        </p:txBody>
      </p:sp>
      <p:sp>
        <p:nvSpPr>
          <p:cNvPr id="17" name="Obdélník 16"/>
          <p:cNvSpPr/>
          <p:nvPr/>
        </p:nvSpPr>
        <p:spPr>
          <a:xfrm>
            <a:off x="5823092" y="5028288"/>
            <a:ext cx="178138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 err="1"/>
              <a:t>Transmurální</a:t>
            </a:r>
            <a:r>
              <a:rPr lang="cs-CZ" sz="1600" dirty="0"/>
              <a:t> tepny</a:t>
            </a:r>
          </a:p>
        </p:txBody>
      </p:sp>
      <p:sp>
        <p:nvSpPr>
          <p:cNvPr id="18" name="Obdélník 17"/>
          <p:cNvSpPr/>
          <p:nvPr/>
        </p:nvSpPr>
        <p:spPr>
          <a:xfrm>
            <a:off x="5823092" y="5463433"/>
            <a:ext cx="95833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/>
              <a:t>Arterioly </a:t>
            </a:r>
          </a:p>
        </p:txBody>
      </p:sp>
      <p:sp>
        <p:nvSpPr>
          <p:cNvPr id="19" name="Obdélník 18"/>
          <p:cNvSpPr/>
          <p:nvPr/>
        </p:nvSpPr>
        <p:spPr>
          <a:xfrm>
            <a:off x="5823092" y="5898579"/>
            <a:ext cx="220265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 err="1"/>
              <a:t>Subendokardiální</a:t>
            </a:r>
            <a:r>
              <a:rPr lang="cs-CZ" sz="1600" dirty="0"/>
              <a:t> plexus</a:t>
            </a:r>
          </a:p>
        </p:txBody>
      </p:sp>
      <p:sp>
        <p:nvSpPr>
          <p:cNvPr id="20" name="Obdélník 19"/>
          <p:cNvSpPr/>
          <p:nvPr/>
        </p:nvSpPr>
        <p:spPr>
          <a:xfrm>
            <a:off x="1090644" y="6222758"/>
            <a:ext cx="8195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systola</a:t>
            </a:r>
          </a:p>
        </p:txBody>
      </p:sp>
      <p:sp>
        <p:nvSpPr>
          <p:cNvPr id="21" name="Obdélník 20"/>
          <p:cNvSpPr/>
          <p:nvPr/>
        </p:nvSpPr>
        <p:spPr>
          <a:xfrm>
            <a:off x="3791944" y="6090539"/>
            <a:ext cx="9172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diastola</a:t>
            </a:r>
          </a:p>
        </p:txBody>
      </p:sp>
    </p:spTree>
    <p:extLst>
      <p:ext uri="{BB962C8B-B14F-4D97-AF65-F5344CB8AC3E}">
        <p14:creationId xmlns:p14="http://schemas.microsoft.com/office/powerpoint/2010/main" val="28709514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589876" y="332656"/>
            <a:ext cx="76545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/>
              <a:t>Koronární oběh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403920" y="1205136"/>
            <a:ext cx="8488560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/>
              <a:t>Spotřeba kyslíku je dána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dirty="0"/>
              <a:t>čerpáním kyslíku v arteriální a venózní krvi: O2(Ca - </a:t>
            </a:r>
            <a:r>
              <a:rPr lang="cs-CZ" sz="2000" dirty="0" err="1"/>
              <a:t>Cv</a:t>
            </a:r>
            <a:r>
              <a:rPr lang="cs-CZ" sz="2000" dirty="0"/>
              <a:t>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dirty="0"/>
              <a:t>Koronárním průtokem Q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Pouze aerobní glykolýza – lineární vztah mezi spotřebou O2 a průtokem Q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cs-CZ" sz="2000" dirty="0"/>
              <a:t>O2(Ca - </a:t>
            </a:r>
            <a:r>
              <a:rPr lang="cs-CZ" sz="2000" dirty="0" err="1"/>
              <a:t>Cv</a:t>
            </a:r>
            <a:r>
              <a:rPr lang="cs-CZ" sz="2000" dirty="0"/>
              <a:t>) je i v klidu vysoká (60% O2 arteriální krve) a nelze příliš navýšit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cs-CZ" sz="2000" dirty="0"/>
              <a:t>Q = BP/R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cs-CZ" sz="2000" dirty="0"/>
              <a:t>Regulace zásobení kyslíkem je hlavně </a:t>
            </a:r>
            <a:r>
              <a:rPr lang="cs-CZ" sz="2000" dirty="0" err="1"/>
              <a:t>prostřednitvím</a:t>
            </a:r>
            <a:r>
              <a:rPr lang="cs-CZ" sz="2000" dirty="0"/>
              <a:t> změny R – může klesnout až na 20 – 25 % klidové hodnoty – Q se zvýší 4- 5 x (</a:t>
            </a:r>
            <a:r>
              <a:rPr lang="cs-CZ" sz="2000" b="1" dirty="0"/>
              <a:t>koronární rezerva</a:t>
            </a:r>
            <a:r>
              <a:rPr lang="cs-CZ" sz="2000" dirty="0"/>
              <a:t>)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cs-CZ" sz="2000" b="1" dirty="0"/>
              <a:t>Regulace průřezu koronárních cév 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cs-CZ" sz="2000" b="1" dirty="0"/>
              <a:t>Metabolická autoregulace (dominantní) </a:t>
            </a:r>
            <a:r>
              <a:rPr lang="cs-CZ" sz="2000" dirty="0"/>
              <a:t>- ↓O2, ↑ADP, AMP, K, </a:t>
            </a:r>
            <a:r>
              <a:rPr lang="cs-CZ" sz="2000" dirty="0" err="1"/>
              <a:t>adenozin</a:t>
            </a:r>
            <a:r>
              <a:rPr lang="cs-CZ" sz="2000" dirty="0"/>
              <a:t> (A2 </a:t>
            </a:r>
            <a:r>
              <a:rPr lang="cs-CZ" sz="2000" dirty="0" err="1"/>
              <a:t>recetory</a:t>
            </a:r>
            <a:r>
              <a:rPr lang="cs-CZ" sz="2000" dirty="0"/>
              <a:t>), ↑laktát (anaerobní </a:t>
            </a:r>
            <a:r>
              <a:rPr lang="cs-CZ" sz="2000" dirty="0" err="1"/>
              <a:t>gl</a:t>
            </a:r>
            <a:r>
              <a:rPr lang="cs-CZ" sz="2000" dirty="0"/>
              <a:t>.), ↓pH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cs-CZ" sz="2000" dirty="0"/>
              <a:t>Endotelové </a:t>
            </a:r>
            <a:r>
              <a:rPr lang="cs-CZ" sz="2000" dirty="0" err="1"/>
              <a:t>působky</a:t>
            </a:r>
            <a:r>
              <a:rPr lang="cs-CZ" sz="2000" dirty="0"/>
              <a:t> – bradykinin, histamin, acetylcholin (skrze NO)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cs-CZ" sz="2000" dirty="0" err="1"/>
              <a:t>Neurohumorálně</a:t>
            </a:r>
            <a:r>
              <a:rPr lang="cs-CZ" sz="2000" dirty="0"/>
              <a:t> (sekundární) - sympatikus</a:t>
            </a:r>
          </a:p>
          <a:p>
            <a:pPr marL="1257300" lvl="3" indent="-342900">
              <a:buFont typeface="Arial" panose="020B0604020202020204" pitchFamily="34" charset="0"/>
              <a:buChar char="•"/>
            </a:pPr>
            <a:r>
              <a:rPr lang="cs-CZ" sz="2000" dirty="0"/>
              <a:t>alfa 1 - jen </a:t>
            </a:r>
            <a:r>
              <a:rPr lang="cs-CZ" sz="2000" dirty="0" err="1"/>
              <a:t>epikardiálně</a:t>
            </a:r>
            <a:r>
              <a:rPr lang="cs-CZ" sz="2000" dirty="0"/>
              <a:t>, vazokonstrikce, méně důležité</a:t>
            </a:r>
          </a:p>
          <a:p>
            <a:pPr marL="1257300" lvl="3" indent="-342900">
              <a:buFont typeface="Arial" panose="020B0604020202020204" pitchFamily="34" charset="0"/>
              <a:buChar char="•"/>
            </a:pPr>
            <a:r>
              <a:rPr lang="cs-CZ" dirty="0"/>
              <a:t>Beta 2 – </a:t>
            </a:r>
            <a:r>
              <a:rPr lang="cs-CZ" dirty="0" err="1"/>
              <a:t>subepikaridálně</a:t>
            </a:r>
            <a:r>
              <a:rPr lang="cs-CZ" dirty="0"/>
              <a:t>, vazodilatace, důležité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7922154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359418" y="172309"/>
            <a:ext cx="50297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/>
              <a:t>Řízení a regulace srdeční aktivity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336840" y="640296"/>
            <a:ext cx="608866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Srdce pracuje automaticky, </a:t>
            </a:r>
            <a:r>
              <a:rPr lang="cs-CZ" sz="2000" b="1" dirty="0"/>
              <a:t>jeho činnost je pouze regulována </a:t>
            </a:r>
            <a:r>
              <a:rPr lang="cs-CZ" sz="2000" dirty="0"/>
              <a:t>(proto i transplantované srdce pracuje samo bez inervace)</a:t>
            </a:r>
          </a:p>
          <a:p>
            <a:endParaRPr lang="cs-CZ" sz="2000" dirty="0"/>
          </a:p>
          <a:p>
            <a:endParaRPr lang="cs-CZ" sz="2000" dirty="0"/>
          </a:p>
        </p:txBody>
      </p:sp>
      <p:pic>
        <p:nvPicPr>
          <p:cNvPr id="3076" name="Picture 4" descr="Aztec Ritual Sacrifice Drawing by Granger">
            <a:extLst>
              <a:ext uri="{FF2B5EF4-FFF2-40B4-BE49-F238E27FC236}">
                <a16:creationId xmlns:a16="http://schemas.microsoft.com/office/drawing/2014/main" id="{6B9DD6AA-3961-4D74-9E81-9DB967E1B7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7226" y="2847221"/>
            <a:ext cx="4687262" cy="3593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arvesting Life from a Deadly Epidemic: Protocol Ups Heart Transplants from  Overdose Deaths – Consult QD">
            <a:extLst>
              <a:ext uri="{FF2B5EF4-FFF2-40B4-BE49-F238E27FC236}">
                <a16:creationId xmlns:a16="http://schemas.microsoft.com/office/drawing/2014/main" id="{A5F435BE-BF37-4C74-85D8-65B150D39F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32216"/>
            <a:ext cx="3384376" cy="2343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Langendorff Isolated Heart Perfusion Technique | ADInstruments">
            <a:extLst>
              <a:ext uri="{FF2B5EF4-FFF2-40B4-BE49-F238E27FC236}">
                <a16:creationId xmlns:a16="http://schemas.microsoft.com/office/drawing/2014/main" id="{27F82A9F-2288-4738-85EF-002E5D4CBA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962" y="4281779"/>
            <a:ext cx="2887602" cy="2224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DF6E9541-6140-4365-85AD-0B30777E0BC3}"/>
              </a:ext>
            </a:extLst>
          </p:cNvPr>
          <p:cNvSpPr txBox="1"/>
          <p:nvPr/>
        </p:nvSpPr>
        <p:spPr>
          <a:xfrm>
            <a:off x="4355976" y="6588060"/>
            <a:ext cx="50040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dirty="0"/>
              <a:t>Ještě teplé bijící srdce v rukou aztéckého kněze….</a:t>
            </a:r>
            <a:endParaRPr lang="cs-CZ" dirty="0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74046837-12EF-4066-B886-4456D3B7D90F}"/>
              </a:ext>
            </a:extLst>
          </p:cNvPr>
          <p:cNvSpPr txBox="1"/>
          <p:nvPr/>
        </p:nvSpPr>
        <p:spPr>
          <a:xfrm>
            <a:off x="464897" y="6442490"/>
            <a:ext cx="50040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dirty="0" err="1"/>
              <a:t>Langendorf</a:t>
            </a:r>
            <a:r>
              <a:rPr lang="cs-CZ" sz="1800" dirty="0"/>
              <a:t> – studie na živém srdci</a:t>
            </a:r>
            <a:endParaRPr lang="cs-CZ" dirty="0"/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64BEC208-A956-4C7B-A054-43D8B68844B6}"/>
              </a:ext>
            </a:extLst>
          </p:cNvPr>
          <p:cNvSpPr txBox="1"/>
          <p:nvPr/>
        </p:nvSpPr>
        <p:spPr>
          <a:xfrm>
            <a:off x="107504" y="3956612"/>
            <a:ext cx="50040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dirty="0"/>
              <a:t>Transplantace srdce</a:t>
            </a:r>
            <a:endParaRPr lang="cs-CZ" dirty="0"/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08B38699-569A-497A-98D4-9D12638D62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505" y="83997"/>
            <a:ext cx="2669782" cy="2857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2230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446068" y="297031"/>
            <a:ext cx="50297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/>
              <a:t>Řízení a regulace srdeční aktivity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446068" y="1268760"/>
            <a:ext cx="8374404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Srdce pracuje automaticky, jeho činnost je pouze regulována</a:t>
            </a:r>
          </a:p>
          <a:p>
            <a:endParaRPr lang="cs-CZ" sz="2000" b="1" dirty="0"/>
          </a:p>
          <a:p>
            <a:r>
              <a:rPr lang="cs-CZ" sz="2000" b="1" dirty="0"/>
              <a:t>Ovlivnění srdce</a:t>
            </a:r>
          </a:p>
          <a:p>
            <a:r>
              <a:rPr lang="cs-CZ" sz="2000" dirty="0" err="1"/>
              <a:t>Chronotropie</a:t>
            </a:r>
            <a:r>
              <a:rPr lang="cs-CZ" sz="2000" dirty="0"/>
              <a:t> – schopnost zvýšit srdeční frekvenci</a:t>
            </a:r>
          </a:p>
          <a:p>
            <a:r>
              <a:rPr lang="cs-CZ" sz="2000" dirty="0" err="1"/>
              <a:t>Inotropie</a:t>
            </a:r>
            <a:r>
              <a:rPr lang="cs-CZ" sz="2000" dirty="0"/>
              <a:t> – schopnost zvýšení síly kontrakce</a:t>
            </a:r>
          </a:p>
          <a:p>
            <a:r>
              <a:rPr lang="cs-CZ" sz="2000" dirty="0" err="1"/>
              <a:t>Dromotropie</a:t>
            </a:r>
            <a:r>
              <a:rPr lang="cs-CZ" sz="2000" dirty="0"/>
              <a:t> – schopnost zrychlení vedení vzruchu</a:t>
            </a:r>
          </a:p>
          <a:p>
            <a:r>
              <a:rPr lang="cs-CZ" sz="2000" dirty="0" err="1"/>
              <a:t>Luzitropie</a:t>
            </a:r>
            <a:r>
              <a:rPr lang="cs-CZ" sz="2000" dirty="0"/>
              <a:t> – schopnost relaxace</a:t>
            </a:r>
          </a:p>
          <a:p>
            <a:endParaRPr lang="cs-CZ" sz="2000" dirty="0"/>
          </a:p>
          <a:p>
            <a:r>
              <a:rPr lang="cs-CZ" sz="2400" b="1" dirty="0"/>
              <a:t>Autonomní nervový systém</a:t>
            </a:r>
          </a:p>
          <a:p>
            <a:r>
              <a:rPr lang="cs-CZ" sz="2000" b="1" dirty="0"/>
              <a:t>Sympatikus</a:t>
            </a:r>
            <a:r>
              <a:rPr lang="cs-CZ" sz="2000" dirty="0"/>
              <a:t>: přímý pozitivně </a:t>
            </a:r>
            <a:r>
              <a:rPr lang="cs-CZ" sz="2000" dirty="0" err="1"/>
              <a:t>chronotropní</a:t>
            </a:r>
            <a:r>
              <a:rPr lang="cs-CZ" sz="2000" dirty="0"/>
              <a:t>, </a:t>
            </a:r>
            <a:r>
              <a:rPr lang="cs-CZ" sz="2000" dirty="0" err="1"/>
              <a:t>dromotropní</a:t>
            </a:r>
            <a:r>
              <a:rPr lang="cs-CZ" sz="2000" dirty="0"/>
              <a:t>, </a:t>
            </a:r>
            <a:r>
              <a:rPr lang="cs-CZ" sz="2000" dirty="0" err="1"/>
              <a:t>luzitropní</a:t>
            </a:r>
            <a:r>
              <a:rPr lang="cs-CZ" sz="2000" dirty="0"/>
              <a:t> a </a:t>
            </a:r>
            <a:r>
              <a:rPr lang="cs-CZ" sz="2000" dirty="0" err="1"/>
              <a:t>inotropní</a:t>
            </a:r>
            <a:r>
              <a:rPr lang="cs-CZ" sz="2000" dirty="0"/>
              <a:t> vliv</a:t>
            </a:r>
          </a:p>
          <a:p>
            <a:r>
              <a:rPr lang="cs-CZ" sz="2000" dirty="0"/>
              <a:t> </a:t>
            </a:r>
            <a:r>
              <a:rPr lang="cs-CZ" sz="2000" dirty="0">
                <a:sym typeface="Symbol"/>
              </a:rPr>
              <a:t>zvýšení minutového srdečního výdeje</a:t>
            </a:r>
            <a:endParaRPr lang="cs-CZ" sz="2000" dirty="0"/>
          </a:p>
          <a:p>
            <a:r>
              <a:rPr lang="cs-CZ" sz="2000" b="1" dirty="0" err="1"/>
              <a:t>Paraympatikus</a:t>
            </a:r>
            <a:r>
              <a:rPr lang="cs-CZ" sz="2000" b="1" dirty="0"/>
              <a:t>: </a:t>
            </a:r>
            <a:r>
              <a:rPr lang="cs-CZ" sz="2000" dirty="0"/>
              <a:t>negativně </a:t>
            </a:r>
            <a:r>
              <a:rPr lang="cs-CZ" sz="2000" dirty="0" err="1"/>
              <a:t>chronotropní</a:t>
            </a:r>
            <a:r>
              <a:rPr lang="cs-CZ" sz="2000" dirty="0"/>
              <a:t>, </a:t>
            </a:r>
            <a:r>
              <a:rPr lang="cs-CZ" sz="2000" dirty="0" err="1"/>
              <a:t>dromotropní</a:t>
            </a:r>
            <a:r>
              <a:rPr lang="cs-CZ" sz="2000" dirty="0"/>
              <a:t> a </a:t>
            </a:r>
            <a:r>
              <a:rPr lang="cs-CZ" sz="2000" dirty="0" err="1"/>
              <a:t>inotropní</a:t>
            </a:r>
            <a:r>
              <a:rPr lang="cs-CZ" sz="2000" dirty="0"/>
              <a:t> vliv (v některých případech nepřímo)</a:t>
            </a:r>
          </a:p>
          <a:p>
            <a:r>
              <a:rPr lang="cs-CZ" sz="2000" dirty="0"/>
              <a:t> </a:t>
            </a:r>
            <a:r>
              <a:rPr lang="cs-CZ" sz="2000" dirty="0">
                <a:sym typeface="Symbol"/>
              </a:rPr>
              <a:t>snížení minutového srdečního výdeje</a:t>
            </a:r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2194497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délník 26"/>
          <p:cNvSpPr/>
          <p:nvPr/>
        </p:nvSpPr>
        <p:spPr>
          <a:xfrm>
            <a:off x="216135" y="116632"/>
            <a:ext cx="845838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/>
              <a:t>Regulace </a:t>
            </a:r>
            <a:r>
              <a:rPr lang="cs-CZ" sz="2400" b="1" dirty="0" err="1"/>
              <a:t>chronotropie</a:t>
            </a:r>
            <a:r>
              <a:rPr lang="cs-CZ" sz="2400" b="1" dirty="0"/>
              <a:t> </a:t>
            </a:r>
            <a:r>
              <a:rPr lang="cs-CZ" sz="2400" b="1" dirty="0" err="1"/>
              <a:t>pacemakerových</a:t>
            </a:r>
            <a:r>
              <a:rPr lang="cs-CZ" sz="2400" b="1" dirty="0"/>
              <a:t> buněk SA uzlu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400" dirty="0">
                <a:solidFill>
                  <a:srgbClr val="0000FF"/>
                </a:solidFill>
              </a:rPr>
              <a:t>N vagus </a:t>
            </a:r>
            <a:r>
              <a:rPr lang="cs-CZ" sz="2400" dirty="0"/>
              <a:t>– acetylcholin (M2 receptory na </a:t>
            </a:r>
            <a:r>
              <a:rPr lang="cs-CZ" sz="2400" dirty="0" err="1"/>
              <a:t>pacemkerových</a:t>
            </a:r>
            <a:r>
              <a:rPr lang="cs-CZ" sz="2400" dirty="0"/>
              <a:t> </a:t>
            </a:r>
            <a:r>
              <a:rPr lang="cs-CZ" sz="2400" dirty="0" err="1"/>
              <a:t>bunkách</a:t>
            </a:r>
            <a:r>
              <a:rPr lang="cs-CZ" sz="2400" dirty="0"/>
              <a:t>,↓</a:t>
            </a:r>
            <a:r>
              <a:rPr lang="cs-CZ" sz="2400" dirty="0" err="1"/>
              <a:t>cAMP</a:t>
            </a:r>
            <a:r>
              <a:rPr lang="cs-CZ" sz="2400" dirty="0"/>
              <a:t>)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cs-CZ" sz="2400" dirty="0"/>
              <a:t>Zvyšuje vodivost pro K - snižuje hodnotu maximální polarity, zpomaluje pomalou depolarizaci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cs-CZ" sz="2400" dirty="0">
                <a:solidFill>
                  <a:srgbClr val="FF0000"/>
                </a:solidFill>
              </a:rPr>
              <a:t>Sympatikus</a:t>
            </a:r>
            <a:r>
              <a:rPr lang="cs-CZ" sz="2400" dirty="0"/>
              <a:t> – noradrenalin, adrenalin (beta1 receptor)</a:t>
            </a:r>
          </a:p>
          <a:p>
            <a:pPr marL="800100" lvl="2" indent="-342900">
              <a:buFont typeface="Arial" pitchFamily="34" charset="0"/>
              <a:buChar char="•"/>
            </a:pPr>
            <a:r>
              <a:rPr lang="cs-CZ" sz="2400" dirty="0"/>
              <a:t>Zvyšuje vodivost pro Ca kanály – zrychluje pomalou  a rychlou depolarizaci, snižuje práh pro rychlou depolarizaci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400" dirty="0"/>
              <a:t>Podřízené části převodního systému – jen pod vlivem sympatiku </a:t>
            </a:r>
            <a:r>
              <a:rPr lang="cs-CZ" sz="1600" dirty="0"/>
              <a:t>(pro případ </a:t>
            </a:r>
            <a:r>
              <a:rPr lang="cs-CZ" sz="1600" dirty="0" err="1"/>
              <a:t>nefunkce</a:t>
            </a:r>
            <a:r>
              <a:rPr lang="cs-CZ" sz="1600" dirty="0"/>
              <a:t> SA uzlu, aby </a:t>
            </a:r>
            <a:r>
              <a:rPr lang="cs-CZ" sz="1600" dirty="0" err="1"/>
              <a:t>junkční</a:t>
            </a:r>
            <a:r>
              <a:rPr lang="cs-CZ" sz="1600" dirty="0"/>
              <a:t> rytmus nebyl dál zpomalován)</a:t>
            </a:r>
          </a:p>
          <a:p>
            <a:pPr marL="342900" indent="-342900">
              <a:buFont typeface="Arial" pitchFamily="34" charset="0"/>
              <a:buChar char="•"/>
            </a:pPr>
            <a:endParaRPr lang="cs-CZ" sz="2400" dirty="0"/>
          </a:p>
        </p:txBody>
      </p:sp>
      <p:sp>
        <p:nvSpPr>
          <p:cNvPr id="24" name="Volný tvar 23"/>
          <p:cNvSpPr/>
          <p:nvPr/>
        </p:nvSpPr>
        <p:spPr>
          <a:xfrm>
            <a:off x="1931239" y="4707140"/>
            <a:ext cx="4873009" cy="1530172"/>
          </a:xfrm>
          <a:custGeom>
            <a:avLst/>
            <a:gdLst>
              <a:gd name="connsiteX0" fmla="*/ 0 w 5932967"/>
              <a:gd name="connsiteY0" fmla="*/ 2268052 h 2374378"/>
              <a:gd name="connsiteX1" fmla="*/ 1499190 w 5932967"/>
              <a:gd name="connsiteY1" fmla="*/ 1757690 h 2374378"/>
              <a:gd name="connsiteX2" fmla="*/ 1743739 w 5932967"/>
              <a:gd name="connsiteY2" fmla="*/ 1555671 h 2374378"/>
              <a:gd name="connsiteX3" fmla="*/ 1998921 w 5932967"/>
              <a:gd name="connsiteY3" fmla="*/ 56480 h 2374378"/>
              <a:gd name="connsiteX4" fmla="*/ 2296632 w 5932967"/>
              <a:gd name="connsiteY4" fmla="*/ 492415 h 2374378"/>
              <a:gd name="connsiteX5" fmla="*/ 2934586 w 5932967"/>
              <a:gd name="connsiteY5" fmla="*/ 2140462 h 2374378"/>
              <a:gd name="connsiteX6" fmla="*/ 3125972 w 5932967"/>
              <a:gd name="connsiteY6" fmla="*/ 2214890 h 2374378"/>
              <a:gd name="connsiteX7" fmla="*/ 4614530 w 5932967"/>
              <a:gd name="connsiteY7" fmla="*/ 1491876 h 2374378"/>
              <a:gd name="connsiteX8" fmla="*/ 4901609 w 5932967"/>
              <a:gd name="connsiteY8" fmla="*/ 1417448 h 2374378"/>
              <a:gd name="connsiteX9" fmla="*/ 5284381 w 5932967"/>
              <a:gd name="connsiteY9" fmla="*/ 194704 h 2374378"/>
              <a:gd name="connsiteX10" fmla="*/ 5709683 w 5932967"/>
              <a:gd name="connsiteY10" fmla="*/ 1715159 h 2374378"/>
              <a:gd name="connsiteX11" fmla="*/ 5932967 w 5932967"/>
              <a:gd name="connsiteY11" fmla="*/ 2374378 h 2374378"/>
              <a:gd name="connsiteX0" fmla="*/ 0 w 5932967"/>
              <a:gd name="connsiteY0" fmla="*/ 2268052 h 2374378"/>
              <a:gd name="connsiteX1" fmla="*/ 1499190 w 5932967"/>
              <a:gd name="connsiteY1" fmla="*/ 1757690 h 2374378"/>
              <a:gd name="connsiteX2" fmla="*/ 1743739 w 5932967"/>
              <a:gd name="connsiteY2" fmla="*/ 1555671 h 2374378"/>
              <a:gd name="connsiteX3" fmla="*/ 1998921 w 5932967"/>
              <a:gd name="connsiteY3" fmla="*/ 56480 h 2374378"/>
              <a:gd name="connsiteX4" fmla="*/ 2296632 w 5932967"/>
              <a:gd name="connsiteY4" fmla="*/ 492415 h 2374378"/>
              <a:gd name="connsiteX5" fmla="*/ 2934586 w 5932967"/>
              <a:gd name="connsiteY5" fmla="*/ 2140462 h 2374378"/>
              <a:gd name="connsiteX6" fmla="*/ 3125972 w 5932967"/>
              <a:gd name="connsiteY6" fmla="*/ 2214890 h 2374378"/>
              <a:gd name="connsiteX7" fmla="*/ 4614530 w 5932967"/>
              <a:gd name="connsiteY7" fmla="*/ 1491876 h 2374378"/>
              <a:gd name="connsiteX8" fmla="*/ 4901609 w 5932967"/>
              <a:gd name="connsiteY8" fmla="*/ 1417448 h 2374378"/>
              <a:gd name="connsiteX9" fmla="*/ 5284381 w 5932967"/>
              <a:gd name="connsiteY9" fmla="*/ 194704 h 2374378"/>
              <a:gd name="connsiteX10" fmla="*/ 5709683 w 5932967"/>
              <a:gd name="connsiteY10" fmla="*/ 1715159 h 2374378"/>
              <a:gd name="connsiteX11" fmla="*/ 5932967 w 5932967"/>
              <a:gd name="connsiteY11" fmla="*/ 2374378 h 2374378"/>
              <a:gd name="connsiteX0" fmla="*/ 0 w 5932967"/>
              <a:gd name="connsiteY0" fmla="*/ 2268052 h 2374378"/>
              <a:gd name="connsiteX1" fmla="*/ 1499190 w 5932967"/>
              <a:gd name="connsiteY1" fmla="*/ 1757690 h 2374378"/>
              <a:gd name="connsiteX2" fmla="*/ 1743739 w 5932967"/>
              <a:gd name="connsiteY2" fmla="*/ 1555671 h 2374378"/>
              <a:gd name="connsiteX3" fmla="*/ 1998921 w 5932967"/>
              <a:gd name="connsiteY3" fmla="*/ 56480 h 2374378"/>
              <a:gd name="connsiteX4" fmla="*/ 2296632 w 5932967"/>
              <a:gd name="connsiteY4" fmla="*/ 492415 h 2374378"/>
              <a:gd name="connsiteX5" fmla="*/ 2934586 w 5932967"/>
              <a:gd name="connsiteY5" fmla="*/ 2140462 h 2374378"/>
              <a:gd name="connsiteX6" fmla="*/ 3264195 w 5932967"/>
              <a:gd name="connsiteY6" fmla="*/ 2172360 h 2374378"/>
              <a:gd name="connsiteX7" fmla="*/ 4614530 w 5932967"/>
              <a:gd name="connsiteY7" fmla="*/ 1491876 h 2374378"/>
              <a:gd name="connsiteX8" fmla="*/ 4901609 w 5932967"/>
              <a:gd name="connsiteY8" fmla="*/ 1417448 h 2374378"/>
              <a:gd name="connsiteX9" fmla="*/ 5284381 w 5932967"/>
              <a:gd name="connsiteY9" fmla="*/ 194704 h 2374378"/>
              <a:gd name="connsiteX10" fmla="*/ 5709683 w 5932967"/>
              <a:gd name="connsiteY10" fmla="*/ 1715159 h 2374378"/>
              <a:gd name="connsiteX11" fmla="*/ 5932967 w 5932967"/>
              <a:gd name="connsiteY11" fmla="*/ 2374378 h 2374378"/>
              <a:gd name="connsiteX0" fmla="*/ 0 w 5932967"/>
              <a:gd name="connsiteY0" fmla="*/ 2268052 h 2374378"/>
              <a:gd name="connsiteX1" fmla="*/ 1499190 w 5932967"/>
              <a:gd name="connsiteY1" fmla="*/ 1757690 h 2374378"/>
              <a:gd name="connsiteX2" fmla="*/ 1743739 w 5932967"/>
              <a:gd name="connsiteY2" fmla="*/ 1555671 h 2374378"/>
              <a:gd name="connsiteX3" fmla="*/ 1998921 w 5932967"/>
              <a:gd name="connsiteY3" fmla="*/ 56480 h 2374378"/>
              <a:gd name="connsiteX4" fmla="*/ 2296632 w 5932967"/>
              <a:gd name="connsiteY4" fmla="*/ 492415 h 2374378"/>
              <a:gd name="connsiteX5" fmla="*/ 2934586 w 5932967"/>
              <a:gd name="connsiteY5" fmla="*/ 2140462 h 2374378"/>
              <a:gd name="connsiteX6" fmla="*/ 3264195 w 5932967"/>
              <a:gd name="connsiteY6" fmla="*/ 2172360 h 2374378"/>
              <a:gd name="connsiteX7" fmla="*/ 4614530 w 5932967"/>
              <a:gd name="connsiteY7" fmla="*/ 1491876 h 2374378"/>
              <a:gd name="connsiteX8" fmla="*/ 4901609 w 5932967"/>
              <a:gd name="connsiteY8" fmla="*/ 1417448 h 2374378"/>
              <a:gd name="connsiteX9" fmla="*/ 5284381 w 5932967"/>
              <a:gd name="connsiteY9" fmla="*/ 194704 h 2374378"/>
              <a:gd name="connsiteX10" fmla="*/ 5709683 w 5932967"/>
              <a:gd name="connsiteY10" fmla="*/ 1715159 h 2374378"/>
              <a:gd name="connsiteX11" fmla="*/ 5932967 w 5932967"/>
              <a:gd name="connsiteY11" fmla="*/ 2374378 h 2374378"/>
              <a:gd name="connsiteX0" fmla="*/ 0 w 5932967"/>
              <a:gd name="connsiteY0" fmla="*/ 2268052 h 2374378"/>
              <a:gd name="connsiteX1" fmla="*/ 1499190 w 5932967"/>
              <a:gd name="connsiteY1" fmla="*/ 1757690 h 2374378"/>
              <a:gd name="connsiteX2" fmla="*/ 1743739 w 5932967"/>
              <a:gd name="connsiteY2" fmla="*/ 1555671 h 2374378"/>
              <a:gd name="connsiteX3" fmla="*/ 1998921 w 5932967"/>
              <a:gd name="connsiteY3" fmla="*/ 56480 h 2374378"/>
              <a:gd name="connsiteX4" fmla="*/ 2296632 w 5932967"/>
              <a:gd name="connsiteY4" fmla="*/ 492415 h 2374378"/>
              <a:gd name="connsiteX5" fmla="*/ 2934586 w 5932967"/>
              <a:gd name="connsiteY5" fmla="*/ 2140462 h 2374378"/>
              <a:gd name="connsiteX6" fmla="*/ 3264195 w 5932967"/>
              <a:gd name="connsiteY6" fmla="*/ 2172360 h 2374378"/>
              <a:gd name="connsiteX7" fmla="*/ 4614530 w 5932967"/>
              <a:gd name="connsiteY7" fmla="*/ 1491876 h 2374378"/>
              <a:gd name="connsiteX8" fmla="*/ 4901609 w 5932967"/>
              <a:gd name="connsiteY8" fmla="*/ 1417448 h 2374378"/>
              <a:gd name="connsiteX9" fmla="*/ 5284381 w 5932967"/>
              <a:gd name="connsiteY9" fmla="*/ 194704 h 2374378"/>
              <a:gd name="connsiteX10" fmla="*/ 5709683 w 5932967"/>
              <a:gd name="connsiteY10" fmla="*/ 1715159 h 2374378"/>
              <a:gd name="connsiteX11" fmla="*/ 5932967 w 5932967"/>
              <a:gd name="connsiteY11" fmla="*/ 2374378 h 2374378"/>
              <a:gd name="connsiteX0" fmla="*/ 0 w 5932967"/>
              <a:gd name="connsiteY0" fmla="*/ 2268052 h 2374378"/>
              <a:gd name="connsiteX1" fmla="*/ 1499190 w 5932967"/>
              <a:gd name="connsiteY1" fmla="*/ 1757690 h 2374378"/>
              <a:gd name="connsiteX2" fmla="*/ 1743739 w 5932967"/>
              <a:gd name="connsiteY2" fmla="*/ 1555671 h 2374378"/>
              <a:gd name="connsiteX3" fmla="*/ 1998921 w 5932967"/>
              <a:gd name="connsiteY3" fmla="*/ 56480 h 2374378"/>
              <a:gd name="connsiteX4" fmla="*/ 2296632 w 5932967"/>
              <a:gd name="connsiteY4" fmla="*/ 492415 h 2374378"/>
              <a:gd name="connsiteX5" fmla="*/ 2934586 w 5932967"/>
              <a:gd name="connsiteY5" fmla="*/ 2140462 h 2374378"/>
              <a:gd name="connsiteX6" fmla="*/ 3264195 w 5932967"/>
              <a:gd name="connsiteY6" fmla="*/ 2172360 h 2374378"/>
              <a:gd name="connsiteX7" fmla="*/ 4614530 w 5932967"/>
              <a:gd name="connsiteY7" fmla="*/ 1491876 h 2374378"/>
              <a:gd name="connsiteX8" fmla="*/ 4901609 w 5932967"/>
              <a:gd name="connsiteY8" fmla="*/ 1417448 h 2374378"/>
              <a:gd name="connsiteX9" fmla="*/ 5284381 w 5932967"/>
              <a:gd name="connsiteY9" fmla="*/ 194704 h 2374378"/>
              <a:gd name="connsiteX10" fmla="*/ 5709683 w 5932967"/>
              <a:gd name="connsiteY10" fmla="*/ 1715159 h 2374378"/>
              <a:gd name="connsiteX11" fmla="*/ 5932967 w 5932967"/>
              <a:gd name="connsiteY11" fmla="*/ 2374378 h 2374378"/>
              <a:gd name="connsiteX0" fmla="*/ 0 w 5932967"/>
              <a:gd name="connsiteY0" fmla="*/ 2268052 h 2374378"/>
              <a:gd name="connsiteX1" fmla="*/ 1499190 w 5932967"/>
              <a:gd name="connsiteY1" fmla="*/ 1757690 h 2374378"/>
              <a:gd name="connsiteX2" fmla="*/ 1743739 w 5932967"/>
              <a:gd name="connsiteY2" fmla="*/ 1555671 h 2374378"/>
              <a:gd name="connsiteX3" fmla="*/ 1998921 w 5932967"/>
              <a:gd name="connsiteY3" fmla="*/ 56480 h 2374378"/>
              <a:gd name="connsiteX4" fmla="*/ 2296632 w 5932967"/>
              <a:gd name="connsiteY4" fmla="*/ 492415 h 2374378"/>
              <a:gd name="connsiteX5" fmla="*/ 2934586 w 5932967"/>
              <a:gd name="connsiteY5" fmla="*/ 2140462 h 2374378"/>
              <a:gd name="connsiteX6" fmla="*/ 3264195 w 5932967"/>
              <a:gd name="connsiteY6" fmla="*/ 2172360 h 2374378"/>
              <a:gd name="connsiteX7" fmla="*/ 4263656 w 5932967"/>
              <a:gd name="connsiteY7" fmla="*/ 1757690 h 2374378"/>
              <a:gd name="connsiteX8" fmla="*/ 4901609 w 5932967"/>
              <a:gd name="connsiteY8" fmla="*/ 1417448 h 2374378"/>
              <a:gd name="connsiteX9" fmla="*/ 5284381 w 5932967"/>
              <a:gd name="connsiteY9" fmla="*/ 194704 h 2374378"/>
              <a:gd name="connsiteX10" fmla="*/ 5709683 w 5932967"/>
              <a:gd name="connsiteY10" fmla="*/ 1715159 h 2374378"/>
              <a:gd name="connsiteX11" fmla="*/ 5932967 w 5932967"/>
              <a:gd name="connsiteY11" fmla="*/ 2374378 h 2374378"/>
              <a:gd name="connsiteX0" fmla="*/ 0 w 5932967"/>
              <a:gd name="connsiteY0" fmla="*/ 2268052 h 2374378"/>
              <a:gd name="connsiteX1" fmla="*/ 1499190 w 5932967"/>
              <a:gd name="connsiteY1" fmla="*/ 1757690 h 2374378"/>
              <a:gd name="connsiteX2" fmla="*/ 1743739 w 5932967"/>
              <a:gd name="connsiteY2" fmla="*/ 1555671 h 2374378"/>
              <a:gd name="connsiteX3" fmla="*/ 1998921 w 5932967"/>
              <a:gd name="connsiteY3" fmla="*/ 56480 h 2374378"/>
              <a:gd name="connsiteX4" fmla="*/ 2296632 w 5932967"/>
              <a:gd name="connsiteY4" fmla="*/ 492415 h 2374378"/>
              <a:gd name="connsiteX5" fmla="*/ 2934586 w 5932967"/>
              <a:gd name="connsiteY5" fmla="*/ 2140462 h 2374378"/>
              <a:gd name="connsiteX6" fmla="*/ 3264195 w 5932967"/>
              <a:gd name="connsiteY6" fmla="*/ 2172360 h 2374378"/>
              <a:gd name="connsiteX7" fmla="*/ 4263656 w 5932967"/>
              <a:gd name="connsiteY7" fmla="*/ 1757690 h 2374378"/>
              <a:gd name="connsiteX8" fmla="*/ 4837813 w 5932967"/>
              <a:gd name="connsiteY8" fmla="*/ 1481244 h 2374378"/>
              <a:gd name="connsiteX9" fmla="*/ 5284381 w 5932967"/>
              <a:gd name="connsiteY9" fmla="*/ 194704 h 2374378"/>
              <a:gd name="connsiteX10" fmla="*/ 5709683 w 5932967"/>
              <a:gd name="connsiteY10" fmla="*/ 1715159 h 2374378"/>
              <a:gd name="connsiteX11" fmla="*/ 5932967 w 5932967"/>
              <a:gd name="connsiteY11" fmla="*/ 2374378 h 2374378"/>
              <a:gd name="connsiteX0" fmla="*/ 0 w 5932967"/>
              <a:gd name="connsiteY0" fmla="*/ 2268052 h 2374378"/>
              <a:gd name="connsiteX1" fmla="*/ 1499190 w 5932967"/>
              <a:gd name="connsiteY1" fmla="*/ 1757690 h 2374378"/>
              <a:gd name="connsiteX2" fmla="*/ 1743739 w 5932967"/>
              <a:gd name="connsiteY2" fmla="*/ 1555671 h 2374378"/>
              <a:gd name="connsiteX3" fmla="*/ 1998921 w 5932967"/>
              <a:gd name="connsiteY3" fmla="*/ 56480 h 2374378"/>
              <a:gd name="connsiteX4" fmla="*/ 2296632 w 5932967"/>
              <a:gd name="connsiteY4" fmla="*/ 492415 h 2374378"/>
              <a:gd name="connsiteX5" fmla="*/ 2934586 w 5932967"/>
              <a:gd name="connsiteY5" fmla="*/ 2140462 h 2374378"/>
              <a:gd name="connsiteX6" fmla="*/ 3264195 w 5932967"/>
              <a:gd name="connsiteY6" fmla="*/ 2172360 h 2374378"/>
              <a:gd name="connsiteX7" fmla="*/ 4263656 w 5932967"/>
              <a:gd name="connsiteY7" fmla="*/ 1757690 h 2374378"/>
              <a:gd name="connsiteX8" fmla="*/ 4837813 w 5932967"/>
              <a:gd name="connsiteY8" fmla="*/ 1481244 h 2374378"/>
              <a:gd name="connsiteX9" fmla="*/ 5284381 w 5932967"/>
              <a:gd name="connsiteY9" fmla="*/ 194704 h 2374378"/>
              <a:gd name="connsiteX10" fmla="*/ 5709683 w 5932967"/>
              <a:gd name="connsiteY10" fmla="*/ 1715159 h 2374378"/>
              <a:gd name="connsiteX11" fmla="*/ 5932967 w 5932967"/>
              <a:gd name="connsiteY11" fmla="*/ 2374378 h 2374378"/>
              <a:gd name="connsiteX0" fmla="*/ 0 w 5932967"/>
              <a:gd name="connsiteY0" fmla="*/ 2268052 h 2374378"/>
              <a:gd name="connsiteX1" fmla="*/ 1499190 w 5932967"/>
              <a:gd name="connsiteY1" fmla="*/ 1757690 h 2374378"/>
              <a:gd name="connsiteX2" fmla="*/ 1743739 w 5932967"/>
              <a:gd name="connsiteY2" fmla="*/ 1555671 h 2374378"/>
              <a:gd name="connsiteX3" fmla="*/ 1998921 w 5932967"/>
              <a:gd name="connsiteY3" fmla="*/ 56480 h 2374378"/>
              <a:gd name="connsiteX4" fmla="*/ 2296632 w 5932967"/>
              <a:gd name="connsiteY4" fmla="*/ 492415 h 2374378"/>
              <a:gd name="connsiteX5" fmla="*/ 2934586 w 5932967"/>
              <a:gd name="connsiteY5" fmla="*/ 2140462 h 2374378"/>
              <a:gd name="connsiteX6" fmla="*/ 3264195 w 5932967"/>
              <a:gd name="connsiteY6" fmla="*/ 2172360 h 2374378"/>
              <a:gd name="connsiteX7" fmla="*/ 4221126 w 5932967"/>
              <a:gd name="connsiteY7" fmla="*/ 1800220 h 2374378"/>
              <a:gd name="connsiteX8" fmla="*/ 4837813 w 5932967"/>
              <a:gd name="connsiteY8" fmla="*/ 1481244 h 2374378"/>
              <a:gd name="connsiteX9" fmla="*/ 5284381 w 5932967"/>
              <a:gd name="connsiteY9" fmla="*/ 194704 h 2374378"/>
              <a:gd name="connsiteX10" fmla="*/ 5709683 w 5932967"/>
              <a:gd name="connsiteY10" fmla="*/ 1715159 h 2374378"/>
              <a:gd name="connsiteX11" fmla="*/ 5932967 w 5932967"/>
              <a:gd name="connsiteY11" fmla="*/ 2374378 h 2374378"/>
              <a:gd name="connsiteX0" fmla="*/ 0 w 5932967"/>
              <a:gd name="connsiteY0" fmla="*/ 2268052 h 2374378"/>
              <a:gd name="connsiteX1" fmla="*/ 1499190 w 5932967"/>
              <a:gd name="connsiteY1" fmla="*/ 1757690 h 2374378"/>
              <a:gd name="connsiteX2" fmla="*/ 1743739 w 5932967"/>
              <a:gd name="connsiteY2" fmla="*/ 1555671 h 2374378"/>
              <a:gd name="connsiteX3" fmla="*/ 1998921 w 5932967"/>
              <a:gd name="connsiteY3" fmla="*/ 56480 h 2374378"/>
              <a:gd name="connsiteX4" fmla="*/ 2296632 w 5932967"/>
              <a:gd name="connsiteY4" fmla="*/ 492415 h 2374378"/>
              <a:gd name="connsiteX5" fmla="*/ 2934586 w 5932967"/>
              <a:gd name="connsiteY5" fmla="*/ 2140462 h 2374378"/>
              <a:gd name="connsiteX6" fmla="*/ 3264195 w 5932967"/>
              <a:gd name="connsiteY6" fmla="*/ 2172360 h 2374378"/>
              <a:gd name="connsiteX7" fmla="*/ 4221126 w 5932967"/>
              <a:gd name="connsiteY7" fmla="*/ 1800220 h 2374378"/>
              <a:gd name="connsiteX8" fmla="*/ 4837813 w 5932967"/>
              <a:gd name="connsiteY8" fmla="*/ 1481244 h 2374378"/>
              <a:gd name="connsiteX9" fmla="*/ 5284381 w 5932967"/>
              <a:gd name="connsiteY9" fmla="*/ 194704 h 2374378"/>
              <a:gd name="connsiteX10" fmla="*/ 5709683 w 5932967"/>
              <a:gd name="connsiteY10" fmla="*/ 1715159 h 2374378"/>
              <a:gd name="connsiteX11" fmla="*/ 5932967 w 5932967"/>
              <a:gd name="connsiteY11" fmla="*/ 2374378 h 2374378"/>
              <a:gd name="connsiteX0" fmla="*/ 0 w 5932967"/>
              <a:gd name="connsiteY0" fmla="*/ 2268052 h 2374378"/>
              <a:gd name="connsiteX1" fmla="*/ 1499190 w 5932967"/>
              <a:gd name="connsiteY1" fmla="*/ 1757690 h 2374378"/>
              <a:gd name="connsiteX2" fmla="*/ 1743739 w 5932967"/>
              <a:gd name="connsiteY2" fmla="*/ 1555671 h 2374378"/>
              <a:gd name="connsiteX3" fmla="*/ 1998921 w 5932967"/>
              <a:gd name="connsiteY3" fmla="*/ 56480 h 2374378"/>
              <a:gd name="connsiteX4" fmla="*/ 2296632 w 5932967"/>
              <a:gd name="connsiteY4" fmla="*/ 492415 h 2374378"/>
              <a:gd name="connsiteX5" fmla="*/ 2934586 w 5932967"/>
              <a:gd name="connsiteY5" fmla="*/ 2140462 h 2374378"/>
              <a:gd name="connsiteX6" fmla="*/ 3264195 w 5932967"/>
              <a:gd name="connsiteY6" fmla="*/ 2172360 h 2374378"/>
              <a:gd name="connsiteX7" fmla="*/ 4221126 w 5932967"/>
              <a:gd name="connsiteY7" fmla="*/ 1800220 h 2374378"/>
              <a:gd name="connsiteX8" fmla="*/ 4837813 w 5932967"/>
              <a:gd name="connsiteY8" fmla="*/ 1481244 h 2374378"/>
              <a:gd name="connsiteX9" fmla="*/ 5284381 w 5932967"/>
              <a:gd name="connsiteY9" fmla="*/ 194704 h 2374378"/>
              <a:gd name="connsiteX10" fmla="*/ 5762846 w 5932967"/>
              <a:gd name="connsiteY10" fmla="*/ 1661996 h 2374378"/>
              <a:gd name="connsiteX11" fmla="*/ 5932967 w 5932967"/>
              <a:gd name="connsiteY11" fmla="*/ 2374378 h 2374378"/>
              <a:gd name="connsiteX0" fmla="*/ 0 w 5901070"/>
              <a:gd name="connsiteY0" fmla="*/ 2268052 h 2278685"/>
              <a:gd name="connsiteX1" fmla="*/ 1499190 w 5901070"/>
              <a:gd name="connsiteY1" fmla="*/ 1757690 h 2278685"/>
              <a:gd name="connsiteX2" fmla="*/ 1743739 w 5901070"/>
              <a:gd name="connsiteY2" fmla="*/ 1555671 h 2278685"/>
              <a:gd name="connsiteX3" fmla="*/ 1998921 w 5901070"/>
              <a:gd name="connsiteY3" fmla="*/ 56480 h 2278685"/>
              <a:gd name="connsiteX4" fmla="*/ 2296632 w 5901070"/>
              <a:gd name="connsiteY4" fmla="*/ 492415 h 2278685"/>
              <a:gd name="connsiteX5" fmla="*/ 2934586 w 5901070"/>
              <a:gd name="connsiteY5" fmla="*/ 2140462 h 2278685"/>
              <a:gd name="connsiteX6" fmla="*/ 3264195 w 5901070"/>
              <a:gd name="connsiteY6" fmla="*/ 2172360 h 2278685"/>
              <a:gd name="connsiteX7" fmla="*/ 4221126 w 5901070"/>
              <a:gd name="connsiteY7" fmla="*/ 1800220 h 2278685"/>
              <a:gd name="connsiteX8" fmla="*/ 4837813 w 5901070"/>
              <a:gd name="connsiteY8" fmla="*/ 1481244 h 2278685"/>
              <a:gd name="connsiteX9" fmla="*/ 5284381 w 5901070"/>
              <a:gd name="connsiteY9" fmla="*/ 194704 h 2278685"/>
              <a:gd name="connsiteX10" fmla="*/ 5762846 w 5901070"/>
              <a:gd name="connsiteY10" fmla="*/ 1661996 h 2278685"/>
              <a:gd name="connsiteX11" fmla="*/ 5901070 w 5901070"/>
              <a:gd name="connsiteY11" fmla="*/ 2278685 h 2278685"/>
              <a:gd name="connsiteX0" fmla="*/ 0 w 5901070"/>
              <a:gd name="connsiteY0" fmla="*/ 2268052 h 2278685"/>
              <a:gd name="connsiteX1" fmla="*/ 1499190 w 5901070"/>
              <a:gd name="connsiteY1" fmla="*/ 1757690 h 2278685"/>
              <a:gd name="connsiteX2" fmla="*/ 1743739 w 5901070"/>
              <a:gd name="connsiteY2" fmla="*/ 1555671 h 2278685"/>
              <a:gd name="connsiteX3" fmla="*/ 1998921 w 5901070"/>
              <a:gd name="connsiteY3" fmla="*/ 56480 h 2278685"/>
              <a:gd name="connsiteX4" fmla="*/ 2296632 w 5901070"/>
              <a:gd name="connsiteY4" fmla="*/ 492415 h 2278685"/>
              <a:gd name="connsiteX5" fmla="*/ 2934586 w 5901070"/>
              <a:gd name="connsiteY5" fmla="*/ 2140462 h 2278685"/>
              <a:gd name="connsiteX6" fmla="*/ 3264195 w 5901070"/>
              <a:gd name="connsiteY6" fmla="*/ 2172360 h 2278685"/>
              <a:gd name="connsiteX7" fmla="*/ 4221126 w 5901070"/>
              <a:gd name="connsiteY7" fmla="*/ 1800220 h 2278685"/>
              <a:gd name="connsiteX8" fmla="*/ 4837813 w 5901070"/>
              <a:gd name="connsiteY8" fmla="*/ 1481244 h 2278685"/>
              <a:gd name="connsiteX9" fmla="*/ 5284381 w 5901070"/>
              <a:gd name="connsiteY9" fmla="*/ 194704 h 2278685"/>
              <a:gd name="connsiteX10" fmla="*/ 5762846 w 5901070"/>
              <a:gd name="connsiteY10" fmla="*/ 1661996 h 2278685"/>
              <a:gd name="connsiteX11" fmla="*/ 5901070 w 5901070"/>
              <a:gd name="connsiteY11" fmla="*/ 2278685 h 2278685"/>
              <a:gd name="connsiteX0" fmla="*/ 0 w 5901070"/>
              <a:gd name="connsiteY0" fmla="*/ 2268052 h 2278685"/>
              <a:gd name="connsiteX1" fmla="*/ 1499190 w 5901070"/>
              <a:gd name="connsiteY1" fmla="*/ 1757690 h 2278685"/>
              <a:gd name="connsiteX2" fmla="*/ 1743739 w 5901070"/>
              <a:gd name="connsiteY2" fmla="*/ 1555671 h 2278685"/>
              <a:gd name="connsiteX3" fmla="*/ 1998921 w 5901070"/>
              <a:gd name="connsiteY3" fmla="*/ 56480 h 2278685"/>
              <a:gd name="connsiteX4" fmla="*/ 2296632 w 5901070"/>
              <a:gd name="connsiteY4" fmla="*/ 492415 h 2278685"/>
              <a:gd name="connsiteX5" fmla="*/ 2934586 w 5901070"/>
              <a:gd name="connsiteY5" fmla="*/ 2140462 h 2278685"/>
              <a:gd name="connsiteX6" fmla="*/ 3264195 w 5901070"/>
              <a:gd name="connsiteY6" fmla="*/ 2172360 h 2278685"/>
              <a:gd name="connsiteX7" fmla="*/ 4221126 w 5901070"/>
              <a:gd name="connsiteY7" fmla="*/ 1800220 h 2278685"/>
              <a:gd name="connsiteX8" fmla="*/ 4837813 w 5901070"/>
              <a:gd name="connsiteY8" fmla="*/ 1481244 h 2278685"/>
              <a:gd name="connsiteX9" fmla="*/ 5284381 w 5901070"/>
              <a:gd name="connsiteY9" fmla="*/ 109644 h 2278685"/>
              <a:gd name="connsiteX10" fmla="*/ 5762846 w 5901070"/>
              <a:gd name="connsiteY10" fmla="*/ 1661996 h 2278685"/>
              <a:gd name="connsiteX11" fmla="*/ 5901070 w 5901070"/>
              <a:gd name="connsiteY11" fmla="*/ 2278685 h 2278685"/>
              <a:gd name="connsiteX0" fmla="*/ 0 w 5901070"/>
              <a:gd name="connsiteY0" fmla="*/ 2268052 h 2278685"/>
              <a:gd name="connsiteX1" fmla="*/ 1499190 w 5901070"/>
              <a:gd name="connsiteY1" fmla="*/ 1757690 h 2278685"/>
              <a:gd name="connsiteX2" fmla="*/ 1743739 w 5901070"/>
              <a:gd name="connsiteY2" fmla="*/ 1555671 h 2278685"/>
              <a:gd name="connsiteX3" fmla="*/ 1998921 w 5901070"/>
              <a:gd name="connsiteY3" fmla="*/ 56480 h 2278685"/>
              <a:gd name="connsiteX4" fmla="*/ 2296632 w 5901070"/>
              <a:gd name="connsiteY4" fmla="*/ 492415 h 2278685"/>
              <a:gd name="connsiteX5" fmla="*/ 2934586 w 5901070"/>
              <a:gd name="connsiteY5" fmla="*/ 2140462 h 2278685"/>
              <a:gd name="connsiteX6" fmla="*/ 3264195 w 5901070"/>
              <a:gd name="connsiteY6" fmla="*/ 2172360 h 2278685"/>
              <a:gd name="connsiteX7" fmla="*/ 4221126 w 5901070"/>
              <a:gd name="connsiteY7" fmla="*/ 1800220 h 2278685"/>
              <a:gd name="connsiteX8" fmla="*/ 4837813 w 5901070"/>
              <a:gd name="connsiteY8" fmla="*/ 1481244 h 2278685"/>
              <a:gd name="connsiteX9" fmla="*/ 5284381 w 5901070"/>
              <a:gd name="connsiteY9" fmla="*/ 109644 h 2278685"/>
              <a:gd name="connsiteX10" fmla="*/ 5762846 w 5901070"/>
              <a:gd name="connsiteY10" fmla="*/ 1661996 h 2278685"/>
              <a:gd name="connsiteX11" fmla="*/ 5901070 w 5901070"/>
              <a:gd name="connsiteY11" fmla="*/ 2278685 h 2278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901070" h="2278685">
                <a:moveTo>
                  <a:pt x="0" y="2268052"/>
                </a:moveTo>
                <a:cubicBezTo>
                  <a:pt x="604283" y="2072236"/>
                  <a:pt x="1208567" y="1876420"/>
                  <a:pt x="1499190" y="1757690"/>
                </a:cubicBezTo>
                <a:cubicBezTo>
                  <a:pt x="1789813" y="1638960"/>
                  <a:pt x="1702981" y="1658452"/>
                  <a:pt x="1743739" y="1555671"/>
                </a:cubicBezTo>
                <a:cubicBezTo>
                  <a:pt x="1784497" y="1452890"/>
                  <a:pt x="1906772" y="233689"/>
                  <a:pt x="1998921" y="56480"/>
                </a:cubicBezTo>
                <a:cubicBezTo>
                  <a:pt x="2091070" y="-120729"/>
                  <a:pt x="2140688" y="145085"/>
                  <a:pt x="2296632" y="492415"/>
                </a:cubicBezTo>
                <a:cubicBezTo>
                  <a:pt x="2452576" y="839745"/>
                  <a:pt x="2847754" y="1977429"/>
                  <a:pt x="2934586" y="2140462"/>
                </a:cubicBezTo>
                <a:cubicBezTo>
                  <a:pt x="3021418" y="2303495"/>
                  <a:pt x="3049772" y="2229067"/>
                  <a:pt x="3264195" y="2172360"/>
                </a:cubicBezTo>
                <a:cubicBezTo>
                  <a:pt x="3478618" y="2115653"/>
                  <a:pt x="3958856" y="1915406"/>
                  <a:pt x="4221126" y="1800220"/>
                </a:cubicBezTo>
                <a:cubicBezTo>
                  <a:pt x="4483396" y="1685034"/>
                  <a:pt x="4713767" y="1667314"/>
                  <a:pt x="4837813" y="1481244"/>
                </a:cubicBezTo>
                <a:cubicBezTo>
                  <a:pt x="4961859" y="1295174"/>
                  <a:pt x="5130209" y="79519"/>
                  <a:pt x="5284381" y="109644"/>
                </a:cubicBezTo>
                <a:cubicBezTo>
                  <a:pt x="5438553" y="139769"/>
                  <a:pt x="5660065" y="1300489"/>
                  <a:pt x="5762846" y="1661996"/>
                </a:cubicBezTo>
                <a:cubicBezTo>
                  <a:pt x="5865627" y="2023503"/>
                  <a:pt x="5885121" y="2147550"/>
                  <a:pt x="5901070" y="2278685"/>
                </a:cubicBez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5" name="Přímá spojnice 24"/>
          <p:cNvCxnSpPr/>
          <p:nvPr/>
        </p:nvCxnSpPr>
        <p:spPr>
          <a:xfrm>
            <a:off x="2555776" y="5805264"/>
            <a:ext cx="62646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Volný tvar 25"/>
          <p:cNvSpPr/>
          <p:nvPr/>
        </p:nvSpPr>
        <p:spPr>
          <a:xfrm>
            <a:off x="284236" y="4718960"/>
            <a:ext cx="8322181" cy="1774173"/>
          </a:xfrm>
          <a:custGeom>
            <a:avLst/>
            <a:gdLst>
              <a:gd name="connsiteX0" fmla="*/ 0 w 5932967"/>
              <a:gd name="connsiteY0" fmla="*/ 2268052 h 2374378"/>
              <a:gd name="connsiteX1" fmla="*/ 1499190 w 5932967"/>
              <a:gd name="connsiteY1" fmla="*/ 1757690 h 2374378"/>
              <a:gd name="connsiteX2" fmla="*/ 1743739 w 5932967"/>
              <a:gd name="connsiteY2" fmla="*/ 1555671 h 2374378"/>
              <a:gd name="connsiteX3" fmla="*/ 1998921 w 5932967"/>
              <a:gd name="connsiteY3" fmla="*/ 56480 h 2374378"/>
              <a:gd name="connsiteX4" fmla="*/ 2296632 w 5932967"/>
              <a:gd name="connsiteY4" fmla="*/ 492415 h 2374378"/>
              <a:gd name="connsiteX5" fmla="*/ 2934586 w 5932967"/>
              <a:gd name="connsiteY5" fmla="*/ 2140462 h 2374378"/>
              <a:gd name="connsiteX6" fmla="*/ 3125972 w 5932967"/>
              <a:gd name="connsiteY6" fmla="*/ 2214890 h 2374378"/>
              <a:gd name="connsiteX7" fmla="*/ 4614530 w 5932967"/>
              <a:gd name="connsiteY7" fmla="*/ 1491876 h 2374378"/>
              <a:gd name="connsiteX8" fmla="*/ 4901609 w 5932967"/>
              <a:gd name="connsiteY8" fmla="*/ 1417448 h 2374378"/>
              <a:gd name="connsiteX9" fmla="*/ 5284381 w 5932967"/>
              <a:gd name="connsiteY9" fmla="*/ 194704 h 2374378"/>
              <a:gd name="connsiteX10" fmla="*/ 5709683 w 5932967"/>
              <a:gd name="connsiteY10" fmla="*/ 1715159 h 2374378"/>
              <a:gd name="connsiteX11" fmla="*/ 5932967 w 5932967"/>
              <a:gd name="connsiteY11" fmla="*/ 2374378 h 2374378"/>
              <a:gd name="connsiteX0" fmla="*/ 0 w 5932967"/>
              <a:gd name="connsiteY0" fmla="*/ 2268052 h 2374378"/>
              <a:gd name="connsiteX1" fmla="*/ 1499190 w 5932967"/>
              <a:gd name="connsiteY1" fmla="*/ 1757690 h 2374378"/>
              <a:gd name="connsiteX2" fmla="*/ 1743739 w 5932967"/>
              <a:gd name="connsiteY2" fmla="*/ 1555671 h 2374378"/>
              <a:gd name="connsiteX3" fmla="*/ 1998921 w 5932967"/>
              <a:gd name="connsiteY3" fmla="*/ 56480 h 2374378"/>
              <a:gd name="connsiteX4" fmla="*/ 2296632 w 5932967"/>
              <a:gd name="connsiteY4" fmla="*/ 492415 h 2374378"/>
              <a:gd name="connsiteX5" fmla="*/ 2934586 w 5932967"/>
              <a:gd name="connsiteY5" fmla="*/ 2140462 h 2374378"/>
              <a:gd name="connsiteX6" fmla="*/ 3125972 w 5932967"/>
              <a:gd name="connsiteY6" fmla="*/ 2214890 h 2374378"/>
              <a:gd name="connsiteX7" fmla="*/ 4614530 w 5932967"/>
              <a:gd name="connsiteY7" fmla="*/ 1491876 h 2374378"/>
              <a:gd name="connsiteX8" fmla="*/ 4901609 w 5932967"/>
              <a:gd name="connsiteY8" fmla="*/ 1417448 h 2374378"/>
              <a:gd name="connsiteX9" fmla="*/ 5284381 w 5932967"/>
              <a:gd name="connsiteY9" fmla="*/ 194704 h 2374378"/>
              <a:gd name="connsiteX10" fmla="*/ 5709683 w 5932967"/>
              <a:gd name="connsiteY10" fmla="*/ 1715159 h 2374378"/>
              <a:gd name="connsiteX11" fmla="*/ 5932967 w 5932967"/>
              <a:gd name="connsiteY11" fmla="*/ 2374378 h 2374378"/>
              <a:gd name="connsiteX0" fmla="*/ 0 w 5932967"/>
              <a:gd name="connsiteY0" fmla="*/ 2268052 h 2374378"/>
              <a:gd name="connsiteX1" fmla="*/ 1499190 w 5932967"/>
              <a:gd name="connsiteY1" fmla="*/ 1757690 h 2374378"/>
              <a:gd name="connsiteX2" fmla="*/ 1743739 w 5932967"/>
              <a:gd name="connsiteY2" fmla="*/ 1555671 h 2374378"/>
              <a:gd name="connsiteX3" fmla="*/ 1998921 w 5932967"/>
              <a:gd name="connsiteY3" fmla="*/ 56480 h 2374378"/>
              <a:gd name="connsiteX4" fmla="*/ 2296632 w 5932967"/>
              <a:gd name="connsiteY4" fmla="*/ 492415 h 2374378"/>
              <a:gd name="connsiteX5" fmla="*/ 2934586 w 5932967"/>
              <a:gd name="connsiteY5" fmla="*/ 2140462 h 2374378"/>
              <a:gd name="connsiteX6" fmla="*/ 3264195 w 5932967"/>
              <a:gd name="connsiteY6" fmla="*/ 2172360 h 2374378"/>
              <a:gd name="connsiteX7" fmla="*/ 4614530 w 5932967"/>
              <a:gd name="connsiteY7" fmla="*/ 1491876 h 2374378"/>
              <a:gd name="connsiteX8" fmla="*/ 4901609 w 5932967"/>
              <a:gd name="connsiteY8" fmla="*/ 1417448 h 2374378"/>
              <a:gd name="connsiteX9" fmla="*/ 5284381 w 5932967"/>
              <a:gd name="connsiteY9" fmla="*/ 194704 h 2374378"/>
              <a:gd name="connsiteX10" fmla="*/ 5709683 w 5932967"/>
              <a:gd name="connsiteY10" fmla="*/ 1715159 h 2374378"/>
              <a:gd name="connsiteX11" fmla="*/ 5932967 w 5932967"/>
              <a:gd name="connsiteY11" fmla="*/ 2374378 h 2374378"/>
              <a:gd name="connsiteX0" fmla="*/ 0 w 5932967"/>
              <a:gd name="connsiteY0" fmla="*/ 2268052 h 2374378"/>
              <a:gd name="connsiteX1" fmla="*/ 1499190 w 5932967"/>
              <a:gd name="connsiteY1" fmla="*/ 1757690 h 2374378"/>
              <a:gd name="connsiteX2" fmla="*/ 1743739 w 5932967"/>
              <a:gd name="connsiteY2" fmla="*/ 1555671 h 2374378"/>
              <a:gd name="connsiteX3" fmla="*/ 1998921 w 5932967"/>
              <a:gd name="connsiteY3" fmla="*/ 56480 h 2374378"/>
              <a:gd name="connsiteX4" fmla="*/ 2296632 w 5932967"/>
              <a:gd name="connsiteY4" fmla="*/ 492415 h 2374378"/>
              <a:gd name="connsiteX5" fmla="*/ 2934586 w 5932967"/>
              <a:gd name="connsiteY5" fmla="*/ 2140462 h 2374378"/>
              <a:gd name="connsiteX6" fmla="*/ 3264195 w 5932967"/>
              <a:gd name="connsiteY6" fmla="*/ 2172360 h 2374378"/>
              <a:gd name="connsiteX7" fmla="*/ 4614530 w 5932967"/>
              <a:gd name="connsiteY7" fmla="*/ 1491876 h 2374378"/>
              <a:gd name="connsiteX8" fmla="*/ 4901609 w 5932967"/>
              <a:gd name="connsiteY8" fmla="*/ 1417448 h 2374378"/>
              <a:gd name="connsiteX9" fmla="*/ 5284381 w 5932967"/>
              <a:gd name="connsiteY9" fmla="*/ 194704 h 2374378"/>
              <a:gd name="connsiteX10" fmla="*/ 5709683 w 5932967"/>
              <a:gd name="connsiteY10" fmla="*/ 1715159 h 2374378"/>
              <a:gd name="connsiteX11" fmla="*/ 5932967 w 5932967"/>
              <a:gd name="connsiteY11" fmla="*/ 2374378 h 2374378"/>
              <a:gd name="connsiteX0" fmla="*/ 0 w 5932967"/>
              <a:gd name="connsiteY0" fmla="*/ 2268052 h 2374378"/>
              <a:gd name="connsiteX1" fmla="*/ 1499190 w 5932967"/>
              <a:gd name="connsiteY1" fmla="*/ 1757690 h 2374378"/>
              <a:gd name="connsiteX2" fmla="*/ 1743739 w 5932967"/>
              <a:gd name="connsiteY2" fmla="*/ 1555671 h 2374378"/>
              <a:gd name="connsiteX3" fmla="*/ 1998921 w 5932967"/>
              <a:gd name="connsiteY3" fmla="*/ 56480 h 2374378"/>
              <a:gd name="connsiteX4" fmla="*/ 2296632 w 5932967"/>
              <a:gd name="connsiteY4" fmla="*/ 492415 h 2374378"/>
              <a:gd name="connsiteX5" fmla="*/ 2934586 w 5932967"/>
              <a:gd name="connsiteY5" fmla="*/ 2140462 h 2374378"/>
              <a:gd name="connsiteX6" fmla="*/ 3264195 w 5932967"/>
              <a:gd name="connsiteY6" fmla="*/ 2172360 h 2374378"/>
              <a:gd name="connsiteX7" fmla="*/ 4614530 w 5932967"/>
              <a:gd name="connsiteY7" fmla="*/ 1491876 h 2374378"/>
              <a:gd name="connsiteX8" fmla="*/ 4901609 w 5932967"/>
              <a:gd name="connsiteY8" fmla="*/ 1417448 h 2374378"/>
              <a:gd name="connsiteX9" fmla="*/ 5284381 w 5932967"/>
              <a:gd name="connsiteY9" fmla="*/ 194704 h 2374378"/>
              <a:gd name="connsiteX10" fmla="*/ 5709683 w 5932967"/>
              <a:gd name="connsiteY10" fmla="*/ 1715159 h 2374378"/>
              <a:gd name="connsiteX11" fmla="*/ 5932967 w 5932967"/>
              <a:gd name="connsiteY11" fmla="*/ 2374378 h 2374378"/>
              <a:gd name="connsiteX0" fmla="*/ 0 w 5932967"/>
              <a:gd name="connsiteY0" fmla="*/ 2268052 h 2374378"/>
              <a:gd name="connsiteX1" fmla="*/ 1499190 w 5932967"/>
              <a:gd name="connsiteY1" fmla="*/ 1757690 h 2374378"/>
              <a:gd name="connsiteX2" fmla="*/ 1743739 w 5932967"/>
              <a:gd name="connsiteY2" fmla="*/ 1555671 h 2374378"/>
              <a:gd name="connsiteX3" fmla="*/ 1998921 w 5932967"/>
              <a:gd name="connsiteY3" fmla="*/ 56480 h 2374378"/>
              <a:gd name="connsiteX4" fmla="*/ 2296632 w 5932967"/>
              <a:gd name="connsiteY4" fmla="*/ 492415 h 2374378"/>
              <a:gd name="connsiteX5" fmla="*/ 2934586 w 5932967"/>
              <a:gd name="connsiteY5" fmla="*/ 2140462 h 2374378"/>
              <a:gd name="connsiteX6" fmla="*/ 3264195 w 5932967"/>
              <a:gd name="connsiteY6" fmla="*/ 2172360 h 2374378"/>
              <a:gd name="connsiteX7" fmla="*/ 4614530 w 5932967"/>
              <a:gd name="connsiteY7" fmla="*/ 1491876 h 2374378"/>
              <a:gd name="connsiteX8" fmla="*/ 4901609 w 5932967"/>
              <a:gd name="connsiteY8" fmla="*/ 1417448 h 2374378"/>
              <a:gd name="connsiteX9" fmla="*/ 5284381 w 5932967"/>
              <a:gd name="connsiteY9" fmla="*/ 194704 h 2374378"/>
              <a:gd name="connsiteX10" fmla="*/ 5709683 w 5932967"/>
              <a:gd name="connsiteY10" fmla="*/ 1715159 h 2374378"/>
              <a:gd name="connsiteX11" fmla="*/ 5932967 w 5932967"/>
              <a:gd name="connsiteY11" fmla="*/ 2374378 h 2374378"/>
              <a:gd name="connsiteX0" fmla="*/ 0 w 5932967"/>
              <a:gd name="connsiteY0" fmla="*/ 2268052 h 2374378"/>
              <a:gd name="connsiteX1" fmla="*/ 1499190 w 5932967"/>
              <a:gd name="connsiteY1" fmla="*/ 1757690 h 2374378"/>
              <a:gd name="connsiteX2" fmla="*/ 1743739 w 5932967"/>
              <a:gd name="connsiteY2" fmla="*/ 1555671 h 2374378"/>
              <a:gd name="connsiteX3" fmla="*/ 1998921 w 5932967"/>
              <a:gd name="connsiteY3" fmla="*/ 56480 h 2374378"/>
              <a:gd name="connsiteX4" fmla="*/ 2296632 w 5932967"/>
              <a:gd name="connsiteY4" fmla="*/ 492415 h 2374378"/>
              <a:gd name="connsiteX5" fmla="*/ 2934586 w 5932967"/>
              <a:gd name="connsiteY5" fmla="*/ 2140462 h 2374378"/>
              <a:gd name="connsiteX6" fmla="*/ 3264195 w 5932967"/>
              <a:gd name="connsiteY6" fmla="*/ 2172360 h 2374378"/>
              <a:gd name="connsiteX7" fmla="*/ 4263656 w 5932967"/>
              <a:gd name="connsiteY7" fmla="*/ 1757690 h 2374378"/>
              <a:gd name="connsiteX8" fmla="*/ 4901609 w 5932967"/>
              <a:gd name="connsiteY8" fmla="*/ 1417448 h 2374378"/>
              <a:gd name="connsiteX9" fmla="*/ 5284381 w 5932967"/>
              <a:gd name="connsiteY9" fmla="*/ 194704 h 2374378"/>
              <a:gd name="connsiteX10" fmla="*/ 5709683 w 5932967"/>
              <a:gd name="connsiteY10" fmla="*/ 1715159 h 2374378"/>
              <a:gd name="connsiteX11" fmla="*/ 5932967 w 5932967"/>
              <a:gd name="connsiteY11" fmla="*/ 2374378 h 2374378"/>
              <a:gd name="connsiteX0" fmla="*/ 0 w 5932967"/>
              <a:gd name="connsiteY0" fmla="*/ 2268052 h 2374378"/>
              <a:gd name="connsiteX1" fmla="*/ 1499190 w 5932967"/>
              <a:gd name="connsiteY1" fmla="*/ 1757690 h 2374378"/>
              <a:gd name="connsiteX2" fmla="*/ 1743739 w 5932967"/>
              <a:gd name="connsiteY2" fmla="*/ 1555671 h 2374378"/>
              <a:gd name="connsiteX3" fmla="*/ 1998921 w 5932967"/>
              <a:gd name="connsiteY3" fmla="*/ 56480 h 2374378"/>
              <a:gd name="connsiteX4" fmla="*/ 2296632 w 5932967"/>
              <a:gd name="connsiteY4" fmla="*/ 492415 h 2374378"/>
              <a:gd name="connsiteX5" fmla="*/ 2934586 w 5932967"/>
              <a:gd name="connsiteY5" fmla="*/ 2140462 h 2374378"/>
              <a:gd name="connsiteX6" fmla="*/ 3264195 w 5932967"/>
              <a:gd name="connsiteY6" fmla="*/ 2172360 h 2374378"/>
              <a:gd name="connsiteX7" fmla="*/ 4263656 w 5932967"/>
              <a:gd name="connsiteY7" fmla="*/ 1757690 h 2374378"/>
              <a:gd name="connsiteX8" fmla="*/ 4837813 w 5932967"/>
              <a:gd name="connsiteY8" fmla="*/ 1481244 h 2374378"/>
              <a:gd name="connsiteX9" fmla="*/ 5284381 w 5932967"/>
              <a:gd name="connsiteY9" fmla="*/ 194704 h 2374378"/>
              <a:gd name="connsiteX10" fmla="*/ 5709683 w 5932967"/>
              <a:gd name="connsiteY10" fmla="*/ 1715159 h 2374378"/>
              <a:gd name="connsiteX11" fmla="*/ 5932967 w 5932967"/>
              <a:gd name="connsiteY11" fmla="*/ 2374378 h 2374378"/>
              <a:gd name="connsiteX0" fmla="*/ 0 w 5932967"/>
              <a:gd name="connsiteY0" fmla="*/ 2268052 h 2374378"/>
              <a:gd name="connsiteX1" fmla="*/ 1499190 w 5932967"/>
              <a:gd name="connsiteY1" fmla="*/ 1757690 h 2374378"/>
              <a:gd name="connsiteX2" fmla="*/ 1743739 w 5932967"/>
              <a:gd name="connsiteY2" fmla="*/ 1555671 h 2374378"/>
              <a:gd name="connsiteX3" fmla="*/ 1998921 w 5932967"/>
              <a:gd name="connsiteY3" fmla="*/ 56480 h 2374378"/>
              <a:gd name="connsiteX4" fmla="*/ 2296632 w 5932967"/>
              <a:gd name="connsiteY4" fmla="*/ 492415 h 2374378"/>
              <a:gd name="connsiteX5" fmla="*/ 2934586 w 5932967"/>
              <a:gd name="connsiteY5" fmla="*/ 2140462 h 2374378"/>
              <a:gd name="connsiteX6" fmla="*/ 3264195 w 5932967"/>
              <a:gd name="connsiteY6" fmla="*/ 2172360 h 2374378"/>
              <a:gd name="connsiteX7" fmla="*/ 4263656 w 5932967"/>
              <a:gd name="connsiteY7" fmla="*/ 1757690 h 2374378"/>
              <a:gd name="connsiteX8" fmla="*/ 4837813 w 5932967"/>
              <a:gd name="connsiteY8" fmla="*/ 1481244 h 2374378"/>
              <a:gd name="connsiteX9" fmla="*/ 5284381 w 5932967"/>
              <a:gd name="connsiteY9" fmla="*/ 194704 h 2374378"/>
              <a:gd name="connsiteX10" fmla="*/ 5709683 w 5932967"/>
              <a:gd name="connsiteY10" fmla="*/ 1715159 h 2374378"/>
              <a:gd name="connsiteX11" fmla="*/ 5932967 w 5932967"/>
              <a:gd name="connsiteY11" fmla="*/ 2374378 h 2374378"/>
              <a:gd name="connsiteX0" fmla="*/ 0 w 5932967"/>
              <a:gd name="connsiteY0" fmla="*/ 2268052 h 2374378"/>
              <a:gd name="connsiteX1" fmla="*/ 1499190 w 5932967"/>
              <a:gd name="connsiteY1" fmla="*/ 1757690 h 2374378"/>
              <a:gd name="connsiteX2" fmla="*/ 1743739 w 5932967"/>
              <a:gd name="connsiteY2" fmla="*/ 1555671 h 2374378"/>
              <a:gd name="connsiteX3" fmla="*/ 1998921 w 5932967"/>
              <a:gd name="connsiteY3" fmla="*/ 56480 h 2374378"/>
              <a:gd name="connsiteX4" fmla="*/ 2296632 w 5932967"/>
              <a:gd name="connsiteY4" fmla="*/ 492415 h 2374378"/>
              <a:gd name="connsiteX5" fmla="*/ 2934586 w 5932967"/>
              <a:gd name="connsiteY5" fmla="*/ 2140462 h 2374378"/>
              <a:gd name="connsiteX6" fmla="*/ 3264195 w 5932967"/>
              <a:gd name="connsiteY6" fmla="*/ 2172360 h 2374378"/>
              <a:gd name="connsiteX7" fmla="*/ 4221126 w 5932967"/>
              <a:gd name="connsiteY7" fmla="*/ 1800220 h 2374378"/>
              <a:gd name="connsiteX8" fmla="*/ 4837813 w 5932967"/>
              <a:gd name="connsiteY8" fmla="*/ 1481244 h 2374378"/>
              <a:gd name="connsiteX9" fmla="*/ 5284381 w 5932967"/>
              <a:gd name="connsiteY9" fmla="*/ 194704 h 2374378"/>
              <a:gd name="connsiteX10" fmla="*/ 5709683 w 5932967"/>
              <a:gd name="connsiteY10" fmla="*/ 1715159 h 2374378"/>
              <a:gd name="connsiteX11" fmla="*/ 5932967 w 5932967"/>
              <a:gd name="connsiteY11" fmla="*/ 2374378 h 2374378"/>
              <a:gd name="connsiteX0" fmla="*/ 0 w 5932967"/>
              <a:gd name="connsiteY0" fmla="*/ 2268052 h 2374378"/>
              <a:gd name="connsiteX1" fmla="*/ 1499190 w 5932967"/>
              <a:gd name="connsiteY1" fmla="*/ 1757690 h 2374378"/>
              <a:gd name="connsiteX2" fmla="*/ 1743739 w 5932967"/>
              <a:gd name="connsiteY2" fmla="*/ 1555671 h 2374378"/>
              <a:gd name="connsiteX3" fmla="*/ 1998921 w 5932967"/>
              <a:gd name="connsiteY3" fmla="*/ 56480 h 2374378"/>
              <a:gd name="connsiteX4" fmla="*/ 2296632 w 5932967"/>
              <a:gd name="connsiteY4" fmla="*/ 492415 h 2374378"/>
              <a:gd name="connsiteX5" fmla="*/ 2934586 w 5932967"/>
              <a:gd name="connsiteY5" fmla="*/ 2140462 h 2374378"/>
              <a:gd name="connsiteX6" fmla="*/ 3264195 w 5932967"/>
              <a:gd name="connsiteY6" fmla="*/ 2172360 h 2374378"/>
              <a:gd name="connsiteX7" fmla="*/ 4221126 w 5932967"/>
              <a:gd name="connsiteY7" fmla="*/ 1800220 h 2374378"/>
              <a:gd name="connsiteX8" fmla="*/ 4837813 w 5932967"/>
              <a:gd name="connsiteY8" fmla="*/ 1481244 h 2374378"/>
              <a:gd name="connsiteX9" fmla="*/ 5284381 w 5932967"/>
              <a:gd name="connsiteY9" fmla="*/ 194704 h 2374378"/>
              <a:gd name="connsiteX10" fmla="*/ 5709683 w 5932967"/>
              <a:gd name="connsiteY10" fmla="*/ 1715159 h 2374378"/>
              <a:gd name="connsiteX11" fmla="*/ 5932967 w 5932967"/>
              <a:gd name="connsiteY11" fmla="*/ 2374378 h 2374378"/>
              <a:gd name="connsiteX0" fmla="*/ 0 w 5932967"/>
              <a:gd name="connsiteY0" fmla="*/ 2268052 h 2374378"/>
              <a:gd name="connsiteX1" fmla="*/ 1499190 w 5932967"/>
              <a:gd name="connsiteY1" fmla="*/ 1757690 h 2374378"/>
              <a:gd name="connsiteX2" fmla="*/ 1743739 w 5932967"/>
              <a:gd name="connsiteY2" fmla="*/ 1555671 h 2374378"/>
              <a:gd name="connsiteX3" fmla="*/ 1998921 w 5932967"/>
              <a:gd name="connsiteY3" fmla="*/ 56480 h 2374378"/>
              <a:gd name="connsiteX4" fmla="*/ 2296632 w 5932967"/>
              <a:gd name="connsiteY4" fmla="*/ 492415 h 2374378"/>
              <a:gd name="connsiteX5" fmla="*/ 2934586 w 5932967"/>
              <a:gd name="connsiteY5" fmla="*/ 2140462 h 2374378"/>
              <a:gd name="connsiteX6" fmla="*/ 3264195 w 5932967"/>
              <a:gd name="connsiteY6" fmla="*/ 2172360 h 2374378"/>
              <a:gd name="connsiteX7" fmla="*/ 4221126 w 5932967"/>
              <a:gd name="connsiteY7" fmla="*/ 1800220 h 2374378"/>
              <a:gd name="connsiteX8" fmla="*/ 4837813 w 5932967"/>
              <a:gd name="connsiteY8" fmla="*/ 1481244 h 2374378"/>
              <a:gd name="connsiteX9" fmla="*/ 5284381 w 5932967"/>
              <a:gd name="connsiteY9" fmla="*/ 194704 h 2374378"/>
              <a:gd name="connsiteX10" fmla="*/ 5762846 w 5932967"/>
              <a:gd name="connsiteY10" fmla="*/ 1661996 h 2374378"/>
              <a:gd name="connsiteX11" fmla="*/ 5932967 w 5932967"/>
              <a:gd name="connsiteY11" fmla="*/ 2374378 h 2374378"/>
              <a:gd name="connsiteX0" fmla="*/ 0 w 5901070"/>
              <a:gd name="connsiteY0" fmla="*/ 2268052 h 2278685"/>
              <a:gd name="connsiteX1" fmla="*/ 1499190 w 5901070"/>
              <a:gd name="connsiteY1" fmla="*/ 1757690 h 2278685"/>
              <a:gd name="connsiteX2" fmla="*/ 1743739 w 5901070"/>
              <a:gd name="connsiteY2" fmla="*/ 1555671 h 2278685"/>
              <a:gd name="connsiteX3" fmla="*/ 1998921 w 5901070"/>
              <a:gd name="connsiteY3" fmla="*/ 56480 h 2278685"/>
              <a:gd name="connsiteX4" fmla="*/ 2296632 w 5901070"/>
              <a:gd name="connsiteY4" fmla="*/ 492415 h 2278685"/>
              <a:gd name="connsiteX5" fmla="*/ 2934586 w 5901070"/>
              <a:gd name="connsiteY5" fmla="*/ 2140462 h 2278685"/>
              <a:gd name="connsiteX6" fmla="*/ 3264195 w 5901070"/>
              <a:gd name="connsiteY6" fmla="*/ 2172360 h 2278685"/>
              <a:gd name="connsiteX7" fmla="*/ 4221126 w 5901070"/>
              <a:gd name="connsiteY7" fmla="*/ 1800220 h 2278685"/>
              <a:gd name="connsiteX8" fmla="*/ 4837813 w 5901070"/>
              <a:gd name="connsiteY8" fmla="*/ 1481244 h 2278685"/>
              <a:gd name="connsiteX9" fmla="*/ 5284381 w 5901070"/>
              <a:gd name="connsiteY9" fmla="*/ 194704 h 2278685"/>
              <a:gd name="connsiteX10" fmla="*/ 5762846 w 5901070"/>
              <a:gd name="connsiteY10" fmla="*/ 1661996 h 2278685"/>
              <a:gd name="connsiteX11" fmla="*/ 5901070 w 5901070"/>
              <a:gd name="connsiteY11" fmla="*/ 2278685 h 2278685"/>
              <a:gd name="connsiteX0" fmla="*/ 0 w 5901070"/>
              <a:gd name="connsiteY0" fmla="*/ 2268052 h 2278685"/>
              <a:gd name="connsiteX1" fmla="*/ 1499190 w 5901070"/>
              <a:gd name="connsiteY1" fmla="*/ 1757690 h 2278685"/>
              <a:gd name="connsiteX2" fmla="*/ 1743739 w 5901070"/>
              <a:gd name="connsiteY2" fmla="*/ 1555671 h 2278685"/>
              <a:gd name="connsiteX3" fmla="*/ 1998921 w 5901070"/>
              <a:gd name="connsiteY3" fmla="*/ 56480 h 2278685"/>
              <a:gd name="connsiteX4" fmla="*/ 2296632 w 5901070"/>
              <a:gd name="connsiteY4" fmla="*/ 492415 h 2278685"/>
              <a:gd name="connsiteX5" fmla="*/ 2934586 w 5901070"/>
              <a:gd name="connsiteY5" fmla="*/ 2140462 h 2278685"/>
              <a:gd name="connsiteX6" fmla="*/ 3264195 w 5901070"/>
              <a:gd name="connsiteY6" fmla="*/ 2172360 h 2278685"/>
              <a:gd name="connsiteX7" fmla="*/ 4221126 w 5901070"/>
              <a:gd name="connsiteY7" fmla="*/ 1800220 h 2278685"/>
              <a:gd name="connsiteX8" fmla="*/ 4837813 w 5901070"/>
              <a:gd name="connsiteY8" fmla="*/ 1481244 h 2278685"/>
              <a:gd name="connsiteX9" fmla="*/ 5284381 w 5901070"/>
              <a:gd name="connsiteY9" fmla="*/ 194704 h 2278685"/>
              <a:gd name="connsiteX10" fmla="*/ 5762846 w 5901070"/>
              <a:gd name="connsiteY10" fmla="*/ 1661996 h 2278685"/>
              <a:gd name="connsiteX11" fmla="*/ 5901070 w 5901070"/>
              <a:gd name="connsiteY11" fmla="*/ 2278685 h 2278685"/>
              <a:gd name="connsiteX0" fmla="*/ 0 w 5901070"/>
              <a:gd name="connsiteY0" fmla="*/ 2268052 h 2278685"/>
              <a:gd name="connsiteX1" fmla="*/ 1499190 w 5901070"/>
              <a:gd name="connsiteY1" fmla="*/ 1757690 h 2278685"/>
              <a:gd name="connsiteX2" fmla="*/ 1743739 w 5901070"/>
              <a:gd name="connsiteY2" fmla="*/ 1555671 h 2278685"/>
              <a:gd name="connsiteX3" fmla="*/ 1998921 w 5901070"/>
              <a:gd name="connsiteY3" fmla="*/ 56480 h 2278685"/>
              <a:gd name="connsiteX4" fmla="*/ 2296632 w 5901070"/>
              <a:gd name="connsiteY4" fmla="*/ 492415 h 2278685"/>
              <a:gd name="connsiteX5" fmla="*/ 2934586 w 5901070"/>
              <a:gd name="connsiteY5" fmla="*/ 2140462 h 2278685"/>
              <a:gd name="connsiteX6" fmla="*/ 3264195 w 5901070"/>
              <a:gd name="connsiteY6" fmla="*/ 2172360 h 2278685"/>
              <a:gd name="connsiteX7" fmla="*/ 4221126 w 5901070"/>
              <a:gd name="connsiteY7" fmla="*/ 1800220 h 2278685"/>
              <a:gd name="connsiteX8" fmla="*/ 4837813 w 5901070"/>
              <a:gd name="connsiteY8" fmla="*/ 1481244 h 2278685"/>
              <a:gd name="connsiteX9" fmla="*/ 5284381 w 5901070"/>
              <a:gd name="connsiteY9" fmla="*/ 109644 h 2278685"/>
              <a:gd name="connsiteX10" fmla="*/ 5762846 w 5901070"/>
              <a:gd name="connsiteY10" fmla="*/ 1661996 h 2278685"/>
              <a:gd name="connsiteX11" fmla="*/ 5901070 w 5901070"/>
              <a:gd name="connsiteY11" fmla="*/ 2278685 h 2278685"/>
              <a:gd name="connsiteX0" fmla="*/ 0 w 5901070"/>
              <a:gd name="connsiteY0" fmla="*/ 2268052 h 2278685"/>
              <a:gd name="connsiteX1" fmla="*/ 1499190 w 5901070"/>
              <a:gd name="connsiteY1" fmla="*/ 1757690 h 2278685"/>
              <a:gd name="connsiteX2" fmla="*/ 1743739 w 5901070"/>
              <a:gd name="connsiteY2" fmla="*/ 1555671 h 2278685"/>
              <a:gd name="connsiteX3" fmla="*/ 1998921 w 5901070"/>
              <a:gd name="connsiteY3" fmla="*/ 56480 h 2278685"/>
              <a:gd name="connsiteX4" fmla="*/ 2296632 w 5901070"/>
              <a:gd name="connsiteY4" fmla="*/ 492415 h 2278685"/>
              <a:gd name="connsiteX5" fmla="*/ 2934586 w 5901070"/>
              <a:gd name="connsiteY5" fmla="*/ 2140462 h 2278685"/>
              <a:gd name="connsiteX6" fmla="*/ 3264195 w 5901070"/>
              <a:gd name="connsiteY6" fmla="*/ 2172360 h 2278685"/>
              <a:gd name="connsiteX7" fmla="*/ 4221126 w 5901070"/>
              <a:gd name="connsiteY7" fmla="*/ 1800220 h 2278685"/>
              <a:gd name="connsiteX8" fmla="*/ 4837813 w 5901070"/>
              <a:gd name="connsiteY8" fmla="*/ 1481244 h 2278685"/>
              <a:gd name="connsiteX9" fmla="*/ 5284381 w 5901070"/>
              <a:gd name="connsiteY9" fmla="*/ 109644 h 2278685"/>
              <a:gd name="connsiteX10" fmla="*/ 5762846 w 5901070"/>
              <a:gd name="connsiteY10" fmla="*/ 1661996 h 2278685"/>
              <a:gd name="connsiteX11" fmla="*/ 5901070 w 5901070"/>
              <a:gd name="connsiteY11" fmla="*/ 2278685 h 2278685"/>
              <a:gd name="connsiteX0" fmla="*/ 0 w 7433279"/>
              <a:gd name="connsiteY0" fmla="*/ 2283887 h 2283887"/>
              <a:gd name="connsiteX1" fmla="*/ 3031399 w 7433279"/>
              <a:gd name="connsiteY1" fmla="*/ 1757690 h 2283887"/>
              <a:gd name="connsiteX2" fmla="*/ 3275948 w 7433279"/>
              <a:gd name="connsiteY2" fmla="*/ 1555671 h 2283887"/>
              <a:gd name="connsiteX3" fmla="*/ 3531130 w 7433279"/>
              <a:gd name="connsiteY3" fmla="*/ 56480 h 2283887"/>
              <a:gd name="connsiteX4" fmla="*/ 3828841 w 7433279"/>
              <a:gd name="connsiteY4" fmla="*/ 492415 h 2283887"/>
              <a:gd name="connsiteX5" fmla="*/ 4466795 w 7433279"/>
              <a:gd name="connsiteY5" fmla="*/ 2140462 h 2283887"/>
              <a:gd name="connsiteX6" fmla="*/ 4796404 w 7433279"/>
              <a:gd name="connsiteY6" fmla="*/ 2172360 h 2283887"/>
              <a:gd name="connsiteX7" fmla="*/ 5753335 w 7433279"/>
              <a:gd name="connsiteY7" fmla="*/ 1800220 h 2283887"/>
              <a:gd name="connsiteX8" fmla="*/ 6370022 w 7433279"/>
              <a:gd name="connsiteY8" fmla="*/ 1481244 h 2283887"/>
              <a:gd name="connsiteX9" fmla="*/ 6816590 w 7433279"/>
              <a:gd name="connsiteY9" fmla="*/ 109644 h 2283887"/>
              <a:gd name="connsiteX10" fmla="*/ 7295055 w 7433279"/>
              <a:gd name="connsiteY10" fmla="*/ 1661996 h 2283887"/>
              <a:gd name="connsiteX11" fmla="*/ 7433279 w 7433279"/>
              <a:gd name="connsiteY11" fmla="*/ 2278685 h 2283887"/>
              <a:gd name="connsiteX0" fmla="*/ 0 w 7433279"/>
              <a:gd name="connsiteY0" fmla="*/ 2283887 h 2283887"/>
              <a:gd name="connsiteX1" fmla="*/ 3031399 w 7433279"/>
              <a:gd name="connsiteY1" fmla="*/ 1757690 h 2283887"/>
              <a:gd name="connsiteX2" fmla="*/ 3275948 w 7433279"/>
              <a:gd name="connsiteY2" fmla="*/ 1555671 h 2283887"/>
              <a:gd name="connsiteX3" fmla="*/ 3531130 w 7433279"/>
              <a:gd name="connsiteY3" fmla="*/ 56480 h 2283887"/>
              <a:gd name="connsiteX4" fmla="*/ 3828841 w 7433279"/>
              <a:gd name="connsiteY4" fmla="*/ 492415 h 2283887"/>
              <a:gd name="connsiteX5" fmla="*/ 4466795 w 7433279"/>
              <a:gd name="connsiteY5" fmla="*/ 2140462 h 2283887"/>
              <a:gd name="connsiteX6" fmla="*/ 4796404 w 7433279"/>
              <a:gd name="connsiteY6" fmla="*/ 2172360 h 2283887"/>
              <a:gd name="connsiteX7" fmla="*/ 5753335 w 7433279"/>
              <a:gd name="connsiteY7" fmla="*/ 1800220 h 2283887"/>
              <a:gd name="connsiteX8" fmla="*/ 6370022 w 7433279"/>
              <a:gd name="connsiteY8" fmla="*/ 1481244 h 2283887"/>
              <a:gd name="connsiteX9" fmla="*/ 6816590 w 7433279"/>
              <a:gd name="connsiteY9" fmla="*/ 109644 h 2283887"/>
              <a:gd name="connsiteX10" fmla="*/ 7295055 w 7433279"/>
              <a:gd name="connsiteY10" fmla="*/ 1661996 h 2283887"/>
              <a:gd name="connsiteX11" fmla="*/ 7433279 w 7433279"/>
              <a:gd name="connsiteY11" fmla="*/ 2278685 h 2283887"/>
              <a:gd name="connsiteX0" fmla="*/ 0 w 7433279"/>
              <a:gd name="connsiteY0" fmla="*/ 2283887 h 2283887"/>
              <a:gd name="connsiteX1" fmla="*/ 2761009 w 7433279"/>
              <a:gd name="connsiteY1" fmla="*/ 1852692 h 2283887"/>
              <a:gd name="connsiteX2" fmla="*/ 3275948 w 7433279"/>
              <a:gd name="connsiteY2" fmla="*/ 1555671 h 2283887"/>
              <a:gd name="connsiteX3" fmla="*/ 3531130 w 7433279"/>
              <a:gd name="connsiteY3" fmla="*/ 56480 h 2283887"/>
              <a:gd name="connsiteX4" fmla="*/ 3828841 w 7433279"/>
              <a:gd name="connsiteY4" fmla="*/ 492415 h 2283887"/>
              <a:gd name="connsiteX5" fmla="*/ 4466795 w 7433279"/>
              <a:gd name="connsiteY5" fmla="*/ 2140462 h 2283887"/>
              <a:gd name="connsiteX6" fmla="*/ 4796404 w 7433279"/>
              <a:gd name="connsiteY6" fmla="*/ 2172360 h 2283887"/>
              <a:gd name="connsiteX7" fmla="*/ 5753335 w 7433279"/>
              <a:gd name="connsiteY7" fmla="*/ 1800220 h 2283887"/>
              <a:gd name="connsiteX8" fmla="*/ 6370022 w 7433279"/>
              <a:gd name="connsiteY8" fmla="*/ 1481244 h 2283887"/>
              <a:gd name="connsiteX9" fmla="*/ 6816590 w 7433279"/>
              <a:gd name="connsiteY9" fmla="*/ 109644 h 2283887"/>
              <a:gd name="connsiteX10" fmla="*/ 7295055 w 7433279"/>
              <a:gd name="connsiteY10" fmla="*/ 1661996 h 2283887"/>
              <a:gd name="connsiteX11" fmla="*/ 7433279 w 7433279"/>
              <a:gd name="connsiteY11" fmla="*/ 2278685 h 2283887"/>
              <a:gd name="connsiteX0" fmla="*/ 0 w 7433279"/>
              <a:gd name="connsiteY0" fmla="*/ 2283887 h 2283887"/>
              <a:gd name="connsiteX1" fmla="*/ 2748134 w 7433279"/>
              <a:gd name="connsiteY1" fmla="*/ 1789358 h 2283887"/>
              <a:gd name="connsiteX2" fmla="*/ 3275948 w 7433279"/>
              <a:gd name="connsiteY2" fmla="*/ 1555671 h 2283887"/>
              <a:gd name="connsiteX3" fmla="*/ 3531130 w 7433279"/>
              <a:gd name="connsiteY3" fmla="*/ 56480 h 2283887"/>
              <a:gd name="connsiteX4" fmla="*/ 3828841 w 7433279"/>
              <a:gd name="connsiteY4" fmla="*/ 492415 h 2283887"/>
              <a:gd name="connsiteX5" fmla="*/ 4466795 w 7433279"/>
              <a:gd name="connsiteY5" fmla="*/ 2140462 h 2283887"/>
              <a:gd name="connsiteX6" fmla="*/ 4796404 w 7433279"/>
              <a:gd name="connsiteY6" fmla="*/ 2172360 h 2283887"/>
              <a:gd name="connsiteX7" fmla="*/ 5753335 w 7433279"/>
              <a:gd name="connsiteY7" fmla="*/ 1800220 h 2283887"/>
              <a:gd name="connsiteX8" fmla="*/ 6370022 w 7433279"/>
              <a:gd name="connsiteY8" fmla="*/ 1481244 h 2283887"/>
              <a:gd name="connsiteX9" fmla="*/ 6816590 w 7433279"/>
              <a:gd name="connsiteY9" fmla="*/ 109644 h 2283887"/>
              <a:gd name="connsiteX10" fmla="*/ 7295055 w 7433279"/>
              <a:gd name="connsiteY10" fmla="*/ 1661996 h 2283887"/>
              <a:gd name="connsiteX11" fmla="*/ 7433279 w 7433279"/>
              <a:gd name="connsiteY11" fmla="*/ 2278685 h 2283887"/>
              <a:gd name="connsiteX0" fmla="*/ 0 w 7524220"/>
              <a:gd name="connsiteY0" fmla="*/ 2579368 h 2579368"/>
              <a:gd name="connsiteX1" fmla="*/ 2839075 w 7524220"/>
              <a:gd name="connsiteY1" fmla="*/ 1789358 h 2579368"/>
              <a:gd name="connsiteX2" fmla="*/ 3366889 w 7524220"/>
              <a:gd name="connsiteY2" fmla="*/ 1555671 h 2579368"/>
              <a:gd name="connsiteX3" fmla="*/ 3622071 w 7524220"/>
              <a:gd name="connsiteY3" fmla="*/ 56480 h 2579368"/>
              <a:gd name="connsiteX4" fmla="*/ 3919782 w 7524220"/>
              <a:gd name="connsiteY4" fmla="*/ 492415 h 2579368"/>
              <a:gd name="connsiteX5" fmla="*/ 4557736 w 7524220"/>
              <a:gd name="connsiteY5" fmla="*/ 2140462 h 2579368"/>
              <a:gd name="connsiteX6" fmla="*/ 4887345 w 7524220"/>
              <a:gd name="connsiteY6" fmla="*/ 2172360 h 2579368"/>
              <a:gd name="connsiteX7" fmla="*/ 5844276 w 7524220"/>
              <a:gd name="connsiteY7" fmla="*/ 1800220 h 2579368"/>
              <a:gd name="connsiteX8" fmla="*/ 6460963 w 7524220"/>
              <a:gd name="connsiteY8" fmla="*/ 1481244 h 2579368"/>
              <a:gd name="connsiteX9" fmla="*/ 6907531 w 7524220"/>
              <a:gd name="connsiteY9" fmla="*/ 109644 h 2579368"/>
              <a:gd name="connsiteX10" fmla="*/ 7385996 w 7524220"/>
              <a:gd name="connsiteY10" fmla="*/ 1661996 h 2579368"/>
              <a:gd name="connsiteX11" fmla="*/ 7524220 w 7524220"/>
              <a:gd name="connsiteY11" fmla="*/ 2278685 h 2579368"/>
              <a:gd name="connsiteX0" fmla="*/ 0 w 7524220"/>
              <a:gd name="connsiteY0" fmla="*/ 2579368 h 2579368"/>
              <a:gd name="connsiteX1" fmla="*/ 2702663 w 7524220"/>
              <a:gd name="connsiteY1" fmla="*/ 1904982 h 2579368"/>
              <a:gd name="connsiteX2" fmla="*/ 3366889 w 7524220"/>
              <a:gd name="connsiteY2" fmla="*/ 1555671 h 2579368"/>
              <a:gd name="connsiteX3" fmla="*/ 3622071 w 7524220"/>
              <a:gd name="connsiteY3" fmla="*/ 56480 h 2579368"/>
              <a:gd name="connsiteX4" fmla="*/ 3919782 w 7524220"/>
              <a:gd name="connsiteY4" fmla="*/ 492415 h 2579368"/>
              <a:gd name="connsiteX5" fmla="*/ 4557736 w 7524220"/>
              <a:gd name="connsiteY5" fmla="*/ 2140462 h 2579368"/>
              <a:gd name="connsiteX6" fmla="*/ 4887345 w 7524220"/>
              <a:gd name="connsiteY6" fmla="*/ 2172360 h 2579368"/>
              <a:gd name="connsiteX7" fmla="*/ 5844276 w 7524220"/>
              <a:gd name="connsiteY7" fmla="*/ 1800220 h 2579368"/>
              <a:gd name="connsiteX8" fmla="*/ 6460963 w 7524220"/>
              <a:gd name="connsiteY8" fmla="*/ 1481244 h 2579368"/>
              <a:gd name="connsiteX9" fmla="*/ 6907531 w 7524220"/>
              <a:gd name="connsiteY9" fmla="*/ 109644 h 2579368"/>
              <a:gd name="connsiteX10" fmla="*/ 7385996 w 7524220"/>
              <a:gd name="connsiteY10" fmla="*/ 1661996 h 2579368"/>
              <a:gd name="connsiteX11" fmla="*/ 7524220 w 7524220"/>
              <a:gd name="connsiteY11" fmla="*/ 2278685 h 2579368"/>
              <a:gd name="connsiteX0" fmla="*/ 0 w 7524220"/>
              <a:gd name="connsiteY0" fmla="*/ 2470274 h 2470274"/>
              <a:gd name="connsiteX1" fmla="*/ 2702663 w 7524220"/>
              <a:gd name="connsiteY1" fmla="*/ 1795888 h 2470274"/>
              <a:gd name="connsiteX2" fmla="*/ 3366889 w 7524220"/>
              <a:gd name="connsiteY2" fmla="*/ 1446577 h 2470274"/>
              <a:gd name="connsiteX3" fmla="*/ 3497027 w 7524220"/>
              <a:gd name="connsiteY3" fmla="*/ 435572 h 2470274"/>
              <a:gd name="connsiteX4" fmla="*/ 3919782 w 7524220"/>
              <a:gd name="connsiteY4" fmla="*/ 383321 h 2470274"/>
              <a:gd name="connsiteX5" fmla="*/ 4557736 w 7524220"/>
              <a:gd name="connsiteY5" fmla="*/ 2031368 h 2470274"/>
              <a:gd name="connsiteX6" fmla="*/ 4887345 w 7524220"/>
              <a:gd name="connsiteY6" fmla="*/ 2063266 h 2470274"/>
              <a:gd name="connsiteX7" fmla="*/ 5844276 w 7524220"/>
              <a:gd name="connsiteY7" fmla="*/ 1691126 h 2470274"/>
              <a:gd name="connsiteX8" fmla="*/ 6460963 w 7524220"/>
              <a:gd name="connsiteY8" fmla="*/ 1372150 h 2470274"/>
              <a:gd name="connsiteX9" fmla="*/ 6907531 w 7524220"/>
              <a:gd name="connsiteY9" fmla="*/ 550 h 2470274"/>
              <a:gd name="connsiteX10" fmla="*/ 7385996 w 7524220"/>
              <a:gd name="connsiteY10" fmla="*/ 1552902 h 2470274"/>
              <a:gd name="connsiteX11" fmla="*/ 7524220 w 7524220"/>
              <a:gd name="connsiteY11" fmla="*/ 2169591 h 2470274"/>
              <a:gd name="connsiteX0" fmla="*/ 0 w 7524220"/>
              <a:gd name="connsiteY0" fmla="*/ 2470274 h 2470274"/>
              <a:gd name="connsiteX1" fmla="*/ 2702663 w 7524220"/>
              <a:gd name="connsiteY1" fmla="*/ 1795888 h 2470274"/>
              <a:gd name="connsiteX2" fmla="*/ 3366889 w 7524220"/>
              <a:gd name="connsiteY2" fmla="*/ 1446577 h 2470274"/>
              <a:gd name="connsiteX3" fmla="*/ 3497027 w 7524220"/>
              <a:gd name="connsiteY3" fmla="*/ 435572 h 2470274"/>
              <a:gd name="connsiteX4" fmla="*/ 3806105 w 7524220"/>
              <a:gd name="connsiteY4" fmla="*/ 755884 h 2470274"/>
              <a:gd name="connsiteX5" fmla="*/ 4557736 w 7524220"/>
              <a:gd name="connsiteY5" fmla="*/ 2031368 h 2470274"/>
              <a:gd name="connsiteX6" fmla="*/ 4887345 w 7524220"/>
              <a:gd name="connsiteY6" fmla="*/ 2063266 h 2470274"/>
              <a:gd name="connsiteX7" fmla="*/ 5844276 w 7524220"/>
              <a:gd name="connsiteY7" fmla="*/ 1691126 h 2470274"/>
              <a:gd name="connsiteX8" fmla="*/ 6460963 w 7524220"/>
              <a:gd name="connsiteY8" fmla="*/ 1372150 h 2470274"/>
              <a:gd name="connsiteX9" fmla="*/ 6907531 w 7524220"/>
              <a:gd name="connsiteY9" fmla="*/ 550 h 2470274"/>
              <a:gd name="connsiteX10" fmla="*/ 7385996 w 7524220"/>
              <a:gd name="connsiteY10" fmla="*/ 1552902 h 2470274"/>
              <a:gd name="connsiteX11" fmla="*/ 7524220 w 7524220"/>
              <a:gd name="connsiteY11" fmla="*/ 2169591 h 2470274"/>
              <a:gd name="connsiteX0" fmla="*/ 0 w 7524220"/>
              <a:gd name="connsiteY0" fmla="*/ 2470274 h 2470274"/>
              <a:gd name="connsiteX1" fmla="*/ 2702663 w 7524220"/>
              <a:gd name="connsiteY1" fmla="*/ 1795888 h 2470274"/>
              <a:gd name="connsiteX2" fmla="*/ 3366889 w 7524220"/>
              <a:gd name="connsiteY2" fmla="*/ 1446577 h 2470274"/>
              <a:gd name="connsiteX3" fmla="*/ 3553865 w 7524220"/>
              <a:gd name="connsiteY3" fmla="*/ 397031 h 2470274"/>
              <a:gd name="connsiteX4" fmla="*/ 3806105 w 7524220"/>
              <a:gd name="connsiteY4" fmla="*/ 755884 h 2470274"/>
              <a:gd name="connsiteX5" fmla="*/ 4557736 w 7524220"/>
              <a:gd name="connsiteY5" fmla="*/ 2031368 h 2470274"/>
              <a:gd name="connsiteX6" fmla="*/ 4887345 w 7524220"/>
              <a:gd name="connsiteY6" fmla="*/ 2063266 h 2470274"/>
              <a:gd name="connsiteX7" fmla="*/ 5844276 w 7524220"/>
              <a:gd name="connsiteY7" fmla="*/ 1691126 h 2470274"/>
              <a:gd name="connsiteX8" fmla="*/ 6460963 w 7524220"/>
              <a:gd name="connsiteY8" fmla="*/ 1372150 h 2470274"/>
              <a:gd name="connsiteX9" fmla="*/ 6907531 w 7524220"/>
              <a:gd name="connsiteY9" fmla="*/ 550 h 2470274"/>
              <a:gd name="connsiteX10" fmla="*/ 7385996 w 7524220"/>
              <a:gd name="connsiteY10" fmla="*/ 1552902 h 2470274"/>
              <a:gd name="connsiteX11" fmla="*/ 7524220 w 7524220"/>
              <a:gd name="connsiteY11" fmla="*/ 2169591 h 2470274"/>
              <a:gd name="connsiteX0" fmla="*/ 0 w 7524220"/>
              <a:gd name="connsiteY0" fmla="*/ 2470274 h 2470274"/>
              <a:gd name="connsiteX1" fmla="*/ 2702663 w 7524220"/>
              <a:gd name="connsiteY1" fmla="*/ 1795888 h 2470274"/>
              <a:gd name="connsiteX2" fmla="*/ 3366889 w 7524220"/>
              <a:gd name="connsiteY2" fmla="*/ 1446577 h 2470274"/>
              <a:gd name="connsiteX3" fmla="*/ 3553865 w 7524220"/>
              <a:gd name="connsiteY3" fmla="*/ 397031 h 2470274"/>
              <a:gd name="connsiteX4" fmla="*/ 3806105 w 7524220"/>
              <a:gd name="connsiteY4" fmla="*/ 755884 h 2470274"/>
              <a:gd name="connsiteX5" fmla="*/ 4557736 w 7524220"/>
              <a:gd name="connsiteY5" fmla="*/ 2031368 h 2470274"/>
              <a:gd name="connsiteX6" fmla="*/ 4887345 w 7524220"/>
              <a:gd name="connsiteY6" fmla="*/ 2063266 h 2470274"/>
              <a:gd name="connsiteX7" fmla="*/ 5844276 w 7524220"/>
              <a:gd name="connsiteY7" fmla="*/ 1691126 h 2470274"/>
              <a:gd name="connsiteX8" fmla="*/ 6460963 w 7524220"/>
              <a:gd name="connsiteY8" fmla="*/ 1372150 h 2470274"/>
              <a:gd name="connsiteX9" fmla="*/ 6907531 w 7524220"/>
              <a:gd name="connsiteY9" fmla="*/ 550 h 2470274"/>
              <a:gd name="connsiteX10" fmla="*/ 7385996 w 7524220"/>
              <a:gd name="connsiteY10" fmla="*/ 1552902 h 2470274"/>
              <a:gd name="connsiteX11" fmla="*/ 7524220 w 7524220"/>
              <a:gd name="connsiteY11" fmla="*/ 2169591 h 2470274"/>
              <a:gd name="connsiteX0" fmla="*/ 0 w 7524220"/>
              <a:gd name="connsiteY0" fmla="*/ 2470274 h 2470274"/>
              <a:gd name="connsiteX1" fmla="*/ 2702663 w 7524220"/>
              <a:gd name="connsiteY1" fmla="*/ 1795888 h 2470274"/>
              <a:gd name="connsiteX2" fmla="*/ 3344154 w 7524220"/>
              <a:gd name="connsiteY2" fmla="*/ 1305260 h 2470274"/>
              <a:gd name="connsiteX3" fmla="*/ 3553865 w 7524220"/>
              <a:gd name="connsiteY3" fmla="*/ 397031 h 2470274"/>
              <a:gd name="connsiteX4" fmla="*/ 3806105 w 7524220"/>
              <a:gd name="connsiteY4" fmla="*/ 755884 h 2470274"/>
              <a:gd name="connsiteX5" fmla="*/ 4557736 w 7524220"/>
              <a:gd name="connsiteY5" fmla="*/ 2031368 h 2470274"/>
              <a:gd name="connsiteX6" fmla="*/ 4887345 w 7524220"/>
              <a:gd name="connsiteY6" fmla="*/ 2063266 h 2470274"/>
              <a:gd name="connsiteX7" fmla="*/ 5844276 w 7524220"/>
              <a:gd name="connsiteY7" fmla="*/ 1691126 h 2470274"/>
              <a:gd name="connsiteX8" fmla="*/ 6460963 w 7524220"/>
              <a:gd name="connsiteY8" fmla="*/ 1372150 h 2470274"/>
              <a:gd name="connsiteX9" fmla="*/ 6907531 w 7524220"/>
              <a:gd name="connsiteY9" fmla="*/ 550 h 2470274"/>
              <a:gd name="connsiteX10" fmla="*/ 7385996 w 7524220"/>
              <a:gd name="connsiteY10" fmla="*/ 1552902 h 2470274"/>
              <a:gd name="connsiteX11" fmla="*/ 7524220 w 7524220"/>
              <a:gd name="connsiteY11" fmla="*/ 2169591 h 2470274"/>
              <a:gd name="connsiteX0" fmla="*/ 0 w 7524220"/>
              <a:gd name="connsiteY0" fmla="*/ 2470274 h 2595161"/>
              <a:gd name="connsiteX1" fmla="*/ 2702663 w 7524220"/>
              <a:gd name="connsiteY1" fmla="*/ 1795888 h 2595161"/>
              <a:gd name="connsiteX2" fmla="*/ 3344154 w 7524220"/>
              <a:gd name="connsiteY2" fmla="*/ 1305260 h 2595161"/>
              <a:gd name="connsiteX3" fmla="*/ 3553865 w 7524220"/>
              <a:gd name="connsiteY3" fmla="*/ 397031 h 2595161"/>
              <a:gd name="connsiteX4" fmla="*/ 3806105 w 7524220"/>
              <a:gd name="connsiteY4" fmla="*/ 755884 h 2595161"/>
              <a:gd name="connsiteX5" fmla="*/ 4489531 w 7524220"/>
              <a:gd name="connsiteY5" fmla="*/ 2545247 h 2595161"/>
              <a:gd name="connsiteX6" fmla="*/ 4887345 w 7524220"/>
              <a:gd name="connsiteY6" fmla="*/ 2063266 h 2595161"/>
              <a:gd name="connsiteX7" fmla="*/ 5844276 w 7524220"/>
              <a:gd name="connsiteY7" fmla="*/ 1691126 h 2595161"/>
              <a:gd name="connsiteX8" fmla="*/ 6460963 w 7524220"/>
              <a:gd name="connsiteY8" fmla="*/ 1372150 h 2595161"/>
              <a:gd name="connsiteX9" fmla="*/ 6907531 w 7524220"/>
              <a:gd name="connsiteY9" fmla="*/ 550 h 2595161"/>
              <a:gd name="connsiteX10" fmla="*/ 7385996 w 7524220"/>
              <a:gd name="connsiteY10" fmla="*/ 1552902 h 2595161"/>
              <a:gd name="connsiteX11" fmla="*/ 7524220 w 7524220"/>
              <a:gd name="connsiteY11" fmla="*/ 2169591 h 2595161"/>
              <a:gd name="connsiteX0" fmla="*/ 0 w 7524220"/>
              <a:gd name="connsiteY0" fmla="*/ 2470274 h 2607748"/>
              <a:gd name="connsiteX1" fmla="*/ 2702663 w 7524220"/>
              <a:gd name="connsiteY1" fmla="*/ 1795888 h 2607748"/>
              <a:gd name="connsiteX2" fmla="*/ 3344154 w 7524220"/>
              <a:gd name="connsiteY2" fmla="*/ 1305260 h 2607748"/>
              <a:gd name="connsiteX3" fmla="*/ 3553865 w 7524220"/>
              <a:gd name="connsiteY3" fmla="*/ 397031 h 2607748"/>
              <a:gd name="connsiteX4" fmla="*/ 3806105 w 7524220"/>
              <a:gd name="connsiteY4" fmla="*/ 755884 h 2607748"/>
              <a:gd name="connsiteX5" fmla="*/ 4489531 w 7524220"/>
              <a:gd name="connsiteY5" fmla="*/ 2545247 h 2607748"/>
              <a:gd name="connsiteX6" fmla="*/ 5387524 w 7524220"/>
              <a:gd name="connsiteY6" fmla="*/ 2153195 h 2607748"/>
              <a:gd name="connsiteX7" fmla="*/ 5844276 w 7524220"/>
              <a:gd name="connsiteY7" fmla="*/ 1691126 h 2607748"/>
              <a:gd name="connsiteX8" fmla="*/ 6460963 w 7524220"/>
              <a:gd name="connsiteY8" fmla="*/ 1372150 h 2607748"/>
              <a:gd name="connsiteX9" fmla="*/ 6907531 w 7524220"/>
              <a:gd name="connsiteY9" fmla="*/ 550 h 2607748"/>
              <a:gd name="connsiteX10" fmla="*/ 7385996 w 7524220"/>
              <a:gd name="connsiteY10" fmla="*/ 1552902 h 2607748"/>
              <a:gd name="connsiteX11" fmla="*/ 7524220 w 7524220"/>
              <a:gd name="connsiteY11" fmla="*/ 2169591 h 2607748"/>
              <a:gd name="connsiteX0" fmla="*/ 0 w 7524220"/>
              <a:gd name="connsiteY0" fmla="*/ 2470332 h 2605814"/>
              <a:gd name="connsiteX1" fmla="*/ 2702663 w 7524220"/>
              <a:gd name="connsiteY1" fmla="*/ 1795946 h 2605814"/>
              <a:gd name="connsiteX2" fmla="*/ 3344154 w 7524220"/>
              <a:gd name="connsiteY2" fmla="*/ 1305318 h 2605814"/>
              <a:gd name="connsiteX3" fmla="*/ 3553865 w 7524220"/>
              <a:gd name="connsiteY3" fmla="*/ 397089 h 2605814"/>
              <a:gd name="connsiteX4" fmla="*/ 3806105 w 7524220"/>
              <a:gd name="connsiteY4" fmla="*/ 755942 h 2605814"/>
              <a:gd name="connsiteX5" fmla="*/ 4489531 w 7524220"/>
              <a:gd name="connsiteY5" fmla="*/ 2545305 h 2605814"/>
              <a:gd name="connsiteX6" fmla="*/ 5387524 w 7524220"/>
              <a:gd name="connsiteY6" fmla="*/ 2153253 h 2605814"/>
              <a:gd name="connsiteX7" fmla="*/ 6253513 w 7524220"/>
              <a:gd name="connsiteY7" fmla="*/ 1832501 h 2605814"/>
              <a:gd name="connsiteX8" fmla="*/ 6460963 w 7524220"/>
              <a:gd name="connsiteY8" fmla="*/ 1372208 h 2605814"/>
              <a:gd name="connsiteX9" fmla="*/ 6907531 w 7524220"/>
              <a:gd name="connsiteY9" fmla="*/ 608 h 2605814"/>
              <a:gd name="connsiteX10" fmla="*/ 7385996 w 7524220"/>
              <a:gd name="connsiteY10" fmla="*/ 1552960 h 2605814"/>
              <a:gd name="connsiteX11" fmla="*/ 7524220 w 7524220"/>
              <a:gd name="connsiteY11" fmla="*/ 2169649 h 2605814"/>
              <a:gd name="connsiteX0" fmla="*/ 0 w 7524220"/>
              <a:gd name="connsiteY0" fmla="*/ 2470332 h 2614001"/>
              <a:gd name="connsiteX1" fmla="*/ 2702663 w 7524220"/>
              <a:gd name="connsiteY1" fmla="*/ 1795946 h 2614001"/>
              <a:gd name="connsiteX2" fmla="*/ 3344154 w 7524220"/>
              <a:gd name="connsiteY2" fmla="*/ 1305318 h 2614001"/>
              <a:gd name="connsiteX3" fmla="*/ 3553865 w 7524220"/>
              <a:gd name="connsiteY3" fmla="*/ 397089 h 2614001"/>
              <a:gd name="connsiteX4" fmla="*/ 3806105 w 7524220"/>
              <a:gd name="connsiteY4" fmla="*/ 755942 h 2614001"/>
              <a:gd name="connsiteX5" fmla="*/ 4489531 w 7524220"/>
              <a:gd name="connsiteY5" fmla="*/ 2545305 h 2614001"/>
              <a:gd name="connsiteX6" fmla="*/ 5614878 w 7524220"/>
              <a:gd name="connsiteY6" fmla="*/ 2204640 h 2614001"/>
              <a:gd name="connsiteX7" fmla="*/ 6253513 w 7524220"/>
              <a:gd name="connsiteY7" fmla="*/ 1832501 h 2614001"/>
              <a:gd name="connsiteX8" fmla="*/ 6460963 w 7524220"/>
              <a:gd name="connsiteY8" fmla="*/ 1372208 h 2614001"/>
              <a:gd name="connsiteX9" fmla="*/ 6907531 w 7524220"/>
              <a:gd name="connsiteY9" fmla="*/ 608 h 2614001"/>
              <a:gd name="connsiteX10" fmla="*/ 7385996 w 7524220"/>
              <a:gd name="connsiteY10" fmla="*/ 1552960 h 2614001"/>
              <a:gd name="connsiteX11" fmla="*/ 7524220 w 7524220"/>
              <a:gd name="connsiteY11" fmla="*/ 2169649 h 2614001"/>
              <a:gd name="connsiteX0" fmla="*/ 0 w 7524220"/>
              <a:gd name="connsiteY0" fmla="*/ 2470246 h 2613915"/>
              <a:gd name="connsiteX1" fmla="*/ 2702663 w 7524220"/>
              <a:gd name="connsiteY1" fmla="*/ 1795860 h 2613915"/>
              <a:gd name="connsiteX2" fmla="*/ 3344154 w 7524220"/>
              <a:gd name="connsiteY2" fmla="*/ 1305232 h 2613915"/>
              <a:gd name="connsiteX3" fmla="*/ 3553865 w 7524220"/>
              <a:gd name="connsiteY3" fmla="*/ 397003 h 2613915"/>
              <a:gd name="connsiteX4" fmla="*/ 3806105 w 7524220"/>
              <a:gd name="connsiteY4" fmla="*/ 755856 h 2613915"/>
              <a:gd name="connsiteX5" fmla="*/ 4489531 w 7524220"/>
              <a:gd name="connsiteY5" fmla="*/ 2545219 h 2613915"/>
              <a:gd name="connsiteX6" fmla="*/ 5614878 w 7524220"/>
              <a:gd name="connsiteY6" fmla="*/ 2204554 h 2613915"/>
              <a:gd name="connsiteX7" fmla="*/ 6253513 w 7524220"/>
              <a:gd name="connsiteY7" fmla="*/ 1832415 h 2613915"/>
              <a:gd name="connsiteX8" fmla="*/ 6597375 w 7524220"/>
              <a:gd name="connsiteY8" fmla="*/ 1384969 h 2613915"/>
              <a:gd name="connsiteX9" fmla="*/ 6907531 w 7524220"/>
              <a:gd name="connsiteY9" fmla="*/ 522 h 2613915"/>
              <a:gd name="connsiteX10" fmla="*/ 7385996 w 7524220"/>
              <a:gd name="connsiteY10" fmla="*/ 1552874 h 2613915"/>
              <a:gd name="connsiteX11" fmla="*/ 7524220 w 7524220"/>
              <a:gd name="connsiteY11" fmla="*/ 2169563 h 2613915"/>
              <a:gd name="connsiteX0" fmla="*/ 0 w 7524220"/>
              <a:gd name="connsiteY0" fmla="*/ 2470174 h 2613843"/>
              <a:gd name="connsiteX1" fmla="*/ 2702663 w 7524220"/>
              <a:gd name="connsiteY1" fmla="*/ 1795788 h 2613843"/>
              <a:gd name="connsiteX2" fmla="*/ 3344154 w 7524220"/>
              <a:gd name="connsiteY2" fmla="*/ 1305160 h 2613843"/>
              <a:gd name="connsiteX3" fmla="*/ 3553865 w 7524220"/>
              <a:gd name="connsiteY3" fmla="*/ 396931 h 2613843"/>
              <a:gd name="connsiteX4" fmla="*/ 3806105 w 7524220"/>
              <a:gd name="connsiteY4" fmla="*/ 755784 h 2613843"/>
              <a:gd name="connsiteX5" fmla="*/ 4489531 w 7524220"/>
              <a:gd name="connsiteY5" fmla="*/ 2545147 h 2613843"/>
              <a:gd name="connsiteX6" fmla="*/ 5614878 w 7524220"/>
              <a:gd name="connsiteY6" fmla="*/ 2204482 h 2613843"/>
              <a:gd name="connsiteX7" fmla="*/ 6253513 w 7524220"/>
              <a:gd name="connsiteY7" fmla="*/ 1832343 h 2613843"/>
              <a:gd name="connsiteX8" fmla="*/ 6597375 w 7524220"/>
              <a:gd name="connsiteY8" fmla="*/ 1384897 h 2613843"/>
              <a:gd name="connsiteX9" fmla="*/ 6907531 w 7524220"/>
              <a:gd name="connsiteY9" fmla="*/ 450 h 2613843"/>
              <a:gd name="connsiteX10" fmla="*/ 7385996 w 7524220"/>
              <a:gd name="connsiteY10" fmla="*/ 1552802 h 2613843"/>
              <a:gd name="connsiteX11" fmla="*/ 7524220 w 7524220"/>
              <a:gd name="connsiteY11" fmla="*/ 2169491 h 2613843"/>
              <a:gd name="connsiteX0" fmla="*/ 0 w 7524220"/>
              <a:gd name="connsiteY0" fmla="*/ 2469747 h 2613416"/>
              <a:gd name="connsiteX1" fmla="*/ 2702663 w 7524220"/>
              <a:gd name="connsiteY1" fmla="*/ 1795361 h 2613416"/>
              <a:gd name="connsiteX2" fmla="*/ 3344154 w 7524220"/>
              <a:gd name="connsiteY2" fmla="*/ 1304733 h 2613416"/>
              <a:gd name="connsiteX3" fmla="*/ 3553865 w 7524220"/>
              <a:gd name="connsiteY3" fmla="*/ 396504 h 2613416"/>
              <a:gd name="connsiteX4" fmla="*/ 3806105 w 7524220"/>
              <a:gd name="connsiteY4" fmla="*/ 755357 h 2613416"/>
              <a:gd name="connsiteX5" fmla="*/ 4489531 w 7524220"/>
              <a:gd name="connsiteY5" fmla="*/ 2544720 h 2613416"/>
              <a:gd name="connsiteX6" fmla="*/ 5614878 w 7524220"/>
              <a:gd name="connsiteY6" fmla="*/ 2204055 h 2613416"/>
              <a:gd name="connsiteX7" fmla="*/ 6253513 w 7524220"/>
              <a:gd name="connsiteY7" fmla="*/ 1831916 h 2613416"/>
              <a:gd name="connsiteX8" fmla="*/ 6551905 w 7524220"/>
              <a:gd name="connsiteY8" fmla="*/ 1512939 h 2613416"/>
              <a:gd name="connsiteX9" fmla="*/ 6907531 w 7524220"/>
              <a:gd name="connsiteY9" fmla="*/ 23 h 2613416"/>
              <a:gd name="connsiteX10" fmla="*/ 7385996 w 7524220"/>
              <a:gd name="connsiteY10" fmla="*/ 1552375 h 2613416"/>
              <a:gd name="connsiteX11" fmla="*/ 7524220 w 7524220"/>
              <a:gd name="connsiteY11" fmla="*/ 2169064 h 2613416"/>
              <a:gd name="connsiteX0" fmla="*/ 0 w 8039962"/>
              <a:gd name="connsiteY0" fmla="*/ 2315591 h 2459260"/>
              <a:gd name="connsiteX1" fmla="*/ 2702663 w 8039962"/>
              <a:gd name="connsiteY1" fmla="*/ 1641205 h 2459260"/>
              <a:gd name="connsiteX2" fmla="*/ 3344154 w 8039962"/>
              <a:gd name="connsiteY2" fmla="*/ 1150577 h 2459260"/>
              <a:gd name="connsiteX3" fmla="*/ 3553865 w 8039962"/>
              <a:gd name="connsiteY3" fmla="*/ 242348 h 2459260"/>
              <a:gd name="connsiteX4" fmla="*/ 3806105 w 8039962"/>
              <a:gd name="connsiteY4" fmla="*/ 601201 h 2459260"/>
              <a:gd name="connsiteX5" fmla="*/ 4489531 w 8039962"/>
              <a:gd name="connsiteY5" fmla="*/ 2390564 h 2459260"/>
              <a:gd name="connsiteX6" fmla="*/ 5614878 w 8039962"/>
              <a:gd name="connsiteY6" fmla="*/ 2049899 h 2459260"/>
              <a:gd name="connsiteX7" fmla="*/ 6253513 w 8039962"/>
              <a:gd name="connsiteY7" fmla="*/ 1677760 h 2459260"/>
              <a:gd name="connsiteX8" fmla="*/ 6551905 w 8039962"/>
              <a:gd name="connsiteY8" fmla="*/ 1358783 h 2459260"/>
              <a:gd name="connsiteX9" fmla="*/ 8021564 w 8039962"/>
              <a:gd name="connsiteY9" fmla="*/ 30 h 2459260"/>
              <a:gd name="connsiteX10" fmla="*/ 7385996 w 8039962"/>
              <a:gd name="connsiteY10" fmla="*/ 1398219 h 2459260"/>
              <a:gd name="connsiteX11" fmla="*/ 7524220 w 8039962"/>
              <a:gd name="connsiteY11" fmla="*/ 2014908 h 2459260"/>
              <a:gd name="connsiteX0" fmla="*/ 0 w 8494992"/>
              <a:gd name="connsiteY0" fmla="*/ 2315715 h 2459384"/>
              <a:gd name="connsiteX1" fmla="*/ 2702663 w 8494992"/>
              <a:gd name="connsiteY1" fmla="*/ 1641329 h 2459384"/>
              <a:gd name="connsiteX2" fmla="*/ 3344154 w 8494992"/>
              <a:gd name="connsiteY2" fmla="*/ 1150701 h 2459384"/>
              <a:gd name="connsiteX3" fmla="*/ 3553865 w 8494992"/>
              <a:gd name="connsiteY3" fmla="*/ 242472 h 2459384"/>
              <a:gd name="connsiteX4" fmla="*/ 3806105 w 8494992"/>
              <a:gd name="connsiteY4" fmla="*/ 601325 h 2459384"/>
              <a:gd name="connsiteX5" fmla="*/ 4489531 w 8494992"/>
              <a:gd name="connsiteY5" fmla="*/ 2390688 h 2459384"/>
              <a:gd name="connsiteX6" fmla="*/ 5614878 w 8494992"/>
              <a:gd name="connsiteY6" fmla="*/ 2050023 h 2459384"/>
              <a:gd name="connsiteX7" fmla="*/ 6253513 w 8494992"/>
              <a:gd name="connsiteY7" fmla="*/ 1677884 h 2459384"/>
              <a:gd name="connsiteX8" fmla="*/ 6551905 w 8494992"/>
              <a:gd name="connsiteY8" fmla="*/ 1358907 h 2459384"/>
              <a:gd name="connsiteX9" fmla="*/ 8021564 w 8494992"/>
              <a:gd name="connsiteY9" fmla="*/ 154 h 2459384"/>
              <a:gd name="connsiteX10" fmla="*/ 8477294 w 8494992"/>
              <a:gd name="connsiteY10" fmla="*/ 1449730 h 2459384"/>
              <a:gd name="connsiteX11" fmla="*/ 7524220 w 8494992"/>
              <a:gd name="connsiteY11" fmla="*/ 2015032 h 2459384"/>
              <a:gd name="connsiteX0" fmla="*/ 0 w 8888341"/>
              <a:gd name="connsiteY0" fmla="*/ 2315716 h 2459385"/>
              <a:gd name="connsiteX1" fmla="*/ 2702663 w 8888341"/>
              <a:gd name="connsiteY1" fmla="*/ 1641330 h 2459385"/>
              <a:gd name="connsiteX2" fmla="*/ 3344154 w 8888341"/>
              <a:gd name="connsiteY2" fmla="*/ 1150702 h 2459385"/>
              <a:gd name="connsiteX3" fmla="*/ 3553865 w 8888341"/>
              <a:gd name="connsiteY3" fmla="*/ 242473 h 2459385"/>
              <a:gd name="connsiteX4" fmla="*/ 3806105 w 8888341"/>
              <a:gd name="connsiteY4" fmla="*/ 601326 h 2459385"/>
              <a:gd name="connsiteX5" fmla="*/ 4489531 w 8888341"/>
              <a:gd name="connsiteY5" fmla="*/ 2390689 h 2459385"/>
              <a:gd name="connsiteX6" fmla="*/ 5614878 w 8888341"/>
              <a:gd name="connsiteY6" fmla="*/ 2050024 h 2459385"/>
              <a:gd name="connsiteX7" fmla="*/ 6253513 w 8888341"/>
              <a:gd name="connsiteY7" fmla="*/ 1677885 h 2459385"/>
              <a:gd name="connsiteX8" fmla="*/ 6551905 w 8888341"/>
              <a:gd name="connsiteY8" fmla="*/ 1358908 h 2459385"/>
              <a:gd name="connsiteX9" fmla="*/ 8021564 w 8888341"/>
              <a:gd name="connsiteY9" fmla="*/ 155 h 2459385"/>
              <a:gd name="connsiteX10" fmla="*/ 8477294 w 8888341"/>
              <a:gd name="connsiteY10" fmla="*/ 1449731 h 2459385"/>
              <a:gd name="connsiteX11" fmla="*/ 8888341 w 8888341"/>
              <a:gd name="connsiteY11" fmla="*/ 2310514 h 2459385"/>
              <a:gd name="connsiteX0" fmla="*/ 0 w 8888341"/>
              <a:gd name="connsiteY0" fmla="*/ 2315716 h 2417719"/>
              <a:gd name="connsiteX1" fmla="*/ 2702663 w 8888341"/>
              <a:gd name="connsiteY1" fmla="*/ 1641330 h 2417719"/>
              <a:gd name="connsiteX2" fmla="*/ 3344154 w 8888341"/>
              <a:gd name="connsiteY2" fmla="*/ 1150702 h 2417719"/>
              <a:gd name="connsiteX3" fmla="*/ 3553865 w 8888341"/>
              <a:gd name="connsiteY3" fmla="*/ 242473 h 2417719"/>
              <a:gd name="connsiteX4" fmla="*/ 3806105 w 8888341"/>
              <a:gd name="connsiteY4" fmla="*/ 601326 h 2417719"/>
              <a:gd name="connsiteX5" fmla="*/ 4489531 w 8888341"/>
              <a:gd name="connsiteY5" fmla="*/ 2390689 h 2417719"/>
              <a:gd name="connsiteX6" fmla="*/ 5614878 w 8888341"/>
              <a:gd name="connsiteY6" fmla="*/ 2050024 h 2417719"/>
              <a:gd name="connsiteX7" fmla="*/ 6253513 w 8888341"/>
              <a:gd name="connsiteY7" fmla="*/ 1677885 h 2417719"/>
              <a:gd name="connsiteX8" fmla="*/ 6551905 w 8888341"/>
              <a:gd name="connsiteY8" fmla="*/ 1358908 h 2417719"/>
              <a:gd name="connsiteX9" fmla="*/ 8021564 w 8888341"/>
              <a:gd name="connsiteY9" fmla="*/ 155 h 2417719"/>
              <a:gd name="connsiteX10" fmla="*/ 8477294 w 8888341"/>
              <a:gd name="connsiteY10" fmla="*/ 1449731 h 2417719"/>
              <a:gd name="connsiteX11" fmla="*/ 8888341 w 8888341"/>
              <a:gd name="connsiteY11" fmla="*/ 2310514 h 2417719"/>
              <a:gd name="connsiteX0" fmla="*/ 0 w 8888341"/>
              <a:gd name="connsiteY0" fmla="*/ 2315717 h 2417241"/>
              <a:gd name="connsiteX1" fmla="*/ 2702663 w 8888341"/>
              <a:gd name="connsiteY1" fmla="*/ 1641331 h 2417241"/>
              <a:gd name="connsiteX2" fmla="*/ 3344154 w 8888341"/>
              <a:gd name="connsiteY2" fmla="*/ 1150703 h 2417241"/>
              <a:gd name="connsiteX3" fmla="*/ 3553865 w 8888341"/>
              <a:gd name="connsiteY3" fmla="*/ 242474 h 2417241"/>
              <a:gd name="connsiteX4" fmla="*/ 3806105 w 8888341"/>
              <a:gd name="connsiteY4" fmla="*/ 601327 h 2417241"/>
              <a:gd name="connsiteX5" fmla="*/ 4489531 w 8888341"/>
              <a:gd name="connsiteY5" fmla="*/ 2390690 h 2417241"/>
              <a:gd name="connsiteX6" fmla="*/ 5614878 w 8888341"/>
              <a:gd name="connsiteY6" fmla="*/ 2050025 h 2417241"/>
              <a:gd name="connsiteX7" fmla="*/ 6514969 w 8888341"/>
              <a:gd name="connsiteY7" fmla="*/ 1729273 h 2417241"/>
              <a:gd name="connsiteX8" fmla="*/ 6551905 w 8888341"/>
              <a:gd name="connsiteY8" fmla="*/ 1358909 h 2417241"/>
              <a:gd name="connsiteX9" fmla="*/ 8021564 w 8888341"/>
              <a:gd name="connsiteY9" fmla="*/ 156 h 2417241"/>
              <a:gd name="connsiteX10" fmla="*/ 8477294 w 8888341"/>
              <a:gd name="connsiteY10" fmla="*/ 1449732 h 2417241"/>
              <a:gd name="connsiteX11" fmla="*/ 8888341 w 8888341"/>
              <a:gd name="connsiteY11" fmla="*/ 2310515 h 2417241"/>
              <a:gd name="connsiteX0" fmla="*/ 0 w 8888341"/>
              <a:gd name="connsiteY0" fmla="*/ 2315638 h 2417161"/>
              <a:gd name="connsiteX1" fmla="*/ 2702663 w 8888341"/>
              <a:gd name="connsiteY1" fmla="*/ 1641252 h 2417161"/>
              <a:gd name="connsiteX2" fmla="*/ 3344154 w 8888341"/>
              <a:gd name="connsiteY2" fmla="*/ 1150624 h 2417161"/>
              <a:gd name="connsiteX3" fmla="*/ 3553865 w 8888341"/>
              <a:gd name="connsiteY3" fmla="*/ 242395 h 2417161"/>
              <a:gd name="connsiteX4" fmla="*/ 3806105 w 8888341"/>
              <a:gd name="connsiteY4" fmla="*/ 601248 h 2417161"/>
              <a:gd name="connsiteX5" fmla="*/ 4489531 w 8888341"/>
              <a:gd name="connsiteY5" fmla="*/ 2390611 h 2417161"/>
              <a:gd name="connsiteX6" fmla="*/ 5614878 w 8888341"/>
              <a:gd name="connsiteY6" fmla="*/ 2049946 h 2417161"/>
              <a:gd name="connsiteX7" fmla="*/ 6514969 w 8888341"/>
              <a:gd name="connsiteY7" fmla="*/ 1729194 h 2417161"/>
              <a:gd name="connsiteX8" fmla="*/ 7529526 w 8888341"/>
              <a:gd name="connsiteY8" fmla="*/ 1512993 h 2417161"/>
              <a:gd name="connsiteX9" fmla="*/ 8021564 w 8888341"/>
              <a:gd name="connsiteY9" fmla="*/ 77 h 2417161"/>
              <a:gd name="connsiteX10" fmla="*/ 8477294 w 8888341"/>
              <a:gd name="connsiteY10" fmla="*/ 1449653 h 2417161"/>
              <a:gd name="connsiteX11" fmla="*/ 8888341 w 8888341"/>
              <a:gd name="connsiteY11" fmla="*/ 2310436 h 2417161"/>
              <a:gd name="connsiteX0" fmla="*/ 0 w 8888341"/>
              <a:gd name="connsiteY0" fmla="*/ 2315638 h 2416136"/>
              <a:gd name="connsiteX1" fmla="*/ 2702663 w 8888341"/>
              <a:gd name="connsiteY1" fmla="*/ 1641252 h 2416136"/>
              <a:gd name="connsiteX2" fmla="*/ 3344154 w 8888341"/>
              <a:gd name="connsiteY2" fmla="*/ 1150624 h 2416136"/>
              <a:gd name="connsiteX3" fmla="*/ 3553865 w 8888341"/>
              <a:gd name="connsiteY3" fmla="*/ 242395 h 2416136"/>
              <a:gd name="connsiteX4" fmla="*/ 3806105 w 8888341"/>
              <a:gd name="connsiteY4" fmla="*/ 601248 h 2416136"/>
              <a:gd name="connsiteX5" fmla="*/ 4489531 w 8888341"/>
              <a:gd name="connsiteY5" fmla="*/ 2390611 h 2416136"/>
              <a:gd name="connsiteX6" fmla="*/ 5614878 w 8888341"/>
              <a:gd name="connsiteY6" fmla="*/ 2049946 h 2416136"/>
              <a:gd name="connsiteX7" fmla="*/ 6628646 w 8888341"/>
              <a:gd name="connsiteY7" fmla="*/ 1844817 h 2416136"/>
              <a:gd name="connsiteX8" fmla="*/ 7529526 w 8888341"/>
              <a:gd name="connsiteY8" fmla="*/ 1512993 h 2416136"/>
              <a:gd name="connsiteX9" fmla="*/ 8021564 w 8888341"/>
              <a:gd name="connsiteY9" fmla="*/ 77 h 2416136"/>
              <a:gd name="connsiteX10" fmla="*/ 8477294 w 8888341"/>
              <a:gd name="connsiteY10" fmla="*/ 1449653 h 2416136"/>
              <a:gd name="connsiteX11" fmla="*/ 8888341 w 8888341"/>
              <a:gd name="connsiteY11" fmla="*/ 2310436 h 2416136"/>
              <a:gd name="connsiteX0" fmla="*/ 0 w 8888341"/>
              <a:gd name="connsiteY0" fmla="*/ 2315638 h 2475588"/>
              <a:gd name="connsiteX1" fmla="*/ 2702663 w 8888341"/>
              <a:gd name="connsiteY1" fmla="*/ 1641252 h 2475588"/>
              <a:gd name="connsiteX2" fmla="*/ 3344154 w 8888341"/>
              <a:gd name="connsiteY2" fmla="*/ 1150624 h 2475588"/>
              <a:gd name="connsiteX3" fmla="*/ 3553865 w 8888341"/>
              <a:gd name="connsiteY3" fmla="*/ 242395 h 2475588"/>
              <a:gd name="connsiteX4" fmla="*/ 3806105 w 8888341"/>
              <a:gd name="connsiteY4" fmla="*/ 601248 h 2475588"/>
              <a:gd name="connsiteX5" fmla="*/ 4489531 w 8888341"/>
              <a:gd name="connsiteY5" fmla="*/ 2390611 h 2475588"/>
              <a:gd name="connsiteX6" fmla="*/ 5671717 w 8888341"/>
              <a:gd name="connsiteY6" fmla="*/ 2152721 h 2475588"/>
              <a:gd name="connsiteX7" fmla="*/ 6628646 w 8888341"/>
              <a:gd name="connsiteY7" fmla="*/ 1844817 h 2475588"/>
              <a:gd name="connsiteX8" fmla="*/ 7529526 w 8888341"/>
              <a:gd name="connsiteY8" fmla="*/ 1512993 h 2475588"/>
              <a:gd name="connsiteX9" fmla="*/ 8021564 w 8888341"/>
              <a:gd name="connsiteY9" fmla="*/ 77 h 2475588"/>
              <a:gd name="connsiteX10" fmla="*/ 8477294 w 8888341"/>
              <a:gd name="connsiteY10" fmla="*/ 1449653 h 2475588"/>
              <a:gd name="connsiteX11" fmla="*/ 8888341 w 8888341"/>
              <a:gd name="connsiteY11" fmla="*/ 2310436 h 2475588"/>
              <a:gd name="connsiteX0" fmla="*/ 0 w 8888341"/>
              <a:gd name="connsiteY0" fmla="*/ 2315638 h 2474509"/>
              <a:gd name="connsiteX1" fmla="*/ 2702663 w 8888341"/>
              <a:gd name="connsiteY1" fmla="*/ 1641252 h 2474509"/>
              <a:gd name="connsiteX2" fmla="*/ 3344154 w 8888341"/>
              <a:gd name="connsiteY2" fmla="*/ 1150624 h 2474509"/>
              <a:gd name="connsiteX3" fmla="*/ 3553865 w 8888341"/>
              <a:gd name="connsiteY3" fmla="*/ 242395 h 2474509"/>
              <a:gd name="connsiteX4" fmla="*/ 3806105 w 8888341"/>
              <a:gd name="connsiteY4" fmla="*/ 601248 h 2474509"/>
              <a:gd name="connsiteX5" fmla="*/ 4489531 w 8888341"/>
              <a:gd name="connsiteY5" fmla="*/ 2390611 h 2474509"/>
              <a:gd name="connsiteX6" fmla="*/ 5671717 w 8888341"/>
              <a:gd name="connsiteY6" fmla="*/ 2152721 h 2474509"/>
              <a:gd name="connsiteX7" fmla="*/ 6662749 w 8888341"/>
              <a:gd name="connsiteY7" fmla="*/ 1896204 h 2474509"/>
              <a:gd name="connsiteX8" fmla="*/ 7529526 w 8888341"/>
              <a:gd name="connsiteY8" fmla="*/ 1512993 h 2474509"/>
              <a:gd name="connsiteX9" fmla="*/ 8021564 w 8888341"/>
              <a:gd name="connsiteY9" fmla="*/ 77 h 2474509"/>
              <a:gd name="connsiteX10" fmla="*/ 8477294 w 8888341"/>
              <a:gd name="connsiteY10" fmla="*/ 1449653 h 2474509"/>
              <a:gd name="connsiteX11" fmla="*/ 8888341 w 8888341"/>
              <a:gd name="connsiteY11" fmla="*/ 2310436 h 2474509"/>
              <a:gd name="connsiteX0" fmla="*/ 0 w 8888341"/>
              <a:gd name="connsiteY0" fmla="*/ 2315638 h 2474509"/>
              <a:gd name="connsiteX1" fmla="*/ 2702663 w 8888341"/>
              <a:gd name="connsiteY1" fmla="*/ 1641252 h 2474509"/>
              <a:gd name="connsiteX2" fmla="*/ 3344154 w 8888341"/>
              <a:gd name="connsiteY2" fmla="*/ 1150624 h 2474509"/>
              <a:gd name="connsiteX3" fmla="*/ 3553865 w 8888341"/>
              <a:gd name="connsiteY3" fmla="*/ 242395 h 2474509"/>
              <a:gd name="connsiteX4" fmla="*/ 3806105 w 8888341"/>
              <a:gd name="connsiteY4" fmla="*/ 601248 h 2474509"/>
              <a:gd name="connsiteX5" fmla="*/ 4489531 w 8888341"/>
              <a:gd name="connsiteY5" fmla="*/ 2390611 h 2474509"/>
              <a:gd name="connsiteX6" fmla="*/ 5671717 w 8888341"/>
              <a:gd name="connsiteY6" fmla="*/ 2152721 h 2474509"/>
              <a:gd name="connsiteX7" fmla="*/ 6662749 w 8888341"/>
              <a:gd name="connsiteY7" fmla="*/ 1896204 h 2474509"/>
              <a:gd name="connsiteX8" fmla="*/ 7529526 w 8888341"/>
              <a:gd name="connsiteY8" fmla="*/ 1512993 h 2474509"/>
              <a:gd name="connsiteX9" fmla="*/ 8021564 w 8888341"/>
              <a:gd name="connsiteY9" fmla="*/ 77 h 2474509"/>
              <a:gd name="connsiteX10" fmla="*/ 8477294 w 8888341"/>
              <a:gd name="connsiteY10" fmla="*/ 1449653 h 2474509"/>
              <a:gd name="connsiteX11" fmla="*/ 8888341 w 8888341"/>
              <a:gd name="connsiteY11" fmla="*/ 2310436 h 2474509"/>
              <a:gd name="connsiteX0" fmla="*/ 0 w 8888341"/>
              <a:gd name="connsiteY0" fmla="*/ 2315638 h 2485823"/>
              <a:gd name="connsiteX1" fmla="*/ 2702663 w 8888341"/>
              <a:gd name="connsiteY1" fmla="*/ 1641252 h 2485823"/>
              <a:gd name="connsiteX2" fmla="*/ 3344154 w 8888341"/>
              <a:gd name="connsiteY2" fmla="*/ 1150624 h 2485823"/>
              <a:gd name="connsiteX3" fmla="*/ 3553865 w 8888341"/>
              <a:gd name="connsiteY3" fmla="*/ 242395 h 2485823"/>
              <a:gd name="connsiteX4" fmla="*/ 3806105 w 8888341"/>
              <a:gd name="connsiteY4" fmla="*/ 601248 h 2485823"/>
              <a:gd name="connsiteX5" fmla="*/ 4489531 w 8888341"/>
              <a:gd name="connsiteY5" fmla="*/ 2390611 h 2485823"/>
              <a:gd name="connsiteX6" fmla="*/ 5717188 w 8888341"/>
              <a:gd name="connsiteY6" fmla="*/ 2204109 h 2485823"/>
              <a:gd name="connsiteX7" fmla="*/ 6662749 w 8888341"/>
              <a:gd name="connsiteY7" fmla="*/ 1896204 h 2485823"/>
              <a:gd name="connsiteX8" fmla="*/ 7529526 w 8888341"/>
              <a:gd name="connsiteY8" fmla="*/ 1512993 h 2485823"/>
              <a:gd name="connsiteX9" fmla="*/ 8021564 w 8888341"/>
              <a:gd name="connsiteY9" fmla="*/ 77 h 2485823"/>
              <a:gd name="connsiteX10" fmla="*/ 8477294 w 8888341"/>
              <a:gd name="connsiteY10" fmla="*/ 1449653 h 2485823"/>
              <a:gd name="connsiteX11" fmla="*/ 8888341 w 8888341"/>
              <a:gd name="connsiteY11" fmla="*/ 2310436 h 2485823"/>
              <a:gd name="connsiteX0" fmla="*/ 0 w 8888341"/>
              <a:gd name="connsiteY0" fmla="*/ 2315638 h 2487750"/>
              <a:gd name="connsiteX1" fmla="*/ 2702663 w 8888341"/>
              <a:gd name="connsiteY1" fmla="*/ 1641252 h 2487750"/>
              <a:gd name="connsiteX2" fmla="*/ 3344154 w 8888341"/>
              <a:gd name="connsiteY2" fmla="*/ 1150624 h 2487750"/>
              <a:gd name="connsiteX3" fmla="*/ 3553865 w 8888341"/>
              <a:gd name="connsiteY3" fmla="*/ 242395 h 2487750"/>
              <a:gd name="connsiteX4" fmla="*/ 3806105 w 8888341"/>
              <a:gd name="connsiteY4" fmla="*/ 601248 h 2487750"/>
              <a:gd name="connsiteX5" fmla="*/ 4489531 w 8888341"/>
              <a:gd name="connsiteY5" fmla="*/ 2390611 h 2487750"/>
              <a:gd name="connsiteX6" fmla="*/ 5717188 w 8888341"/>
              <a:gd name="connsiteY6" fmla="*/ 2204109 h 2487750"/>
              <a:gd name="connsiteX7" fmla="*/ 6662749 w 8888341"/>
              <a:gd name="connsiteY7" fmla="*/ 1896204 h 2487750"/>
              <a:gd name="connsiteX8" fmla="*/ 7529526 w 8888341"/>
              <a:gd name="connsiteY8" fmla="*/ 1512993 h 2487750"/>
              <a:gd name="connsiteX9" fmla="*/ 8021564 w 8888341"/>
              <a:gd name="connsiteY9" fmla="*/ 77 h 2487750"/>
              <a:gd name="connsiteX10" fmla="*/ 8477294 w 8888341"/>
              <a:gd name="connsiteY10" fmla="*/ 1449653 h 2487750"/>
              <a:gd name="connsiteX11" fmla="*/ 8888341 w 8888341"/>
              <a:gd name="connsiteY11" fmla="*/ 2310436 h 2487750"/>
              <a:gd name="connsiteX0" fmla="*/ 0 w 8888341"/>
              <a:gd name="connsiteY0" fmla="*/ 2315638 h 2404820"/>
              <a:gd name="connsiteX1" fmla="*/ 2702663 w 8888341"/>
              <a:gd name="connsiteY1" fmla="*/ 1641252 h 2404820"/>
              <a:gd name="connsiteX2" fmla="*/ 3344154 w 8888341"/>
              <a:gd name="connsiteY2" fmla="*/ 1150624 h 2404820"/>
              <a:gd name="connsiteX3" fmla="*/ 3553865 w 8888341"/>
              <a:gd name="connsiteY3" fmla="*/ 242395 h 2404820"/>
              <a:gd name="connsiteX4" fmla="*/ 3806105 w 8888341"/>
              <a:gd name="connsiteY4" fmla="*/ 601248 h 2404820"/>
              <a:gd name="connsiteX5" fmla="*/ 4489531 w 8888341"/>
              <a:gd name="connsiteY5" fmla="*/ 2390611 h 2404820"/>
              <a:gd name="connsiteX6" fmla="*/ 5717188 w 8888341"/>
              <a:gd name="connsiteY6" fmla="*/ 2204109 h 2404820"/>
              <a:gd name="connsiteX7" fmla="*/ 6662749 w 8888341"/>
              <a:gd name="connsiteY7" fmla="*/ 1896204 h 2404820"/>
              <a:gd name="connsiteX8" fmla="*/ 7529526 w 8888341"/>
              <a:gd name="connsiteY8" fmla="*/ 1512993 h 2404820"/>
              <a:gd name="connsiteX9" fmla="*/ 8021564 w 8888341"/>
              <a:gd name="connsiteY9" fmla="*/ 77 h 2404820"/>
              <a:gd name="connsiteX10" fmla="*/ 8477294 w 8888341"/>
              <a:gd name="connsiteY10" fmla="*/ 1449653 h 2404820"/>
              <a:gd name="connsiteX11" fmla="*/ 8888341 w 8888341"/>
              <a:gd name="connsiteY11" fmla="*/ 2310436 h 2404820"/>
              <a:gd name="connsiteX0" fmla="*/ 0 w 8888341"/>
              <a:gd name="connsiteY0" fmla="*/ 2315638 h 2416244"/>
              <a:gd name="connsiteX1" fmla="*/ 2702663 w 8888341"/>
              <a:gd name="connsiteY1" fmla="*/ 1641252 h 2416244"/>
              <a:gd name="connsiteX2" fmla="*/ 3344154 w 8888341"/>
              <a:gd name="connsiteY2" fmla="*/ 1150624 h 2416244"/>
              <a:gd name="connsiteX3" fmla="*/ 3553865 w 8888341"/>
              <a:gd name="connsiteY3" fmla="*/ 242395 h 2416244"/>
              <a:gd name="connsiteX4" fmla="*/ 3806105 w 8888341"/>
              <a:gd name="connsiteY4" fmla="*/ 601248 h 2416244"/>
              <a:gd name="connsiteX5" fmla="*/ 4432693 w 8888341"/>
              <a:gd name="connsiteY5" fmla="*/ 2403457 h 2416244"/>
              <a:gd name="connsiteX6" fmla="*/ 5717188 w 8888341"/>
              <a:gd name="connsiteY6" fmla="*/ 2204109 h 2416244"/>
              <a:gd name="connsiteX7" fmla="*/ 6662749 w 8888341"/>
              <a:gd name="connsiteY7" fmla="*/ 1896204 h 2416244"/>
              <a:gd name="connsiteX8" fmla="*/ 7529526 w 8888341"/>
              <a:gd name="connsiteY8" fmla="*/ 1512993 h 2416244"/>
              <a:gd name="connsiteX9" fmla="*/ 8021564 w 8888341"/>
              <a:gd name="connsiteY9" fmla="*/ 77 h 2416244"/>
              <a:gd name="connsiteX10" fmla="*/ 8477294 w 8888341"/>
              <a:gd name="connsiteY10" fmla="*/ 1449653 h 2416244"/>
              <a:gd name="connsiteX11" fmla="*/ 8888341 w 8888341"/>
              <a:gd name="connsiteY11" fmla="*/ 2310436 h 2416244"/>
              <a:gd name="connsiteX0" fmla="*/ 0 w 8888341"/>
              <a:gd name="connsiteY0" fmla="*/ 2315638 h 2493188"/>
              <a:gd name="connsiteX1" fmla="*/ 2702663 w 8888341"/>
              <a:gd name="connsiteY1" fmla="*/ 1641252 h 2493188"/>
              <a:gd name="connsiteX2" fmla="*/ 3344154 w 8888341"/>
              <a:gd name="connsiteY2" fmla="*/ 1150624 h 2493188"/>
              <a:gd name="connsiteX3" fmla="*/ 3553865 w 8888341"/>
              <a:gd name="connsiteY3" fmla="*/ 242395 h 2493188"/>
              <a:gd name="connsiteX4" fmla="*/ 3806105 w 8888341"/>
              <a:gd name="connsiteY4" fmla="*/ 601248 h 2493188"/>
              <a:gd name="connsiteX5" fmla="*/ 4432693 w 8888341"/>
              <a:gd name="connsiteY5" fmla="*/ 2403457 h 2493188"/>
              <a:gd name="connsiteX6" fmla="*/ 5702524 w 8888341"/>
              <a:gd name="connsiteY6" fmla="*/ 2187537 h 2493188"/>
              <a:gd name="connsiteX7" fmla="*/ 6662749 w 8888341"/>
              <a:gd name="connsiteY7" fmla="*/ 1896204 h 2493188"/>
              <a:gd name="connsiteX8" fmla="*/ 7529526 w 8888341"/>
              <a:gd name="connsiteY8" fmla="*/ 1512993 h 2493188"/>
              <a:gd name="connsiteX9" fmla="*/ 8021564 w 8888341"/>
              <a:gd name="connsiteY9" fmla="*/ 77 h 2493188"/>
              <a:gd name="connsiteX10" fmla="*/ 8477294 w 8888341"/>
              <a:gd name="connsiteY10" fmla="*/ 1449653 h 2493188"/>
              <a:gd name="connsiteX11" fmla="*/ 8888341 w 8888341"/>
              <a:gd name="connsiteY11" fmla="*/ 2310436 h 2493188"/>
              <a:gd name="connsiteX0" fmla="*/ 0 w 8888341"/>
              <a:gd name="connsiteY0" fmla="*/ 2315638 h 2483567"/>
              <a:gd name="connsiteX1" fmla="*/ 2702663 w 8888341"/>
              <a:gd name="connsiteY1" fmla="*/ 1641252 h 2483567"/>
              <a:gd name="connsiteX2" fmla="*/ 3344154 w 8888341"/>
              <a:gd name="connsiteY2" fmla="*/ 1150624 h 2483567"/>
              <a:gd name="connsiteX3" fmla="*/ 3553865 w 8888341"/>
              <a:gd name="connsiteY3" fmla="*/ 242395 h 2483567"/>
              <a:gd name="connsiteX4" fmla="*/ 3806105 w 8888341"/>
              <a:gd name="connsiteY4" fmla="*/ 601248 h 2483567"/>
              <a:gd name="connsiteX5" fmla="*/ 4457133 w 8888341"/>
              <a:gd name="connsiteY5" fmla="*/ 2392409 h 2483567"/>
              <a:gd name="connsiteX6" fmla="*/ 5702524 w 8888341"/>
              <a:gd name="connsiteY6" fmla="*/ 2187537 h 2483567"/>
              <a:gd name="connsiteX7" fmla="*/ 6662749 w 8888341"/>
              <a:gd name="connsiteY7" fmla="*/ 1896204 h 2483567"/>
              <a:gd name="connsiteX8" fmla="*/ 7529526 w 8888341"/>
              <a:gd name="connsiteY8" fmla="*/ 1512993 h 2483567"/>
              <a:gd name="connsiteX9" fmla="*/ 8021564 w 8888341"/>
              <a:gd name="connsiteY9" fmla="*/ 77 h 2483567"/>
              <a:gd name="connsiteX10" fmla="*/ 8477294 w 8888341"/>
              <a:gd name="connsiteY10" fmla="*/ 1449653 h 2483567"/>
              <a:gd name="connsiteX11" fmla="*/ 8888341 w 8888341"/>
              <a:gd name="connsiteY11" fmla="*/ 2310436 h 2483567"/>
              <a:gd name="connsiteX0" fmla="*/ 0 w 8888341"/>
              <a:gd name="connsiteY0" fmla="*/ 2315638 h 2396798"/>
              <a:gd name="connsiteX1" fmla="*/ 2702663 w 8888341"/>
              <a:gd name="connsiteY1" fmla="*/ 1641252 h 2396798"/>
              <a:gd name="connsiteX2" fmla="*/ 3344154 w 8888341"/>
              <a:gd name="connsiteY2" fmla="*/ 1150624 h 2396798"/>
              <a:gd name="connsiteX3" fmla="*/ 3553865 w 8888341"/>
              <a:gd name="connsiteY3" fmla="*/ 242395 h 2396798"/>
              <a:gd name="connsiteX4" fmla="*/ 3806105 w 8888341"/>
              <a:gd name="connsiteY4" fmla="*/ 601248 h 2396798"/>
              <a:gd name="connsiteX5" fmla="*/ 4457133 w 8888341"/>
              <a:gd name="connsiteY5" fmla="*/ 2392409 h 2396798"/>
              <a:gd name="connsiteX6" fmla="*/ 5702524 w 8888341"/>
              <a:gd name="connsiteY6" fmla="*/ 2187537 h 2396798"/>
              <a:gd name="connsiteX7" fmla="*/ 6662749 w 8888341"/>
              <a:gd name="connsiteY7" fmla="*/ 1896204 h 2396798"/>
              <a:gd name="connsiteX8" fmla="*/ 7529526 w 8888341"/>
              <a:gd name="connsiteY8" fmla="*/ 1512993 h 2396798"/>
              <a:gd name="connsiteX9" fmla="*/ 8021564 w 8888341"/>
              <a:gd name="connsiteY9" fmla="*/ 77 h 2396798"/>
              <a:gd name="connsiteX10" fmla="*/ 8477294 w 8888341"/>
              <a:gd name="connsiteY10" fmla="*/ 1449653 h 2396798"/>
              <a:gd name="connsiteX11" fmla="*/ 8888341 w 8888341"/>
              <a:gd name="connsiteY11" fmla="*/ 2310436 h 2396798"/>
              <a:gd name="connsiteX0" fmla="*/ 0 w 8888341"/>
              <a:gd name="connsiteY0" fmla="*/ 2315638 h 2315639"/>
              <a:gd name="connsiteX1" fmla="*/ 2702663 w 8888341"/>
              <a:gd name="connsiteY1" fmla="*/ 1641252 h 2315639"/>
              <a:gd name="connsiteX2" fmla="*/ 3344154 w 8888341"/>
              <a:gd name="connsiteY2" fmla="*/ 1150624 h 2315639"/>
              <a:gd name="connsiteX3" fmla="*/ 3553865 w 8888341"/>
              <a:gd name="connsiteY3" fmla="*/ 242395 h 2315639"/>
              <a:gd name="connsiteX4" fmla="*/ 3806105 w 8888341"/>
              <a:gd name="connsiteY4" fmla="*/ 601248 h 2315639"/>
              <a:gd name="connsiteX5" fmla="*/ 4427805 w 8888341"/>
              <a:gd name="connsiteY5" fmla="*/ 2276401 h 2315639"/>
              <a:gd name="connsiteX6" fmla="*/ 5702524 w 8888341"/>
              <a:gd name="connsiteY6" fmla="*/ 2187537 h 2315639"/>
              <a:gd name="connsiteX7" fmla="*/ 6662749 w 8888341"/>
              <a:gd name="connsiteY7" fmla="*/ 1896204 h 2315639"/>
              <a:gd name="connsiteX8" fmla="*/ 7529526 w 8888341"/>
              <a:gd name="connsiteY8" fmla="*/ 1512993 h 2315639"/>
              <a:gd name="connsiteX9" fmla="*/ 8021564 w 8888341"/>
              <a:gd name="connsiteY9" fmla="*/ 77 h 2315639"/>
              <a:gd name="connsiteX10" fmla="*/ 8477294 w 8888341"/>
              <a:gd name="connsiteY10" fmla="*/ 1449653 h 2315639"/>
              <a:gd name="connsiteX11" fmla="*/ 8888341 w 8888341"/>
              <a:gd name="connsiteY11" fmla="*/ 2310436 h 2315639"/>
              <a:gd name="connsiteX0" fmla="*/ 0 w 8888341"/>
              <a:gd name="connsiteY0" fmla="*/ 2315638 h 2315638"/>
              <a:gd name="connsiteX1" fmla="*/ 2702663 w 8888341"/>
              <a:gd name="connsiteY1" fmla="*/ 1641252 h 2315638"/>
              <a:gd name="connsiteX2" fmla="*/ 3344154 w 8888341"/>
              <a:gd name="connsiteY2" fmla="*/ 1150624 h 2315638"/>
              <a:gd name="connsiteX3" fmla="*/ 3553865 w 8888341"/>
              <a:gd name="connsiteY3" fmla="*/ 242395 h 2315638"/>
              <a:gd name="connsiteX4" fmla="*/ 3806105 w 8888341"/>
              <a:gd name="connsiteY4" fmla="*/ 601248 h 2315638"/>
              <a:gd name="connsiteX5" fmla="*/ 4418028 w 8888341"/>
              <a:gd name="connsiteY5" fmla="*/ 2259829 h 2315638"/>
              <a:gd name="connsiteX6" fmla="*/ 5702524 w 8888341"/>
              <a:gd name="connsiteY6" fmla="*/ 2187537 h 2315638"/>
              <a:gd name="connsiteX7" fmla="*/ 6662749 w 8888341"/>
              <a:gd name="connsiteY7" fmla="*/ 1896204 h 2315638"/>
              <a:gd name="connsiteX8" fmla="*/ 7529526 w 8888341"/>
              <a:gd name="connsiteY8" fmla="*/ 1512993 h 2315638"/>
              <a:gd name="connsiteX9" fmla="*/ 8021564 w 8888341"/>
              <a:gd name="connsiteY9" fmla="*/ 77 h 2315638"/>
              <a:gd name="connsiteX10" fmla="*/ 8477294 w 8888341"/>
              <a:gd name="connsiteY10" fmla="*/ 1449653 h 2315638"/>
              <a:gd name="connsiteX11" fmla="*/ 8888341 w 8888341"/>
              <a:gd name="connsiteY11" fmla="*/ 2310436 h 2315638"/>
              <a:gd name="connsiteX0" fmla="*/ 0 w 8888341"/>
              <a:gd name="connsiteY0" fmla="*/ 2315638 h 2343583"/>
              <a:gd name="connsiteX1" fmla="*/ 2702663 w 8888341"/>
              <a:gd name="connsiteY1" fmla="*/ 1641252 h 2343583"/>
              <a:gd name="connsiteX2" fmla="*/ 3344154 w 8888341"/>
              <a:gd name="connsiteY2" fmla="*/ 1150624 h 2343583"/>
              <a:gd name="connsiteX3" fmla="*/ 3553865 w 8888341"/>
              <a:gd name="connsiteY3" fmla="*/ 242395 h 2343583"/>
              <a:gd name="connsiteX4" fmla="*/ 3806105 w 8888341"/>
              <a:gd name="connsiteY4" fmla="*/ 601248 h 2343583"/>
              <a:gd name="connsiteX5" fmla="*/ 4418028 w 8888341"/>
              <a:gd name="connsiteY5" fmla="*/ 2259829 h 2343583"/>
              <a:gd name="connsiteX6" fmla="*/ 5687860 w 8888341"/>
              <a:gd name="connsiteY6" fmla="*/ 2077053 h 2343583"/>
              <a:gd name="connsiteX7" fmla="*/ 6662749 w 8888341"/>
              <a:gd name="connsiteY7" fmla="*/ 1896204 h 2343583"/>
              <a:gd name="connsiteX8" fmla="*/ 7529526 w 8888341"/>
              <a:gd name="connsiteY8" fmla="*/ 1512993 h 2343583"/>
              <a:gd name="connsiteX9" fmla="*/ 8021564 w 8888341"/>
              <a:gd name="connsiteY9" fmla="*/ 77 h 2343583"/>
              <a:gd name="connsiteX10" fmla="*/ 8477294 w 8888341"/>
              <a:gd name="connsiteY10" fmla="*/ 1449653 h 2343583"/>
              <a:gd name="connsiteX11" fmla="*/ 8888341 w 8888341"/>
              <a:gd name="connsiteY11" fmla="*/ 2310436 h 2343583"/>
              <a:gd name="connsiteX0" fmla="*/ 0 w 8888341"/>
              <a:gd name="connsiteY0" fmla="*/ 2315638 h 2315638"/>
              <a:gd name="connsiteX1" fmla="*/ 2702663 w 8888341"/>
              <a:gd name="connsiteY1" fmla="*/ 1641252 h 2315638"/>
              <a:gd name="connsiteX2" fmla="*/ 3344154 w 8888341"/>
              <a:gd name="connsiteY2" fmla="*/ 1150624 h 2315638"/>
              <a:gd name="connsiteX3" fmla="*/ 3553865 w 8888341"/>
              <a:gd name="connsiteY3" fmla="*/ 242395 h 2315638"/>
              <a:gd name="connsiteX4" fmla="*/ 3806105 w 8888341"/>
              <a:gd name="connsiteY4" fmla="*/ 601248 h 2315638"/>
              <a:gd name="connsiteX5" fmla="*/ 4418028 w 8888341"/>
              <a:gd name="connsiteY5" fmla="*/ 2259829 h 2315638"/>
              <a:gd name="connsiteX6" fmla="*/ 5687860 w 8888341"/>
              <a:gd name="connsiteY6" fmla="*/ 2077053 h 2315638"/>
              <a:gd name="connsiteX7" fmla="*/ 6662749 w 8888341"/>
              <a:gd name="connsiteY7" fmla="*/ 1896204 h 2315638"/>
              <a:gd name="connsiteX8" fmla="*/ 7529526 w 8888341"/>
              <a:gd name="connsiteY8" fmla="*/ 1512993 h 2315638"/>
              <a:gd name="connsiteX9" fmla="*/ 8021564 w 8888341"/>
              <a:gd name="connsiteY9" fmla="*/ 77 h 2315638"/>
              <a:gd name="connsiteX10" fmla="*/ 8477294 w 8888341"/>
              <a:gd name="connsiteY10" fmla="*/ 1449653 h 2315638"/>
              <a:gd name="connsiteX11" fmla="*/ 8888341 w 8888341"/>
              <a:gd name="connsiteY11" fmla="*/ 2310436 h 2315638"/>
              <a:gd name="connsiteX0" fmla="*/ 0 w 8897563"/>
              <a:gd name="connsiteY0" fmla="*/ 2211408 h 2310436"/>
              <a:gd name="connsiteX1" fmla="*/ 2711885 w 8897563"/>
              <a:gd name="connsiteY1" fmla="*/ 1641252 h 2310436"/>
              <a:gd name="connsiteX2" fmla="*/ 3353376 w 8897563"/>
              <a:gd name="connsiteY2" fmla="*/ 1150624 h 2310436"/>
              <a:gd name="connsiteX3" fmla="*/ 3563087 w 8897563"/>
              <a:gd name="connsiteY3" fmla="*/ 242395 h 2310436"/>
              <a:gd name="connsiteX4" fmla="*/ 3815327 w 8897563"/>
              <a:gd name="connsiteY4" fmla="*/ 601248 h 2310436"/>
              <a:gd name="connsiteX5" fmla="*/ 4427250 w 8897563"/>
              <a:gd name="connsiteY5" fmla="*/ 2259829 h 2310436"/>
              <a:gd name="connsiteX6" fmla="*/ 5697082 w 8897563"/>
              <a:gd name="connsiteY6" fmla="*/ 2077053 h 2310436"/>
              <a:gd name="connsiteX7" fmla="*/ 6671971 w 8897563"/>
              <a:gd name="connsiteY7" fmla="*/ 1896204 h 2310436"/>
              <a:gd name="connsiteX8" fmla="*/ 7538748 w 8897563"/>
              <a:gd name="connsiteY8" fmla="*/ 1512993 h 2310436"/>
              <a:gd name="connsiteX9" fmla="*/ 8030786 w 8897563"/>
              <a:gd name="connsiteY9" fmla="*/ 77 h 2310436"/>
              <a:gd name="connsiteX10" fmla="*/ 8486516 w 8897563"/>
              <a:gd name="connsiteY10" fmla="*/ 1449653 h 2310436"/>
              <a:gd name="connsiteX11" fmla="*/ 8897563 w 8897563"/>
              <a:gd name="connsiteY11" fmla="*/ 2310436 h 2310436"/>
              <a:gd name="connsiteX0" fmla="*/ 0 w 8897563"/>
              <a:gd name="connsiteY0" fmla="*/ 2044652 h 2143680"/>
              <a:gd name="connsiteX1" fmla="*/ 2711885 w 8897563"/>
              <a:gd name="connsiteY1" fmla="*/ 1474496 h 2143680"/>
              <a:gd name="connsiteX2" fmla="*/ 3353376 w 8897563"/>
              <a:gd name="connsiteY2" fmla="*/ 983868 h 2143680"/>
              <a:gd name="connsiteX3" fmla="*/ 3563087 w 8897563"/>
              <a:gd name="connsiteY3" fmla="*/ 75639 h 2143680"/>
              <a:gd name="connsiteX4" fmla="*/ 3815327 w 8897563"/>
              <a:gd name="connsiteY4" fmla="*/ 434492 h 2143680"/>
              <a:gd name="connsiteX5" fmla="*/ 4427250 w 8897563"/>
              <a:gd name="connsiteY5" fmla="*/ 2093073 h 2143680"/>
              <a:gd name="connsiteX6" fmla="*/ 5697082 w 8897563"/>
              <a:gd name="connsiteY6" fmla="*/ 1910297 h 2143680"/>
              <a:gd name="connsiteX7" fmla="*/ 6671971 w 8897563"/>
              <a:gd name="connsiteY7" fmla="*/ 1729448 h 2143680"/>
              <a:gd name="connsiteX8" fmla="*/ 7538748 w 8897563"/>
              <a:gd name="connsiteY8" fmla="*/ 1346237 h 2143680"/>
              <a:gd name="connsiteX9" fmla="*/ 8012341 w 8897563"/>
              <a:gd name="connsiteY9" fmla="*/ 89 h 2143680"/>
              <a:gd name="connsiteX10" fmla="*/ 8486516 w 8897563"/>
              <a:gd name="connsiteY10" fmla="*/ 1282897 h 2143680"/>
              <a:gd name="connsiteX11" fmla="*/ 8897563 w 8897563"/>
              <a:gd name="connsiteY11" fmla="*/ 2143680 h 2143680"/>
              <a:gd name="connsiteX0" fmla="*/ 0 w 8897563"/>
              <a:gd name="connsiteY0" fmla="*/ 2044652 h 2143680"/>
              <a:gd name="connsiteX1" fmla="*/ 2711885 w 8897563"/>
              <a:gd name="connsiteY1" fmla="*/ 1474496 h 2143680"/>
              <a:gd name="connsiteX2" fmla="*/ 3353376 w 8897563"/>
              <a:gd name="connsiteY2" fmla="*/ 983868 h 2143680"/>
              <a:gd name="connsiteX3" fmla="*/ 3563087 w 8897563"/>
              <a:gd name="connsiteY3" fmla="*/ 75639 h 2143680"/>
              <a:gd name="connsiteX4" fmla="*/ 3815327 w 8897563"/>
              <a:gd name="connsiteY4" fmla="*/ 434492 h 2143680"/>
              <a:gd name="connsiteX5" fmla="*/ 4427250 w 8897563"/>
              <a:gd name="connsiteY5" fmla="*/ 2093073 h 2143680"/>
              <a:gd name="connsiteX6" fmla="*/ 5697082 w 8897563"/>
              <a:gd name="connsiteY6" fmla="*/ 1910297 h 2143680"/>
              <a:gd name="connsiteX7" fmla="*/ 6671971 w 8897563"/>
              <a:gd name="connsiteY7" fmla="*/ 1729448 h 2143680"/>
              <a:gd name="connsiteX8" fmla="*/ 7538748 w 8897563"/>
              <a:gd name="connsiteY8" fmla="*/ 1346237 h 2143680"/>
              <a:gd name="connsiteX9" fmla="*/ 8012341 w 8897563"/>
              <a:gd name="connsiteY9" fmla="*/ 89 h 2143680"/>
              <a:gd name="connsiteX10" fmla="*/ 8486516 w 8897563"/>
              <a:gd name="connsiteY10" fmla="*/ 1282897 h 2143680"/>
              <a:gd name="connsiteX11" fmla="*/ 8897563 w 8897563"/>
              <a:gd name="connsiteY11" fmla="*/ 2143680 h 2143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897563" h="2143680">
                <a:moveTo>
                  <a:pt x="0" y="2044652"/>
                </a:moveTo>
                <a:cubicBezTo>
                  <a:pt x="707288" y="1880504"/>
                  <a:pt x="2152989" y="1651293"/>
                  <a:pt x="2711885" y="1474496"/>
                </a:cubicBezTo>
                <a:cubicBezTo>
                  <a:pt x="3270781" y="1297699"/>
                  <a:pt x="3313818" y="1371174"/>
                  <a:pt x="3353376" y="983868"/>
                </a:cubicBezTo>
                <a:cubicBezTo>
                  <a:pt x="3392934" y="596562"/>
                  <a:pt x="3486095" y="167202"/>
                  <a:pt x="3563087" y="75639"/>
                </a:cubicBezTo>
                <a:cubicBezTo>
                  <a:pt x="3640079" y="-15924"/>
                  <a:pt x="3671300" y="98253"/>
                  <a:pt x="3815327" y="434492"/>
                </a:cubicBezTo>
                <a:cubicBezTo>
                  <a:pt x="3959354" y="770731"/>
                  <a:pt x="4392246" y="2062551"/>
                  <a:pt x="4427250" y="2093073"/>
                </a:cubicBezTo>
                <a:cubicBezTo>
                  <a:pt x="4462254" y="2123595"/>
                  <a:pt x="5322962" y="1970901"/>
                  <a:pt x="5697082" y="1910297"/>
                </a:cubicBezTo>
                <a:cubicBezTo>
                  <a:pt x="6071202" y="1849693"/>
                  <a:pt x="6365027" y="1823458"/>
                  <a:pt x="6671971" y="1729448"/>
                </a:cubicBezTo>
                <a:cubicBezTo>
                  <a:pt x="6978915" y="1635438"/>
                  <a:pt x="7444474" y="1457273"/>
                  <a:pt x="7538748" y="1346237"/>
                </a:cubicBezTo>
                <a:cubicBezTo>
                  <a:pt x="7633022" y="1235201"/>
                  <a:pt x="7854380" y="10646"/>
                  <a:pt x="8012341" y="89"/>
                </a:cubicBezTo>
                <a:cubicBezTo>
                  <a:pt x="8170302" y="-10468"/>
                  <a:pt x="8338979" y="925632"/>
                  <a:pt x="8486516" y="1282897"/>
                </a:cubicBezTo>
                <a:cubicBezTo>
                  <a:pt x="8634053" y="1640162"/>
                  <a:pt x="8881614" y="2012545"/>
                  <a:pt x="8897563" y="2143680"/>
                </a:cubicBezTo>
              </a:path>
            </a:pathLst>
          </a:cu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Volný tvar 29"/>
          <p:cNvSpPr/>
          <p:nvPr/>
        </p:nvSpPr>
        <p:spPr>
          <a:xfrm>
            <a:off x="2394923" y="4760382"/>
            <a:ext cx="3415839" cy="1430269"/>
          </a:xfrm>
          <a:custGeom>
            <a:avLst/>
            <a:gdLst>
              <a:gd name="connsiteX0" fmla="*/ 0 w 5932967"/>
              <a:gd name="connsiteY0" fmla="*/ 2268052 h 2374378"/>
              <a:gd name="connsiteX1" fmla="*/ 1499190 w 5932967"/>
              <a:gd name="connsiteY1" fmla="*/ 1757690 h 2374378"/>
              <a:gd name="connsiteX2" fmla="*/ 1743739 w 5932967"/>
              <a:gd name="connsiteY2" fmla="*/ 1555671 h 2374378"/>
              <a:gd name="connsiteX3" fmla="*/ 1998921 w 5932967"/>
              <a:gd name="connsiteY3" fmla="*/ 56480 h 2374378"/>
              <a:gd name="connsiteX4" fmla="*/ 2296632 w 5932967"/>
              <a:gd name="connsiteY4" fmla="*/ 492415 h 2374378"/>
              <a:gd name="connsiteX5" fmla="*/ 2934586 w 5932967"/>
              <a:gd name="connsiteY5" fmla="*/ 2140462 h 2374378"/>
              <a:gd name="connsiteX6" fmla="*/ 3125972 w 5932967"/>
              <a:gd name="connsiteY6" fmla="*/ 2214890 h 2374378"/>
              <a:gd name="connsiteX7" fmla="*/ 4614530 w 5932967"/>
              <a:gd name="connsiteY7" fmla="*/ 1491876 h 2374378"/>
              <a:gd name="connsiteX8" fmla="*/ 4901609 w 5932967"/>
              <a:gd name="connsiteY8" fmla="*/ 1417448 h 2374378"/>
              <a:gd name="connsiteX9" fmla="*/ 5284381 w 5932967"/>
              <a:gd name="connsiteY9" fmla="*/ 194704 h 2374378"/>
              <a:gd name="connsiteX10" fmla="*/ 5709683 w 5932967"/>
              <a:gd name="connsiteY10" fmla="*/ 1715159 h 2374378"/>
              <a:gd name="connsiteX11" fmla="*/ 5932967 w 5932967"/>
              <a:gd name="connsiteY11" fmla="*/ 2374378 h 2374378"/>
              <a:gd name="connsiteX0" fmla="*/ 0 w 5932967"/>
              <a:gd name="connsiteY0" fmla="*/ 2268052 h 2374378"/>
              <a:gd name="connsiteX1" fmla="*/ 1499190 w 5932967"/>
              <a:gd name="connsiteY1" fmla="*/ 1757690 h 2374378"/>
              <a:gd name="connsiteX2" fmla="*/ 1743739 w 5932967"/>
              <a:gd name="connsiteY2" fmla="*/ 1555671 h 2374378"/>
              <a:gd name="connsiteX3" fmla="*/ 1998921 w 5932967"/>
              <a:gd name="connsiteY3" fmla="*/ 56480 h 2374378"/>
              <a:gd name="connsiteX4" fmla="*/ 2296632 w 5932967"/>
              <a:gd name="connsiteY4" fmla="*/ 492415 h 2374378"/>
              <a:gd name="connsiteX5" fmla="*/ 2934586 w 5932967"/>
              <a:gd name="connsiteY5" fmla="*/ 2140462 h 2374378"/>
              <a:gd name="connsiteX6" fmla="*/ 3125972 w 5932967"/>
              <a:gd name="connsiteY6" fmla="*/ 2214890 h 2374378"/>
              <a:gd name="connsiteX7" fmla="*/ 4614530 w 5932967"/>
              <a:gd name="connsiteY7" fmla="*/ 1491876 h 2374378"/>
              <a:gd name="connsiteX8" fmla="*/ 4901609 w 5932967"/>
              <a:gd name="connsiteY8" fmla="*/ 1417448 h 2374378"/>
              <a:gd name="connsiteX9" fmla="*/ 5284381 w 5932967"/>
              <a:gd name="connsiteY9" fmla="*/ 194704 h 2374378"/>
              <a:gd name="connsiteX10" fmla="*/ 5709683 w 5932967"/>
              <a:gd name="connsiteY10" fmla="*/ 1715159 h 2374378"/>
              <a:gd name="connsiteX11" fmla="*/ 5932967 w 5932967"/>
              <a:gd name="connsiteY11" fmla="*/ 2374378 h 2374378"/>
              <a:gd name="connsiteX0" fmla="*/ 0 w 5932967"/>
              <a:gd name="connsiteY0" fmla="*/ 2268052 h 2374378"/>
              <a:gd name="connsiteX1" fmla="*/ 1499190 w 5932967"/>
              <a:gd name="connsiteY1" fmla="*/ 1757690 h 2374378"/>
              <a:gd name="connsiteX2" fmla="*/ 1743739 w 5932967"/>
              <a:gd name="connsiteY2" fmla="*/ 1555671 h 2374378"/>
              <a:gd name="connsiteX3" fmla="*/ 1998921 w 5932967"/>
              <a:gd name="connsiteY3" fmla="*/ 56480 h 2374378"/>
              <a:gd name="connsiteX4" fmla="*/ 2296632 w 5932967"/>
              <a:gd name="connsiteY4" fmla="*/ 492415 h 2374378"/>
              <a:gd name="connsiteX5" fmla="*/ 2934586 w 5932967"/>
              <a:gd name="connsiteY5" fmla="*/ 2140462 h 2374378"/>
              <a:gd name="connsiteX6" fmla="*/ 3264195 w 5932967"/>
              <a:gd name="connsiteY6" fmla="*/ 2172360 h 2374378"/>
              <a:gd name="connsiteX7" fmla="*/ 4614530 w 5932967"/>
              <a:gd name="connsiteY7" fmla="*/ 1491876 h 2374378"/>
              <a:gd name="connsiteX8" fmla="*/ 4901609 w 5932967"/>
              <a:gd name="connsiteY8" fmla="*/ 1417448 h 2374378"/>
              <a:gd name="connsiteX9" fmla="*/ 5284381 w 5932967"/>
              <a:gd name="connsiteY9" fmla="*/ 194704 h 2374378"/>
              <a:gd name="connsiteX10" fmla="*/ 5709683 w 5932967"/>
              <a:gd name="connsiteY10" fmla="*/ 1715159 h 2374378"/>
              <a:gd name="connsiteX11" fmla="*/ 5932967 w 5932967"/>
              <a:gd name="connsiteY11" fmla="*/ 2374378 h 2374378"/>
              <a:gd name="connsiteX0" fmla="*/ 0 w 5932967"/>
              <a:gd name="connsiteY0" fmla="*/ 2268052 h 2374378"/>
              <a:gd name="connsiteX1" fmla="*/ 1499190 w 5932967"/>
              <a:gd name="connsiteY1" fmla="*/ 1757690 h 2374378"/>
              <a:gd name="connsiteX2" fmla="*/ 1743739 w 5932967"/>
              <a:gd name="connsiteY2" fmla="*/ 1555671 h 2374378"/>
              <a:gd name="connsiteX3" fmla="*/ 1998921 w 5932967"/>
              <a:gd name="connsiteY3" fmla="*/ 56480 h 2374378"/>
              <a:gd name="connsiteX4" fmla="*/ 2296632 w 5932967"/>
              <a:gd name="connsiteY4" fmla="*/ 492415 h 2374378"/>
              <a:gd name="connsiteX5" fmla="*/ 2934586 w 5932967"/>
              <a:gd name="connsiteY5" fmla="*/ 2140462 h 2374378"/>
              <a:gd name="connsiteX6" fmla="*/ 3264195 w 5932967"/>
              <a:gd name="connsiteY6" fmla="*/ 2172360 h 2374378"/>
              <a:gd name="connsiteX7" fmla="*/ 4614530 w 5932967"/>
              <a:gd name="connsiteY7" fmla="*/ 1491876 h 2374378"/>
              <a:gd name="connsiteX8" fmla="*/ 4901609 w 5932967"/>
              <a:gd name="connsiteY8" fmla="*/ 1417448 h 2374378"/>
              <a:gd name="connsiteX9" fmla="*/ 5284381 w 5932967"/>
              <a:gd name="connsiteY9" fmla="*/ 194704 h 2374378"/>
              <a:gd name="connsiteX10" fmla="*/ 5709683 w 5932967"/>
              <a:gd name="connsiteY10" fmla="*/ 1715159 h 2374378"/>
              <a:gd name="connsiteX11" fmla="*/ 5932967 w 5932967"/>
              <a:gd name="connsiteY11" fmla="*/ 2374378 h 2374378"/>
              <a:gd name="connsiteX0" fmla="*/ 0 w 5932967"/>
              <a:gd name="connsiteY0" fmla="*/ 2268052 h 2374378"/>
              <a:gd name="connsiteX1" fmla="*/ 1499190 w 5932967"/>
              <a:gd name="connsiteY1" fmla="*/ 1757690 h 2374378"/>
              <a:gd name="connsiteX2" fmla="*/ 1743739 w 5932967"/>
              <a:gd name="connsiteY2" fmla="*/ 1555671 h 2374378"/>
              <a:gd name="connsiteX3" fmla="*/ 1998921 w 5932967"/>
              <a:gd name="connsiteY3" fmla="*/ 56480 h 2374378"/>
              <a:gd name="connsiteX4" fmla="*/ 2296632 w 5932967"/>
              <a:gd name="connsiteY4" fmla="*/ 492415 h 2374378"/>
              <a:gd name="connsiteX5" fmla="*/ 2934586 w 5932967"/>
              <a:gd name="connsiteY5" fmla="*/ 2140462 h 2374378"/>
              <a:gd name="connsiteX6" fmla="*/ 3264195 w 5932967"/>
              <a:gd name="connsiteY6" fmla="*/ 2172360 h 2374378"/>
              <a:gd name="connsiteX7" fmla="*/ 4614530 w 5932967"/>
              <a:gd name="connsiteY7" fmla="*/ 1491876 h 2374378"/>
              <a:gd name="connsiteX8" fmla="*/ 4901609 w 5932967"/>
              <a:gd name="connsiteY8" fmla="*/ 1417448 h 2374378"/>
              <a:gd name="connsiteX9" fmla="*/ 5284381 w 5932967"/>
              <a:gd name="connsiteY9" fmla="*/ 194704 h 2374378"/>
              <a:gd name="connsiteX10" fmla="*/ 5709683 w 5932967"/>
              <a:gd name="connsiteY10" fmla="*/ 1715159 h 2374378"/>
              <a:gd name="connsiteX11" fmla="*/ 5932967 w 5932967"/>
              <a:gd name="connsiteY11" fmla="*/ 2374378 h 2374378"/>
              <a:gd name="connsiteX0" fmla="*/ 0 w 5932967"/>
              <a:gd name="connsiteY0" fmla="*/ 2268052 h 2374378"/>
              <a:gd name="connsiteX1" fmla="*/ 1499190 w 5932967"/>
              <a:gd name="connsiteY1" fmla="*/ 1757690 h 2374378"/>
              <a:gd name="connsiteX2" fmla="*/ 1743739 w 5932967"/>
              <a:gd name="connsiteY2" fmla="*/ 1555671 h 2374378"/>
              <a:gd name="connsiteX3" fmla="*/ 1998921 w 5932967"/>
              <a:gd name="connsiteY3" fmla="*/ 56480 h 2374378"/>
              <a:gd name="connsiteX4" fmla="*/ 2296632 w 5932967"/>
              <a:gd name="connsiteY4" fmla="*/ 492415 h 2374378"/>
              <a:gd name="connsiteX5" fmla="*/ 2934586 w 5932967"/>
              <a:gd name="connsiteY5" fmla="*/ 2140462 h 2374378"/>
              <a:gd name="connsiteX6" fmla="*/ 3264195 w 5932967"/>
              <a:gd name="connsiteY6" fmla="*/ 2172360 h 2374378"/>
              <a:gd name="connsiteX7" fmla="*/ 4614530 w 5932967"/>
              <a:gd name="connsiteY7" fmla="*/ 1491876 h 2374378"/>
              <a:gd name="connsiteX8" fmla="*/ 4901609 w 5932967"/>
              <a:gd name="connsiteY8" fmla="*/ 1417448 h 2374378"/>
              <a:gd name="connsiteX9" fmla="*/ 5284381 w 5932967"/>
              <a:gd name="connsiteY9" fmla="*/ 194704 h 2374378"/>
              <a:gd name="connsiteX10" fmla="*/ 5709683 w 5932967"/>
              <a:gd name="connsiteY10" fmla="*/ 1715159 h 2374378"/>
              <a:gd name="connsiteX11" fmla="*/ 5932967 w 5932967"/>
              <a:gd name="connsiteY11" fmla="*/ 2374378 h 2374378"/>
              <a:gd name="connsiteX0" fmla="*/ 0 w 5932967"/>
              <a:gd name="connsiteY0" fmla="*/ 2268052 h 2374378"/>
              <a:gd name="connsiteX1" fmla="*/ 1499190 w 5932967"/>
              <a:gd name="connsiteY1" fmla="*/ 1757690 h 2374378"/>
              <a:gd name="connsiteX2" fmla="*/ 1743739 w 5932967"/>
              <a:gd name="connsiteY2" fmla="*/ 1555671 h 2374378"/>
              <a:gd name="connsiteX3" fmla="*/ 1998921 w 5932967"/>
              <a:gd name="connsiteY3" fmla="*/ 56480 h 2374378"/>
              <a:gd name="connsiteX4" fmla="*/ 2296632 w 5932967"/>
              <a:gd name="connsiteY4" fmla="*/ 492415 h 2374378"/>
              <a:gd name="connsiteX5" fmla="*/ 2934586 w 5932967"/>
              <a:gd name="connsiteY5" fmla="*/ 2140462 h 2374378"/>
              <a:gd name="connsiteX6" fmla="*/ 3264195 w 5932967"/>
              <a:gd name="connsiteY6" fmla="*/ 2172360 h 2374378"/>
              <a:gd name="connsiteX7" fmla="*/ 4263656 w 5932967"/>
              <a:gd name="connsiteY7" fmla="*/ 1757690 h 2374378"/>
              <a:gd name="connsiteX8" fmla="*/ 4901609 w 5932967"/>
              <a:gd name="connsiteY8" fmla="*/ 1417448 h 2374378"/>
              <a:gd name="connsiteX9" fmla="*/ 5284381 w 5932967"/>
              <a:gd name="connsiteY9" fmla="*/ 194704 h 2374378"/>
              <a:gd name="connsiteX10" fmla="*/ 5709683 w 5932967"/>
              <a:gd name="connsiteY10" fmla="*/ 1715159 h 2374378"/>
              <a:gd name="connsiteX11" fmla="*/ 5932967 w 5932967"/>
              <a:gd name="connsiteY11" fmla="*/ 2374378 h 2374378"/>
              <a:gd name="connsiteX0" fmla="*/ 0 w 5932967"/>
              <a:gd name="connsiteY0" fmla="*/ 2268052 h 2374378"/>
              <a:gd name="connsiteX1" fmla="*/ 1499190 w 5932967"/>
              <a:gd name="connsiteY1" fmla="*/ 1757690 h 2374378"/>
              <a:gd name="connsiteX2" fmla="*/ 1743739 w 5932967"/>
              <a:gd name="connsiteY2" fmla="*/ 1555671 h 2374378"/>
              <a:gd name="connsiteX3" fmla="*/ 1998921 w 5932967"/>
              <a:gd name="connsiteY3" fmla="*/ 56480 h 2374378"/>
              <a:gd name="connsiteX4" fmla="*/ 2296632 w 5932967"/>
              <a:gd name="connsiteY4" fmla="*/ 492415 h 2374378"/>
              <a:gd name="connsiteX5" fmla="*/ 2934586 w 5932967"/>
              <a:gd name="connsiteY5" fmla="*/ 2140462 h 2374378"/>
              <a:gd name="connsiteX6" fmla="*/ 3264195 w 5932967"/>
              <a:gd name="connsiteY6" fmla="*/ 2172360 h 2374378"/>
              <a:gd name="connsiteX7" fmla="*/ 4263656 w 5932967"/>
              <a:gd name="connsiteY7" fmla="*/ 1757690 h 2374378"/>
              <a:gd name="connsiteX8" fmla="*/ 4837813 w 5932967"/>
              <a:gd name="connsiteY8" fmla="*/ 1481244 h 2374378"/>
              <a:gd name="connsiteX9" fmla="*/ 5284381 w 5932967"/>
              <a:gd name="connsiteY9" fmla="*/ 194704 h 2374378"/>
              <a:gd name="connsiteX10" fmla="*/ 5709683 w 5932967"/>
              <a:gd name="connsiteY10" fmla="*/ 1715159 h 2374378"/>
              <a:gd name="connsiteX11" fmla="*/ 5932967 w 5932967"/>
              <a:gd name="connsiteY11" fmla="*/ 2374378 h 2374378"/>
              <a:gd name="connsiteX0" fmla="*/ 0 w 5932967"/>
              <a:gd name="connsiteY0" fmla="*/ 2268052 h 2374378"/>
              <a:gd name="connsiteX1" fmla="*/ 1499190 w 5932967"/>
              <a:gd name="connsiteY1" fmla="*/ 1757690 h 2374378"/>
              <a:gd name="connsiteX2" fmla="*/ 1743739 w 5932967"/>
              <a:gd name="connsiteY2" fmla="*/ 1555671 h 2374378"/>
              <a:gd name="connsiteX3" fmla="*/ 1998921 w 5932967"/>
              <a:gd name="connsiteY3" fmla="*/ 56480 h 2374378"/>
              <a:gd name="connsiteX4" fmla="*/ 2296632 w 5932967"/>
              <a:gd name="connsiteY4" fmla="*/ 492415 h 2374378"/>
              <a:gd name="connsiteX5" fmla="*/ 2934586 w 5932967"/>
              <a:gd name="connsiteY5" fmla="*/ 2140462 h 2374378"/>
              <a:gd name="connsiteX6" fmla="*/ 3264195 w 5932967"/>
              <a:gd name="connsiteY6" fmla="*/ 2172360 h 2374378"/>
              <a:gd name="connsiteX7" fmla="*/ 4263656 w 5932967"/>
              <a:gd name="connsiteY7" fmla="*/ 1757690 h 2374378"/>
              <a:gd name="connsiteX8" fmla="*/ 4837813 w 5932967"/>
              <a:gd name="connsiteY8" fmla="*/ 1481244 h 2374378"/>
              <a:gd name="connsiteX9" fmla="*/ 5284381 w 5932967"/>
              <a:gd name="connsiteY9" fmla="*/ 194704 h 2374378"/>
              <a:gd name="connsiteX10" fmla="*/ 5709683 w 5932967"/>
              <a:gd name="connsiteY10" fmla="*/ 1715159 h 2374378"/>
              <a:gd name="connsiteX11" fmla="*/ 5932967 w 5932967"/>
              <a:gd name="connsiteY11" fmla="*/ 2374378 h 2374378"/>
              <a:gd name="connsiteX0" fmla="*/ 0 w 5932967"/>
              <a:gd name="connsiteY0" fmla="*/ 2268052 h 2374378"/>
              <a:gd name="connsiteX1" fmla="*/ 1499190 w 5932967"/>
              <a:gd name="connsiteY1" fmla="*/ 1757690 h 2374378"/>
              <a:gd name="connsiteX2" fmla="*/ 1743739 w 5932967"/>
              <a:gd name="connsiteY2" fmla="*/ 1555671 h 2374378"/>
              <a:gd name="connsiteX3" fmla="*/ 1998921 w 5932967"/>
              <a:gd name="connsiteY3" fmla="*/ 56480 h 2374378"/>
              <a:gd name="connsiteX4" fmla="*/ 2296632 w 5932967"/>
              <a:gd name="connsiteY4" fmla="*/ 492415 h 2374378"/>
              <a:gd name="connsiteX5" fmla="*/ 2934586 w 5932967"/>
              <a:gd name="connsiteY5" fmla="*/ 2140462 h 2374378"/>
              <a:gd name="connsiteX6" fmla="*/ 3264195 w 5932967"/>
              <a:gd name="connsiteY6" fmla="*/ 2172360 h 2374378"/>
              <a:gd name="connsiteX7" fmla="*/ 4221126 w 5932967"/>
              <a:gd name="connsiteY7" fmla="*/ 1800220 h 2374378"/>
              <a:gd name="connsiteX8" fmla="*/ 4837813 w 5932967"/>
              <a:gd name="connsiteY8" fmla="*/ 1481244 h 2374378"/>
              <a:gd name="connsiteX9" fmla="*/ 5284381 w 5932967"/>
              <a:gd name="connsiteY9" fmla="*/ 194704 h 2374378"/>
              <a:gd name="connsiteX10" fmla="*/ 5709683 w 5932967"/>
              <a:gd name="connsiteY10" fmla="*/ 1715159 h 2374378"/>
              <a:gd name="connsiteX11" fmla="*/ 5932967 w 5932967"/>
              <a:gd name="connsiteY11" fmla="*/ 2374378 h 2374378"/>
              <a:gd name="connsiteX0" fmla="*/ 0 w 5932967"/>
              <a:gd name="connsiteY0" fmla="*/ 2268052 h 2374378"/>
              <a:gd name="connsiteX1" fmla="*/ 1499190 w 5932967"/>
              <a:gd name="connsiteY1" fmla="*/ 1757690 h 2374378"/>
              <a:gd name="connsiteX2" fmla="*/ 1743739 w 5932967"/>
              <a:gd name="connsiteY2" fmla="*/ 1555671 h 2374378"/>
              <a:gd name="connsiteX3" fmla="*/ 1998921 w 5932967"/>
              <a:gd name="connsiteY3" fmla="*/ 56480 h 2374378"/>
              <a:gd name="connsiteX4" fmla="*/ 2296632 w 5932967"/>
              <a:gd name="connsiteY4" fmla="*/ 492415 h 2374378"/>
              <a:gd name="connsiteX5" fmla="*/ 2934586 w 5932967"/>
              <a:gd name="connsiteY5" fmla="*/ 2140462 h 2374378"/>
              <a:gd name="connsiteX6" fmla="*/ 3264195 w 5932967"/>
              <a:gd name="connsiteY6" fmla="*/ 2172360 h 2374378"/>
              <a:gd name="connsiteX7" fmla="*/ 4221126 w 5932967"/>
              <a:gd name="connsiteY7" fmla="*/ 1800220 h 2374378"/>
              <a:gd name="connsiteX8" fmla="*/ 4837813 w 5932967"/>
              <a:gd name="connsiteY8" fmla="*/ 1481244 h 2374378"/>
              <a:gd name="connsiteX9" fmla="*/ 5284381 w 5932967"/>
              <a:gd name="connsiteY9" fmla="*/ 194704 h 2374378"/>
              <a:gd name="connsiteX10" fmla="*/ 5709683 w 5932967"/>
              <a:gd name="connsiteY10" fmla="*/ 1715159 h 2374378"/>
              <a:gd name="connsiteX11" fmla="*/ 5932967 w 5932967"/>
              <a:gd name="connsiteY11" fmla="*/ 2374378 h 2374378"/>
              <a:gd name="connsiteX0" fmla="*/ 0 w 5932967"/>
              <a:gd name="connsiteY0" fmla="*/ 2268052 h 2374378"/>
              <a:gd name="connsiteX1" fmla="*/ 1499190 w 5932967"/>
              <a:gd name="connsiteY1" fmla="*/ 1757690 h 2374378"/>
              <a:gd name="connsiteX2" fmla="*/ 1743739 w 5932967"/>
              <a:gd name="connsiteY2" fmla="*/ 1555671 h 2374378"/>
              <a:gd name="connsiteX3" fmla="*/ 1998921 w 5932967"/>
              <a:gd name="connsiteY3" fmla="*/ 56480 h 2374378"/>
              <a:gd name="connsiteX4" fmla="*/ 2296632 w 5932967"/>
              <a:gd name="connsiteY4" fmla="*/ 492415 h 2374378"/>
              <a:gd name="connsiteX5" fmla="*/ 2934586 w 5932967"/>
              <a:gd name="connsiteY5" fmla="*/ 2140462 h 2374378"/>
              <a:gd name="connsiteX6" fmla="*/ 3264195 w 5932967"/>
              <a:gd name="connsiteY6" fmla="*/ 2172360 h 2374378"/>
              <a:gd name="connsiteX7" fmla="*/ 4221126 w 5932967"/>
              <a:gd name="connsiteY7" fmla="*/ 1800220 h 2374378"/>
              <a:gd name="connsiteX8" fmla="*/ 4837813 w 5932967"/>
              <a:gd name="connsiteY8" fmla="*/ 1481244 h 2374378"/>
              <a:gd name="connsiteX9" fmla="*/ 5284381 w 5932967"/>
              <a:gd name="connsiteY9" fmla="*/ 194704 h 2374378"/>
              <a:gd name="connsiteX10" fmla="*/ 5762846 w 5932967"/>
              <a:gd name="connsiteY10" fmla="*/ 1661996 h 2374378"/>
              <a:gd name="connsiteX11" fmla="*/ 5932967 w 5932967"/>
              <a:gd name="connsiteY11" fmla="*/ 2374378 h 2374378"/>
              <a:gd name="connsiteX0" fmla="*/ 0 w 5901070"/>
              <a:gd name="connsiteY0" fmla="*/ 2268052 h 2278685"/>
              <a:gd name="connsiteX1" fmla="*/ 1499190 w 5901070"/>
              <a:gd name="connsiteY1" fmla="*/ 1757690 h 2278685"/>
              <a:gd name="connsiteX2" fmla="*/ 1743739 w 5901070"/>
              <a:gd name="connsiteY2" fmla="*/ 1555671 h 2278685"/>
              <a:gd name="connsiteX3" fmla="*/ 1998921 w 5901070"/>
              <a:gd name="connsiteY3" fmla="*/ 56480 h 2278685"/>
              <a:gd name="connsiteX4" fmla="*/ 2296632 w 5901070"/>
              <a:gd name="connsiteY4" fmla="*/ 492415 h 2278685"/>
              <a:gd name="connsiteX5" fmla="*/ 2934586 w 5901070"/>
              <a:gd name="connsiteY5" fmla="*/ 2140462 h 2278685"/>
              <a:gd name="connsiteX6" fmla="*/ 3264195 w 5901070"/>
              <a:gd name="connsiteY6" fmla="*/ 2172360 h 2278685"/>
              <a:gd name="connsiteX7" fmla="*/ 4221126 w 5901070"/>
              <a:gd name="connsiteY7" fmla="*/ 1800220 h 2278685"/>
              <a:gd name="connsiteX8" fmla="*/ 4837813 w 5901070"/>
              <a:gd name="connsiteY8" fmla="*/ 1481244 h 2278685"/>
              <a:gd name="connsiteX9" fmla="*/ 5284381 w 5901070"/>
              <a:gd name="connsiteY9" fmla="*/ 194704 h 2278685"/>
              <a:gd name="connsiteX10" fmla="*/ 5762846 w 5901070"/>
              <a:gd name="connsiteY10" fmla="*/ 1661996 h 2278685"/>
              <a:gd name="connsiteX11" fmla="*/ 5901070 w 5901070"/>
              <a:gd name="connsiteY11" fmla="*/ 2278685 h 2278685"/>
              <a:gd name="connsiteX0" fmla="*/ 0 w 5901070"/>
              <a:gd name="connsiteY0" fmla="*/ 2268052 h 2278685"/>
              <a:gd name="connsiteX1" fmla="*/ 1499190 w 5901070"/>
              <a:gd name="connsiteY1" fmla="*/ 1757690 h 2278685"/>
              <a:gd name="connsiteX2" fmla="*/ 1743739 w 5901070"/>
              <a:gd name="connsiteY2" fmla="*/ 1555671 h 2278685"/>
              <a:gd name="connsiteX3" fmla="*/ 1998921 w 5901070"/>
              <a:gd name="connsiteY3" fmla="*/ 56480 h 2278685"/>
              <a:gd name="connsiteX4" fmla="*/ 2296632 w 5901070"/>
              <a:gd name="connsiteY4" fmla="*/ 492415 h 2278685"/>
              <a:gd name="connsiteX5" fmla="*/ 2934586 w 5901070"/>
              <a:gd name="connsiteY5" fmla="*/ 2140462 h 2278685"/>
              <a:gd name="connsiteX6" fmla="*/ 3264195 w 5901070"/>
              <a:gd name="connsiteY6" fmla="*/ 2172360 h 2278685"/>
              <a:gd name="connsiteX7" fmla="*/ 4221126 w 5901070"/>
              <a:gd name="connsiteY7" fmla="*/ 1800220 h 2278685"/>
              <a:gd name="connsiteX8" fmla="*/ 4837813 w 5901070"/>
              <a:gd name="connsiteY8" fmla="*/ 1481244 h 2278685"/>
              <a:gd name="connsiteX9" fmla="*/ 5284381 w 5901070"/>
              <a:gd name="connsiteY9" fmla="*/ 194704 h 2278685"/>
              <a:gd name="connsiteX10" fmla="*/ 5762846 w 5901070"/>
              <a:gd name="connsiteY10" fmla="*/ 1661996 h 2278685"/>
              <a:gd name="connsiteX11" fmla="*/ 5901070 w 5901070"/>
              <a:gd name="connsiteY11" fmla="*/ 2278685 h 2278685"/>
              <a:gd name="connsiteX0" fmla="*/ 0 w 5901070"/>
              <a:gd name="connsiteY0" fmla="*/ 2268052 h 2278685"/>
              <a:gd name="connsiteX1" fmla="*/ 1499190 w 5901070"/>
              <a:gd name="connsiteY1" fmla="*/ 1757690 h 2278685"/>
              <a:gd name="connsiteX2" fmla="*/ 1743739 w 5901070"/>
              <a:gd name="connsiteY2" fmla="*/ 1555671 h 2278685"/>
              <a:gd name="connsiteX3" fmla="*/ 1998921 w 5901070"/>
              <a:gd name="connsiteY3" fmla="*/ 56480 h 2278685"/>
              <a:gd name="connsiteX4" fmla="*/ 2296632 w 5901070"/>
              <a:gd name="connsiteY4" fmla="*/ 492415 h 2278685"/>
              <a:gd name="connsiteX5" fmla="*/ 2934586 w 5901070"/>
              <a:gd name="connsiteY5" fmla="*/ 2140462 h 2278685"/>
              <a:gd name="connsiteX6" fmla="*/ 3264195 w 5901070"/>
              <a:gd name="connsiteY6" fmla="*/ 2172360 h 2278685"/>
              <a:gd name="connsiteX7" fmla="*/ 4221126 w 5901070"/>
              <a:gd name="connsiteY7" fmla="*/ 1800220 h 2278685"/>
              <a:gd name="connsiteX8" fmla="*/ 4837813 w 5901070"/>
              <a:gd name="connsiteY8" fmla="*/ 1481244 h 2278685"/>
              <a:gd name="connsiteX9" fmla="*/ 5284381 w 5901070"/>
              <a:gd name="connsiteY9" fmla="*/ 109644 h 2278685"/>
              <a:gd name="connsiteX10" fmla="*/ 5762846 w 5901070"/>
              <a:gd name="connsiteY10" fmla="*/ 1661996 h 2278685"/>
              <a:gd name="connsiteX11" fmla="*/ 5901070 w 5901070"/>
              <a:gd name="connsiteY11" fmla="*/ 2278685 h 2278685"/>
              <a:gd name="connsiteX0" fmla="*/ 0 w 5901070"/>
              <a:gd name="connsiteY0" fmla="*/ 2268052 h 2278685"/>
              <a:gd name="connsiteX1" fmla="*/ 1499190 w 5901070"/>
              <a:gd name="connsiteY1" fmla="*/ 1757690 h 2278685"/>
              <a:gd name="connsiteX2" fmla="*/ 1743739 w 5901070"/>
              <a:gd name="connsiteY2" fmla="*/ 1555671 h 2278685"/>
              <a:gd name="connsiteX3" fmla="*/ 1998921 w 5901070"/>
              <a:gd name="connsiteY3" fmla="*/ 56480 h 2278685"/>
              <a:gd name="connsiteX4" fmla="*/ 2296632 w 5901070"/>
              <a:gd name="connsiteY4" fmla="*/ 492415 h 2278685"/>
              <a:gd name="connsiteX5" fmla="*/ 2934586 w 5901070"/>
              <a:gd name="connsiteY5" fmla="*/ 2140462 h 2278685"/>
              <a:gd name="connsiteX6" fmla="*/ 3264195 w 5901070"/>
              <a:gd name="connsiteY6" fmla="*/ 2172360 h 2278685"/>
              <a:gd name="connsiteX7" fmla="*/ 4221126 w 5901070"/>
              <a:gd name="connsiteY7" fmla="*/ 1800220 h 2278685"/>
              <a:gd name="connsiteX8" fmla="*/ 4837813 w 5901070"/>
              <a:gd name="connsiteY8" fmla="*/ 1481244 h 2278685"/>
              <a:gd name="connsiteX9" fmla="*/ 5284381 w 5901070"/>
              <a:gd name="connsiteY9" fmla="*/ 109644 h 2278685"/>
              <a:gd name="connsiteX10" fmla="*/ 5762846 w 5901070"/>
              <a:gd name="connsiteY10" fmla="*/ 1661996 h 2278685"/>
              <a:gd name="connsiteX11" fmla="*/ 5901070 w 5901070"/>
              <a:gd name="connsiteY11" fmla="*/ 2278685 h 2278685"/>
              <a:gd name="connsiteX0" fmla="*/ 0 w 5901070"/>
              <a:gd name="connsiteY0" fmla="*/ 2564303 h 2574936"/>
              <a:gd name="connsiteX1" fmla="*/ 1499190 w 5901070"/>
              <a:gd name="connsiteY1" fmla="*/ 2053941 h 2574936"/>
              <a:gd name="connsiteX2" fmla="*/ 1743739 w 5901070"/>
              <a:gd name="connsiteY2" fmla="*/ 1851922 h 2574936"/>
              <a:gd name="connsiteX3" fmla="*/ 2058382 w 5901070"/>
              <a:gd name="connsiteY3" fmla="*/ 35140 h 2574936"/>
              <a:gd name="connsiteX4" fmla="*/ 2296632 w 5901070"/>
              <a:gd name="connsiteY4" fmla="*/ 788666 h 2574936"/>
              <a:gd name="connsiteX5" fmla="*/ 2934586 w 5901070"/>
              <a:gd name="connsiteY5" fmla="*/ 2436713 h 2574936"/>
              <a:gd name="connsiteX6" fmla="*/ 3264195 w 5901070"/>
              <a:gd name="connsiteY6" fmla="*/ 2468611 h 2574936"/>
              <a:gd name="connsiteX7" fmla="*/ 4221126 w 5901070"/>
              <a:gd name="connsiteY7" fmla="*/ 2096471 h 2574936"/>
              <a:gd name="connsiteX8" fmla="*/ 4837813 w 5901070"/>
              <a:gd name="connsiteY8" fmla="*/ 1777495 h 2574936"/>
              <a:gd name="connsiteX9" fmla="*/ 5284381 w 5901070"/>
              <a:gd name="connsiteY9" fmla="*/ 405895 h 2574936"/>
              <a:gd name="connsiteX10" fmla="*/ 5762846 w 5901070"/>
              <a:gd name="connsiteY10" fmla="*/ 1958247 h 2574936"/>
              <a:gd name="connsiteX11" fmla="*/ 5901070 w 5901070"/>
              <a:gd name="connsiteY11" fmla="*/ 2574936 h 2574936"/>
              <a:gd name="connsiteX0" fmla="*/ 0 w 5901070"/>
              <a:gd name="connsiteY0" fmla="*/ 2564305 h 2585231"/>
              <a:gd name="connsiteX1" fmla="*/ 1499190 w 5901070"/>
              <a:gd name="connsiteY1" fmla="*/ 2053943 h 2585231"/>
              <a:gd name="connsiteX2" fmla="*/ 1743739 w 5901070"/>
              <a:gd name="connsiteY2" fmla="*/ 1851924 h 2585231"/>
              <a:gd name="connsiteX3" fmla="*/ 2058382 w 5901070"/>
              <a:gd name="connsiteY3" fmla="*/ 35142 h 2585231"/>
              <a:gd name="connsiteX4" fmla="*/ 2475013 w 5901070"/>
              <a:gd name="connsiteY4" fmla="*/ 788668 h 2585231"/>
              <a:gd name="connsiteX5" fmla="*/ 2934586 w 5901070"/>
              <a:gd name="connsiteY5" fmla="*/ 2436715 h 2585231"/>
              <a:gd name="connsiteX6" fmla="*/ 3264195 w 5901070"/>
              <a:gd name="connsiteY6" fmla="*/ 2468613 h 2585231"/>
              <a:gd name="connsiteX7" fmla="*/ 4221126 w 5901070"/>
              <a:gd name="connsiteY7" fmla="*/ 2096473 h 2585231"/>
              <a:gd name="connsiteX8" fmla="*/ 4837813 w 5901070"/>
              <a:gd name="connsiteY8" fmla="*/ 1777497 h 2585231"/>
              <a:gd name="connsiteX9" fmla="*/ 5284381 w 5901070"/>
              <a:gd name="connsiteY9" fmla="*/ 405897 h 2585231"/>
              <a:gd name="connsiteX10" fmla="*/ 5762846 w 5901070"/>
              <a:gd name="connsiteY10" fmla="*/ 1958249 h 2585231"/>
              <a:gd name="connsiteX11" fmla="*/ 5901070 w 5901070"/>
              <a:gd name="connsiteY11" fmla="*/ 2574938 h 2585231"/>
              <a:gd name="connsiteX0" fmla="*/ 0 w 5901070"/>
              <a:gd name="connsiteY0" fmla="*/ 2562133 h 2572766"/>
              <a:gd name="connsiteX1" fmla="*/ 1499190 w 5901070"/>
              <a:gd name="connsiteY1" fmla="*/ 2051771 h 2572766"/>
              <a:gd name="connsiteX2" fmla="*/ 1743739 w 5901070"/>
              <a:gd name="connsiteY2" fmla="*/ 1849752 h 2572766"/>
              <a:gd name="connsiteX3" fmla="*/ 2058382 w 5901070"/>
              <a:gd name="connsiteY3" fmla="*/ 32970 h 2572766"/>
              <a:gd name="connsiteX4" fmla="*/ 2475013 w 5901070"/>
              <a:gd name="connsiteY4" fmla="*/ 786496 h 2572766"/>
              <a:gd name="connsiteX5" fmla="*/ 2934586 w 5901070"/>
              <a:gd name="connsiteY5" fmla="*/ 2147197 h 2572766"/>
              <a:gd name="connsiteX6" fmla="*/ 3264195 w 5901070"/>
              <a:gd name="connsiteY6" fmla="*/ 2466441 h 2572766"/>
              <a:gd name="connsiteX7" fmla="*/ 4221126 w 5901070"/>
              <a:gd name="connsiteY7" fmla="*/ 2094301 h 2572766"/>
              <a:gd name="connsiteX8" fmla="*/ 4837813 w 5901070"/>
              <a:gd name="connsiteY8" fmla="*/ 1775325 h 2572766"/>
              <a:gd name="connsiteX9" fmla="*/ 5284381 w 5901070"/>
              <a:gd name="connsiteY9" fmla="*/ 403725 h 2572766"/>
              <a:gd name="connsiteX10" fmla="*/ 5762846 w 5901070"/>
              <a:gd name="connsiteY10" fmla="*/ 1956077 h 2572766"/>
              <a:gd name="connsiteX11" fmla="*/ 5901070 w 5901070"/>
              <a:gd name="connsiteY11" fmla="*/ 2572766 h 2572766"/>
              <a:gd name="connsiteX0" fmla="*/ 0 w 5901070"/>
              <a:gd name="connsiteY0" fmla="*/ 2561917 h 2572550"/>
              <a:gd name="connsiteX1" fmla="*/ 1499190 w 5901070"/>
              <a:gd name="connsiteY1" fmla="*/ 2051555 h 2572550"/>
              <a:gd name="connsiteX2" fmla="*/ 1743739 w 5901070"/>
              <a:gd name="connsiteY2" fmla="*/ 1849536 h 2572550"/>
              <a:gd name="connsiteX3" fmla="*/ 2058382 w 5901070"/>
              <a:gd name="connsiteY3" fmla="*/ 32754 h 2572550"/>
              <a:gd name="connsiteX4" fmla="*/ 2475013 w 5901070"/>
              <a:gd name="connsiteY4" fmla="*/ 786280 h 2572550"/>
              <a:gd name="connsiteX5" fmla="*/ 3023777 w 5901070"/>
              <a:gd name="connsiteY5" fmla="*/ 2116734 h 2572550"/>
              <a:gd name="connsiteX6" fmla="*/ 3264195 w 5901070"/>
              <a:gd name="connsiteY6" fmla="*/ 2466225 h 2572550"/>
              <a:gd name="connsiteX7" fmla="*/ 4221126 w 5901070"/>
              <a:gd name="connsiteY7" fmla="*/ 2094085 h 2572550"/>
              <a:gd name="connsiteX8" fmla="*/ 4837813 w 5901070"/>
              <a:gd name="connsiteY8" fmla="*/ 1775109 h 2572550"/>
              <a:gd name="connsiteX9" fmla="*/ 5284381 w 5901070"/>
              <a:gd name="connsiteY9" fmla="*/ 403509 h 2572550"/>
              <a:gd name="connsiteX10" fmla="*/ 5762846 w 5901070"/>
              <a:gd name="connsiteY10" fmla="*/ 1955861 h 2572550"/>
              <a:gd name="connsiteX11" fmla="*/ 5901070 w 5901070"/>
              <a:gd name="connsiteY11" fmla="*/ 2572550 h 2572550"/>
              <a:gd name="connsiteX0" fmla="*/ 0 w 5901070"/>
              <a:gd name="connsiteY0" fmla="*/ 2561917 h 2572550"/>
              <a:gd name="connsiteX1" fmla="*/ 1499190 w 5901070"/>
              <a:gd name="connsiteY1" fmla="*/ 2051555 h 2572550"/>
              <a:gd name="connsiteX2" fmla="*/ 1743739 w 5901070"/>
              <a:gd name="connsiteY2" fmla="*/ 1849536 h 2572550"/>
              <a:gd name="connsiteX3" fmla="*/ 2058382 w 5901070"/>
              <a:gd name="connsiteY3" fmla="*/ 32754 h 2572550"/>
              <a:gd name="connsiteX4" fmla="*/ 2475013 w 5901070"/>
              <a:gd name="connsiteY4" fmla="*/ 786280 h 2572550"/>
              <a:gd name="connsiteX5" fmla="*/ 3023777 w 5901070"/>
              <a:gd name="connsiteY5" fmla="*/ 2116734 h 2572550"/>
              <a:gd name="connsiteX6" fmla="*/ 3264195 w 5901070"/>
              <a:gd name="connsiteY6" fmla="*/ 2466225 h 2572550"/>
              <a:gd name="connsiteX7" fmla="*/ 4235993 w 5901070"/>
              <a:gd name="connsiteY7" fmla="*/ 2154579 h 2572550"/>
              <a:gd name="connsiteX8" fmla="*/ 4837813 w 5901070"/>
              <a:gd name="connsiteY8" fmla="*/ 1775109 h 2572550"/>
              <a:gd name="connsiteX9" fmla="*/ 5284381 w 5901070"/>
              <a:gd name="connsiteY9" fmla="*/ 403509 h 2572550"/>
              <a:gd name="connsiteX10" fmla="*/ 5762846 w 5901070"/>
              <a:gd name="connsiteY10" fmla="*/ 1955861 h 2572550"/>
              <a:gd name="connsiteX11" fmla="*/ 5901070 w 5901070"/>
              <a:gd name="connsiteY11" fmla="*/ 2572550 h 2572550"/>
              <a:gd name="connsiteX0" fmla="*/ 0 w 5901070"/>
              <a:gd name="connsiteY0" fmla="*/ 2561917 h 2572550"/>
              <a:gd name="connsiteX1" fmla="*/ 1499190 w 5901070"/>
              <a:gd name="connsiteY1" fmla="*/ 2051555 h 2572550"/>
              <a:gd name="connsiteX2" fmla="*/ 1743739 w 5901070"/>
              <a:gd name="connsiteY2" fmla="*/ 1849536 h 2572550"/>
              <a:gd name="connsiteX3" fmla="*/ 2058382 w 5901070"/>
              <a:gd name="connsiteY3" fmla="*/ 32754 h 2572550"/>
              <a:gd name="connsiteX4" fmla="*/ 2475013 w 5901070"/>
              <a:gd name="connsiteY4" fmla="*/ 786280 h 2572550"/>
              <a:gd name="connsiteX5" fmla="*/ 3023777 w 5901070"/>
              <a:gd name="connsiteY5" fmla="*/ 2116734 h 2572550"/>
              <a:gd name="connsiteX6" fmla="*/ 3264195 w 5901070"/>
              <a:gd name="connsiteY6" fmla="*/ 2466225 h 2572550"/>
              <a:gd name="connsiteX7" fmla="*/ 4235993 w 5901070"/>
              <a:gd name="connsiteY7" fmla="*/ 2154579 h 2572550"/>
              <a:gd name="connsiteX8" fmla="*/ 4763488 w 5901070"/>
              <a:gd name="connsiteY8" fmla="*/ 1880973 h 2572550"/>
              <a:gd name="connsiteX9" fmla="*/ 5284381 w 5901070"/>
              <a:gd name="connsiteY9" fmla="*/ 403509 h 2572550"/>
              <a:gd name="connsiteX10" fmla="*/ 5762846 w 5901070"/>
              <a:gd name="connsiteY10" fmla="*/ 1955861 h 2572550"/>
              <a:gd name="connsiteX11" fmla="*/ 5901070 w 5901070"/>
              <a:gd name="connsiteY11" fmla="*/ 2572550 h 2572550"/>
              <a:gd name="connsiteX0" fmla="*/ 0 w 5901070"/>
              <a:gd name="connsiteY0" fmla="*/ 2561917 h 2572550"/>
              <a:gd name="connsiteX1" fmla="*/ 1499190 w 5901070"/>
              <a:gd name="connsiteY1" fmla="*/ 2051555 h 2572550"/>
              <a:gd name="connsiteX2" fmla="*/ 1743739 w 5901070"/>
              <a:gd name="connsiteY2" fmla="*/ 1849536 h 2572550"/>
              <a:gd name="connsiteX3" fmla="*/ 2058382 w 5901070"/>
              <a:gd name="connsiteY3" fmla="*/ 32754 h 2572550"/>
              <a:gd name="connsiteX4" fmla="*/ 2475013 w 5901070"/>
              <a:gd name="connsiteY4" fmla="*/ 786280 h 2572550"/>
              <a:gd name="connsiteX5" fmla="*/ 3023777 w 5901070"/>
              <a:gd name="connsiteY5" fmla="*/ 2116734 h 2572550"/>
              <a:gd name="connsiteX6" fmla="*/ 3264195 w 5901070"/>
              <a:gd name="connsiteY6" fmla="*/ 2466225 h 2572550"/>
              <a:gd name="connsiteX7" fmla="*/ 4235993 w 5901070"/>
              <a:gd name="connsiteY7" fmla="*/ 2154579 h 2572550"/>
              <a:gd name="connsiteX8" fmla="*/ 4763488 w 5901070"/>
              <a:gd name="connsiteY8" fmla="*/ 1880973 h 2572550"/>
              <a:gd name="connsiteX9" fmla="*/ 5284381 w 5901070"/>
              <a:gd name="connsiteY9" fmla="*/ 403509 h 2572550"/>
              <a:gd name="connsiteX10" fmla="*/ 5762846 w 5901070"/>
              <a:gd name="connsiteY10" fmla="*/ 1955861 h 2572550"/>
              <a:gd name="connsiteX11" fmla="*/ 5901070 w 5901070"/>
              <a:gd name="connsiteY11" fmla="*/ 2572550 h 2572550"/>
              <a:gd name="connsiteX0" fmla="*/ 0 w 5901070"/>
              <a:gd name="connsiteY0" fmla="*/ 2561917 h 2572550"/>
              <a:gd name="connsiteX1" fmla="*/ 1499190 w 5901070"/>
              <a:gd name="connsiteY1" fmla="*/ 2051555 h 2572550"/>
              <a:gd name="connsiteX2" fmla="*/ 1743739 w 5901070"/>
              <a:gd name="connsiteY2" fmla="*/ 1849536 h 2572550"/>
              <a:gd name="connsiteX3" fmla="*/ 2058382 w 5901070"/>
              <a:gd name="connsiteY3" fmla="*/ 32754 h 2572550"/>
              <a:gd name="connsiteX4" fmla="*/ 2475013 w 5901070"/>
              <a:gd name="connsiteY4" fmla="*/ 786280 h 2572550"/>
              <a:gd name="connsiteX5" fmla="*/ 3023777 w 5901070"/>
              <a:gd name="connsiteY5" fmla="*/ 2116734 h 2572550"/>
              <a:gd name="connsiteX6" fmla="*/ 3264195 w 5901070"/>
              <a:gd name="connsiteY6" fmla="*/ 2466225 h 2572550"/>
              <a:gd name="connsiteX7" fmla="*/ 4235993 w 5901070"/>
              <a:gd name="connsiteY7" fmla="*/ 2154579 h 2572550"/>
              <a:gd name="connsiteX8" fmla="*/ 4763488 w 5901070"/>
              <a:gd name="connsiteY8" fmla="*/ 1880973 h 2572550"/>
              <a:gd name="connsiteX9" fmla="*/ 5284381 w 5901070"/>
              <a:gd name="connsiteY9" fmla="*/ 403509 h 2572550"/>
              <a:gd name="connsiteX10" fmla="*/ 5762846 w 5901070"/>
              <a:gd name="connsiteY10" fmla="*/ 1955861 h 2572550"/>
              <a:gd name="connsiteX11" fmla="*/ 5901070 w 5901070"/>
              <a:gd name="connsiteY11" fmla="*/ 2572550 h 2572550"/>
              <a:gd name="connsiteX0" fmla="*/ 0 w 5886206"/>
              <a:gd name="connsiteY0" fmla="*/ 2637534 h 2637534"/>
              <a:gd name="connsiteX1" fmla="*/ 1484326 w 5886206"/>
              <a:gd name="connsiteY1" fmla="*/ 2051555 h 2637534"/>
              <a:gd name="connsiteX2" fmla="*/ 1728875 w 5886206"/>
              <a:gd name="connsiteY2" fmla="*/ 1849536 h 2637534"/>
              <a:gd name="connsiteX3" fmla="*/ 2043518 w 5886206"/>
              <a:gd name="connsiteY3" fmla="*/ 32754 h 2637534"/>
              <a:gd name="connsiteX4" fmla="*/ 2460149 w 5886206"/>
              <a:gd name="connsiteY4" fmla="*/ 786280 h 2637534"/>
              <a:gd name="connsiteX5" fmla="*/ 3008913 w 5886206"/>
              <a:gd name="connsiteY5" fmla="*/ 2116734 h 2637534"/>
              <a:gd name="connsiteX6" fmla="*/ 3249331 w 5886206"/>
              <a:gd name="connsiteY6" fmla="*/ 2466225 h 2637534"/>
              <a:gd name="connsiteX7" fmla="*/ 4221129 w 5886206"/>
              <a:gd name="connsiteY7" fmla="*/ 2154579 h 2637534"/>
              <a:gd name="connsiteX8" fmla="*/ 4748624 w 5886206"/>
              <a:gd name="connsiteY8" fmla="*/ 1880973 h 2637534"/>
              <a:gd name="connsiteX9" fmla="*/ 5269517 w 5886206"/>
              <a:gd name="connsiteY9" fmla="*/ 403509 h 2637534"/>
              <a:gd name="connsiteX10" fmla="*/ 5747982 w 5886206"/>
              <a:gd name="connsiteY10" fmla="*/ 1955861 h 2637534"/>
              <a:gd name="connsiteX11" fmla="*/ 5886206 w 5886206"/>
              <a:gd name="connsiteY11" fmla="*/ 2572550 h 2637534"/>
              <a:gd name="connsiteX0" fmla="*/ 0 w 5886206"/>
              <a:gd name="connsiteY0" fmla="*/ 2637534 h 2637534"/>
              <a:gd name="connsiteX1" fmla="*/ 1484326 w 5886206"/>
              <a:gd name="connsiteY1" fmla="*/ 2051555 h 2637534"/>
              <a:gd name="connsiteX2" fmla="*/ 1728875 w 5886206"/>
              <a:gd name="connsiteY2" fmla="*/ 1849536 h 2637534"/>
              <a:gd name="connsiteX3" fmla="*/ 2043518 w 5886206"/>
              <a:gd name="connsiteY3" fmla="*/ 32754 h 2637534"/>
              <a:gd name="connsiteX4" fmla="*/ 2460149 w 5886206"/>
              <a:gd name="connsiteY4" fmla="*/ 786280 h 2637534"/>
              <a:gd name="connsiteX5" fmla="*/ 3008913 w 5886206"/>
              <a:gd name="connsiteY5" fmla="*/ 2116734 h 2637534"/>
              <a:gd name="connsiteX6" fmla="*/ 3249331 w 5886206"/>
              <a:gd name="connsiteY6" fmla="*/ 2466225 h 2637534"/>
              <a:gd name="connsiteX7" fmla="*/ 4221129 w 5886206"/>
              <a:gd name="connsiteY7" fmla="*/ 2154579 h 2637534"/>
              <a:gd name="connsiteX8" fmla="*/ 4748624 w 5886206"/>
              <a:gd name="connsiteY8" fmla="*/ 1880973 h 2637534"/>
              <a:gd name="connsiteX9" fmla="*/ 5239787 w 5886206"/>
              <a:gd name="connsiteY9" fmla="*/ 85919 h 2637534"/>
              <a:gd name="connsiteX10" fmla="*/ 5747982 w 5886206"/>
              <a:gd name="connsiteY10" fmla="*/ 1955861 h 2637534"/>
              <a:gd name="connsiteX11" fmla="*/ 5886206 w 5886206"/>
              <a:gd name="connsiteY11" fmla="*/ 2572550 h 2637534"/>
              <a:gd name="connsiteX0" fmla="*/ 0 w 5886206"/>
              <a:gd name="connsiteY0" fmla="*/ 2637534 h 2637534"/>
              <a:gd name="connsiteX1" fmla="*/ 1484326 w 5886206"/>
              <a:gd name="connsiteY1" fmla="*/ 2051555 h 2637534"/>
              <a:gd name="connsiteX2" fmla="*/ 1728875 w 5886206"/>
              <a:gd name="connsiteY2" fmla="*/ 1849536 h 2637534"/>
              <a:gd name="connsiteX3" fmla="*/ 2043518 w 5886206"/>
              <a:gd name="connsiteY3" fmla="*/ 32754 h 2637534"/>
              <a:gd name="connsiteX4" fmla="*/ 2460149 w 5886206"/>
              <a:gd name="connsiteY4" fmla="*/ 786280 h 2637534"/>
              <a:gd name="connsiteX5" fmla="*/ 3008913 w 5886206"/>
              <a:gd name="connsiteY5" fmla="*/ 2116734 h 2637534"/>
              <a:gd name="connsiteX6" fmla="*/ 3249331 w 5886206"/>
              <a:gd name="connsiteY6" fmla="*/ 2466225 h 2637534"/>
              <a:gd name="connsiteX7" fmla="*/ 4221129 w 5886206"/>
              <a:gd name="connsiteY7" fmla="*/ 2154579 h 2637534"/>
              <a:gd name="connsiteX8" fmla="*/ 4748624 w 5886206"/>
              <a:gd name="connsiteY8" fmla="*/ 1880973 h 2637534"/>
              <a:gd name="connsiteX9" fmla="*/ 5239787 w 5886206"/>
              <a:gd name="connsiteY9" fmla="*/ 85919 h 2637534"/>
              <a:gd name="connsiteX10" fmla="*/ 5747982 w 5886206"/>
              <a:gd name="connsiteY10" fmla="*/ 1955861 h 2637534"/>
              <a:gd name="connsiteX11" fmla="*/ 5886206 w 5886206"/>
              <a:gd name="connsiteY11" fmla="*/ 2572550 h 2637534"/>
              <a:gd name="connsiteX0" fmla="*/ 0 w 5886206"/>
              <a:gd name="connsiteY0" fmla="*/ 2637534 h 2637534"/>
              <a:gd name="connsiteX1" fmla="*/ 1484326 w 5886206"/>
              <a:gd name="connsiteY1" fmla="*/ 2051555 h 2637534"/>
              <a:gd name="connsiteX2" fmla="*/ 1728875 w 5886206"/>
              <a:gd name="connsiteY2" fmla="*/ 1849536 h 2637534"/>
              <a:gd name="connsiteX3" fmla="*/ 2043518 w 5886206"/>
              <a:gd name="connsiteY3" fmla="*/ 32754 h 2637534"/>
              <a:gd name="connsiteX4" fmla="*/ 2460149 w 5886206"/>
              <a:gd name="connsiteY4" fmla="*/ 786280 h 2637534"/>
              <a:gd name="connsiteX5" fmla="*/ 3008913 w 5886206"/>
              <a:gd name="connsiteY5" fmla="*/ 2116734 h 2637534"/>
              <a:gd name="connsiteX6" fmla="*/ 3249331 w 5886206"/>
              <a:gd name="connsiteY6" fmla="*/ 2466225 h 2637534"/>
              <a:gd name="connsiteX7" fmla="*/ 4221129 w 5886206"/>
              <a:gd name="connsiteY7" fmla="*/ 2154579 h 2637534"/>
              <a:gd name="connsiteX8" fmla="*/ 4748624 w 5886206"/>
              <a:gd name="connsiteY8" fmla="*/ 1880973 h 2637534"/>
              <a:gd name="connsiteX9" fmla="*/ 5106002 w 5886206"/>
              <a:gd name="connsiteY9" fmla="*/ 70796 h 2637534"/>
              <a:gd name="connsiteX10" fmla="*/ 5747982 w 5886206"/>
              <a:gd name="connsiteY10" fmla="*/ 1955861 h 2637534"/>
              <a:gd name="connsiteX11" fmla="*/ 5886206 w 5886206"/>
              <a:gd name="connsiteY11" fmla="*/ 2572550 h 2637534"/>
              <a:gd name="connsiteX0" fmla="*/ 0 w 5886206"/>
              <a:gd name="connsiteY0" fmla="*/ 2637534 h 2637534"/>
              <a:gd name="connsiteX1" fmla="*/ 1484326 w 5886206"/>
              <a:gd name="connsiteY1" fmla="*/ 2051555 h 2637534"/>
              <a:gd name="connsiteX2" fmla="*/ 1728875 w 5886206"/>
              <a:gd name="connsiteY2" fmla="*/ 1849536 h 2637534"/>
              <a:gd name="connsiteX3" fmla="*/ 2043518 w 5886206"/>
              <a:gd name="connsiteY3" fmla="*/ 32754 h 2637534"/>
              <a:gd name="connsiteX4" fmla="*/ 2460149 w 5886206"/>
              <a:gd name="connsiteY4" fmla="*/ 786280 h 2637534"/>
              <a:gd name="connsiteX5" fmla="*/ 3008913 w 5886206"/>
              <a:gd name="connsiteY5" fmla="*/ 2116734 h 2637534"/>
              <a:gd name="connsiteX6" fmla="*/ 3249331 w 5886206"/>
              <a:gd name="connsiteY6" fmla="*/ 2466225 h 2637534"/>
              <a:gd name="connsiteX7" fmla="*/ 4221129 w 5886206"/>
              <a:gd name="connsiteY7" fmla="*/ 2154579 h 2637534"/>
              <a:gd name="connsiteX8" fmla="*/ 4748624 w 5886206"/>
              <a:gd name="connsiteY8" fmla="*/ 1880973 h 2637534"/>
              <a:gd name="connsiteX9" fmla="*/ 5106002 w 5886206"/>
              <a:gd name="connsiteY9" fmla="*/ 70796 h 2637534"/>
              <a:gd name="connsiteX10" fmla="*/ 5747982 w 5886206"/>
              <a:gd name="connsiteY10" fmla="*/ 1955861 h 2637534"/>
              <a:gd name="connsiteX11" fmla="*/ 5886206 w 5886206"/>
              <a:gd name="connsiteY11" fmla="*/ 2572550 h 2637534"/>
              <a:gd name="connsiteX0" fmla="*/ 0 w 5886206"/>
              <a:gd name="connsiteY0" fmla="*/ 2593947 h 2593947"/>
              <a:gd name="connsiteX1" fmla="*/ 1484326 w 5886206"/>
              <a:gd name="connsiteY1" fmla="*/ 2007968 h 2593947"/>
              <a:gd name="connsiteX2" fmla="*/ 1728875 w 5886206"/>
              <a:gd name="connsiteY2" fmla="*/ 1805949 h 2593947"/>
              <a:gd name="connsiteX3" fmla="*/ 1909731 w 5886206"/>
              <a:gd name="connsiteY3" fmla="*/ 34537 h 2593947"/>
              <a:gd name="connsiteX4" fmla="*/ 2460149 w 5886206"/>
              <a:gd name="connsiteY4" fmla="*/ 742693 h 2593947"/>
              <a:gd name="connsiteX5" fmla="*/ 3008913 w 5886206"/>
              <a:gd name="connsiteY5" fmla="*/ 2073147 h 2593947"/>
              <a:gd name="connsiteX6" fmla="*/ 3249331 w 5886206"/>
              <a:gd name="connsiteY6" fmla="*/ 2422638 h 2593947"/>
              <a:gd name="connsiteX7" fmla="*/ 4221129 w 5886206"/>
              <a:gd name="connsiteY7" fmla="*/ 2110992 h 2593947"/>
              <a:gd name="connsiteX8" fmla="*/ 4748624 w 5886206"/>
              <a:gd name="connsiteY8" fmla="*/ 1837386 h 2593947"/>
              <a:gd name="connsiteX9" fmla="*/ 5106002 w 5886206"/>
              <a:gd name="connsiteY9" fmla="*/ 27209 h 2593947"/>
              <a:gd name="connsiteX10" fmla="*/ 5747982 w 5886206"/>
              <a:gd name="connsiteY10" fmla="*/ 1912274 h 2593947"/>
              <a:gd name="connsiteX11" fmla="*/ 5886206 w 5886206"/>
              <a:gd name="connsiteY11" fmla="*/ 2528963 h 2593947"/>
              <a:gd name="connsiteX0" fmla="*/ 0 w 5886206"/>
              <a:gd name="connsiteY0" fmla="*/ 2593947 h 2593947"/>
              <a:gd name="connsiteX1" fmla="*/ 1484326 w 5886206"/>
              <a:gd name="connsiteY1" fmla="*/ 2007968 h 2593947"/>
              <a:gd name="connsiteX2" fmla="*/ 1728875 w 5886206"/>
              <a:gd name="connsiteY2" fmla="*/ 1805949 h 2593947"/>
              <a:gd name="connsiteX3" fmla="*/ 1909731 w 5886206"/>
              <a:gd name="connsiteY3" fmla="*/ 34537 h 2593947"/>
              <a:gd name="connsiteX4" fmla="*/ 2460149 w 5886206"/>
              <a:gd name="connsiteY4" fmla="*/ 742693 h 2593947"/>
              <a:gd name="connsiteX5" fmla="*/ 3008913 w 5886206"/>
              <a:gd name="connsiteY5" fmla="*/ 2073147 h 2593947"/>
              <a:gd name="connsiteX6" fmla="*/ 3249331 w 5886206"/>
              <a:gd name="connsiteY6" fmla="*/ 2422638 h 2593947"/>
              <a:gd name="connsiteX7" fmla="*/ 4221129 w 5886206"/>
              <a:gd name="connsiteY7" fmla="*/ 2110992 h 2593947"/>
              <a:gd name="connsiteX8" fmla="*/ 4748624 w 5886206"/>
              <a:gd name="connsiteY8" fmla="*/ 1837386 h 2593947"/>
              <a:gd name="connsiteX9" fmla="*/ 5106002 w 5886206"/>
              <a:gd name="connsiteY9" fmla="*/ 27209 h 2593947"/>
              <a:gd name="connsiteX10" fmla="*/ 5747982 w 5886206"/>
              <a:gd name="connsiteY10" fmla="*/ 1912274 h 2593947"/>
              <a:gd name="connsiteX11" fmla="*/ 5886206 w 5886206"/>
              <a:gd name="connsiteY11" fmla="*/ 2528963 h 2593947"/>
              <a:gd name="connsiteX0" fmla="*/ 0 w 5886206"/>
              <a:gd name="connsiteY0" fmla="*/ 2593947 h 2593947"/>
              <a:gd name="connsiteX1" fmla="*/ 1484326 w 5886206"/>
              <a:gd name="connsiteY1" fmla="*/ 2007968 h 2593947"/>
              <a:gd name="connsiteX2" fmla="*/ 1728875 w 5886206"/>
              <a:gd name="connsiteY2" fmla="*/ 1805949 h 2593947"/>
              <a:gd name="connsiteX3" fmla="*/ 1909731 w 5886206"/>
              <a:gd name="connsiteY3" fmla="*/ 34537 h 2593947"/>
              <a:gd name="connsiteX4" fmla="*/ 2460149 w 5886206"/>
              <a:gd name="connsiteY4" fmla="*/ 742693 h 2593947"/>
              <a:gd name="connsiteX5" fmla="*/ 2875128 w 5886206"/>
              <a:gd name="connsiteY5" fmla="*/ 2073147 h 2593947"/>
              <a:gd name="connsiteX6" fmla="*/ 3249331 w 5886206"/>
              <a:gd name="connsiteY6" fmla="*/ 2422638 h 2593947"/>
              <a:gd name="connsiteX7" fmla="*/ 4221129 w 5886206"/>
              <a:gd name="connsiteY7" fmla="*/ 2110992 h 2593947"/>
              <a:gd name="connsiteX8" fmla="*/ 4748624 w 5886206"/>
              <a:gd name="connsiteY8" fmla="*/ 1837386 h 2593947"/>
              <a:gd name="connsiteX9" fmla="*/ 5106002 w 5886206"/>
              <a:gd name="connsiteY9" fmla="*/ 27209 h 2593947"/>
              <a:gd name="connsiteX10" fmla="*/ 5747982 w 5886206"/>
              <a:gd name="connsiteY10" fmla="*/ 1912274 h 2593947"/>
              <a:gd name="connsiteX11" fmla="*/ 5886206 w 5886206"/>
              <a:gd name="connsiteY11" fmla="*/ 2528963 h 2593947"/>
              <a:gd name="connsiteX0" fmla="*/ 0 w 5886206"/>
              <a:gd name="connsiteY0" fmla="*/ 2595479 h 2595479"/>
              <a:gd name="connsiteX1" fmla="*/ 1484326 w 5886206"/>
              <a:gd name="connsiteY1" fmla="*/ 2009500 h 2595479"/>
              <a:gd name="connsiteX2" fmla="*/ 1728875 w 5886206"/>
              <a:gd name="connsiteY2" fmla="*/ 1807481 h 2595479"/>
              <a:gd name="connsiteX3" fmla="*/ 1909731 w 5886206"/>
              <a:gd name="connsiteY3" fmla="*/ 36069 h 2595479"/>
              <a:gd name="connsiteX4" fmla="*/ 2356093 w 5886206"/>
              <a:gd name="connsiteY4" fmla="*/ 729101 h 2595479"/>
              <a:gd name="connsiteX5" fmla="*/ 2875128 w 5886206"/>
              <a:gd name="connsiteY5" fmla="*/ 2074679 h 2595479"/>
              <a:gd name="connsiteX6" fmla="*/ 3249331 w 5886206"/>
              <a:gd name="connsiteY6" fmla="*/ 2424170 h 2595479"/>
              <a:gd name="connsiteX7" fmla="*/ 4221129 w 5886206"/>
              <a:gd name="connsiteY7" fmla="*/ 2112524 h 2595479"/>
              <a:gd name="connsiteX8" fmla="*/ 4748624 w 5886206"/>
              <a:gd name="connsiteY8" fmla="*/ 1838918 h 2595479"/>
              <a:gd name="connsiteX9" fmla="*/ 5106002 w 5886206"/>
              <a:gd name="connsiteY9" fmla="*/ 28741 h 2595479"/>
              <a:gd name="connsiteX10" fmla="*/ 5747982 w 5886206"/>
              <a:gd name="connsiteY10" fmla="*/ 1913806 h 2595479"/>
              <a:gd name="connsiteX11" fmla="*/ 5886206 w 5886206"/>
              <a:gd name="connsiteY11" fmla="*/ 2530495 h 2595479"/>
              <a:gd name="connsiteX0" fmla="*/ 0 w 5886206"/>
              <a:gd name="connsiteY0" fmla="*/ 2595479 h 2595479"/>
              <a:gd name="connsiteX1" fmla="*/ 1484326 w 5886206"/>
              <a:gd name="connsiteY1" fmla="*/ 2009500 h 2595479"/>
              <a:gd name="connsiteX2" fmla="*/ 1728875 w 5886206"/>
              <a:gd name="connsiteY2" fmla="*/ 1807481 h 2595479"/>
              <a:gd name="connsiteX3" fmla="*/ 1909731 w 5886206"/>
              <a:gd name="connsiteY3" fmla="*/ 36069 h 2595479"/>
              <a:gd name="connsiteX4" fmla="*/ 2356093 w 5886206"/>
              <a:gd name="connsiteY4" fmla="*/ 729101 h 2595479"/>
              <a:gd name="connsiteX5" fmla="*/ 2875128 w 5886206"/>
              <a:gd name="connsiteY5" fmla="*/ 2074679 h 2595479"/>
              <a:gd name="connsiteX6" fmla="*/ 3175005 w 5886206"/>
              <a:gd name="connsiteY6" fmla="*/ 2454417 h 2595479"/>
              <a:gd name="connsiteX7" fmla="*/ 4221129 w 5886206"/>
              <a:gd name="connsiteY7" fmla="*/ 2112524 h 2595479"/>
              <a:gd name="connsiteX8" fmla="*/ 4748624 w 5886206"/>
              <a:gd name="connsiteY8" fmla="*/ 1838918 h 2595479"/>
              <a:gd name="connsiteX9" fmla="*/ 5106002 w 5886206"/>
              <a:gd name="connsiteY9" fmla="*/ 28741 h 2595479"/>
              <a:gd name="connsiteX10" fmla="*/ 5747982 w 5886206"/>
              <a:gd name="connsiteY10" fmla="*/ 1913806 h 2595479"/>
              <a:gd name="connsiteX11" fmla="*/ 5886206 w 5886206"/>
              <a:gd name="connsiteY11" fmla="*/ 2530495 h 2595479"/>
              <a:gd name="connsiteX0" fmla="*/ 0 w 5886206"/>
              <a:gd name="connsiteY0" fmla="*/ 2595479 h 2595479"/>
              <a:gd name="connsiteX1" fmla="*/ 1484326 w 5886206"/>
              <a:gd name="connsiteY1" fmla="*/ 2009500 h 2595479"/>
              <a:gd name="connsiteX2" fmla="*/ 1728875 w 5886206"/>
              <a:gd name="connsiteY2" fmla="*/ 1807481 h 2595479"/>
              <a:gd name="connsiteX3" fmla="*/ 1909731 w 5886206"/>
              <a:gd name="connsiteY3" fmla="*/ 36069 h 2595479"/>
              <a:gd name="connsiteX4" fmla="*/ 2356093 w 5886206"/>
              <a:gd name="connsiteY4" fmla="*/ 729101 h 2595479"/>
              <a:gd name="connsiteX5" fmla="*/ 2875128 w 5886206"/>
              <a:gd name="connsiteY5" fmla="*/ 2074679 h 2595479"/>
              <a:gd name="connsiteX6" fmla="*/ 3175005 w 5886206"/>
              <a:gd name="connsiteY6" fmla="*/ 2454417 h 2595479"/>
              <a:gd name="connsiteX7" fmla="*/ 4221129 w 5886206"/>
              <a:gd name="connsiteY7" fmla="*/ 2112524 h 2595479"/>
              <a:gd name="connsiteX8" fmla="*/ 4748624 w 5886206"/>
              <a:gd name="connsiteY8" fmla="*/ 1838918 h 2595479"/>
              <a:gd name="connsiteX9" fmla="*/ 5106002 w 5886206"/>
              <a:gd name="connsiteY9" fmla="*/ 28741 h 2595479"/>
              <a:gd name="connsiteX10" fmla="*/ 5747982 w 5886206"/>
              <a:gd name="connsiteY10" fmla="*/ 1913806 h 2595479"/>
              <a:gd name="connsiteX11" fmla="*/ 5886206 w 5886206"/>
              <a:gd name="connsiteY11" fmla="*/ 2530495 h 2595479"/>
              <a:gd name="connsiteX0" fmla="*/ 0 w 5886206"/>
              <a:gd name="connsiteY0" fmla="*/ 3590176 h 3590176"/>
              <a:gd name="connsiteX1" fmla="*/ 1484326 w 5886206"/>
              <a:gd name="connsiteY1" fmla="*/ 3004197 h 3590176"/>
              <a:gd name="connsiteX2" fmla="*/ 1728875 w 5886206"/>
              <a:gd name="connsiteY2" fmla="*/ 2802178 h 3590176"/>
              <a:gd name="connsiteX3" fmla="*/ 2056309 w 5886206"/>
              <a:gd name="connsiteY3" fmla="*/ 16048 h 3590176"/>
              <a:gd name="connsiteX4" fmla="*/ 2356093 w 5886206"/>
              <a:gd name="connsiteY4" fmla="*/ 1723798 h 3590176"/>
              <a:gd name="connsiteX5" fmla="*/ 2875128 w 5886206"/>
              <a:gd name="connsiteY5" fmla="*/ 3069376 h 3590176"/>
              <a:gd name="connsiteX6" fmla="*/ 3175005 w 5886206"/>
              <a:gd name="connsiteY6" fmla="*/ 3449114 h 3590176"/>
              <a:gd name="connsiteX7" fmla="*/ 4221129 w 5886206"/>
              <a:gd name="connsiteY7" fmla="*/ 3107221 h 3590176"/>
              <a:gd name="connsiteX8" fmla="*/ 4748624 w 5886206"/>
              <a:gd name="connsiteY8" fmla="*/ 2833615 h 3590176"/>
              <a:gd name="connsiteX9" fmla="*/ 5106002 w 5886206"/>
              <a:gd name="connsiteY9" fmla="*/ 1023438 h 3590176"/>
              <a:gd name="connsiteX10" fmla="*/ 5747982 w 5886206"/>
              <a:gd name="connsiteY10" fmla="*/ 2908503 h 3590176"/>
              <a:gd name="connsiteX11" fmla="*/ 5886206 w 5886206"/>
              <a:gd name="connsiteY11" fmla="*/ 3525192 h 3590176"/>
              <a:gd name="connsiteX0" fmla="*/ 0 w 5886206"/>
              <a:gd name="connsiteY0" fmla="*/ 3592255 h 3592255"/>
              <a:gd name="connsiteX1" fmla="*/ 1484326 w 5886206"/>
              <a:gd name="connsiteY1" fmla="*/ 3006276 h 3592255"/>
              <a:gd name="connsiteX2" fmla="*/ 1728875 w 5886206"/>
              <a:gd name="connsiteY2" fmla="*/ 2804257 h 3592255"/>
              <a:gd name="connsiteX3" fmla="*/ 2056309 w 5886206"/>
              <a:gd name="connsiteY3" fmla="*/ 18127 h 3592255"/>
              <a:gd name="connsiteX4" fmla="*/ 2740858 w 5886206"/>
              <a:gd name="connsiteY4" fmla="*/ 1672471 h 3592255"/>
              <a:gd name="connsiteX5" fmla="*/ 2875128 w 5886206"/>
              <a:gd name="connsiteY5" fmla="*/ 3071455 h 3592255"/>
              <a:gd name="connsiteX6" fmla="*/ 3175005 w 5886206"/>
              <a:gd name="connsiteY6" fmla="*/ 3451193 h 3592255"/>
              <a:gd name="connsiteX7" fmla="*/ 4221129 w 5886206"/>
              <a:gd name="connsiteY7" fmla="*/ 3109300 h 3592255"/>
              <a:gd name="connsiteX8" fmla="*/ 4748624 w 5886206"/>
              <a:gd name="connsiteY8" fmla="*/ 2835694 h 3592255"/>
              <a:gd name="connsiteX9" fmla="*/ 5106002 w 5886206"/>
              <a:gd name="connsiteY9" fmla="*/ 1025517 h 3592255"/>
              <a:gd name="connsiteX10" fmla="*/ 5747982 w 5886206"/>
              <a:gd name="connsiteY10" fmla="*/ 2910582 h 3592255"/>
              <a:gd name="connsiteX11" fmla="*/ 5886206 w 5886206"/>
              <a:gd name="connsiteY11" fmla="*/ 3527271 h 3592255"/>
              <a:gd name="connsiteX0" fmla="*/ 0 w 5886206"/>
              <a:gd name="connsiteY0" fmla="*/ 3592047 h 3592047"/>
              <a:gd name="connsiteX1" fmla="*/ 1484326 w 5886206"/>
              <a:gd name="connsiteY1" fmla="*/ 3006068 h 3592047"/>
              <a:gd name="connsiteX2" fmla="*/ 1728875 w 5886206"/>
              <a:gd name="connsiteY2" fmla="*/ 2804049 h 3592047"/>
              <a:gd name="connsiteX3" fmla="*/ 2056309 w 5886206"/>
              <a:gd name="connsiteY3" fmla="*/ 17919 h 3592047"/>
              <a:gd name="connsiteX4" fmla="*/ 2740858 w 5886206"/>
              <a:gd name="connsiteY4" fmla="*/ 1672263 h 3592047"/>
              <a:gd name="connsiteX5" fmla="*/ 3040027 w 5886206"/>
              <a:gd name="connsiteY5" fmla="*/ 2964434 h 3592047"/>
              <a:gd name="connsiteX6" fmla="*/ 3175005 w 5886206"/>
              <a:gd name="connsiteY6" fmla="*/ 3450985 h 3592047"/>
              <a:gd name="connsiteX7" fmla="*/ 4221129 w 5886206"/>
              <a:gd name="connsiteY7" fmla="*/ 3109092 h 3592047"/>
              <a:gd name="connsiteX8" fmla="*/ 4748624 w 5886206"/>
              <a:gd name="connsiteY8" fmla="*/ 2835486 h 3592047"/>
              <a:gd name="connsiteX9" fmla="*/ 5106002 w 5886206"/>
              <a:gd name="connsiteY9" fmla="*/ 1025309 h 3592047"/>
              <a:gd name="connsiteX10" fmla="*/ 5747982 w 5886206"/>
              <a:gd name="connsiteY10" fmla="*/ 2910374 h 3592047"/>
              <a:gd name="connsiteX11" fmla="*/ 5886206 w 5886206"/>
              <a:gd name="connsiteY11" fmla="*/ 3527063 h 3592047"/>
              <a:gd name="connsiteX0" fmla="*/ 0 w 5886206"/>
              <a:gd name="connsiteY0" fmla="*/ 3592047 h 3592047"/>
              <a:gd name="connsiteX1" fmla="*/ 1484326 w 5886206"/>
              <a:gd name="connsiteY1" fmla="*/ 3006068 h 3592047"/>
              <a:gd name="connsiteX2" fmla="*/ 1728875 w 5886206"/>
              <a:gd name="connsiteY2" fmla="*/ 2804049 h 3592047"/>
              <a:gd name="connsiteX3" fmla="*/ 2056309 w 5886206"/>
              <a:gd name="connsiteY3" fmla="*/ 17919 h 3592047"/>
              <a:gd name="connsiteX4" fmla="*/ 2740858 w 5886206"/>
              <a:gd name="connsiteY4" fmla="*/ 1672263 h 3592047"/>
              <a:gd name="connsiteX5" fmla="*/ 3040027 w 5886206"/>
              <a:gd name="connsiteY5" fmla="*/ 2964434 h 3592047"/>
              <a:gd name="connsiteX6" fmla="*/ 3211649 w 5886206"/>
              <a:gd name="connsiteY6" fmla="*/ 3450984 h 3592047"/>
              <a:gd name="connsiteX7" fmla="*/ 4221129 w 5886206"/>
              <a:gd name="connsiteY7" fmla="*/ 3109092 h 3592047"/>
              <a:gd name="connsiteX8" fmla="*/ 4748624 w 5886206"/>
              <a:gd name="connsiteY8" fmla="*/ 2835486 h 3592047"/>
              <a:gd name="connsiteX9" fmla="*/ 5106002 w 5886206"/>
              <a:gd name="connsiteY9" fmla="*/ 1025309 h 3592047"/>
              <a:gd name="connsiteX10" fmla="*/ 5747982 w 5886206"/>
              <a:gd name="connsiteY10" fmla="*/ 2910374 h 3592047"/>
              <a:gd name="connsiteX11" fmla="*/ 5886206 w 5886206"/>
              <a:gd name="connsiteY11" fmla="*/ 3527063 h 3592047"/>
              <a:gd name="connsiteX0" fmla="*/ 0 w 5886206"/>
              <a:gd name="connsiteY0" fmla="*/ 3592047 h 3592047"/>
              <a:gd name="connsiteX1" fmla="*/ 1484326 w 5886206"/>
              <a:gd name="connsiteY1" fmla="*/ 3006068 h 3592047"/>
              <a:gd name="connsiteX2" fmla="*/ 1728875 w 5886206"/>
              <a:gd name="connsiteY2" fmla="*/ 2804049 h 3592047"/>
              <a:gd name="connsiteX3" fmla="*/ 2056309 w 5886206"/>
              <a:gd name="connsiteY3" fmla="*/ 17919 h 3592047"/>
              <a:gd name="connsiteX4" fmla="*/ 2740858 w 5886206"/>
              <a:gd name="connsiteY4" fmla="*/ 1672263 h 3592047"/>
              <a:gd name="connsiteX5" fmla="*/ 3040027 w 5886206"/>
              <a:gd name="connsiteY5" fmla="*/ 2964434 h 3592047"/>
              <a:gd name="connsiteX6" fmla="*/ 3211649 w 5886206"/>
              <a:gd name="connsiteY6" fmla="*/ 3450984 h 3592047"/>
              <a:gd name="connsiteX7" fmla="*/ 4221129 w 5886206"/>
              <a:gd name="connsiteY7" fmla="*/ 3109092 h 3592047"/>
              <a:gd name="connsiteX8" fmla="*/ 4748624 w 5886206"/>
              <a:gd name="connsiteY8" fmla="*/ 2835486 h 3592047"/>
              <a:gd name="connsiteX9" fmla="*/ 5106002 w 5886206"/>
              <a:gd name="connsiteY9" fmla="*/ 1025309 h 3592047"/>
              <a:gd name="connsiteX10" fmla="*/ 5747982 w 5886206"/>
              <a:gd name="connsiteY10" fmla="*/ 2910374 h 3592047"/>
              <a:gd name="connsiteX11" fmla="*/ 5886206 w 5886206"/>
              <a:gd name="connsiteY11" fmla="*/ 3527063 h 3592047"/>
              <a:gd name="connsiteX0" fmla="*/ 0 w 5886206"/>
              <a:gd name="connsiteY0" fmla="*/ 3592047 h 3592047"/>
              <a:gd name="connsiteX1" fmla="*/ 1484326 w 5886206"/>
              <a:gd name="connsiteY1" fmla="*/ 3006068 h 3592047"/>
              <a:gd name="connsiteX2" fmla="*/ 1728875 w 5886206"/>
              <a:gd name="connsiteY2" fmla="*/ 2804049 h 3592047"/>
              <a:gd name="connsiteX3" fmla="*/ 2056309 w 5886206"/>
              <a:gd name="connsiteY3" fmla="*/ 17919 h 3592047"/>
              <a:gd name="connsiteX4" fmla="*/ 2740858 w 5886206"/>
              <a:gd name="connsiteY4" fmla="*/ 1672263 h 3592047"/>
              <a:gd name="connsiteX5" fmla="*/ 3040027 w 5886206"/>
              <a:gd name="connsiteY5" fmla="*/ 2964434 h 3592047"/>
              <a:gd name="connsiteX6" fmla="*/ 3211649 w 5886206"/>
              <a:gd name="connsiteY6" fmla="*/ 3450984 h 3592047"/>
              <a:gd name="connsiteX7" fmla="*/ 4221129 w 5886206"/>
              <a:gd name="connsiteY7" fmla="*/ 3109092 h 3592047"/>
              <a:gd name="connsiteX8" fmla="*/ 4748624 w 5886206"/>
              <a:gd name="connsiteY8" fmla="*/ 2835486 h 3592047"/>
              <a:gd name="connsiteX9" fmla="*/ 5142646 w 5886206"/>
              <a:gd name="connsiteY9" fmla="*/ 117403 h 3592047"/>
              <a:gd name="connsiteX10" fmla="*/ 5747982 w 5886206"/>
              <a:gd name="connsiteY10" fmla="*/ 2910374 h 3592047"/>
              <a:gd name="connsiteX11" fmla="*/ 5886206 w 5886206"/>
              <a:gd name="connsiteY11" fmla="*/ 3527063 h 3592047"/>
              <a:gd name="connsiteX0" fmla="*/ 0 w 5886206"/>
              <a:gd name="connsiteY0" fmla="*/ 3592047 h 3592047"/>
              <a:gd name="connsiteX1" fmla="*/ 1484326 w 5886206"/>
              <a:gd name="connsiteY1" fmla="*/ 3006068 h 3592047"/>
              <a:gd name="connsiteX2" fmla="*/ 1728875 w 5886206"/>
              <a:gd name="connsiteY2" fmla="*/ 2804049 h 3592047"/>
              <a:gd name="connsiteX3" fmla="*/ 2056309 w 5886206"/>
              <a:gd name="connsiteY3" fmla="*/ 17919 h 3592047"/>
              <a:gd name="connsiteX4" fmla="*/ 2740858 w 5886206"/>
              <a:gd name="connsiteY4" fmla="*/ 1672263 h 3592047"/>
              <a:gd name="connsiteX5" fmla="*/ 3040027 w 5886206"/>
              <a:gd name="connsiteY5" fmla="*/ 2964434 h 3592047"/>
              <a:gd name="connsiteX6" fmla="*/ 3211649 w 5886206"/>
              <a:gd name="connsiteY6" fmla="*/ 3450984 h 3592047"/>
              <a:gd name="connsiteX7" fmla="*/ 4221129 w 5886206"/>
              <a:gd name="connsiteY7" fmla="*/ 3109092 h 3592047"/>
              <a:gd name="connsiteX8" fmla="*/ 4748624 w 5886206"/>
              <a:gd name="connsiteY8" fmla="*/ 2835486 h 3592047"/>
              <a:gd name="connsiteX9" fmla="*/ 5142646 w 5886206"/>
              <a:gd name="connsiteY9" fmla="*/ 117403 h 3592047"/>
              <a:gd name="connsiteX10" fmla="*/ 5747982 w 5886206"/>
              <a:gd name="connsiteY10" fmla="*/ 2910374 h 3592047"/>
              <a:gd name="connsiteX11" fmla="*/ 5886206 w 5886206"/>
              <a:gd name="connsiteY11" fmla="*/ 3527063 h 3592047"/>
              <a:gd name="connsiteX0" fmla="*/ 0 w 5886206"/>
              <a:gd name="connsiteY0" fmla="*/ 3592047 h 3592047"/>
              <a:gd name="connsiteX1" fmla="*/ 1484326 w 5886206"/>
              <a:gd name="connsiteY1" fmla="*/ 3006068 h 3592047"/>
              <a:gd name="connsiteX2" fmla="*/ 1728875 w 5886206"/>
              <a:gd name="connsiteY2" fmla="*/ 2804049 h 3592047"/>
              <a:gd name="connsiteX3" fmla="*/ 2056309 w 5886206"/>
              <a:gd name="connsiteY3" fmla="*/ 17919 h 3592047"/>
              <a:gd name="connsiteX4" fmla="*/ 2740858 w 5886206"/>
              <a:gd name="connsiteY4" fmla="*/ 1672263 h 3592047"/>
              <a:gd name="connsiteX5" fmla="*/ 3040027 w 5886206"/>
              <a:gd name="connsiteY5" fmla="*/ 2964434 h 3592047"/>
              <a:gd name="connsiteX6" fmla="*/ 3211649 w 5886206"/>
              <a:gd name="connsiteY6" fmla="*/ 3450984 h 3592047"/>
              <a:gd name="connsiteX7" fmla="*/ 4221129 w 5886206"/>
              <a:gd name="connsiteY7" fmla="*/ 3109092 h 3592047"/>
              <a:gd name="connsiteX8" fmla="*/ 4748624 w 5886206"/>
              <a:gd name="connsiteY8" fmla="*/ 2835486 h 3592047"/>
              <a:gd name="connsiteX9" fmla="*/ 5142646 w 5886206"/>
              <a:gd name="connsiteY9" fmla="*/ 117403 h 3592047"/>
              <a:gd name="connsiteX10" fmla="*/ 5747982 w 5886206"/>
              <a:gd name="connsiteY10" fmla="*/ 2910374 h 3592047"/>
              <a:gd name="connsiteX11" fmla="*/ 5886206 w 5886206"/>
              <a:gd name="connsiteY11" fmla="*/ 3527063 h 3592047"/>
              <a:gd name="connsiteX0" fmla="*/ 0 w 5886206"/>
              <a:gd name="connsiteY0" fmla="*/ 3592047 h 3592047"/>
              <a:gd name="connsiteX1" fmla="*/ 1484326 w 5886206"/>
              <a:gd name="connsiteY1" fmla="*/ 3006068 h 3592047"/>
              <a:gd name="connsiteX2" fmla="*/ 1728875 w 5886206"/>
              <a:gd name="connsiteY2" fmla="*/ 2804049 h 3592047"/>
              <a:gd name="connsiteX3" fmla="*/ 2056309 w 5886206"/>
              <a:gd name="connsiteY3" fmla="*/ 17919 h 3592047"/>
              <a:gd name="connsiteX4" fmla="*/ 2740858 w 5886206"/>
              <a:gd name="connsiteY4" fmla="*/ 1672263 h 3592047"/>
              <a:gd name="connsiteX5" fmla="*/ 3040027 w 5886206"/>
              <a:gd name="connsiteY5" fmla="*/ 2964434 h 3592047"/>
              <a:gd name="connsiteX6" fmla="*/ 3211649 w 5886206"/>
              <a:gd name="connsiteY6" fmla="*/ 3450984 h 3592047"/>
              <a:gd name="connsiteX7" fmla="*/ 4221129 w 5886206"/>
              <a:gd name="connsiteY7" fmla="*/ 3109092 h 3592047"/>
              <a:gd name="connsiteX8" fmla="*/ 4748624 w 5886206"/>
              <a:gd name="connsiteY8" fmla="*/ 2835486 h 3592047"/>
              <a:gd name="connsiteX9" fmla="*/ 5142646 w 5886206"/>
              <a:gd name="connsiteY9" fmla="*/ 117403 h 3592047"/>
              <a:gd name="connsiteX10" fmla="*/ 5747982 w 5886206"/>
              <a:gd name="connsiteY10" fmla="*/ 2910374 h 3592047"/>
              <a:gd name="connsiteX11" fmla="*/ 5886206 w 5886206"/>
              <a:gd name="connsiteY11" fmla="*/ 3527063 h 3592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86206" h="3592047">
                <a:moveTo>
                  <a:pt x="0" y="3592047"/>
                </a:moveTo>
                <a:cubicBezTo>
                  <a:pt x="604283" y="3396231"/>
                  <a:pt x="1196180" y="3137401"/>
                  <a:pt x="1484326" y="3006068"/>
                </a:cubicBezTo>
                <a:cubicBezTo>
                  <a:pt x="1772472" y="2874735"/>
                  <a:pt x="1706832" y="2954935"/>
                  <a:pt x="1728875" y="2804049"/>
                </a:cubicBezTo>
                <a:cubicBezTo>
                  <a:pt x="1750918" y="2653163"/>
                  <a:pt x="1887645" y="206550"/>
                  <a:pt x="2056309" y="17919"/>
                </a:cubicBezTo>
                <a:cubicBezTo>
                  <a:pt x="2224973" y="-170712"/>
                  <a:pt x="2576905" y="1181177"/>
                  <a:pt x="2740858" y="1672263"/>
                </a:cubicBezTo>
                <a:cubicBezTo>
                  <a:pt x="2904811" y="2163349"/>
                  <a:pt x="2961562" y="2667980"/>
                  <a:pt x="3040027" y="2964434"/>
                </a:cubicBezTo>
                <a:cubicBezTo>
                  <a:pt x="3118492" y="3260888"/>
                  <a:pt x="3124732" y="3373468"/>
                  <a:pt x="3211649" y="3450984"/>
                </a:cubicBezTo>
                <a:cubicBezTo>
                  <a:pt x="3298566" y="3528500"/>
                  <a:pt x="3964967" y="3211675"/>
                  <a:pt x="4221129" y="3109092"/>
                </a:cubicBezTo>
                <a:cubicBezTo>
                  <a:pt x="4477291" y="3006509"/>
                  <a:pt x="4668326" y="3040367"/>
                  <a:pt x="4748624" y="2835486"/>
                </a:cubicBezTo>
                <a:cubicBezTo>
                  <a:pt x="4828922" y="2630605"/>
                  <a:pt x="4976086" y="104922"/>
                  <a:pt x="5142646" y="117403"/>
                </a:cubicBezTo>
                <a:cubicBezTo>
                  <a:pt x="5309206" y="129884"/>
                  <a:pt x="5624055" y="2342097"/>
                  <a:pt x="5747982" y="2910374"/>
                </a:cubicBezTo>
                <a:cubicBezTo>
                  <a:pt x="5871909" y="3478651"/>
                  <a:pt x="5870257" y="3395928"/>
                  <a:pt x="5886206" y="3527063"/>
                </a:cubicBezTo>
              </a:path>
            </a:pathLst>
          </a:custGeom>
          <a:ln w="28575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31" name="Přímá spojnice se šipkou 30"/>
          <p:cNvCxnSpPr/>
          <p:nvPr/>
        </p:nvCxnSpPr>
        <p:spPr>
          <a:xfrm>
            <a:off x="1115616" y="5715798"/>
            <a:ext cx="72008" cy="487250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nice se šipkou 31"/>
          <p:cNvCxnSpPr/>
          <p:nvPr/>
        </p:nvCxnSpPr>
        <p:spPr>
          <a:xfrm flipV="1">
            <a:off x="3707904" y="6453336"/>
            <a:ext cx="701418" cy="184338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nice se šipkou 32"/>
          <p:cNvCxnSpPr/>
          <p:nvPr/>
        </p:nvCxnSpPr>
        <p:spPr>
          <a:xfrm>
            <a:off x="4445326" y="5472226"/>
            <a:ext cx="176904" cy="54906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ovéPole 33"/>
          <p:cNvSpPr txBox="1"/>
          <p:nvPr/>
        </p:nvSpPr>
        <p:spPr>
          <a:xfrm>
            <a:off x="5868144" y="5600273"/>
            <a:ext cx="864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err="1"/>
              <a:t>Normal</a:t>
            </a:r>
            <a:r>
              <a:rPr lang="cs-CZ" sz="1200" dirty="0"/>
              <a:t> AP</a:t>
            </a:r>
          </a:p>
        </p:txBody>
      </p:sp>
      <p:sp>
        <p:nvSpPr>
          <p:cNvPr id="35" name="TextovéPole 34"/>
          <p:cNvSpPr txBox="1"/>
          <p:nvPr/>
        </p:nvSpPr>
        <p:spPr>
          <a:xfrm>
            <a:off x="293552" y="5381398"/>
            <a:ext cx="122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0000FF"/>
                </a:solidFill>
              </a:rPr>
              <a:t>parasympatikus</a:t>
            </a:r>
          </a:p>
        </p:txBody>
      </p:sp>
      <p:sp>
        <p:nvSpPr>
          <p:cNvPr id="36" name="TextovéPole 35"/>
          <p:cNvSpPr txBox="1"/>
          <p:nvPr/>
        </p:nvSpPr>
        <p:spPr>
          <a:xfrm>
            <a:off x="3995936" y="5137362"/>
            <a:ext cx="122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FF0000"/>
                </a:solidFill>
              </a:rPr>
              <a:t>sympatikus</a:t>
            </a:r>
          </a:p>
        </p:txBody>
      </p:sp>
      <p:cxnSp>
        <p:nvCxnSpPr>
          <p:cNvPr id="37" name="Přímá spojnice 36"/>
          <p:cNvCxnSpPr/>
          <p:nvPr/>
        </p:nvCxnSpPr>
        <p:spPr>
          <a:xfrm>
            <a:off x="2276128" y="5925765"/>
            <a:ext cx="6264696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ovéPole 37"/>
          <p:cNvSpPr txBox="1"/>
          <p:nvPr/>
        </p:nvSpPr>
        <p:spPr>
          <a:xfrm>
            <a:off x="1835696" y="5289762"/>
            <a:ext cx="122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FF0000"/>
                </a:solidFill>
              </a:rPr>
              <a:t>sympatikus</a:t>
            </a:r>
          </a:p>
        </p:txBody>
      </p:sp>
      <p:cxnSp>
        <p:nvCxnSpPr>
          <p:cNvPr id="39" name="Přímá spojnice se šipkou 38"/>
          <p:cNvCxnSpPr/>
          <p:nvPr/>
        </p:nvCxnSpPr>
        <p:spPr>
          <a:xfrm>
            <a:off x="2276128" y="5574147"/>
            <a:ext cx="96512" cy="34570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ovéPole 39"/>
          <p:cNvSpPr txBox="1"/>
          <p:nvPr/>
        </p:nvSpPr>
        <p:spPr>
          <a:xfrm>
            <a:off x="8172400" y="5517232"/>
            <a:ext cx="864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práh</a:t>
            </a:r>
          </a:p>
        </p:txBody>
      </p:sp>
    </p:spTree>
    <p:extLst>
      <p:ext uri="{BB962C8B-B14F-4D97-AF65-F5344CB8AC3E}">
        <p14:creationId xmlns:p14="http://schemas.microsoft.com/office/powerpoint/2010/main" val="16953204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0FBB16CD-6298-4ECF-B1F2-677E12AE1D05}"/>
              </a:ext>
            </a:extLst>
          </p:cNvPr>
          <p:cNvSpPr txBox="1"/>
          <p:nvPr/>
        </p:nvSpPr>
        <p:spPr>
          <a:xfrm>
            <a:off x="565947" y="1196752"/>
            <a:ext cx="748883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424242"/>
                </a:solidFill>
              </a:rPr>
              <a:t>Jakou bylinou byste léčili selhávající srdce?</a:t>
            </a:r>
          </a:p>
          <a:p>
            <a:endParaRPr lang="cs-CZ" dirty="0"/>
          </a:p>
          <a:p>
            <a:pPr marL="342900" indent="-342900">
              <a:buFont typeface="+mj-lt"/>
              <a:buAutoNum type="alphaLcParenR"/>
            </a:pPr>
            <a:r>
              <a:rPr lang="cs-CZ" dirty="0"/>
              <a:t>Rulíkem zlomocným</a:t>
            </a:r>
          </a:p>
          <a:p>
            <a:pPr marL="342900" indent="-342900">
              <a:buFont typeface="+mj-lt"/>
              <a:buAutoNum type="alphaLcParenR"/>
            </a:pPr>
            <a:r>
              <a:rPr lang="cs-CZ" dirty="0"/>
              <a:t>Náprstníkem </a:t>
            </a:r>
          </a:p>
          <a:p>
            <a:pPr marL="342900" indent="-342900">
              <a:buFont typeface="+mj-lt"/>
              <a:buAutoNum type="alphaLcParenR"/>
            </a:pPr>
            <a:r>
              <a:rPr lang="cs-CZ" dirty="0"/>
              <a:t>Bramborou</a:t>
            </a:r>
          </a:p>
          <a:p>
            <a:pPr marL="342900" indent="-342900">
              <a:buFont typeface="+mj-lt"/>
              <a:buAutoNum type="alphaLcParenR"/>
            </a:pPr>
            <a:r>
              <a:rPr lang="cs-CZ" dirty="0"/>
              <a:t>Kanabisem</a:t>
            </a:r>
          </a:p>
          <a:p>
            <a:pPr marL="342900" indent="-342900">
              <a:buFont typeface="+mj-lt"/>
              <a:buAutoNum type="alphaLcParenR"/>
            </a:pPr>
            <a:r>
              <a:rPr lang="cs-CZ" dirty="0"/>
              <a:t>Kokou</a:t>
            </a:r>
          </a:p>
        </p:txBody>
      </p:sp>
      <p:pic>
        <p:nvPicPr>
          <p:cNvPr id="25602" name="Picture 2" descr="Náprstník je jedovatý krasavec, kterého nepřehlédnete">
            <a:extLst>
              <a:ext uri="{FF2B5EF4-FFF2-40B4-BE49-F238E27FC236}">
                <a16:creationId xmlns:a16="http://schemas.microsoft.com/office/drawing/2014/main" id="{95377CB4-4509-454F-9FC0-1EFB24B6A3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8678" y="1547996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4" name="Picture 4" descr="Rudodřev koka – Wikipedie">
            <a:extLst>
              <a:ext uri="{FF2B5EF4-FFF2-40B4-BE49-F238E27FC236}">
                <a16:creationId xmlns:a16="http://schemas.microsoft.com/office/drawing/2014/main" id="{C7C2E0A4-F3B1-448B-AA76-3C8D03C6AB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5663" y="3598318"/>
            <a:ext cx="245745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6" name="Picture 6" descr="Vibrant Green Cannabis Plants with Mature Marijuana Buds Ready to Harvest  in Wallpaper Background - Buy this stock photo and explore similar images  at Adobe Stock | Adobe Stock">
            <a:extLst>
              <a:ext uri="{FF2B5EF4-FFF2-40B4-BE49-F238E27FC236}">
                <a16:creationId xmlns:a16="http://schemas.microsoft.com/office/drawing/2014/main" id="{B29CAE92-0EE0-4BE3-8218-95424BEF8E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024" y="4379243"/>
            <a:ext cx="3034308" cy="2026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8" name="Picture 8" descr="Rulík jako lék i obávaná droga pravdy - DIAstyl">
            <a:extLst>
              <a:ext uri="{FF2B5EF4-FFF2-40B4-BE49-F238E27FC236}">
                <a16:creationId xmlns:a16="http://schemas.microsoft.com/office/drawing/2014/main" id="{574CB6C3-F742-4F6E-9E04-9D3D295E34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3113" y="4084564"/>
            <a:ext cx="2927975" cy="1923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ástupný symbol pro obsah 4">
            <a:extLst>
              <a:ext uri="{FF2B5EF4-FFF2-40B4-BE49-F238E27FC236}">
                <a16:creationId xmlns:a16="http://schemas.microsoft.com/office/drawing/2014/main" id="{64F4C379-024A-4DEF-8823-3B5C4F7E3216}"/>
              </a:ext>
            </a:extLst>
          </p:cNvPr>
          <p:cNvSpPr txBox="1">
            <a:spLocks/>
          </p:cNvSpPr>
          <p:nvPr/>
        </p:nvSpPr>
        <p:spPr>
          <a:xfrm>
            <a:off x="519960" y="47928"/>
            <a:ext cx="8217745" cy="11724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700" b="1" dirty="0"/>
          </a:p>
          <a:p>
            <a:pPr algn="l"/>
            <a:r>
              <a:rPr lang="cs-CZ" sz="2400" b="1" dirty="0">
                <a:solidFill>
                  <a:srgbClr val="0000FF"/>
                </a:solidFill>
              </a:rPr>
              <a:t>Kontrolní otázka</a:t>
            </a:r>
          </a:p>
          <a:p>
            <a:pPr algn="l"/>
            <a:endParaRPr lang="cs-CZ" sz="2400" b="1" dirty="0">
              <a:solidFill>
                <a:srgbClr val="0000FF"/>
              </a:solidFill>
            </a:endParaRPr>
          </a:p>
        </p:txBody>
      </p:sp>
      <p:pic>
        <p:nvPicPr>
          <p:cNvPr id="9" name="Picture 2" descr="Facebook">
            <a:extLst>
              <a:ext uri="{FF2B5EF4-FFF2-40B4-BE49-F238E27FC236}">
                <a16:creationId xmlns:a16="http://schemas.microsoft.com/office/drawing/2014/main" id="{273991E2-691F-4958-8ECF-B12B22CBF1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39" y="0"/>
            <a:ext cx="2387839" cy="1341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64560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0FBB16CD-6298-4ECF-B1F2-677E12AE1D05}"/>
              </a:ext>
            </a:extLst>
          </p:cNvPr>
          <p:cNvSpPr txBox="1"/>
          <p:nvPr/>
        </p:nvSpPr>
        <p:spPr>
          <a:xfrm>
            <a:off x="565947" y="1196752"/>
            <a:ext cx="748883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424242"/>
                </a:solidFill>
              </a:rPr>
              <a:t>Jakou bylinou byste léčili selhávající srdce?</a:t>
            </a:r>
          </a:p>
          <a:p>
            <a:endParaRPr lang="cs-CZ" dirty="0"/>
          </a:p>
          <a:p>
            <a:pPr marL="342900" indent="-342900">
              <a:buFont typeface="+mj-lt"/>
              <a:buAutoNum type="alphaLcParenR"/>
            </a:pPr>
            <a:r>
              <a:rPr lang="cs-CZ" dirty="0"/>
              <a:t>Rulíkem zlomocným</a:t>
            </a:r>
          </a:p>
          <a:p>
            <a:pPr marL="342900" indent="-342900">
              <a:buFont typeface="+mj-lt"/>
              <a:buAutoNum type="alphaLcParenR"/>
            </a:pPr>
            <a:r>
              <a:rPr lang="cs-CZ" b="1" dirty="0">
                <a:solidFill>
                  <a:srgbClr val="FF0000"/>
                </a:solidFill>
              </a:rPr>
              <a:t>Náprstníkem</a:t>
            </a:r>
            <a:r>
              <a:rPr lang="cs-CZ" dirty="0"/>
              <a:t> - </a:t>
            </a:r>
            <a:r>
              <a:rPr lang="cs-CZ" dirty="0" err="1"/>
              <a:t>digitalis</a:t>
            </a:r>
            <a:endParaRPr lang="cs-CZ" dirty="0"/>
          </a:p>
          <a:p>
            <a:pPr marL="342900" indent="-342900">
              <a:buFont typeface="+mj-lt"/>
              <a:buAutoNum type="alphaLcParenR"/>
            </a:pPr>
            <a:r>
              <a:rPr lang="cs-CZ" dirty="0"/>
              <a:t>Bramborou</a:t>
            </a:r>
          </a:p>
          <a:p>
            <a:pPr marL="342900" indent="-342900">
              <a:buFont typeface="+mj-lt"/>
              <a:buAutoNum type="alphaLcParenR"/>
            </a:pPr>
            <a:r>
              <a:rPr lang="cs-CZ" dirty="0"/>
              <a:t>Kanabisem</a:t>
            </a:r>
          </a:p>
          <a:p>
            <a:pPr marL="342900" indent="-342900">
              <a:buFont typeface="+mj-lt"/>
              <a:buAutoNum type="alphaLcParenR"/>
            </a:pPr>
            <a:r>
              <a:rPr lang="cs-CZ" dirty="0"/>
              <a:t>Kokou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A1D485A7-6BCD-4F0F-B027-EBE72DFC4A63}"/>
              </a:ext>
            </a:extLst>
          </p:cNvPr>
          <p:cNvSpPr txBox="1"/>
          <p:nvPr/>
        </p:nvSpPr>
        <p:spPr>
          <a:xfrm>
            <a:off x="539552" y="332656"/>
            <a:ext cx="76545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/>
              <a:t>Cévy a srdce</a:t>
            </a:r>
          </a:p>
        </p:txBody>
      </p:sp>
      <p:pic>
        <p:nvPicPr>
          <p:cNvPr id="25602" name="Picture 2" descr="Náprstník je jedovatý krasavec, kterého nepřehlédnete">
            <a:extLst>
              <a:ext uri="{FF2B5EF4-FFF2-40B4-BE49-F238E27FC236}">
                <a16:creationId xmlns:a16="http://schemas.microsoft.com/office/drawing/2014/main" id="{95377CB4-4509-454F-9FC0-1EFB24B6A3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8678" y="1547996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96331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bdélník 28"/>
          <p:cNvSpPr/>
          <p:nvPr/>
        </p:nvSpPr>
        <p:spPr>
          <a:xfrm>
            <a:off x="35496" y="260648"/>
            <a:ext cx="6192688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/>
              <a:t>Regulace </a:t>
            </a:r>
            <a:r>
              <a:rPr lang="cs-CZ" sz="2400" b="1" dirty="0" err="1"/>
              <a:t>inotropie</a:t>
            </a:r>
            <a:r>
              <a:rPr lang="cs-CZ" sz="2400" b="1" dirty="0"/>
              <a:t> (pracovní myokard)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000" dirty="0"/>
              <a:t>Sympatikus - (beta 1 receptor, ↑</a:t>
            </a:r>
            <a:r>
              <a:rPr lang="cs-CZ" sz="2000" dirty="0" err="1"/>
              <a:t>cAMP</a:t>
            </a:r>
            <a:r>
              <a:rPr lang="cs-CZ" sz="2000" dirty="0"/>
              <a:t>)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cs-CZ" sz="2000" dirty="0"/>
              <a:t>zvýšení vodivosti pro Ca kanály - nárůst koncentrace Ca v buňce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600" dirty="0" err="1"/>
              <a:t>Parasymp</a:t>
            </a:r>
            <a:r>
              <a:rPr lang="cs-CZ" sz="1600" dirty="0"/>
              <a:t>. snižuje </a:t>
            </a:r>
            <a:r>
              <a:rPr lang="cs-CZ" sz="1600" dirty="0" err="1"/>
              <a:t>inotropii</a:t>
            </a:r>
            <a:r>
              <a:rPr lang="cs-CZ" sz="1600" dirty="0"/>
              <a:t> komor hlavně přes inhibici sympatiku, tedy nepřímo</a:t>
            </a:r>
          </a:p>
          <a:p>
            <a:endParaRPr lang="cs-CZ" dirty="0"/>
          </a:p>
        </p:txBody>
      </p:sp>
      <p:pic>
        <p:nvPicPr>
          <p:cNvPr id="1026" name="Picture 2" descr="VÃ½sledek obrÃ¡zku pro Dropsy and Other Diseases wither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521" y="7937"/>
            <a:ext cx="2776479" cy="359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SouvisejÃ­cÃ­ obrÃ¡ze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6" descr="SouvisejÃ­cÃ­ obrÃ¡ze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AutoShape 8" descr="SouvisejÃ­cÃ­ obrÃ¡zek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3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6" t="16603" r="64487" b="8336"/>
          <a:stretch/>
        </p:blipFill>
        <p:spPr bwMode="auto">
          <a:xfrm>
            <a:off x="180578" y="2348880"/>
            <a:ext cx="3647954" cy="4409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bdélník 7"/>
          <p:cNvSpPr/>
          <p:nvPr/>
        </p:nvSpPr>
        <p:spPr>
          <a:xfrm>
            <a:off x="3828532" y="3100313"/>
            <a:ext cx="5315468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/>
              <a:t>Náprstník a vodnatelnost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dirty="0"/>
              <a:t>Srdeční nedostatečnost způsobuje městnání krve před srdcem a zvýšení žilního krevního tlaku, který se propaguje až do kapilárního tlaku. Zvýšená kapilární filtrace způsobuje otoky (včetně ascitu), což bylo nazýváno jako vodnatelnost. Skotský lékař  </a:t>
            </a:r>
            <a:r>
              <a:rPr lang="cs-CZ" dirty="0" err="1"/>
              <a:t>Withering</a:t>
            </a:r>
            <a:r>
              <a:rPr lang="cs-CZ" dirty="0"/>
              <a:t>  v experimentoval v 18. století s odvarem z náprstníku (</a:t>
            </a:r>
            <a:r>
              <a:rPr lang="cs-CZ" dirty="0" err="1"/>
              <a:t>digitalis</a:t>
            </a:r>
            <a:r>
              <a:rPr lang="cs-CZ" dirty="0"/>
              <a:t>) a zjistil, že léčí vodnatelnost. Až později se zjistilo, že omezení otoků byl jen důsledek zlepšení funkce srdce.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cs-CZ" dirty="0" err="1"/>
              <a:t>Digitalis</a:t>
            </a:r>
            <a:r>
              <a:rPr lang="cs-CZ" dirty="0"/>
              <a:t> inhibuje Na/K-</a:t>
            </a:r>
            <a:r>
              <a:rPr lang="cs-CZ" dirty="0" err="1"/>
              <a:t>ATPázu</a:t>
            </a:r>
            <a:r>
              <a:rPr lang="cs-CZ" dirty="0"/>
              <a:t>, snižuje hnací sílu pro 3Ca/Na výměník a tím zvyšuje koncentraci Ca v buňce.</a:t>
            </a:r>
          </a:p>
        </p:txBody>
      </p:sp>
    </p:spTree>
    <p:extLst>
      <p:ext uri="{BB962C8B-B14F-4D97-AF65-F5344CB8AC3E}">
        <p14:creationId xmlns:p14="http://schemas.microsoft.com/office/powerpoint/2010/main" val="19899731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Skupina 45"/>
          <p:cNvGrpSpPr/>
          <p:nvPr/>
        </p:nvGrpSpPr>
        <p:grpSpPr>
          <a:xfrm>
            <a:off x="107504" y="378799"/>
            <a:ext cx="9145016" cy="6329470"/>
            <a:chOff x="430583" y="378799"/>
            <a:chExt cx="13539069" cy="6329470"/>
          </a:xfrm>
        </p:grpSpPr>
        <p:sp>
          <p:nvSpPr>
            <p:cNvPr id="47" name="TextovéPole 46"/>
            <p:cNvSpPr txBox="1"/>
            <p:nvPr/>
          </p:nvSpPr>
          <p:spPr>
            <a:xfrm>
              <a:off x="430583" y="792163"/>
              <a:ext cx="20703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Příčně pruhovaný srdeční sval</a:t>
              </a:r>
            </a:p>
          </p:txBody>
        </p:sp>
        <p:sp>
          <p:nvSpPr>
            <p:cNvPr id="48" name="TextovéPole 47"/>
            <p:cNvSpPr txBox="1"/>
            <p:nvPr/>
          </p:nvSpPr>
          <p:spPr>
            <a:xfrm>
              <a:off x="448993" y="2564904"/>
              <a:ext cx="190179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Příčně pruhovaný kosterní sval</a:t>
              </a:r>
            </a:p>
          </p:txBody>
        </p:sp>
        <p:sp>
          <p:nvSpPr>
            <p:cNvPr id="49" name="TextovéPole 48"/>
            <p:cNvSpPr txBox="1"/>
            <p:nvPr/>
          </p:nvSpPr>
          <p:spPr>
            <a:xfrm>
              <a:off x="478581" y="4509120"/>
              <a:ext cx="176940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Hladký sval</a:t>
              </a:r>
            </a:p>
          </p:txBody>
        </p:sp>
        <p:sp>
          <p:nvSpPr>
            <p:cNvPr id="50" name="TextovéPole 49"/>
            <p:cNvSpPr txBox="1"/>
            <p:nvPr/>
          </p:nvSpPr>
          <p:spPr>
            <a:xfrm>
              <a:off x="8631706" y="476672"/>
              <a:ext cx="367829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dirty="0">
                  <a:solidFill>
                    <a:srgbClr val="0000FF"/>
                  </a:solidFill>
                </a:rPr>
                <a:t>Akční potenciál (AP): cca 250 </a:t>
              </a:r>
              <a:r>
                <a:rPr lang="cs-CZ" sz="1600" dirty="0" err="1">
                  <a:solidFill>
                    <a:srgbClr val="0000FF"/>
                  </a:solidFill>
                </a:rPr>
                <a:t>ms</a:t>
              </a:r>
              <a:endParaRPr lang="cs-CZ" sz="1600" dirty="0">
                <a:solidFill>
                  <a:srgbClr val="0000FF"/>
                </a:solidFill>
              </a:endParaRPr>
            </a:p>
          </p:txBody>
        </p:sp>
        <p:sp>
          <p:nvSpPr>
            <p:cNvPr id="51" name="TextovéPole 50"/>
            <p:cNvSpPr txBox="1"/>
            <p:nvPr/>
          </p:nvSpPr>
          <p:spPr>
            <a:xfrm>
              <a:off x="8637595" y="1073373"/>
              <a:ext cx="497201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dirty="0">
                  <a:solidFill>
                    <a:srgbClr val="0000FF"/>
                  </a:solidFill>
                </a:rPr>
                <a:t>Kontrakce svalu: cca 250 </a:t>
              </a:r>
              <a:r>
                <a:rPr lang="cs-CZ" sz="1600" dirty="0" err="1">
                  <a:solidFill>
                    <a:srgbClr val="0000FF"/>
                  </a:solidFill>
                </a:rPr>
                <a:t>ms</a:t>
              </a:r>
              <a:endParaRPr lang="cs-CZ" sz="1600" dirty="0">
                <a:solidFill>
                  <a:srgbClr val="0000FF"/>
                </a:solidFill>
              </a:endParaRPr>
            </a:p>
            <a:p>
              <a:r>
                <a:rPr lang="cs-CZ" sz="1600" dirty="0">
                  <a:solidFill>
                    <a:srgbClr val="0000FF"/>
                  </a:solidFill>
                </a:rPr>
                <a:t>Elektromechanická latence (EML): do 10 </a:t>
              </a:r>
              <a:r>
                <a:rPr lang="cs-CZ" sz="1600" dirty="0" err="1">
                  <a:solidFill>
                    <a:srgbClr val="0000FF"/>
                  </a:solidFill>
                </a:rPr>
                <a:t>ms</a:t>
              </a:r>
              <a:endParaRPr lang="cs-CZ" sz="1600" dirty="0">
                <a:solidFill>
                  <a:srgbClr val="0000FF"/>
                </a:solidFill>
              </a:endParaRPr>
            </a:p>
          </p:txBody>
        </p:sp>
        <p:cxnSp>
          <p:nvCxnSpPr>
            <p:cNvPr id="52" name="Přímá spojnice 51"/>
            <p:cNvCxnSpPr/>
            <p:nvPr/>
          </p:nvCxnSpPr>
          <p:spPr>
            <a:xfrm>
              <a:off x="2350790" y="6309320"/>
              <a:ext cx="9324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ovéPole 52"/>
            <p:cNvSpPr txBox="1"/>
            <p:nvPr/>
          </p:nvSpPr>
          <p:spPr>
            <a:xfrm>
              <a:off x="1846734" y="6271319"/>
              <a:ext cx="10493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/>
                <a:t>0</a:t>
              </a:r>
            </a:p>
          </p:txBody>
        </p:sp>
        <p:sp>
          <p:nvSpPr>
            <p:cNvPr id="54" name="TextovéPole 53"/>
            <p:cNvSpPr txBox="1"/>
            <p:nvPr/>
          </p:nvSpPr>
          <p:spPr>
            <a:xfrm>
              <a:off x="6470642" y="6309320"/>
              <a:ext cx="10493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/>
                <a:t>200</a:t>
              </a:r>
            </a:p>
          </p:txBody>
        </p:sp>
        <p:sp>
          <p:nvSpPr>
            <p:cNvPr id="55" name="TextovéPole 54"/>
            <p:cNvSpPr txBox="1"/>
            <p:nvPr/>
          </p:nvSpPr>
          <p:spPr>
            <a:xfrm>
              <a:off x="4158688" y="6309320"/>
              <a:ext cx="10493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/>
                <a:t>100</a:t>
              </a:r>
            </a:p>
          </p:txBody>
        </p:sp>
        <p:sp>
          <p:nvSpPr>
            <p:cNvPr id="56" name="TextovéPole 55"/>
            <p:cNvSpPr txBox="1"/>
            <p:nvPr/>
          </p:nvSpPr>
          <p:spPr>
            <a:xfrm>
              <a:off x="8782596" y="6323834"/>
              <a:ext cx="10493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/>
                <a:t>300</a:t>
              </a:r>
            </a:p>
          </p:txBody>
        </p:sp>
        <p:sp>
          <p:nvSpPr>
            <p:cNvPr id="57" name="TextovéPole 56"/>
            <p:cNvSpPr txBox="1"/>
            <p:nvPr/>
          </p:nvSpPr>
          <p:spPr>
            <a:xfrm>
              <a:off x="11094553" y="6309320"/>
              <a:ext cx="10493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/>
                <a:t>400</a:t>
              </a:r>
            </a:p>
          </p:txBody>
        </p:sp>
        <p:sp>
          <p:nvSpPr>
            <p:cNvPr id="58" name="TextovéPole 57"/>
            <p:cNvSpPr txBox="1"/>
            <p:nvPr/>
          </p:nvSpPr>
          <p:spPr>
            <a:xfrm>
              <a:off x="536077" y="5877272"/>
              <a:ext cx="220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dirty="0"/>
                <a:t>Čas od počátku AP (</a:t>
              </a:r>
              <a:r>
                <a:rPr lang="cs-CZ" sz="1600" dirty="0" err="1"/>
                <a:t>ms</a:t>
              </a:r>
              <a:r>
                <a:rPr lang="cs-CZ" sz="1600" dirty="0"/>
                <a:t>)</a:t>
              </a:r>
            </a:p>
          </p:txBody>
        </p:sp>
        <p:sp>
          <p:nvSpPr>
            <p:cNvPr id="59" name="TextovéPole 58"/>
            <p:cNvSpPr txBox="1"/>
            <p:nvPr/>
          </p:nvSpPr>
          <p:spPr>
            <a:xfrm>
              <a:off x="8862305" y="2520355"/>
              <a:ext cx="256149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dirty="0">
                  <a:solidFill>
                    <a:srgbClr val="0000FF"/>
                  </a:solidFill>
                </a:rPr>
                <a:t>AP: 5 </a:t>
              </a:r>
              <a:r>
                <a:rPr lang="cs-CZ" sz="1600" dirty="0" err="1">
                  <a:solidFill>
                    <a:srgbClr val="0000FF"/>
                  </a:solidFill>
                </a:rPr>
                <a:t>ms</a:t>
              </a:r>
              <a:endParaRPr lang="cs-CZ" sz="1600" dirty="0">
                <a:solidFill>
                  <a:srgbClr val="0000FF"/>
                </a:solidFill>
              </a:endParaRPr>
            </a:p>
            <a:p>
              <a:r>
                <a:rPr lang="cs-CZ" sz="1600" dirty="0">
                  <a:solidFill>
                    <a:srgbClr val="0000FF"/>
                  </a:solidFill>
                </a:rPr>
                <a:t>EML: do 10 </a:t>
              </a:r>
              <a:r>
                <a:rPr lang="cs-CZ" sz="1600" dirty="0" err="1">
                  <a:solidFill>
                    <a:srgbClr val="0000FF"/>
                  </a:solidFill>
                </a:rPr>
                <a:t>ms</a:t>
              </a:r>
              <a:endParaRPr lang="cs-CZ" sz="1600" dirty="0">
                <a:solidFill>
                  <a:srgbClr val="0000FF"/>
                </a:solidFill>
              </a:endParaRPr>
            </a:p>
          </p:txBody>
        </p:sp>
        <p:sp>
          <p:nvSpPr>
            <p:cNvPr id="60" name="TextovéPole 59"/>
            <p:cNvSpPr txBox="1"/>
            <p:nvPr/>
          </p:nvSpPr>
          <p:spPr>
            <a:xfrm>
              <a:off x="8862305" y="3096419"/>
              <a:ext cx="510734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dirty="0">
                  <a:solidFill>
                    <a:srgbClr val="0000FF"/>
                  </a:solidFill>
                </a:rPr>
                <a:t>Trvání kontrakce:  průměrně cca 20 </a:t>
              </a:r>
              <a:r>
                <a:rPr lang="cs-CZ" sz="1600" dirty="0" err="1">
                  <a:solidFill>
                    <a:srgbClr val="0000FF"/>
                  </a:solidFill>
                </a:rPr>
                <a:t>ms</a:t>
              </a:r>
              <a:r>
                <a:rPr lang="cs-CZ" sz="1600" dirty="0">
                  <a:solidFill>
                    <a:srgbClr val="0000FF"/>
                  </a:solidFill>
                </a:rPr>
                <a:t> </a:t>
              </a:r>
              <a:br>
                <a:rPr lang="cs-CZ" sz="1600" dirty="0">
                  <a:solidFill>
                    <a:srgbClr val="0000FF"/>
                  </a:solidFill>
                </a:rPr>
              </a:br>
              <a:r>
                <a:rPr lang="cs-CZ" sz="1600" dirty="0">
                  <a:solidFill>
                    <a:srgbClr val="0000FF"/>
                  </a:solidFill>
                </a:rPr>
                <a:t>(8 - 100 </a:t>
              </a:r>
              <a:r>
                <a:rPr lang="cs-CZ" sz="1600" dirty="0" err="1">
                  <a:solidFill>
                    <a:srgbClr val="0000FF"/>
                  </a:solidFill>
                </a:rPr>
                <a:t>ms</a:t>
              </a:r>
              <a:r>
                <a:rPr lang="cs-CZ" sz="1600" dirty="0">
                  <a:solidFill>
                    <a:srgbClr val="0000FF"/>
                  </a:solidFill>
                </a:rPr>
                <a:t> dle typu vláken)</a:t>
              </a:r>
            </a:p>
          </p:txBody>
        </p:sp>
        <p:sp>
          <p:nvSpPr>
            <p:cNvPr id="61" name="TextovéPole 60"/>
            <p:cNvSpPr txBox="1"/>
            <p:nvPr/>
          </p:nvSpPr>
          <p:spPr>
            <a:xfrm>
              <a:off x="8857084" y="3888507"/>
              <a:ext cx="49685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dirty="0">
                  <a:solidFill>
                    <a:srgbClr val="0000FF"/>
                  </a:solidFill>
                </a:rPr>
                <a:t>AP (hrotový potenciál): cca 50 </a:t>
              </a:r>
              <a:r>
                <a:rPr lang="cs-CZ" sz="1600" dirty="0" err="1">
                  <a:solidFill>
                    <a:srgbClr val="0000FF"/>
                  </a:solidFill>
                </a:rPr>
                <a:t>ms</a:t>
              </a:r>
              <a:endParaRPr lang="cs-CZ" sz="1600" dirty="0">
                <a:solidFill>
                  <a:srgbClr val="0000FF"/>
                </a:solidFill>
              </a:endParaRPr>
            </a:p>
          </p:txBody>
        </p:sp>
        <p:sp>
          <p:nvSpPr>
            <p:cNvPr id="62" name="TextovéPole 61"/>
            <p:cNvSpPr txBox="1"/>
            <p:nvPr/>
          </p:nvSpPr>
          <p:spPr>
            <a:xfrm>
              <a:off x="3574927" y="4176539"/>
              <a:ext cx="4508197" cy="21441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cs-CZ" sz="1600" dirty="0"/>
                <a:t>Kolísavý klidový membránový potenciál,  při překročení depolarizačního prahu vzniká hrotový potenciál neboli „</a:t>
              </a:r>
              <a:r>
                <a:rPr lang="cs-CZ" sz="1600" dirty="0" err="1"/>
                <a:t>spike</a:t>
              </a:r>
              <a:r>
                <a:rPr lang="cs-CZ" sz="1600" dirty="0"/>
                <a:t>“.</a:t>
              </a:r>
            </a:p>
            <a:p>
              <a:pPr>
                <a:lnSpc>
                  <a:spcPts val="2000"/>
                </a:lnSpc>
              </a:pPr>
              <a:r>
                <a:rPr lang="cs-CZ" sz="1600" dirty="0"/>
                <a:t>Je více typů AP u hladkého svalu.</a:t>
              </a:r>
              <a:br>
                <a:rPr lang="cs-CZ" sz="1600" dirty="0"/>
              </a:br>
              <a:endParaRPr lang="cs-CZ" sz="1600" dirty="0"/>
            </a:p>
          </p:txBody>
        </p:sp>
        <p:sp>
          <p:nvSpPr>
            <p:cNvPr id="63" name="TextovéPole 62"/>
            <p:cNvSpPr txBox="1"/>
            <p:nvPr/>
          </p:nvSpPr>
          <p:spPr>
            <a:xfrm>
              <a:off x="3600499" y="1728267"/>
              <a:ext cx="5782888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cs-CZ" sz="1600" dirty="0"/>
                <a:t>Dlouhá refrakterní doba</a:t>
              </a:r>
            </a:p>
            <a:p>
              <a:pPr>
                <a:lnSpc>
                  <a:spcPts val="2000"/>
                </a:lnSpc>
              </a:pPr>
              <a:r>
                <a:rPr lang="cs-CZ" sz="1600" dirty="0"/>
                <a:t>Délka AP a kontrakce závisí na srdeční frekvenci</a:t>
              </a:r>
            </a:p>
          </p:txBody>
        </p:sp>
        <p:sp>
          <p:nvSpPr>
            <p:cNvPr id="64" name="TextovéPole 63"/>
            <p:cNvSpPr txBox="1"/>
            <p:nvPr/>
          </p:nvSpPr>
          <p:spPr>
            <a:xfrm>
              <a:off x="3114413" y="2924944"/>
              <a:ext cx="5782888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cs-CZ" sz="1600" dirty="0"/>
                <a:t>Délka elektromechanické latence a délka kontrakce závisí na typu kosterního svalu (typ S nebo F)</a:t>
              </a:r>
            </a:p>
          </p:txBody>
        </p:sp>
        <p:grpSp>
          <p:nvGrpSpPr>
            <p:cNvPr id="65" name="Skupina 64"/>
            <p:cNvGrpSpPr/>
            <p:nvPr/>
          </p:nvGrpSpPr>
          <p:grpSpPr>
            <a:xfrm>
              <a:off x="1735136" y="378799"/>
              <a:ext cx="8343129" cy="1637500"/>
              <a:chOff x="1735136" y="7131171"/>
              <a:chExt cx="8343129" cy="1637500"/>
            </a:xfrm>
          </p:grpSpPr>
          <p:sp>
            <p:nvSpPr>
              <p:cNvPr id="73" name="Volný tvar 72"/>
              <p:cNvSpPr/>
              <p:nvPr/>
            </p:nvSpPr>
            <p:spPr>
              <a:xfrm>
                <a:off x="1735136" y="7131171"/>
                <a:ext cx="8096785" cy="1557127"/>
              </a:xfrm>
              <a:custGeom>
                <a:avLst/>
                <a:gdLst>
                  <a:gd name="connsiteX0" fmla="*/ 0 w 7164125"/>
                  <a:gd name="connsiteY0" fmla="*/ 1592343 h 1621671"/>
                  <a:gd name="connsiteX1" fmla="*/ 341906 w 7164125"/>
                  <a:gd name="connsiteY1" fmla="*/ 1608246 h 1621671"/>
                  <a:gd name="connsiteX2" fmla="*/ 341906 w 7164125"/>
                  <a:gd name="connsiteY2" fmla="*/ 1608246 h 1621671"/>
                  <a:gd name="connsiteX3" fmla="*/ 357809 w 7164125"/>
                  <a:gd name="connsiteY3" fmla="*/ 89547 h 1621671"/>
                  <a:gd name="connsiteX4" fmla="*/ 421419 w 7164125"/>
                  <a:gd name="connsiteY4" fmla="*/ 184963 h 1621671"/>
                  <a:gd name="connsiteX5" fmla="*/ 771277 w 7164125"/>
                  <a:gd name="connsiteY5" fmla="*/ 248573 h 1621671"/>
                  <a:gd name="connsiteX6" fmla="*/ 2743200 w 7164125"/>
                  <a:gd name="connsiteY6" fmla="*/ 248573 h 1621671"/>
                  <a:gd name="connsiteX7" fmla="*/ 4850296 w 7164125"/>
                  <a:gd name="connsiteY7" fmla="*/ 431453 h 1621671"/>
                  <a:gd name="connsiteX8" fmla="*/ 5430741 w 7164125"/>
                  <a:gd name="connsiteY8" fmla="*/ 1035752 h 1621671"/>
                  <a:gd name="connsiteX9" fmla="*/ 5589767 w 7164125"/>
                  <a:gd name="connsiteY9" fmla="*/ 1552587 h 1621671"/>
                  <a:gd name="connsiteX10" fmla="*/ 5804452 w 7164125"/>
                  <a:gd name="connsiteY10" fmla="*/ 1616197 h 1621671"/>
                  <a:gd name="connsiteX11" fmla="*/ 7164125 w 7164125"/>
                  <a:gd name="connsiteY11" fmla="*/ 1592343 h 1621671"/>
                  <a:gd name="connsiteX0" fmla="*/ 0 w 7164125"/>
                  <a:gd name="connsiteY0" fmla="*/ 1592343 h 1621671"/>
                  <a:gd name="connsiteX1" fmla="*/ 341906 w 7164125"/>
                  <a:gd name="connsiteY1" fmla="*/ 1608246 h 1621671"/>
                  <a:gd name="connsiteX2" fmla="*/ 341906 w 7164125"/>
                  <a:gd name="connsiteY2" fmla="*/ 1608246 h 1621671"/>
                  <a:gd name="connsiteX3" fmla="*/ 357809 w 7164125"/>
                  <a:gd name="connsiteY3" fmla="*/ 89547 h 1621671"/>
                  <a:gd name="connsiteX4" fmla="*/ 421419 w 7164125"/>
                  <a:gd name="connsiteY4" fmla="*/ 184963 h 1621671"/>
                  <a:gd name="connsiteX5" fmla="*/ 771277 w 7164125"/>
                  <a:gd name="connsiteY5" fmla="*/ 248573 h 1621671"/>
                  <a:gd name="connsiteX6" fmla="*/ 2743200 w 7164125"/>
                  <a:gd name="connsiteY6" fmla="*/ 248573 h 1621671"/>
                  <a:gd name="connsiteX7" fmla="*/ 4850296 w 7164125"/>
                  <a:gd name="connsiteY7" fmla="*/ 431453 h 1621671"/>
                  <a:gd name="connsiteX8" fmla="*/ 5430741 w 7164125"/>
                  <a:gd name="connsiteY8" fmla="*/ 1035752 h 1621671"/>
                  <a:gd name="connsiteX9" fmla="*/ 5589767 w 7164125"/>
                  <a:gd name="connsiteY9" fmla="*/ 1552587 h 1621671"/>
                  <a:gd name="connsiteX10" fmla="*/ 5804452 w 7164125"/>
                  <a:gd name="connsiteY10" fmla="*/ 1616197 h 1621671"/>
                  <a:gd name="connsiteX11" fmla="*/ 7164125 w 7164125"/>
                  <a:gd name="connsiteY11" fmla="*/ 1592343 h 1621671"/>
                  <a:gd name="connsiteX0" fmla="*/ 0 w 7193279"/>
                  <a:gd name="connsiteY0" fmla="*/ 1608245 h 1621671"/>
                  <a:gd name="connsiteX1" fmla="*/ 371060 w 7193279"/>
                  <a:gd name="connsiteY1" fmla="*/ 1608246 h 1621671"/>
                  <a:gd name="connsiteX2" fmla="*/ 371060 w 7193279"/>
                  <a:gd name="connsiteY2" fmla="*/ 1608246 h 1621671"/>
                  <a:gd name="connsiteX3" fmla="*/ 386963 w 7193279"/>
                  <a:gd name="connsiteY3" fmla="*/ 89547 h 1621671"/>
                  <a:gd name="connsiteX4" fmla="*/ 450573 w 7193279"/>
                  <a:gd name="connsiteY4" fmla="*/ 184963 h 1621671"/>
                  <a:gd name="connsiteX5" fmla="*/ 800431 w 7193279"/>
                  <a:gd name="connsiteY5" fmla="*/ 248573 h 1621671"/>
                  <a:gd name="connsiteX6" fmla="*/ 2772354 w 7193279"/>
                  <a:gd name="connsiteY6" fmla="*/ 248573 h 1621671"/>
                  <a:gd name="connsiteX7" fmla="*/ 4879450 w 7193279"/>
                  <a:gd name="connsiteY7" fmla="*/ 431453 h 1621671"/>
                  <a:gd name="connsiteX8" fmla="*/ 5459895 w 7193279"/>
                  <a:gd name="connsiteY8" fmla="*/ 1035752 h 1621671"/>
                  <a:gd name="connsiteX9" fmla="*/ 5618921 w 7193279"/>
                  <a:gd name="connsiteY9" fmla="*/ 1552587 h 1621671"/>
                  <a:gd name="connsiteX10" fmla="*/ 5833606 w 7193279"/>
                  <a:gd name="connsiteY10" fmla="*/ 1616197 h 1621671"/>
                  <a:gd name="connsiteX11" fmla="*/ 7193279 w 7193279"/>
                  <a:gd name="connsiteY11" fmla="*/ 1592343 h 1621671"/>
                  <a:gd name="connsiteX0" fmla="*/ 0 w 7193279"/>
                  <a:gd name="connsiteY0" fmla="*/ 1608245 h 1621671"/>
                  <a:gd name="connsiteX1" fmla="*/ 371060 w 7193279"/>
                  <a:gd name="connsiteY1" fmla="*/ 1608246 h 1621671"/>
                  <a:gd name="connsiteX2" fmla="*/ 371060 w 7193279"/>
                  <a:gd name="connsiteY2" fmla="*/ 1608246 h 1621671"/>
                  <a:gd name="connsiteX3" fmla="*/ 386963 w 7193279"/>
                  <a:gd name="connsiteY3" fmla="*/ 89547 h 1621671"/>
                  <a:gd name="connsiteX4" fmla="*/ 450573 w 7193279"/>
                  <a:gd name="connsiteY4" fmla="*/ 184963 h 1621671"/>
                  <a:gd name="connsiteX5" fmla="*/ 800431 w 7193279"/>
                  <a:gd name="connsiteY5" fmla="*/ 248573 h 1621671"/>
                  <a:gd name="connsiteX6" fmla="*/ 2772354 w 7193279"/>
                  <a:gd name="connsiteY6" fmla="*/ 248573 h 1621671"/>
                  <a:gd name="connsiteX7" fmla="*/ 4879450 w 7193279"/>
                  <a:gd name="connsiteY7" fmla="*/ 431453 h 1621671"/>
                  <a:gd name="connsiteX8" fmla="*/ 5459895 w 7193279"/>
                  <a:gd name="connsiteY8" fmla="*/ 1035752 h 1621671"/>
                  <a:gd name="connsiteX9" fmla="*/ 5618921 w 7193279"/>
                  <a:gd name="connsiteY9" fmla="*/ 1552587 h 1621671"/>
                  <a:gd name="connsiteX10" fmla="*/ 5833606 w 7193279"/>
                  <a:gd name="connsiteY10" fmla="*/ 1616197 h 1621671"/>
                  <a:gd name="connsiteX11" fmla="*/ 7193279 w 7193279"/>
                  <a:gd name="connsiteY11" fmla="*/ 1592343 h 1621671"/>
                  <a:gd name="connsiteX0" fmla="*/ 0 w 7193279"/>
                  <a:gd name="connsiteY0" fmla="*/ 1434567 h 1447993"/>
                  <a:gd name="connsiteX1" fmla="*/ 371060 w 7193279"/>
                  <a:gd name="connsiteY1" fmla="*/ 1434568 h 1447993"/>
                  <a:gd name="connsiteX2" fmla="*/ 371060 w 7193279"/>
                  <a:gd name="connsiteY2" fmla="*/ 1434568 h 1447993"/>
                  <a:gd name="connsiteX3" fmla="*/ 365098 w 7193279"/>
                  <a:gd name="connsiteY3" fmla="*/ 337288 h 1447993"/>
                  <a:gd name="connsiteX4" fmla="*/ 450573 w 7193279"/>
                  <a:gd name="connsiteY4" fmla="*/ 11285 h 1447993"/>
                  <a:gd name="connsiteX5" fmla="*/ 800431 w 7193279"/>
                  <a:gd name="connsiteY5" fmla="*/ 74895 h 1447993"/>
                  <a:gd name="connsiteX6" fmla="*/ 2772354 w 7193279"/>
                  <a:gd name="connsiteY6" fmla="*/ 74895 h 1447993"/>
                  <a:gd name="connsiteX7" fmla="*/ 4879450 w 7193279"/>
                  <a:gd name="connsiteY7" fmla="*/ 257775 h 1447993"/>
                  <a:gd name="connsiteX8" fmla="*/ 5459895 w 7193279"/>
                  <a:gd name="connsiteY8" fmla="*/ 862074 h 1447993"/>
                  <a:gd name="connsiteX9" fmla="*/ 5618921 w 7193279"/>
                  <a:gd name="connsiteY9" fmla="*/ 1378909 h 1447993"/>
                  <a:gd name="connsiteX10" fmla="*/ 5833606 w 7193279"/>
                  <a:gd name="connsiteY10" fmla="*/ 1442519 h 1447993"/>
                  <a:gd name="connsiteX11" fmla="*/ 7193279 w 7193279"/>
                  <a:gd name="connsiteY11" fmla="*/ 1418665 h 1447993"/>
                  <a:gd name="connsiteX0" fmla="*/ 0 w 7193279"/>
                  <a:gd name="connsiteY0" fmla="*/ 1525011 h 1538437"/>
                  <a:gd name="connsiteX1" fmla="*/ 371060 w 7193279"/>
                  <a:gd name="connsiteY1" fmla="*/ 1525012 h 1538437"/>
                  <a:gd name="connsiteX2" fmla="*/ 371060 w 7193279"/>
                  <a:gd name="connsiteY2" fmla="*/ 1525012 h 1538437"/>
                  <a:gd name="connsiteX3" fmla="*/ 365098 w 7193279"/>
                  <a:gd name="connsiteY3" fmla="*/ 427732 h 1538437"/>
                  <a:gd name="connsiteX4" fmla="*/ 382035 w 7193279"/>
                  <a:gd name="connsiteY4" fmla="*/ 14264 h 1538437"/>
                  <a:gd name="connsiteX5" fmla="*/ 450573 w 7193279"/>
                  <a:gd name="connsiteY5" fmla="*/ 101729 h 1538437"/>
                  <a:gd name="connsiteX6" fmla="*/ 800431 w 7193279"/>
                  <a:gd name="connsiteY6" fmla="*/ 165339 h 1538437"/>
                  <a:gd name="connsiteX7" fmla="*/ 2772354 w 7193279"/>
                  <a:gd name="connsiteY7" fmla="*/ 165339 h 1538437"/>
                  <a:gd name="connsiteX8" fmla="*/ 4879450 w 7193279"/>
                  <a:gd name="connsiteY8" fmla="*/ 348219 h 1538437"/>
                  <a:gd name="connsiteX9" fmla="*/ 5459895 w 7193279"/>
                  <a:gd name="connsiteY9" fmla="*/ 952518 h 1538437"/>
                  <a:gd name="connsiteX10" fmla="*/ 5618921 w 7193279"/>
                  <a:gd name="connsiteY10" fmla="*/ 1469353 h 1538437"/>
                  <a:gd name="connsiteX11" fmla="*/ 5833606 w 7193279"/>
                  <a:gd name="connsiteY11" fmla="*/ 1532963 h 1538437"/>
                  <a:gd name="connsiteX12" fmla="*/ 7193279 w 7193279"/>
                  <a:gd name="connsiteY12" fmla="*/ 1509109 h 1538437"/>
                  <a:gd name="connsiteX0" fmla="*/ 0 w 7193279"/>
                  <a:gd name="connsiteY0" fmla="*/ 1547251 h 1560677"/>
                  <a:gd name="connsiteX1" fmla="*/ 371060 w 7193279"/>
                  <a:gd name="connsiteY1" fmla="*/ 1547252 h 1560677"/>
                  <a:gd name="connsiteX2" fmla="*/ 371060 w 7193279"/>
                  <a:gd name="connsiteY2" fmla="*/ 1547252 h 1560677"/>
                  <a:gd name="connsiteX3" fmla="*/ 365098 w 7193279"/>
                  <a:gd name="connsiteY3" fmla="*/ 449972 h 1560677"/>
                  <a:gd name="connsiteX4" fmla="*/ 360170 w 7193279"/>
                  <a:gd name="connsiteY4" fmla="*/ 12650 h 1560677"/>
                  <a:gd name="connsiteX5" fmla="*/ 450573 w 7193279"/>
                  <a:gd name="connsiteY5" fmla="*/ 123969 h 1560677"/>
                  <a:gd name="connsiteX6" fmla="*/ 800431 w 7193279"/>
                  <a:gd name="connsiteY6" fmla="*/ 187579 h 1560677"/>
                  <a:gd name="connsiteX7" fmla="*/ 2772354 w 7193279"/>
                  <a:gd name="connsiteY7" fmla="*/ 187579 h 1560677"/>
                  <a:gd name="connsiteX8" fmla="*/ 4879450 w 7193279"/>
                  <a:gd name="connsiteY8" fmla="*/ 370459 h 1560677"/>
                  <a:gd name="connsiteX9" fmla="*/ 5459895 w 7193279"/>
                  <a:gd name="connsiteY9" fmla="*/ 974758 h 1560677"/>
                  <a:gd name="connsiteX10" fmla="*/ 5618921 w 7193279"/>
                  <a:gd name="connsiteY10" fmla="*/ 1491593 h 1560677"/>
                  <a:gd name="connsiteX11" fmla="*/ 5833606 w 7193279"/>
                  <a:gd name="connsiteY11" fmla="*/ 1555203 h 1560677"/>
                  <a:gd name="connsiteX12" fmla="*/ 7193279 w 7193279"/>
                  <a:gd name="connsiteY12" fmla="*/ 1531349 h 1560677"/>
                  <a:gd name="connsiteX0" fmla="*/ 0 w 7193279"/>
                  <a:gd name="connsiteY0" fmla="*/ 1547430 h 1560856"/>
                  <a:gd name="connsiteX1" fmla="*/ 371060 w 7193279"/>
                  <a:gd name="connsiteY1" fmla="*/ 1547431 h 1560856"/>
                  <a:gd name="connsiteX2" fmla="*/ 371060 w 7193279"/>
                  <a:gd name="connsiteY2" fmla="*/ 1547431 h 1560856"/>
                  <a:gd name="connsiteX3" fmla="*/ 365098 w 7193279"/>
                  <a:gd name="connsiteY3" fmla="*/ 450151 h 1560856"/>
                  <a:gd name="connsiteX4" fmla="*/ 360170 w 7193279"/>
                  <a:gd name="connsiteY4" fmla="*/ 12829 h 1560856"/>
                  <a:gd name="connsiteX5" fmla="*/ 450573 w 7193279"/>
                  <a:gd name="connsiteY5" fmla="*/ 124148 h 1560856"/>
                  <a:gd name="connsiteX6" fmla="*/ 1040953 w 7193279"/>
                  <a:gd name="connsiteY6" fmla="*/ 203661 h 1560856"/>
                  <a:gd name="connsiteX7" fmla="*/ 2772354 w 7193279"/>
                  <a:gd name="connsiteY7" fmla="*/ 187758 h 1560856"/>
                  <a:gd name="connsiteX8" fmla="*/ 4879450 w 7193279"/>
                  <a:gd name="connsiteY8" fmla="*/ 370638 h 1560856"/>
                  <a:gd name="connsiteX9" fmla="*/ 5459895 w 7193279"/>
                  <a:gd name="connsiteY9" fmla="*/ 974937 h 1560856"/>
                  <a:gd name="connsiteX10" fmla="*/ 5618921 w 7193279"/>
                  <a:gd name="connsiteY10" fmla="*/ 1491772 h 1560856"/>
                  <a:gd name="connsiteX11" fmla="*/ 5833606 w 7193279"/>
                  <a:gd name="connsiteY11" fmla="*/ 1555382 h 1560856"/>
                  <a:gd name="connsiteX12" fmla="*/ 7193279 w 7193279"/>
                  <a:gd name="connsiteY12" fmla="*/ 1531528 h 1560856"/>
                  <a:gd name="connsiteX0" fmla="*/ 0 w 7193279"/>
                  <a:gd name="connsiteY0" fmla="*/ 1543701 h 1557127"/>
                  <a:gd name="connsiteX1" fmla="*/ 371060 w 7193279"/>
                  <a:gd name="connsiteY1" fmla="*/ 1543702 h 1557127"/>
                  <a:gd name="connsiteX2" fmla="*/ 371060 w 7193279"/>
                  <a:gd name="connsiteY2" fmla="*/ 1543702 h 1557127"/>
                  <a:gd name="connsiteX3" fmla="*/ 365098 w 7193279"/>
                  <a:gd name="connsiteY3" fmla="*/ 446422 h 1557127"/>
                  <a:gd name="connsiteX4" fmla="*/ 360170 w 7193279"/>
                  <a:gd name="connsiteY4" fmla="*/ 9100 h 1557127"/>
                  <a:gd name="connsiteX5" fmla="*/ 523458 w 7193279"/>
                  <a:gd name="connsiteY5" fmla="*/ 191981 h 1557127"/>
                  <a:gd name="connsiteX6" fmla="*/ 1040953 w 7193279"/>
                  <a:gd name="connsiteY6" fmla="*/ 199932 h 1557127"/>
                  <a:gd name="connsiteX7" fmla="*/ 2772354 w 7193279"/>
                  <a:gd name="connsiteY7" fmla="*/ 184029 h 1557127"/>
                  <a:gd name="connsiteX8" fmla="*/ 4879450 w 7193279"/>
                  <a:gd name="connsiteY8" fmla="*/ 366909 h 1557127"/>
                  <a:gd name="connsiteX9" fmla="*/ 5459895 w 7193279"/>
                  <a:gd name="connsiteY9" fmla="*/ 971208 h 1557127"/>
                  <a:gd name="connsiteX10" fmla="*/ 5618921 w 7193279"/>
                  <a:gd name="connsiteY10" fmla="*/ 1488043 h 1557127"/>
                  <a:gd name="connsiteX11" fmla="*/ 5833606 w 7193279"/>
                  <a:gd name="connsiteY11" fmla="*/ 1551653 h 1557127"/>
                  <a:gd name="connsiteX12" fmla="*/ 7193279 w 7193279"/>
                  <a:gd name="connsiteY12" fmla="*/ 1527799 h 1557127"/>
                  <a:gd name="connsiteX0" fmla="*/ 0 w 7193279"/>
                  <a:gd name="connsiteY0" fmla="*/ 1543701 h 1557127"/>
                  <a:gd name="connsiteX1" fmla="*/ 371060 w 7193279"/>
                  <a:gd name="connsiteY1" fmla="*/ 1543702 h 1557127"/>
                  <a:gd name="connsiteX2" fmla="*/ 371060 w 7193279"/>
                  <a:gd name="connsiteY2" fmla="*/ 1543702 h 1557127"/>
                  <a:gd name="connsiteX3" fmla="*/ 365098 w 7193279"/>
                  <a:gd name="connsiteY3" fmla="*/ 446422 h 1557127"/>
                  <a:gd name="connsiteX4" fmla="*/ 360170 w 7193279"/>
                  <a:gd name="connsiteY4" fmla="*/ 9100 h 1557127"/>
                  <a:gd name="connsiteX5" fmla="*/ 523458 w 7193279"/>
                  <a:gd name="connsiteY5" fmla="*/ 191981 h 1557127"/>
                  <a:gd name="connsiteX6" fmla="*/ 1040953 w 7193279"/>
                  <a:gd name="connsiteY6" fmla="*/ 199932 h 1557127"/>
                  <a:gd name="connsiteX7" fmla="*/ 2808796 w 7193279"/>
                  <a:gd name="connsiteY7" fmla="*/ 223786 h 1557127"/>
                  <a:gd name="connsiteX8" fmla="*/ 4879450 w 7193279"/>
                  <a:gd name="connsiteY8" fmla="*/ 366909 h 1557127"/>
                  <a:gd name="connsiteX9" fmla="*/ 5459895 w 7193279"/>
                  <a:gd name="connsiteY9" fmla="*/ 971208 h 1557127"/>
                  <a:gd name="connsiteX10" fmla="*/ 5618921 w 7193279"/>
                  <a:gd name="connsiteY10" fmla="*/ 1488043 h 1557127"/>
                  <a:gd name="connsiteX11" fmla="*/ 5833606 w 7193279"/>
                  <a:gd name="connsiteY11" fmla="*/ 1551653 h 1557127"/>
                  <a:gd name="connsiteX12" fmla="*/ 7193279 w 7193279"/>
                  <a:gd name="connsiteY12" fmla="*/ 1527799 h 1557127"/>
                  <a:gd name="connsiteX0" fmla="*/ 0 w 7193279"/>
                  <a:gd name="connsiteY0" fmla="*/ 1543701 h 1557127"/>
                  <a:gd name="connsiteX1" fmla="*/ 371060 w 7193279"/>
                  <a:gd name="connsiteY1" fmla="*/ 1543702 h 1557127"/>
                  <a:gd name="connsiteX2" fmla="*/ 371060 w 7193279"/>
                  <a:gd name="connsiteY2" fmla="*/ 1543702 h 1557127"/>
                  <a:gd name="connsiteX3" fmla="*/ 365098 w 7193279"/>
                  <a:gd name="connsiteY3" fmla="*/ 446422 h 1557127"/>
                  <a:gd name="connsiteX4" fmla="*/ 360170 w 7193279"/>
                  <a:gd name="connsiteY4" fmla="*/ 9100 h 1557127"/>
                  <a:gd name="connsiteX5" fmla="*/ 523458 w 7193279"/>
                  <a:gd name="connsiteY5" fmla="*/ 191981 h 1557127"/>
                  <a:gd name="connsiteX6" fmla="*/ 1040953 w 7193279"/>
                  <a:gd name="connsiteY6" fmla="*/ 199932 h 1557127"/>
                  <a:gd name="connsiteX7" fmla="*/ 2808796 w 7193279"/>
                  <a:gd name="connsiteY7" fmla="*/ 223786 h 1557127"/>
                  <a:gd name="connsiteX8" fmla="*/ 4864873 w 7193279"/>
                  <a:gd name="connsiteY8" fmla="*/ 406666 h 1557127"/>
                  <a:gd name="connsiteX9" fmla="*/ 5459895 w 7193279"/>
                  <a:gd name="connsiteY9" fmla="*/ 971208 h 1557127"/>
                  <a:gd name="connsiteX10" fmla="*/ 5618921 w 7193279"/>
                  <a:gd name="connsiteY10" fmla="*/ 1488043 h 1557127"/>
                  <a:gd name="connsiteX11" fmla="*/ 5833606 w 7193279"/>
                  <a:gd name="connsiteY11" fmla="*/ 1551653 h 1557127"/>
                  <a:gd name="connsiteX12" fmla="*/ 7193279 w 7193279"/>
                  <a:gd name="connsiteY12" fmla="*/ 1527799 h 1557127"/>
                  <a:gd name="connsiteX0" fmla="*/ 0 w 7193279"/>
                  <a:gd name="connsiteY0" fmla="*/ 1543701 h 1557127"/>
                  <a:gd name="connsiteX1" fmla="*/ 371060 w 7193279"/>
                  <a:gd name="connsiteY1" fmla="*/ 1543702 h 1557127"/>
                  <a:gd name="connsiteX2" fmla="*/ 371060 w 7193279"/>
                  <a:gd name="connsiteY2" fmla="*/ 1543702 h 1557127"/>
                  <a:gd name="connsiteX3" fmla="*/ 365098 w 7193279"/>
                  <a:gd name="connsiteY3" fmla="*/ 446422 h 1557127"/>
                  <a:gd name="connsiteX4" fmla="*/ 360170 w 7193279"/>
                  <a:gd name="connsiteY4" fmla="*/ 9100 h 1557127"/>
                  <a:gd name="connsiteX5" fmla="*/ 523458 w 7193279"/>
                  <a:gd name="connsiteY5" fmla="*/ 191981 h 1557127"/>
                  <a:gd name="connsiteX6" fmla="*/ 1040953 w 7193279"/>
                  <a:gd name="connsiteY6" fmla="*/ 199932 h 1557127"/>
                  <a:gd name="connsiteX7" fmla="*/ 2808796 w 7193279"/>
                  <a:gd name="connsiteY7" fmla="*/ 223786 h 1557127"/>
                  <a:gd name="connsiteX8" fmla="*/ 4864873 w 7193279"/>
                  <a:gd name="connsiteY8" fmla="*/ 406666 h 1557127"/>
                  <a:gd name="connsiteX9" fmla="*/ 5357855 w 7193279"/>
                  <a:gd name="connsiteY9" fmla="*/ 971208 h 1557127"/>
                  <a:gd name="connsiteX10" fmla="*/ 5618921 w 7193279"/>
                  <a:gd name="connsiteY10" fmla="*/ 1488043 h 1557127"/>
                  <a:gd name="connsiteX11" fmla="*/ 5833606 w 7193279"/>
                  <a:gd name="connsiteY11" fmla="*/ 1551653 h 1557127"/>
                  <a:gd name="connsiteX12" fmla="*/ 7193279 w 7193279"/>
                  <a:gd name="connsiteY12" fmla="*/ 1527799 h 1557127"/>
                  <a:gd name="connsiteX0" fmla="*/ 0 w 7193279"/>
                  <a:gd name="connsiteY0" fmla="*/ 1543701 h 1557127"/>
                  <a:gd name="connsiteX1" fmla="*/ 371060 w 7193279"/>
                  <a:gd name="connsiteY1" fmla="*/ 1543702 h 1557127"/>
                  <a:gd name="connsiteX2" fmla="*/ 371060 w 7193279"/>
                  <a:gd name="connsiteY2" fmla="*/ 1543702 h 1557127"/>
                  <a:gd name="connsiteX3" fmla="*/ 365098 w 7193279"/>
                  <a:gd name="connsiteY3" fmla="*/ 446422 h 1557127"/>
                  <a:gd name="connsiteX4" fmla="*/ 360170 w 7193279"/>
                  <a:gd name="connsiteY4" fmla="*/ 9100 h 1557127"/>
                  <a:gd name="connsiteX5" fmla="*/ 523458 w 7193279"/>
                  <a:gd name="connsiteY5" fmla="*/ 191981 h 1557127"/>
                  <a:gd name="connsiteX6" fmla="*/ 1040953 w 7193279"/>
                  <a:gd name="connsiteY6" fmla="*/ 199932 h 1557127"/>
                  <a:gd name="connsiteX7" fmla="*/ 2808796 w 7193279"/>
                  <a:gd name="connsiteY7" fmla="*/ 223786 h 1557127"/>
                  <a:gd name="connsiteX8" fmla="*/ 4711815 w 7193279"/>
                  <a:gd name="connsiteY8" fmla="*/ 398715 h 1557127"/>
                  <a:gd name="connsiteX9" fmla="*/ 5357855 w 7193279"/>
                  <a:gd name="connsiteY9" fmla="*/ 971208 h 1557127"/>
                  <a:gd name="connsiteX10" fmla="*/ 5618921 w 7193279"/>
                  <a:gd name="connsiteY10" fmla="*/ 1488043 h 1557127"/>
                  <a:gd name="connsiteX11" fmla="*/ 5833606 w 7193279"/>
                  <a:gd name="connsiteY11" fmla="*/ 1551653 h 1557127"/>
                  <a:gd name="connsiteX12" fmla="*/ 7193279 w 7193279"/>
                  <a:gd name="connsiteY12" fmla="*/ 1527799 h 1557127"/>
                  <a:gd name="connsiteX0" fmla="*/ 0 w 7193279"/>
                  <a:gd name="connsiteY0" fmla="*/ 1543701 h 1557127"/>
                  <a:gd name="connsiteX1" fmla="*/ 371060 w 7193279"/>
                  <a:gd name="connsiteY1" fmla="*/ 1543702 h 1557127"/>
                  <a:gd name="connsiteX2" fmla="*/ 371060 w 7193279"/>
                  <a:gd name="connsiteY2" fmla="*/ 1543702 h 1557127"/>
                  <a:gd name="connsiteX3" fmla="*/ 365098 w 7193279"/>
                  <a:gd name="connsiteY3" fmla="*/ 446422 h 1557127"/>
                  <a:gd name="connsiteX4" fmla="*/ 360170 w 7193279"/>
                  <a:gd name="connsiteY4" fmla="*/ 9100 h 1557127"/>
                  <a:gd name="connsiteX5" fmla="*/ 523458 w 7193279"/>
                  <a:gd name="connsiteY5" fmla="*/ 191981 h 1557127"/>
                  <a:gd name="connsiteX6" fmla="*/ 1040953 w 7193279"/>
                  <a:gd name="connsiteY6" fmla="*/ 199932 h 1557127"/>
                  <a:gd name="connsiteX7" fmla="*/ 2808796 w 7193279"/>
                  <a:gd name="connsiteY7" fmla="*/ 223786 h 1557127"/>
                  <a:gd name="connsiteX8" fmla="*/ 4711815 w 7193279"/>
                  <a:gd name="connsiteY8" fmla="*/ 398715 h 1557127"/>
                  <a:gd name="connsiteX9" fmla="*/ 5357855 w 7193279"/>
                  <a:gd name="connsiteY9" fmla="*/ 971208 h 1557127"/>
                  <a:gd name="connsiteX10" fmla="*/ 5618921 w 7193279"/>
                  <a:gd name="connsiteY10" fmla="*/ 1488043 h 1557127"/>
                  <a:gd name="connsiteX11" fmla="*/ 5833606 w 7193279"/>
                  <a:gd name="connsiteY11" fmla="*/ 1551653 h 1557127"/>
                  <a:gd name="connsiteX12" fmla="*/ 7193279 w 7193279"/>
                  <a:gd name="connsiteY12" fmla="*/ 1527799 h 1557127"/>
                  <a:gd name="connsiteX0" fmla="*/ 0 w 7421874"/>
                  <a:gd name="connsiteY0" fmla="*/ 1543701 h 1557127"/>
                  <a:gd name="connsiteX1" fmla="*/ 599655 w 7421874"/>
                  <a:gd name="connsiteY1" fmla="*/ 1543702 h 1557127"/>
                  <a:gd name="connsiteX2" fmla="*/ 599655 w 7421874"/>
                  <a:gd name="connsiteY2" fmla="*/ 1543702 h 1557127"/>
                  <a:gd name="connsiteX3" fmla="*/ 593693 w 7421874"/>
                  <a:gd name="connsiteY3" fmla="*/ 446422 h 1557127"/>
                  <a:gd name="connsiteX4" fmla="*/ 588765 w 7421874"/>
                  <a:gd name="connsiteY4" fmla="*/ 9100 h 1557127"/>
                  <a:gd name="connsiteX5" fmla="*/ 752053 w 7421874"/>
                  <a:gd name="connsiteY5" fmla="*/ 191981 h 1557127"/>
                  <a:gd name="connsiteX6" fmla="*/ 1269548 w 7421874"/>
                  <a:gd name="connsiteY6" fmla="*/ 199932 h 1557127"/>
                  <a:gd name="connsiteX7" fmla="*/ 3037391 w 7421874"/>
                  <a:gd name="connsiteY7" fmla="*/ 223786 h 1557127"/>
                  <a:gd name="connsiteX8" fmla="*/ 4940410 w 7421874"/>
                  <a:gd name="connsiteY8" fmla="*/ 398715 h 1557127"/>
                  <a:gd name="connsiteX9" fmla="*/ 5586450 w 7421874"/>
                  <a:gd name="connsiteY9" fmla="*/ 971208 h 1557127"/>
                  <a:gd name="connsiteX10" fmla="*/ 5847516 w 7421874"/>
                  <a:gd name="connsiteY10" fmla="*/ 1488043 h 1557127"/>
                  <a:gd name="connsiteX11" fmla="*/ 6062201 w 7421874"/>
                  <a:gd name="connsiteY11" fmla="*/ 1551653 h 1557127"/>
                  <a:gd name="connsiteX12" fmla="*/ 7421874 w 7421874"/>
                  <a:gd name="connsiteY12" fmla="*/ 1527799 h 1557127"/>
                  <a:gd name="connsiteX0" fmla="*/ 0 w 7421874"/>
                  <a:gd name="connsiteY0" fmla="*/ 1543701 h 1557127"/>
                  <a:gd name="connsiteX1" fmla="*/ 599655 w 7421874"/>
                  <a:gd name="connsiteY1" fmla="*/ 1543702 h 1557127"/>
                  <a:gd name="connsiteX2" fmla="*/ 599655 w 7421874"/>
                  <a:gd name="connsiteY2" fmla="*/ 1543702 h 1557127"/>
                  <a:gd name="connsiteX3" fmla="*/ 593693 w 7421874"/>
                  <a:gd name="connsiteY3" fmla="*/ 446422 h 1557127"/>
                  <a:gd name="connsiteX4" fmla="*/ 588765 w 7421874"/>
                  <a:gd name="connsiteY4" fmla="*/ 9100 h 1557127"/>
                  <a:gd name="connsiteX5" fmla="*/ 752053 w 7421874"/>
                  <a:gd name="connsiteY5" fmla="*/ 191981 h 1557127"/>
                  <a:gd name="connsiteX6" fmla="*/ 1269548 w 7421874"/>
                  <a:gd name="connsiteY6" fmla="*/ 199932 h 1557127"/>
                  <a:gd name="connsiteX7" fmla="*/ 3037391 w 7421874"/>
                  <a:gd name="connsiteY7" fmla="*/ 223786 h 1557127"/>
                  <a:gd name="connsiteX8" fmla="*/ 4940410 w 7421874"/>
                  <a:gd name="connsiteY8" fmla="*/ 398715 h 1557127"/>
                  <a:gd name="connsiteX9" fmla="*/ 5586450 w 7421874"/>
                  <a:gd name="connsiteY9" fmla="*/ 971208 h 1557127"/>
                  <a:gd name="connsiteX10" fmla="*/ 5847516 w 7421874"/>
                  <a:gd name="connsiteY10" fmla="*/ 1488043 h 1557127"/>
                  <a:gd name="connsiteX11" fmla="*/ 6062201 w 7421874"/>
                  <a:gd name="connsiteY11" fmla="*/ 1551653 h 1557127"/>
                  <a:gd name="connsiteX12" fmla="*/ 7421874 w 7421874"/>
                  <a:gd name="connsiteY12" fmla="*/ 1527799 h 1557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421874" h="1557127">
                    <a:moveTo>
                      <a:pt x="0" y="1543701"/>
                    </a:moveTo>
                    <a:cubicBezTo>
                      <a:pt x="153259" y="1525148"/>
                      <a:pt x="537812" y="1543702"/>
                      <a:pt x="599655" y="1543702"/>
                    </a:cubicBezTo>
                    <a:lnTo>
                      <a:pt x="599655" y="1543702"/>
                    </a:lnTo>
                    <a:cubicBezTo>
                      <a:pt x="598661" y="1360822"/>
                      <a:pt x="595508" y="702189"/>
                      <a:pt x="593693" y="446422"/>
                    </a:cubicBezTo>
                    <a:cubicBezTo>
                      <a:pt x="591878" y="190655"/>
                      <a:pt x="574519" y="63434"/>
                      <a:pt x="588765" y="9100"/>
                    </a:cubicBezTo>
                    <a:cubicBezTo>
                      <a:pt x="603011" y="-45234"/>
                      <a:pt x="638589" y="160176"/>
                      <a:pt x="752053" y="191981"/>
                    </a:cubicBezTo>
                    <a:cubicBezTo>
                      <a:pt x="865517" y="223786"/>
                      <a:pt x="888658" y="194631"/>
                      <a:pt x="1269548" y="199932"/>
                    </a:cubicBezTo>
                    <a:lnTo>
                      <a:pt x="3037391" y="223786"/>
                    </a:lnTo>
                    <a:cubicBezTo>
                      <a:pt x="3649201" y="256917"/>
                      <a:pt x="4515567" y="274145"/>
                      <a:pt x="4940410" y="398715"/>
                    </a:cubicBezTo>
                    <a:cubicBezTo>
                      <a:pt x="5365253" y="523285"/>
                      <a:pt x="5449843" y="765799"/>
                      <a:pt x="5586450" y="971208"/>
                    </a:cubicBezTo>
                    <a:cubicBezTo>
                      <a:pt x="5723057" y="1176617"/>
                      <a:pt x="5768224" y="1391302"/>
                      <a:pt x="5847516" y="1488043"/>
                    </a:cubicBezTo>
                    <a:cubicBezTo>
                      <a:pt x="5926808" y="1584784"/>
                      <a:pt x="6062201" y="1551653"/>
                      <a:pt x="6062201" y="1551653"/>
                    </a:cubicBezTo>
                    <a:lnTo>
                      <a:pt x="7421874" y="1527799"/>
                    </a:lnTo>
                  </a:path>
                </a:pathLst>
              </a:cu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sp>
            <p:nvSpPr>
              <p:cNvPr id="74" name="Volný tvar 73"/>
              <p:cNvSpPr/>
              <p:nvPr/>
            </p:nvSpPr>
            <p:spPr>
              <a:xfrm>
                <a:off x="1769314" y="7704931"/>
                <a:ext cx="8308951" cy="1063740"/>
              </a:xfrm>
              <a:custGeom>
                <a:avLst/>
                <a:gdLst>
                  <a:gd name="connsiteX0" fmla="*/ 0 w 7162800"/>
                  <a:gd name="connsiteY0" fmla="*/ 1127767 h 1139408"/>
                  <a:gd name="connsiteX1" fmla="*/ 457200 w 7162800"/>
                  <a:gd name="connsiteY1" fmla="*/ 1051567 h 1139408"/>
                  <a:gd name="connsiteX2" fmla="*/ 1162050 w 7162800"/>
                  <a:gd name="connsiteY2" fmla="*/ 832492 h 1139408"/>
                  <a:gd name="connsiteX3" fmla="*/ 2028825 w 7162800"/>
                  <a:gd name="connsiteY3" fmla="*/ 451492 h 1139408"/>
                  <a:gd name="connsiteX4" fmla="*/ 2914650 w 7162800"/>
                  <a:gd name="connsiteY4" fmla="*/ 165742 h 1139408"/>
                  <a:gd name="connsiteX5" fmla="*/ 3619500 w 7162800"/>
                  <a:gd name="connsiteY5" fmla="*/ 22867 h 1139408"/>
                  <a:gd name="connsiteX6" fmla="*/ 4076700 w 7162800"/>
                  <a:gd name="connsiteY6" fmla="*/ 22867 h 1139408"/>
                  <a:gd name="connsiteX7" fmla="*/ 4838700 w 7162800"/>
                  <a:gd name="connsiteY7" fmla="*/ 241942 h 1139408"/>
                  <a:gd name="connsiteX8" fmla="*/ 5581650 w 7162800"/>
                  <a:gd name="connsiteY8" fmla="*/ 699142 h 1139408"/>
                  <a:gd name="connsiteX9" fmla="*/ 6000750 w 7162800"/>
                  <a:gd name="connsiteY9" fmla="*/ 984892 h 1139408"/>
                  <a:gd name="connsiteX10" fmla="*/ 6343650 w 7162800"/>
                  <a:gd name="connsiteY10" fmla="*/ 1118242 h 1139408"/>
                  <a:gd name="connsiteX11" fmla="*/ 7162800 w 7162800"/>
                  <a:gd name="connsiteY11" fmla="*/ 1137292 h 1139408"/>
                  <a:gd name="connsiteX0" fmla="*/ 0 w 7162800"/>
                  <a:gd name="connsiteY0" fmla="*/ 1127767 h 1139408"/>
                  <a:gd name="connsiteX1" fmla="*/ 457200 w 7162800"/>
                  <a:gd name="connsiteY1" fmla="*/ 1051567 h 1139408"/>
                  <a:gd name="connsiteX2" fmla="*/ 1162050 w 7162800"/>
                  <a:gd name="connsiteY2" fmla="*/ 832492 h 1139408"/>
                  <a:gd name="connsiteX3" fmla="*/ 2028825 w 7162800"/>
                  <a:gd name="connsiteY3" fmla="*/ 451492 h 1139408"/>
                  <a:gd name="connsiteX4" fmla="*/ 2914650 w 7162800"/>
                  <a:gd name="connsiteY4" fmla="*/ 165742 h 1139408"/>
                  <a:gd name="connsiteX5" fmla="*/ 3383017 w 7162800"/>
                  <a:gd name="connsiteY5" fmla="*/ 22867 h 1139408"/>
                  <a:gd name="connsiteX6" fmla="*/ 4076700 w 7162800"/>
                  <a:gd name="connsiteY6" fmla="*/ 22867 h 1139408"/>
                  <a:gd name="connsiteX7" fmla="*/ 4838700 w 7162800"/>
                  <a:gd name="connsiteY7" fmla="*/ 241942 h 1139408"/>
                  <a:gd name="connsiteX8" fmla="*/ 5581650 w 7162800"/>
                  <a:gd name="connsiteY8" fmla="*/ 699142 h 1139408"/>
                  <a:gd name="connsiteX9" fmla="*/ 6000750 w 7162800"/>
                  <a:gd name="connsiteY9" fmla="*/ 984892 h 1139408"/>
                  <a:gd name="connsiteX10" fmla="*/ 6343650 w 7162800"/>
                  <a:gd name="connsiteY10" fmla="*/ 1118242 h 1139408"/>
                  <a:gd name="connsiteX11" fmla="*/ 7162800 w 7162800"/>
                  <a:gd name="connsiteY11" fmla="*/ 1137292 h 1139408"/>
                  <a:gd name="connsiteX0" fmla="*/ 0 w 7162800"/>
                  <a:gd name="connsiteY0" fmla="*/ 1138740 h 1150381"/>
                  <a:gd name="connsiteX1" fmla="*/ 457200 w 7162800"/>
                  <a:gd name="connsiteY1" fmla="*/ 1062540 h 1150381"/>
                  <a:gd name="connsiteX2" fmla="*/ 1162050 w 7162800"/>
                  <a:gd name="connsiteY2" fmla="*/ 843465 h 1150381"/>
                  <a:gd name="connsiteX3" fmla="*/ 2028825 w 7162800"/>
                  <a:gd name="connsiteY3" fmla="*/ 462465 h 1150381"/>
                  <a:gd name="connsiteX4" fmla="*/ 2914650 w 7162800"/>
                  <a:gd name="connsiteY4" fmla="*/ 176715 h 1150381"/>
                  <a:gd name="connsiteX5" fmla="*/ 3383017 w 7162800"/>
                  <a:gd name="connsiteY5" fmla="*/ 33840 h 1150381"/>
                  <a:gd name="connsiteX6" fmla="*/ 3887513 w 7162800"/>
                  <a:gd name="connsiteY6" fmla="*/ 18075 h 1150381"/>
                  <a:gd name="connsiteX7" fmla="*/ 4838700 w 7162800"/>
                  <a:gd name="connsiteY7" fmla="*/ 252915 h 1150381"/>
                  <a:gd name="connsiteX8" fmla="*/ 5581650 w 7162800"/>
                  <a:gd name="connsiteY8" fmla="*/ 710115 h 1150381"/>
                  <a:gd name="connsiteX9" fmla="*/ 6000750 w 7162800"/>
                  <a:gd name="connsiteY9" fmla="*/ 995865 h 1150381"/>
                  <a:gd name="connsiteX10" fmla="*/ 6343650 w 7162800"/>
                  <a:gd name="connsiteY10" fmla="*/ 1129215 h 1150381"/>
                  <a:gd name="connsiteX11" fmla="*/ 7162800 w 7162800"/>
                  <a:gd name="connsiteY11" fmla="*/ 1148265 h 1150381"/>
                  <a:gd name="connsiteX0" fmla="*/ 0 w 7162800"/>
                  <a:gd name="connsiteY0" fmla="*/ 1141069 h 1152710"/>
                  <a:gd name="connsiteX1" fmla="*/ 457200 w 7162800"/>
                  <a:gd name="connsiteY1" fmla="*/ 1064869 h 1152710"/>
                  <a:gd name="connsiteX2" fmla="*/ 1162050 w 7162800"/>
                  <a:gd name="connsiteY2" fmla="*/ 845794 h 1152710"/>
                  <a:gd name="connsiteX3" fmla="*/ 2028825 w 7162800"/>
                  <a:gd name="connsiteY3" fmla="*/ 464794 h 1152710"/>
                  <a:gd name="connsiteX4" fmla="*/ 2914650 w 7162800"/>
                  <a:gd name="connsiteY4" fmla="*/ 179044 h 1152710"/>
                  <a:gd name="connsiteX5" fmla="*/ 3383017 w 7162800"/>
                  <a:gd name="connsiteY5" fmla="*/ 36169 h 1152710"/>
                  <a:gd name="connsiteX6" fmla="*/ 3887513 w 7162800"/>
                  <a:gd name="connsiteY6" fmla="*/ 20404 h 1152710"/>
                  <a:gd name="connsiteX7" fmla="*/ 4633749 w 7162800"/>
                  <a:gd name="connsiteY7" fmla="*/ 286775 h 1152710"/>
                  <a:gd name="connsiteX8" fmla="*/ 5581650 w 7162800"/>
                  <a:gd name="connsiteY8" fmla="*/ 712444 h 1152710"/>
                  <a:gd name="connsiteX9" fmla="*/ 6000750 w 7162800"/>
                  <a:gd name="connsiteY9" fmla="*/ 998194 h 1152710"/>
                  <a:gd name="connsiteX10" fmla="*/ 6343650 w 7162800"/>
                  <a:gd name="connsiteY10" fmla="*/ 1131544 h 1152710"/>
                  <a:gd name="connsiteX11" fmla="*/ 7162800 w 7162800"/>
                  <a:gd name="connsiteY11" fmla="*/ 1150594 h 1152710"/>
                  <a:gd name="connsiteX0" fmla="*/ 0 w 7162800"/>
                  <a:gd name="connsiteY0" fmla="*/ 1141069 h 1152710"/>
                  <a:gd name="connsiteX1" fmla="*/ 457200 w 7162800"/>
                  <a:gd name="connsiteY1" fmla="*/ 1064869 h 1152710"/>
                  <a:gd name="connsiteX2" fmla="*/ 1162050 w 7162800"/>
                  <a:gd name="connsiteY2" fmla="*/ 845794 h 1152710"/>
                  <a:gd name="connsiteX3" fmla="*/ 2028825 w 7162800"/>
                  <a:gd name="connsiteY3" fmla="*/ 464794 h 1152710"/>
                  <a:gd name="connsiteX4" fmla="*/ 2914650 w 7162800"/>
                  <a:gd name="connsiteY4" fmla="*/ 179044 h 1152710"/>
                  <a:gd name="connsiteX5" fmla="*/ 3383017 w 7162800"/>
                  <a:gd name="connsiteY5" fmla="*/ 36169 h 1152710"/>
                  <a:gd name="connsiteX6" fmla="*/ 3887513 w 7162800"/>
                  <a:gd name="connsiteY6" fmla="*/ 20404 h 1152710"/>
                  <a:gd name="connsiteX7" fmla="*/ 4633749 w 7162800"/>
                  <a:gd name="connsiteY7" fmla="*/ 286775 h 1152710"/>
                  <a:gd name="connsiteX8" fmla="*/ 5518588 w 7162800"/>
                  <a:gd name="connsiteY8" fmla="*/ 791271 h 1152710"/>
                  <a:gd name="connsiteX9" fmla="*/ 6000750 w 7162800"/>
                  <a:gd name="connsiteY9" fmla="*/ 998194 h 1152710"/>
                  <a:gd name="connsiteX10" fmla="*/ 6343650 w 7162800"/>
                  <a:gd name="connsiteY10" fmla="*/ 1131544 h 1152710"/>
                  <a:gd name="connsiteX11" fmla="*/ 7162800 w 7162800"/>
                  <a:gd name="connsiteY11" fmla="*/ 1150594 h 1152710"/>
                  <a:gd name="connsiteX0" fmla="*/ 0 w 7162800"/>
                  <a:gd name="connsiteY0" fmla="*/ 1138727 h 1150368"/>
                  <a:gd name="connsiteX1" fmla="*/ 457200 w 7162800"/>
                  <a:gd name="connsiteY1" fmla="*/ 1062527 h 1150368"/>
                  <a:gd name="connsiteX2" fmla="*/ 1162050 w 7162800"/>
                  <a:gd name="connsiteY2" fmla="*/ 843452 h 1150368"/>
                  <a:gd name="connsiteX3" fmla="*/ 2028825 w 7162800"/>
                  <a:gd name="connsiteY3" fmla="*/ 462452 h 1150368"/>
                  <a:gd name="connsiteX4" fmla="*/ 2725464 w 7162800"/>
                  <a:gd name="connsiteY4" fmla="*/ 113640 h 1150368"/>
                  <a:gd name="connsiteX5" fmla="*/ 3383017 w 7162800"/>
                  <a:gd name="connsiteY5" fmla="*/ 33827 h 1150368"/>
                  <a:gd name="connsiteX6" fmla="*/ 3887513 w 7162800"/>
                  <a:gd name="connsiteY6" fmla="*/ 18062 h 1150368"/>
                  <a:gd name="connsiteX7" fmla="*/ 4633749 w 7162800"/>
                  <a:gd name="connsiteY7" fmla="*/ 284433 h 1150368"/>
                  <a:gd name="connsiteX8" fmla="*/ 5518588 w 7162800"/>
                  <a:gd name="connsiteY8" fmla="*/ 788929 h 1150368"/>
                  <a:gd name="connsiteX9" fmla="*/ 6000750 w 7162800"/>
                  <a:gd name="connsiteY9" fmla="*/ 995852 h 1150368"/>
                  <a:gd name="connsiteX10" fmla="*/ 6343650 w 7162800"/>
                  <a:gd name="connsiteY10" fmla="*/ 1129202 h 1150368"/>
                  <a:gd name="connsiteX11" fmla="*/ 7162800 w 7162800"/>
                  <a:gd name="connsiteY11" fmla="*/ 1148252 h 1150368"/>
                  <a:gd name="connsiteX0" fmla="*/ 0 w 7162800"/>
                  <a:gd name="connsiteY0" fmla="*/ 1188559 h 1200200"/>
                  <a:gd name="connsiteX1" fmla="*/ 457200 w 7162800"/>
                  <a:gd name="connsiteY1" fmla="*/ 1112359 h 1200200"/>
                  <a:gd name="connsiteX2" fmla="*/ 1162050 w 7162800"/>
                  <a:gd name="connsiteY2" fmla="*/ 893284 h 1200200"/>
                  <a:gd name="connsiteX3" fmla="*/ 2028825 w 7162800"/>
                  <a:gd name="connsiteY3" fmla="*/ 512284 h 1200200"/>
                  <a:gd name="connsiteX4" fmla="*/ 2725464 w 7162800"/>
                  <a:gd name="connsiteY4" fmla="*/ 163472 h 1200200"/>
                  <a:gd name="connsiteX5" fmla="*/ 3241127 w 7162800"/>
                  <a:gd name="connsiteY5" fmla="*/ 4831 h 1200200"/>
                  <a:gd name="connsiteX6" fmla="*/ 3887513 w 7162800"/>
                  <a:gd name="connsiteY6" fmla="*/ 67894 h 1200200"/>
                  <a:gd name="connsiteX7" fmla="*/ 4633749 w 7162800"/>
                  <a:gd name="connsiteY7" fmla="*/ 334265 h 1200200"/>
                  <a:gd name="connsiteX8" fmla="*/ 5518588 w 7162800"/>
                  <a:gd name="connsiteY8" fmla="*/ 838761 h 1200200"/>
                  <a:gd name="connsiteX9" fmla="*/ 6000750 w 7162800"/>
                  <a:gd name="connsiteY9" fmla="*/ 1045684 h 1200200"/>
                  <a:gd name="connsiteX10" fmla="*/ 6343650 w 7162800"/>
                  <a:gd name="connsiteY10" fmla="*/ 1179034 h 1200200"/>
                  <a:gd name="connsiteX11" fmla="*/ 7162800 w 7162800"/>
                  <a:gd name="connsiteY11" fmla="*/ 1198084 h 1200200"/>
                  <a:gd name="connsiteX0" fmla="*/ 0 w 7162800"/>
                  <a:gd name="connsiteY0" fmla="*/ 1188559 h 1200200"/>
                  <a:gd name="connsiteX1" fmla="*/ 457200 w 7162800"/>
                  <a:gd name="connsiteY1" fmla="*/ 1112359 h 1200200"/>
                  <a:gd name="connsiteX2" fmla="*/ 1162050 w 7162800"/>
                  <a:gd name="connsiteY2" fmla="*/ 893284 h 1200200"/>
                  <a:gd name="connsiteX3" fmla="*/ 2028825 w 7162800"/>
                  <a:gd name="connsiteY3" fmla="*/ 512284 h 1200200"/>
                  <a:gd name="connsiteX4" fmla="*/ 2725464 w 7162800"/>
                  <a:gd name="connsiteY4" fmla="*/ 163472 h 1200200"/>
                  <a:gd name="connsiteX5" fmla="*/ 3241127 w 7162800"/>
                  <a:gd name="connsiteY5" fmla="*/ 4831 h 1200200"/>
                  <a:gd name="connsiteX6" fmla="*/ 3887513 w 7162800"/>
                  <a:gd name="connsiteY6" fmla="*/ 67894 h 1200200"/>
                  <a:gd name="connsiteX7" fmla="*/ 4633749 w 7162800"/>
                  <a:gd name="connsiteY7" fmla="*/ 334265 h 1200200"/>
                  <a:gd name="connsiteX8" fmla="*/ 5518588 w 7162800"/>
                  <a:gd name="connsiteY8" fmla="*/ 838761 h 1200200"/>
                  <a:gd name="connsiteX9" fmla="*/ 5919388 w 7162800"/>
                  <a:gd name="connsiteY9" fmla="*/ 1060198 h 1200200"/>
                  <a:gd name="connsiteX10" fmla="*/ 6343650 w 7162800"/>
                  <a:gd name="connsiteY10" fmla="*/ 1179034 h 1200200"/>
                  <a:gd name="connsiteX11" fmla="*/ 7162800 w 7162800"/>
                  <a:gd name="connsiteY11" fmla="*/ 1198084 h 1200200"/>
                  <a:gd name="connsiteX0" fmla="*/ 0 w 7162800"/>
                  <a:gd name="connsiteY0" fmla="*/ 1221748 h 1233389"/>
                  <a:gd name="connsiteX1" fmla="*/ 457200 w 7162800"/>
                  <a:gd name="connsiteY1" fmla="*/ 1145548 h 1233389"/>
                  <a:gd name="connsiteX2" fmla="*/ 1162050 w 7162800"/>
                  <a:gd name="connsiteY2" fmla="*/ 926473 h 1233389"/>
                  <a:gd name="connsiteX3" fmla="*/ 2028825 w 7162800"/>
                  <a:gd name="connsiteY3" fmla="*/ 545473 h 1233389"/>
                  <a:gd name="connsiteX4" fmla="*/ 2725464 w 7162800"/>
                  <a:gd name="connsiteY4" fmla="*/ 196661 h 1233389"/>
                  <a:gd name="connsiteX5" fmla="*/ 3241127 w 7162800"/>
                  <a:gd name="connsiteY5" fmla="*/ 38020 h 1233389"/>
                  <a:gd name="connsiteX6" fmla="*/ 3887513 w 7162800"/>
                  <a:gd name="connsiteY6" fmla="*/ 28512 h 1233389"/>
                  <a:gd name="connsiteX7" fmla="*/ 4633749 w 7162800"/>
                  <a:gd name="connsiteY7" fmla="*/ 367454 h 1233389"/>
                  <a:gd name="connsiteX8" fmla="*/ 5518588 w 7162800"/>
                  <a:gd name="connsiteY8" fmla="*/ 871950 h 1233389"/>
                  <a:gd name="connsiteX9" fmla="*/ 5919388 w 7162800"/>
                  <a:gd name="connsiteY9" fmla="*/ 1093387 h 1233389"/>
                  <a:gd name="connsiteX10" fmla="*/ 6343650 w 7162800"/>
                  <a:gd name="connsiteY10" fmla="*/ 1212223 h 1233389"/>
                  <a:gd name="connsiteX11" fmla="*/ 7162800 w 7162800"/>
                  <a:gd name="connsiteY11" fmla="*/ 1231273 h 1233389"/>
                  <a:gd name="connsiteX0" fmla="*/ 0 w 7162800"/>
                  <a:gd name="connsiteY0" fmla="*/ 1225943 h 1237584"/>
                  <a:gd name="connsiteX1" fmla="*/ 457200 w 7162800"/>
                  <a:gd name="connsiteY1" fmla="*/ 1149743 h 1237584"/>
                  <a:gd name="connsiteX2" fmla="*/ 1162050 w 7162800"/>
                  <a:gd name="connsiteY2" fmla="*/ 930668 h 1237584"/>
                  <a:gd name="connsiteX3" fmla="*/ 2028825 w 7162800"/>
                  <a:gd name="connsiteY3" fmla="*/ 549668 h 1237584"/>
                  <a:gd name="connsiteX4" fmla="*/ 2725464 w 7162800"/>
                  <a:gd name="connsiteY4" fmla="*/ 287941 h 1237584"/>
                  <a:gd name="connsiteX5" fmla="*/ 3241127 w 7162800"/>
                  <a:gd name="connsiteY5" fmla="*/ 42215 h 1237584"/>
                  <a:gd name="connsiteX6" fmla="*/ 3887513 w 7162800"/>
                  <a:gd name="connsiteY6" fmla="*/ 32707 h 1237584"/>
                  <a:gd name="connsiteX7" fmla="*/ 4633749 w 7162800"/>
                  <a:gd name="connsiteY7" fmla="*/ 371649 h 1237584"/>
                  <a:gd name="connsiteX8" fmla="*/ 5518588 w 7162800"/>
                  <a:gd name="connsiteY8" fmla="*/ 876145 h 1237584"/>
                  <a:gd name="connsiteX9" fmla="*/ 5919388 w 7162800"/>
                  <a:gd name="connsiteY9" fmla="*/ 1097582 h 1237584"/>
                  <a:gd name="connsiteX10" fmla="*/ 6343650 w 7162800"/>
                  <a:gd name="connsiteY10" fmla="*/ 1216418 h 1237584"/>
                  <a:gd name="connsiteX11" fmla="*/ 7162800 w 7162800"/>
                  <a:gd name="connsiteY11" fmla="*/ 1235468 h 1237584"/>
                  <a:gd name="connsiteX0" fmla="*/ 0 w 7054317"/>
                  <a:gd name="connsiteY0" fmla="*/ 1225943 h 1237584"/>
                  <a:gd name="connsiteX1" fmla="*/ 348717 w 7054317"/>
                  <a:gd name="connsiteY1" fmla="*/ 1149743 h 1237584"/>
                  <a:gd name="connsiteX2" fmla="*/ 1053567 w 7054317"/>
                  <a:gd name="connsiteY2" fmla="*/ 930668 h 1237584"/>
                  <a:gd name="connsiteX3" fmla="*/ 1920342 w 7054317"/>
                  <a:gd name="connsiteY3" fmla="*/ 549668 h 1237584"/>
                  <a:gd name="connsiteX4" fmla="*/ 2616981 w 7054317"/>
                  <a:gd name="connsiteY4" fmla="*/ 287941 h 1237584"/>
                  <a:gd name="connsiteX5" fmla="*/ 3132644 w 7054317"/>
                  <a:gd name="connsiteY5" fmla="*/ 42215 h 1237584"/>
                  <a:gd name="connsiteX6" fmla="*/ 3779030 w 7054317"/>
                  <a:gd name="connsiteY6" fmla="*/ 32707 h 1237584"/>
                  <a:gd name="connsiteX7" fmla="*/ 4525266 w 7054317"/>
                  <a:gd name="connsiteY7" fmla="*/ 371649 h 1237584"/>
                  <a:gd name="connsiteX8" fmla="*/ 5410105 w 7054317"/>
                  <a:gd name="connsiteY8" fmla="*/ 876145 h 1237584"/>
                  <a:gd name="connsiteX9" fmla="*/ 5810905 w 7054317"/>
                  <a:gd name="connsiteY9" fmla="*/ 1097582 h 1237584"/>
                  <a:gd name="connsiteX10" fmla="*/ 6235167 w 7054317"/>
                  <a:gd name="connsiteY10" fmla="*/ 1216418 h 1237584"/>
                  <a:gd name="connsiteX11" fmla="*/ 7054317 w 7054317"/>
                  <a:gd name="connsiteY11" fmla="*/ 1235468 h 1237584"/>
                  <a:gd name="connsiteX0" fmla="*/ 0 w 7054317"/>
                  <a:gd name="connsiteY0" fmla="*/ 1225943 h 1237584"/>
                  <a:gd name="connsiteX1" fmla="*/ 348717 w 7054317"/>
                  <a:gd name="connsiteY1" fmla="*/ 1149743 h 1237584"/>
                  <a:gd name="connsiteX2" fmla="*/ 1053567 w 7054317"/>
                  <a:gd name="connsiteY2" fmla="*/ 930668 h 1237584"/>
                  <a:gd name="connsiteX3" fmla="*/ 1920342 w 7054317"/>
                  <a:gd name="connsiteY3" fmla="*/ 549668 h 1237584"/>
                  <a:gd name="connsiteX4" fmla="*/ 2616981 w 7054317"/>
                  <a:gd name="connsiteY4" fmla="*/ 287941 h 1237584"/>
                  <a:gd name="connsiteX5" fmla="*/ 3132644 w 7054317"/>
                  <a:gd name="connsiteY5" fmla="*/ 42215 h 1237584"/>
                  <a:gd name="connsiteX6" fmla="*/ 3779030 w 7054317"/>
                  <a:gd name="connsiteY6" fmla="*/ 32707 h 1237584"/>
                  <a:gd name="connsiteX7" fmla="*/ 4525266 w 7054317"/>
                  <a:gd name="connsiteY7" fmla="*/ 371649 h 1237584"/>
                  <a:gd name="connsiteX8" fmla="*/ 5410105 w 7054317"/>
                  <a:gd name="connsiteY8" fmla="*/ 876145 h 1237584"/>
                  <a:gd name="connsiteX9" fmla="*/ 5824466 w 7054317"/>
                  <a:gd name="connsiteY9" fmla="*/ 1010497 h 1237584"/>
                  <a:gd name="connsiteX10" fmla="*/ 6235167 w 7054317"/>
                  <a:gd name="connsiteY10" fmla="*/ 1216418 h 1237584"/>
                  <a:gd name="connsiteX11" fmla="*/ 7054317 w 7054317"/>
                  <a:gd name="connsiteY11" fmla="*/ 1235468 h 1237584"/>
                  <a:gd name="connsiteX0" fmla="*/ 0 w 7054317"/>
                  <a:gd name="connsiteY0" fmla="*/ 1225943 h 1237584"/>
                  <a:gd name="connsiteX1" fmla="*/ 348717 w 7054317"/>
                  <a:gd name="connsiteY1" fmla="*/ 1149743 h 1237584"/>
                  <a:gd name="connsiteX2" fmla="*/ 1053567 w 7054317"/>
                  <a:gd name="connsiteY2" fmla="*/ 930668 h 1237584"/>
                  <a:gd name="connsiteX3" fmla="*/ 1920342 w 7054317"/>
                  <a:gd name="connsiteY3" fmla="*/ 549668 h 1237584"/>
                  <a:gd name="connsiteX4" fmla="*/ 2616981 w 7054317"/>
                  <a:gd name="connsiteY4" fmla="*/ 287941 h 1237584"/>
                  <a:gd name="connsiteX5" fmla="*/ 3132644 w 7054317"/>
                  <a:gd name="connsiteY5" fmla="*/ 42215 h 1237584"/>
                  <a:gd name="connsiteX6" fmla="*/ 3779030 w 7054317"/>
                  <a:gd name="connsiteY6" fmla="*/ 32707 h 1237584"/>
                  <a:gd name="connsiteX7" fmla="*/ 4525266 w 7054317"/>
                  <a:gd name="connsiteY7" fmla="*/ 371649 h 1237584"/>
                  <a:gd name="connsiteX8" fmla="*/ 5274501 w 7054317"/>
                  <a:gd name="connsiteY8" fmla="*/ 731002 h 1237584"/>
                  <a:gd name="connsiteX9" fmla="*/ 5824466 w 7054317"/>
                  <a:gd name="connsiteY9" fmla="*/ 1010497 h 1237584"/>
                  <a:gd name="connsiteX10" fmla="*/ 6235167 w 7054317"/>
                  <a:gd name="connsiteY10" fmla="*/ 1216418 h 1237584"/>
                  <a:gd name="connsiteX11" fmla="*/ 7054317 w 7054317"/>
                  <a:gd name="connsiteY11" fmla="*/ 1235468 h 1237584"/>
                  <a:gd name="connsiteX0" fmla="*/ 0 w 7054317"/>
                  <a:gd name="connsiteY0" fmla="*/ 1221893 h 1233534"/>
                  <a:gd name="connsiteX1" fmla="*/ 348717 w 7054317"/>
                  <a:gd name="connsiteY1" fmla="*/ 1145693 h 1233534"/>
                  <a:gd name="connsiteX2" fmla="*/ 1053567 w 7054317"/>
                  <a:gd name="connsiteY2" fmla="*/ 926618 h 1233534"/>
                  <a:gd name="connsiteX3" fmla="*/ 1920342 w 7054317"/>
                  <a:gd name="connsiteY3" fmla="*/ 545618 h 1233534"/>
                  <a:gd name="connsiteX4" fmla="*/ 2616981 w 7054317"/>
                  <a:gd name="connsiteY4" fmla="*/ 283891 h 1233534"/>
                  <a:gd name="connsiteX5" fmla="*/ 3132644 w 7054317"/>
                  <a:gd name="connsiteY5" fmla="*/ 38165 h 1233534"/>
                  <a:gd name="connsiteX6" fmla="*/ 3779030 w 7054317"/>
                  <a:gd name="connsiteY6" fmla="*/ 28657 h 1233534"/>
                  <a:gd name="connsiteX7" fmla="*/ 4525266 w 7054317"/>
                  <a:gd name="connsiteY7" fmla="*/ 309542 h 1233534"/>
                  <a:gd name="connsiteX8" fmla="*/ 5274501 w 7054317"/>
                  <a:gd name="connsiteY8" fmla="*/ 726952 h 1233534"/>
                  <a:gd name="connsiteX9" fmla="*/ 5824466 w 7054317"/>
                  <a:gd name="connsiteY9" fmla="*/ 1006447 h 1233534"/>
                  <a:gd name="connsiteX10" fmla="*/ 6235167 w 7054317"/>
                  <a:gd name="connsiteY10" fmla="*/ 1212368 h 1233534"/>
                  <a:gd name="connsiteX11" fmla="*/ 7054317 w 7054317"/>
                  <a:gd name="connsiteY11" fmla="*/ 1231418 h 1233534"/>
                  <a:gd name="connsiteX0" fmla="*/ 0 w 7054317"/>
                  <a:gd name="connsiteY0" fmla="*/ 1221893 h 1233534"/>
                  <a:gd name="connsiteX1" fmla="*/ 348717 w 7054317"/>
                  <a:gd name="connsiteY1" fmla="*/ 1145693 h 1233534"/>
                  <a:gd name="connsiteX2" fmla="*/ 1053567 w 7054317"/>
                  <a:gd name="connsiteY2" fmla="*/ 926618 h 1233534"/>
                  <a:gd name="connsiteX3" fmla="*/ 1920342 w 7054317"/>
                  <a:gd name="connsiteY3" fmla="*/ 545618 h 1233534"/>
                  <a:gd name="connsiteX4" fmla="*/ 2616981 w 7054317"/>
                  <a:gd name="connsiteY4" fmla="*/ 283891 h 1233534"/>
                  <a:gd name="connsiteX5" fmla="*/ 3132644 w 7054317"/>
                  <a:gd name="connsiteY5" fmla="*/ 38165 h 1233534"/>
                  <a:gd name="connsiteX6" fmla="*/ 3779030 w 7054317"/>
                  <a:gd name="connsiteY6" fmla="*/ 28657 h 1233534"/>
                  <a:gd name="connsiteX7" fmla="*/ 4525266 w 7054317"/>
                  <a:gd name="connsiteY7" fmla="*/ 309542 h 1233534"/>
                  <a:gd name="connsiteX8" fmla="*/ 5274501 w 7054317"/>
                  <a:gd name="connsiteY8" fmla="*/ 726952 h 1233534"/>
                  <a:gd name="connsiteX9" fmla="*/ 5783786 w 7054317"/>
                  <a:gd name="connsiteY9" fmla="*/ 1064505 h 1233534"/>
                  <a:gd name="connsiteX10" fmla="*/ 6235167 w 7054317"/>
                  <a:gd name="connsiteY10" fmla="*/ 1212368 h 1233534"/>
                  <a:gd name="connsiteX11" fmla="*/ 7054317 w 7054317"/>
                  <a:gd name="connsiteY11" fmla="*/ 1231418 h 1233534"/>
                  <a:gd name="connsiteX0" fmla="*/ 0 w 7450714"/>
                  <a:gd name="connsiteY0" fmla="*/ 1185317 h 1233534"/>
                  <a:gd name="connsiteX1" fmla="*/ 745114 w 7450714"/>
                  <a:gd name="connsiteY1" fmla="*/ 1145693 h 1233534"/>
                  <a:gd name="connsiteX2" fmla="*/ 1449964 w 7450714"/>
                  <a:gd name="connsiteY2" fmla="*/ 926618 h 1233534"/>
                  <a:gd name="connsiteX3" fmla="*/ 2316739 w 7450714"/>
                  <a:gd name="connsiteY3" fmla="*/ 545618 h 1233534"/>
                  <a:gd name="connsiteX4" fmla="*/ 3013378 w 7450714"/>
                  <a:gd name="connsiteY4" fmla="*/ 283891 h 1233534"/>
                  <a:gd name="connsiteX5" fmla="*/ 3529041 w 7450714"/>
                  <a:gd name="connsiteY5" fmla="*/ 38165 h 1233534"/>
                  <a:gd name="connsiteX6" fmla="*/ 4175427 w 7450714"/>
                  <a:gd name="connsiteY6" fmla="*/ 28657 h 1233534"/>
                  <a:gd name="connsiteX7" fmla="*/ 4921663 w 7450714"/>
                  <a:gd name="connsiteY7" fmla="*/ 309542 h 1233534"/>
                  <a:gd name="connsiteX8" fmla="*/ 5670898 w 7450714"/>
                  <a:gd name="connsiteY8" fmla="*/ 726952 h 1233534"/>
                  <a:gd name="connsiteX9" fmla="*/ 6180183 w 7450714"/>
                  <a:gd name="connsiteY9" fmla="*/ 1064505 h 1233534"/>
                  <a:gd name="connsiteX10" fmla="*/ 6631564 w 7450714"/>
                  <a:gd name="connsiteY10" fmla="*/ 1212368 h 1233534"/>
                  <a:gd name="connsiteX11" fmla="*/ 7450714 w 7450714"/>
                  <a:gd name="connsiteY11" fmla="*/ 1231418 h 1233534"/>
                  <a:gd name="connsiteX0" fmla="*/ 0 w 7450714"/>
                  <a:gd name="connsiteY0" fmla="*/ 1185317 h 1233534"/>
                  <a:gd name="connsiteX1" fmla="*/ 338031 w 7450714"/>
                  <a:gd name="connsiteY1" fmla="*/ 1182832 h 1233534"/>
                  <a:gd name="connsiteX2" fmla="*/ 745114 w 7450714"/>
                  <a:gd name="connsiteY2" fmla="*/ 1145693 h 1233534"/>
                  <a:gd name="connsiteX3" fmla="*/ 1449964 w 7450714"/>
                  <a:gd name="connsiteY3" fmla="*/ 926618 h 1233534"/>
                  <a:gd name="connsiteX4" fmla="*/ 2316739 w 7450714"/>
                  <a:gd name="connsiteY4" fmla="*/ 545618 h 1233534"/>
                  <a:gd name="connsiteX5" fmla="*/ 3013378 w 7450714"/>
                  <a:gd name="connsiteY5" fmla="*/ 283891 h 1233534"/>
                  <a:gd name="connsiteX6" fmla="*/ 3529041 w 7450714"/>
                  <a:gd name="connsiteY6" fmla="*/ 38165 h 1233534"/>
                  <a:gd name="connsiteX7" fmla="*/ 4175427 w 7450714"/>
                  <a:gd name="connsiteY7" fmla="*/ 28657 h 1233534"/>
                  <a:gd name="connsiteX8" fmla="*/ 4921663 w 7450714"/>
                  <a:gd name="connsiteY8" fmla="*/ 309542 h 1233534"/>
                  <a:gd name="connsiteX9" fmla="*/ 5670898 w 7450714"/>
                  <a:gd name="connsiteY9" fmla="*/ 726952 h 1233534"/>
                  <a:gd name="connsiteX10" fmla="*/ 6180183 w 7450714"/>
                  <a:gd name="connsiteY10" fmla="*/ 1064505 h 1233534"/>
                  <a:gd name="connsiteX11" fmla="*/ 6631564 w 7450714"/>
                  <a:gd name="connsiteY11" fmla="*/ 1212368 h 1233534"/>
                  <a:gd name="connsiteX12" fmla="*/ 7450714 w 7450714"/>
                  <a:gd name="connsiteY12" fmla="*/ 1231418 h 1233534"/>
                  <a:gd name="connsiteX0" fmla="*/ 0 w 7450714"/>
                  <a:gd name="connsiteY0" fmla="*/ 1185317 h 1233534"/>
                  <a:gd name="connsiteX1" fmla="*/ 338031 w 7450714"/>
                  <a:gd name="connsiteY1" fmla="*/ 1182832 h 1233534"/>
                  <a:gd name="connsiteX2" fmla="*/ 724610 w 7450714"/>
                  <a:gd name="connsiteY2" fmla="*/ 1057910 h 1233534"/>
                  <a:gd name="connsiteX3" fmla="*/ 1449964 w 7450714"/>
                  <a:gd name="connsiteY3" fmla="*/ 926618 h 1233534"/>
                  <a:gd name="connsiteX4" fmla="*/ 2316739 w 7450714"/>
                  <a:gd name="connsiteY4" fmla="*/ 545618 h 1233534"/>
                  <a:gd name="connsiteX5" fmla="*/ 3013378 w 7450714"/>
                  <a:gd name="connsiteY5" fmla="*/ 283891 h 1233534"/>
                  <a:gd name="connsiteX6" fmla="*/ 3529041 w 7450714"/>
                  <a:gd name="connsiteY6" fmla="*/ 38165 h 1233534"/>
                  <a:gd name="connsiteX7" fmla="*/ 4175427 w 7450714"/>
                  <a:gd name="connsiteY7" fmla="*/ 28657 h 1233534"/>
                  <a:gd name="connsiteX8" fmla="*/ 4921663 w 7450714"/>
                  <a:gd name="connsiteY8" fmla="*/ 309542 h 1233534"/>
                  <a:gd name="connsiteX9" fmla="*/ 5670898 w 7450714"/>
                  <a:gd name="connsiteY9" fmla="*/ 726952 h 1233534"/>
                  <a:gd name="connsiteX10" fmla="*/ 6180183 w 7450714"/>
                  <a:gd name="connsiteY10" fmla="*/ 1064505 h 1233534"/>
                  <a:gd name="connsiteX11" fmla="*/ 6631564 w 7450714"/>
                  <a:gd name="connsiteY11" fmla="*/ 1212368 h 1233534"/>
                  <a:gd name="connsiteX12" fmla="*/ 7450714 w 7450714"/>
                  <a:gd name="connsiteY12" fmla="*/ 1231418 h 1233534"/>
                  <a:gd name="connsiteX0" fmla="*/ 0 w 7450714"/>
                  <a:gd name="connsiteY0" fmla="*/ 1185317 h 1233534"/>
                  <a:gd name="connsiteX1" fmla="*/ 338031 w 7450714"/>
                  <a:gd name="connsiteY1" fmla="*/ 1182832 h 1233534"/>
                  <a:gd name="connsiteX2" fmla="*/ 724610 w 7450714"/>
                  <a:gd name="connsiteY2" fmla="*/ 1057910 h 1233534"/>
                  <a:gd name="connsiteX3" fmla="*/ 1449964 w 7450714"/>
                  <a:gd name="connsiteY3" fmla="*/ 926618 h 1233534"/>
                  <a:gd name="connsiteX4" fmla="*/ 2316739 w 7450714"/>
                  <a:gd name="connsiteY4" fmla="*/ 545618 h 1233534"/>
                  <a:gd name="connsiteX5" fmla="*/ 3013378 w 7450714"/>
                  <a:gd name="connsiteY5" fmla="*/ 283891 h 1233534"/>
                  <a:gd name="connsiteX6" fmla="*/ 3529041 w 7450714"/>
                  <a:gd name="connsiteY6" fmla="*/ 38165 h 1233534"/>
                  <a:gd name="connsiteX7" fmla="*/ 4175427 w 7450714"/>
                  <a:gd name="connsiteY7" fmla="*/ 28657 h 1233534"/>
                  <a:gd name="connsiteX8" fmla="*/ 4921663 w 7450714"/>
                  <a:gd name="connsiteY8" fmla="*/ 309542 h 1233534"/>
                  <a:gd name="connsiteX9" fmla="*/ 5670898 w 7450714"/>
                  <a:gd name="connsiteY9" fmla="*/ 726952 h 1233534"/>
                  <a:gd name="connsiteX10" fmla="*/ 6180183 w 7450714"/>
                  <a:gd name="connsiteY10" fmla="*/ 1064505 h 1233534"/>
                  <a:gd name="connsiteX11" fmla="*/ 6631564 w 7450714"/>
                  <a:gd name="connsiteY11" fmla="*/ 1212368 h 1233534"/>
                  <a:gd name="connsiteX12" fmla="*/ 7450714 w 7450714"/>
                  <a:gd name="connsiteY12" fmla="*/ 1231418 h 1233534"/>
                  <a:gd name="connsiteX0" fmla="*/ 0 w 7450714"/>
                  <a:gd name="connsiteY0" fmla="*/ 1185317 h 1233534"/>
                  <a:gd name="connsiteX1" fmla="*/ 338031 w 7450714"/>
                  <a:gd name="connsiteY1" fmla="*/ 1182832 h 1233534"/>
                  <a:gd name="connsiteX2" fmla="*/ 724610 w 7450714"/>
                  <a:gd name="connsiteY2" fmla="*/ 1057910 h 1233534"/>
                  <a:gd name="connsiteX3" fmla="*/ 1422626 w 7450714"/>
                  <a:gd name="connsiteY3" fmla="*/ 685217 h 1233534"/>
                  <a:gd name="connsiteX4" fmla="*/ 2316739 w 7450714"/>
                  <a:gd name="connsiteY4" fmla="*/ 545618 h 1233534"/>
                  <a:gd name="connsiteX5" fmla="*/ 3013378 w 7450714"/>
                  <a:gd name="connsiteY5" fmla="*/ 283891 h 1233534"/>
                  <a:gd name="connsiteX6" fmla="*/ 3529041 w 7450714"/>
                  <a:gd name="connsiteY6" fmla="*/ 38165 h 1233534"/>
                  <a:gd name="connsiteX7" fmla="*/ 4175427 w 7450714"/>
                  <a:gd name="connsiteY7" fmla="*/ 28657 h 1233534"/>
                  <a:gd name="connsiteX8" fmla="*/ 4921663 w 7450714"/>
                  <a:gd name="connsiteY8" fmla="*/ 309542 h 1233534"/>
                  <a:gd name="connsiteX9" fmla="*/ 5670898 w 7450714"/>
                  <a:gd name="connsiteY9" fmla="*/ 726952 h 1233534"/>
                  <a:gd name="connsiteX10" fmla="*/ 6180183 w 7450714"/>
                  <a:gd name="connsiteY10" fmla="*/ 1064505 h 1233534"/>
                  <a:gd name="connsiteX11" fmla="*/ 6631564 w 7450714"/>
                  <a:gd name="connsiteY11" fmla="*/ 1212368 h 1233534"/>
                  <a:gd name="connsiteX12" fmla="*/ 7450714 w 7450714"/>
                  <a:gd name="connsiteY12" fmla="*/ 1231418 h 1233534"/>
                  <a:gd name="connsiteX0" fmla="*/ 0 w 7450714"/>
                  <a:gd name="connsiteY0" fmla="*/ 1185317 h 1233534"/>
                  <a:gd name="connsiteX1" fmla="*/ 338031 w 7450714"/>
                  <a:gd name="connsiteY1" fmla="*/ 1182832 h 1233534"/>
                  <a:gd name="connsiteX2" fmla="*/ 724610 w 7450714"/>
                  <a:gd name="connsiteY2" fmla="*/ 1057910 h 1233534"/>
                  <a:gd name="connsiteX3" fmla="*/ 1422626 w 7450714"/>
                  <a:gd name="connsiteY3" fmla="*/ 685217 h 1233534"/>
                  <a:gd name="connsiteX4" fmla="*/ 3013378 w 7450714"/>
                  <a:gd name="connsiteY4" fmla="*/ 283891 h 1233534"/>
                  <a:gd name="connsiteX5" fmla="*/ 3529041 w 7450714"/>
                  <a:gd name="connsiteY5" fmla="*/ 38165 h 1233534"/>
                  <a:gd name="connsiteX6" fmla="*/ 4175427 w 7450714"/>
                  <a:gd name="connsiteY6" fmla="*/ 28657 h 1233534"/>
                  <a:gd name="connsiteX7" fmla="*/ 4921663 w 7450714"/>
                  <a:gd name="connsiteY7" fmla="*/ 309542 h 1233534"/>
                  <a:gd name="connsiteX8" fmla="*/ 5670898 w 7450714"/>
                  <a:gd name="connsiteY8" fmla="*/ 726952 h 1233534"/>
                  <a:gd name="connsiteX9" fmla="*/ 6180183 w 7450714"/>
                  <a:gd name="connsiteY9" fmla="*/ 1064505 h 1233534"/>
                  <a:gd name="connsiteX10" fmla="*/ 6631564 w 7450714"/>
                  <a:gd name="connsiteY10" fmla="*/ 1212368 h 1233534"/>
                  <a:gd name="connsiteX11" fmla="*/ 7450714 w 7450714"/>
                  <a:gd name="connsiteY11" fmla="*/ 1231418 h 1233534"/>
                  <a:gd name="connsiteX0" fmla="*/ 0 w 7450714"/>
                  <a:gd name="connsiteY0" fmla="*/ 1182659 h 1230876"/>
                  <a:gd name="connsiteX1" fmla="*/ 338031 w 7450714"/>
                  <a:gd name="connsiteY1" fmla="*/ 1180174 h 1230876"/>
                  <a:gd name="connsiteX2" fmla="*/ 724610 w 7450714"/>
                  <a:gd name="connsiteY2" fmla="*/ 1055252 h 1230876"/>
                  <a:gd name="connsiteX3" fmla="*/ 1422626 w 7450714"/>
                  <a:gd name="connsiteY3" fmla="*/ 682559 h 1230876"/>
                  <a:gd name="connsiteX4" fmla="*/ 2446122 w 7450714"/>
                  <a:gd name="connsiteY4" fmla="*/ 230027 h 1230876"/>
                  <a:gd name="connsiteX5" fmla="*/ 3529041 w 7450714"/>
                  <a:gd name="connsiteY5" fmla="*/ 35507 h 1230876"/>
                  <a:gd name="connsiteX6" fmla="*/ 4175427 w 7450714"/>
                  <a:gd name="connsiteY6" fmla="*/ 25999 h 1230876"/>
                  <a:gd name="connsiteX7" fmla="*/ 4921663 w 7450714"/>
                  <a:gd name="connsiteY7" fmla="*/ 306884 h 1230876"/>
                  <a:gd name="connsiteX8" fmla="*/ 5670898 w 7450714"/>
                  <a:gd name="connsiteY8" fmla="*/ 724294 h 1230876"/>
                  <a:gd name="connsiteX9" fmla="*/ 6180183 w 7450714"/>
                  <a:gd name="connsiteY9" fmla="*/ 1061847 h 1230876"/>
                  <a:gd name="connsiteX10" fmla="*/ 6631564 w 7450714"/>
                  <a:gd name="connsiteY10" fmla="*/ 1209710 h 1230876"/>
                  <a:gd name="connsiteX11" fmla="*/ 7450714 w 7450714"/>
                  <a:gd name="connsiteY11" fmla="*/ 1228760 h 1230876"/>
                  <a:gd name="connsiteX0" fmla="*/ 0 w 7560064"/>
                  <a:gd name="connsiteY0" fmla="*/ 1211920 h 1230876"/>
                  <a:gd name="connsiteX1" fmla="*/ 447381 w 7560064"/>
                  <a:gd name="connsiteY1" fmla="*/ 1180174 h 1230876"/>
                  <a:gd name="connsiteX2" fmla="*/ 833960 w 7560064"/>
                  <a:gd name="connsiteY2" fmla="*/ 1055252 h 1230876"/>
                  <a:gd name="connsiteX3" fmla="*/ 1531976 w 7560064"/>
                  <a:gd name="connsiteY3" fmla="*/ 682559 h 1230876"/>
                  <a:gd name="connsiteX4" fmla="*/ 2555472 w 7560064"/>
                  <a:gd name="connsiteY4" fmla="*/ 230027 h 1230876"/>
                  <a:gd name="connsiteX5" fmla="*/ 3638391 w 7560064"/>
                  <a:gd name="connsiteY5" fmla="*/ 35507 h 1230876"/>
                  <a:gd name="connsiteX6" fmla="*/ 4284777 w 7560064"/>
                  <a:gd name="connsiteY6" fmla="*/ 25999 h 1230876"/>
                  <a:gd name="connsiteX7" fmla="*/ 5031013 w 7560064"/>
                  <a:gd name="connsiteY7" fmla="*/ 306884 h 1230876"/>
                  <a:gd name="connsiteX8" fmla="*/ 5780248 w 7560064"/>
                  <a:gd name="connsiteY8" fmla="*/ 724294 h 1230876"/>
                  <a:gd name="connsiteX9" fmla="*/ 6289533 w 7560064"/>
                  <a:gd name="connsiteY9" fmla="*/ 1061847 h 1230876"/>
                  <a:gd name="connsiteX10" fmla="*/ 6740914 w 7560064"/>
                  <a:gd name="connsiteY10" fmla="*/ 1209710 h 1230876"/>
                  <a:gd name="connsiteX11" fmla="*/ 7560064 w 7560064"/>
                  <a:gd name="connsiteY11" fmla="*/ 1228760 h 1230876"/>
                  <a:gd name="connsiteX0" fmla="*/ 0 w 7532726"/>
                  <a:gd name="connsiteY0" fmla="*/ 1189974 h 1230876"/>
                  <a:gd name="connsiteX1" fmla="*/ 420043 w 7532726"/>
                  <a:gd name="connsiteY1" fmla="*/ 1180174 h 1230876"/>
                  <a:gd name="connsiteX2" fmla="*/ 806622 w 7532726"/>
                  <a:gd name="connsiteY2" fmla="*/ 1055252 h 1230876"/>
                  <a:gd name="connsiteX3" fmla="*/ 1504638 w 7532726"/>
                  <a:gd name="connsiteY3" fmla="*/ 682559 h 1230876"/>
                  <a:gd name="connsiteX4" fmla="*/ 2528134 w 7532726"/>
                  <a:gd name="connsiteY4" fmla="*/ 230027 h 1230876"/>
                  <a:gd name="connsiteX5" fmla="*/ 3611053 w 7532726"/>
                  <a:gd name="connsiteY5" fmla="*/ 35507 h 1230876"/>
                  <a:gd name="connsiteX6" fmla="*/ 4257439 w 7532726"/>
                  <a:gd name="connsiteY6" fmla="*/ 25999 h 1230876"/>
                  <a:gd name="connsiteX7" fmla="*/ 5003675 w 7532726"/>
                  <a:gd name="connsiteY7" fmla="*/ 306884 h 1230876"/>
                  <a:gd name="connsiteX8" fmla="*/ 5752910 w 7532726"/>
                  <a:gd name="connsiteY8" fmla="*/ 724294 h 1230876"/>
                  <a:gd name="connsiteX9" fmla="*/ 6262195 w 7532726"/>
                  <a:gd name="connsiteY9" fmla="*/ 1061847 h 1230876"/>
                  <a:gd name="connsiteX10" fmla="*/ 6713576 w 7532726"/>
                  <a:gd name="connsiteY10" fmla="*/ 1209710 h 1230876"/>
                  <a:gd name="connsiteX11" fmla="*/ 7532726 w 7532726"/>
                  <a:gd name="connsiteY11" fmla="*/ 1228760 h 1230876"/>
                  <a:gd name="connsiteX0" fmla="*/ 0 w 7532726"/>
                  <a:gd name="connsiteY0" fmla="*/ 1189974 h 1230876"/>
                  <a:gd name="connsiteX1" fmla="*/ 420043 w 7532726"/>
                  <a:gd name="connsiteY1" fmla="*/ 1180174 h 1230876"/>
                  <a:gd name="connsiteX2" fmla="*/ 806622 w 7532726"/>
                  <a:gd name="connsiteY2" fmla="*/ 1055252 h 1230876"/>
                  <a:gd name="connsiteX3" fmla="*/ 1504638 w 7532726"/>
                  <a:gd name="connsiteY3" fmla="*/ 682559 h 1230876"/>
                  <a:gd name="connsiteX4" fmla="*/ 2528134 w 7532726"/>
                  <a:gd name="connsiteY4" fmla="*/ 230027 h 1230876"/>
                  <a:gd name="connsiteX5" fmla="*/ 3611053 w 7532726"/>
                  <a:gd name="connsiteY5" fmla="*/ 35507 h 1230876"/>
                  <a:gd name="connsiteX6" fmla="*/ 4257439 w 7532726"/>
                  <a:gd name="connsiteY6" fmla="*/ 25999 h 1230876"/>
                  <a:gd name="connsiteX7" fmla="*/ 5003675 w 7532726"/>
                  <a:gd name="connsiteY7" fmla="*/ 306884 h 1230876"/>
                  <a:gd name="connsiteX8" fmla="*/ 5752910 w 7532726"/>
                  <a:gd name="connsiteY8" fmla="*/ 724294 h 1230876"/>
                  <a:gd name="connsiteX9" fmla="*/ 6262195 w 7532726"/>
                  <a:gd name="connsiteY9" fmla="*/ 1061847 h 1230876"/>
                  <a:gd name="connsiteX10" fmla="*/ 6713576 w 7532726"/>
                  <a:gd name="connsiteY10" fmla="*/ 1209710 h 1230876"/>
                  <a:gd name="connsiteX11" fmla="*/ 7532726 w 7532726"/>
                  <a:gd name="connsiteY11" fmla="*/ 1228760 h 1230876"/>
                  <a:gd name="connsiteX0" fmla="*/ 0 w 7532726"/>
                  <a:gd name="connsiteY0" fmla="*/ 1189974 h 1230876"/>
                  <a:gd name="connsiteX1" fmla="*/ 420043 w 7532726"/>
                  <a:gd name="connsiteY1" fmla="*/ 1180174 h 1230876"/>
                  <a:gd name="connsiteX2" fmla="*/ 806622 w 7532726"/>
                  <a:gd name="connsiteY2" fmla="*/ 1011361 h 1230876"/>
                  <a:gd name="connsiteX3" fmla="*/ 1504638 w 7532726"/>
                  <a:gd name="connsiteY3" fmla="*/ 682559 h 1230876"/>
                  <a:gd name="connsiteX4" fmla="*/ 2528134 w 7532726"/>
                  <a:gd name="connsiteY4" fmla="*/ 230027 h 1230876"/>
                  <a:gd name="connsiteX5" fmla="*/ 3611053 w 7532726"/>
                  <a:gd name="connsiteY5" fmla="*/ 35507 h 1230876"/>
                  <a:gd name="connsiteX6" fmla="*/ 4257439 w 7532726"/>
                  <a:gd name="connsiteY6" fmla="*/ 25999 h 1230876"/>
                  <a:gd name="connsiteX7" fmla="*/ 5003675 w 7532726"/>
                  <a:gd name="connsiteY7" fmla="*/ 306884 h 1230876"/>
                  <a:gd name="connsiteX8" fmla="*/ 5752910 w 7532726"/>
                  <a:gd name="connsiteY8" fmla="*/ 724294 h 1230876"/>
                  <a:gd name="connsiteX9" fmla="*/ 6262195 w 7532726"/>
                  <a:gd name="connsiteY9" fmla="*/ 1061847 h 1230876"/>
                  <a:gd name="connsiteX10" fmla="*/ 6713576 w 7532726"/>
                  <a:gd name="connsiteY10" fmla="*/ 1209710 h 1230876"/>
                  <a:gd name="connsiteX11" fmla="*/ 7532726 w 7532726"/>
                  <a:gd name="connsiteY11" fmla="*/ 1228760 h 1230876"/>
                  <a:gd name="connsiteX0" fmla="*/ 0 w 7532726"/>
                  <a:gd name="connsiteY0" fmla="*/ 1189974 h 1230876"/>
                  <a:gd name="connsiteX1" fmla="*/ 420043 w 7532726"/>
                  <a:gd name="connsiteY1" fmla="*/ 1180174 h 1230876"/>
                  <a:gd name="connsiteX2" fmla="*/ 806622 w 7532726"/>
                  <a:gd name="connsiteY2" fmla="*/ 1011361 h 1230876"/>
                  <a:gd name="connsiteX3" fmla="*/ 1559313 w 7532726"/>
                  <a:gd name="connsiteY3" fmla="*/ 594777 h 1230876"/>
                  <a:gd name="connsiteX4" fmla="*/ 2528134 w 7532726"/>
                  <a:gd name="connsiteY4" fmla="*/ 230027 h 1230876"/>
                  <a:gd name="connsiteX5" fmla="*/ 3611053 w 7532726"/>
                  <a:gd name="connsiteY5" fmla="*/ 35507 h 1230876"/>
                  <a:gd name="connsiteX6" fmla="*/ 4257439 w 7532726"/>
                  <a:gd name="connsiteY6" fmla="*/ 25999 h 1230876"/>
                  <a:gd name="connsiteX7" fmla="*/ 5003675 w 7532726"/>
                  <a:gd name="connsiteY7" fmla="*/ 306884 h 1230876"/>
                  <a:gd name="connsiteX8" fmla="*/ 5752910 w 7532726"/>
                  <a:gd name="connsiteY8" fmla="*/ 724294 h 1230876"/>
                  <a:gd name="connsiteX9" fmla="*/ 6262195 w 7532726"/>
                  <a:gd name="connsiteY9" fmla="*/ 1061847 h 1230876"/>
                  <a:gd name="connsiteX10" fmla="*/ 6713576 w 7532726"/>
                  <a:gd name="connsiteY10" fmla="*/ 1209710 h 1230876"/>
                  <a:gd name="connsiteX11" fmla="*/ 7532726 w 7532726"/>
                  <a:gd name="connsiteY11" fmla="*/ 1228760 h 1230876"/>
                  <a:gd name="connsiteX0" fmla="*/ 0 w 7532726"/>
                  <a:gd name="connsiteY0" fmla="*/ 1197176 h 1238078"/>
                  <a:gd name="connsiteX1" fmla="*/ 420043 w 7532726"/>
                  <a:gd name="connsiteY1" fmla="*/ 1187376 h 1238078"/>
                  <a:gd name="connsiteX2" fmla="*/ 806622 w 7532726"/>
                  <a:gd name="connsiteY2" fmla="*/ 1018563 h 1238078"/>
                  <a:gd name="connsiteX3" fmla="*/ 1559313 w 7532726"/>
                  <a:gd name="connsiteY3" fmla="*/ 601979 h 1238078"/>
                  <a:gd name="connsiteX4" fmla="*/ 2528134 w 7532726"/>
                  <a:gd name="connsiteY4" fmla="*/ 237229 h 1238078"/>
                  <a:gd name="connsiteX5" fmla="*/ 3488033 w 7532726"/>
                  <a:gd name="connsiteY5" fmla="*/ 28079 h 1238078"/>
                  <a:gd name="connsiteX6" fmla="*/ 4257439 w 7532726"/>
                  <a:gd name="connsiteY6" fmla="*/ 33201 h 1238078"/>
                  <a:gd name="connsiteX7" fmla="*/ 5003675 w 7532726"/>
                  <a:gd name="connsiteY7" fmla="*/ 314086 h 1238078"/>
                  <a:gd name="connsiteX8" fmla="*/ 5752910 w 7532726"/>
                  <a:gd name="connsiteY8" fmla="*/ 731496 h 1238078"/>
                  <a:gd name="connsiteX9" fmla="*/ 6262195 w 7532726"/>
                  <a:gd name="connsiteY9" fmla="*/ 1069049 h 1238078"/>
                  <a:gd name="connsiteX10" fmla="*/ 6713576 w 7532726"/>
                  <a:gd name="connsiteY10" fmla="*/ 1216912 h 1238078"/>
                  <a:gd name="connsiteX11" fmla="*/ 7532726 w 7532726"/>
                  <a:gd name="connsiteY11" fmla="*/ 1235962 h 1238078"/>
                  <a:gd name="connsiteX0" fmla="*/ 0 w 7532726"/>
                  <a:gd name="connsiteY0" fmla="*/ 1177777 h 1218679"/>
                  <a:gd name="connsiteX1" fmla="*/ 420043 w 7532726"/>
                  <a:gd name="connsiteY1" fmla="*/ 1167977 h 1218679"/>
                  <a:gd name="connsiteX2" fmla="*/ 806622 w 7532726"/>
                  <a:gd name="connsiteY2" fmla="*/ 999164 h 1218679"/>
                  <a:gd name="connsiteX3" fmla="*/ 1559313 w 7532726"/>
                  <a:gd name="connsiteY3" fmla="*/ 582580 h 1218679"/>
                  <a:gd name="connsiteX4" fmla="*/ 2528134 w 7532726"/>
                  <a:gd name="connsiteY4" fmla="*/ 217830 h 1218679"/>
                  <a:gd name="connsiteX5" fmla="*/ 3488033 w 7532726"/>
                  <a:gd name="connsiteY5" fmla="*/ 8680 h 1218679"/>
                  <a:gd name="connsiteX6" fmla="*/ 4318948 w 7532726"/>
                  <a:gd name="connsiteY6" fmla="*/ 65008 h 1218679"/>
                  <a:gd name="connsiteX7" fmla="*/ 5003675 w 7532726"/>
                  <a:gd name="connsiteY7" fmla="*/ 294687 h 1218679"/>
                  <a:gd name="connsiteX8" fmla="*/ 5752910 w 7532726"/>
                  <a:gd name="connsiteY8" fmla="*/ 712097 h 1218679"/>
                  <a:gd name="connsiteX9" fmla="*/ 6262195 w 7532726"/>
                  <a:gd name="connsiteY9" fmla="*/ 1049650 h 1218679"/>
                  <a:gd name="connsiteX10" fmla="*/ 6713576 w 7532726"/>
                  <a:gd name="connsiteY10" fmla="*/ 1197513 h 1218679"/>
                  <a:gd name="connsiteX11" fmla="*/ 7532726 w 7532726"/>
                  <a:gd name="connsiteY11" fmla="*/ 1216563 h 1218679"/>
                  <a:gd name="connsiteX0" fmla="*/ 0 w 7532726"/>
                  <a:gd name="connsiteY0" fmla="*/ 1177777 h 1216776"/>
                  <a:gd name="connsiteX1" fmla="*/ 420043 w 7532726"/>
                  <a:gd name="connsiteY1" fmla="*/ 1167977 h 1216776"/>
                  <a:gd name="connsiteX2" fmla="*/ 806622 w 7532726"/>
                  <a:gd name="connsiteY2" fmla="*/ 999164 h 1216776"/>
                  <a:gd name="connsiteX3" fmla="*/ 1559313 w 7532726"/>
                  <a:gd name="connsiteY3" fmla="*/ 582580 h 1216776"/>
                  <a:gd name="connsiteX4" fmla="*/ 2528134 w 7532726"/>
                  <a:gd name="connsiteY4" fmla="*/ 217830 h 1216776"/>
                  <a:gd name="connsiteX5" fmla="*/ 3488033 w 7532726"/>
                  <a:gd name="connsiteY5" fmla="*/ 8680 h 1216776"/>
                  <a:gd name="connsiteX6" fmla="*/ 4318948 w 7532726"/>
                  <a:gd name="connsiteY6" fmla="*/ 65008 h 1216776"/>
                  <a:gd name="connsiteX7" fmla="*/ 5003675 w 7532726"/>
                  <a:gd name="connsiteY7" fmla="*/ 294687 h 1216776"/>
                  <a:gd name="connsiteX8" fmla="*/ 5752910 w 7532726"/>
                  <a:gd name="connsiteY8" fmla="*/ 712097 h 1216776"/>
                  <a:gd name="connsiteX9" fmla="*/ 6262195 w 7532726"/>
                  <a:gd name="connsiteY9" fmla="*/ 1049650 h 1216776"/>
                  <a:gd name="connsiteX10" fmla="*/ 6713576 w 7532726"/>
                  <a:gd name="connsiteY10" fmla="*/ 1197513 h 1216776"/>
                  <a:gd name="connsiteX11" fmla="*/ 7532726 w 7532726"/>
                  <a:gd name="connsiteY11" fmla="*/ 1216563 h 1216776"/>
                  <a:gd name="connsiteX0" fmla="*/ 0 w 7532726"/>
                  <a:gd name="connsiteY0" fmla="*/ 1177777 h 1216776"/>
                  <a:gd name="connsiteX1" fmla="*/ 420043 w 7532726"/>
                  <a:gd name="connsiteY1" fmla="*/ 1167977 h 1216776"/>
                  <a:gd name="connsiteX2" fmla="*/ 806622 w 7532726"/>
                  <a:gd name="connsiteY2" fmla="*/ 999164 h 1216776"/>
                  <a:gd name="connsiteX3" fmla="*/ 1559313 w 7532726"/>
                  <a:gd name="connsiteY3" fmla="*/ 582580 h 1216776"/>
                  <a:gd name="connsiteX4" fmla="*/ 2528134 w 7532726"/>
                  <a:gd name="connsiteY4" fmla="*/ 217830 h 1216776"/>
                  <a:gd name="connsiteX5" fmla="*/ 3488033 w 7532726"/>
                  <a:gd name="connsiteY5" fmla="*/ 8680 h 1216776"/>
                  <a:gd name="connsiteX6" fmla="*/ 4318948 w 7532726"/>
                  <a:gd name="connsiteY6" fmla="*/ 65008 h 1216776"/>
                  <a:gd name="connsiteX7" fmla="*/ 5003675 w 7532726"/>
                  <a:gd name="connsiteY7" fmla="*/ 294687 h 1216776"/>
                  <a:gd name="connsiteX8" fmla="*/ 5752910 w 7532726"/>
                  <a:gd name="connsiteY8" fmla="*/ 712097 h 1216776"/>
                  <a:gd name="connsiteX9" fmla="*/ 6262195 w 7532726"/>
                  <a:gd name="connsiteY9" fmla="*/ 1049650 h 1216776"/>
                  <a:gd name="connsiteX10" fmla="*/ 6713576 w 7532726"/>
                  <a:gd name="connsiteY10" fmla="*/ 1197513 h 1216776"/>
                  <a:gd name="connsiteX11" fmla="*/ 7532726 w 7532726"/>
                  <a:gd name="connsiteY11" fmla="*/ 1216563 h 1216776"/>
                  <a:gd name="connsiteX0" fmla="*/ 0 w 7539561"/>
                  <a:gd name="connsiteY0" fmla="*/ 1177777 h 1200062"/>
                  <a:gd name="connsiteX1" fmla="*/ 420043 w 7539561"/>
                  <a:gd name="connsiteY1" fmla="*/ 1167977 h 1200062"/>
                  <a:gd name="connsiteX2" fmla="*/ 806622 w 7539561"/>
                  <a:gd name="connsiteY2" fmla="*/ 999164 h 1200062"/>
                  <a:gd name="connsiteX3" fmla="*/ 1559313 w 7539561"/>
                  <a:gd name="connsiteY3" fmla="*/ 582580 h 1200062"/>
                  <a:gd name="connsiteX4" fmla="*/ 2528134 w 7539561"/>
                  <a:gd name="connsiteY4" fmla="*/ 217830 h 1200062"/>
                  <a:gd name="connsiteX5" fmla="*/ 3488033 w 7539561"/>
                  <a:gd name="connsiteY5" fmla="*/ 8680 h 1200062"/>
                  <a:gd name="connsiteX6" fmla="*/ 4318948 w 7539561"/>
                  <a:gd name="connsiteY6" fmla="*/ 65008 h 1200062"/>
                  <a:gd name="connsiteX7" fmla="*/ 5003675 w 7539561"/>
                  <a:gd name="connsiteY7" fmla="*/ 294687 h 1200062"/>
                  <a:gd name="connsiteX8" fmla="*/ 5752910 w 7539561"/>
                  <a:gd name="connsiteY8" fmla="*/ 712097 h 1200062"/>
                  <a:gd name="connsiteX9" fmla="*/ 6262195 w 7539561"/>
                  <a:gd name="connsiteY9" fmla="*/ 1049650 h 1200062"/>
                  <a:gd name="connsiteX10" fmla="*/ 6713576 w 7539561"/>
                  <a:gd name="connsiteY10" fmla="*/ 1197513 h 1200062"/>
                  <a:gd name="connsiteX11" fmla="*/ 7539561 w 7539561"/>
                  <a:gd name="connsiteY11" fmla="*/ 1172672 h 1200062"/>
                  <a:gd name="connsiteX0" fmla="*/ 0 w 7539561"/>
                  <a:gd name="connsiteY0" fmla="*/ 1177777 h 1202300"/>
                  <a:gd name="connsiteX1" fmla="*/ 420043 w 7539561"/>
                  <a:gd name="connsiteY1" fmla="*/ 1167977 h 1202300"/>
                  <a:gd name="connsiteX2" fmla="*/ 806622 w 7539561"/>
                  <a:gd name="connsiteY2" fmla="*/ 999164 h 1202300"/>
                  <a:gd name="connsiteX3" fmla="*/ 1559313 w 7539561"/>
                  <a:gd name="connsiteY3" fmla="*/ 582580 h 1202300"/>
                  <a:gd name="connsiteX4" fmla="*/ 2528134 w 7539561"/>
                  <a:gd name="connsiteY4" fmla="*/ 217830 h 1202300"/>
                  <a:gd name="connsiteX5" fmla="*/ 3488033 w 7539561"/>
                  <a:gd name="connsiteY5" fmla="*/ 8680 h 1202300"/>
                  <a:gd name="connsiteX6" fmla="*/ 4318948 w 7539561"/>
                  <a:gd name="connsiteY6" fmla="*/ 65008 h 1202300"/>
                  <a:gd name="connsiteX7" fmla="*/ 5003675 w 7539561"/>
                  <a:gd name="connsiteY7" fmla="*/ 294687 h 1202300"/>
                  <a:gd name="connsiteX8" fmla="*/ 5752910 w 7539561"/>
                  <a:gd name="connsiteY8" fmla="*/ 712097 h 1202300"/>
                  <a:gd name="connsiteX9" fmla="*/ 6262195 w 7539561"/>
                  <a:gd name="connsiteY9" fmla="*/ 1049650 h 1202300"/>
                  <a:gd name="connsiteX10" fmla="*/ 6713576 w 7539561"/>
                  <a:gd name="connsiteY10" fmla="*/ 1197513 h 1202300"/>
                  <a:gd name="connsiteX11" fmla="*/ 7539561 w 7539561"/>
                  <a:gd name="connsiteY11" fmla="*/ 1201933 h 1202300"/>
                  <a:gd name="connsiteX0" fmla="*/ 0 w 7539561"/>
                  <a:gd name="connsiteY0" fmla="*/ 1177777 h 1202300"/>
                  <a:gd name="connsiteX1" fmla="*/ 420043 w 7539561"/>
                  <a:gd name="connsiteY1" fmla="*/ 1167977 h 1202300"/>
                  <a:gd name="connsiteX2" fmla="*/ 806622 w 7539561"/>
                  <a:gd name="connsiteY2" fmla="*/ 999164 h 1202300"/>
                  <a:gd name="connsiteX3" fmla="*/ 1559313 w 7539561"/>
                  <a:gd name="connsiteY3" fmla="*/ 582580 h 1202300"/>
                  <a:gd name="connsiteX4" fmla="*/ 2528134 w 7539561"/>
                  <a:gd name="connsiteY4" fmla="*/ 217830 h 1202300"/>
                  <a:gd name="connsiteX5" fmla="*/ 3488033 w 7539561"/>
                  <a:gd name="connsiteY5" fmla="*/ 8680 h 1202300"/>
                  <a:gd name="connsiteX6" fmla="*/ 4318948 w 7539561"/>
                  <a:gd name="connsiteY6" fmla="*/ 65008 h 1202300"/>
                  <a:gd name="connsiteX7" fmla="*/ 5003675 w 7539561"/>
                  <a:gd name="connsiteY7" fmla="*/ 294687 h 1202300"/>
                  <a:gd name="connsiteX8" fmla="*/ 5752910 w 7539561"/>
                  <a:gd name="connsiteY8" fmla="*/ 712097 h 1202300"/>
                  <a:gd name="connsiteX9" fmla="*/ 6255361 w 7539561"/>
                  <a:gd name="connsiteY9" fmla="*/ 1005759 h 1202300"/>
                  <a:gd name="connsiteX10" fmla="*/ 6713576 w 7539561"/>
                  <a:gd name="connsiteY10" fmla="*/ 1197513 h 1202300"/>
                  <a:gd name="connsiteX11" fmla="*/ 7539561 w 7539561"/>
                  <a:gd name="connsiteY11" fmla="*/ 1201933 h 1202300"/>
                  <a:gd name="connsiteX0" fmla="*/ 0 w 7539561"/>
                  <a:gd name="connsiteY0" fmla="*/ 1177777 h 1202300"/>
                  <a:gd name="connsiteX1" fmla="*/ 420043 w 7539561"/>
                  <a:gd name="connsiteY1" fmla="*/ 1167977 h 1202300"/>
                  <a:gd name="connsiteX2" fmla="*/ 806622 w 7539561"/>
                  <a:gd name="connsiteY2" fmla="*/ 999164 h 1202300"/>
                  <a:gd name="connsiteX3" fmla="*/ 1559313 w 7539561"/>
                  <a:gd name="connsiteY3" fmla="*/ 582580 h 1202300"/>
                  <a:gd name="connsiteX4" fmla="*/ 2528134 w 7539561"/>
                  <a:gd name="connsiteY4" fmla="*/ 217830 h 1202300"/>
                  <a:gd name="connsiteX5" fmla="*/ 3488033 w 7539561"/>
                  <a:gd name="connsiteY5" fmla="*/ 8680 h 1202300"/>
                  <a:gd name="connsiteX6" fmla="*/ 4433705 w 7539561"/>
                  <a:gd name="connsiteY6" fmla="*/ 65008 h 1202300"/>
                  <a:gd name="connsiteX7" fmla="*/ 5003675 w 7539561"/>
                  <a:gd name="connsiteY7" fmla="*/ 294687 h 1202300"/>
                  <a:gd name="connsiteX8" fmla="*/ 5752910 w 7539561"/>
                  <a:gd name="connsiteY8" fmla="*/ 712097 h 1202300"/>
                  <a:gd name="connsiteX9" fmla="*/ 6255361 w 7539561"/>
                  <a:gd name="connsiteY9" fmla="*/ 1005759 h 1202300"/>
                  <a:gd name="connsiteX10" fmla="*/ 6713576 w 7539561"/>
                  <a:gd name="connsiteY10" fmla="*/ 1197513 h 1202300"/>
                  <a:gd name="connsiteX11" fmla="*/ 7539561 w 7539561"/>
                  <a:gd name="connsiteY11" fmla="*/ 1201933 h 1202300"/>
                  <a:gd name="connsiteX0" fmla="*/ 0 w 7539561"/>
                  <a:gd name="connsiteY0" fmla="*/ 1177496 h 1202019"/>
                  <a:gd name="connsiteX1" fmla="*/ 420043 w 7539561"/>
                  <a:gd name="connsiteY1" fmla="*/ 1167696 h 1202019"/>
                  <a:gd name="connsiteX2" fmla="*/ 806622 w 7539561"/>
                  <a:gd name="connsiteY2" fmla="*/ 998883 h 1202019"/>
                  <a:gd name="connsiteX3" fmla="*/ 1559313 w 7539561"/>
                  <a:gd name="connsiteY3" fmla="*/ 582299 h 1202019"/>
                  <a:gd name="connsiteX4" fmla="*/ 2528134 w 7539561"/>
                  <a:gd name="connsiteY4" fmla="*/ 217549 h 1202019"/>
                  <a:gd name="connsiteX5" fmla="*/ 3488033 w 7539561"/>
                  <a:gd name="connsiteY5" fmla="*/ 8399 h 1202019"/>
                  <a:gd name="connsiteX6" fmla="*/ 4433705 w 7539561"/>
                  <a:gd name="connsiteY6" fmla="*/ 64727 h 1202019"/>
                  <a:gd name="connsiteX7" fmla="*/ 5092930 w 7539561"/>
                  <a:gd name="connsiteY7" fmla="*/ 280759 h 1202019"/>
                  <a:gd name="connsiteX8" fmla="*/ 5752910 w 7539561"/>
                  <a:gd name="connsiteY8" fmla="*/ 711816 h 1202019"/>
                  <a:gd name="connsiteX9" fmla="*/ 6255361 w 7539561"/>
                  <a:gd name="connsiteY9" fmla="*/ 1005478 h 1202019"/>
                  <a:gd name="connsiteX10" fmla="*/ 6713576 w 7539561"/>
                  <a:gd name="connsiteY10" fmla="*/ 1197232 h 1202019"/>
                  <a:gd name="connsiteX11" fmla="*/ 7539561 w 7539561"/>
                  <a:gd name="connsiteY11" fmla="*/ 1201652 h 1202019"/>
                  <a:gd name="connsiteX0" fmla="*/ 0 w 7539561"/>
                  <a:gd name="connsiteY0" fmla="*/ 1179910 h 1204433"/>
                  <a:gd name="connsiteX1" fmla="*/ 420043 w 7539561"/>
                  <a:gd name="connsiteY1" fmla="*/ 1170110 h 1204433"/>
                  <a:gd name="connsiteX2" fmla="*/ 806622 w 7539561"/>
                  <a:gd name="connsiteY2" fmla="*/ 1001297 h 1204433"/>
                  <a:gd name="connsiteX3" fmla="*/ 1559313 w 7539561"/>
                  <a:gd name="connsiteY3" fmla="*/ 584713 h 1204433"/>
                  <a:gd name="connsiteX4" fmla="*/ 2528134 w 7539561"/>
                  <a:gd name="connsiteY4" fmla="*/ 219963 h 1204433"/>
                  <a:gd name="connsiteX5" fmla="*/ 3488033 w 7539561"/>
                  <a:gd name="connsiteY5" fmla="*/ 10813 h 1204433"/>
                  <a:gd name="connsiteX6" fmla="*/ 4592645 w 7539561"/>
                  <a:gd name="connsiteY6" fmla="*/ 56509 h 1204433"/>
                  <a:gd name="connsiteX7" fmla="*/ 5092930 w 7539561"/>
                  <a:gd name="connsiteY7" fmla="*/ 283173 h 1204433"/>
                  <a:gd name="connsiteX8" fmla="*/ 5752910 w 7539561"/>
                  <a:gd name="connsiteY8" fmla="*/ 714230 h 1204433"/>
                  <a:gd name="connsiteX9" fmla="*/ 6255361 w 7539561"/>
                  <a:gd name="connsiteY9" fmla="*/ 1007892 h 1204433"/>
                  <a:gd name="connsiteX10" fmla="*/ 6713576 w 7539561"/>
                  <a:gd name="connsiteY10" fmla="*/ 1199646 h 1204433"/>
                  <a:gd name="connsiteX11" fmla="*/ 7539561 w 7539561"/>
                  <a:gd name="connsiteY11" fmla="*/ 1204066 h 1204433"/>
                  <a:gd name="connsiteX0" fmla="*/ 0 w 7539561"/>
                  <a:gd name="connsiteY0" fmla="*/ 1179910 h 1204433"/>
                  <a:gd name="connsiteX1" fmla="*/ 420043 w 7539561"/>
                  <a:gd name="connsiteY1" fmla="*/ 1170110 h 1204433"/>
                  <a:gd name="connsiteX2" fmla="*/ 806622 w 7539561"/>
                  <a:gd name="connsiteY2" fmla="*/ 1001297 h 1204433"/>
                  <a:gd name="connsiteX3" fmla="*/ 1559313 w 7539561"/>
                  <a:gd name="connsiteY3" fmla="*/ 584713 h 1204433"/>
                  <a:gd name="connsiteX4" fmla="*/ 2528134 w 7539561"/>
                  <a:gd name="connsiteY4" fmla="*/ 219963 h 1204433"/>
                  <a:gd name="connsiteX5" fmla="*/ 3488033 w 7539561"/>
                  <a:gd name="connsiteY5" fmla="*/ 10813 h 1204433"/>
                  <a:gd name="connsiteX6" fmla="*/ 4592645 w 7539561"/>
                  <a:gd name="connsiteY6" fmla="*/ 56509 h 1204433"/>
                  <a:gd name="connsiteX7" fmla="*/ 5281671 w 7539561"/>
                  <a:gd name="connsiteY7" fmla="*/ 283173 h 1204433"/>
                  <a:gd name="connsiteX8" fmla="*/ 5752910 w 7539561"/>
                  <a:gd name="connsiteY8" fmla="*/ 714230 h 1204433"/>
                  <a:gd name="connsiteX9" fmla="*/ 6255361 w 7539561"/>
                  <a:gd name="connsiteY9" fmla="*/ 1007892 h 1204433"/>
                  <a:gd name="connsiteX10" fmla="*/ 6713576 w 7539561"/>
                  <a:gd name="connsiteY10" fmla="*/ 1199646 h 1204433"/>
                  <a:gd name="connsiteX11" fmla="*/ 7539561 w 7539561"/>
                  <a:gd name="connsiteY11" fmla="*/ 1204066 h 1204433"/>
                  <a:gd name="connsiteX0" fmla="*/ 0 w 7539561"/>
                  <a:gd name="connsiteY0" fmla="*/ 1179910 h 1204433"/>
                  <a:gd name="connsiteX1" fmla="*/ 420043 w 7539561"/>
                  <a:gd name="connsiteY1" fmla="*/ 1170110 h 1204433"/>
                  <a:gd name="connsiteX2" fmla="*/ 806622 w 7539561"/>
                  <a:gd name="connsiteY2" fmla="*/ 1001297 h 1204433"/>
                  <a:gd name="connsiteX3" fmla="*/ 1559313 w 7539561"/>
                  <a:gd name="connsiteY3" fmla="*/ 584713 h 1204433"/>
                  <a:gd name="connsiteX4" fmla="*/ 2528134 w 7539561"/>
                  <a:gd name="connsiteY4" fmla="*/ 219963 h 1204433"/>
                  <a:gd name="connsiteX5" fmla="*/ 3488033 w 7539561"/>
                  <a:gd name="connsiteY5" fmla="*/ 10813 h 1204433"/>
                  <a:gd name="connsiteX6" fmla="*/ 4592645 w 7539561"/>
                  <a:gd name="connsiteY6" fmla="*/ 56509 h 1204433"/>
                  <a:gd name="connsiteX7" fmla="*/ 5281671 w 7539561"/>
                  <a:gd name="connsiteY7" fmla="*/ 283173 h 1204433"/>
                  <a:gd name="connsiteX8" fmla="*/ 5852247 w 7539561"/>
                  <a:gd name="connsiteY8" fmla="*/ 756760 h 1204433"/>
                  <a:gd name="connsiteX9" fmla="*/ 6255361 w 7539561"/>
                  <a:gd name="connsiteY9" fmla="*/ 1007892 h 1204433"/>
                  <a:gd name="connsiteX10" fmla="*/ 6713576 w 7539561"/>
                  <a:gd name="connsiteY10" fmla="*/ 1199646 h 1204433"/>
                  <a:gd name="connsiteX11" fmla="*/ 7539561 w 7539561"/>
                  <a:gd name="connsiteY11" fmla="*/ 1204066 h 1204433"/>
                  <a:gd name="connsiteX0" fmla="*/ 0 w 7539561"/>
                  <a:gd name="connsiteY0" fmla="*/ 1178594 h 1203117"/>
                  <a:gd name="connsiteX1" fmla="*/ 420043 w 7539561"/>
                  <a:gd name="connsiteY1" fmla="*/ 1168794 h 1203117"/>
                  <a:gd name="connsiteX2" fmla="*/ 806622 w 7539561"/>
                  <a:gd name="connsiteY2" fmla="*/ 999981 h 1203117"/>
                  <a:gd name="connsiteX3" fmla="*/ 1559313 w 7539561"/>
                  <a:gd name="connsiteY3" fmla="*/ 583397 h 1203117"/>
                  <a:gd name="connsiteX4" fmla="*/ 2528134 w 7539561"/>
                  <a:gd name="connsiteY4" fmla="*/ 218647 h 1203117"/>
                  <a:gd name="connsiteX5" fmla="*/ 3488033 w 7539561"/>
                  <a:gd name="connsiteY5" fmla="*/ 9497 h 1203117"/>
                  <a:gd name="connsiteX6" fmla="*/ 4592645 w 7539561"/>
                  <a:gd name="connsiteY6" fmla="*/ 55193 h 1203117"/>
                  <a:gd name="connsiteX7" fmla="*/ 5222068 w 7539561"/>
                  <a:gd name="connsiteY7" fmla="*/ 228695 h 1203117"/>
                  <a:gd name="connsiteX8" fmla="*/ 5852247 w 7539561"/>
                  <a:gd name="connsiteY8" fmla="*/ 755444 h 1203117"/>
                  <a:gd name="connsiteX9" fmla="*/ 6255361 w 7539561"/>
                  <a:gd name="connsiteY9" fmla="*/ 1006576 h 1203117"/>
                  <a:gd name="connsiteX10" fmla="*/ 6713576 w 7539561"/>
                  <a:gd name="connsiteY10" fmla="*/ 1198330 h 1203117"/>
                  <a:gd name="connsiteX11" fmla="*/ 7539561 w 7539561"/>
                  <a:gd name="connsiteY11" fmla="*/ 1202750 h 1203117"/>
                  <a:gd name="connsiteX0" fmla="*/ 0 w 7539561"/>
                  <a:gd name="connsiteY0" fmla="*/ 1200371 h 1224894"/>
                  <a:gd name="connsiteX1" fmla="*/ 420043 w 7539561"/>
                  <a:gd name="connsiteY1" fmla="*/ 1190571 h 1224894"/>
                  <a:gd name="connsiteX2" fmla="*/ 806622 w 7539561"/>
                  <a:gd name="connsiteY2" fmla="*/ 1021758 h 1224894"/>
                  <a:gd name="connsiteX3" fmla="*/ 1559313 w 7539561"/>
                  <a:gd name="connsiteY3" fmla="*/ 605174 h 1224894"/>
                  <a:gd name="connsiteX4" fmla="*/ 2528134 w 7539561"/>
                  <a:gd name="connsiteY4" fmla="*/ 240424 h 1224894"/>
                  <a:gd name="connsiteX5" fmla="*/ 3488033 w 7539561"/>
                  <a:gd name="connsiteY5" fmla="*/ 31274 h 1224894"/>
                  <a:gd name="connsiteX6" fmla="*/ 4483374 w 7539561"/>
                  <a:gd name="connsiteY6" fmla="*/ 23807 h 1224894"/>
                  <a:gd name="connsiteX7" fmla="*/ 5222068 w 7539561"/>
                  <a:gd name="connsiteY7" fmla="*/ 250472 h 1224894"/>
                  <a:gd name="connsiteX8" fmla="*/ 5852247 w 7539561"/>
                  <a:gd name="connsiteY8" fmla="*/ 777221 h 1224894"/>
                  <a:gd name="connsiteX9" fmla="*/ 6255361 w 7539561"/>
                  <a:gd name="connsiteY9" fmla="*/ 1028353 h 1224894"/>
                  <a:gd name="connsiteX10" fmla="*/ 6713576 w 7539561"/>
                  <a:gd name="connsiteY10" fmla="*/ 1220107 h 1224894"/>
                  <a:gd name="connsiteX11" fmla="*/ 7539561 w 7539561"/>
                  <a:gd name="connsiteY11" fmla="*/ 1224527 h 1224894"/>
                  <a:gd name="connsiteX0" fmla="*/ 0 w 7539561"/>
                  <a:gd name="connsiteY0" fmla="*/ 1196052 h 1220575"/>
                  <a:gd name="connsiteX1" fmla="*/ 420043 w 7539561"/>
                  <a:gd name="connsiteY1" fmla="*/ 1186252 h 1220575"/>
                  <a:gd name="connsiteX2" fmla="*/ 806622 w 7539561"/>
                  <a:gd name="connsiteY2" fmla="*/ 1017439 h 1220575"/>
                  <a:gd name="connsiteX3" fmla="*/ 1559313 w 7539561"/>
                  <a:gd name="connsiteY3" fmla="*/ 600855 h 1220575"/>
                  <a:gd name="connsiteX4" fmla="*/ 2418863 w 7539561"/>
                  <a:gd name="connsiteY4" fmla="*/ 151045 h 1220575"/>
                  <a:gd name="connsiteX5" fmla="*/ 3488033 w 7539561"/>
                  <a:gd name="connsiteY5" fmla="*/ 26955 h 1220575"/>
                  <a:gd name="connsiteX6" fmla="*/ 4483374 w 7539561"/>
                  <a:gd name="connsiteY6" fmla="*/ 19488 h 1220575"/>
                  <a:gd name="connsiteX7" fmla="*/ 5222068 w 7539561"/>
                  <a:gd name="connsiteY7" fmla="*/ 246153 h 1220575"/>
                  <a:gd name="connsiteX8" fmla="*/ 5852247 w 7539561"/>
                  <a:gd name="connsiteY8" fmla="*/ 772902 h 1220575"/>
                  <a:gd name="connsiteX9" fmla="*/ 6255361 w 7539561"/>
                  <a:gd name="connsiteY9" fmla="*/ 1024034 h 1220575"/>
                  <a:gd name="connsiteX10" fmla="*/ 6713576 w 7539561"/>
                  <a:gd name="connsiteY10" fmla="*/ 1215788 h 1220575"/>
                  <a:gd name="connsiteX11" fmla="*/ 7539561 w 7539561"/>
                  <a:gd name="connsiteY11" fmla="*/ 1220208 h 1220575"/>
                  <a:gd name="connsiteX0" fmla="*/ 0 w 7539561"/>
                  <a:gd name="connsiteY0" fmla="*/ 1196052 h 1220575"/>
                  <a:gd name="connsiteX1" fmla="*/ 420043 w 7539561"/>
                  <a:gd name="connsiteY1" fmla="*/ 1186252 h 1220575"/>
                  <a:gd name="connsiteX2" fmla="*/ 806622 w 7539561"/>
                  <a:gd name="connsiteY2" fmla="*/ 1017439 h 1220575"/>
                  <a:gd name="connsiteX3" fmla="*/ 2418863 w 7539561"/>
                  <a:gd name="connsiteY3" fmla="*/ 151045 h 1220575"/>
                  <a:gd name="connsiteX4" fmla="*/ 3488033 w 7539561"/>
                  <a:gd name="connsiteY4" fmla="*/ 26955 h 1220575"/>
                  <a:gd name="connsiteX5" fmla="*/ 4483374 w 7539561"/>
                  <a:gd name="connsiteY5" fmla="*/ 19488 h 1220575"/>
                  <a:gd name="connsiteX6" fmla="*/ 5222068 w 7539561"/>
                  <a:gd name="connsiteY6" fmla="*/ 246153 h 1220575"/>
                  <a:gd name="connsiteX7" fmla="*/ 5852247 w 7539561"/>
                  <a:gd name="connsiteY7" fmla="*/ 772902 h 1220575"/>
                  <a:gd name="connsiteX8" fmla="*/ 6255361 w 7539561"/>
                  <a:gd name="connsiteY8" fmla="*/ 1024034 h 1220575"/>
                  <a:gd name="connsiteX9" fmla="*/ 6713576 w 7539561"/>
                  <a:gd name="connsiteY9" fmla="*/ 1215788 h 1220575"/>
                  <a:gd name="connsiteX10" fmla="*/ 7539561 w 7539561"/>
                  <a:gd name="connsiteY10" fmla="*/ 1220208 h 1220575"/>
                  <a:gd name="connsiteX0" fmla="*/ 0 w 7539561"/>
                  <a:gd name="connsiteY0" fmla="*/ 1198109 h 1222632"/>
                  <a:gd name="connsiteX1" fmla="*/ 420043 w 7539561"/>
                  <a:gd name="connsiteY1" fmla="*/ 1188309 h 1222632"/>
                  <a:gd name="connsiteX2" fmla="*/ 806622 w 7539561"/>
                  <a:gd name="connsiteY2" fmla="*/ 1019496 h 1222632"/>
                  <a:gd name="connsiteX3" fmla="*/ 2170519 w 7539561"/>
                  <a:gd name="connsiteY3" fmla="*/ 195632 h 1222632"/>
                  <a:gd name="connsiteX4" fmla="*/ 3488033 w 7539561"/>
                  <a:gd name="connsiteY4" fmla="*/ 29012 h 1222632"/>
                  <a:gd name="connsiteX5" fmla="*/ 4483374 w 7539561"/>
                  <a:gd name="connsiteY5" fmla="*/ 21545 h 1222632"/>
                  <a:gd name="connsiteX6" fmla="*/ 5222068 w 7539561"/>
                  <a:gd name="connsiteY6" fmla="*/ 248210 h 1222632"/>
                  <a:gd name="connsiteX7" fmla="*/ 5852247 w 7539561"/>
                  <a:gd name="connsiteY7" fmla="*/ 774959 h 1222632"/>
                  <a:gd name="connsiteX8" fmla="*/ 6255361 w 7539561"/>
                  <a:gd name="connsiteY8" fmla="*/ 1026091 h 1222632"/>
                  <a:gd name="connsiteX9" fmla="*/ 6713576 w 7539561"/>
                  <a:gd name="connsiteY9" fmla="*/ 1217845 h 1222632"/>
                  <a:gd name="connsiteX10" fmla="*/ 7539561 w 7539561"/>
                  <a:gd name="connsiteY10" fmla="*/ 1222265 h 1222632"/>
                  <a:gd name="connsiteX0" fmla="*/ 0 w 7539561"/>
                  <a:gd name="connsiteY0" fmla="*/ 1204730 h 1229253"/>
                  <a:gd name="connsiteX1" fmla="*/ 420043 w 7539561"/>
                  <a:gd name="connsiteY1" fmla="*/ 1194930 h 1229253"/>
                  <a:gd name="connsiteX2" fmla="*/ 806622 w 7539561"/>
                  <a:gd name="connsiteY2" fmla="*/ 1026117 h 1229253"/>
                  <a:gd name="connsiteX3" fmla="*/ 1971845 w 7539561"/>
                  <a:gd name="connsiteY3" fmla="*/ 319211 h 1229253"/>
                  <a:gd name="connsiteX4" fmla="*/ 3488033 w 7539561"/>
                  <a:gd name="connsiteY4" fmla="*/ 35633 h 1229253"/>
                  <a:gd name="connsiteX5" fmla="*/ 4483374 w 7539561"/>
                  <a:gd name="connsiteY5" fmla="*/ 28166 h 1229253"/>
                  <a:gd name="connsiteX6" fmla="*/ 5222068 w 7539561"/>
                  <a:gd name="connsiteY6" fmla="*/ 254831 h 1229253"/>
                  <a:gd name="connsiteX7" fmla="*/ 5852247 w 7539561"/>
                  <a:gd name="connsiteY7" fmla="*/ 781580 h 1229253"/>
                  <a:gd name="connsiteX8" fmla="*/ 6255361 w 7539561"/>
                  <a:gd name="connsiteY8" fmla="*/ 1032712 h 1229253"/>
                  <a:gd name="connsiteX9" fmla="*/ 6713576 w 7539561"/>
                  <a:gd name="connsiteY9" fmla="*/ 1224466 h 1229253"/>
                  <a:gd name="connsiteX10" fmla="*/ 7539561 w 7539561"/>
                  <a:gd name="connsiteY10" fmla="*/ 1228886 h 1229253"/>
                  <a:gd name="connsiteX0" fmla="*/ 0 w 7539561"/>
                  <a:gd name="connsiteY0" fmla="*/ 1218004 h 1242527"/>
                  <a:gd name="connsiteX1" fmla="*/ 420043 w 7539561"/>
                  <a:gd name="connsiteY1" fmla="*/ 1208204 h 1242527"/>
                  <a:gd name="connsiteX2" fmla="*/ 806622 w 7539561"/>
                  <a:gd name="connsiteY2" fmla="*/ 1039391 h 1242527"/>
                  <a:gd name="connsiteX3" fmla="*/ 1971845 w 7539561"/>
                  <a:gd name="connsiteY3" fmla="*/ 332485 h 1242527"/>
                  <a:gd name="connsiteX4" fmla="*/ 3070815 w 7539561"/>
                  <a:gd name="connsiteY4" fmla="*/ 27642 h 1242527"/>
                  <a:gd name="connsiteX5" fmla="*/ 4483374 w 7539561"/>
                  <a:gd name="connsiteY5" fmla="*/ 41440 h 1242527"/>
                  <a:gd name="connsiteX6" fmla="*/ 5222068 w 7539561"/>
                  <a:gd name="connsiteY6" fmla="*/ 268105 h 1242527"/>
                  <a:gd name="connsiteX7" fmla="*/ 5852247 w 7539561"/>
                  <a:gd name="connsiteY7" fmla="*/ 794854 h 1242527"/>
                  <a:gd name="connsiteX8" fmla="*/ 6255361 w 7539561"/>
                  <a:gd name="connsiteY8" fmla="*/ 1045986 h 1242527"/>
                  <a:gd name="connsiteX9" fmla="*/ 6713576 w 7539561"/>
                  <a:gd name="connsiteY9" fmla="*/ 1237740 h 1242527"/>
                  <a:gd name="connsiteX10" fmla="*/ 7539561 w 7539561"/>
                  <a:gd name="connsiteY10" fmla="*/ 1242160 h 1242527"/>
                  <a:gd name="connsiteX0" fmla="*/ 0 w 7539561"/>
                  <a:gd name="connsiteY0" fmla="*/ 1221836 h 1246359"/>
                  <a:gd name="connsiteX1" fmla="*/ 420043 w 7539561"/>
                  <a:gd name="connsiteY1" fmla="*/ 1212036 h 1246359"/>
                  <a:gd name="connsiteX2" fmla="*/ 806622 w 7539561"/>
                  <a:gd name="connsiteY2" fmla="*/ 1043223 h 1246359"/>
                  <a:gd name="connsiteX3" fmla="*/ 2190387 w 7539561"/>
                  <a:gd name="connsiteY3" fmla="*/ 389480 h 1246359"/>
                  <a:gd name="connsiteX4" fmla="*/ 3070815 w 7539561"/>
                  <a:gd name="connsiteY4" fmla="*/ 31474 h 1246359"/>
                  <a:gd name="connsiteX5" fmla="*/ 4483374 w 7539561"/>
                  <a:gd name="connsiteY5" fmla="*/ 45272 h 1246359"/>
                  <a:gd name="connsiteX6" fmla="*/ 5222068 w 7539561"/>
                  <a:gd name="connsiteY6" fmla="*/ 271937 h 1246359"/>
                  <a:gd name="connsiteX7" fmla="*/ 5852247 w 7539561"/>
                  <a:gd name="connsiteY7" fmla="*/ 798686 h 1246359"/>
                  <a:gd name="connsiteX8" fmla="*/ 6255361 w 7539561"/>
                  <a:gd name="connsiteY8" fmla="*/ 1049818 h 1246359"/>
                  <a:gd name="connsiteX9" fmla="*/ 6713576 w 7539561"/>
                  <a:gd name="connsiteY9" fmla="*/ 1241572 h 1246359"/>
                  <a:gd name="connsiteX10" fmla="*/ 7539561 w 7539561"/>
                  <a:gd name="connsiteY10" fmla="*/ 1245992 h 1246359"/>
                  <a:gd name="connsiteX0" fmla="*/ 0 w 7539561"/>
                  <a:gd name="connsiteY0" fmla="*/ 1193026 h 1217549"/>
                  <a:gd name="connsiteX1" fmla="*/ 420043 w 7539561"/>
                  <a:gd name="connsiteY1" fmla="*/ 1183226 h 1217549"/>
                  <a:gd name="connsiteX2" fmla="*/ 806622 w 7539561"/>
                  <a:gd name="connsiteY2" fmla="*/ 1014413 h 1217549"/>
                  <a:gd name="connsiteX3" fmla="*/ 2190387 w 7539561"/>
                  <a:gd name="connsiteY3" fmla="*/ 360670 h 1217549"/>
                  <a:gd name="connsiteX4" fmla="*/ 3269490 w 7539561"/>
                  <a:gd name="connsiteY4" fmla="*/ 55826 h 1217549"/>
                  <a:gd name="connsiteX5" fmla="*/ 4483374 w 7539561"/>
                  <a:gd name="connsiteY5" fmla="*/ 16462 h 1217549"/>
                  <a:gd name="connsiteX6" fmla="*/ 5222068 w 7539561"/>
                  <a:gd name="connsiteY6" fmla="*/ 243127 h 1217549"/>
                  <a:gd name="connsiteX7" fmla="*/ 5852247 w 7539561"/>
                  <a:gd name="connsiteY7" fmla="*/ 769876 h 1217549"/>
                  <a:gd name="connsiteX8" fmla="*/ 6255361 w 7539561"/>
                  <a:gd name="connsiteY8" fmla="*/ 1021008 h 1217549"/>
                  <a:gd name="connsiteX9" fmla="*/ 6713576 w 7539561"/>
                  <a:gd name="connsiteY9" fmla="*/ 1212762 h 1217549"/>
                  <a:gd name="connsiteX10" fmla="*/ 7539561 w 7539561"/>
                  <a:gd name="connsiteY10" fmla="*/ 1217182 h 1217549"/>
                  <a:gd name="connsiteX0" fmla="*/ 0 w 7539561"/>
                  <a:gd name="connsiteY0" fmla="*/ 1255092 h 1279615"/>
                  <a:gd name="connsiteX1" fmla="*/ 420043 w 7539561"/>
                  <a:gd name="connsiteY1" fmla="*/ 1245292 h 1279615"/>
                  <a:gd name="connsiteX2" fmla="*/ 806622 w 7539561"/>
                  <a:gd name="connsiteY2" fmla="*/ 1076479 h 1279615"/>
                  <a:gd name="connsiteX3" fmla="*/ 2190387 w 7539561"/>
                  <a:gd name="connsiteY3" fmla="*/ 422736 h 1279615"/>
                  <a:gd name="connsiteX4" fmla="*/ 3388694 w 7539561"/>
                  <a:gd name="connsiteY4" fmla="*/ 22198 h 1279615"/>
                  <a:gd name="connsiteX5" fmla="*/ 4483374 w 7539561"/>
                  <a:gd name="connsiteY5" fmla="*/ 78528 h 1279615"/>
                  <a:gd name="connsiteX6" fmla="*/ 5222068 w 7539561"/>
                  <a:gd name="connsiteY6" fmla="*/ 305193 h 1279615"/>
                  <a:gd name="connsiteX7" fmla="*/ 5852247 w 7539561"/>
                  <a:gd name="connsiteY7" fmla="*/ 831942 h 1279615"/>
                  <a:gd name="connsiteX8" fmla="*/ 6255361 w 7539561"/>
                  <a:gd name="connsiteY8" fmla="*/ 1083074 h 1279615"/>
                  <a:gd name="connsiteX9" fmla="*/ 6713576 w 7539561"/>
                  <a:gd name="connsiteY9" fmla="*/ 1274828 h 1279615"/>
                  <a:gd name="connsiteX10" fmla="*/ 7539561 w 7539561"/>
                  <a:gd name="connsiteY10" fmla="*/ 1279248 h 1279615"/>
                  <a:gd name="connsiteX0" fmla="*/ 0 w 7539561"/>
                  <a:gd name="connsiteY0" fmla="*/ 1208080 h 1232603"/>
                  <a:gd name="connsiteX1" fmla="*/ 420043 w 7539561"/>
                  <a:gd name="connsiteY1" fmla="*/ 1198280 h 1232603"/>
                  <a:gd name="connsiteX2" fmla="*/ 806622 w 7539561"/>
                  <a:gd name="connsiteY2" fmla="*/ 1029467 h 1232603"/>
                  <a:gd name="connsiteX3" fmla="*/ 2190387 w 7539561"/>
                  <a:gd name="connsiteY3" fmla="*/ 375724 h 1232603"/>
                  <a:gd name="connsiteX4" fmla="*/ 3408561 w 7539561"/>
                  <a:gd name="connsiteY4" fmla="*/ 38981 h 1232603"/>
                  <a:gd name="connsiteX5" fmla="*/ 4483374 w 7539561"/>
                  <a:gd name="connsiteY5" fmla="*/ 31516 h 1232603"/>
                  <a:gd name="connsiteX6" fmla="*/ 5222068 w 7539561"/>
                  <a:gd name="connsiteY6" fmla="*/ 258181 h 1232603"/>
                  <a:gd name="connsiteX7" fmla="*/ 5852247 w 7539561"/>
                  <a:gd name="connsiteY7" fmla="*/ 784930 h 1232603"/>
                  <a:gd name="connsiteX8" fmla="*/ 6255361 w 7539561"/>
                  <a:gd name="connsiteY8" fmla="*/ 1036062 h 1232603"/>
                  <a:gd name="connsiteX9" fmla="*/ 6713576 w 7539561"/>
                  <a:gd name="connsiteY9" fmla="*/ 1227816 h 1232603"/>
                  <a:gd name="connsiteX10" fmla="*/ 7539561 w 7539561"/>
                  <a:gd name="connsiteY10" fmla="*/ 1232236 h 1232603"/>
                  <a:gd name="connsiteX0" fmla="*/ 223293 w 7762854"/>
                  <a:gd name="connsiteY0" fmla="*/ 1208080 h 1232603"/>
                  <a:gd name="connsiteX1" fmla="*/ 11081 w 7762854"/>
                  <a:gd name="connsiteY1" fmla="*/ 1214995 h 1232603"/>
                  <a:gd name="connsiteX2" fmla="*/ 643336 w 7762854"/>
                  <a:gd name="connsiteY2" fmla="*/ 1198280 h 1232603"/>
                  <a:gd name="connsiteX3" fmla="*/ 1029915 w 7762854"/>
                  <a:gd name="connsiteY3" fmla="*/ 1029467 h 1232603"/>
                  <a:gd name="connsiteX4" fmla="*/ 2413680 w 7762854"/>
                  <a:gd name="connsiteY4" fmla="*/ 375724 h 1232603"/>
                  <a:gd name="connsiteX5" fmla="*/ 3631854 w 7762854"/>
                  <a:gd name="connsiteY5" fmla="*/ 38981 h 1232603"/>
                  <a:gd name="connsiteX6" fmla="*/ 4706667 w 7762854"/>
                  <a:gd name="connsiteY6" fmla="*/ 31516 h 1232603"/>
                  <a:gd name="connsiteX7" fmla="*/ 5445361 w 7762854"/>
                  <a:gd name="connsiteY7" fmla="*/ 258181 h 1232603"/>
                  <a:gd name="connsiteX8" fmla="*/ 6075540 w 7762854"/>
                  <a:gd name="connsiteY8" fmla="*/ 784930 h 1232603"/>
                  <a:gd name="connsiteX9" fmla="*/ 6478654 w 7762854"/>
                  <a:gd name="connsiteY9" fmla="*/ 1036062 h 1232603"/>
                  <a:gd name="connsiteX10" fmla="*/ 6936869 w 7762854"/>
                  <a:gd name="connsiteY10" fmla="*/ 1227816 h 1232603"/>
                  <a:gd name="connsiteX11" fmla="*/ 7762854 w 7762854"/>
                  <a:gd name="connsiteY11" fmla="*/ 1232236 h 12326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762854" h="1232603">
                    <a:moveTo>
                      <a:pt x="223293" y="1208080"/>
                    </a:moveTo>
                    <a:cubicBezTo>
                      <a:pt x="225745" y="1208313"/>
                      <a:pt x="-58926" y="1216628"/>
                      <a:pt x="11081" y="1214995"/>
                    </a:cubicBezTo>
                    <a:lnTo>
                      <a:pt x="643336" y="1198280"/>
                    </a:lnTo>
                    <a:cubicBezTo>
                      <a:pt x="665006" y="1184361"/>
                      <a:pt x="734858" y="1166560"/>
                      <a:pt x="1029915" y="1029467"/>
                    </a:cubicBezTo>
                    <a:cubicBezTo>
                      <a:pt x="1491170" y="811553"/>
                      <a:pt x="1980024" y="540805"/>
                      <a:pt x="2413680" y="375724"/>
                    </a:cubicBezTo>
                    <a:cubicBezTo>
                      <a:pt x="2847336" y="210643"/>
                      <a:pt x="3249690" y="96349"/>
                      <a:pt x="3631854" y="38981"/>
                    </a:cubicBezTo>
                    <a:cubicBezTo>
                      <a:pt x="4014018" y="-18387"/>
                      <a:pt x="4404416" y="-5017"/>
                      <a:pt x="4706667" y="31516"/>
                    </a:cubicBezTo>
                    <a:cubicBezTo>
                      <a:pt x="5008918" y="68049"/>
                      <a:pt x="5217216" y="132612"/>
                      <a:pt x="5445361" y="258181"/>
                    </a:cubicBezTo>
                    <a:cubicBezTo>
                      <a:pt x="5673506" y="383750"/>
                      <a:pt x="5903325" y="655283"/>
                      <a:pt x="6075540" y="784930"/>
                    </a:cubicBezTo>
                    <a:cubicBezTo>
                      <a:pt x="6247755" y="914577"/>
                      <a:pt x="6335099" y="962248"/>
                      <a:pt x="6478654" y="1036062"/>
                    </a:cubicBezTo>
                    <a:cubicBezTo>
                      <a:pt x="6622209" y="1109876"/>
                      <a:pt x="6948227" y="1246308"/>
                      <a:pt x="6936869" y="1227816"/>
                    </a:cubicBezTo>
                    <a:cubicBezTo>
                      <a:pt x="6959684" y="1216640"/>
                      <a:pt x="7450116" y="1235411"/>
                      <a:pt x="7762854" y="1232236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</p:grpSp>
        <p:grpSp>
          <p:nvGrpSpPr>
            <p:cNvPr id="66" name="Skupina 65"/>
            <p:cNvGrpSpPr/>
            <p:nvPr/>
          </p:nvGrpSpPr>
          <p:grpSpPr>
            <a:xfrm>
              <a:off x="1705835" y="2520355"/>
              <a:ext cx="2254705" cy="1503077"/>
              <a:chOff x="1705835" y="2520355"/>
              <a:chExt cx="2254705" cy="1503077"/>
            </a:xfrm>
          </p:grpSpPr>
          <p:sp>
            <p:nvSpPr>
              <p:cNvPr id="71" name="Volný tvar 70"/>
              <p:cNvSpPr/>
              <p:nvPr/>
            </p:nvSpPr>
            <p:spPr>
              <a:xfrm>
                <a:off x="1713234" y="2928784"/>
                <a:ext cx="1751111" cy="1094648"/>
              </a:xfrm>
              <a:custGeom>
                <a:avLst/>
                <a:gdLst>
                  <a:gd name="connsiteX0" fmla="*/ 0 w 7162800"/>
                  <a:gd name="connsiteY0" fmla="*/ 1127767 h 1139408"/>
                  <a:gd name="connsiteX1" fmla="*/ 457200 w 7162800"/>
                  <a:gd name="connsiteY1" fmla="*/ 1051567 h 1139408"/>
                  <a:gd name="connsiteX2" fmla="*/ 1162050 w 7162800"/>
                  <a:gd name="connsiteY2" fmla="*/ 832492 h 1139408"/>
                  <a:gd name="connsiteX3" fmla="*/ 2028825 w 7162800"/>
                  <a:gd name="connsiteY3" fmla="*/ 451492 h 1139408"/>
                  <a:gd name="connsiteX4" fmla="*/ 2914650 w 7162800"/>
                  <a:gd name="connsiteY4" fmla="*/ 165742 h 1139408"/>
                  <a:gd name="connsiteX5" fmla="*/ 3619500 w 7162800"/>
                  <a:gd name="connsiteY5" fmla="*/ 22867 h 1139408"/>
                  <a:gd name="connsiteX6" fmla="*/ 4076700 w 7162800"/>
                  <a:gd name="connsiteY6" fmla="*/ 22867 h 1139408"/>
                  <a:gd name="connsiteX7" fmla="*/ 4838700 w 7162800"/>
                  <a:gd name="connsiteY7" fmla="*/ 241942 h 1139408"/>
                  <a:gd name="connsiteX8" fmla="*/ 5581650 w 7162800"/>
                  <a:gd name="connsiteY8" fmla="*/ 699142 h 1139408"/>
                  <a:gd name="connsiteX9" fmla="*/ 6000750 w 7162800"/>
                  <a:gd name="connsiteY9" fmla="*/ 984892 h 1139408"/>
                  <a:gd name="connsiteX10" fmla="*/ 6343650 w 7162800"/>
                  <a:gd name="connsiteY10" fmla="*/ 1118242 h 1139408"/>
                  <a:gd name="connsiteX11" fmla="*/ 7162800 w 7162800"/>
                  <a:gd name="connsiteY11" fmla="*/ 1137292 h 1139408"/>
                  <a:gd name="connsiteX0" fmla="*/ 0 w 7162800"/>
                  <a:gd name="connsiteY0" fmla="*/ 1127767 h 1139408"/>
                  <a:gd name="connsiteX1" fmla="*/ 457200 w 7162800"/>
                  <a:gd name="connsiteY1" fmla="*/ 1051567 h 1139408"/>
                  <a:gd name="connsiteX2" fmla="*/ 1162050 w 7162800"/>
                  <a:gd name="connsiteY2" fmla="*/ 832492 h 1139408"/>
                  <a:gd name="connsiteX3" fmla="*/ 2028825 w 7162800"/>
                  <a:gd name="connsiteY3" fmla="*/ 451492 h 1139408"/>
                  <a:gd name="connsiteX4" fmla="*/ 2914650 w 7162800"/>
                  <a:gd name="connsiteY4" fmla="*/ 165742 h 1139408"/>
                  <a:gd name="connsiteX5" fmla="*/ 3383017 w 7162800"/>
                  <a:gd name="connsiteY5" fmla="*/ 22867 h 1139408"/>
                  <a:gd name="connsiteX6" fmla="*/ 4076700 w 7162800"/>
                  <a:gd name="connsiteY6" fmla="*/ 22867 h 1139408"/>
                  <a:gd name="connsiteX7" fmla="*/ 4838700 w 7162800"/>
                  <a:gd name="connsiteY7" fmla="*/ 241942 h 1139408"/>
                  <a:gd name="connsiteX8" fmla="*/ 5581650 w 7162800"/>
                  <a:gd name="connsiteY8" fmla="*/ 699142 h 1139408"/>
                  <a:gd name="connsiteX9" fmla="*/ 6000750 w 7162800"/>
                  <a:gd name="connsiteY9" fmla="*/ 984892 h 1139408"/>
                  <a:gd name="connsiteX10" fmla="*/ 6343650 w 7162800"/>
                  <a:gd name="connsiteY10" fmla="*/ 1118242 h 1139408"/>
                  <a:gd name="connsiteX11" fmla="*/ 7162800 w 7162800"/>
                  <a:gd name="connsiteY11" fmla="*/ 1137292 h 1139408"/>
                  <a:gd name="connsiteX0" fmla="*/ 0 w 7162800"/>
                  <a:gd name="connsiteY0" fmla="*/ 1138740 h 1150381"/>
                  <a:gd name="connsiteX1" fmla="*/ 457200 w 7162800"/>
                  <a:gd name="connsiteY1" fmla="*/ 1062540 h 1150381"/>
                  <a:gd name="connsiteX2" fmla="*/ 1162050 w 7162800"/>
                  <a:gd name="connsiteY2" fmla="*/ 843465 h 1150381"/>
                  <a:gd name="connsiteX3" fmla="*/ 2028825 w 7162800"/>
                  <a:gd name="connsiteY3" fmla="*/ 462465 h 1150381"/>
                  <a:gd name="connsiteX4" fmla="*/ 2914650 w 7162800"/>
                  <a:gd name="connsiteY4" fmla="*/ 176715 h 1150381"/>
                  <a:gd name="connsiteX5" fmla="*/ 3383017 w 7162800"/>
                  <a:gd name="connsiteY5" fmla="*/ 33840 h 1150381"/>
                  <a:gd name="connsiteX6" fmla="*/ 3887513 w 7162800"/>
                  <a:gd name="connsiteY6" fmla="*/ 18075 h 1150381"/>
                  <a:gd name="connsiteX7" fmla="*/ 4838700 w 7162800"/>
                  <a:gd name="connsiteY7" fmla="*/ 252915 h 1150381"/>
                  <a:gd name="connsiteX8" fmla="*/ 5581650 w 7162800"/>
                  <a:gd name="connsiteY8" fmla="*/ 710115 h 1150381"/>
                  <a:gd name="connsiteX9" fmla="*/ 6000750 w 7162800"/>
                  <a:gd name="connsiteY9" fmla="*/ 995865 h 1150381"/>
                  <a:gd name="connsiteX10" fmla="*/ 6343650 w 7162800"/>
                  <a:gd name="connsiteY10" fmla="*/ 1129215 h 1150381"/>
                  <a:gd name="connsiteX11" fmla="*/ 7162800 w 7162800"/>
                  <a:gd name="connsiteY11" fmla="*/ 1148265 h 1150381"/>
                  <a:gd name="connsiteX0" fmla="*/ 0 w 7162800"/>
                  <a:gd name="connsiteY0" fmla="*/ 1141069 h 1152710"/>
                  <a:gd name="connsiteX1" fmla="*/ 457200 w 7162800"/>
                  <a:gd name="connsiteY1" fmla="*/ 1064869 h 1152710"/>
                  <a:gd name="connsiteX2" fmla="*/ 1162050 w 7162800"/>
                  <a:gd name="connsiteY2" fmla="*/ 845794 h 1152710"/>
                  <a:gd name="connsiteX3" fmla="*/ 2028825 w 7162800"/>
                  <a:gd name="connsiteY3" fmla="*/ 464794 h 1152710"/>
                  <a:gd name="connsiteX4" fmla="*/ 2914650 w 7162800"/>
                  <a:gd name="connsiteY4" fmla="*/ 179044 h 1152710"/>
                  <a:gd name="connsiteX5" fmla="*/ 3383017 w 7162800"/>
                  <a:gd name="connsiteY5" fmla="*/ 36169 h 1152710"/>
                  <a:gd name="connsiteX6" fmla="*/ 3887513 w 7162800"/>
                  <a:gd name="connsiteY6" fmla="*/ 20404 h 1152710"/>
                  <a:gd name="connsiteX7" fmla="*/ 4633749 w 7162800"/>
                  <a:gd name="connsiteY7" fmla="*/ 286775 h 1152710"/>
                  <a:gd name="connsiteX8" fmla="*/ 5581650 w 7162800"/>
                  <a:gd name="connsiteY8" fmla="*/ 712444 h 1152710"/>
                  <a:gd name="connsiteX9" fmla="*/ 6000750 w 7162800"/>
                  <a:gd name="connsiteY9" fmla="*/ 998194 h 1152710"/>
                  <a:gd name="connsiteX10" fmla="*/ 6343650 w 7162800"/>
                  <a:gd name="connsiteY10" fmla="*/ 1131544 h 1152710"/>
                  <a:gd name="connsiteX11" fmla="*/ 7162800 w 7162800"/>
                  <a:gd name="connsiteY11" fmla="*/ 1150594 h 1152710"/>
                  <a:gd name="connsiteX0" fmla="*/ 0 w 7162800"/>
                  <a:gd name="connsiteY0" fmla="*/ 1141069 h 1152710"/>
                  <a:gd name="connsiteX1" fmla="*/ 457200 w 7162800"/>
                  <a:gd name="connsiteY1" fmla="*/ 1064869 h 1152710"/>
                  <a:gd name="connsiteX2" fmla="*/ 1162050 w 7162800"/>
                  <a:gd name="connsiteY2" fmla="*/ 845794 h 1152710"/>
                  <a:gd name="connsiteX3" fmla="*/ 2028825 w 7162800"/>
                  <a:gd name="connsiteY3" fmla="*/ 464794 h 1152710"/>
                  <a:gd name="connsiteX4" fmla="*/ 2914650 w 7162800"/>
                  <a:gd name="connsiteY4" fmla="*/ 179044 h 1152710"/>
                  <a:gd name="connsiteX5" fmla="*/ 3383017 w 7162800"/>
                  <a:gd name="connsiteY5" fmla="*/ 36169 h 1152710"/>
                  <a:gd name="connsiteX6" fmla="*/ 3887513 w 7162800"/>
                  <a:gd name="connsiteY6" fmla="*/ 20404 h 1152710"/>
                  <a:gd name="connsiteX7" fmla="*/ 4633749 w 7162800"/>
                  <a:gd name="connsiteY7" fmla="*/ 286775 h 1152710"/>
                  <a:gd name="connsiteX8" fmla="*/ 5518588 w 7162800"/>
                  <a:gd name="connsiteY8" fmla="*/ 791271 h 1152710"/>
                  <a:gd name="connsiteX9" fmla="*/ 6000750 w 7162800"/>
                  <a:gd name="connsiteY9" fmla="*/ 998194 h 1152710"/>
                  <a:gd name="connsiteX10" fmla="*/ 6343650 w 7162800"/>
                  <a:gd name="connsiteY10" fmla="*/ 1131544 h 1152710"/>
                  <a:gd name="connsiteX11" fmla="*/ 7162800 w 7162800"/>
                  <a:gd name="connsiteY11" fmla="*/ 1150594 h 1152710"/>
                  <a:gd name="connsiteX0" fmla="*/ 0 w 7162800"/>
                  <a:gd name="connsiteY0" fmla="*/ 1138727 h 1150368"/>
                  <a:gd name="connsiteX1" fmla="*/ 457200 w 7162800"/>
                  <a:gd name="connsiteY1" fmla="*/ 1062527 h 1150368"/>
                  <a:gd name="connsiteX2" fmla="*/ 1162050 w 7162800"/>
                  <a:gd name="connsiteY2" fmla="*/ 843452 h 1150368"/>
                  <a:gd name="connsiteX3" fmla="*/ 2028825 w 7162800"/>
                  <a:gd name="connsiteY3" fmla="*/ 462452 h 1150368"/>
                  <a:gd name="connsiteX4" fmla="*/ 2725464 w 7162800"/>
                  <a:gd name="connsiteY4" fmla="*/ 113640 h 1150368"/>
                  <a:gd name="connsiteX5" fmla="*/ 3383017 w 7162800"/>
                  <a:gd name="connsiteY5" fmla="*/ 33827 h 1150368"/>
                  <a:gd name="connsiteX6" fmla="*/ 3887513 w 7162800"/>
                  <a:gd name="connsiteY6" fmla="*/ 18062 h 1150368"/>
                  <a:gd name="connsiteX7" fmla="*/ 4633749 w 7162800"/>
                  <a:gd name="connsiteY7" fmla="*/ 284433 h 1150368"/>
                  <a:gd name="connsiteX8" fmla="*/ 5518588 w 7162800"/>
                  <a:gd name="connsiteY8" fmla="*/ 788929 h 1150368"/>
                  <a:gd name="connsiteX9" fmla="*/ 6000750 w 7162800"/>
                  <a:gd name="connsiteY9" fmla="*/ 995852 h 1150368"/>
                  <a:gd name="connsiteX10" fmla="*/ 6343650 w 7162800"/>
                  <a:gd name="connsiteY10" fmla="*/ 1129202 h 1150368"/>
                  <a:gd name="connsiteX11" fmla="*/ 7162800 w 7162800"/>
                  <a:gd name="connsiteY11" fmla="*/ 1148252 h 1150368"/>
                  <a:gd name="connsiteX0" fmla="*/ 0 w 7162800"/>
                  <a:gd name="connsiteY0" fmla="*/ 1188559 h 1200200"/>
                  <a:gd name="connsiteX1" fmla="*/ 457200 w 7162800"/>
                  <a:gd name="connsiteY1" fmla="*/ 1112359 h 1200200"/>
                  <a:gd name="connsiteX2" fmla="*/ 1162050 w 7162800"/>
                  <a:gd name="connsiteY2" fmla="*/ 893284 h 1200200"/>
                  <a:gd name="connsiteX3" fmla="*/ 2028825 w 7162800"/>
                  <a:gd name="connsiteY3" fmla="*/ 512284 h 1200200"/>
                  <a:gd name="connsiteX4" fmla="*/ 2725464 w 7162800"/>
                  <a:gd name="connsiteY4" fmla="*/ 163472 h 1200200"/>
                  <a:gd name="connsiteX5" fmla="*/ 3241127 w 7162800"/>
                  <a:gd name="connsiteY5" fmla="*/ 4831 h 1200200"/>
                  <a:gd name="connsiteX6" fmla="*/ 3887513 w 7162800"/>
                  <a:gd name="connsiteY6" fmla="*/ 67894 h 1200200"/>
                  <a:gd name="connsiteX7" fmla="*/ 4633749 w 7162800"/>
                  <a:gd name="connsiteY7" fmla="*/ 334265 h 1200200"/>
                  <a:gd name="connsiteX8" fmla="*/ 5518588 w 7162800"/>
                  <a:gd name="connsiteY8" fmla="*/ 838761 h 1200200"/>
                  <a:gd name="connsiteX9" fmla="*/ 6000750 w 7162800"/>
                  <a:gd name="connsiteY9" fmla="*/ 1045684 h 1200200"/>
                  <a:gd name="connsiteX10" fmla="*/ 6343650 w 7162800"/>
                  <a:gd name="connsiteY10" fmla="*/ 1179034 h 1200200"/>
                  <a:gd name="connsiteX11" fmla="*/ 7162800 w 7162800"/>
                  <a:gd name="connsiteY11" fmla="*/ 1198084 h 1200200"/>
                  <a:gd name="connsiteX0" fmla="*/ 0 w 7162800"/>
                  <a:gd name="connsiteY0" fmla="*/ 1188559 h 1200200"/>
                  <a:gd name="connsiteX1" fmla="*/ 457200 w 7162800"/>
                  <a:gd name="connsiteY1" fmla="*/ 1112359 h 1200200"/>
                  <a:gd name="connsiteX2" fmla="*/ 1162050 w 7162800"/>
                  <a:gd name="connsiteY2" fmla="*/ 893284 h 1200200"/>
                  <a:gd name="connsiteX3" fmla="*/ 2028825 w 7162800"/>
                  <a:gd name="connsiteY3" fmla="*/ 512284 h 1200200"/>
                  <a:gd name="connsiteX4" fmla="*/ 2725464 w 7162800"/>
                  <a:gd name="connsiteY4" fmla="*/ 163472 h 1200200"/>
                  <a:gd name="connsiteX5" fmla="*/ 3241127 w 7162800"/>
                  <a:gd name="connsiteY5" fmla="*/ 4831 h 1200200"/>
                  <a:gd name="connsiteX6" fmla="*/ 3887513 w 7162800"/>
                  <a:gd name="connsiteY6" fmla="*/ 67894 h 1200200"/>
                  <a:gd name="connsiteX7" fmla="*/ 4633749 w 7162800"/>
                  <a:gd name="connsiteY7" fmla="*/ 334265 h 1200200"/>
                  <a:gd name="connsiteX8" fmla="*/ 5518588 w 7162800"/>
                  <a:gd name="connsiteY8" fmla="*/ 838761 h 1200200"/>
                  <a:gd name="connsiteX9" fmla="*/ 5919388 w 7162800"/>
                  <a:gd name="connsiteY9" fmla="*/ 1060198 h 1200200"/>
                  <a:gd name="connsiteX10" fmla="*/ 6343650 w 7162800"/>
                  <a:gd name="connsiteY10" fmla="*/ 1179034 h 1200200"/>
                  <a:gd name="connsiteX11" fmla="*/ 7162800 w 7162800"/>
                  <a:gd name="connsiteY11" fmla="*/ 1198084 h 1200200"/>
                  <a:gd name="connsiteX0" fmla="*/ 0 w 7162800"/>
                  <a:gd name="connsiteY0" fmla="*/ 1221748 h 1233389"/>
                  <a:gd name="connsiteX1" fmla="*/ 457200 w 7162800"/>
                  <a:gd name="connsiteY1" fmla="*/ 1145548 h 1233389"/>
                  <a:gd name="connsiteX2" fmla="*/ 1162050 w 7162800"/>
                  <a:gd name="connsiteY2" fmla="*/ 926473 h 1233389"/>
                  <a:gd name="connsiteX3" fmla="*/ 2028825 w 7162800"/>
                  <a:gd name="connsiteY3" fmla="*/ 545473 h 1233389"/>
                  <a:gd name="connsiteX4" fmla="*/ 2725464 w 7162800"/>
                  <a:gd name="connsiteY4" fmla="*/ 196661 h 1233389"/>
                  <a:gd name="connsiteX5" fmla="*/ 3241127 w 7162800"/>
                  <a:gd name="connsiteY5" fmla="*/ 38020 h 1233389"/>
                  <a:gd name="connsiteX6" fmla="*/ 3887513 w 7162800"/>
                  <a:gd name="connsiteY6" fmla="*/ 28512 h 1233389"/>
                  <a:gd name="connsiteX7" fmla="*/ 4633749 w 7162800"/>
                  <a:gd name="connsiteY7" fmla="*/ 367454 h 1233389"/>
                  <a:gd name="connsiteX8" fmla="*/ 5518588 w 7162800"/>
                  <a:gd name="connsiteY8" fmla="*/ 871950 h 1233389"/>
                  <a:gd name="connsiteX9" fmla="*/ 5919388 w 7162800"/>
                  <a:gd name="connsiteY9" fmla="*/ 1093387 h 1233389"/>
                  <a:gd name="connsiteX10" fmla="*/ 6343650 w 7162800"/>
                  <a:gd name="connsiteY10" fmla="*/ 1212223 h 1233389"/>
                  <a:gd name="connsiteX11" fmla="*/ 7162800 w 7162800"/>
                  <a:gd name="connsiteY11" fmla="*/ 1231273 h 1233389"/>
                  <a:gd name="connsiteX0" fmla="*/ 0 w 7162800"/>
                  <a:gd name="connsiteY0" fmla="*/ 1225943 h 1237584"/>
                  <a:gd name="connsiteX1" fmla="*/ 457200 w 7162800"/>
                  <a:gd name="connsiteY1" fmla="*/ 1149743 h 1237584"/>
                  <a:gd name="connsiteX2" fmla="*/ 1162050 w 7162800"/>
                  <a:gd name="connsiteY2" fmla="*/ 930668 h 1237584"/>
                  <a:gd name="connsiteX3" fmla="*/ 2028825 w 7162800"/>
                  <a:gd name="connsiteY3" fmla="*/ 549668 h 1237584"/>
                  <a:gd name="connsiteX4" fmla="*/ 2725464 w 7162800"/>
                  <a:gd name="connsiteY4" fmla="*/ 287941 h 1237584"/>
                  <a:gd name="connsiteX5" fmla="*/ 3241127 w 7162800"/>
                  <a:gd name="connsiteY5" fmla="*/ 42215 h 1237584"/>
                  <a:gd name="connsiteX6" fmla="*/ 3887513 w 7162800"/>
                  <a:gd name="connsiteY6" fmla="*/ 32707 h 1237584"/>
                  <a:gd name="connsiteX7" fmla="*/ 4633749 w 7162800"/>
                  <a:gd name="connsiteY7" fmla="*/ 371649 h 1237584"/>
                  <a:gd name="connsiteX8" fmla="*/ 5518588 w 7162800"/>
                  <a:gd name="connsiteY8" fmla="*/ 876145 h 1237584"/>
                  <a:gd name="connsiteX9" fmla="*/ 5919388 w 7162800"/>
                  <a:gd name="connsiteY9" fmla="*/ 1097582 h 1237584"/>
                  <a:gd name="connsiteX10" fmla="*/ 6343650 w 7162800"/>
                  <a:gd name="connsiteY10" fmla="*/ 1216418 h 1237584"/>
                  <a:gd name="connsiteX11" fmla="*/ 7162800 w 7162800"/>
                  <a:gd name="connsiteY11" fmla="*/ 1235468 h 1237584"/>
                  <a:gd name="connsiteX0" fmla="*/ 0 w 7054317"/>
                  <a:gd name="connsiteY0" fmla="*/ 1225943 h 1237584"/>
                  <a:gd name="connsiteX1" fmla="*/ 348717 w 7054317"/>
                  <a:gd name="connsiteY1" fmla="*/ 1149743 h 1237584"/>
                  <a:gd name="connsiteX2" fmla="*/ 1053567 w 7054317"/>
                  <a:gd name="connsiteY2" fmla="*/ 930668 h 1237584"/>
                  <a:gd name="connsiteX3" fmla="*/ 1920342 w 7054317"/>
                  <a:gd name="connsiteY3" fmla="*/ 549668 h 1237584"/>
                  <a:gd name="connsiteX4" fmla="*/ 2616981 w 7054317"/>
                  <a:gd name="connsiteY4" fmla="*/ 287941 h 1237584"/>
                  <a:gd name="connsiteX5" fmla="*/ 3132644 w 7054317"/>
                  <a:gd name="connsiteY5" fmla="*/ 42215 h 1237584"/>
                  <a:gd name="connsiteX6" fmla="*/ 3779030 w 7054317"/>
                  <a:gd name="connsiteY6" fmla="*/ 32707 h 1237584"/>
                  <a:gd name="connsiteX7" fmla="*/ 4525266 w 7054317"/>
                  <a:gd name="connsiteY7" fmla="*/ 371649 h 1237584"/>
                  <a:gd name="connsiteX8" fmla="*/ 5410105 w 7054317"/>
                  <a:gd name="connsiteY8" fmla="*/ 876145 h 1237584"/>
                  <a:gd name="connsiteX9" fmla="*/ 5810905 w 7054317"/>
                  <a:gd name="connsiteY9" fmla="*/ 1097582 h 1237584"/>
                  <a:gd name="connsiteX10" fmla="*/ 6235167 w 7054317"/>
                  <a:gd name="connsiteY10" fmla="*/ 1216418 h 1237584"/>
                  <a:gd name="connsiteX11" fmla="*/ 7054317 w 7054317"/>
                  <a:gd name="connsiteY11" fmla="*/ 1235468 h 1237584"/>
                  <a:gd name="connsiteX0" fmla="*/ 0 w 7054317"/>
                  <a:gd name="connsiteY0" fmla="*/ 1225943 h 1237584"/>
                  <a:gd name="connsiteX1" fmla="*/ 348717 w 7054317"/>
                  <a:gd name="connsiteY1" fmla="*/ 1149743 h 1237584"/>
                  <a:gd name="connsiteX2" fmla="*/ 1053567 w 7054317"/>
                  <a:gd name="connsiteY2" fmla="*/ 930668 h 1237584"/>
                  <a:gd name="connsiteX3" fmla="*/ 1920342 w 7054317"/>
                  <a:gd name="connsiteY3" fmla="*/ 549668 h 1237584"/>
                  <a:gd name="connsiteX4" fmla="*/ 2616981 w 7054317"/>
                  <a:gd name="connsiteY4" fmla="*/ 287941 h 1237584"/>
                  <a:gd name="connsiteX5" fmla="*/ 3132644 w 7054317"/>
                  <a:gd name="connsiteY5" fmla="*/ 42215 h 1237584"/>
                  <a:gd name="connsiteX6" fmla="*/ 3779030 w 7054317"/>
                  <a:gd name="connsiteY6" fmla="*/ 32707 h 1237584"/>
                  <a:gd name="connsiteX7" fmla="*/ 4525266 w 7054317"/>
                  <a:gd name="connsiteY7" fmla="*/ 371649 h 1237584"/>
                  <a:gd name="connsiteX8" fmla="*/ 5410105 w 7054317"/>
                  <a:gd name="connsiteY8" fmla="*/ 876145 h 1237584"/>
                  <a:gd name="connsiteX9" fmla="*/ 5824466 w 7054317"/>
                  <a:gd name="connsiteY9" fmla="*/ 1010497 h 1237584"/>
                  <a:gd name="connsiteX10" fmla="*/ 6235167 w 7054317"/>
                  <a:gd name="connsiteY10" fmla="*/ 1216418 h 1237584"/>
                  <a:gd name="connsiteX11" fmla="*/ 7054317 w 7054317"/>
                  <a:gd name="connsiteY11" fmla="*/ 1235468 h 1237584"/>
                  <a:gd name="connsiteX0" fmla="*/ 0 w 7054317"/>
                  <a:gd name="connsiteY0" fmla="*/ 1225943 h 1237584"/>
                  <a:gd name="connsiteX1" fmla="*/ 348717 w 7054317"/>
                  <a:gd name="connsiteY1" fmla="*/ 1149743 h 1237584"/>
                  <a:gd name="connsiteX2" fmla="*/ 1053567 w 7054317"/>
                  <a:gd name="connsiteY2" fmla="*/ 930668 h 1237584"/>
                  <a:gd name="connsiteX3" fmla="*/ 1920342 w 7054317"/>
                  <a:gd name="connsiteY3" fmla="*/ 549668 h 1237584"/>
                  <a:gd name="connsiteX4" fmla="*/ 2616981 w 7054317"/>
                  <a:gd name="connsiteY4" fmla="*/ 287941 h 1237584"/>
                  <a:gd name="connsiteX5" fmla="*/ 3132644 w 7054317"/>
                  <a:gd name="connsiteY5" fmla="*/ 42215 h 1237584"/>
                  <a:gd name="connsiteX6" fmla="*/ 3779030 w 7054317"/>
                  <a:gd name="connsiteY6" fmla="*/ 32707 h 1237584"/>
                  <a:gd name="connsiteX7" fmla="*/ 4525266 w 7054317"/>
                  <a:gd name="connsiteY7" fmla="*/ 371649 h 1237584"/>
                  <a:gd name="connsiteX8" fmla="*/ 5274501 w 7054317"/>
                  <a:gd name="connsiteY8" fmla="*/ 731002 h 1237584"/>
                  <a:gd name="connsiteX9" fmla="*/ 5824466 w 7054317"/>
                  <a:gd name="connsiteY9" fmla="*/ 1010497 h 1237584"/>
                  <a:gd name="connsiteX10" fmla="*/ 6235167 w 7054317"/>
                  <a:gd name="connsiteY10" fmla="*/ 1216418 h 1237584"/>
                  <a:gd name="connsiteX11" fmla="*/ 7054317 w 7054317"/>
                  <a:gd name="connsiteY11" fmla="*/ 1235468 h 1237584"/>
                  <a:gd name="connsiteX0" fmla="*/ 0 w 7054317"/>
                  <a:gd name="connsiteY0" fmla="*/ 1221893 h 1233534"/>
                  <a:gd name="connsiteX1" fmla="*/ 348717 w 7054317"/>
                  <a:gd name="connsiteY1" fmla="*/ 1145693 h 1233534"/>
                  <a:gd name="connsiteX2" fmla="*/ 1053567 w 7054317"/>
                  <a:gd name="connsiteY2" fmla="*/ 926618 h 1233534"/>
                  <a:gd name="connsiteX3" fmla="*/ 1920342 w 7054317"/>
                  <a:gd name="connsiteY3" fmla="*/ 545618 h 1233534"/>
                  <a:gd name="connsiteX4" fmla="*/ 2616981 w 7054317"/>
                  <a:gd name="connsiteY4" fmla="*/ 283891 h 1233534"/>
                  <a:gd name="connsiteX5" fmla="*/ 3132644 w 7054317"/>
                  <a:gd name="connsiteY5" fmla="*/ 38165 h 1233534"/>
                  <a:gd name="connsiteX6" fmla="*/ 3779030 w 7054317"/>
                  <a:gd name="connsiteY6" fmla="*/ 28657 h 1233534"/>
                  <a:gd name="connsiteX7" fmla="*/ 4525266 w 7054317"/>
                  <a:gd name="connsiteY7" fmla="*/ 309542 h 1233534"/>
                  <a:gd name="connsiteX8" fmla="*/ 5274501 w 7054317"/>
                  <a:gd name="connsiteY8" fmla="*/ 726952 h 1233534"/>
                  <a:gd name="connsiteX9" fmla="*/ 5824466 w 7054317"/>
                  <a:gd name="connsiteY9" fmla="*/ 1006447 h 1233534"/>
                  <a:gd name="connsiteX10" fmla="*/ 6235167 w 7054317"/>
                  <a:gd name="connsiteY10" fmla="*/ 1212368 h 1233534"/>
                  <a:gd name="connsiteX11" fmla="*/ 7054317 w 7054317"/>
                  <a:gd name="connsiteY11" fmla="*/ 1231418 h 1233534"/>
                  <a:gd name="connsiteX0" fmla="*/ 0 w 7054317"/>
                  <a:gd name="connsiteY0" fmla="*/ 1221893 h 1233534"/>
                  <a:gd name="connsiteX1" fmla="*/ 348717 w 7054317"/>
                  <a:gd name="connsiteY1" fmla="*/ 1145693 h 1233534"/>
                  <a:gd name="connsiteX2" fmla="*/ 1053567 w 7054317"/>
                  <a:gd name="connsiteY2" fmla="*/ 926618 h 1233534"/>
                  <a:gd name="connsiteX3" fmla="*/ 1920342 w 7054317"/>
                  <a:gd name="connsiteY3" fmla="*/ 545618 h 1233534"/>
                  <a:gd name="connsiteX4" fmla="*/ 2616981 w 7054317"/>
                  <a:gd name="connsiteY4" fmla="*/ 283891 h 1233534"/>
                  <a:gd name="connsiteX5" fmla="*/ 3132644 w 7054317"/>
                  <a:gd name="connsiteY5" fmla="*/ 38165 h 1233534"/>
                  <a:gd name="connsiteX6" fmla="*/ 3779030 w 7054317"/>
                  <a:gd name="connsiteY6" fmla="*/ 28657 h 1233534"/>
                  <a:gd name="connsiteX7" fmla="*/ 4525266 w 7054317"/>
                  <a:gd name="connsiteY7" fmla="*/ 309542 h 1233534"/>
                  <a:gd name="connsiteX8" fmla="*/ 5274501 w 7054317"/>
                  <a:gd name="connsiteY8" fmla="*/ 726952 h 1233534"/>
                  <a:gd name="connsiteX9" fmla="*/ 5783786 w 7054317"/>
                  <a:gd name="connsiteY9" fmla="*/ 1064505 h 1233534"/>
                  <a:gd name="connsiteX10" fmla="*/ 6235167 w 7054317"/>
                  <a:gd name="connsiteY10" fmla="*/ 1212368 h 1233534"/>
                  <a:gd name="connsiteX11" fmla="*/ 7054317 w 7054317"/>
                  <a:gd name="connsiteY11" fmla="*/ 1231418 h 1233534"/>
                  <a:gd name="connsiteX0" fmla="*/ 0 w 12152356"/>
                  <a:gd name="connsiteY0" fmla="*/ 1221893 h 1227303"/>
                  <a:gd name="connsiteX1" fmla="*/ 348717 w 12152356"/>
                  <a:gd name="connsiteY1" fmla="*/ 1145693 h 1227303"/>
                  <a:gd name="connsiteX2" fmla="*/ 1053567 w 12152356"/>
                  <a:gd name="connsiteY2" fmla="*/ 926618 h 1227303"/>
                  <a:gd name="connsiteX3" fmla="*/ 1920342 w 12152356"/>
                  <a:gd name="connsiteY3" fmla="*/ 545618 h 1227303"/>
                  <a:gd name="connsiteX4" fmla="*/ 2616981 w 12152356"/>
                  <a:gd name="connsiteY4" fmla="*/ 283891 h 1227303"/>
                  <a:gd name="connsiteX5" fmla="*/ 3132644 w 12152356"/>
                  <a:gd name="connsiteY5" fmla="*/ 38165 h 1227303"/>
                  <a:gd name="connsiteX6" fmla="*/ 3779030 w 12152356"/>
                  <a:gd name="connsiteY6" fmla="*/ 28657 h 1227303"/>
                  <a:gd name="connsiteX7" fmla="*/ 4525266 w 12152356"/>
                  <a:gd name="connsiteY7" fmla="*/ 309542 h 1227303"/>
                  <a:gd name="connsiteX8" fmla="*/ 5274501 w 12152356"/>
                  <a:gd name="connsiteY8" fmla="*/ 726952 h 1227303"/>
                  <a:gd name="connsiteX9" fmla="*/ 5783786 w 12152356"/>
                  <a:gd name="connsiteY9" fmla="*/ 1064505 h 1227303"/>
                  <a:gd name="connsiteX10" fmla="*/ 6235167 w 12152356"/>
                  <a:gd name="connsiteY10" fmla="*/ 1212368 h 1227303"/>
                  <a:gd name="connsiteX11" fmla="*/ 12152356 w 12152356"/>
                  <a:gd name="connsiteY11" fmla="*/ 1220602 h 1227303"/>
                  <a:gd name="connsiteX0" fmla="*/ 0 w 15890925"/>
                  <a:gd name="connsiteY0" fmla="*/ 1232709 h 1232709"/>
                  <a:gd name="connsiteX1" fmla="*/ 4087286 w 15890925"/>
                  <a:gd name="connsiteY1" fmla="*/ 1145693 h 1232709"/>
                  <a:gd name="connsiteX2" fmla="*/ 4792136 w 15890925"/>
                  <a:gd name="connsiteY2" fmla="*/ 926618 h 1232709"/>
                  <a:gd name="connsiteX3" fmla="*/ 5658911 w 15890925"/>
                  <a:gd name="connsiteY3" fmla="*/ 545618 h 1232709"/>
                  <a:gd name="connsiteX4" fmla="*/ 6355550 w 15890925"/>
                  <a:gd name="connsiteY4" fmla="*/ 283891 h 1232709"/>
                  <a:gd name="connsiteX5" fmla="*/ 6871213 w 15890925"/>
                  <a:gd name="connsiteY5" fmla="*/ 38165 h 1232709"/>
                  <a:gd name="connsiteX6" fmla="*/ 7517599 w 15890925"/>
                  <a:gd name="connsiteY6" fmla="*/ 28657 h 1232709"/>
                  <a:gd name="connsiteX7" fmla="*/ 8263835 w 15890925"/>
                  <a:gd name="connsiteY7" fmla="*/ 309542 h 1232709"/>
                  <a:gd name="connsiteX8" fmla="*/ 9013070 w 15890925"/>
                  <a:gd name="connsiteY8" fmla="*/ 726952 h 1232709"/>
                  <a:gd name="connsiteX9" fmla="*/ 9522355 w 15890925"/>
                  <a:gd name="connsiteY9" fmla="*/ 1064505 h 1232709"/>
                  <a:gd name="connsiteX10" fmla="*/ 9973736 w 15890925"/>
                  <a:gd name="connsiteY10" fmla="*/ 1212368 h 1232709"/>
                  <a:gd name="connsiteX11" fmla="*/ 15890925 w 15890925"/>
                  <a:gd name="connsiteY11" fmla="*/ 1220602 h 1232709"/>
                  <a:gd name="connsiteX0" fmla="*/ 0 w 15890925"/>
                  <a:gd name="connsiteY0" fmla="*/ 1232709 h 1240153"/>
                  <a:gd name="connsiteX1" fmla="*/ 4232936 w 15890925"/>
                  <a:gd name="connsiteY1" fmla="*/ 1215999 h 1240153"/>
                  <a:gd name="connsiteX2" fmla="*/ 4792136 w 15890925"/>
                  <a:gd name="connsiteY2" fmla="*/ 926618 h 1240153"/>
                  <a:gd name="connsiteX3" fmla="*/ 5658911 w 15890925"/>
                  <a:gd name="connsiteY3" fmla="*/ 545618 h 1240153"/>
                  <a:gd name="connsiteX4" fmla="*/ 6355550 w 15890925"/>
                  <a:gd name="connsiteY4" fmla="*/ 283891 h 1240153"/>
                  <a:gd name="connsiteX5" fmla="*/ 6871213 w 15890925"/>
                  <a:gd name="connsiteY5" fmla="*/ 38165 h 1240153"/>
                  <a:gd name="connsiteX6" fmla="*/ 7517599 w 15890925"/>
                  <a:gd name="connsiteY6" fmla="*/ 28657 h 1240153"/>
                  <a:gd name="connsiteX7" fmla="*/ 8263835 w 15890925"/>
                  <a:gd name="connsiteY7" fmla="*/ 309542 h 1240153"/>
                  <a:gd name="connsiteX8" fmla="*/ 9013070 w 15890925"/>
                  <a:gd name="connsiteY8" fmla="*/ 726952 h 1240153"/>
                  <a:gd name="connsiteX9" fmla="*/ 9522355 w 15890925"/>
                  <a:gd name="connsiteY9" fmla="*/ 1064505 h 1240153"/>
                  <a:gd name="connsiteX10" fmla="*/ 9973736 w 15890925"/>
                  <a:gd name="connsiteY10" fmla="*/ 1212368 h 1240153"/>
                  <a:gd name="connsiteX11" fmla="*/ 15890925 w 15890925"/>
                  <a:gd name="connsiteY11" fmla="*/ 1220602 h 1240153"/>
                  <a:gd name="connsiteX0" fmla="*/ 0 w 15890925"/>
                  <a:gd name="connsiteY0" fmla="*/ 1232709 h 1232709"/>
                  <a:gd name="connsiteX1" fmla="*/ 4232936 w 15890925"/>
                  <a:gd name="connsiteY1" fmla="*/ 1215999 h 1232709"/>
                  <a:gd name="connsiteX2" fmla="*/ 4792136 w 15890925"/>
                  <a:gd name="connsiteY2" fmla="*/ 926618 h 1232709"/>
                  <a:gd name="connsiteX3" fmla="*/ 5658911 w 15890925"/>
                  <a:gd name="connsiteY3" fmla="*/ 545618 h 1232709"/>
                  <a:gd name="connsiteX4" fmla="*/ 6355550 w 15890925"/>
                  <a:gd name="connsiteY4" fmla="*/ 283891 h 1232709"/>
                  <a:gd name="connsiteX5" fmla="*/ 6871213 w 15890925"/>
                  <a:gd name="connsiteY5" fmla="*/ 38165 h 1232709"/>
                  <a:gd name="connsiteX6" fmla="*/ 7517599 w 15890925"/>
                  <a:gd name="connsiteY6" fmla="*/ 28657 h 1232709"/>
                  <a:gd name="connsiteX7" fmla="*/ 8263835 w 15890925"/>
                  <a:gd name="connsiteY7" fmla="*/ 309542 h 1232709"/>
                  <a:gd name="connsiteX8" fmla="*/ 9013070 w 15890925"/>
                  <a:gd name="connsiteY8" fmla="*/ 726952 h 1232709"/>
                  <a:gd name="connsiteX9" fmla="*/ 9522355 w 15890925"/>
                  <a:gd name="connsiteY9" fmla="*/ 1064505 h 1232709"/>
                  <a:gd name="connsiteX10" fmla="*/ 9973736 w 15890925"/>
                  <a:gd name="connsiteY10" fmla="*/ 1212368 h 1232709"/>
                  <a:gd name="connsiteX11" fmla="*/ 15890925 w 15890925"/>
                  <a:gd name="connsiteY11" fmla="*/ 1220602 h 1232709"/>
                  <a:gd name="connsiteX0" fmla="*/ 0 w 15890925"/>
                  <a:gd name="connsiteY0" fmla="*/ 1232709 h 1232709"/>
                  <a:gd name="connsiteX1" fmla="*/ 4232936 w 15890925"/>
                  <a:gd name="connsiteY1" fmla="*/ 1215999 h 1232709"/>
                  <a:gd name="connsiteX2" fmla="*/ 4792136 w 15890925"/>
                  <a:gd name="connsiteY2" fmla="*/ 926618 h 1232709"/>
                  <a:gd name="connsiteX3" fmla="*/ 5513251 w 15890925"/>
                  <a:gd name="connsiteY3" fmla="*/ 545618 h 1232709"/>
                  <a:gd name="connsiteX4" fmla="*/ 6355550 w 15890925"/>
                  <a:gd name="connsiteY4" fmla="*/ 283891 h 1232709"/>
                  <a:gd name="connsiteX5" fmla="*/ 6871213 w 15890925"/>
                  <a:gd name="connsiteY5" fmla="*/ 38165 h 1232709"/>
                  <a:gd name="connsiteX6" fmla="*/ 7517599 w 15890925"/>
                  <a:gd name="connsiteY6" fmla="*/ 28657 h 1232709"/>
                  <a:gd name="connsiteX7" fmla="*/ 8263835 w 15890925"/>
                  <a:gd name="connsiteY7" fmla="*/ 309542 h 1232709"/>
                  <a:gd name="connsiteX8" fmla="*/ 9013070 w 15890925"/>
                  <a:gd name="connsiteY8" fmla="*/ 726952 h 1232709"/>
                  <a:gd name="connsiteX9" fmla="*/ 9522355 w 15890925"/>
                  <a:gd name="connsiteY9" fmla="*/ 1064505 h 1232709"/>
                  <a:gd name="connsiteX10" fmla="*/ 9973736 w 15890925"/>
                  <a:gd name="connsiteY10" fmla="*/ 1212368 h 1232709"/>
                  <a:gd name="connsiteX11" fmla="*/ 15890925 w 15890925"/>
                  <a:gd name="connsiteY11" fmla="*/ 1220602 h 1232709"/>
                  <a:gd name="connsiteX0" fmla="*/ 0 w 15890925"/>
                  <a:gd name="connsiteY0" fmla="*/ 1248904 h 1248904"/>
                  <a:gd name="connsiteX1" fmla="*/ 4232936 w 15890925"/>
                  <a:gd name="connsiteY1" fmla="*/ 1232194 h 1248904"/>
                  <a:gd name="connsiteX2" fmla="*/ 4792136 w 15890925"/>
                  <a:gd name="connsiteY2" fmla="*/ 942813 h 1248904"/>
                  <a:gd name="connsiteX3" fmla="*/ 5513251 w 15890925"/>
                  <a:gd name="connsiteY3" fmla="*/ 561813 h 1248904"/>
                  <a:gd name="connsiteX4" fmla="*/ 6871213 w 15890925"/>
                  <a:gd name="connsiteY4" fmla="*/ 54360 h 1248904"/>
                  <a:gd name="connsiteX5" fmla="*/ 7517599 w 15890925"/>
                  <a:gd name="connsiteY5" fmla="*/ 44852 h 1248904"/>
                  <a:gd name="connsiteX6" fmla="*/ 8263835 w 15890925"/>
                  <a:gd name="connsiteY6" fmla="*/ 325737 h 1248904"/>
                  <a:gd name="connsiteX7" fmla="*/ 9013070 w 15890925"/>
                  <a:gd name="connsiteY7" fmla="*/ 743147 h 1248904"/>
                  <a:gd name="connsiteX8" fmla="*/ 9522355 w 15890925"/>
                  <a:gd name="connsiteY8" fmla="*/ 1080700 h 1248904"/>
                  <a:gd name="connsiteX9" fmla="*/ 9973736 w 15890925"/>
                  <a:gd name="connsiteY9" fmla="*/ 1228563 h 1248904"/>
                  <a:gd name="connsiteX10" fmla="*/ 15890925 w 15890925"/>
                  <a:gd name="connsiteY10" fmla="*/ 1236797 h 1248904"/>
                  <a:gd name="connsiteX0" fmla="*/ 0 w 15890925"/>
                  <a:gd name="connsiteY0" fmla="*/ 1287437 h 1287437"/>
                  <a:gd name="connsiteX1" fmla="*/ 4232936 w 15890925"/>
                  <a:gd name="connsiteY1" fmla="*/ 1270727 h 1287437"/>
                  <a:gd name="connsiteX2" fmla="*/ 4792136 w 15890925"/>
                  <a:gd name="connsiteY2" fmla="*/ 981346 h 1287437"/>
                  <a:gd name="connsiteX3" fmla="*/ 5513251 w 15890925"/>
                  <a:gd name="connsiteY3" fmla="*/ 600346 h 1287437"/>
                  <a:gd name="connsiteX4" fmla="*/ 6240015 w 15890925"/>
                  <a:gd name="connsiteY4" fmla="*/ 38813 h 1287437"/>
                  <a:gd name="connsiteX5" fmla="*/ 7517599 w 15890925"/>
                  <a:gd name="connsiteY5" fmla="*/ 83385 h 1287437"/>
                  <a:gd name="connsiteX6" fmla="*/ 8263835 w 15890925"/>
                  <a:gd name="connsiteY6" fmla="*/ 364270 h 1287437"/>
                  <a:gd name="connsiteX7" fmla="*/ 9013070 w 15890925"/>
                  <a:gd name="connsiteY7" fmla="*/ 781680 h 1287437"/>
                  <a:gd name="connsiteX8" fmla="*/ 9522355 w 15890925"/>
                  <a:gd name="connsiteY8" fmla="*/ 1119233 h 1287437"/>
                  <a:gd name="connsiteX9" fmla="*/ 9973736 w 15890925"/>
                  <a:gd name="connsiteY9" fmla="*/ 1267096 h 1287437"/>
                  <a:gd name="connsiteX10" fmla="*/ 15890925 w 15890925"/>
                  <a:gd name="connsiteY10" fmla="*/ 1275330 h 1287437"/>
                  <a:gd name="connsiteX0" fmla="*/ 0 w 15890925"/>
                  <a:gd name="connsiteY0" fmla="*/ 1289439 h 1289439"/>
                  <a:gd name="connsiteX1" fmla="*/ 4232936 w 15890925"/>
                  <a:gd name="connsiteY1" fmla="*/ 1272729 h 1289439"/>
                  <a:gd name="connsiteX2" fmla="*/ 4792136 w 15890925"/>
                  <a:gd name="connsiteY2" fmla="*/ 983348 h 1289439"/>
                  <a:gd name="connsiteX3" fmla="*/ 5027732 w 15890925"/>
                  <a:gd name="connsiteY3" fmla="*/ 629390 h 1289439"/>
                  <a:gd name="connsiteX4" fmla="*/ 6240015 w 15890925"/>
                  <a:gd name="connsiteY4" fmla="*/ 40815 h 1289439"/>
                  <a:gd name="connsiteX5" fmla="*/ 7517599 w 15890925"/>
                  <a:gd name="connsiteY5" fmla="*/ 85387 h 1289439"/>
                  <a:gd name="connsiteX6" fmla="*/ 8263835 w 15890925"/>
                  <a:gd name="connsiteY6" fmla="*/ 366272 h 1289439"/>
                  <a:gd name="connsiteX7" fmla="*/ 9013070 w 15890925"/>
                  <a:gd name="connsiteY7" fmla="*/ 783682 h 1289439"/>
                  <a:gd name="connsiteX8" fmla="*/ 9522355 w 15890925"/>
                  <a:gd name="connsiteY8" fmla="*/ 1121235 h 1289439"/>
                  <a:gd name="connsiteX9" fmla="*/ 9973736 w 15890925"/>
                  <a:gd name="connsiteY9" fmla="*/ 1269098 h 1289439"/>
                  <a:gd name="connsiteX10" fmla="*/ 15890925 w 15890925"/>
                  <a:gd name="connsiteY10" fmla="*/ 1277332 h 1289439"/>
                  <a:gd name="connsiteX0" fmla="*/ 0 w 15890925"/>
                  <a:gd name="connsiteY0" fmla="*/ 1272943 h 1272943"/>
                  <a:gd name="connsiteX1" fmla="*/ 4232936 w 15890925"/>
                  <a:gd name="connsiteY1" fmla="*/ 1256233 h 1272943"/>
                  <a:gd name="connsiteX2" fmla="*/ 4792136 w 15890925"/>
                  <a:gd name="connsiteY2" fmla="*/ 966852 h 1272943"/>
                  <a:gd name="connsiteX3" fmla="*/ 5027732 w 15890925"/>
                  <a:gd name="connsiteY3" fmla="*/ 612894 h 1272943"/>
                  <a:gd name="connsiteX4" fmla="*/ 5803044 w 15890925"/>
                  <a:gd name="connsiteY4" fmla="*/ 45951 h 1272943"/>
                  <a:gd name="connsiteX5" fmla="*/ 7517599 w 15890925"/>
                  <a:gd name="connsiteY5" fmla="*/ 68891 h 1272943"/>
                  <a:gd name="connsiteX6" fmla="*/ 8263835 w 15890925"/>
                  <a:gd name="connsiteY6" fmla="*/ 349776 h 1272943"/>
                  <a:gd name="connsiteX7" fmla="*/ 9013070 w 15890925"/>
                  <a:gd name="connsiteY7" fmla="*/ 767186 h 1272943"/>
                  <a:gd name="connsiteX8" fmla="*/ 9522355 w 15890925"/>
                  <a:gd name="connsiteY8" fmla="*/ 1104739 h 1272943"/>
                  <a:gd name="connsiteX9" fmla="*/ 9973736 w 15890925"/>
                  <a:gd name="connsiteY9" fmla="*/ 1252602 h 1272943"/>
                  <a:gd name="connsiteX10" fmla="*/ 15890925 w 15890925"/>
                  <a:gd name="connsiteY10" fmla="*/ 1260836 h 1272943"/>
                  <a:gd name="connsiteX0" fmla="*/ 0 w 15890925"/>
                  <a:gd name="connsiteY0" fmla="*/ 1243882 h 1243882"/>
                  <a:gd name="connsiteX1" fmla="*/ 4232936 w 15890925"/>
                  <a:gd name="connsiteY1" fmla="*/ 1227172 h 1243882"/>
                  <a:gd name="connsiteX2" fmla="*/ 4792136 w 15890925"/>
                  <a:gd name="connsiteY2" fmla="*/ 937791 h 1243882"/>
                  <a:gd name="connsiteX3" fmla="*/ 5027732 w 15890925"/>
                  <a:gd name="connsiteY3" fmla="*/ 583833 h 1243882"/>
                  <a:gd name="connsiteX4" fmla="*/ 5803044 w 15890925"/>
                  <a:gd name="connsiteY4" fmla="*/ 16890 h 1243882"/>
                  <a:gd name="connsiteX5" fmla="*/ 7274838 w 15890925"/>
                  <a:gd name="connsiteY5" fmla="*/ 164217 h 1243882"/>
                  <a:gd name="connsiteX6" fmla="*/ 8263835 w 15890925"/>
                  <a:gd name="connsiteY6" fmla="*/ 320715 h 1243882"/>
                  <a:gd name="connsiteX7" fmla="*/ 9013070 w 15890925"/>
                  <a:gd name="connsiteY7" fmla="*/ 738125 h 1243882"/>
                  <a:gd name="connsiteX8" fmla="*/ 9522355 w 15890925"/>
                  <a:gd name="connsiteY8" fmla="*/ 1075678 h 1243882"/>
                  <a:gd name="connsiteX9" fmla="*/ 9973736 w 15890925"/>
                  <a:gd name="connsiteY9" fmla="*/ 1223541 h 1243882"/>
                  <a:gd name="connsiteX10" fmla="*/ 15890925 w 15890925"/>
                  <a:gd name="connsiteY10" fmla="*/ 1231775 h 1243882"/>
                  <a:gd name="connsiteX0" fmla="*/ 0 w 15890925"/>
                  <a:gd name="connsiteY0" fmla="*/ 1245790 h 1245790"/>
                  <a:gd name="connsiteX1" fmla="*/ 4232936 w 15890925"/>
                  <a:gd name="connsiteY1" fmla="*/ 1229080 h 1245790"/>
                  <a:gd name="connsiteX2" fmla="*/ 4792136 w 15890925"/>
                  <a:gd name="connsiteY2" fmla="*/ 939699 h 1245790"/>
                  <a:gd name="connsiteX3" fmla="*/ 5027732 w 15890925"/>
                  <a:gd name="connsiteY3" fmla="*/ 585741 h 1245790"/>
                  <a:gd name="connsiteX4" fmla="*/ 5803044 w 15890925"/>
                  <a:gd name="connsiteY4" fmla="*/ 18798 h 1245790"/>
                  <a:gd name="connsiteX5" fmla="*/ 7274838 w 15890925"/>
                  <a:gd name="connsiteY5" fmla="*/ 166125 h 1245790"/>
                  <a:gd name="connsiteX6" fmla="*/ 8118171 w 15890925"/>
                  <a:gd name="connsiteY6" fmla="*/ 468641 h 1245790"/>
                  <a:gd name="connsiteX7" fmla="*/ 9013070 w 15890925"/>
                  <a:gd name="connsiteY7" fmla="*/ 740033 h 1245790"/>
                  <a:gd name="connsiteX8" fmla="*/ 9522355 w 15890925"/>
                  <a:gd name="connsiteY8" fmla="*/ 1077586 h 1245790"/>
                  <a:gd name="connsiteX9" fmla="*/ 9973736 w 15890925"/>
                  <a:gd name="connsiteY9" fmla="*/ 1225449 h 1245790"/>
                  <a:gd name="connsiteX10" fmla="*/ 15890925 w 15890925"/>
                  <a:gd name="connsiteY10" fmla="*/ 1233683 h 1245790"/>
                  <a:gd name="connsiteX0" fmla="*/ 0 w 15890925"/>
                  <a:gd name="connsiteY0" fmla="*/ 1245790 h 1245790"/>
                  <a:gd name="connsiteX1" fmla="*/ 4232936 w 15890925"/>
                  <a:gd name="connsiteY1" fmla="*/ 1229080 h 1245790"/>
                  <a:gd name="connsiteX2" fmla="*/ 4792136 w 15890925"/>
                  <a:gd name="connsiteY2" fmla="*/ 939699 h 1245790"/>
                  <a:gd name="connsiteX3" fmla="*/ 5027732 w 15890925"/>
                  <a:gd name="connsiteY3" fmla="*/ 585741 h 1245790"/>
                  <a:gd name="connsiteX4" fmla="*/ 5803044 w 15890925"/>
                  <a:gd name="connsiteY4" fmla="*/ 18798 h 1245790"/>
                  <a:gd name="connsiteX5" fmla="*/ 7274838 w 15890925"/>
                  <a:gd name="connsiteY5" fmla="*/ 166125 h 1245790"/>
                  <a:gd name="connsiteX6" fmla="*/ 8118171 w 15890925"/>
                  <a:gd name="connsiteY6" fmla="*/ 468641 h 1245790"/>
                  <a:gd name="connsiteX7" fmla="*/ 8818854 w 15890925"/>
                  <a:gd name="connsiteY7" fmla="*/ 837379 h 1245790"/>
                  <a:gd name="connsiteX8" fmla="*/ 9522355 w 15890925"/>
                  <a:gd name="connsiteY8" fmla="*/ 1077586 h 1245790"/>
                  <a:gd name="connsiteX9" fmla="*/ 9973736 w 15890925"/>
                  <a:gd name="connsiteY9" fmla="*/ 1225449 h 1245790"/>
                  <a:gd name="connsiteX10" fmla="*/ 15890925 w 15890925"/>
                  <a:gd name="connsiteY10" fmla="*/ 1233683 h 1245790"/>
                  <a:gd name="connsiteX0" fmla="*/ 0 w 15890925"/>
                  <a:gd name="connsiteY0" fmla="*/ 1245790 h 1245790"/>
                  <a:gd name="connsiteX1" fmla="*/ 4232936 w 15890925"/>
                  <a:gd name="connsiteY1" fmla="*/ 1229080 h 1245790"/>
                  <a:gd name="connsiteX2" fmla="*/ 4792136 w 15890925"/>
                  <a:gd name="connsiteY2" fmla="*/ 939699 h 1245790"/>
                  <a:gd name="connsiteX3" fmla="*/ 5027732 w 15890925"/>
                  <a:gd name="connsiteY3" fmla="*/ 585741 h 1245790"/>
                  <a:gd name="connsiteX4" fmla="*/ 5803044 w 15890925"/>
                  <a:gd name="connsiteY4" fmla="*/ 18798 h 1245790"/>
                  <a:gd name="connsiteX5" fmla="*/ 7274838 w 15890925"/>
                  <a:gd name="connsiteY5" fmla="*/ 166125 h 1245790"/>
                  <a:gd name="connsiteX6" fmla="*/ 8118171 w 15890925"/>
                  <a:gd name="connsiteY6" fmla="*/ 468641 h 1245790"/>
                  <a:gd name="connsiteX7" fmla="*/ 9522355 w 15890925"/>
                  <a:gd name="connsiteY7" fmla="*/ 1077586 h 1245790"/>
                  <a:gd name="connsiteX8" fmla="*/ 9973736 w 15890925"/>
                  <a:gd name="connsiteY8" fmla="*/ 1225449 h 1245790"/>
                  <a:gd name="connsiteX9" fmla="*/ 15890925 w 15890925"/>
                  <a:gd name="connsiteY9" fmla="*/ 1233683 h 1245790"/>
                  <a:gd name="connsiteX0" fmla="*/ 0 w 15890925"/>
                  <a:gd name="connsiteY0" fmla="*/ 1245790 h 1245790"/>
                  <a:gd name="connsiteX1" fmla="*/ 4232936 w 15890925"/>
                  <a:gd name="connsiteY1" fmla="*/ 1229080 h 1245790"/>
                  <a:gd name="connsiteX2" fmla="*/ 4792136 w 15890925"/>
                  <a:gd name="connsiteY2" fmla="*/ 939699 h 1245790"/>
                  <a:gd name="connsiteX3" fmla="*/ 5027732 w 15890925"/>
                  <a:gd name="connsiteY3" fmla="*/ 585741 h 1245790"/>
                  <a:gd name="connsiteX4" fmla="*/ 5803044 w 15890925"/>
                  <a:gd name="connsiteY4" fmla="*/ 18798 h 1245790"/>
                  <a:gd name="connsiteX5" fmla="*/ 7274838 w 15890925"/>
                  <a:gd name="connsiteY5" fmla="*/ 166125 h 1245790"/>
                  <a:gd name="connsiteX6" fmla="*/ 8118171 w 15890925"/>
                  <a:gd name="connsiteY6" fmla="*/ 468641 h 1245790"/>
                  <a:gd name="connsiteX7" fmla="*/ 9279598 w 15890925"/>
                  <a:gd name="connsiteY7" fmla="*/ 1001872 h 1245790"/>
                  <a:gd name="connsiteX8" fmla="*/ 9973736 w 15890925"/>
                  <a:gd name="connsiteY8" fmla="*/ 1225449 h 1245790"/>
                  <a:gd name="connsiteX9" fmla="*/ 15890925 w 15890925"/>
                  <a:gd name="connsiteY9" fmla="*/ 1233683 h 1245790"/>
                  <a:gd name="connsiteX0" fmla="*/ 0 w 15890925"/>
                  <a:gd name="connsiteY0" fmla="*/ 1250783 h 1250783"/>
                  <a:gd name="connsiteX1" fmla="*/ 4232936 w 15890925"/>
                  <a:gd name="connsiteY1" fmla="*/ 1234073 h 1250783"/>
                  <a:gd name="connsiteX2" fmla="*/ 4792136 w 15890925"/>
                  <a:gd name="connsiteY2" fmla="*/ 944692 h 1250783"/>
                  <a:gd name="connsiteX3" fmla="*/ 5027732 w 15890925"/>
                  <a:gd name="connsiteY3" fmla="*/ 590734 h 1250783"/>
                  <a:gd name="connsiteX4" fmla="*/ 6094362 w 15890925"/>
                  <a:gd name="connsiteY4" fmla="*/ 18383 h 1250783"/>
                  <a:gd name="connsiteX5" fmla="*/ 7274838 w 15890925"/>
                  <a:gd name="connsiteY5" fmla="*/ 171118 h 1250783"/>
                  <a:gd name="connsiteX6" fmla="*/ 8118171 w 15890925"/>
                  <a:gd name="connsiteY6" fmla="*/ 473634 h 1250783"/>
                  <a:gd name="connsiteX7" fmla="*/ 9279598 w 15890925"/>
                  <a:gd name="connsiteY7" fmla="*/ 1006865 h 1250783"/>
                  <a:gd name="connsiteX8" fmla="*/ 9973736 w 15890925"/>
                  <a:gd name="connsiteY8" fmla="*/ 1230442 h 1250783"/>
                  <a:gd name="connsiteX9" fmla="*/ 15890925 w 15890925"/>
                  <a:gd name="connsiteY9" fmla="*/ 1238676 h 1250783"/>
                  <a:gd name="connsiteX0" fmla="*/ 0 w 15890925"/>
                  <a:gd name="connsiteY0" fmla="*/ 1211439 h 1211439"/>
                  <a:gd name="connsiteX1" fmla="*/ 4232936 w 15890925"/>
                  <a:gd name="connsiteY1" fmla="*/ 1194729 h 1211439"/>
                  <a:gd name="connsiteX2" fmla="*/ 4792136 w 15890925"/>
                  <a:gd name="connsiteY2" fmla="*/ 905348 h 1211439"/>
                  <a:gd name="connsiteX3" fmla="*/ 5027732 w 15890925"/>
                  <a:gd name="connsiteY3" fmla="*/ 551390 h 1211439"/>
                  <a:gd name="connsiteX4" fmla="*/ 5803044 w 15890925"/>
                  <a:gd name="connsiteY4" fmla="*/ 22304 h 1211439"/>
                  <a:gd name="connsiteX5" fmla="*/ 7274838 w 15890925"/>
                  <a:gd name="connsiteY5" fmla="*/ 131774 h 1211439"/>
                  <a:gd name="connsiteX6" fmla="*/ 8118171 w 15890925"/>
                  <a:gd name="connsiteY6" fmla="*/ 434290 h 1211439"/>
                  <a:gd name="connsiteX7" fmla="*/ 9279598 w 15890925"/>
                  <a:gd name="connsiteY7" fmla="*/ 967521 h 1211439"/>
                  <a:gd name="connsiteX8" fmla="*/ 9973736 w 15890925"/>
                  <a:gd name="connsiteY8" fmla="*/ 1191098 h 1211439"/>
                  <a:gd name="connsiteX9" fmla="*/ 15890925 w 15890925"/>
                  <a:gd name="connsiteY9" fmla="*/ 1199332 h 1211439"/>
                  <a:gd name="connsiteX0" fmla="*/ 0 w 15890925"/>
                  <a:gd name="connsiteY0" fmla="*/ 1226928 h 1226928"/>
                  <a:gd name="connsiteX1" fmla="*/ 4232936 w 15890925"/>
                  <a:gd name="connsiteY1" fmla="*/ 1210218 h 1226928"/>
                  <a:gd name="connsiteX2" fmla="*/ 4792136 w 15890925"/>
                  <a:gd name="connsiteY2" fmla="*/ 920837 h 1226928"/>
                  <a:gd name="connsiteX3" fmla="*/ 5027732 w 15890925"/>
                  <a:gd name="connsiteY3" fmla="*/ 566879 h 1226928"/>
                  <a:gd name="connsiteX4" fmla="*/ 5803044 w 15890925"/>
                  <a:gd name="connsiteY4" fmla="*/ 37793 h 1226928"/>
                  <a:gd name="connsiteX5" fmla="*/ 7274838 w 15890925"/>
                  <a:gd name="connsiteY5" fmla="*/ 87775 h 1226928"/>
                  <a:gd name="connsiteX6" fmla="*/ 8118171 w 15890925"/>
                  <a:gd name="connsiteY6" fmla="*/ 449779 h 1226928"/>
                  <a:gd name="connsiteX7" fmla="*/ 9279598 w 15890925"/>
                  <a:gd name="connsiteY7" fmla="*/ 983010 h 1226928"/>
                  <a:gd name="connsiteX8" fmla="*/ 9973736 w 15890925"/>
                  <a:gd name="connsiteY8" fmla="*/ 1206587 h 1226928"/>
                  <a:gd name="connsiteX9" fmla="*/ 15890925 w 15890925"/>
                  <a:gd name="connsiteY9" fmla="*/ 1214821 h 1226928"/>
                  <a:gd name="connsiteX0" fmla="*/ 0 w 15890925"/>
                  <a:gd name="connsiteY0" fmla="*/ 1206992 h 1206992"/>
                  <a:gd name="connsiteX1" fmla="*/ 4232936 w 15890925"/>
                  <a:gd name="connsiteY1" fmla="*/ 1190282 h 1206992"/>
                  <a:gd name="connsiteX2" fmla="*/ 4792136 w 15890925"/>
                  <a:gd name="connsiteY2" fmla="*/ 900901 h 1206992"/>
                  <a:gd name="connsiteX3" fmla="*/ 5027732 w 15890925"/>
                  <a:gd name="connsiteY3" fmla="*/ 546943 h 1206992"/>
                  <a:gd name="connsiteX4" fmla="*/ 5754497 w 15890925"/>
                  <a:gd name="connsiteY4" fmla="*/ 44898 h 1206992"/>
                  <a:gd name="connsiteX5" fmla="*/ 7274838 w 15890925"/>
                  <a:gd name="connsiteY5" fmla="*/ 67839 h 1206992"/>
                  <a:gd name="connsiteX6" fmla="*/ 8118171 w 15890925"/>
                  <a:gd name="connsiteY6" fmla="*/ 429843 h 1206992"/>
                  <a:gd name="connsiteX7" fmla="*/ 9279598 w 15890925"/>
                  <a:gd name="connsiteY7" fmla="*/ 963074 h 1206992"/>
                  <a:gd name="connsiteX8" fmla="*/ 9973736 w 15890925"/>
                  <a:gd name="connsiteY8" fmla="*/ 1186651 h 1206992"/>
                  <a:gd name="connsiteX9" fmla="*/ 15890925 w 15890925"/>
                  <a:gd name="connsiteY9" fmla="*/ 1194885 h 1206992"/>
                  <a:gd name="connsiteX0" fmla="*/ 0 w 15890925"/>
                  <a:gd name="connsiteY0" fmla="*/ 1281003 h 1281003"/>
                  <a:gd name="connsiteX1" fmla="*/ 4232936 w 15890925"/>
                  <a:gd name="connsiteY1" fmla="*/ 1264293 h 1281003"/>
                  <a:gd name="connsiteX2" fmla="*/ 4792136 w 15890925"/>
                  <a:gd name="connsiteY2" fmla="*/ 974912 h 1281003"/>
                  <a:gd name="connsiteX3" fmla="*/ 5027732 w 15890925"/>
                  <a:gd name="connsiteY3" fmla="*/ 620954 h 1281003"/>
                  <a:gd name="connsiteX4" fmla="*/ 5705938 w 15890925"/>
                  <a:gd name="connsiteY4" fmla="*/ 26972 h 1281003"/>
                  <a:gd name="connsiteX5" fmla="*/ 7274838 w 15890925"/>
                  <a:gd name="connsiteY5" fmla="*/ 141850 h 1281003"/>
                  <a:gd name="connsiteX6" fmla="*/ 8118171 w 15890925"/>
                  <a:gd name="connsiteY6" fmla="*/ 503854 h 1281003"/>
                  <a:gd name="connsiteX7" fmla="*/ 9279598 w 15890925"/>
                  <a:gd name="connsiteY7" fmla="*/ 1037085 h 1281003"/>
                  <a:gd name="connsiteX8" fmla="*/ 9973736 w 15890925"/>
                  <a:gd name="connsiteY8" fmla="*/ 1260662 h 1281003"/>
                  <a:gd name="connsiteX9" fmla="*/ 15890925 w 15890925"/>
                  <a:gd name="connsiteY9" fmla="*/ 1268896 h 1281003"/>
                  <a:gd name="connsiteX0" fmla="*/ 0 w 15890925"/>
                  <a:gd name="connsiteY0" fmla="*/ 1281003 h 1281003"/>
                  <a:gd name="connsiteX1" fmla="*/ 4232936 w 15890925"/>
                  <a:gd name="connsiteY1" fmla="*/ 1264293 h 1281003"/>
                  <a:gd name="connsiteX2" fmla="*/ 4792136 w 15890925"/>
                  <a:gd name="connsiteY2" fmla="*/ 974912 h 1281003"/>
                  <a:gd name="connsiteX3" fmla="*/ 5027732 w 15890925"/>
                  <a:gd name="connsiteY3" fmla="*/ 620954 h 1281003"/>
                  <a:gd name="connsiteX4" fmla="*/ 5705938 w 15890925"/>
                  <a:gd name="connsiteY4" fmla="*/ 26972 h 1281003"/>
                  <a:gd name="connsiteX5" fmla="*/ 7129174 w 15890925"/>
                  <a:gd name="connsiteY5" fmla="*/ 141850 h 1281003"/>
                  <a:gd name="connsiteX6" fmla="*/ 8118171 w 15890925"/>
                  <a:gd name="connsiteY6" fmla="*/ 503854 h 1281003"/>
                  <a:gd name="connsiteX7" fmla="*/ 9279598 w 15890925"/>
                  <a:gd name="connsiteY7" fmla="*/ 1037085 h 1281003"/>
                  <a:gd name="connsiteX8" fmla="*/ 9973736 w 15890925"/>
                  <a:gd name="connsiteY8" fmla="*/ 1260662 h 1281003"/>
                  <a:gd name="connsiteX9" fmla="*/ 15890925 w 15890925"/>
                  <a:gd name="connsiteY9" fmla="*/ 1268896 h 1281003"/>
                  <a:gd name="connsiteX0" fmla="*/ 0 w 22586704"/>
                  <a:gd name="connsiteY0" fmla="*/ 1327197 h 1327197"/>
                  <a:gd name="connsiteX1" fmla="*/ 10928715 w 22586704"/>
                  <a:gd name="connsiteY1" fmla="*/ 1264293 h 1327197"/>
                  <a:gd name="connsiteX2" fmla="*/ 11487915 w 22586704"/>
                  <a:gd name="connsiteY2" fmla="*/ 974912 h 1327197"/>
                  <a:gd name="connsiteX3" fmla="*/ 11723511 w 22586704"/>
                  <a:gd name="connsiteY3" fmla="*/ 620954 h 1327197"/>
                  <a:gd name="connsiteX4" fmla="*/ 12401717 w 22586704"/>
                  <a:gd name="connsiteY4" fmla="*/ 26972 h 1327197"/>
                  <a:gd name="connsiteX5" fmla="*/ 13824953 w 22586704"/>
                  <a:gd name="connsiteY5" fmla="*/ 141850 h 1327197"/>
                  <a:gd name="connsiteX6" fmla="*/ 14813950 w 22586704"/>
                  <a:gd name="connsiteY6" fmla="*/ 503854 h 1327197"/>
                  <a:gd name="connsiteX7" fmla="*/ 15975377 w 22586704"/>
                  <a:gd name="connsiteY7" fmla="*/ 1037085 h 1327197"/>
                  <a:gd name="connsiteX8" fmla="*/ 16669515 w 22586704"/>
                  <a:gd name="connsiteY8" fmla="*/ 1260662 h 1327197"/>
                  <a:gd name="connsiteX9" fmla="*/ 22586704 w 22586704"/>
                  <a:gd name="connsiteY9" fmla="*/ 1268896 h 1327197"/>
                  <a:gd name="connsiteX0" fmla="*/ 0 w 22586704"/>
                  <a:gd name="connsiteY0" fmla="*/ 1327197 h 1327197"/>
                  <a:gd name="connsiteX1" fmla="*/ 10928715 w 22586704"/>
                  <a:gd name="connsiteY1" fmla="*/ 1264293 h 1327197"/>
                  <a:gd name="connsiteX2" fmla="*/ 11487915 w 22586704"/>
                  <a:gd name="connsiteY2" fmla="*/ 974912 h 1327197"/>
                  <a:gd name="connsiteX3" fmla="*/ 11723511 w 22586704"/>
                  <a:gd name="connsiteY3" fmla="*/ 620954 h 1327197"/>
                  <a:gd name="connsiteX4" fmla="*/ 12401717 w 22586704"/>
                  <a:gd name="connsiteY4" fmla="*/ 26972 h 1327197"/>
                  <a:gd name="connsiteX5" fmla="*/ 13824953 w 22586704"/>
                  <a:gd name="connsiteY5" fmla="*/ 141850 h 1327197"/>
                  <a:gd name="connsiteX6" fmla="*/ 14813950 w 22586704"/>
                  <a:gd name="connsiteY6" fmla="*/ 503854 h 1327197"/>
                  <a:gd name="connsiteX7" fmla="*/ 15975377 w 22586704"/>
                  <a:gd name="connsiteY7" fmla="*/ 1037085 h 1327197"/>
                  <a:gd name="connsiteX8" fmla="*/ 16669515 w 22586704"/>
                  <a:gd name="connsiteY8" fmla="*/ 1260662 h 1327197"/>
                  <a:gd name="connsiteX9" fmla="*/ 22586704 w 22586704"/>
                  <a:gd name="connsiteY9" fmla="*/ 1268896 h 1327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586704" h="1327197">
                    <a:moveTo>
                      <a:pt x="0" y="1327197"/>
                    </a:moveTo>
                    <a:cubicBezTo>
                      <a:pt x="131762" y="1313703"/>
                      <a:pt x="10549793" y="1294136"/>
                      <a:pt x="10928715" y="1264293"/>
                    </a:cubicBezTo>
                    <a:cubicBezTo>
                      <a:pt x="11307637" y="1234450"/>
                      <a:pt x="11355449" y="1082135"/>
                      <a:pt x="11487915" y="974912"/>
                    </a:cubicBezTo>
                    <a:cubicBezTo>
                      <a:pt x="11620381" y="867689"/>
                      <a:pt x="11571211" y="778944"/>
                      <a:pt x="11723511" y="620954"/>
                    </a:cubicBezTo>
                    <a:cubicBezTo>
                      <a:pt x="11875811" y="462964"/>
                      <a:pt x="12051477" y="106823"/>
                      <a:pt x="12401717" y="26972"/>
                    </a:cubicBezTo>
                    <a:cubicBezTo>
                      <a:pt x="12751957" y="-52879"/>
                      <a:pt x="13422914" y="62370"/>
                      <a:pt x="13824953" y="141850"/>
                    </a:cubicBezTo>
                    <a:cubicBezTo>
                      <a:pt x="14226992" y="221330"/>
                      <a:pt x="14455546" y="354648"/>
                      <a:pt x="14813950" y="503854"/>
                    </a:cubicBezTo>
                    <a:cubicBezTo>
                      <a:pt x="15172354" y="653060"/>
                      <a:pt x="15666116" y="910950"/>
                      <a:pt x="15975377" y="1037085"/>
                    </a:cubicBezTo>
                    <a:cubicBezTo>
                      <a:pt x="16167857" y="1101763"/>
                      <a:pt x="16475840" y="1235262"/>
                      <a:pt x="16669515" y="1260662"/>
                    </a:cubicBezTo>
                    <a:cubicBezTo>
                      <a:pt x="16863190" y="1286062"/>
                      <a:pt x="22273966" y="1272071"/>
                      <a:pt x="22586704" y="1268896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sp>
            <p:nvSpPr>
              <p:cNvPr id="72" name="Volný tvar 71"/>
              <p:cNvSpPr/>
              <p:nvPr/>
            </p:nvSpPr>
            <p:spPr>
              <a:xfrm>
                <a:off x="1705835" y="2520355"/>
                <a:ext cx="2254705" cy="1404917"/>
              </a:xfrm>
              <a:custGeom>
                <a:avLst/>
                <a:gdLst>
                  <a:gd name="connsiteX0" fmla="*/ 0 w 2088107"/>
                  <a:gd name="connsiteY0" fmla="*/ 1367155 h 1460900"/>
                  <a:gd name="connsiteX1" fmla="*/ 341194 w 2088107"/>
                  <a:gd name="connsiteY1" fmla="*/ 1367155 h 1460900"/>
                  <a:gd name="connsiteX2" fmla="*/ 368489 w 2088107"/>
                  <a:gd name="connsiteY2" fmla="*/ 998666 h 1460900"/>
                  <a:gd name="connsiteX3" fmla="*/ 382137 w 2088107"/>
                  <a:gd name="connsiteY3" fmla="*/ 261686 h 1460900"/>
                  <a:gd name="connsiteX4" fmla="*/ 382137 w 2088107"/>
                  <a:gd name="connsiteY4" fmla="*/ 2379 h 1460900"/>
                  <a:gd name="connsiteX5" fmla="*/ 436728 w 2088107"/>
                  <a:gd name="connsiteY5" fmla="*/ 384516 h 1460900"/>
                  <a:gd name="connsiteX6" fmla="*/ 450376 w 2088107"/>
                  <a:gd name="connsiteY6" fmla="*/ 793949 h 1460900"/>
                  <a:gd name="connsiteX7" fmla="*/ 464024 w 2088107"/>
                  <a:gd name="connsiteY7" fmla="*/ 1421746 h 1460900"/>
                  <a:gd name="connsiteX8" fmla="*/ 518615 w 2088107"/>
                  <a:gd name="connsiteY8" fmla="*/ 1394451 h 1460900"/>
                  <a:gd name="connsiteX9" fmla="*/ 2088107 w 2088107"/>
                  <a:gd name="connsiteY9" fmla="*/ 1394451 h 1460900"/>
                  <a:gd name="connsiteX0" fmla="*/ 0 w 2088107"/>
                  <a:gd name="connsiteY0" fmla="*/ 1367155 h 1409816"/>
                  <a:gd name="connsiteX1" fmla="*/ 341194 w 2088107"/>
                  <a:gd name="connsiteY1" fmla="*/ 1367155 h 1409816"/>
                  <a:gd name="connsiteX2" fmla="*/ 368489 w 2088107"/>
                  <a:gd name="connsiteY2" fmla="*/ 998666 h 1409816"/>
                  <a:gd name="connsiteX3" fmla="*/ 382137 w 2088107"/>
                  <a:gd name="connsiteY3" fmla="*/ 261686 h 1409816"/>
                  <a:gd name="connsiteX4" fmla="*/ 382137 w 2088107"/>
                  <a:gd name="connsiteY4" fmla="*/ 2379 h 1409816"/>
                  <a:gd name="connsiteX5" fmla="*/ 436728 w 2088107"/>
                  <a:gd name="connsiteY5" fmla="*/ 384516 h 1409816"/>
                  <a:gd name="connsiteX6" fmla="*/ 450376 w 2088107"/>
                  <a:gd name="connsiteY6" fmla="*/ 793949 h 1409816"/>
                  <a:gd name="connsiteX7" fmla="*/ 464024 w 2088107"/>
                  <a:gd name="connsiteY7" fmla="*/ 1180344 h 1409816"/>
                  <a:gd name="connsiteX8" fmla="*/ 518615 w 2088107"/>
                  <a:gd name="connsiteY8" fmla="*/ 1394451 h 1409816"/>
                  <a:gd name="connsiteX9" fmla="*/ 2088107 w 2088107"/>
                  <a:gd name="connsiteY9" fmla="*/ 1394451 h 1409816"/>
                  <a:gd name="connsiteX0" fmla="*/ 0 w 2088107"/>
                  <a:gd name="connsiteY0" fmla="*/ 1367155 h 1402612"/>
                  <a:gd name="connsiteX1" fmla="*/ 341194 w 2088107"/>
                  <a:gd name="connsiteY1" fmla="*/ 1367155 h 1402612"/>
                  <a:gd name="connsiteX2" fmla="*/ 368489 w 2088107"/>
                  <a:gd name="connsiteY2" fmla="*/ 998666 h 1402612"/>
                  <a:gd name="connsiteX3" fmla="*/ 382137 w 2088107"/>
                  <a:gd name="connsiteY3" fmla="*/ 261686 h 1402612"/>
                  <a:gd name="connsiteX4" fmla="*/ 382137 w 2088107"/>
                  <a:gd name="connsiteY4" fmla="*/ 2379 h 1402612"/>
                  <a:gd name="connsiteX5" fmla="*/ 436728 w 2088107"/>
                  <a:gd name="connsiteY5" fmla="*/ 384516 h 1402612"/>
                  <a:gd name="connsiteX6" fmla="*/ 450376 w 2088107"/>
                  <a:gd name="connsiteY6" fmla="*/ 793949 h 1402612"/>
                  <a:gd name="connsiteX7" fmla="*/ 464024 w 2088107"/>
                  <a:gd name="connsiteY7" fmla="*/ 1180344 h 1402612"/>
                  <a:gd name="connsiteX8" fmla="*/ 518615 w 2088107"/>
                  <a:gd name="connsiteY8" fmla="*/ 1394451 h 1402612"/>
                  <a:gd name="connsiteX9" fmla="*/ 2088107 w 2088107"/>
                  <a:gd name="connsiteY9" fmla="*/ 1394451 h 1402612"/>
                  <a:gd name="connsiteX0" fmla="*/ 0 w 2088107"/>
                  <a:gd name="connsiteY0" fmla="*/ 1367155 h 1402612"/>
                  <a:gd name="connsiteX1" fmla="*/ 341194 w 2088107"/>
                  <a:gd name="connsiteY1" fmla="*/ 1367155 h 1402612"/>
                  <a:gd name="connsiteX2" fmla="*/ 368489 w 2088107"/>
                  <a:gd name="connsiteY2" fmla="*/ 998666 h 1402612"/>
                  <a:gd name="connsiteX3" fmla="*/ 382137 w 2088107"/>
                  <a:gd name="connsiteY3" fmla="*/ 261686 h 1402612"/>
                  <a:gd name="connsiteX4" fmla="*/ 382137 w 2088107"/>
                  <a:gd name="connsiteY4" fmla="*/ 2379 h 1402612"/>
                  <a:gd name="connsiteX5" fmla="*/ 436728 w 2088107"/>
                  <a:gd name="connsiteY5" fmla="*/ 384516 h 1402612"/>
                  <a:gd name="connsiteX6" fmla="*/ 450376 w 2088107"/>
                  <a:gd name="connsiteY6" fmla="*/ 793949 h 1402612"/>
                  <a:gd name="connsiteX7" fmla="*/ 464024 w 2088107"/>
                  <a:gd name="connsiteY7" fmla="*/ 1180344 h 1402612"/>
                  <a:gd name="connsiteX8" fmla="*/ 496669 w 2088107"/>
                  <a:gd name="connsiteY8" fmla="*/ 1394451 h 1402612"/>
                  <a:gd name="connsiteX9" fmla="*/ 2088107 w 2088107"/>
                  <a:gd name="connsiteY9" fmla="*/ 1394451 h 1402612"/>
                  <a:gd name="connsiteX0" fmla="*/ 0 w 2088107"/>
                  <a:gd name="connsiteY0" fmla="*/ 1368192 h 1403649"/>
                  <a:gd name="connsiteX1" fmla="*/ 341194 w 2088107"/>
                  <a:gd name="connsiteY1" fmla="*/ 1368192 h 1403649"/>
                  <a:gd name="connsiteX2" fmla="*/ 368489 w 2088107"/>
                  <a:gd name="connsiteY2" fmla="*/ 999703 h 1403649"/>
                  <a:gd name="connsiteX3" fmla="*/ 382137 w 2088107"/>
                  <a:gd name="connsiteY3" fmla="*/ 262723 h 1403649"/>
                  <a:gd name="connsiteX4" fmla="*/ 382137 w 2088107"/>
                  <a:gd name="connsiteY4" fmla="*/ 3416 h 1403649"/>
                  <a:gd name="connsiteX5" fmla="*/ 429413 w 2088107"/>
                  <a:gd name="connsiteY5" fmla="*/ 414814 h 1403649"/>
                  <a:gd name="connsiteX6" fmla="*/ 450376 w 2088107"/>
                  <a:gd name="connsiteY6" fmla="*/ 794986 h 1403649"/>
                  <a:gd name="connsiteX7" fmla="*/ 464024 w 2088107"/>
                  <a:gd name="connsiteY7" fmla="*/ 1181381 h 1403649"/>
                  <a:gd name="connsiteX8" fmla="*/ 496669 w 2088107"/>
                  <a:gd name="connsiteY8" fmla="*/ 1395488 h 1403649"/>
                  <a:gd name="connsiteX9" fmla="*/ 2088107 w 2088107"/>
                  <a:gd name="connsiteY9" fmla="*/ 1395488 h 1403649"/>
                  <a:gd name="connsiteX0" fmla="*/ 0 w 2095422"/>
                  <a:gd name="connsiteY0" fmla="*/ 1382822 h 1410981"/>
                  <a:gd name="connsiteX1" fmla="*/ 348509 w 2095422"/>
                  <a:gd name="connsiteY1" fmla="*/ 1368192 h 1410981"/>
                  <a:gd name="connsiteX2" fmla="*/ 375804 w 2095422"/>
                  <a:gd name="connsiteY2" fmla="*/ 999703 h 1410981"/>
                  <a:gd name="connsiteX3" fmla="*/ 389452 w 2095422"/>
                  <a:gd name="connsiteY3" fmla="*/ 262723 h 1410981"/>
                  <a:gd name="connsiteX4" fmla="*/ 389452 w 2095422"/>
                  <a:gd name="connsiteY4" fmla="*/ 3416 h 1410981"/>
                  <a:gd name="connsiteX5" fmla="*/ 436728 w 2095422"/>
                  <a:gd name="connsiteY5" fmla="*/ 414814 h 1410981"/>
                  <a:gd name="connsiteX6" fmla="*/ 457691 w 2095422"/>
                  <a:gd name="connsiteY6" fmla="*/ 794986 h 1410981"/>
                  <a:gd name="connsiteX7" fmla="*/ 471339 w 2095422"/>
                  <a:gd name="connsiteY7" fmla="*/ 1181381 h 1410981"/>
                  <a:gd name="connsiteX8" fmla="*/ 503984 w 2095422"/>
                  <a:gd name="connsiteY8" fmla="*/ 1395488 h 1410981"/>
                  <a:gd name="connsiteX9" fmla="*/ 2095422 w 2095422"/>
                  <a:gd name="connsiteY9" fmla="*/ 1395488 h 1410981"/>
                  <a:gd name="connsiteX0" fmla="*/ 0 w 2095422"/>
                  <a:gd name="connsiteY0" fmla="*/ 1382822 h 1401343"/>
                  <a:gd name="connsiteX1" fmla="*/ 348509 w 2095422"/>
                  <a:gd name="connsiteY1" fmla="*/ 1368192 h 1401343"/>
                  <a:gd name="connsiteX2" fmla="*/ 375804 w 2095422"/>
                  <a:gd name="connsiteY2" fmla="*/ 999703 h 1401343"/>
                  <a:gd name="connsiteX3" fmla="*/ 389452 w 2095422"/>
                  <a:gd name="connsiteY3" fmla="*/ 262723 h 1401343"/>
                  <a:gd name="connsiteX4" fmla="*/ 389452 w 2095422"/>
                  <a:gd name="connsiteY4" fmla="*/ 3416 h 1401343"/>
                  <a:gd name="connsiteX5" fmla="*/ 436728 w 2095422"/>
                  <a:gd name="connsiteY5" fmla="*/ 414814 h 1401343"/>
                  <a:gd name="connsiteX6" fmla="*/ 457691 w 2095422"/>
                  <a:gd name="connsiteY6" fmla="*/ 794986 h 1401343"/>
                  <a:gd name="connsiteX7" fmla="*/ 471339 w 2095422"/>
                  <a:gd name="connsiteY7" fmla="*/ 1181381 h 1401343"/>
                  <a:gd name="connsiteX8" fmla="*/ 503984 w 2095422"/>
                  <a:gd name="connsiteY8" fmla="*/ 1395488 h 1401343"/>
                  <a:gd name="connsiteX9" fmla="*/ 2095422 w 2095422"/>
                  <a:gd name="connsiteY9" fmla="*/ 1395488 h 1401343"/>
                  <a:gd name="connsiteX0" fmla="*/ 0 w 2095422"/>
                  <a:gd name="connsiteY0" fmla="*/ 1382822 h 1397899"/>
                  <a:gd name="connsiteX1" fmla="*/ 348509 w 2095422"/>
                  <a:gd name="connsiteY1" fmla="*/ 1368192 h 1397899"/>
                  <a:gd name="connsiteX2" fmla="*/ 375804 w 2095422"/>
                  <a:gd name="connsiteY2" fmla="*/ 999703 h 1397899"/>
                  <a:gd name="connsiteX3" fmla="*/ 389452 w 2095422"/>
                  <a:gd name="connsiteY3" fmla="*/ 262723 h 1397899"/>
                  <a:gd name="connsiteX4" fmla="*/ 389452 w 2095422"/>
                  <a:gd name="connsiteY4" fmla="*/ 3416 h 1397899"/>
                  <a:gd name="connsiteX5" fmla="*/ 436728 w 2095422"/>
                  <a:gd name="connsiteY5" fmla="*/ 414814 h 1397899"/>
                  <a:gd name="connsiteX6" fmla="*/ 457691 w 2095422"/>
                  <a:gd name="connsiteY6" fmla="*/ 794986 h 1397899"/>
                  <a:gd name="connsiteX7" fmla="*/ 471339 w 2095422"/>
                  <a:gd name="connsiteY7" fmla="*/ 1181381 h 1397899"/>
                  <a:gd name="connsiteX8" fmla="*/ 503984 w 2095422"/>
                  <a:gd name="connsiteY8" fmla="*/ 1395488 h 1397899"/>
                  <a:gd name="connsiteX9" fmla="*/ 2095422 w 2095422"/>
                  <a:gd name="connsiteY9" fmla="*/ 1395488 h 1397899"/>
                  <a:gd name="connsiteX0" fmla="*/ 0 w 2095422"/>
                  <a:gd name="connsiteY0" fmla="*/ 1382822 h 1405491"/>
                  <a:gd name="connsiteX1" fmla="*/ 348509 w 2095422"/>
                  <a:gd name="connsiteY1" fmla="*/ 1404768 h 1405491"/>
                  <a:gd name="connsiteX2" fmla="*/ 375804 w 2095422"/>
                  <a:gd name="connsiteY2" fmla="*/ 999703 h 1405491"/>
                  <a:gd name="connsiteX3" fmla="*/ 389452 w 2095422"/>
                  <a:gd name="connsiteY3" fmla="*/ 262723 h 1405491"/>
                  <a:gd name="connsiteX4" fmla="*/ 389452 w 2095422"/>
                  <a:gd name="connsiteY4" fmla="*/ 3416 h 1405491"/>
                  <a:gd name="connsiteX5" fmla="*/ 436728 w 2095422"/>
                  <a:gd name="connsiteY5" fmla="*/ 414814 h 1405491"/>
                  <a:gd name="connsiteX6" fmla="*/ 457691 w 2095422"/>
                  <a:gd name="connsiteY6" fmla="*/ 794986 h 1405491"/>
                  <a:gd name="connsiteX7" fmla="*/ 471339 w 2095422"/>
                  <a:gd name="connsiteY7" fmla="*/ 1181381 h 1405491"/>
                  <a:gd name="connsiteX8" fmla="*/ 503984 w 2095422"/>
                  <a:gd name="connsiteY8" fmla="*/ 1395488 h 1405491"/>
                  <a:gd name="connsiteX9" fmla="*/ 2095422 w 2095422"/>
                  <a:gd name="connsiteY9" fmla="*/ 1395488 h 1405491"/>
                  <a:gd name="connsiteX0" fmla="*/ 0 w 2095422"/>
                  <a:gd name="connsiteY0" fmla="*/ 1412083 h 1437694"/>
                  <a:gd name="connsiteX1" fmla="*/ 348509 w 2095422"/>
                  <a:gd name="connsiteY1" fmla="*/ 1404768 h 1437694"/>
                  <a:gd name="connsiteX2" fmla="*/ 375804 w 2095422"/>
                  <a:gd name="connsiteY2" fmla="*/ 999703 h 1437694"/>
                  <a:gd name="connsiteX3" fmla="*/ 389452 w 2095422"/>
                  <a:gd name="connsiteY3" fmla="*/ 262723 h 1437694"/>
                  <a:gd name="connsiteX4" fmla="*/ 389452 w 2095422"/>
                  <a:gd name="connsiteY4" fmla="*/ 3416 h 1437694"/>
                  <a:gd name="connsiteX5" fmla="*/ 436728 w 2095422"/>
                  <a:gd name="connsiteY5" fmla="*/ 414814 h 1437694"/>
                  <a:gd name="connsiteX6" fmla="*/ 457691 w 2095422"/>
                  <a:gd name="connsiteY6" fmla="*/ 794986 h 1437694"/>
                  <a:gd name="connsiteX7" fmla="*/ 471339 w 2095422"/>
                  <a:gd name="connsiteY7" fmla="*/ 1181381 h 1437694"/>
                  <a:gd name="connsiteX8" fmla="*/ 503984 w 2095422"/>
                  <a:gd name="connsiteY8" fmla="*/ 1395488 h 1437694"/>
                  <a:gd name="connsiteX9" fmla="*/ 2095422 w 2095422"/>
                  <a:gd name="connsiteY9" fmla="*/ 1395488 h 1437694"/>
                  <a:gd name="connsiteX0" fmla="*/ 0 w 2095422"/>
                  <a:gd name="connsiteY0" fmla="*/ 1412083 h 1412308"/>
                  <a:gd name="connsiteX1" fmla="*/ 348509 w 2095422"/>
                  <a:gd name="connsiteY1" fmla="*/ 1404768 h 1412308"/>
                  <a:gd name="connsiteX2" fmla="*/ 375804 w 2095422"/>
                  <a:gd name="connsiteY2" fmla="*/ 999703 h 1412308"/>
                  <a:gd name="connsiteX3" fmla="*/ 389452 w 2095422"/>
                  <a:gd name="connsiteY3" fmla="*/ 262723 h 1412308"/>
                  <a:gd name="connsiteX4" fmla="*/ 389452 w 2095422"/>
                  <a:gd name="connsiteY4" fmla="*/ 3416 h 1412308"/>
                  <a:gd name="connsiteX5" fmla="*/ 436728 w 2095422"/>
                  <a:gd name="connsiteY5" fmla="*/ 414814 h 1412308"/>
                  <a:gd name="connsiteX6" fmla="*/ 457691 w 2095422"/>
                  <a:gd name="connsiteY6" fmla="*/ 794986 h 1412308"/>
                  <a:gd name="connsiteX7" fmla="*/ 471339 w 2095422"/>
                  <a:gd name="connsiteY7" fmla="*/ 1181381 h 1412308"/>
                  <a:gd name="connsiteX8" fmla="*/ 503984 w 2095422"/>
                  <a:gd name="connsiteY8" fmla="*/ 1395488 h 1412308"/>
                  <a:gd name="connsiteX9" fmla="*/ 2095422 w 2095422"/>
                  <a:gd name="connsiteY9" fmla="*/ 1395488 h 1412308"/>
                  <a:gd name="connsiteX0" fmla="*/ 0 w 2095422"/>
                  <a:gd name="connsiteY0" fmla="*/ 1404917 h 1405142"/>
                  <a:gd name="connsiteX1" fmla="*/ 348509 w 2095422"/>
                  <a:gd name="connsiteY1" fmla="*/ 1397602 h 1405142"/>
                  <a:gd name="connsiteX2" fmla="*/ 375804 w 2095422"/>
                  <a:gd name="connsiteY2" fmla="*/ 992537 h 1405142"/>
                  <a:gd name="connsiteX3" fmla="*/ 389452 w 2095422"/>
                  <a:gd name="connsiteY3" fmla="*/ 255557 h 1405142"/>
                  <a:gd name="connsiteX4" fmla="*/ 411397 w 2095422"/>
                  <a:gd name="connsiteY4" fmla="*/ 3566 h 1405142"/>
                  <a:gd name="connsiteX5" fmla="*/ 436728 w 2095422"/>
                  <a:gd name="connsiteY5" fmla="*/ 407648 h 1405142"/>
                  <a:gd name="connsiteX6" fmla="*/ 457691 w 2095422"/>
                  <a:gd name="connsiteY6" fmla="*/ 787820 h 1405142"/>
                  <a:gd name="connsiteX7" fmla="*/ 471339 w 2095422"/>
                  <a:gd name="connsiteY7" fmla="*/ 1174215 h 1405142"/>
                  <a:gd name="connsiteX8" fmla="*/ 503984 w 2095422"/>
                  <a:gd name="connsiteY8" fmla="*/ 1388322 h 1405142"/>
                  <a:gd name="connsiteX9" fmla="*/ 2095422 w 2095422"/>
                  <a:gd name="connsiteY9" fmla="*/ 1388322 h 1405142"/>
                  <a:gd name="connsiteX0" fmla="*/ 0 w 2095422"/>
                  <a:gd name="connsiteY0" fmla="*/ 1404917 h 1405142"/>
                  <a:gd name="connsiteX1" fmla="*/ 348509 w 2095422"/>
                  <a:gd name="connsiteY1" fmla="*/ 1397602 h 1405142"/>
                  <a:gd name="connsiteX2" fmla="*/ 375804 w 2095422"/>
                  <a:gd name="connsiteY2" fmla="*/ 992537 h 1405142"/>
                  <a:gd name="connsiteX3" fmla="*/ 389452 w 2095422"/>
                  <a:gd name="connsiteY3" fmla="*/ 255557 h 1405142"/>
                  <a:gd name="connsiteX4" fmla="*/ 399340 w 2095422"/>
                  <a:gd name="connsiteY4" fmla="*/ 3566 h 1405142"/>
                  <a:gd name="connsiteX5" fmla="*/ 436728 w 2095422"/>
                  <a:gd name="connsiteY5" fmla="*/ 407648 h 1405142"/>
                  <a:gd name="connsiteX6" fmla="*/ 457691 w 2095422"/>
                  <a:gd name="connsiteY6" fmla="*/ 787820 h 1405142"/>
                  <a:gd name="connsiteX7" fmla="*/ 471339 w 2095422"/>
                  <a:gd name="connsiteY7" fmla="*/ 1174215 h 1405142"/>
                  <a:gd name="connsiteX8" fmla="*/ 503984 w 2095422"/>
                  <a:gd name="connsiteY8" fmla="*/ 1388322 h 1405142"/>
                  <a:gd name="connsiteX9" fmla="*/ 2095422 w 2095422"/>
                  <a:gd name="connsiteY9" fmla="*/ 1388322 h 1405142"/>
                  <a:gd name="connsiteX0" fmla="*/ 0 w 2477426"/>
                  <a:gd name="connsiteY0" fmla="*/ 1404917 h 1430528"/>
                  <a:gd name="connsiteX1" fmla="*/ 730513 w 2477426"/>
                  <a:gd name="connsiteY1" fmla="*/ 1397602 h 1430528"/>
                  <a:gd name="connsiteX2" fmla="*/ 757808 w 2477426"/>
                  <a:gd name="connsiteY2" fmla="*/ 992537 h 1430528"/>
                  <a:gd name="connsiteX3" fmla="*/ 771456 w 2477426"/>
                  <a:gd name="connsiteY3" fmla="*/ 255557 h 1430528"/>
                  <a:gd name="connsiteX4" fmla="*/ 781344 w 2477426"/>
                  <a:gd name="connsiteY4" fmla="*/ 3566 h 1430528"/>
                  <a:gd name="connsiteX5" fmla="*/ 818732 w 2477426"/>
                  <a:gd name="connsiteY5" fmla="*/ 407648 h 1430528"/>
                  <a:gd name="connsiteX6" fmla="*/ 839695 w 2477426"/>
                  <a:gd name="connsiteY6" fmla="*/ 787820 h 1430528"/>
                  <a:gd name="connsiteX7" fmla="*/ 853343 w 2477426"/>
                  <a:gd name="connsiteY7" fmla="*/ 1174215 h 1430528"/>
                  <a:gd name="connsiteX8" fmla="*/ 885988 w 2477426"/>
                  <a:gd name="connsiteY8" fmla="*/ 1388322 h 1430528"/>
                  <a:gd name="connsiteX9" fmla="*/ 2477426 w 2477426"/>
                  <a:gd name="connsiteY9" fmla="*/ 1388322 h 1430528"/>
                  <a:gd name="connsiteX0" fmla="*/ 0 w 2477426"/>
                  <a:gd name="connsiteY0" fmla="*/ 1404917 h 1404917"/>
                  <a:gd name="connsiteX1" fmla="*/ 730513 w 2477426"/>
                  <a:gd name="connsiteY1" fmla="*/ 1397602 h 1404917"/>
                  <a:gd name="connsiteX2" fmla="*/ 757808 w 2477426"/>
                  <a:gd name="connsiteY2" fmla="*/ 992537 h 1404917"/>
                  <a:gd name="connsiteX3" fmla="*/ 771456 w 2477426"/>
                  <a:gd name="connsiteY3" fmla="*/ 255557 h 1404917"/>
                  <a:gd name="connsiteX4" fmla="*/ 781344 w 2477426"/>
                  <a:gd name="connsiteY4" fmla="*/ 3566 h 1404917"/>
                  <a:gd name="connsiteX5" fmla="*/ 818732 w 2477426"/>
                  <a:gd name="connsiteY5" fmla="*/ 407648 h 1404917"/>
                  <a:gd name="connsiteX6" fmla="*/ 839695 w 2477426"/>
                  <a:gd name="connsiteY6" fmla="*/ 787820 h 1404917"/>
                  <a:gd name="connsiteX7" fmla="*/ 853343 w 2477426"/>
                  <a:gd name="connsiteY7" fmla="*/ 1174215 h 1404917"/>
                  <a:gd name="connsiteX8" fmla="*/ 885988 w 2477426"/>
                  <a:gd name="connsiteY8" fmla="*/ 1388322 h 1404917"/>
                  <a:gd name="connsiteX9" fmla="*/ 2477426 w 2477426"/>
                  <a:gd name="connsiteY9" fmla="*/ 1388322 h 14049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77426" h="1404917">
                    <a:moveTo>
                      <a:pt x="0" y="1404917"/>
                    </a:moveTo>
                    <a:lnTo>
                      <a:pt x="730513" y="1397602"/>
                    </a:lnTo>
                    <a:cubicBezTo>
                      <a:pt x="746922" y="1376497"/>
                      <a:pt x="750984" y="1182878"/>
                      <a:pt x="757808" y="992537"/>
                    </a:cubicBezTo>
                    <a:cubicBezTo>
                      <a:pt x="764632" y="802196"/>
                      <a:pt x="767533" y="420385"/>
                      <a:pt x="771456" y="255557"/>
                    </a:cubicBezTo>
                    <a:cubicBezTo>
                      <a:pt x="775379" y="90729"/>
                      <a:pt x="773465" y="-21782"/>
                      <a:pt x="781344" y="3566"/>
                    </a:cubicBezTo>
                    <a:cubicBezTo>
                      <a:pt x="789223" y="28914"/>
                      <a:pt x="809007" y="276939"/>
                      <a:pt x="818732" y="407648"/>
                    </a:cubicBezTo>
                    <a:cubicBezTo>
                      <a:pt x="828457" y="538357"/>
                      <a:pt x="833927" y="660059"/>
                      <a:pt x="839695" y="787820"/>
                    </a:cubicBezTo>
                    <a:cubicBezTo>
                      <a:pt x="845463" y="915581"/>
                      <a:pt x="845628" y="1074131"/>
                      <a:pt x="853343" y="1174215"/>
                    </a:cubicBezTo>
                    <a:cubicBezTo>
                      <a:pt x="861058" y="1274299"/>
                      <a:pt x="871340" y="1381899"/>
                      <a:pt x="885988" y="1388322"/>
                    </a:cubicBezTo>
                    <a:cubicBezTo>
                      <a:pt x="900636" y="1394745"/>
                      <a:pt x="1828020" y="1386047"/>
                      <a:pt x="2477426" y="1388322"/>
                    </a:cubicBezTo>
                  </a:path>
                </a:pathLst>
              </a:cu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</p:grpSp>
        <p:grpSp>
          <p:nvGrpSpPr>
            <p:cNvPr id="67" name="Skupina 66"/>
            <p:cNvGrpSpPr/>
            <p:nvPr/>
          </p:nvGrpSpPr>
          <p:grpSpPr>
            <a:xfrm>
              <a:off x="1806869" y="4468568"/>
              <a:ext cx="11432070" cy="1436163"/>
              <a:chOff x="1745995" y="9509127"/>
              <a:chExt cx="11432070" cy="1436163"/>
            </a:xfrm>
          </p:grpSpPr>
          <p:sp>
            <p:nvSpPr>
              <p:cNvPr id="69" name="Volný tvar 68"/>
              <p:cNvSpPr/>
              <p:nvPr/>
            </p:nvSpPr>
            <p:spPr>
              <a:xfrm>
                <a:off x="1745995" y="9509127"/>
                <a:ext cx="7719238" cy="1436163"/>
              </a:xfrm>
              <a:custGeom>
                <a:avLst/>
                <a:gdLst>
                  <a:gd name="connsiteX0" fmla="*/ 0 w 5818910"/>
                  <a:gd name="connsiteY0" fmla="*/ 3141812 h 3878372"/>
                  <a:gd name="connsiteX1" fmla="*/ 421574 w 5818910"/>
                  <a:gd name="connsiteY1" fmla="*/ 2488669 h 3878372"/>
                  <a:gd name="connsiteX2" fmla="*/ 961902 w 5818910"/>
                  <a:gd name="connsiteY2" fmla="*/ 1995843 h 3878372"/>
                  <a:gd name="connsiteX3" fmla="*/ 1401289 w 5818910"/>
                  <a:gd name="connsiteY3" fmla="*/ 1776150 h 3878372"/>
                  <a:gd name="connsiteX4" fmla="*/ 1448790 w 5818910"/>
                  <a:gd name="connsiteY4" fmla="*/ 1603958 h 3878372"/>
                  <a:gd name="connsiteX5" fmla="*/ 1484416 w 5818910"/>
                  <a:gd name="connsiteY5" fmla="*/ 808311 h 3878372"/>
                  <a:gd name="connsiteX6" fmla="*/ 1543793 w 5818910"/>
                  <a:gd name="connsiteY6" fmla="*/ 131417 h 3878372"/>
                  <a:gd name="connsiteX7" fmla="*/ 1585356 w 5818910"/>
                  <a:gd name="connsiteY7" fmla="*/ 83916 h 3878372"/>
                  <a:gd name="connsiteX8" fmla="*/ 1609107 w 5818910"/>
                  <a:gd name="connsiteY8" fmla="*/ 1045817 h 3878372"/>
                  <a:gd name="connsiteX9" fmla="*/ 1626920 w 5818910"/>
                  <a:gd name="connsiteY9" fmla="*/ 1603958 h 3878372"/>
                  <a:gd name="connsiteX10" fmla="*/ 1686297 w 5818910"/>
                  <a:gd name="connsiteY10" fmla="*/ 1710836 h 3878372"/>
                  <a:gd name="connsiteX11" fmla="*/ 1727860 w 5818910"/>
                  <a:gd name="connsiteY11" fmla="*/ 1247698 h 3878372"/>
                  <a:gd name="connsiteX12" fmla="*/ 1715985 w 5818910"/>
                  <a:gd name="connsiteY12" fmla="*/ 428300 h 3878372"/>
                  <a:gd name="connsiteX13" fmla="*/ 1715985 w 5818910"/>
                  <a:gd name="connsiteY13" fmla="*/ 54228 h 3878372"/>
                  <a:gd name="connsiteX14" fmla="*/ 1822863 w 5818910"/>
                  <a:gd name="connsiteY14" fmla="*/ 315485 h 3878372"/>
                  <a:gd name="connsiteX15" fmla="*/ 1828800 w 5818910"/>
                  <a:gd name="connsiteY15" fmla="*/ 1063630 h 3878372"/>
                  <a:gd name="connsiteX16" fmla="*/ 1870364 w 5818910"/>
                  <a:gd name="connsiteY16" fmla="*/ 1758337 h 3878372"/>
                  <a:gd name="connsiteX17" fmla="*/ 1995055 w 5818910"/>
                  <a:gd name="connsiteY17" fmla="*/ 1853339 h 3878372"/>
                  <a:gd name="connsiteX18" fmla="*/ 2487881 w 5818910"/>
                  <a:gd name="connsiteY18" fmla="*/ 2393667 h 3878372"/>
                  <a:gd name="connsiteX19" fmla="*/ 3093523 w 5818910"/>
                  <a:gd name="connsiteY19" fmla="*/ 3290254 h 3878372"/>
                  <a:gd name="connsiteX20" fmla="*/ 3378530 w 5818910"/>
                  <a:gd name="connsiteY20" fmla="*/ 3818706 h 3878372"/>
                  <a:gd name="connsiteX21" fmla="*/ 4001985 w 5818910"/>
                  <a:gd name="connsiteY21" fmla="*/ 3800893 h 3878372"/>
                  <a:gd name="connsiteX22" fmla="*/ 4346369 w 5818910"/>
                  <a:gd name="connsiteY22" fmla="*/ 3236815 h 3878372"/>
                  <a:gd name="connsiteX23" fmla="*/ 4862946 w 5818910"/>
                  <a:gd name="connsiteY23" fmla="*/ 2542108 h 3878372"/>
                  <a:gd name="connsiteX24" fmla="*/ 4975761 w 5818910"/>
                  <a:gd name="connsiteY24" fmla="*/ 2179911 h 3878372"/>
                  <a:gd name="connsiteX25" fmla="*/ 5011387 w 5818910"/>
                  <a:gd name="connsiteY25" fmla="*/ 1229885 h 3878372"/>
                  <a:gd name="connsiteX26" fmla="*/ 5082639 w 5818910"/>
                  <a:gd name="connsiteY26" fmla="*/ 131417 h 3878372"/>
                  <a:gd name="connsiteX27" fmla="*/ 5130141 w 5818910"/>
                  <a:gd name="connsiteY27" fmla="*/ 368924 h 3878372"/>
                  <a:gd name="connsiteX28" fmla="*/ 5142016 w 5818910"/>
                  <a:gd name="connsiteY28" fmla="*/ 1313012 h 3878372"/>
                  <a:gd name="connsiteX29" fmla="*/ 5142016 w 5818910"/>
                  <a:gd name="connsiteY29" fmla="*/ 1983968 h 3878372"/>
                  <a:gd name="connsiteX30" fmla="*/ 5207330 w 5818910"/>
                  <a:gd name="connsiteY30" fmla="*/ 2108659 h 3878372"/>
                  <a:gd name="connsiteX31" fmla="*/ 5248894 w 5818910"/>
                  <a:gd name="connsiteY31" fmla="*/ 1716773 h 3878372"/>
                  <a:gd name="connsiteX32" fmla="*/ 5219206 w 5818910"/>
                  <a:gd name="connsiteY32" fmla="*/ 1152695 h 3878372"/>
                  <a:gd name="connsiteX33" fmla="*/ 5242956 w 5818910"/>
                  <a:gd name="connsiteY33" fmla="*/ 297672 h 3878372"/>
                  <a:gd name="connsiteX34" fmla="*/ 5332021 w 5818910"/>
                  <a:gd name="connsiteY34" fmla="*/ 256108 h 3878372"/>
                  <a:gd name="connsiteX35" fmla="*/ 5361710 w 5818910"/>
                  <a:gd name="connsiteY35" fmla="*/ 1010191 h 3878372"/>
                  <a:gd name="connsiteX36" fmla="*/ 5391398 w 5818910"/>
                  <a:gd name="connsiteY36" fmla="*/ 2025532 h 3878372"/>
                  <a:gd name="connsiteX37" fmla="*/ 5480463 w 5818910"/>
                  <a:gd name="connsiteY37" fmla="*/ 2251163 h 3878372"/>
                  <a:gd name="connsiteX38" fmla="*/ 5818910 w 5818910"/>
                  <a:gd name="connsiteY38" fmla="*/ 2512420 h 3878372"/>
                  <a:gd name="connsiteX0" fmla="*/ 0 w 5890162"/>
                  <a:gd name="connsiteY0" fmla="*/ 3171500 h 3878372"/>
                  <a:gd name="connsiteX1" fmla="*/ 492826 w 5890162"/>
                  <a:gd name="connsiteY1" fmla="*/ 2488669 h 3878372"/>
                  <a:gd name="connsiteX2" fmla="*/ 1033154 w 5890162"/>
                  <a:gd name="connsiteY2" fmla="*/ 1995843 h 3878372"/>
                  <a:gd name="connsiteX3" fmla="*/ 1472541 w 5890162"/>
                  <a:gd name="connsiteY3" fmla="*/ 1776150 h 3878372"/>
                  <a:gd name="connsiteX4" fmla="*/ 1520042 w 5890162"/>
                  <a:gd name="connsiteY4" fmla="*/ 1603958 h 3878372"/>
                  <a:gd name="connsiteX5" fmla="*/ 1555668 w 5890162"/>
                  <a:gd name="connsiteY5" fmla="*/ 808311 h 3878372"/>
                  <a:gd name="connsiteX6" fmla="*/ 1615045 w 5890162"/>
                  <a:gd name="connsiteY6" fmla="*/ 131417 h 3878372"/>
                  <a:gd name="connsiteX7" fmla="*/ 1656608 w 5890162"/>
                  <a:gd name="connsiteY7" fmla="*/ 83916 h 3878372"/>
                  <a:gd name="connsiteX8" fmla="*/ 1680359 w 5890162"/>
                  <a:gd name="connsiteY8" fmla="*/ 1045817 h 3878372"/>
                  <a:gd name="connsiteX9" fmla="*/ 1698172 w 5890162"/>
                  <a:gd name="connsiteY9" fmla="*/ 1603958 h 3878372"/>
                  <a:gd name="connsiteX10" fmla="*/ 1757549 w 5890162"/>
                  <a:gd name="connsiteY10" fmla="*/ 1710836 h 3878372"/>
                  <a:gd name="connsiteX11" fmla="*/ 1799112 w 5890162"/>
                  <a:gd name="connsiteY11" fmla="*/ 1247698 h 3878372"/>
                  <a:gd name="connsiteX12" fmla="*/ 1787237 w 5890162"/>
                  <a:gd name="connsiteY12" fmla="*/ 428300 h 3878372"/>
                  <a:gd name="connsiteX13" fmla="*/ 1787237 w 5890162"/>
                  <a:gd name="connsiteY13" fmla="*/ 54228 h 3878372"/>
                  <a:gd name="connsiteX14" fmla="*/ 1894115 w 5890162"/>
                  <a:gd name="connsiteY14" fmla="*/ 315485 h 3878372"/>
                  <a:gd name="connsiteX15" fmla="*/ 1900052 w 5890162"/>
                  <a:gd name="connsiteY15" fmla="*/ 1063630 h 3878372"/>
                  <a:gd name="connsiteX16" fmla="*/ 1941616 w 5890162"/>
                  <a:gd name="connsiteY16" fmla="*/ 1758337 h 3878372"/>
                  <a:gd name="connsiteX17" fmla="*/ 2066307 w 5890162"/>
                  <a:gd name="connsiteY17" fmla="*/ 1853339 h 3878372"/>
                  <a:gd name="connsiteX18" fmla="*/ 2559133 w 5890162"/>
                  <a:gd name="connsiteY18" fmla="*/ 2393667 h 3878372"/>
                  <a:gd name="connsiteX19" fmla="*/ 3164775 w 5890162"/>
                  <a:gd name="connsiteY19" fmla="*/ 3290254 h 3878372"/>
                  <a:gd name="connsiteX20" fmla="*/ 3449782 w 5890162"/>
                  <a:gd name="connsiteY20" fmla="*/ 3818706 h 3878372"/>
                  <a:gd name="connsiteX21" fmla="*/ 4073237 w 5890162"/>
                  <a:gd name="connsiteY21" fmla="*/ 3800893 h 3878372"/>
                  <a:gd name="connsiteX22" fmla="*/ 4417621 w 5890162"/>
                  <a:gd name="connsiteY22" fmla="*/ 3236815 h 3878372"/>
                  <a:gd name="connsiteX23" fmla="*/ 4934198 w 5890162"/>
                  <a:gd name="connsiteY23" fmla="*/ 2542108 h 3878372"/>
                  <a:gd name="connsiteX24" fmla="*/ 5047013 w 5890162"/>
                  <a:gd name="connsiteY24" fmla="*/ 2179911 h 3878372"/>
                  <a:gd name="connsiteX25" fmla="*/ 5082639 w 5890162"/>
                  <a:gd name="connsiteY25" fmla="*/ 1229885 h 3878372"/>
                  <a:gd name="connsiteX26" fmla="*/ 5153891 w 5890162"/>
                  <a:gd name="connsiteY26" fmla="*/ 131417 h 3878372"/>
                  <a:gd name="connsiteX27" fmla="*/ 5201393 w 5890162"/>
                  <a:gd name="connsiteY27" fmla="*/ 368924 h 3878372"/>
                  <a:gd name="connsiteX28" fmla="*/ 5213268 w 5890162"/>
                  <a:gd name="connsiteY28" fmla="*/ 1313012 h 3878372"/>
                  <a:gd name="connsiteX29" fmla="*/ 5213268 w 5890162"/>
                  <a:gd name="connsiteY29" fmla="*/ 1983968 h 3878372"/>
                  <a:gd name="connsiteX30" fmla="*/ 5278582 w 5890162"/>
                  <a:gd name="connsiteY30" fmla="*/ 2108659 h 3878372"/>
                  <a:gd name="connsiteX31" fmla="*/ 5320146 w 5890162"/>
                  <a:gd name="connsiteY31" fmla="*/ 1716773 h 3878372"/>
                  <a:gd name="connsiteX32" fmla="*/ 5290458 w 5890162"/>
                  <a:gd name="connsiteY32" fmla="*/ 1152695 h 3878372"/>
                  <a:gd name="connsiteX33" fmla="*/ 5314208 w 5890162"/>
                  <a:gd name="connsiteY33" fmla="*/ 297672 h 3878372"/>
                  <a:gd name="connsiteX34" fmla="*/ 5403273 w 5890162"/>
                  <a:gd name="connsiteY34" fmla="*/ 256108 h 3878372"/>
                  <a:gd name="connsiteX35" fmla="*/ 5432962 w 5890162"/>
                  <a:gd name="connsiteY35" fmla="*/ 1010191 h 3878372"/>
                  <a:gd name="connsiteX36" fmla="*/ 5462650 w 5890162"/>
                  <a:gd name="connsiteY36" fmla="*/ 2025532 h 3878372"/>
                  <a:gd name="connsiteX37" fmla="*/ 5551715 w 5890162"/>
                  <a:gd name="connsiteY37" fmla="*/ 2251163 h 3878372"/>
                  <a:gd name="connsiteX38" fmla="*/ 5890162 w 5890162"/>
                  <a:gd name="connsiteY38" fmla="*/ 2512420 h 3878372"/>
                  <a:gd name="connsiteX0" fmla="*/ 0 w 5890162"/>
                  <a:gd name="connsiteY0" fmla="*/ 3171500 h 3878372"/>
                  <a:gd name="connsiteX1" fmla="*/ 492826 w 5890162"/>
                  <a:gd name="connsiteY1" fmla="*/ 2488669 h 3878372"/>
                  <a:gd name="connsiteX2" fmla="*/ 1003466 w 5890162"/>
                  <a:gd name="connsiteY2" fmla="*/ 1995843 h 3878372"/>
                  <a:gd name="connsiteX3" fmla="*/ 1472541 w 5890162"/>
                  <a:gd name="connsiteY3" fmla="*/ 1776150 h 3878372"/>
                  <a:gd name="connsiteX4" fmla="*/ 1520042 w 5890162"/>
                  <a:gd name="connsiteY4" fmla="*/ 1603958 h 3878372"/>
                  <a:gd name="connsiteX5" fmla="*/ 1555668 w 5890162"/>
                  <a:gd name="connsiteY5" fmla="*/ 808311 h 3878372"/>
                  <a:gd name="connsiteX6" fmla="*/ 1615045 w 5890162"/>
                  <a:gd name="connsiteY6" fmla="*/ 131417 h 3878372"/>
                  <a:gd name="connsiteX7" fmla="*/ 1656608 w 5890162"/>
                  <a:gd name="connsiteY7" fmla="*/ 83916 h 3878372"/>
                  <a:gd name="connsiteX8" fmla="*/ 1680359 w 5890162"/>
                  <a:gd name="connsiteY8" fmla="*/ 1045817 h 3878372"/>
                  <a:gd name="connsiteX9" fmla="*/ 1698172 w 5890162"/>
                  <a:gd name="connsiteY9" fmla="*/ 1603958 h 3878372"/>
                  <a:gd name="connsiteX10" fmla="*/ 1757549 w 5890162"/>
                  <a:gd name="connsiteY10" fmla="*/ 1710836 h 3878372"/>
                  <a:gd name="connsiteX11" fmla="*/ 1799112 w 5890162"/>
                  <a:gd name="connsiteY11" fmla="*/ 1247698 h 3878372"/>
                  <a:gd name="connsiteX12" fmla="*/ 1787237 w 5890162"/>
                  <a:gd name="connsiteY12" fmla="*/ 428300 h 3878372"/>
                  <a:gd name="connsiteX13" fmla="*/ 1787237 w 5890162"/>
                  <a:gd name="connsiteY13" fmla="*/ 54228 h 3878372"/>
                  <a:gd name="connsiteX14" fmla="*/ 1894115 w 5890162"/>
                  <a:gd name="connsiteY14" fmla="*/ 315485 h 3878372"/>
                  <a:gd name="connsiteX15" fmla="*/ 1900052 w 5890162"/>
                  <a:gd name="connsiteY15" fmla="*/ 1063630 h 3878372"/>
                  <a:gd name="connsiteX16" fmla="*/ 1941616 w 5890162"/>
                  <a:gd name="connsiteY16" fmla="*/ 1758337 h 3878372"/>
                  <a:gd name="connsiteX17" fmla="*/ 2066307 w 5890162"/>
                  <a:gd name="connsiteY17" fmla="*/ 1853339 h 3878372"/>
                  <a:gd name="connsiteX18" fmla="*/ 2559133 w 5890162"/>
                  <a:gd name="connsiteY18" fmla="*/ 2393667 h 3878372"/>
                  <a:gd name="connsiteX19" fmla="*/ 3164775 w 5890162"/>
                  <a:gd name="connsiteY19" fmla="*/ 3290254 h 3878372"/>
                  <a:gd name="connsiteX20" fmla="*/ 3449782 w 5890162"/>
                  <a:gd name="connsiteY20" fmla="*/ 3818706 h 3878372"/>
                  <a:gd name="connsiteX21" fmla="*/ 4073237 w 5890162"/>
                  <a:gd name="connsiteY21" fmla="*/ 3800893 h 3878372"/>
                  <a:gd name="connsiteX22" fmla="*/ 4417621 w 5890162"/>
                  <a:gd name="connsiteY22" fmla="*/ 3236815 h 3878372"/>
                  <a:gd name="connsiteX23" fmla="*/ 4934198 w 5890162"/>
                  <a:gd name="connsiteY23" fmla="*/ 2542108 h 3878372"/>
                  <a:gd name="connsiteX24" fmla="*/ 5047013 w 5890162"/>
                  <a:gd name="connsiteY24" fmla="*/ 2179911 h 3878372"/>
                  <a:gd name="connsiteX25" fmla="*/ 5082639 w 5890162"/>
                  <a:gd name="connsiteY25" fmla="*/ 1229885 h 3878372"/>
                  <a:gd name="connsiteX26" fmla="*/ 5153891 w 5890162"/>
                  <a:gd name="connsiteY26" fmla="*/ 131417 h 3878372"/>
                  <a:gd name="connsiteX27" fmla="*/ 5201393 w 5890162"/>
                  <a:gd name="connsiteY27" fmla="*/ 368924 h 3878372"/>
                  <a:gd name="connsiteX28" fmla="*/ 5213268 w 5890162"/>
                  <a:gd name="connsiteY28" fmla="*/ 1313012 h 3878372"/>
                  <a:gd name="connsiteX29" fmla="*/ 5213268 w 5890162"/>
                  <a:gd name="connsiteY29" fmla="*/ 1983968 h 3878372"/>
                  <a:gd name="connsiteX30" fmla="*/ 5278582 w 5890162"/>
                  <a:gd name="connsiteY30" fmla="*/ 2108659 h 3878372"/>
                  <a:gd name="connsiteX31" fmla="*/ 5320146 w 5890162"/>
                  <a:gd name="connsiteY31" fmla="*/ 1716773 h 3878372"/>
                  <a:gd name="connsiteX32" fmla="*/ 5290458 w 5890162"/>
                  <a:gd name="connsiteY32" fmla="*/ 1152695 h 3878372"/>
                  <a:gd name="connsiteX33" fmla="*/ 5314208 w 5890162"/>
                  <a:gd name="connsiteY33" fmla="*/ 297672 h 3878372"/>
                  <a:gd name="connsiteX34" fmla="*/ 5403273 w 5890162"/>
                  <a:gd name="connsiteY34" fmla="*/ 256108 h 3878372"/>
                  <a:gd name="connsiteX35" fmla="*/ 5432962 w 5890162"/>
                  <a:gd name="connsiteY35" fmla="*/ 1010191 h 3878372"/>
                  <a:gd name="connsiteX36" fmla="*/ 5462650 w 5890162"/>
                  <a:gd name="connsiteY36" fmla="*/ 2025532 h 3878372"/>
                  <a:gd name="connsiteX37" fmla="*/ 5551715 w 5890162"/>
                  <a:gd name="connsiteY37" fmla="*/ 2251163 h 3878372"/>
                  <a:gd name="connsiteX38" fmla="*/ 5890162 w 5890162"/>
                  <a:gd name="connsiteY38" fmla="*/ 2512420 h 3878372"/>
                  <a:gd name="connsiteX0" fmla="*/ 0 w 5890162"/>
                  <a:gd name="connsiteY0" fmla="*/ 3171500 h 3878372"/>
                  <a:gd name="connsiteX1" fmla="*/ 492826 w 5890162"/>
                  <a:gd name="connsiteY1" fmla="*/ 2488669 h 3878372"/>
                  <a:gd name="connsiteX2" fmla="*/ 1003466 w 5890162"/>
                  <a:gd name="connsiteY2" fmla="*/ 1995843 h 3878372"/>
                  <a:gd name="connsiteX3" fmla="*/ 1430977 w 5890162"/>
                  <a:gd name="connsiteY3" fmla="*/ 1793963 h 3878372"/>
                  <a:gd name="connsiteX4" fmla="*/ 1520042 w 5890162"/>
                  <a:gd name="connsiteY4" fmla="*/ 1603958 h 3878372"/>
                  <a:gd name="connsiteX5" fmla="*/ 1555668 w 5890162"/>
                  <a:gd name="connsiteY5" fmla="*/ 808311 h 3878372"/>
                  <a:gd name="connsiteX6" fmla="*/ 1615045 w 5890162"/>
                  <a:gd name="connsiteY6" fmla="*/ 131417 h 3878372"/>
                  <a:gd name="connsiteX7" fmla="*/ 1656608 w 5890162"/>
                  <a:gd name="connsiteY7" fmla="*/ 83916 h 3878372"/>
                  <a:gd name="connsiteX8" fmla="*/ 1680359 w 5890162"/>
                  <a:gd name="connsiteY8" fmla="*/ 1045817 h 3878372"/>
                  <a:gd name="connsiteX9" fmla="*/ 1698172 w 5890162"/>
                  <a:gd name="connsiteY9" fmla="*/ 1603958 h 3878372"/>
                  <a:gd name="connsiteX10" fmla="*/ 1757549 w 5890162"/>
                  <a:gd name="connsiteY10" fmla="*/ 1710836 h 3878372"/>
                  <a:gd name="connsiteX11" fmla="*/ 1799112 w 5890162"/>
                  <a:gd name="connsiteY11" fmla="*/ 1247698 h 3878372"/>
                  <a:gd name="connsiteX12" fmla="*/ 1787237 w 5890162"/>
                  <a:gd name="connsiteY12" fmla="*/ 428300 h 3878372"/>
                  <a:gd name="connsiteX13" fmla="*/ 1787237 w 5890162"/>
                  <a:gd name="connsiteY13" fmla="*/ 54228 h 3878372"/>
                  <a:gd name="connsiteX14" fmla="*/ 1894115 w 5890162"/>
                  <a:gd name="connsiteY14" fmla="*/ 315485 h 3878372"/>
                  <a:gd name="connsiteX15" fmla="*/ 1900052 w 5890162"/>
                  <a:gd name="connsiteY15" fmla="*/ 1063630 h 3878372"/>
                  <a:gd name="connsiteX16" fmla="*/ 1941616 w 5890162"/>
                  <a:gd name="connsiteY16" fmla="*/ 1758337 h 3878372"/>
                  <a:gd name="connsiteX17" fmla="*/ 2066307 w 5890162"/>
                  <a:gd name="connsiteY17" fmla="*/ 1853339 h 3878372"/>
                  <a:gd name="connsiteX18" fmla="*/ 2559133 w 5890162"/>
                  <a:gd name="connsiteY18" fmla="*/ 2393667 h 3878372"/>
                  <a:gd name="connsiteX19" fmla="*/ 3164775 w 5890162"/>
                  <a:gd name="connsiteY19" fmla="*/ 3290254 h 3878372"/>
                  <a:gd name="connsiteX20" fmla="*/ 3449782 w 5890162"/>
                  <a:gd name="connsiteY20" fmla="*/ 3818706 h 3878372"/>
                  <a:gd name="connsiteX21" fmla="*/ 4073237 w 5890162"/>
                  <a:gd name="connsiteY21" fmla="*/ 3800893 h 3878372"/>
                  <a:gd name="connsiteX22" fmla="*/ 4417621 w 5890162"/>
                  <a:gd name="connsiteY22" fmla="*/ 3236815 h 3878372"/>
                  <a:gd name="connsiteX23" fmla="*/ 4934198 w 5890162"/>
                  <a:gd name="connsiteY23" fmla="*/ 2542108 h 3878372"/>
                  <a:gd name="connsiteX24" fmla="*/ 5047013 w 5890162"/>
                  <a:gd name="connsiteY24" fmla="*/ 2179911 h 3878372"/>
                  <a:gd name="connsiteX25" fmla="*/ 5082639 w 5890162"/>
                  <a:gd name="connsiteY25" fmla="*/ 1229885 h 3878372"/>
                  <a:gd name="connsiteX26" fmla="*/ 5153891 w 5890162"/>
                  <a:gd name="connsiteY26" fmla="*/ 131417 h 3878372"/>
                  <a:gd name="connsiteX27" fmla="*/ 5201393 w 5890162"/>
                  <a:gd name="connsiteY27" fmla="*/ 368924 h 3878372"/>
                  <a:gd name="connsiteX28" fmla="*/ 5213268 w 5890162"/>
                  <a:gd name="connsiteY28" fmla="*/ 1313012 h 3878372"/>
                  <a:gd name="connsiteX29" fmla="*/ 5213268 w 5890162"/>
                  <a:gd name="connsiteY29" fmla="*/ 1983968 h 3878372"/>
                  <a:gd name="connsiteX30" fmla="*/ 5278582 w 5890162"/>
                  <a:gd name="connsiteY30" fmla="*/ 2108659 h 3878372"/>
                  <a:gd name="connsiteX31" fmla="*/ 5320146 w 5890162"/>
                  <a:gd name="connsiteY31" fmla="*/ 1716773 h 3878372"/>
                  <a:gd name="connsiteX32" fmla="*/ 5290458 w 5890162"/>
                  <a:gd name="connsiteY32" fmla="*/ 1152695 h 3878372"/>
                  <a:gd name="connsiteX33" fmla="*/ 5314208 w 5890162"/>
                  <a:gd name="connsiteY33" fmla="*/ 297672 h 3878372"/>
                  <a:gd name="connsiteX34" fmla="*/ 5403273 w 5890162"/>
                  <a:gd name="connsiteY34" fmla="*/ 256108 h 3878372"/>
                  <a:gd name="connsiteX35" fmla="*/ 5432962 w 5890162"/>
                  <a:gd name="connsiteY35" fmla="*/ 1010191 h 3878372"/>
                  <a:gd name="connsiteX36" fmla="*/ 5462650 w 5890162"/>
                  <a:gd name="connsiteY36" fmla="*/ 2025532 h 3878372"/>
                  <a:gd name="connsiteX37" fmla="*/ 5551715 w 5890162"/>
                  <a:gd name="connsiteY37" fmla="*/ 2251163 h 3878372"/>
                  <a:gd name="connsiteX38" fmla="*/ 5890162 w 5890162"/>
                  <a:gd name="connsiteY38" fmla="*/ 2512420 h 3878372"/>
                  <a:gd name="connsiteX0" fmla="*/ 0 w 5890162"/>
                  <a:gd name="connsiteY0" fmla="*/ 3171500 h 3878372"/>
                  <a:gd name="connsiteX1" fmla="*/ 492826 w 5890162"/>
                  <a:gd name="connsiteY1" fmla="*/ 2488669 h 3878372"/>
                  <a:gd name="connsiteX2" fmla="*/ 1003466 w 5890162"/>
                  <a:gd name="connsiteY2" fmla="*/ 1995843 h 3878372"/>
                  <a:gd name="connsiteX3" fmla="*/ 1430977 w 5890162"/>
                  <a:gd name="connsiteY3" fmla="*/ 1793963 h 3878372"/>
                  <a:gd name="connsiteX4" fmla="*/ 1520042 w 5890162"/>
                  <a:gd name="connsiteY4" fmla="*/ 1603958 h 3878372"/>
                  <a:gd name="connsiteX5" fmla="*/ 1555668 w 5890162"/>
                  <a:gd name="connsiteY5" fmla="*/ 808311 h 3878372"/>
                  <a:gd name="connsiteX6" fmla="*/ 1615045 w 5890162"/>
                  <a:gd name="connsiteY6" fmla="*/ 131417 h 3878372"/>
                  <a:gd name="connsiteX7" fmla="*/ 1656608 w 5890162"/>
                  <a:gd name="connsiteY7" fmla="*/ 83916 h 3878372"/>
                  <a:gd name="connsiteX8" fmla="*/ 1680359 w 5890162"/>
                  <a:gd name="connsiteY8" fmla="*/ 1045817 h 3878372"/>
                  <a:gd name="connsiteX9" fmla="*/ 1698172 w 5890162"/>
                  <a:gd name="connsiteY9" fmla="*/ 1603958 h 3878372"/>
                  <a:gd name="connsiteX10" fmla="*/ 1757549 w 5890162"/>
                  <a:gd name="connsiteY10" fmla="*/ 1710836 h 3878372"/>
                  <a:gd name="connsiteX11" fmla="*/ 1799112 w 5890162"/>
                  <a:gd name="connsiteY11" fmla="*/ 1247698 h 3878372"/>
                  <a:gd name="connsiteX12" fmla="*/ 1787237 w 5890162"/>
                  <a:gd name="connsiteY12" fmla="*/ 428300 h 3878372"/>
                  <a:gd name="connsiteX13" fmla="*/ 1787237 w 5890162"/>
                  <a:gd name="connsiteY13" fmla="*/ 54228 h 3878372"/>
                  <a:gd name="connsiteX14" fmla="*/ 1894115 w 5890162"/>
                  <a:gd name="connsiteY14" fmla="*/ 315485 h 3878372"/>
                  <a:gd name="connsiteX15" fmla="*/ 1900052 w 5890162"/>
                  <a:gd name="connsiteY15" fmla="*/ 1063630 h 3878372"/>
                  <a:gd name="connsiteX16" fmla="*/ 1941616 w 5890162"/>
                  <a:gd name="connsiteY16" fmla="*/ 1758337 h 3878372"/>
                  <a:gd name="connsiteX17" fmla="*/ 2185060 w 5890162"/>
                  <a:gd name="connsiteY17" fmla="*/ 1972092 h 3878372"/>
                  <a:gd name="connsiteX18" fmla="*/ 2559133 w 5890162"/>
                  <a:gd name="connsiteY18" fmla="*/ 2393667 h 3878372"/>
                  <a:gd name="connsiteX19" fmla="*/ 3164775 w 5890162"/>
                  <a:gd name="connsiteY19" fmla="*/ 3290254 h 3878372"/>
                  <a:gd name="connsiteX20" fmla="*/ 3449782 w 5890162"/>
                  <a:gd name="connsiteY20" fmla="*/ 3818706 h 3878372"/>
                  <a:gd name="connsiteX21" fmla="*/ 4073237 w 5890162"/>
                  <a:gd name="connsiteY21" fmla="*/ 3800893 h 3878372"/>
                  <a:gd name="connsiteX22" fmla="*/ 4417621 w 5890162"/>
                  <a:gd name="connsiteY22" fmla="*/ 3236815 h 3878372"/>
                  <a:gd name="connsiteX23" fmla="*/ 4934198 w 5890162"/>
                  <a:gd name="connsiteY23" fmla="*/ 2542108 h 3878372"/>
                  <a:gd name="connsiteX24" fmla="*/ 5047013 w 5890162"/>
                  <a:gd name="connsiteY24" fmla="*/ 2179911 h 3878372"/>
                  <a:gd name="connsiteX25" fmla="*/ 5082639 w 5890162"/>
                  <a:gd name="connsiteY25" fmla="*/ 1229885 h 3878372"/>
                  <a:gd name="connsiteX26" fmla="*/ 5153891 w 5890162"/>
                  <a:gd name="connsiteY26" fmla="*/ 131417 h 3878372"/>
                  <a:gd name="connsiteX27" fmla="*/ 5201393 w 5890162"/>
                  <a:gd name="connsiteY27" fmla="*/ 368924 h 3878372"/>
                  <a:gd name="connsiteX28" fmla="*/ 5213268 w 5890162"/>
                  <a:gd name="connsiteY28" fmla="*/ 1313012 h 3878372"/>
                  <a:gd name="connsiteX29" fmla="*/ 5213268 w 5890162"/>
                  <a:gd name="connsiteY29" fmla="*/ 1983968 h 3878372"/>
                  <a:gd name="connsiteX30" fmla="*/ 5278582 w 5890162"/>
                  <a:gd name="connsiteY30" fmla="*/ 2108659 h 3878372"/>
                  <a:gd name="connsiteX31" fmla="*/ 5320146 w 5890162"/>
                  <a:gd name="connsiteY31" fmla="*/ 1716773 h 3878372"/>
                  <a:gd name="connsiteX32" fmla="*/ 5290458 w 5890162"/>
                  <a:gd name="connsiteY32" fmla="*/ 1152695 h 3878372"/>
                  <a:gd name="connsiteX33" fmla="*/ 5314208 w 5890162"/>
                  <a:gd name="connsiteY33" fmla="*/ 297672 h 3878372"/>
                  <a:gd name="connsiteX34" fmla="*/ 5403273 w 5890162"/>
                  <a:gd name="connsiteY34" fmla="*/ 256108 h 3878372"/>
                  <a:gd name="connsiteX35" fmla="*/ 5432962 w 5890162"/>
                  <a:gd name="connsiteY35" fmla="*/ 1010191 h 3878372"/>
                  <a:gd name="connsiteX36" fmla="*/ 5462650 w 5890162"/>
                  <a:gd name="connsiteY36" fmla="*/ 2025532 h 3878372"/>
                  <a:gd name="connsiteX37" fmla="*/ 5551715 w 5890162"/>
                  <a:gd name="connsiteY37" fmla="*/ 2251163 h 3878372"/>
                  <a:gd name="connsiteX38" fmla="*/ 5890162 w 5890162"/>
                  <a:gd name="connsiteY38" fmla="*/ 2512420 h 3878372"/>
                  <a:gd name="connsiteX0" fmla="*/ 0 w 5890162"/>
                  <a:gd name="connsiteY0" fmla="*/ 3171500 h 3878372"/>
                  <a:gd name="connsiteX1" fmla="*/ 492826 w 5890162"/>
                  <a:gd name="connsiteY1" fmla="*/ 2488669 h 3878372"/>
                  <a:gd name="connsiteX2" fmla="*/ 1003466 w 5890162"/>
                  <a:gd name="connsiteY2" fmla="*/ 1995843 h 3878372"/>
                  <a:gd name="connsiteX3" fmla="*/ 1430977 w 5890162"/>
                  <a:gd name="connsiteY3" fmla="*/ 1793963 h 3878372"/>
                  <a:gd name="connsiteX4" fmla="*/ 1520042 w 5890162"/>
                  <a:gd name="connsiteY4" fmla="*/ 1603958 h 3878372"/>
                  <a:gd name="connsiteX5" fmla="*/ 1555668 w 5890162"/>
                  <a:gd name="connsiteY5" fmla="*/ 808311 h 3878372"/>
                  <a:gd name="connsiteX6" fmla="*/ 1615045 w 5890162"/>
                  <a:gd name="connsiteY6" fmla="*/ 131417 h 3878372"/>
                  <a:gd name="connsiteX7" fmla="*/ 1656608 w 5890162"/>
                  <a:gd name="connsiteY7" fmla="*/ 83916 h 3878372"/>
                  <a:gd name="connsiteX8" fmla="*/ 1680359 w 5890162"/>
                  <a:gd name="connsiteY8" fmla="*/ 1045817 h 3878372"/>
                  <a:gd name="connsiteX9" fmla="*/ 1698172 w 5890162"/>
                  <a:gd name="connsiteY9" fmla="*/ 1603958 h 3878372"/>
                  <a:gd name="connsiteX10" fmla="*/ 1757549 w 5890162"/>
                  <a:gd name="connsiteY10" fmla="*/ 1710836 h 3878372"/>
                  <a:gd name="connsiteX11" fmla="*/ 1799112 w 5890162"/>
                  <a:gd name="connsiteY11" fmla="*/ 1247698 h 3878372"/>
                  <a:gd name="connsiteX12" fmla="*/ 1787237 w 5890162"/>
                  <a:gd name="connsiteY12" fmla="*/ 428300 h 3878372"/>
                  <a:gd name="connsiteX13" fmla="*/ 1787237 w 5890162"/>
                  <a:gd name="connsiteY13" fmla="*/ 54228 h 3878372"/>
                  <a:gd name="connsiteX14" fmla="*/ 1894115 w 5890162"/>
                  <a:gd name="connsiteY14" fmla="*/ 315485 h 3878372"/>
                  <a:gd name="connsiteX15" fmla="*/ 1900052 w 5890162"/>
                  <a:gd name="connsiteY15" fmla="*/ 1063630 h 3878372"/>
                  <a:gd name="connsiteX16" fmla="*/ 1923803 w 5890162"/>
                  <a:gd name="connsiteY16" fmla="*/ 1746462 h 3878372"/>
                  <a:gd name="connsiteX17" fmla="*/ 2185060 w 5890162"/>
                  <a:gd name="connsiteY17" fmla="*/ 1972092 h 3878372"/>
                  <a:gd name="connsiteX18" fmla="*/ 2559133 w 5890162"/>
                  <a:gd name="connsiteY18" fmla="*/ 2393667 h 3878372"/>
                  <a:gd name="connsiteX19" fmla="*/ 3164775 w 5890162"/>
                  <a:gd name="connsiteY19" fmla="*/ 3290254 h 3878372"/>
                  <a:gd name="connsiteX20" fmla="*/ 3449782 w 5890162"/>
                  <a:gd name="connsiteY20" fmla="*/ 3818706 h 3878372"/>
                  <a:gd name="connsiteX21" fmla="*/ 4073237 w 5890162"/>
                  <a:gd name="connsiteY21" fmla="*/ 3800893 h 3878372"/>
                  <a:gd name="connsiteX22" fmla="*/ 4417621 w 5890162"/>
                  <a:gd name="connsiteY22" fmla="*/ 3236815 h 3878372"/>
                  <a:gd name="connsiteX23" fmla="*/ 4934198 w 5890162"/>
                  <a:gd name="connsiteY23" fmla="*/ 2542108 h 3878372"/>
                  <a:gd name="connsiteX24" fmla="*/ 5047013 w 5890162"/>
                  <a:gd name="connsiteY24" fmla="*/ 2179911 h 3878372"/>
                  <a:gd name="connsiteX25" fmla="*/ 5082639 w 5890162"/>
                  <a:gd name="connsiteY25" fmla="*/ 1229885 h 3878372"/>
                  <a:gd name="connsiteX26" fmla="*/ 5153891 w 5890162"/>
                  <a:gd name="connsiteY26" fmla="*/ 131417 h 3878372"/>
                  <a:gd name="connsiteX27" fmla="*/ 5201393 w 5890162"/>
                  <a:gd name="connsiteY27" fmla="*/ 368924 h 3878372"/>
                  <a:gd name="connsiteX28" fmla="*/ 5213268 w 5890162"/>
                  <a:gd name="connsiteY28" fmla="*/ 1313012 h 3878372"/>
                  <a:gd name="connsiteX29" fmla="*/ 5213268 w 5890162"/>
                  <a:gd name="connsiteY29" fmla="*/ 1983968 h 3878372"/>
                  <a:gd name="connsiteX30" fmla="*/ 5278582 w 5890162"/>
                  <a:gd name="connsiteY30" fmla="*/ 2108659 h 3878372"/>
                  <a:gd name="connsiteX31" fmla="*/ 5320146 w 5890162"/>
                  <a:gd name="connsiteY31" fmla="*/ 1716773 h 3878372"/>
                  <a:gd name="connsiteX32" fmla="*/ 5290458 w 5890162"/>
                  <a:gd name="connsiteY32" fmla="*/ 1152695 h 3878372"/>
                  <a:gd name="connsiteX33" fmla="*/ 5314208 w 5890162"/>
                  <a:gd name="connsiteY33" fmla="*/ 297672 h 3878372"/>
                  <a:gd name="connsiteX34" fmla="*/ 5403273 w 5890162"/>
                  <a:gd name="connsiteY34" fmla="*/ 256108 h 3878372"/>
                  <a:gd name="connsiteX35" fmla="*/ 5432962 w 5890162"/>
                  <a:gd name="connsiteY35" fmla="*/ 1010191 h 3878372"/>
                  <a:gd name="connsiteX36" fmla="*/ 5462650 w 5890162"/>
                  <a:gd name="connsiteY36" fmla="*/ 2025532 h 3878372"/>
                  <a:gd name="connsiteX37" fmla="*/ 5551715 w 5890162"/>
                  <a:gd name="connsiteY37" fmla="*/ 2251163 h 3878372"/>
                  <a:gd name="connsiteX38" fmla="*/ 5890162 w 5890162"/>
                  <a:gd name="connsiteY38" fmla="*/ 2512420 h 3878372"/>
                  <a:gd name="connsiteX0" fmla="*/ 0 w 5890162"/>
                  <a:gd name="connsiteY0" fmla="*/ 3171500 h 3878372"/>
                  <a:gd name="connsiteX1" fmla="*/ 492826 w 5890162"/>
                  <a:gd name="connsiteY1" fmla="*/ 2488669 h 3878372"/>
                  <a:gd name="connsiteX2" fmla="*/ 1003466 w 5890162"/>
                  <a:gd name="connsiteY2" fmla="*/ 1995843 h 3878372"/>
                  <a:gd name="connsiteX3" fmla="*/ 1430977 w 5890162"/>
                  <a:gd name="connsiteY3" fmla="*/ 1793963 h 3878372"/>
                  <a:gd name="connsiteX4" fmla="*/ 1520042 w 5890162"/>
                  <a:gd name="connsiteY4" fmla="*/ 1603958 h 3878372"/>
                  <a:gd name="connsiteX5" fmla="*/ 1555668 w 5890162"/>
                  <a:gd name="connsiteY5" fmla="*/ 808311 h 3878372"/>
                  <a:gd name="connsiteX6" fmla="*/ 1615045 w 5890162"/>
                  <a:gd name="connsiteY6" fmla="*/ 131417 h 3878372"/>
                  <a:gd name="connsiteX7" fmla="*/ 1656608 w 5890162"/>
                  <a:gd name="connsiteY7" fmla="*/ 83916 h 3878372"/>
                  <a:gd name="connsiteX8" fmla="*/ 1680359 w 5890162"/>
                  <a:gd name="connsiteY8" fmla="*/ 1045817 h 3878372"/>
                  <a:gd name="connsiteX9" fmla="*/ 1698172 w 5890162"/>
                  <a:gd name="connsiteY9" fmla="*/ 1603958 h 3878372"/>
                  <a:gd name="connsiteX10" fmla="*/ 1757549 w 5890162"/>
                  <a:gd name="connsiteY10" fmla="*/ 1710836 h 3878372"/>
                  <a:gd name="connsiteX11" fmla="*/ 1799112 w 5890162"/>
                  <a:gd name="connsiteY11" fmla="*/ 1247698 h 3878372"/>
                  <a:gd name="connsiteX12" fmla="*/ 1787237 w 5890162"/>
                  <a:gd name="connsiteY12" fmla="*/ 428300 h 3878372"/>
                  <a:gd name="connsiteX13" fmla="*/ 1787237 w 5890162"/>
                  <a:gd name="connsiteY13" fmla="*/ 54228 h 3878372"/>
                  <a:gd name="connsiteX14" fmla="*/ 1894115 w 5890162"/>
                  <a:gd name="connsiteY14" fmla="*/ 315485 h 3878372"/>
                  <a:gd name="connsiteX15" fmla="*/ 1900052 w 5890162"/>
                  <a:gd name="connsiteY15" fmla="*/ 1063630 h 3878372"/>
                  <a:gd name="connsiteX16" fmla="*/ 1923803 w 5890162"/>
                  <a:gd name="connsiteY16" fmla="*/ 1746462 h 3878372"/>
                  <a:gd name="connsiteX17" fmla="*/ 2185060 w 5890162"/>
                  <a:gd name="connsiteY17" fmla="*/ 1972092 h 3878372"/>
                  <a:gd name="connsiteX18" fmla="*/ 2559133 w 5890162"/>
                  <a:gd name="connsiteY18" fmla="*/ 2393667 h 3878372"/>
                  <a:gd name="connsiteX19" fmla="*/ 3164775 w 5890162"/>
                  <a:gd name="connsiteY19" fmla="*/ 3290254 h 3878372"/>
                  <a:gd name="connsiteX20" fmla="*/ 3449782 w 5890162"/>
                  <a:gd name="connsiteY20" fmla="*/ 3818706 h 3878372"/>
                  <a:gd name="connsiteX21" fmla="*/ 4073237 w 5890162"/>
                  <a:gd name="connsiteY21" fmla="*/ 3800893 h 3878372"/>
                  <a:gd name="connsiteX22" fmla="*/ 4417621 w 5890162"/>
                  <a:gd name="connsiteY22" fmla="*/ 3236815 h 3878372"/>
                  <a:gd name="connsiteX23" fmla="*/ 4934198 w 5890162"/>
                  <a:gd name="connsiteY23" fmla="*/ 2542108 h 3878372"/>
                  <a:gd name="connsiteX24" fmla="*/ 5047013 w 5890162"/>
                  <a:gd name="connsiteY24" fmla="*/ 2179911 h 3878372"/>
                  <a:gd name="connsiteX25" fmla="*/ 5082639 w 5890162"/>
                  <a:gd name="connsiteY25" fmla="*/ 1229885 h 3878372"/>
                  <a:gd name="connsiteX26" fmla="*/ 5153891 w 5890162"/>
                  <a:gd name="connsiteY26" fmla="*/ 131417 h 3878372"/>
                  <a:gd name="connsiteX27" fmla="*/ 5201393 w 5890162"/>
                  <a:gd name="connsiteY27" fmla="*/ 368924 h 3878372"/>
                  <a:gd name="connsiteX28" fmla="*/ 5213268 w 5890162"/>
                  <a:gd name="connsiteY28" fmla="*/ 1313012 h 3878372"/>
                  <a:gd name="connsiteX29" fmla="*/ 5213268 w 5890162"/>
                  <a:gd name="connsiteY29" fmla="*/ 1983968 h 3878372"/>
                  <a:gd name="connsiteX30" fmla="*/ 5278582 w 5890162"/>
                  <a:gd name="connsiteY30" fmla="*/ 2108659 h 3878372"/>
                  <a:gd name="connsiteX31" fmla="*/ 5320146 w 5890162"/>
                  <a:gd name="connsiteY31" fmla="*/ 1716773 h 3878372"/>
                  <a:gd name="connsiteX32" fmla="*/ 5290458 w 5890162"/>
                  <a:gd name="connsiteY32" fmla="*/ 1152695 h 3878372"/>
                  <a:gd name="connsiteX33" fmla="*/ 5314208 w 5890162"/>
                  <a:gd name="connsiteY33" fmla="*/ 297672 h 3878372"/>
                  <a:gd name="connsiteX34" fmla="*/ 5403273 w 5890162"/>
                  <a:gd name="connsiteY34" fmla="*/ 256108 h 3878372"/>
                  <a:gd name="connsiteX35" fmla="*/ 5432962 w 5890162"/>
                  <a:gd name="connsiteY35" fmla="*/ 1010191 h 3878372"/>
                  <a:gd name="connsiteX36" fmla="*/ 5462650 w 5890162"/>
                  <a:gd name="connsiteY36" fmla="*/ 2025532 h 3878372"/>
                  <a:gd name="connsiteX37" fmla="*/ 5551715 w 5890162"/>
                  <a:gd name="connsiteY37" fmla="*/ 2251163 h 3878372"/>
                  <a:gd name="connsiteX38" fmla="*/ 5890162 w 5890162"/>
                  <a:gd name="connsiteY38" fmla="*/ 2512420 h 3878372"/>
                  <a:gd name="connsiteX0" fmla="*/ 0 w 5890162"/>
                  <a:gd name="connsiteY0" fmla="*/ 3486019 h 4192891"/>
                  <a:gd name="connsiteX1" fmla="*/ 492826 w 5890162"/>
                  <a:gd name="connsiteY1" fmla="*/ 2803188 h 4192891"/>
                  <a:gd name="connsiteX2" fmla="*/ 1003466 w 5890162"/>
                  <a:gd name="connsiteY2" fmla="*/ 2310362 h 4192891"/>
                  <a:gd name="connsiteX3" fmla="*/ 1430977 w 5890162"/>
                  <a:gd name="connsiteY3" fmla="*/ 2108482 h 4192891"/>
                  <a:gd name="connsiteX4" fmla="*/ 1520042 w 5890162"/>
                  <a:gd name="connsiteY4" fmla="*/ 1918477 h 4192891"/>
                  <a:gd name="connsiteX5" fmla="*/ 1555668 w 5890162"/>
                  <a:gd name="connsiteY5" fmla="*/ 1122830 h 4192891"/>
                  <a:gd name="connsiteX6" fmla="*/ 1615045 w 5890162"/>
                  <a:gd name="connsiteY6" fmla="*/ 445936 h 4192891"/>
                  <a:gd name="connsiteX7" fmla="*/ 1656608 w 5890162"/>
                  <a:gd name="connsiteY7" fmla="*/ 398435 h 4192891"/>
                  <a:gd name="connsiteX8" fmla="*/ 1680359 w 5890162"/>
                  <a:gd name="connsiteY8" fmla="*/ 1360336 h 4192891"/>
                  <a:gd name="connsiteX9" fmla="*/ 1698172 w 5890162"/>
                  <a:gd name="connsiteY9" fmla="*/ 1918477 h 4192891"/>
                  <a:gd name="connsiteX10" fmla="*/ 1757549 w 5890162"/>
                  <a:gd name="connsiteY10" fmla="*/ 2025355 h 4192891"/>
                  <a:gd name="connsiteX11" fmla="*/ 1799112 w 5890162"/>
                  <a:gd name="connsiteY11" fmla="*/ 1562217 h 4192891"/>
                  <a:gd name="connsiteX12" fmla="*/ 1787237 w 5890162"/>
                  <a:gd name="connsiteY12" fmla="*/ 742819 h 4192891"/>
                  <a:gd name="connsiteX13" fmla="*/ 1846613 w 5890162"/>
                  <a:gd name="connsiteY13" fmla="*/ 612 h 4192891"/>
                  <a:gd name="connsiteX14" fmla="*/ 1894115 w 5890162"/>
                  <a:gd name="connsiteY14" fmla="*/ 630004 h 4192891"/>
                  <a:gd name="connsiteX15" fmla="*/ 1900052 w 5890162"/>
                  <a:gd name="connsiteY15" fmla="*/ 1378149 h 4192891"/>
                  <a:gd name="connsiteX16" fmla="*/ 1923803 w 5890162"/>
                  <a:gd name="connsiteY16" fmla="*/ 2060981 h 4192891"/>
                  <a:gd name="connsiteX17" fmla="*/ 2185060 w 5890162"/>
                  <a:gd name="connsiteY17" fmla="*/ 2286611 h 4192891"/>
                  <a:gd name="connsiteX18" fmla="*/ 2559133 w 5890162"/>
                  <a:gd name="connsiteY18" fmla="*/ 2708186 h 4192891"/>
                  <a:gd name="connsiteX19" fmla="*/ 3164775 w 5890162"/>
                  <a:gd name="connsiteY19" fmla="*/ 3604773 h 4192891"/>
                  <a:gd name="connsiteX20" fmla="*/ 3449782 w 5890162"/>
                  <a:gd name="connsiteY20" fmla="*/ 4133225 h 4192891"/>
                  <a:gd name="connsiteX21" fmla="*/ 4073237 w 5890162"/>
                  <a:gd name="connsiteY21" fmla="*/ 4115412 h 4192891"/>
                  <a:gd name="connsiteX22" fmla="*/ 4417621 w 5890162"/>
                  <a:gd name="connsiteY22" fmla="*/ 3551334 h 4192891"/>
                  <a:gd name="connsiteX23" fmla="*/ 4934198 w 5890162"/>
                  <a:gd name="connsiteY23" fmla="*/ 2856627 h 4192891"/>
                  <a:gd name="connsiteX24" fmla="*/ 5047013 w 5890162"/>
                  <a:gd name="connsiteY24" fmla="*/ 2494430 h 4192891"/>
                  <a:gd name="connsiteX25" fmla="*/ 5082639 w 5890162"/>
                  <a:gd name="connsiteY25" fmla="*/ 1544404 h 4192891"/>
                  <a:gd name="connsiteX26" fmla="*/ 5153891 w 5890162"/>
                  <a:gd name="connsiteY26" fmla="*/ 445936 h 4192891"/>
                  <a:gd name="connsiteX27" fmla="*/ 5201393 w 5890162"/>
                  <a:gd name="connsiteY27" fmla="*/ 683443 h 4192891"/>
                  <a:gd name="connsiteX28" fmla="*/ 5213268 w 5890162"/>
                  <a:gd name="connsiteY28" fmla="*/ 1627531 h 4192891"/>
                  <a:gd name="connsiteX29" fmla="*/ 5213268 w 5890162"/>
                  <a:gd name="connsiteY29" fmla="*/ 2298487 h 4192891"/>
                  <a:gd name="connsiteX30" fmla="*/ 5278582 w 5890162"/>
                  <a:gd name="connsiteY30" fmla="*/ 2423178 h 4192891"/>
                  <a:gd name="connsiteX31" fmla="*/ 5320146 w 5890162"/>
                  <a:gd name="connsiteY31" fmla="*/ 2031292 h 4192891"/>
                  <a:gd name="connsiteX32" fmla="*/ 5290458 w 5890162"/>
                  <a:gd name="connsiteY32" fmla="*/ 1467214 h 4192891"/>
                  <a:gd name="connsiteX33" fmla="*/ 5314208 w 5890162"/>
                  <a:gd name="connsiteY33" fmla="*/ 612191 h 4192891"/>
                  <a:gd name="connsiteX34" fmla="*/ 5403273 w 5890162"/>
                  <a:gd name="connsiteY34" fmla="*/ 570627 h 4192891"/>
                  <a:gd name="connsiteX35" fmla="*/ 5432962 w 5890162"/>
                  <a:gd name="connsiteY35" fmla="*/ 1324710 h 4192891"/>
                  <a:gd name="connsiteX36" fmla="*/ 5462650 w 5890162"/>
                  <a:gd name="connsiteY36" fmla="*/ 2340051 h 4192891"/>
                  <a:gd name="connsiteX37" fmla="*/ 5551715 w 5890162"/>
                  <a:gd name="connsiteY37" fmla="*/ 2565682 h 4192891"/>
                  <a:gd name="connsiteX38" fmla="*/ 5890162 w 5890162"/>
                  <a:gd name="connsiteY38" fmla="*/ 2826939 h 4192891"/>
                  <a:gd name="connsiteX0" fmla="*/ 0 w 5890162"/>
                  <a:gd name="connsiteY0" fmla="*/ 3486019 h 4192891"/>
                  <a:gd name="connsiteX1" fmla="*/ 492826 w 5890162"/>
                  <a:gd name="connsiteY1" fmla="*/ 2803188 h 4192891"/>
                  <a:gd name="connsiteX2" fmla="*/ 1003466 w 5890162"/>
                  <a:gd name="connsiteY2" fmla="*/ 2310362 h 4192891"/>
                  <a:gd name="connsiteX3" fmla="*/ 1430977 w 5890162"/>
                  <a:gd name="connsiteY3" fmla="*/ 2108482 h 4192891"/>
                  <a:gd name="connsiteX4" fmla="*/ 1520042 w 5890162"/>
                  <a:gd name="connsiteY4" fmla="*/ 1918477 h 4192891"/>
                  <a:gd name="connsiteX5" fmla="*/ 1555668 w 5890162"/>
                  <a:gd name="connsiteY5" fmla="*/ 1122830 h 4192891"/>
                  <a:gd name="connsiteX6" fmla="*/ 1615045 w 5890162"/>
                  <a:gd name="connsiteY6" fmla="*/ 445936 h 4192891"/>
                  <a:gd name="connsiteX7" fmla="*/ 1674421 w 5890162"/>
                  <a:gd name="connsiteY7" fmla="*/ 261869 h 4192891"/>
                  <a:gd name="connsiteX8" fmla="*/ 1680359 w 5890162"/>
                  <a:gd name="connsiteY8" fmla="*/ 1360336 h 4192891"/>
                  <a:gd name="connsiteX9" fmla="*/ 1698172 w 5890162"/>
                  <a:gd name="connsiteY9" fmla="*/ 1918477 h 4192891"/>
                  <a:gd name="connsiteX10" fmla="*/ 1757549 w 5890162"/>
                  <a:gd name="connsiteY10" fmla="*/ 2025355 h 4192891"/>
                  <a:gd name="connsiteX11" fmla="*/ 1799112 w 5890162"/>
                  <a:gd name="connsiteY11" fmla="*/ 1562217 h 4192891"/>
                  <a:gd name="connsiteX12" fmla="*/ 1787237 w 5890162"/>
                  <a:gd name="connsiteY12" fmla="*/ 742819 h 4192891"/>
                  <a:gd name="connsiteX13" fmla="*/ 1846613 w 5890162"/>
                  <a:gd name="connsiteY13" fmla="*/ 612 h 4192891"/>
                  <a:gd name="connsiteX14" fmla="*/ 1894115 w 5890162"/>
                  <a:gd name="connsiteY14" fmla="*/ 630004 h 4192891"/>
                  <a:gd name="connsiteX15" fmla="*/ 1900052 w 5890162"/>
                  <a:gd name="connsiteY15" fmla="*/ 1378149 h 4192891"/>
                  <a:gd name="connsiteX16" fmla="*/ 1923803 w 5890162"/>
                  <a:gd name="connsiteY16" fmla="*/ 2060981 h 4192891"/>
                  <a:gd name="connsiteX17" fmla="*/ 2185060 w 5890162"/>
                  <a:gd name="connsiteY17" fmla="*/ 2286611 h 4192891"/>
                  <a:gd name="connsiteX18" fmla="*/ 2559133 w 5890162"/>
                  <a:gd name="connsiteY18" fmla="*/ 2708186 h 4192891"/>
                  <a:gd name="connsiteX19" fmla="*/ 3164775 w 5890162"/>
                  <a:gd name="connsiteY19" fmla="*/ 3604773 h 4192891"/>
                  <a:gd name="connsiteX20" fmla="*/ 3449782 w 5890162"/>
                  <a:gd name="connsiteY20" fmla="*/ 4133225 h 4192891"/>
                  <a:gd name="connsiteX21" fmla="*/ 4073237 w 5890162"/>
                  <a:gd name="connsiteY21" fmla="*/ 4115412 h 4192891"/>
                  <a:gd name="connsiteX22" fmla="*/ 4417621 w 5890162"/>
                  <a:gd name="connsiteY22" fmla="*/ 3551334 h 4192891"/>
                  <a:gd name="connsiteX23" fmla="*/ 4934198 w 5890162"/>
                  <a:gd name="connsiteY23" fmla="*/ 2856627 h 4192891"/>
                  <a:gd name="connsiteX24" fmla="*/ 5047013 w 5890162"/>
                  <a:gd name="connsiteY24" fmla="*/ 2494430 h 4192891"/>
                  <a:gd name="connsiteX25" fmla="*/ 5082639 w 5890162"/>
                  <a:gd name="connsiteY25" fmla="*/ 1544404 h 4192891"/>
                  <a:gd name="connsiteX26" fmla="*/ 5153891 w 5890162"/>
                  <a:gd name="connsiteY26" fmla="*/ 445936 h 4192891"/>
                  <a:gd name="connsiteX27" fmla="*/ 5201393 w 5890162"/>
                  <a:gd name="connsiteY27" fmla="*/ 683443 h 4192891"/>
                  <a:gd name="connsiteX28" fmla="*/ 5213268 w 5890162"/>
                  <a:gd name="connsiteY28" fmla="*/ 1627531 h 4192891"/>
                  <a:gd name="connsiteX29" fmla="*/ 5213268 w 5890162"/>
                  <a:gd name="connsiteY29" fmla="*/ 2298487 h 4192891"/>
                  <a:gd name="connsiteX30" fmla="*/ 5278582 w 5890162"/>
                  <a:gd name="connsiteY30" fmla="*/ 2423178 h 4192891"/>
                  <a:gd name="connsiteX31" fmla="*/ 5320146 w 5890162"/>
                  <a:gd name="connsiteY31" fmla="*/ 2031292 h 4192891"/>
                  <a:gd name="connsiteX32" fmla="*/ 5290458 w 5890162"/>
                  <a:gd name="connsiteY32" fmla="*/ 1467214 h 4192891"/>
                  <a:gd name="connsiteX33" fmla="*/ 5314208 w 5890162"/>
                  <a:gd name="connsiteY33" fmla="*/ 612191 h 4192891"/>
                  <a:gd name="connsiteX34" fmla="*/ 5403273 w 5890162"/>
                  <a:gd name="connsiteY34" fmla="*/ 570627 h 4192891"/>
                  <a:gd name="connsiteX35" fmla="*/ 5432962 w 5890162"/>
                  <a:gd name="connsiteY35" fmla="*/ 1324710 h 4192891"/>
                  <a:gd name="connsiteX36" fmla="*/ 5462650 w 5890162"/>
                  <a:gd name="connsiteY36" fmla="*/ 2340051 h 4192891"/>
                  <a:gd name="connsiteX37" fmla="*/ 5551715 w 5890162"/>
                  <a:gd name="connsiteY37" fmla="*/ 2565682 h 4192891"/>
                  <a:gd name="connsiteX38" fmla="*/ 5890162 w 5890162"/>
                  <a:gd name="connsiteY38" fmla="*/ 2826939 h 4192891"/>
                  <a:gd name="connsiteX0" fmla="*/ 0 w 5890162"/>
                  <a:gd name="connsiteY0" fmla="*/ 3486019 h 4192891"/>
                  <a:gd name="connsiteX1" fmla="*/ 492826 w 5890162"/>
                  <a:gd name="connsiteY1" fmla="*/ 2803188 h 4192891"/>
                  <a:gd name="connsiteX2" fmla="*/ 1003466 w 5890162"/>
                  <a:gd name="connsiteY2" fmla="*/ 2310362 h 4192891"/>
                  <a:gd name="connsiteX3" fmla="*/ 1430977 w 5890162"/>
                  <a:gd name="connsiteY3" fmla="*/ 2108482 h 4192891"/>
                  <a:gd name="connsiteX4" fmla="*/ 1520042 w 5890162"/>
                  <a:gd name="connsiteY4" fmla="*/ 1918477 h 4192891"/>
                  <a:gd name="connsiteX5" fmla="*/ 1555668 w 5890162"/>
                  <a:gd name="connsiteY5" fmla="*/ 1122830 h 4192891"/>
                  <a:gd name="connsiteX6" fmla="*/ 1650671 w 5890162"/>
                  <a:gd name="connsiteY6" fmla="*/ 261869 h 4192891"/>
                  <a:gd name="connsiteX7" fmla="*/ 1674421 w 5890162"/>
                  <a:gd name="connsiteY7" fmla="*/ 261869 h 4192891"/>
                  <a:gd name="connsiteX8" fmla="*/ 1680359 w 5890162"/>
                  <a:gd name="connsiteY8" fmla="*/ 1360336 h 4192891"/>
                  <a:gd name="connsiteX9" fmla="*/ 1698172 w 5890162"/>
                  <a:gd name="connsiteY9" fmla="*/ 1918477 h 4192891"/>
                  <a:gd name="connsiteX10" fmla="*/ 1757549 w 5890162"/>
                  <a:gd name="connsiteY10" fmla="*/ 2025355 h 4192891"/>
                  <a:gd name="connsiteX11" fmla="*/ 1799112 w 5890162"/>
                  <a:gd name="connsiteY11" fmla="*/ 1562217 h 4192891"/>
                  <a:gd name="connsiteX12" fmla="*/ 1787237 w 5890162"/>
                  <a:gd name="connsiteY12" fmla="*/ 742819 h 4192891"/>
                  <a:gd name="connsiteX13" fmla="*/ 1846613 w 5890162"/>
                  <a:gd name="connsiteY13" fmla="*/ 612 h 4192891"/>
                  <a:gd name="connsiteX14" fmla="*/ 1894115 w 5890162"/>
                  <a:gd name="connsiteY14" fmla="*/ 630004 h 4192891"/>
                  <a:gd name="connsiteX15" fmla="*/ 1900052 w 5890162"/>
                  <a:gd name="connsiteY15" fmla="*/ 1378149 h 4192891"/>
                  <a:gd name="connsiteX16" fmla="*/ 1923803 w 5890162"/>
                  <a:gd name="connsiteY16" fmla="*/ 2060981 h 4192891"/>
                  <a:gd name="connsiteX17" fmla="*/ 2185060 w 5890162"/>
                  <a:gd name="connsiteY17" fmla="*/ 2286611 h 4192891"/>
                  <a:gd name="connsiteX18" fmla="*/ 2559133 w 5890162"/>
                  <a:gd name="connsiteY18" fmla="*/ 2708186 h 4192891"/>
                  <a:gd name="connsiteX19" fmla="*/ 3164775 w 5890162"/>
                  <a:gd name="connsiteY19" fmla="*/ 3604773 h 4192891"/>
                  <a:gd name="connsiteX20" fmla="*/ 3449782 w 5890162"/>
                  <a:gd name="connsiteY20" fmla="*/ 4133225 h 4192891"/>
                  <a:gd name="connsiteX21" fmla="*/ 4073237 w 5890162"/>
                  <a:gd name="connsiteY21" fmla="*/ 4115412 h 4192891"/>
                  <a:gd name="connsiteX22" fmla="*/ 4417621 w 5890162"/>
                  <a:gd name="connsiteY22" fmla="*/ 3551334 h 4192891"/>
                  <a:gd name="connsiteX23" fmla="*/ 4934198 w 5890162"/>
                  <a:gd name="connsiteY23" fmla="*/ 2856627 h 4192891"/>
                  <a:gd name="connsiteX24" fmla="*/ 5047013 w 5890162"/>
                  <a:gd name="connsiteY24" fmla="*/ 2494430 h 4192891"/>
                  <a:gd name="connsiteX25" fmla="*/ 5082639 w 5890162"/>
                  <a:gd name="connsiteY25" fmla="*/ 1544404 h 4192891"/>
                  <a:gd name="connsiteX26" fmla="*/ 5153891 w 5890162"/>
                  <a:gd name="connsiteY26" fmla="*/ 445936 h 4192891"/>
                  <a:gd name="connsiteX27" fmla="*/ 5201393 w 5890162"/>
                  <a:gd name="connsiteY27" fmla="*/ 683443 h 4192891"/>
                  <a:gd name="connsiteX28" fmla="*/ 5213268 w 5890162"/>
                  <a:gd name="connsiteY28" fmla="*/ 1627531 h 4192891"/>
                  <a:gd name="connsiteX29" fmla="*/ 5213268 w 5890162"/>
                  <a:gd name="connsiteY29" fmla="*/ 2298487 h 4192891"/>
                  <a:gd name="connsiteX30" fmla="*/ 5278582 w 5890162"/>
                  <a:gd name="connsiteY30" fmla="*/ 2423178 h 4192891"/>
                  <a:gd name="connsiteX31" fmla="*/ 5320146 w 5890162"/>
                  <a:gd name="connsiteY31" fmla="*/ 2031292 h 4192891"/>
                  <a:gd name="connsiteX32" fmla="*/ 5290458 w 5890162"/>
                  <a:gd name="connsiteY32" fmla="*/ 1467214 h 4192891"/>
                  <a:gd name="connsiteX33" fmla="*/ 5314208 w 5890162"/>
                  <a:gd name="connsiteY33" fmla="*/ 612191 h 4192891"/>
                  <a:gd name="connsiteX34" fmla="*/ 5403273 w 5890162"/>
                  <a:gd name="connsiteY34" fmla="*/ 570627 h 4192891"/>
                  <a:gd name="connsiteX35" fmla="*/ 5432962 w 5890162"/>
                  <a:gd name="connsiteY35" fmla="*/ 1324710 h 4192891"/>
                  <a:gd name="connsiteX36" fmla="*/ 5462650 w 5890162"/>
                  <a:gd name="connsiteY36" fmla="*/ 2340051 h 4192891"/>
                  <a:gd name="connsiteX37" fmla="*/ 5551715 w 5890162"/>
                  <a:gd name="connsiteY37" fmla="*/ 2565682 h 4192891"/>
                  <a:gd name="connsiteX38" fmla="*/ 5890162 w 5890162"/>
                  <a:gd name="connsiteY38" fmla="*/ 2826939 h 4192891"/>
                  <a:gd name="connsiteX0" fmla="*/ 0 w 5890162"/>
                  <a:gd name="connsiteY0" fmla="*/ 3486019 h 4192891"/>
                  <a:gd name="connsiteX1" fmla="*/ 492826 w 5890162"/>
                  <a:gd name="connsiteY1" fmla="*/ 2803188 h 4192891"/>
                  <a:gd name="connsiteX2" fmla="*/ 1003466 w 5890162"/>
                  <a:gd name="connsiteY2" fmla="*/ 2310362 h 4192891"/>
                  <a:gd name="connsiteX3" fmla="*/ 1430977 w 5890162"/>
                  <a:gd name="connsiteY3" fmla="*/ 2108482 h 4192891"/>
                  <a:gd name="connsiteX4" fmla="*/ 1520042 w 5890162"/>
                  <a:gd name="connsiteY4" fmla="*/ 1918477 h 4192891"/>
                  <a:gd name="connsiteX5" fmla="*/ 1555668 w 5890162"/>
                  <a:gd name="connsiteY5" fmla="*/ 1122830 h 4192891"/>
                  <a:gd name="connsiteX6" fmla="*/ 1632858 w 5890162"/>
                  <a:gd name="connsiteY6" fmla="*/ 261869 h 4192891"/>
                  <a:gd name="connsiteX7" fmla="*/ 1674421 w 5890162"/>
                  <a:gd name="connsiteY7" fmla="*/ 261869 h 4192891"/>
                  <a:gd name="connsiteX8" fmla="*/ 1680359 w 5890162"/>
                  <a:gd name="connsiteY8" fmla="*/ 1360336 h 4192891"/>
                  <a:gd name="connsiteX9" fmla="*/ 1698172 w 5890162"/>
                  <a:gd name="connsiteY9" fmla="*/ 1918477 h 4192891"/>
                  <a:gd name="connsiteX10" fmla="*/ 1757549 w 5890162"/>
                  <a:gd name="connsiteY10" fmla="*/ 2025355 h 4192891"/>
                  <a:gd name="connsiteX11" fmla="*/ 1799112 w 5890162"/>
                  <a:gd name="connsiteY11" fmla="*/ 1562217 h 4192891"/>
                  <a:gd name="connsiteX12" fmla="*/ 1787237 w 5890162"/>
                  <a:gd name="connsiteY12" fmla="*/ 742819 h 4192891"/>
                  <a:gd name="connsiteX13" fmla="*/ 1846613 w 5890162"/>
                  <a:gd name="connsiteY13" fmla="*/ 612 h 4192891"/>
                  <a:gd name="connsiteX14" fmla="*/ 1894115 w 5890162"/>
                  <a:gd name="connsiteY14" fmla="*/ 630004 h 4192891"/>
                  <a:gd name="connsiteX15" fmla="*/ 1900052 w 5890162"/>
                  <a:gd name="connsiteY15" fmla="*/ 1378149 h 4192891"/>
                  <a:gd name="connsiteX16" fmla="*/ 1923803 w 5890162"/>
                  <a:gd name="connsiteY16" fmla="*/ 2060981 h 4192891"/>
                  <a:gd name="connsiteX17" fmla="*/ 2185060 w 5890162"/>
                  <a:gd name="connsiteY17" fmla="*/ 2286611 h 4192891"/>
                  <a:gd name="connsiteX18" fmla="*/ 2559133 w 5890162"/>
                  <a:gd name="connsiteY18" fmla="*/ 2708186 h 4192891"/>
                  <a:gd name="connsiteX19" fmla="*/ 3164775 w 5890162"/>
                  <a:gd name="connsiteY19" fmla="*/ 3604773 h 4192891"/>
                  <a:gd name="connsiteX20" fmla="*/ 3449782 w 5890162"/>
                  <a:gd name="connsiteY20" fmla="*/ 4133225 h 4192891"/>
                  <a:gd name="connsiteX21" fmla="*/ 4073237 w 5890162"/>
                  <a:gd name="connsiteY21" fmla="*/ 4115412 h 4192891"/>
                  <a:gd name="connsiteX22" fmla="*/ 4417621 w 5890162"/>
                  <a:gd name="connsiteY22" fmla="*/ 3551334 h 4192891"/>
                  <a:gd name="connsiteX23" fmla="*/ 4934198 w 5890162"/>
                  <a:gd name="connsiteY23" fmla="*/ 2856627 h 4192891"/>
                  <a:gd name="connsiteX24" fmla="*/ 5047013 w 5890162"/>
                  <a:gd name="connsiteY24" fmla="*/ 2494430 h 4192891"/>
                  <a:gd name="connsiteX25" fmla="*/ 5082639 w 5890162"/>
                  <a:gd name="connsiteY25" fmla="*/ 1544404 h 4192891"/>
                  <a:gd name="connsiteX26" fmla="*/ 5153891 w 5890162"/>
                  <a:gd name="connsiteY26" fmla="*/ 445936 h 4192891"/>
                  <a:gd name="connsiteX27" fmla="*/ 5201393 w 5890162"/>
                  <a:gd name="connsiteY27" fmla="*/ 683443 h 4192891"/>
                  <a:gd name="connsiteX28" fmla="*/ 5213268 w 5890162"/>
                  <a:gd name="connsiteY28" fmla="*/ 1627531 h 4192891"/>
                  <a:gd name="connsiteX29" fmla="*/ 5213268 w 5890162"/>
                  <a:gd name="connsiteY29" fmla="*/ 2298487 h 4192891"/>
                  <a:gd name="connsiteX30" fmla="*/ 5278582 w 5890162"/>
                  <a:gd name="connsiteY30" fmla="*/ 2423178 h 4192891"/>
                  <a:gd name="connsiteX31" fmla="*/ 5320146 w 5890162"/>
                  <a:gd name="connsiteY31" fmla="*/ 2031292 h 4192891"/>
                  <a:gd name="connsiteX32" fmla="*/ 5290458 w 5890162"/>
                  <a:gd name="connsiteY32" fmla="*/ 1467214 h 4192891"/>
                  <a:gd name="connsiteX33" fmla="*/ 5314208 w 5890162"/>
                  <a:gd name="connsiteY33" fmla="*/ 612191 h 4192891"/>
                  <a:gd name="connsiteX34" fmla="*/ 5403273 w 5890162"/>
                  <a:gd name="connsiteY34" fmla="*/ 570627 h 4192891"/>
                  <a:gd name="connsiteX35" fmla="*/ 5432962 w 5890162"/>
                  <a:gd name="connsiteY35" fmla="*/ 1324710 h 4192891"/>
                  <a:gd name="connsiteX36" fmla="*/ 5462650 w 5890162"/>
                  <a:gd name="connsiteY36" fmla="*/ 2340051 h 4192891"/>
                  <a:gd name="connsiteX37" fmla="*/ 5551715 w 5890162"/>
                  <a:gd name="connsiteY37" fmla="*/ 2565682 h 4192891"/>
                  <a:gd name="connsiteX38" fmla="*/ 5890162 w 5890162"/>
                  <a:gd name="connsiteY38" fmla="*/ 2826939 h 4192891"/>
                  <a:gd name="connsiteX0" fmla="*/ 0 w 5890162"/>
                  <a:gd name="connsiteY0" fmla="*/ 3486019 h 4216511"/>
                  <a:gd name="connsiteX1" fmla="*/ 492826 w 5890162"/>
                  <a:gd name="connsiteY1" fmla="*/ 2803188 h 4216511"/>
                  <a:gd name="connsiteX2" fmla="*/ 1003466 w 5890162"/>
                  <a:gd name="connsiteY2" fmla="*/ 2310362 h 4216511"/>
                  <a:gd name="connsiteX3" fmla="*/ 1430977 w 5890162"/>
                  <a:gd name="connsiteY3" fmla="*/ 2108482 h 4216511"/>
                  <a:gd name="connsiteX4" fmla="*/ 1520042 w 5890162"/>
                  <a:gd name="connsiteY4" fmla="*/ 1918477 h 4216511"/>
                  <a:gd name="connsiteX5" fmla="*/ 1555668 w 5890162"/>
                  <a:gd name="connsiteY5" fmla="*/ 1122830 h 4216511"/>
                  <a:gd name="connsiteX6" fmla="*/ 1632858 w 5890162"/>
                  <a:gd name="connsiteY6" fmla="*/ 261869 h 4216511"/>
                  <a:gd name="connsiteX7" fmla="*/ 1674421 w 5890162"/>
                  <a:gd name="connsiteY7" fmla="*/ 261869 h 4216511"/>
                  <a:gd name="connsiteX8" fmla="*/ 1680359 w 5890162"/>
                  <a:gd name="connsiteY8" fmla="*/ 1360336 h 4216511"/>
                  <a:gd name="connsiteX9" fmla="*/ 1698172 w 5890162"/>
                  <a:gd name="connsiteY9" fmla="*/ 1918477 h 4216511"/>
                  <a:gd name="connsiteX10" fmla="*/ 1757549 w 5890162"/>
                  <a:gd name="connsiteY10" fmla="*/ 2025355 h 4216511"/>
                  <a:gd name="connsiteX11" fmla="*/ 1799112 w 5890162"/>
                  <a:gd name="connsiteY11" fmla="*/ 1562217 h 4216511"/>
                  <a:gd name="connsiteX12" fmla="*/ 1787237 w 5890162"/>
                  <a:gd name="connsiteY12" fmla="*/ 742819 h 4216511"/>
                  <a:gd name="connsiteX13" fmla="*/ 1846613 w 5890162"/>
                  <a:gd name="connsiteY13" fmla="*/ 612 h 4216511"/>
                  <a:gd name="connsiteX14" fmla="*/ 1894115 w 5890162"/>
                  <a:gd name="connsiteY14" fmla="*/ 630004 h 4216511"/>
                  <a:gd name="connsiteX15" fmla="*/ 1900052 w 5890162"/>
                  <a:gd name="connsiteY15" fmla="*/ 1378149 h 4216511"/>
                  <a:gd name="connsiteX16" fmla="*/ 1923803 w 5890162"/>
                  <a:gd name="connsiteY16" fmla="*/ 2060981 h 4216511"/>
                  <a:gd name="connsiteX17" fmla="*/ 2185060 w 5890162"/>
                  <a:gd name="connsiteY17" fmla="*/ 2286611 h 4216511"/>
                  <a:gd name="connsiteX18" fmla="*/ 2559133 w 5890162"/>
                  <a:gd name="connsiteY18" fmla="*/ 2708186 h 4216511"/>
                  <a:gd name="connsiteX19" fmla="*/ 3164775 w 5890162"/>
                  <a:gd name="connsiteY19" fmla="*/ 3604773 h 4216511"/>
                  <a:gd name="connsiteX20" fmla="*/ 3562598 w 5890162"/>
                  <a:gd name="connsiteY20" fmla="*/ 4168851 h 4216511"/>
                  <a:gd name="connsiteX21" fmla="*/ 4073237 w 5890162"/>
                  <a:gd name="connsiteY21" fmla="*/ 4115412 h 4216511"/>
                  <a:gd name="connsiteX22" fmla="*/ 4417621 w 5890162"/>
                  <a:gd name="connsiteY22" fmla="*/ 3551334 h 4216511"/>
                  <a:gd name="connsiteX23" fmla="*/ 4934198 w 5890162"/>
                  <a:gd name="connsiteY23" fmla="*/ 2856627 h 4216511"/>
                  <a:gd name="connsiteX24" fmla="*/ 5047013 w 5890162"/>
                  <a:gd name="connsiteY24" fmla="*/ 2494430 h 4216511"/>
                  <a:gd name="connsiteX25" fmla="*/ 5082639 w 5890162"/>
                  <a:gd name="connsiteY25" fmla="*/ 1544404 h 4216511"/>
                  <a:gd name="connsiteX26" fmla="*/ 5153891 w 5890162"/>
                  <a:gd name="connsiteY26" fmla="*/ 445936 h 4216511"/>
                  <a:gd name="connsiteX27" fmla="*/ 5201393 w 5890162"/>
                  <a:gd name="connsiteY27" fmla="*/ 683443 h 4216511"/>
                  <a:gd name="connsiteX28" fmla="*/ 5213268 w 5890162"/>
                  <a:gd name="connsiteY28" fmla="*/ 1627531 h 4216511"/>
                  <a:gd name="connsiteX29" fmla="*/ 5213268 w 5890162"/>
                  <a:gd name="connsiteY29" fmla="*/ 2298487 h 4216511"/>
                  <a:gd name="connsiteX30" fmla="*/ 5278582 w 5890162"/>
                  <a:gd name="connsiteY30" fmla="*/ 2423178 h 4216511"/>
                  <a:gd name="connsiteX31" fmla="*/ 5320146 w 5890162"/>
                  <a:gd name="connsiteY31" fmla="*/ 2031292 h 4216511"/>
                  <a:gd name="connsiteX32" fmla="*/ 5290458 w 5890162"/>
                  <a:gd name="connsiteY32" fmla="*/ 1467214 h 4216511"/>
                  <a:gd name="connsiteX33" fmla="*/ 5314208 w 5890162"/>
                  <a:gd name="connsiteY33" fmla="*/ 612191 h 4216511"/>
                  <a:gd name="connsiteX34" fmla="*/ 5403273 w 5890162"/>
                  <a:gd name="connsiteY34" fmla="*/ 570627 h 4216511"/>
                  <a:gd name="connsiteX35" fmla="*/ 5432962 w 5890162"/>
                  <a:gd name="connsiteY35" fmla="*/ 1324710 h 4216511"/>
                  <a:gd name="connsiteX36" fmla="*/ 5462650 w 5890162"/>
                  <a:gd name="connsiteY36" fmla="*/ 2340051 h 4216511"/>
                  <a:gd name="connsiteX37" fmla="*/ 5551715 w 5890162"/>
                  <a:gd name="connsiteY37" fmla="*/ 2565682 h 4216511"/>
                  <a:gd name="connsiteX38" fmla="*/ 5890162 w 5890162"/>
                  <a:gd name="connsiteY38" fmla="*/ 2826939 h 4216511"/>
                  <a:gd name="connsiteX0" fmla="*/ 0 w 5890162"/>
                  <a:gd name="connsiteY0" fmla="*/ 3486019 h 4230832"/>
                  <a:gd name="connsiteX1" fmla="*/ 492826 w 5890162"/>
                  <a:gd name="connsiteY1" fmla="*/ 2803188 h 4230832"/>
                  <a:gd name="connsiteX2" fmla="*/ 1003466 w 5890162"/>
                  <a:gd name="connsiteY2" fmla="*/ 2310362 h 4230832"/>
                  <a:gd name="connsiteX3" fmla="*/ 1430977 w 5890162"/>
                  <a:gd name="connsiteY3" fmla="*/ 2108482 h 4230832"/>
                  <a:gd name="connsiteX4" fmla="*/ 1520042 w 5890162"/>
                  <a:gd name="connsiteY4" fmla="*/ 1918477 h 4230832"/>
                  <a:gd name="connsiteX5" fmla="*/ 1555668 w 5890162"/>
                  <a:gd name="connsiteY5" fmla="*/ 1122830 h 4230832"/>
                  <a:gd name="connsiteX6" fmla="*/ 1632858 w 5890162"/>
                  <a:gd name="connsiteY6" fmla="*/ 261869 h 4230832"/>
                  <a:gd name="connsiteX7" fmla="*/ 1674421 w 5890162"/>
                  <a:gd name="connsiteY7" fmla="*/ 261869 h 4230832"/>
                  <a:gd name="connsiteX8" fmla="*/ 1680359 w 5890162"/>
                  <a:gd name="connsiteY8" fmla="*/ 1360336 h 4230832"/>
                  <a:gd name="connsiteX9" fmla="*/ 1698172 w 5890162"/>
                  <a:gd name="connsiteY9" fmla="*/ 1918477 h 4230832"/>
                  <a:gd name="connsiteX10" fmla="*/ 1757549 w 5890162"/>
                  <a:gd name="connsiteY10" fmla="*/ 2025355 h 4230832"/>
                  <a:gd name="connsiteX11" fmla="*/ 1799112 w 5890162"/>
                  <a:gd name="connsiteY11" fmla="*/ 1562217 h 4230832"/>
                  <a:gd name="connsiteX12" fmla="*/ 1787237 w 5890162"/>
                  <a:gd name="connsiteY12" fmla="*/ 742819 h 4230832"/>
                  <a:gd name="connsiteX13" fmla="*/ 1846613 w 5890162"/>
                  <a:gd name="connsiteY13" fmla="*/ 612 h 4230832"/>
                  <a:gd name="connsiteX14" fmla="*/ 1894115 w 5890162"/>
                  <a:gd name="connsiteY14" fmla="*/ 630004 h 4230832"/>
                  <a:gd name="connsiteX15" fmla="*/ 1900052 w 5890162"/>
                  <a:gd name="connsiteY15" fmla="*/ 1378149 h 4230832"/>
                  <a:gd name="connsiteX16" fmla="*/ 1923803 w 5890162"/>
                  <a:gd name="connsiteY16" fmla="*/ 2060981 h 4230832"/>
                  <a:gd name="connsiteX17" fmla="*/ 2185060 w 5890162"/>
                  <a:gd name="connsiteY17" fmla="*/ 2286611 h 4230832"/>
                  <a:gd name="connsiteX18" fmla="*/ 2559133 w 5890162"/>
                  <a:gd name="connsiteY18" fmla="*/ 2708186 h 4230832"/>
                  <a:gd name="connsiteX19" fmla="*/ 2998521 w 5890162"/>
                  <a:gd name="connsiteY19" fmla="*/ 3408830 h 4230832"/>
                  <a:gd name="connsiteX20" fmla="*/ 3562598 w 5890162"/>
                  <a:gd name="connsiteY20" fmla="*/ 4168851 h 4230832"/>
                  <a:gd name="connsiteX21" fmla="*/ 4073237 w 5890162"/>
                  <a:gd name="connsiteY21" fmla="*/ 4115412 h 4230832"/>
                  <a:gd name="connsiteX22" fmla="*/ 4417621 w 5890162"/>
                  <a:gd name="connsiteY22" fmla="*/ 3551334 h 4230832"/>
                  <a:gd name="connsiteX23" fmla="*/ 4934198 w 5890162"/>
                  <a:gd name="connsiteY23" fmla="*/ 2856627 h 4230832"/>
                  <a:gd name="connsiteX24" fmla="*/ 5047013 w 5890162"/>
                  <a:gd name="connsiteY24" fmla="*/ 2494430 h 4230832"/>
                  <a:gd name="connsiteX25" fmla="*/ 5082639 w 5890162"/>
                  <a:gd name="connsiteY25" fmla="*/ 1544404 h 4230832"/>
                  <a:gd name="connsiteX26" fmla="*/ 5153891 w 5890162"/>
                  <a:gd name="connsiteY26" fmla="*/ 445936 h 4230832"/>
                  <a:gd name="connsiteX27" fmla="*/ 5201393 w 5890162"/>
                  <a:gd name="connsiteY27" fmla="*/ 683443 h 4230832"/>
                  <a:gd name="connsiteX28" fmla="*/ 5213268 w 5890162"/>
                  <a:gd name="connsiteY28" fmla="*/ 1627531 h 4230832"/>
                  <a:gd name="connsiteX29" fmla="*/ 5213268 w 5890162"/>
                  <a:gd name="connsiteY29" fmla="*/ 2298487 h 4230832"/>
                  <a:gd name="connsiteX30" fmla="*/ 5278582 w 5890162"/>
                  <a:gd name="connsiteY30" fmla="*/ 2423178 h 4230832"/>
                  <a:gd name="connsiteX31" fmla="*/ 5320146 w 5890162"/>
                  <a:gd name="connsiteY31" fmla="*/ 2031292 h 4230832"/>
                  <a:gd name="connsiteX32" fmla="*/ 5290458 w 5890162"/>
                  <a:gd name="connsiteY32" fmla="*/ 1467214 h 4230832"/>
                  <a:gd name="connsiteX33" fmla="*/ 5314208 w 5890162"/>
                  <a:gd name="connsiteY33" fmla="*/ 612191 h 4230832"/>
                  <a:gd name="connsiteX34" fmla="*/ 5403273 w 5890162"/>
                  <a:gd name="connsiteY34" fmla="*/ 570627 h 4230832"/>
                  <a:gd name="connsiteX35" fmla="*/ 5432962 w 5890162"/>
                  <a:gd name="connsiteY35" fmla="*/ 1324710 h 4230832"/>
                  <a:gd name="connsiteX36" fmla="*/ 5462650 w 5890162"/>
                  <a:gd name="connsiteY36" fmla="*/ 2340051 h 4230832"/>
                  <a:gd name="connsiteX37" fmla="*/ 5551715 w 5890162"/>
                  <a:gd name="connsiteY37" fmla="*/ 2565682 h 4230832"/>
                  <a:gd name="connsiteX38" fmla="*/ 5890162 w 5890162"/>
                  <a:gd name="connsiteY38" fmla="*/ 2826939 h 4230832"/>
                  <a:gd name="connsiteX0" fmla="*/ 0 w 5890162"/>
                  <a:gd name="connsiteY0" fmla="*/ 3486019 h 4230832"/>
                  <a:gd name="connsiteX1" fmla="*/ 492826 w 5890162"/>
                  <a:gd name="connsiteY1" fmla="*/ 2803188 h 4230832"/>
                  <a:gd name="connsiteX2" fmla="*/ 1003466 w 5890162"/>
                  <a:gd name="connsiteY2" fmla="*/ 2310362 h 4230832"/>
                  <a:gd name="connsiteX3" fmla="*/ 1430977 w 5890162"/>
                  <a:gd name="connsiteY3" fmla="*/ 2108482 h 4230832"/>
                  <a:gd name="connsiteX4" fmla="*/ 1520042 w 5890162"/>
                  <a:gd name="connsiteY4" fmla="*/ 1918477 h 4230832"/>
                  <a:gd name="connsiteX5" fmla="*/ 1555668 w 5890162"/>
                  <a:gd name="connsiteY5" fmla="*/ 1122830 h 4230832"/>
                  <a:gd name="connsiteX6" fmla="*/ 1632858 w 5890162"/>
                  <a:gd name="connsiteY6" fmla="*/ 261869 h 4230832"/>
                  <a:gd name="connsiteX7" fmla="*/ 1674421 w 5890162"/>
                  <a:gd name="connsiteY7" fmla="*/ 261869 h 4230832"/>
                  <a:gd name="connsiteX8" fmla="*/ 1680359 w 5890162"/>
                  <a:gd name="connsiteY8" fmla="*/ 1360336 h 4230832"/>
                  <a:gd name="connsiteX9" fmla="*/ 1698172 w 5890162"/>
                  <a:gd name="connsiteY9" fmla="*/ 1918477 h 4230832"/>
                  <a:gd name="connsiteX10" fmla="*/ 1757549 w 5890162"/>
                  <a:gd name="connsiteY10" fmla="*/ 2025355 h 4230832"/>
                  <a:gd name="connsiteX11" fmla="*/ 1799112 w 5890162"/>
                  <a:gd name="connsiteY11" fmla="*/ 1562217 h 4230832"/>
                  <a:gd name="connsiteX12" fmla="*/ 1787237 w 5890162"/>
                  <a:gd name="connsiteY12" fmla="*/ 742819 h 4230832"/>
                  <a:gd name="connsiteX13" fmla="*/ 1846613 w 5890162"/>
                  <a:gd name="connsiteY13" fmla="*/ 612 h 4230832"/>
                  <a:gd name="connsiteX14" fmla="*/ 1894115 w 5890162"/>
                  <a:gd name="connsiteY14" fmla="*/ 630004 h 4230832"/>
                  <a:gd name="connsiteX15" fmla="*/ 1900052 w 5890162"/>
                  <a:gd name="connsiteY15" fmla="*/ 1378149 h 4230832"/>
                  <a:gd name="connsiteX16" fmla="*/ 1923803 w 5890162"/>
                  <a:gd name="connsiteY16" fmla="*/ 2060981 h 4230832"/>
                  <a:gd name="connsiteX17" fmla="*/ 2185060 w 5890162"/>
                  <a:gd name="connsiteY17" fmla="*/ 2286611 h 4230832"/>
                  <a:gd name="connsiteX18" fmla="*/ 2559133 w 5890162"/>
                  <a:gd name="connsiteY18" fmla="*/ 2708186 h 4230832"/>
                  <a:gd name="connsiteX19" fmla="*/ 2998521 w 5890162"/>
                  <a:gd name="connsiteY19" fmla="*/ 3408830 h 4230832"/>
                  <a:gd name="connsiteX20" fmla="*/ 3562598 w 5890162"/>
                  <a:gd name="connsiteY20" fmla="*/ 4168851 h 4230832"/>
                  <a:gd name="connsiteX21" fmla="*/ 4073237 w 5890162"/>
                  <a:gd name="connsiteY21" fmla="*/ 4115412 h 4230832"/>
                  <a:gd name="connsiteX22" fmla="*/ 4417621 w 5890162"/>
                  <a:gd name="connsiteY22" fmla="*/ 3551334 h 4230832"/>
                  <a:gd name="connsiteX23" fmla="*/ 4916385 w 5890162"/>
                  <a:gd name="connsiteY23" fmla="*/ 2832876 h 4230832"/>
                  <a:gd name="connsiteX24" fmla="*/ 5047013 w 5890162"/>
                  <a:gd name="connsiteY24" fmla="*/ 2494430 h 4230832"/>
                  <a:gd name="connsiteX25" fmla="*/ 5082639 w 5890162"/>
                  <a:gd name="connsiteY25" fmla="*/ 1544404 h 4230832"/>
                  <a:gd name="connsiteX26" fmla="*/ 5153891 w 5890162"/>
                  <a:gd name="connsiteY26" fmla="*/ 445936 h 4230832"/>
                  <a:gd name="connsiteX27" fmla="*/ 5201393 w 5890162"/>
                  <a:gd name="connsiteY27" fmla="*/ 683443 h 4230832"/>
                  <a:gd name="connsiteX28" fmla="*/ 5213268 w 5890162"/>
                  <a:gd name="connsiteY28" fmla="*/ 1627531 h 4230832"/>
                  <a:gd name="connsiteX29" fmla="*/ 5213268 w 5890162"/>
                  <a:gd name="connsiteY29" fmla="*/ 2298487 h 4230832"/>
                  <a:gd name="connsiteX30" fmla="*/ 5278582 w 5890162"/>
                  <a:gd name="connsiteY30" fmla="*/ 2423178 h 4230832"/>
                  <a:gd name="connsiteX31" fmla="*/ 5320146 w 5890162"/>
                  <a:gd name="connsiteY31" fmla="*/ 2031292 h 4230832"/>
                  <a:gd name="connsiteX32" fmla="*/ 5290458 w 5890162"/>
                  <a:gd name="connsiteY32" fmla="*/ 1467214 h 4230832"/>
                  <a:gd name="connsiteX33" fmla="*/ 5314208 w 5890162"/>
                  <a:gd name="connsiteY33" fmla="*/ 612191 h 4230832"/>
                  <a:gd name="connsiteX34" fmla="*/ 5403273 w 5890162"/>
                  <a:gd name="connsiteY34" fmla="*/ 570627 h 4230832"/>
                  <a:gd name="connsiteX35" fmla="*/ 5432962 w 5890162"/>
                  <a:gd name="connsiteY35" fmla="*/ 1324710 h 4230832"/>
                  <a:gd name="connsiteX36" fmla="*/ 5462650 w 5890162"/>
                  <a:gd name="connsiteY36" fmla="*/ 2340051 h 4230832"/>
                  <a:gd name="connsiteX37" fmla="*/ 5551715 w 5890162"/>
                  <a:gd name="connsiteY37" fmla="*/ 2565682 h 4230832"/>
                  <a:gd name="connsiteX38" fmla="*/ 5890162 w 5890162"/>
                  <a:gd name="connsiteY38" fmla="*/ 2826939 h 4230832"/>
                  <a:gd name="connsiteX0" fmla="*/ 0 w 5890162"/>
                  <a:gd name="connsiteY0" fmla="*/ 3486019 h 4230832"/>
                  <a:gd name="connsiteX1" fmla="*/ 492826 w 5890162"/>
                  <a:gd name="connsiteY1" fmla="*/ 2803188 h 4230832"/>
                  <a:gd name="connsiteX2" fmla="*/ 1003466 w 5890162"/>
                  <a:gd name="connsiteY2" fmla="*/ 2310362 h 4230832"/>
                  <a:gd name="connsiteX3" fmla="*/ 1430977 w 5890162"/>
                  <a:gd name="connsiteY3" fmla="*/ 2108482 h 4230832"/>
                  <a:gd name="connsiteX4" fmla="*/ 1520042 w 5890162"/>
                  <a:gd name="connsiteY4" fmla="*/ 1918477 h 4230832"/>
                  <a:gd name="connsiteX5" fmla="*/ 1555668 w 5890162"/>
                  <a:gd name="connsiteY5" fmla="*/ 1122830 h 4230832"/>
                  <a:gd name="connsiteX6" fmla="*/ 1632858 w 5890162"/>
                  <a:gd name="connsiteY6" fmla="*/ 261869 h 4230832"/>
                  <a:gd name="connsiteX7" fmla="*/ 1674421 w 5890162"/>
                  <a:gd name="connsiteY7" fmla="*/ 261869 h 4230832"/>
                  <a:gd name="connsiteX8" fmla="*/ 1680359 w 5890162"/>
                  <a:gd name="connsiteY8" fmla="*/ 1360336 h 4230832"/>
                  <a:gd name="connsiteX9" fmla="*/ 1698172 w 5890162"/>
                  <a:gd name="connsiteY9" fmla="*/ 1918477 h 4230832"/>
                  <a:gd name="connsiteX10" fmla="*/ 1757549 w 5890162"/>
                  <a:gd name="connsiteY10" fmla="*/ 2025355 h 4230832"/>
                  <a:gd name="connsiteX11" fmla="*/ 1799112 w 5890162"/>
                  <a:gd name="connsiteY11" fmla="*/ 1562217 h 4230832"/>
                  <a:gd name="connsiteX12" fmla="*/ 1787237 w 5890162"/>
                  <a:gd name="connsiteY12" fmla="*/ 742819 h 4230832"/>
                  <a:gd name="connsiteX13" fmla="*/ 1846613 w 5890162"/>
                  <a:gd name="connsiteY13" fmla="*/ 612 h 4230832"/>
                  <a:gd name="connsiteX14" fmla="*/ 1894115 w 5890162"/>
                  <a:gd name="connsiteY14" fmla="*/ 630004 h 4230832"/>
                  <a:gd name="connsiteX15" fmla="*/ 1900052 w 5890162"/>
                  <a:gd name="connsiteY15" fmla="*/ 1378149 h 4230832"/>
                  <a:gd name="connsiteX16" fmla="*/ 1923803 w 5890162"/>
                  <a:gd name="connsiteY16" fmla="*/ 2060981 h 4230832"/>
                  <a:gd name="connsiteX17" fmla="*/ 2185060 w 5890162"/>
                  <a:gd name="connsiteY17" fmla="*/ 2286611 h 4230832"/>
                  <a:gd name="connsiteX18" fmla="*/ 2559133 w 5890162"/>
                  <a:gd name="connsiteY18" fmla="*/ 2708186 h 4230832"/>
                  <a:gd name="connsiteX19" fmla="*/ 2998521 w 5890162"/>
                  <a:gd name="connsiteY19" fmla="*/ 3408830 h 4230832"/>
                  <a:gd name="connsiteX20" fmla="*/ 3562598 w 5890162"/>
                  <a:gd name="connsiteY20" fmla="*/ 4168851 h 4230832"/>
                  <a:gd name="connsiteX21" fmla="*/ 4073237 w 5890162"/>
                  <a:gd name="connsiteY21" fmla="*/ 4115412 h 4230832"/>
                  <a:gd name="connsiteX22" fmla="*/ 4417621 w 5890162"/>
                  <a:gd name="connsiteY22" fmla="*/ 3551334 h 4230832"/>
                  <a:gd name="connsiteX23" fmla="*/ 4916385 w 5890162"/>
                  <a:gd name="connsiteY23" fmla="*/ 2832876 h 4230832"/>
                  <a:gd name="connsiteX24" fmla="*/ 5058888 w 5890162"/>
                  <a:gd name="connsiteY24" fmla="*/ 2203484 h 4230832"/>
                  <a:gd name="connsiteX25" fmla="*/ 5082639 w 5890162"/>
                  <a:gd name="connsiteY25" fmla="*/ 1544404 h 4230832"/>
                  <a:gd name="connsiteX26" fmla="*/ 5153891 w 5890162"/>
                  <a:gd name="connsiteY26" fmla="*/ 445936 h 4230832"/>
                  <a:gd name="connsiteX27" fmla="*/ 5201393 w 5890162"/>
                  <a:gd name="connsiteY27" fmla="*/ 683443 h 4230832"/>
                  <a:gd name="connsiteX28" fmla="*/ 5213268 w 5890162"/>
                  <a:gd name="connsiteY28" fmla="*/ 1627531 h 4230832"/>
                  <a:gd name="connsiteX29" fmla="*/ 5213268 w 5890162"/>
                  <a:gd name="connsiteY29" fmla="*/ 2298487 h 4230832"/>
                  <a:gd name="connsiteX30" fmla="*/ 5278582 w 5890162"/>
                  <a:gd name="connsiteY30" fmla="*/ 2423178 h 4230832"/>
                  <a:gd name="connsiteX31" fmla="*/ 5320146 w 5890162"/>
                  <a:gd name="connsiteY31" fmla="*/ 2031292 h 4230832"/>
                  <a:gd name="connsiteX32" fmla="*/ 5290458 w 5890162"/>
                  <a:gd name="connsiteY32" fmla="*/ 1467214 h 4230832"/>
                  <a:gd name="connsiteX33" fmla="*/ 5314208 w 5890162"/>
                  <a:gd name="connsiteY33" fmla="*/ 612191 h 4230832"/>
                  <a:gd name="connsiteX34" fmla="*/ 5403273 w 5890162"/>
                  <a:gd name="connsiteY34" fmla="*/ 570627 h 4230832"/>
                  <a:gd name="connsiteX35" fmla="*/ 5432962 w 5890162"/>
                  <a:gd name="connsiteY35" fmla="*/ 1324710 h 4230832"/>
                  <a:gd name="connsiteX36" fmla="*/ 5462650 w 5890162"/>
                  <a:gd name="connsiteY36" fmla="*/ 2340051 h 4230832"/>
                  <a:gd name="connsiteX37" fmla="*/ 5551715 w 5890162"/>
                  <a:gd name="connsiteY37" fmla="*/ 2565682 h 4230832"/>
                  <a:gd name="connsiteX38" fmla="*/ 5890162 w 5890162"/>
                  <a:gd name="connsiteY38" fmla="*/ 2826939 h 4230832"/>
                  <a:gd name="connsiteX0" fmla="*/ 0 w 5890162"/>
                  <a:gd name="connsiteY0" fmla="*/ 3486019 h 4230832"/>
                  <a:gd name="connsiteX1" fmla="*/ 492826 w 5890162"/>
                  <a:gd name="connsiteY1" fmla="*/ 2803188 h 4230832"/>
                  <a:gd name="connsiteX2" fmla="*/ 1003466 w 5890162"/>
                  <a:gd name="connsiteY2" fmla="*/ 2310362 h 4230832"/>
                  <a:gd name="connsiteX3" fmla="*/ 1430977 w 5890162"/>
                  <a:gd name="connsiteY3" fmla="*/ 2108482 h 4230832"/>
                  <a:gd name="connsiteX4" fmla="*/ 1520042 w 5890162"/>
                  <a:gd name="connsiteY4" fmla="*/ 1918477 h 4230832"/>
                  <a:gd name="connsiteX5" fmla="*/ 1555668 w 5890162"/>
                  <a:gd name="connsiteY5" fmla="*/ 1122830 h 4230832"/>
                  <a:gd name="connsiteX6" fmla="*/ 1632858 w 5890162"/>
                  <a:gd name="connsiteY6" fmla="*/ 261869 h 4230832"/>
                  <a:gd name="connsiteX7" fmla="*/ 1674421 w 5890162"/>
                  <a:gd name="connsiteY7" fmla="*/ 261869 h 4230832"/>
                  <a:gd name="connsiteX8" fmla="*/ 1680359 w 5890162"/>
                  <a:gd name="connsiteY8" fmla="*/ 1360336 h 4230832"/>
                  <a:gd name="connsiteX9" fmla="*/ 1698172 w 5890162"/>
                  <a:gd name="connsiteY9" fmla="*/ 1918477 h 4230832"/>
                  <a:gd name="connsiteX10" fmla="*/ 1757549 w 5890162"/>
                  <a:gd name="connsiteY10" fmla="*/ 2025355 h 4230832"/>
                  <a:gd name="connsiteX11" fmla="*/ 1799112 w 5890162"/>
                  <a:gd name="connsiteY11" fmla="*/ 1562217 h 4230832"/>
                  <a:gd name="connsiteX12" fmla="*/ 1787237 w 5890162"/>
                  <a:gd name="connsiteY12" fmla="*/ 742819 h 4230832"/>
                  <a:gd name="connsiteX13" fmla="*/ 1846613 w 5890162"/>
                  <a:gd name="connsiteY13" fmla="*/ 612 h 4230832"/>
                  <a:gd name="connsiteX14" fmla="*/ 1894115 w 5890162"/>
                  <a:gd name="connsiteY14" fmla="*/ 630004 h 4230832"/>
                  <a:gd name="connsiteX15" fmla="*/ 1900052 w 5890162"/>
                  <a:gd name="connsiteY15" fmla="*/ 1378149 h 4230832"/>
                  <a:gd name="connsiteX16" fmla="*/ 1923803 w 5890162"/>
                  <a:gd name="connsiteY16" fmla="*/ 2060981 h 4230832"/>
                  <a:gd name="connsiteX17" fmla="*/ 2185060 w 5890162"/>
                  <a:gd name="connsiteY17" fmla="*/ 2286611 h 4230832"/>
                  <a:gd name="connsiteX18" fmla="*/ 2559133 w 5890162"/>
                  <a:gd name="connsiteY18" fmla="*/ 2708186 h 4230832"/>
                  <a:gd name="connsiteX19" fmla="*/ 2998521 w 5890162"/>
                  <a:gd name="connsiteY19" fmla="*/ 3408830 h 4230832"/>
                  <a:gd name="connsiteX20" fmla="*/ 3562598 w 5890162"/>
                  <a:gd name="connsiteY20" fmla="*/ 4168851 h 4230832"/>
                  <a:gd name="connsiteX21" fmla="*/ 4073237 w 5890162"/>
                  <a:gd name="connsiteY21" fmla="*/ 4115412 h 4230832"/>
                  <a:gd name="connsiteX22" fmla="*/ 4417621 w 5890162"/>
                  <a:gd name="connsiteY22" fmla="*/ 3551334 h 4230832"/>
                  <a:gd name="connsiteX23" fmla="*/ 4916385 w 5890162"/>
                  <a:gd name="connsiteY23" fmla="*/ 2832876 h 4230832"/>
                  <a:gd name="connsiteX24" fmla="*/ 5058888 w 5890162"/>
                  <a:gd name="connsiteY24" fmla="*/ 2203484 h 4230832"/>
                  <a:gd name="connsiteX25" fmla="*/ 5082639 w 5890162"/>
                  <a:gd name="connsiteY25" fmla="*/ 1544404 h 4230832"/>
                  <a:gd name="connsiteX26" fmla="*/ 5153891 w 5890162"/>
                  <a:gd name="connsiteY26" fmla="*/ 445936 h 4230832"/>
                  <a:gd name="connsiteX27" fmla="*/ 5201393 w 5890162"/>
                  <a:gd name="connsiteY27" fmla="*/ 683443 h 4230832"/>
                  <a:gd name="connsiteX28" fmla="*/ 5213268 w 5890162"/>
                  <a:gd name="connsiteY28" fmla="*/ 1627531 h 4230832"/>
                  <a:gd name="connsiteX29" fmla="*/ 5213268 w 5890162"/>
                  <a:gd name="connsiteY29" fmla="*/ 2298487 h 4230832"/>
                  <a:gd name="connsiteX30" fmla="*/ 5278582 w 5890162"/>
                  <a:gd name="connsiteY30" fmla="*/ 2423178 h 4230832"/>
                  <a:gd name="connsiteX31" fmla="*/ 5320146 w 5890162"/>
                  <a:gd name="connsiteY31" fmla="*/ 2031292 h 4230832"/>
                  <a:gd name="connsiteX32" fmla="*/ 5290458 w 5890162"/>
                  <a:gd name="connsiteY32" fmla="*/ 1467214 h 4230832"/>
                  <a:gd name="connsiteX33" fmla="*/ 5314208 w 5890162"/>
                  <a:gd name="connsiteY33" fmla="*/ 612191 h 4230832"/>
                  <a:gd name="connsiteX34" fmla="*/ 5403273 w 5890162"/>
                  <a:gd name="connsiteY34" fmla="*/ 570627 h 4230832"/>
                  <a:gd name="connsiteX35" fmla="*/ 5432962 w 5890162"/>
                  <a:gd name="connsiteY35" fmla="*/ 1324710 h 4230832"/>
                  <a:gd name="connsiteX36" fmla="*/ 5462650 w 5890162"/>
                  <a:gd name="connsiteY36" fmla="*/ 2340051 h 4230832"/>
                  <a:gd name="connsiteX37" fmla="*/ 5551715 w 5890162"/>
                  <a:gd name="connsiteY37" fmla="*/ 2565682 h 4230832"/>
                  <a:gd name="connsiteX38" fmla="*/ 5890162 w 5890162"/>
                  <a:gd name="connsiteY38" fmla="*/ 2826939 h 4230832"/>
                  <a:gd name="connsiteX0" fmla="*/ 0 w 5890162"/>
                  <a:gd name="connsiteY0" fmla="*/ 3486019 h 4230832"/>
                  <a:gd name="connsiteX1" fmla="*/ 492826 w 5890162"/>
                  <a:gd name="connsiteY1" fmla="*/ 2803188 h 4230832"/>
                  <a:gd name="connsiteX2" fmla="*/ 1003466 w 5890162"/>
                  <a:gd name="connsiteY2" fmla="*/ 2310362 h 4230832"/>
                  <a:gd name="connsiteX3" fmla="*/ 1430977 w 5890162"/>
                  <a:gd name="connsiteY3" fmla="*/ 2108482 h 4230832"/>
                  <a:gd name="connsiteX4" fmla="*/ 1520042 w 5890162"/>
                  <a:gd name="connsiteY4" fmla="*/ 1918477 h 4230832"/>
                  <a:gd name="connsiteX5" fmla="*/ 1555668 w 5890162"/>
                  <a:gd name="connsiteY5" fmla="*/ 1122830 h 4230832"/>
                  <a:gd name="connsiteX6" fmla="*/ 1632858 w 5890162"/>
                  <a:gd name="connsiteY6" fmla="*/ 261869 h 4230832"/>
                  <a:gd name="connsiteX7" fmla="*/ 1674421 w 5890162"/>
                  <a:gd name="connsiteY7" fmla="*/ 261869 h 4230832"/>
                  <a:gd name="connsiteX8" fmla="*/ 1680359 w 5890162"/>
                  <a:gd name="connsiteY8" fmla="*/ 1360336 h 4230832"/>
                  <a:gd name="connsiteX9" fmla="*/ 1698172 w 5890162"/>
                  <a:gd name="connsiteY9" fmla="*/ 1918477 h 4230832"/>
                  <a:gd name="connsiteX10" fmla="*/ 1757549 w 5890162"/>
                  <a:gd name="connsiteY10" fmla="*/ 2025355 h 4230832"/>
                  <a:gd name="connsiteX11" fmla="*/ 1799112 w 5890162"/>
                  <a:gd name="connsiteY11" fmla="*/ 1562217 h 4230832"/>
                  <a:gd name="connsiteX12" fmla="*/ 1787237 w 5890162"/>
                  <a:gd name="connsiteY12" fmla="*/ 742819 h 4230832"/>
                  <a:gd name="connsiteX13" fmla="*/ 1846613 w 5890162"/>
                  <a:gd name="connsiteY13" fmla="*/ 612 h 4230832"/>
                  <a:gd name="connsiteX14" fmla="*/ 1894115 w 5890162"/>
                  <a:gd name="connsiteY14" fmla="*/ 630004 h 4230832"/>
                  <a:gd name="connsiteX15" fmla="*/ 1900052 w 5890162"/>
                  <a:gd name="connsiteY15" fmla="*/ 1378149 h 4230832"/>
                  <a:gd name="connsiteX16" fmla="*/ 1923803 w 5890162"/>
                  <a:gd name="connsiteY16" fmla="*/ 2060981 h 4230832"/>
                  <a:gd name="connsiteX17" fmla="*/ 2185060 w 5890162"/>
                  <a:gd name="connsiteY17" fmla="*/ 2286611 h 4230832"/>
                  <a:gd name="connsiteX18" fmla="*/ 2559133 w 5890162"/>
                  <a:gd name="connsiteY18" fmla="*/ 2708186 h 4230832"/>
                  <a:gd name="connsiteX19" fmla="*/ 2998521 w 5890162"/>
                  <a:gd name="connsiteY19" fmla="*/ 3408830 h 4230832"/>
                  <a:gd name="connsiteX20" fmla="*/ 3562598 w 5890162"/>
                  <a:gd name="connsiteY20" fmla="*/ 4168851 h 4230832"/>
                  <a:gd name="connsiteX21" fmla="*/ 4073237 w 5890162"/>
                  <a:gd name="connsiteY21" fmla="*/ 4115412 h 4230832"/>
                  <a:gd name="connsiteX22" fmla="*/ 4417621 w 5890162"/>
                  <a:gd name="connsiteY22" fmla="*/ 3551334 h 4230832"/>
                  <a:gd name="connsiteX23" fmla="*/ 4916385 w 5890162"/>
                  <a:gd name="connsiteY23" fmla="*/ 2832876 h 4230832"/>
                  <a:gd name="connsiteX24" fmla="*/ 5082639 w 5890162"/>
                  <a:gd name="connsiteY24" fmla="*/ 2250986 h 4230832"/>
                  <a:gd name="connsiteX25" fmla="*/ 5082639 w 5890162"/>
                  <a:gd name="connsiteY25" fmla="*/ 1544404 h 4230832"/>
                  <a:gd name="connsiteX26" fmla="*/ 5153891 w 5890162"/>
                  <a:gd name="connsiteY26" fmla="*/ 445936 h 4230832"/>
                  <a:gd name="connsiteX27" fmla="*/ 5201393 w 5890162"/>
                  <a:gd name="connsiteY27" fmla="*/ 683443 h 4230832"/>
                  <a:gd name="connsiteX28" fmla="*/ 5213268 w 5890162"/>
                  <a:gd name="connsiteY28" fmla="*/ 1627531 h 4230832"/>
                  <a:gd name="connsiteX29" fmla="*/ 5213268 w 5890162"/>
                  <a:gd name="connsiteY29" fmla="*/ 2298487 h 4230832"/>
                  <a:gd name="connsiteX30" fmla="*/ 5278582 w 5890162"/>
                  <a:gd name="connsiteY30" fmla="*/ 2423178 h 4230832"/>
                  <a:gd name="connsiteX31" fmla="*/ 5320146 w 5890162"/>
                  <a:gd name="connsiteY31" fmla="*/ 2031292 h 4230832"/>
                  <a:gd name="connsiteX32" fmla="*/ 5290458 w 5890162"/>
                  <a:gd name="connsiteY32" fmla="*/ 1467214 h 4230832"/>
                  <a:gd name="connsiteX33" fmla="*/ 5314208 w 5890162"/>
                  <a:gd name="connsiteY33" fmla="*/ 612191 h 4230832"/>
                  <a:gd name="connsiteX34" fmla="*/ 5403273 w 5890162"/>
                  <a:gd name="connsiteY34" fmla="*/ 570627 h 4230832"/>
                  <a:gd name="connsiteX35" fmla="*/ 5432962 w 5890162"/>
                  <a:gd name="connsiteY35" fmla="*/ 1324710 h 4230832"/>
                  <a:gd name="connsiteX36" fmla="*/ 5462650 w 5890162"/>
                  <a:gd name="connsiteY36" fmla="*/ 2340051 h 4230832"/>
                  <a:gd name="connsiteX37" fmla="*/ 5551715 w 5890162"/>
                  <a:gd name="connsiteY37" fmla="*/ 2565682 h 4230832"/>
                  <a:gd name="connsiteX38" fmla="*/ 5890162 w 5890162"/>
                  <a:gd name="connsiteY38" fmla="*/ 2826939 h 4230832"/>
                  <a:gd name="connsiteX0" fmla="*/ 0 w 5890162"/>
                  <a:gd name="connsiteY0" fmla="*/ 3486019 h 4230832"/>
                  <a:gd name="connsiteX1" fmla="*/ 492826 w 5890162"/>
                  <a:gd name="connsiteY1" fmla="*/ 2803188 h 4230832"/>
                  <a:gd name="connsiteX2" fmla="*/ 1003466 w 5890162"/>
                  <a:gd name="connsiteY2" fmla="*/ 2310362 h 4230832"/>
                  <a:gd name="connsiteX3" fmla="*/ 1430977 w 5890162"/>
                  <a:gd name="connsiteY3" fmla="*/ 2108482 h 4230832"/>
                  <a:gd name="connsiteX4" fmla="*/ 1520042 w 5890162"/>
                  <a:gd name="connsiteY4" fmla="*/ 1918477 h 4230832"/>
                  <a:gd name="connsiteX5" fmla="*/ 1555668 w 5890162"/>
                  <a:gd name="connsiteY5" fmla="*/ 1122830 h 4230832"/>
                  <a:gd name="connsiteX6" fmla="*/ 1632858 w 5890162"/>
                  <a:gd name="connsiteY6" fmla="*/ 261869 h 4230832"/>
                  <a:gd name="connsiteX7" fmla="*/ 1674421 w 5890162"/>
                  <a:gd name="connsiteY7" fmla="*/ 261869 h 4230832"/>
                  <a:gd name="connsiteX8" fmla="*/ 1680359 w 5890162"/>
                  <a:gd name="connsiteY8" fmla="*/ 1360336 h 4230832"/>
                  <a:gd name="connsiteX9" fmla="*/ 1698172 w 5890162"/>
                  <a:gd name="connsiteY9" fmla="*/ 1918477 h 4230832"/>
                  <a:gd name="connsiteX10" fmla="*/ 1757549 w 5890162"/>
                  <a:gd name="connsiteY10" fmla="*/ 2025355 h 4230832"/>
                  <a:gd name="connsiteX11" fmla="*/ 1799112 w 5890162"/>
                  <a:gd name="connsiteY11" fmla="*/ 1562217 h 4230832"/>
                  <a:gd name="connsiteX12" fmla="*/ 1787237 w 5890162"/>
                  <a:gd name="connsiteY12" fmla="*/ 742819 h 4230832"/>
                  <a:gd name="connsiteX13" fmla="*/ 1846613 w 5890162"/>
                  <a:gd name="connsiteY13" fmla="*/ 612 h 4230832"/>
                  <a:gd name="connsiteX14" fmla="*/ 1894115 w 5890162"/>
                  <a:gd name="connsiteY14" fmla="*/ 630004 h 4230832"/>
                  <a:gd name="connsiteX15" fmla="*/ 1900052 w 5890162"/>
                  <a:gd name="connsiteY15" fmla="*/ 1378149 h 4230832"/>
                  <a:gd name="connsiteX16" fmla="*/ 1923803 w 5890162"/>
                  <a:gd name="connsiteY16" fmla="*/ 2060981 h 4230832"/>
                  <a:gd name="connsiteX17" fmla="*/ 2185060 w 5890162"/>
                  <a:gd name="connsiteY17" fmla="*/ 2286611 h 4230832"/>
                  <a:gd name="connsiteX18" fmla="*/ 2559133 w 5890162"/>
                  <a:gd name="connsiteY18" fmla="*/ 2708186 h 4230832"/>
                  <a:gd name="connsiteX19" fmla="*/ 2998521 w 5890162"/>
                  <a:gd name="connsiteY19" fmla="*/ 3408830 h 4230832"/>
                  <a:gd name="connsiteX20" fmla="*/ 3562598 w 5890162"/>
                  <a:gd name="connsiteY20" fmla="*/ 4168851 h 4230832"/>
                  <a:gd name="connsiteX21" fmla="*/ 4073237 w 5890162"/>
                  <a:gd name="connsiteY21" fmla="*/ 4115412 h 4230832"/>
                  <a:gd name="connsiteX22" fmla="*/ 4417621 w 5890162"/>
                  <a:gd name="connsiteY22" fmla="*/ 3551334 h 4230832"/>
                  <a:gd name="connsiteX23" fmla="*/ 4916385 w 5890162"/>
                  <a:gd name="connsiteY23" fmla="*/ 2832876 h 4230832"/>
                  <a:gd name="connsiteX24" fmla="*/ 5064826 w 5890162"/>
                  <a:gd name="connsiteY24" fmla="*/ 2494430 h 4230832"/>
                  <a:gd name="connsiteX25" fmla="*/ 5082639 w 5890162"/>
                  <a:gd name="connsiteY25" fmla="*/ 2250986 h 4230832"/>
                  <a:gd name="connsiteX26" fmla="*/ 5082639 w 5890162"/>
                  <a:gd name="connsiteY26" fmla="*/ 1544404 h 4230832"/>
                  <a:gd name="connsiteX27" fmla="*/ 5153891 w 5890162"/>
                  <a:gd name="connsiteY27" fmla="*/ 445936 h 4230832"/>
                  <a:gd name="connsiteX28" fmla="*/ 5201393 w 5890162"/>
                  <a:gd name="connsiteY28" fmla="*/ 683443 h 4230832"/>
                  <a:gd name="connsiteX29" fmla="*/ 5213268 w 5890162"/>
                  <a:gd name="connsiteY29" fmla="*/ 1627531 h 4230832"/>
                  <a:gd name="connsiteX30" fmla="*/ 5213268 w 5890162"/>
                  <a:gd name="connsiteY30" fmla="*/ 2298487 h 4230832"/>
                  <a:gd name="connsiteX31" fmla="*/ 5278582 w 5890162"/>
                  <a:gd name="connsiteY31" fmla="*/ 2423178 h 4230832"/>
                  <a:gd name="connsiteX32" fmla="*/ 5320146 w 5890162"/>
                  <a:gd name="connsiteY32" fmla="*/ 2031292 h 4230832"/>
                  <a:gd name="connsiteX33" fmla="*/ 5290458 w 5890162"/>
                  <a:gd name="connsiteY33" fmla="*/ 1467214 h 4230832"/>
                  <a:gd name="connsiteX34" fmla="*/ 5314208 w 5890162"/>
                  <a:gd name="connsiteY34" fmla="*/ 612191 h 4230832"/>
                  <a:gd name="connsiteX35" fmla="*/ 5403273 w 5890162"/>
                  <a:gd name="connsiteY35" fmla="*/ 570627 h 4230832"/>
                  <a:gd name="connsiteX36" fmla="*/ 5432962 w 5890162"/>
                  <a:gd name="connsiteY36" fmla="*/ 1324710 h 4230832"/>
                  <a:gd name="connsiteX37" fmla="*/ 5462650 w 5890162"/>
                  <a:gd name="connsiteY37" fmla="*/ 2340051 h 4230832"/>
                  <a:gd name="connsiteX38" fmla="*/ 5551715 w 5890162"/>
                  <a:gd name="connsiteY38" fmla="*/ 2565682 h 4230832"/>
                  <a:gd name="connsiteX39" fmla="*/ 5890162 w 5890162"/>
                  <a:gd name="connsiteY39" fmla="*/ 2826939 h 4230832"/>
                  <a:gd name="connsiteX0" fmla="*/ 0 w 5890162"/>
                  <a:gd name="connsiteY0" fmla="*/ 3486019 h 4230832"/>
                  <a:gd name="connsiteX1" fmla="*/ 492826 w 5890162"/>
                  <a:gd name="connsiteY1" fmla="*/ 2803188 h 4230832"/>
                  <a:gd name="connsiteX2" fmla="*/ 1003466 w 5890162"/>
                  <a:gd name="connsiteY2" fmla="*/ 2310362 h 4230832"/>
                  <a:gd name="connsiteX3" fmla="*/ 1430977 w 5890162"/>
                  <a:gd name="connsiteY3" fmla="*/ 2108482 h 4230832"/>
                  <a:gd name="connsiteX4" fmla="*/ 1520042 w 5890162"/>
                  <a:gd name="connsiteY4" fmla="*/ 1918477 h 4230832"/>
                  <a:gd name="connsiteX5" fmla="*/ 1555668 w 5890162"/>
                  <a:gd name="connsiteY5" fmla="*/ 1122830 h 4230832"/>
                  <a:gd name="connsiteX6" fmla="*/ 1632858 w 5890162"/>
                  <a:gd name="connsiteY6" fmla="*/ 261869 h 4230832"/>
                  <a:gd name="connsiteX7" fmla="*/ 1674421 w 5890162"/>
                  <a:gd name="connsiteY7" fmla="*/ 261869 h 4230832"/>
                  <a:gd name="connsiteX8" fmla="*/ 1680359 w 5890162"/>
                  <a:gd name="connsiteY8" fmla="*/ 1360336 h 4230832"/>
                  <a:gd name="connsiteX9" fmla="*/ 1698172 w 5890162"/>
                  <a:gd name="connsiteY9" fmla="*/ 1918477 h 4230832"/>
                  <a:gd name="connsiteX10" fmla="*/ 1757549 w 5890162"/>
                  <a:gd name="connsiteY10" fmla="*/ 2025355 h 4230832"/>
                  <a:gd name="connsiteX11" fmla="*/ 1799112 w 5890162"/>
                  <a:gd name="connsiteY11" fmla="*/ 1562217 h 4230832"/>
                  <a:gd name="connsiteX12" fmla="*/ 1787237 w 5890162"/>
                  <a:gd name="connsiteY12" fmla="*/ 742819 h 4230832"/>
                  <a:gd name="connsiteX13" fmla="*/ 1846613 w 5890162"/>
                  <a:gd name="connsiteY13" fmla="*/ 612 h 4230832"/>
                  <a:gd name="connsiteX14" fmla="*/ 1894115 w 5890162"/>
                  <a:gd name="connsiteY14" fmla="*/ 630004 h 4230832"/>
                  <a:gd name="connsiteX15" fmla="*/ 1900052 w 5890162"/>
                  <a:gd name="connsiteY15" fmla="*/ 1378149 h 4230832"/>
                  <a:gd name="connsiteX16" fmla="*/ 1923803 w 5890162"/>
                  <a:gd name="connsiteY16" fmla="*/ 2060981 h 4230832"/>
                  <a:gd name="connsiteX17" fmla="*/ 2185060 w 5890162"/>
                  <a:gd name="connsiteY17" fmla="*/ 2286611 h 4230832"/>
                  <a:gd name="connsiteX18" fmla="*/ 2559133 w 5890162"/>
                  <a:gd name="connsiteY18" fmla="*/ 2708186 h 4230832"/>
                  <a:gd name="connsiteX19" fmla="*/ 2998521 w 5890162"/>
                  <a:gd name="connsiteY19" fmla="*/ 3408830 h 4230832"/>
                  <a:gd name="connsiteX20" fmla="*/ 3562598 w 5890162"/>
                  <a:gd name="connsiteY20" fmla="*/ 4168851 h 4230832"/>
                  <a:gd name="connsiteX21" fmla="*/ 4073237 w 5890162"/>
                  <a:gd name="connsiteY21" fmla="*/ 4115412 h 4230832"/>
                  <a:gd name="connsiteX22" fmla="*/ 4417621 w 5890162"/>
                  <a:gd name="connsiteY22" fmla="*/ 3551334 h 4230832"/>
                  <a:gd name="connsiteX23" fmla="*/ 4916385 w 5890162"/>
                  <a:gd name="connsiteY23" fmla="*/ 2832876 h 4230832"/>
                  <a:gd name="connsiteX24" fmla="*/ 5064826 w 5890162"/>
                  <a:gd name="connsiteY24" fmla="*/ 2494430 h 4230832"/>
                  <a:gd name="connsiteX25" fmla="*/ 5082639 w 5890162"/>
                  <a:gd name="connsiteY25" fmla="*/ 2250986 h 4230832"/>
                  <a:gd name="connsiteX26" fmla="*/ 5082639 w 5890162"/>
                  <a:gd name="connsiteY26" fmla="*/ 1544404 h 4230832"/>
                  <a:gd name="connsiteX27" fmla="*/ 5153891 w 5890162"/>
                  <a:gd name="connsiteY27" fmla="*/ 445936 h 4230832"/>
                  <a:gd name="connsiteX28" fmla="*/ 5201393 w 5890162"/>
                  <a:gd name="connsiteY28" fmla="*/ 683443 h 4230832"/>
                  <a:gd name="connsiteX29" fmla="*/ 5213268 w 5890162"/>
                  <a:gd name="connsiteY29" fmla="*/ 1627531 h 4230832"/>
                  <a:gd name="connsiteX30" fmla="*/ 5213268 w 5890162"/>
                  <a:gd name="connsiteY30" fmla="*/ 2298487 h 4230832"/>
                  <a:gd name="connsiteX31" fmla="*/ 5278582 w 5890162"/>
                  <a:gd name="connsiteY31" fmla="*/ 2423178 h 4230832"/>
                  <a:gd name="connsiteX32" fmla="*/ 5320146 w 5890162"/>
                  <a:gd name="connsiteY32" fmla="*/ 2031292 h 4230832"/>
                  <a:gd name="connsiteX33" fmla="*/ 5290458 w 5890162"/>
                  <a:gd name="connsiteY33" fmla="*/ 1467214 h 4230832"/>
                  <a:gd name="connsiteX34" fmla="*/ 5314208 w 5890162"/>
                  <a:gd name="connsiteY34" fmla="*/ 612191 h 4230832"/>
                  <a:gd name="connsiteX35" fmla="*/ 5367647 w 5890162"/>
                  <a:gd name="connsiteY35" fmla="*/ 445936 h 4230832"/>
                  <a:gd name="connsiteX36" fmla="*/ 5432962 w 5890162"/>
                  <a:gd name="connsiteY36" fmla="*/ 1324710 h 4230832"/>
                  <a:gd name="connsiteX37" fmla="*/ 5462650 w 5890162"/>
                  <a:gd name="connsiteY37" fmla="*/ 2340051 h 4230832"/>
                  <a:gd name="connsiteX38" fmla="*/ 5551715 w 5890162"/>
                  <a:gd name="connsiteY38" fmla="*/ 2565682 h 4230832"/>
                  <a:gd name="connsiteX39" fmla="*/ 5890162 w 5890162"/>
                  <a:gd name="connsiteY39" fmla="*/ 2826939 h 4230832"/>
                  <a:gd name="connsiteX0" fmla="*/ 0 w 5890162"/>
                  <a:gd name="connsiteY0" fmla="*/ 3486019 h 4230832"/>
                  <a:gd name="connsiteX1" fmla="*/ 492826 w 5890162"/>
                  <a:gd name="connsiteY1" fmla="*/ 2803188 h 4230832"/>
                  <a:gd name="connsiteX2" fmla="*/ 1003466 w 5890162"/>
                  <a:gd name="connsiteY2" fmla="*/ 2310362 h 4230832"/>
                  <a:gd name="connsiteX3" fmla="*/ 1430977 w 5890162"/>
                  <a:gd name="connsiteY3" fmla="*/ 2108482 h 4230832"/>
                  <a:gd name="connsiteX4" fmla="*/ 1520042 w 5890162"/>
                  <a:gd name="connsiteY4" fmla="*/ 1918477 h 4230832"/>
                  <a:gd name="connsiteX5" fmla="*/ 1555668 w 5890162"/>
                  <a:gd name="connsiteY5" fmla="*/ 1122830 h 4230832"/>
                  <a:gd name="connsiteX6" fmla="*/ 1632858 w 5890162"/>
                  <a:gd name="connsiteY6" fmla="*/ 261869 h 4230832"/>
                  <a:gd name="connsiteX7" fmla="*/ 1674421 w 5890162"/>
                  <a:gd name="connsiteY7" fmla="*/ 261869 h 4230832"/>
                  <a:gd name="connsiteX8" fmla="*/ 1680359 w 5890162"/>
                  <a:gd name="connsiteY8" fmla="*/ 1360336 h 4230832"/>
                  <a:gd name="connsiteX9" fmla="*/ 1698172 w 5890162"/>
                  <a:gd name="connsiteY9" fmla="*/ 1918477 h 4230832"/>
                  <a:gd name="connsiteX10" fmla="*/ 1757549 w 5890162"/>
                  <a:gd name="connsiteY10" fmla="*/ 2025355 h 4230832"/>
                  <a:gd name="connsiteX11" fmla="*/ 1799112 w 5890162"/>
                  <a:gd name="connsiteY11" fmla="*/ 1562217 h 4230832"/>
                  <a:gd name="connsiteX12" fmla="*/ 1787237 w 5890162"/>
                  <a:gd name="connsiteY12" fmla="*/ 742819 h 4230832"/>
                  <a:gd name="connsiteX13" fmla="*/ 1846613 w 5890162"/>
                  <a:gd name="connsiteY13" fmla="*/ 612 h 4230832"/>
                  <a:gd name="connsiteX14" fmla="*/ 1894115 w 5890162"/>
                  <a:gd name="connsiteY14" fmla="*/ 630004 h 4230832"/>
                  <a:gd name="connsiteX15" fmla="*/ 1900052 w 5890162"/>
                  <a:gd name="connsiteY15" fmla="*/ 1378149 h 4230832"/>
                  <a:gd name="connsiteX16" fmla="*/ 1923803 w 5890162"/>
                  <a:gd name="connsiteY16" fmla="*/ 2060981 h 4230832"/>
                  <a:gd name="connsiteX17" fmla="*/ 2185060 w 5890162"/>
                  <a:gd name="connsiteY17" fmla="*/ 2286611 h 4230832"/>
                  <a:gd name="connsiteX18" fmla="*/ 2559133 w 5890162"/>
                  <a:gd name="connsiteY18" fmla="*/ 2708186 h 4230832"/>
                  <a:gd name="connsiteX19" fmla="*/ 2998521 w 5890162"/>
                  <a:gd name="connsiteY19" fmla="*/ 3408830 h 4230832"/>
                  <a:gd name="connsiteX20" fmla="*/ 3562598 w 5890162"/>
                  <a:gd name="connsiteY20" fmla="*/ 4168851 h 4230832"/>
                  <a:gd name="connsiteX21" fmla="*/ 4073237 w 5890162"/>
                  <a:gd name="connsiteY21" fmla="*/ 4115412 h 4230832"/>
                  <a:gd name="connsiteX22" fmla="*/ 4417621 w 5890162"/>
                  <a:gd name="connsiteY22" fmla="*/ 3551334 h 4230832"/>
                  <a:gd name="connsiteX23" fmla="*/ 4916385 w 5890162"/>
                  <a:gd name="connsiteY23" fmla="*/ 2832876 h 4230832"/>
                  <a:gd name="connsiteX24" fmla="*/ 5064826 w 5890162"/>
                  <a:gd name="connsiteY24" fmla="*/ 2494430 h 4230832"/>
                  <a:gd name="connsiteX25" fmla="*/ 5082639 w 5890162"/>
                  <a:gd name="connsiteY25" fmla="*/ 2250986 h 4230832"/>
                  <a:gd name="connsiteX26" fmla="*/ 5082639 w 5890162"/>
                  <a:gd name="connsiteY26" fmla="*/ 1544404 h 4230832"/>
                  <a:gd name="connsiteX27" fmla="*/ 5153891 w 5890162"/>
                  <a:gd name="connsiteY27" fmla="*/ 445936 h 4230832"/>
                  <a:gd name="connsiteX28" fmla="*/ 5201393 w 5890162"/>
                  <a:gd name="connsiteY28" fmla="*/ 683443 h 4230832"/>
                  <a:gd name="connsiteX29" fmla="*/ 5213268 w 5890162"/>
                  <a:gd name="connsiteY29" fmla="*/ 1627531 h 4230832"/>
                  <a:gd name="connsiteX30" fmla="*/ 5213268 w 5890162"/>
                  <a:gd name="connsiteY30" fmla="*/ 2298487 h 4230832"/>
                  <a:gd name="connsiteX31" fmla="*/ 5278582 w 5890162"/>
                  <a:gd name="connsiteY31" fmla="*/ 2423178 h 4230832"/>
                  <a:gd name="connsiteX32" fmla="*/ 5320146 w 5890162"/>
                  <a:gd name="connsiteY32" fmla="*/ 2031292 h 4230832"/>
                  <a:gd name="connsiteX33" fmla="*/ 5320146 w 5890162"/>
                  <a:gd name="connsiteY33" fmla="*/ 1455338 h 4230832"/>
                  <a:gd name="connsiteX34" fmla="*/ 5314208 w 5890162"/>
                  <a:gd name="connsiteY34" fmla="*/ 612191 h 4230832"/>
                  <a:gd name="connsiteX35" fmla="*/ 5367647 w 5890162"/>
                  <a:gd name="connsiteY35" fmla="*/ 445936 h 4230832"/>
                  <a:gd name="connsiteX36" fmla="*/ 5432962 w 5890162"/>
                  <a:gd name="connsiteY36" fmla="*/ 1324710 h 4230832"/>
                  <a:gd name="connsiteX37" fmla="*/ 5462650 w 5890162"/>
                  <a:gd name="connsiteY37" fmla="*/ 2340051 h 4230832"/>
                  <a:gd name="connsiteX38" fmla="*/ 5551715 w 5890162"/>
                  <a:gd name="connsiteY38" fmla="*/ 2565682 h 4230832"/>
                  <a:gd name="connsiteX39" fmla="*/ 5890162 w 5890162"/>
                  <a:gd name="connsiteY39" fmla="*/ 2826939 h 4230832"/>
                  <a:gd name="connsiteX0" fmla="*/ 0 w 5907975"/>
                  <a:gd name="connsiteY0" fmla="*/ 3486019 h 4230832"/>
                  <a:gd name="connsiteX1" fmla="*/ 492826 w 5907975"/>
                  <a:gd name="connsiteY1" fmla="*/ 2803188 h 4230832"/>
                  <a:gd name="connsiteX2" fmla="*/ 1003466 w 5907975"/>
                  <a:gd name="connsiteY2" fmla="*/ 2310362 h 4230832"/>
                  <a:gd name="connsiteX3" fmla="*/ 1430977 w 5907975"/>
                  <a:gd name="connsiteY3" fmla="*/ 2108482 h 4230832"/>
                  <a:gd name="connsiteX4" fmla="*/ 1520042 w 5907975"/>
                  <a:gd name="connsiteY4" fmla="*/ 1918477 h 4230832"/>
                  <a:gd name="connsiteX5" fmla="*/ 1555668 w 5907975"/>
                  <a:gd name="connsiteY5" fmla="*/ 1122830 h 4230832"/>
                  <a:gd name="connsiteX6" fmla="*/ 1632858 w 5907975"/>
                  <a:gd name="connsiteY6" fmla="*/ 261869 h 4230832"/>
                  <a:gd name="connsiteX7" fmla="*/ 1674421 w 5907975"/>
                  <a:gd name="connsiteY7" fmla="*/ 261869 h 4230832"/>
                  <a:gd name="connsiteX8" fmla="*/ 1680359 w 5907975"/>
                  <a:gd name="connsiteY8" fmla="*/ 1360336 h 4230832"/>
                  <a:gd name="connsiteX9" fmla="*/ 1698172 w 5907975"/>
                  <a:gd name="connsiteY9" fmla="*/ 1918477 h 4230832"/>
                  <a:gd name="connsiteX10" fmla="*/ 1757549 w 5907975"/>
                  <a:gd name="connsiteY10" fmla="*/ 2025355 h 4230832"/>
                  <a:gd name="connsiteX11" fmla="*/ 1799112 w 5907975"/>
                  <a:gd name="connsiteY11" fmla="*/ 1562217 h 4230832"/>
                  <a:gd name="connsiteX12" fmla="*/ 1787237 w 5907975"/>
                  <a:gd name="connsiteY12" fmla="*/ 742819 h 4230832"/>
                  <a:gd name="connsiteX13" fmla="*/ 1846613 w 5907975"/>
                  <a:gd name="connsiteY13" fmla="*/ 612 h 4230832"/>
                  <a:gd name="connsiteX14" fmla="*/ 1894115 w 5907975"/>
                  <a:gd name="connsiteY14" fmla="*/ 630004 h 4230832"/>
                  <a:gd name="connsiteX15" fmla="*/ 1900052 w 5907975"/>
                  <a:gd name="connsiteY15" fmla="*/ 1378149 h 4230832"/>
                  <a:gd name="connsiteX16" fmla="*/ 1923803 w 5907975"/>
                  <a:gd name="connsiteY16" fmla="*/ 2060981 h 4230832"/>
                  <a:gd name="connsiteX17" fmla="*/ 2185060 w 5907975"/>
                  <a:gd name="connsiteY17" fmla="*/ 2286611 h 4230832"/>
                  <a:gd name="connsiteX18" fmla="*/ 2559133 w 5907975"/>
                  <a:gd name="connsiteY18" fmla="*/ 2708186 h 4230832"/>
                  <a:gd name="connsiteX19" fmla="*/ 2998521 w 5907975"/>
                  <a:gd name="connsiteY19" fmla="*/ 3408830 h 4230832"/>
                  <a:gd name="connsiteX20" fmla="*/ 3562598 w 5907975"/>
                  <a:gd name="connsiteY20" fmla="*/ 4168851 h 4230832"/>
                  <a:gd name="connsiteX21" fmla="*/ 4073237 w 5907975"/>
                  <a:gd name="connsiteY21" fmla="*/ 4115412 h 4230832"/>
                  <a:gd name="connsiteX22" fmla="*/ 4417621 w 5907975"/>
                  <a:gd name="connsiteY22" fmla="*/ 3551334 h 4230832"/>
                  <a:gd name="connsiteX23" fmla="*/ 4916385 w 5907975"/>
                  <a:gd name="connsiteY23" fmla="*/ 2832876 h 4230832"/>
                  <a:gd name="connsiteX24" fmla="*/ 5064826 w 5907975"/>
                  <a:gd name="connsiteY24" fmla="*/ 2494430 h 4230832"/>
                  <a:gd name="connsiteX25" fmla="*/ 5082639 w 5907975"/>
                  <a:gd name="connsiteY25" fmla="*/ 2250986 h 4230832"/>
                  <a:gd name="connsiteX26" fmla="*/ 5082639 w 5907975"/>
                  <a:gd name="connsiteY26" fmla="*/ 1544404 h 4230832"/>
                  <a:gd name="connsiteX27" fmla="*/ 5153891 w 5907975"/>
                  <a:gd name="connsiteY27" fmla="*/ 445936 h 4230832"/>
                  <a:gd name="connsiteX28" fmla="*/ 5201393 w 5907975"/>
                  <a:gd name="connsiteY28" fmla="*/ 683443 h 4230832"/>
                  <a:gd name="connsiteX29" fmla="*/ 5213268 w 5907975"/>
                  <a:gd name="connsiteY29" fmla="*/ 1627531 h 4230832"/>
                  <a:gd name="connsiteX30" fmla="*/ 5213268 w 5907975"/>
                  <a:gd name="connsiteY30" fmla="*/ 2298487 h 4230832"/>
                  <a:gd name="connsiteX31" fmla="*/ 5278582 w 5907975"/>
                  <a:gd name="connsiteY31" fmla="*/ 2423178 h 4230832"/>
                  <a:gd name="connsiteX32" fmla="*/ 5320146 w 5907975"/>
                  <a:gd name="connsiteY32" fmla="*/ 2031292 h 4230832"/>
                  <a:gd name="connsiteX33" fmla="*/ 5320146 w 5907975"/>
                  <a:gd name="connsiteY33" fmla="*/ 1455338 h 4230832"/>
                  <a:gd name="connsiteX34" fmla="*/ 5314208 w 5907975"/>
                  <a:gd name="connsiteY34" fmla="*/ 612191 h 4230832"/>
                  <a:gd name="connsiteX35" fmla="*/ 5367647 w 5907975"/>
                  <a:gd name="connsiteY35" fmla="*/ 445936 h 4230832"/>
                  <a:gd name="connsiteX36" fmla="*/ 5432962 w 5907975"/>
                  <a:gd name="connsiteY36" fmla="*/ 1324710 h 4230832"/>
                  <a:gd name="connsiteX37" fmla="*/ 5462650 w 5907975"/>
                  <a:gd name="connsiteY37" fmla="*/ 2340051 h 4230832"/>
                  <a:gd name="connsiteX38" fmla="*/ 5551715 w 5907975"/>
                  <a:gd name="connsiteY38" fmla="*/ 2565682 h 4230832"/>
                  <a:gd name="connsiteX39" fmla="*/ 5907975 w 5907975"/>
                  <a:gd name="connsiteY39" fmla="*/ 2898191 h 4230832"/>
                  <a:gd name="connsiteX0" fmla="*/ 0 w 5907975"/>
                  <a:gd name="connsiteY0" fmla="*/ 3486019 h 4230832"/>
                  <a:gd name="connsiteX1" fmla="*/ 492826 w 5907975"/>
                  <a:gd name="connsiteY1" fmla="*/ 2803188 h 4230832"/>
                  <a:gd name="connsiteX2" fmla="*/ 1003466 w 5907975"/>
                  <a:gd name="connsiteY2" fmla="*/ 2310362 h 4230832"/>
                  <a:gd name="connsiteX3" fmla="*/ 1430977 w 5907975"/>
                  <a:gd name="connsiteY3" fmla="*/ 2108482 h 4230832"/>
                  <a:gd name="connsiteX4" fmla="*/ 1520042 w 5907975"/>
                  <a:gd name="connsiteY4" fmla="*/ 1918477 h 4230832"/>
                  <a:gd name="connsiteX5" fmla="*/ 1555668 w 5907975"/>
                  <a:gd name="connsiteY5" fmla="*/ 1122830 h 4230832"/>
                  <a:gd name="connsiteX6" fmla="*/ 1632858 w 5907975"/>
                  <a:gd name="connsiteY6" fmla="*/ 261869 h 4230832"/>
                  <a:gd name="connsiteX7" fmla="*/ 1674421 w 5907975"/>
                  <a:gd name="connsiteY7" fmla="*/ 261869 h 4230832"/>
                  <a:gd name="connsiteX8" fmla="*/ 1680359 w 5907975"/>
                  <a:gd name="connsiteY8" fmla="*/ 1360336 h 4230832"/>
                  <a:gd name="connsiteX9" fmla="*/ 1698172 w 5907975"/>
                  <a:gd name="connsiteY9" fmla="*/ 1918477 h 4230832"/>
                  <a:gd name="connsiteX10" fmla="*/ 1757549 w 5907975"/>
                  <a:gd name="connsiteY10" fmla="*/ 2025355 h 4230832"/>
                  <a:gd name="connsiteX11" fmla="*/ 1799112 w 5907975"/>
                  <a:gd name="connsiteY11" fmla="*/ 1562217 h 4230832"/>
                  <a:gd name="connsiteX12" fmla="*/ 1787237 w 5907975"/>
                  <a:gd name="connsiteY12" fmla="*/ 742819 h 4230832"/>
                  <a:gd name="connsiteX13" fmla="*/ 1846613 w 5907975"/>
                  <a:gd name="connsiteY13" fmla="*/ 612 h 4230832"/>
                  <a:gd name="connsiteX14" fmla="*/ 1894115 w 5907975"/>
                  <a:gd name="connsiteY14" fmla="*/ 630004 h 4230832"/>
                  <a:gd name="connsiteX15" fmla="*/ 1900052 w 5907975"/>
                  <a:gd name="connsiteY15" fmla="*/ 1378149 h 4230832"/>
                  <a:gd name="connsiteX16" fmla="*/ 1923803 w 5907975"/>
                  <a:gd name="connsiteY16" fmla="*/ 2060981 h 4230832"/>
                  <a:gd name="connsiteX17" fmla="*/ 2185060 w 5907975"/>
                  <a:gd name="connsiteY17" fmla="*/ 2286611 h 4230832"/>
                  <a:gd name="connsiteX18" fmla="*/ 2559133 w 5907975"/>
                  <a:gd name="connsiteY18" fmla="*/ 2708186 h 4230832"/>
                  <a:gd name="connsiteX19" fmla="*/ 2998521 w 5907975"/>
                  <a:gd name="connsiteY19" fmla="*/ 3408830 h 4230832"/>
                  <a:gd name="connsiteX20" fmla="*/ 3562598 w 5907975"/>
                  <a:gd name="connsiteY20" fmla="*/ 4168851 h 4230832"/>
                  <a:gd name="connsiteX21" fmla="*/ 4073237 w 5907975"/>
                  <a:gd name="connsiteY21" fmla="*/ 4115412 h 4230832"/>
                  <a:gd name="connsiteX22" fmla="*/ 4417621 w 5907975"/>
                  <a:gd name="connsiteY22" fmla="*/ 3551334 h 4230832"/>
                  <a:gd name="connsiteX23" fmla="*/ 4916385 w 5907975"/>
                  <a:gd name="connsiteY23" fmla="*/ 2832876 h 4230832"/>
                  <a:gd name="connsiteX24" fmla="*/ 5064826 w 5907975"/>
                  <a:gd name="connsiteY24" fmla="*/ 2494430 h 4230832"/>
                  <a:gd name="connsiteX25" fmla="*/ 5082639 w 5907975"/>
                  <a:gd name="connsiteY25" fmla="*/ 2250986 h 4230832"/>
                  <a:gd name="connsiteX26" fmla="*/ 5082639 w 5907975"/>
                  <a:gd name="connsiteY26" fmla="*/ 1544404 h 4230832"/>
                  <a:gd name="connsiteX27" fmla="*/ 5153891 w 5907975"/>
                  <a:gd name="connsiteY27" fmla="*/ 445936 h 4230832"/>
                  <a:gd name="connsiteX28" fmla="*/ 5201393 w 5907975"/>
                  <a:gd name="connsiteY28" fmla="*/ 683443 h 4230832"/>
                  <a:gd name="connsiteX29" fmla="*/ 5213268 w 5907975"/>
                  <a:gd name="connsiteY29" fmla="*/ 1627531 h 4230832"/>
                  <a:gd name="connsiteX30" fmla="*/ 5213268 w 5907975"/>
                  <a:gd name="connsiteY30" fmla="*/ 2298487 h 4230832"/>
                  <a:gd name="connsiteX31" fmla="*/ 5278582 w 5907975"/>
                  <a:gd name="connsiteY31" fmla="*/ 2423178 h 4230832"/>
                  <a:gd name="connsiteX32" fmla="*/ 5320146 w 5907975"/>
                  <a:gd name="connsiteY32" fmla="*/ 2031292 h 4230832"/>
                  <a:gd name="connsiteX33" fmla="*/ 5320146 w 5907975"/>
                  <a:gd name="connsiteY33" fmla="*/ 1455338 h 4230832"/>
                  <a:gd name="connsiteX34" fmla="*/ 5314208 w 5907975"/>
                  <a:gd name="connsiteY34" fmla="*/ 612191 h 4230832"/>
                  <a:gd name="connsiteX35" fmla="*/ 5367647 w 5907975"/>
                  <a:gd name="connsiteY35" fmla="*/ 445936 h 4230832"/>
                  <a:gd name="connsiteX36" fmla="*/ 5432962 w 5907975"/>
                  <a:gd name="connsiteY36" fmla="*/ 1324710 h 4230832"/>
                  <a:gd name="connsiteX37" fmla="*/ 5462650 w 5907975"/>
                  <a:gd name="connsiteY37" fmla="*/ 2340051 h 4230832"/>
                  <a:gd name="connsiteX38" fmla="*/ 5551715 w 5907975"/>
                  <a:gd name="connsiteY38" fmla="*/ 2565682 h 4230832"/>
                  <a:gd name="connsiteX39" fmla="*/ 5907975 w 5907975"/>
                  <a:gd name="connsiteY39" fmla="*/ 2898191 h 4230832"/>
                  <a:gd name="connsiteX0" fmla="*/ 0 w 5551715"/>
                  <a:gd name="connsiteY0" fmla="*/ 3486019 h 4230832"/>
                  <a:gd name="connsiteX1" fmla="*/ 492826 w 5551715"/>
                  <a:gd name="connsiteY1" fmla="*/ 2803188 h 4230832"/>
                  <a:gd name="connsiteX2" fmla="*/ 1003466 w 5551715"/>
                  <a:gd name="connsiteY2" fmla="*/ 2310362 h 4230832"/>
                  <a:gd name="connsiteX3" fmla="*/ 1430977 w 5551715"/>
                  <a:gd name="connsiteY3" fmla="*/ 2108482 h 4230832"/>
                  <a:gd name="connsiteX4" fmla="*/ 1520042 w 5551715"/>
                  <a:gd name="connsiteY4" fmla="*/ 1918477 h 4230832"/>
                  <a:gd name="connsiteX5" fmla="*/ 1555668 w 5551715"/>
                  <a:gd name="connsiteY5" fmla="*/ 1122830 h 4230832"/>
                  <a:gd name="connsiteX6" fmla="*/ 1632858 w 5551715"/>
                  <a:gd name="connsiteY6" fmla="*/ 261869 h 4230832"/>
                  <a:gd name="connsiteX7" fmla="*/ 1674421 w 5551715"/>
                  <a:gd name="connsiteY7" fmla="*/ 261869 h 4230832"/>
                  <a:gd name="connsiteX8" fmla="*/ 1680359 w 5551715"/>
                  <a:gd name="connsiteY8" fmla="*/ 1360336 h 4230832"/>
                  <a:gd name="connsiteX9" fmla="*/ 1698172 w 5551715"/>
                  <a:gd name="connsiteY9" fmla="*/ 1918477 h 4230832"/>
                  <a:gd name="connsiteX10" fmla="*/ 1757549 w 5551715"/>
                  <a:gd name="connsiteY10" fmla="*/ 2025355 h 4230832"/>
                  <a:gd name="connsiteX11" fmla="*/ 1799112 w 5551715"/>
                  <a:gd name="connsiteY11" fmla="*/ 1562217 h 4230832"/>
                  <a:gd name="connsiteX12" fmla="*/ 1787237 w 5551715"/>
                  <a:gd name="connsiteY12" fmla="*/ 742819 h 4230832"/>
                  <a:gd name="connsiteX13" fmla="*/ 1846613 w 5551715"/>
                  <a:gd name="connsiteY13" fmla="*/ 612 h 4230832"/>
                  <a:gd name="connsiteX14" fmla="*/ 1894115 w 5551715"/>
                  <a:gd name="connsiteY14" fmla="*/ 630004 h 4230832"/>
                  <a:gd name="connsiteX15" fmla="*/ 1900052 w 5551715"/>
                  <a:gd name="connsiteY15" fmla="*/ 1378149 h 4230832"/>
                  <a:gd name="connsiteX16" fmla="*/ 1923803 w 5551715"/>
                  <a:gd name="connsiteY16" fmla="*/ 2060981 h 4230832"/>
                  <a:gd name="connsiteX17" fmla="*/ 2185060 w 5551715"/>
                  <a:gd name="connsiteY17" fmla="*/ 2286611 h 4230832"/>
                  <a:gd name="connsiteX18" fmla="*/ 2559133 w 5551715"/>
                  <a:gd name="connsiteY18" fmla="*/ 2708186 h 4230832"/>
                  <a:gd name="connsiteX19" fmla="*/ 2998521 w 5551715"/>
                  <a:gd name="connsiteY19" fmla="*/ 3408830 h 4230832"/>
                  <a:gd name="connsiteX20" fmla="*/ 3562598 w 5551715"/>
                  <a:gd name="connsiteY20" fmla="*/ 4168851 h 4230832"/>
                  <a:gd name="connsiteX21" fmla="*/ 4073237 w 5551715"/>
                  <a:gd name="connsiteY21" fmla="*/ 4115412 h 4230832"/>
                  <a:gd name="connsiteX22" fmla="*/ 4417621 w 5551715"/>
                  <a:gd name="connsiteY22" fmla="*/ 3551334 h 4230832"/>
                  <a:gd name="connsiteX23" fmla="*/ 4916385 w 5551715"/>
                  <a:gd name="connsiteY23" fmla="*/ 2832876 h 4230832"/>
                  <a:gd name="connsiteX24" fmla="*/ 5064826 w 5551715"/>
                  <a:gd name="connsiteY24" fmla="*/ 2494430 h 4230832"/>
                  <a:gd name="connsiteX25" fmla="*/ 5082639 w 5551715"/>
                  <a:gd name="connsiteY25" fmla="*/ 2250986 h 4230832"/>
                  <a:gd name="connsiteX26" fmla="*/ 5082639 w 5551715"/>
                  <a:gd name="connsiteY26" fmla="*/ 1544404 h 4230832"/>
                  <a:gd name="connsiteX27" fmla="*/ 5153891 w 5551715"/>
                  <a:gd name="connsiteY27" fmla="*/ 445936 h 4230832"/>
                  <a:gd name="connsiteX28" fmla="*/ 5201393 w 5551715"/>
                  <a:gd name="connsiteY28" fmla="*/ 683443 h 4230832"/>
                  <a:gd name="connsiteX29" fmla="*/ 5213268 w 5551715"/>
                  <a:gd name="connsiteY29" fmla="*/ 1627531 h 4230832"/>
                  <a:gd name="connsiteX30" fmla="*/ 5213268 w 5551715"/>
                  <a:gd name="connsiteY30" fmla="*/ 2298487 h 4230832"/>
                  <a:gd name="connsiteX31" fmla="*/ 5278582 w 5551715"/>
                  <a:gd name="connsiteY31" fmla="*/ 2423178 h 4230832"/>
                  <a:gd name="connsiteX32" fmla="*/ 5320146 w 5551715"/>
                  <a:gd name="connsiteY32" fmla="*/ 2031292 h 4230832"/>
                  <a:gd name="connsiteX33" fmla="*/ 5320146 w 5551715"/>
                  <a:gd name="connsiteY33" fmla="*/ 1455338 h 4230832"/>
                  <a:gd name="connsiteX34" fmla="*/ 5314208 w 5551715"/>
                  <a:gd name="connsiteY34" fmla="*/ 612191 h 4230832"/>
                  <a:gd name="connsiteX35" fmla="*/ 5367647 w 5551715"/>
                  <a:gd name="connsiteY35" fmla="*/ 445936 h 4230832"/>
                  <a:gd name="connsiteX36" fmla="*/ 5432962 w 5551715"/>
                  <a:gd name="connsiteY36" fmla="*/ 1324710 h 4230832"/>
                  <a:gd name="connsiteX37" fmla="*/ 5462650 w 5551715"/>
                  <a:gd name="connsiteY37" fmla="*/ 2340051 h 4230832"/>
                  <a:gd name="connsiteX38" fmla="*/ 5551715 w 5551715"/>
                  <a:gd name="connsiteY38" fmla="*/ 2565682 h 4230832"/>
                  <a:gd name="connsiteX0" fmla="*/ 0 w 5551715"/>
                  <a:gd name="connsiteY0" fmla="*/ 3486019 h 4230832"/>
                  <a:gd name="connsiteX1" fmla="*/ 492826 w 5551715"/>
                  <a:gd name="connsiteY1" fmla="*/ 2803188 h 4230832"/>
                  <a:gd name="connsiteX2" fmla="*/ 1003466 w 5551715"/>
                  <a:gd name="connsiteY2" fmla="*/ 2310362 h 4230832"/>
                  <a:gd name="connsiteX3" fmla="*/ 1430977 w 5551715"/>
                  <a:gd name="connsiteY3" fmla="*/ 2108482 h 4230832"/>
                  <a:gd name="connsiteX4" fmla="*/ 1520042 w 5551715"/>
                  <a:gd name="connsiteY4" fmla="*/ 1918477 h 4230832"/>
                  <a:gd name="connsiteX5" fmla="*/ 1555668 w 5551715"/>
                  <a:gd name="connsiteY5" fmla="*/ 1122830 h 4230832"/>
                  <a:gd name="connsiteX6" fmla="*/ 1632858 w 5551715"/>
                  <a:gd name="connsiteY6" fmla="*/ 261869 h 4230832"/>
                  <a:gd name="connsiteX7" fmla="*/ 1674421 w 5551715"/>
                  <a:gd name="connsiteY7" fmla="*/ 261869 h 4230832"/>
                  <a:gd name="connsiteX8" fmla="*/ 1680359 w 5551715"/>
                  <a:gd name="connsiteY8" fmla="*/ 1360336 h 4230832"/>
                  <a:gd name="connsiteX9" fmla="*/ 1698172 w 5551715"/>
                  <a:gd name="connsiteY9" fmla="*/ 1918477 h 4230832"/>
                  <a:gd name="connsiteX10" fmla="*/ 1757549 w 5551715"/>
                  <a:gd name="connsiteY10" fmla="*/ 2025355 h 4230832"/>
                  <a:gd name="connsiteX11" fmla="*/ 1799112 w 5551715"/>
                  <a:gd name="connsiteY11" fmla="*/ 1562217 h 4230832"/>
                  <a:gd name="connsiteX12" fmla="*/ 1787237 w 5551715"/>
                  <a:gd name="connsiteY12" fmla="*/ 742819 h 4230832"/>
                  <a:gd name="connsiteX13" fmla="*/ 1846613 w 5551715"/>
                  <a:gd name="connsiteY13" fmla="*/ 612 h 4230832"/>
                  <a:gd name="connsiteX14" fmla="*/ 1894115 w 5551715"/>
                  <a:gd name="connsiteY14" fmla="*/ 630004 h 4230832"/>
                  <a:gd name="connsiteX15" fmla="*/ 1900052 w 5551715"/>
                  <a:gd name="connsiteY15" fmla="*/ 1378149 h 4230832"/>
                  <a:gd name="connsiteX16" fmla="*/ 1923803 w 5551715"/>
                  <a:gd name="connsiteY16" fmla="*/ 2060981 h 4230832"/>
                  <a:gd name="connsiteX17" fmla="*/ 2185060 w 5551715"/>
                  <a:gd name="connsiteY17" fmla="*/ 2286611 h 4230832"/>
                  <a:gd name="connsiteX18" fmla="*/ 2559133 w 5551715"/>
                  <a:gd name="connsiteY18" fmla="*/ 2708186 h 4230832"/>
                  <a:gd name="connsiteX19" fmla="*/ 2998521 w 5551715"/>
                  <a:gd name="connsiteY19" fmla="*/ 3408830 h 4230832"/>
                  <a:gd name="connsiteX20" fmla="*/ 3562598 w 5551715"/>
                  <a:gd name="connsiteY20" fmla="*/ 4168851 h 4230832"/>
                  <a:gd name="connsiteX21" fmla="*/ 4073237 w 5551715"/>
                  <a:gd name="connsiteY21" fmla="*/ 4115412 h 4230832"/>
                  <a:gd name="connsiteX22" fmla="*/ 4417621 w 5551715"/>
                  <a:gd name="connsiteY22" fmla="*/ 3551334 h 4230832"/>
                  <a:gd name="connsiteX23" fmla="*/ 4916385 w 5551715"/>
                  <a:gd name="connsiteY23" fmla="*/ 2832876 h 4230832"/>
                  <a:gd name="connsiteX24" fmla="*/ 5064826 w 5551715"/>
                  <a:gd name="connsiteY24" fmla="*/ 2494430 h 4230832"/>
                  <a:gd name="connsiteX25" fmla="*/ 5082639 w 5551715"/>
                  <a:gd name="connsiteY25" fmla="*/ 2250986 h 4230832"/>
                  <a:gd name="connsiteX26" fmla="*/ 5082639 w 5551715"/>
                  <a:gd name="connsiteY26" fmla="*/ 1544404 h 4230832"/>
                  <a:gd name="connsiteX27" fmla="*/ 5153891 w 5551715"/>
                  <a:gd name="connsiteY27" fmla="*/ 445936 h 4230832"/>
                  <a:gd name="connsiteX28" fmla="*/ 5201393 w 5551715"/>
                  <a:gd name="connsiteY28" fmla="*/ 683443 h 4230832"/>
                  <a:gd name="connsiteX29" fmla="*/ 5213268 w 5551715"/>
                  <a:gd name="connsiteY29" fmla="*/ 1627531 h 4230832"/>
                  <a:gd name="connsiteX30" fmla="*/ 5213268 w 5551715"/>
                  <a:gd name="connsiteY30" fmla="*/ 2298487 h 4230832"/>
                  <a:gd name="connsiteX31" fmla="*/ 5278582 w 5551715"/>
                  <a:gd name="connsiteY31" fmla="*/ 2423178 h 4230832"/>
                  <a:gd name="connsiteX32" fmla="*/ 5320146 w 5551715"/>
                  <a:gd name="connsiteY32" fmla="*/ 2031292 h 4230832"/>
                  <a:gd name="connsiteX33" fmla="*/ 5320146 w 5551715"/>
                  <a:gd name="connsiteY33" fmla="*/ 1455338 h 4230832"/>
                  <a:gd name="connsiteX34" fmla="*/ 5314208 w 5551715"/>
                  <a:gd name="connsiteY34" fmla="*/ 612191 h 4230832"/>
                  <a:gd name="connsiteX35" fmla="*/ 5367647 w 5551715"/>
                  <a:gd name="connsiteY35" fmla="*/ 445936 h 4230832"/>
                  <a:gd name="connsiteX36" fmla="*/ 5432962 w 5551715"/>
                  <a:gd name="connsiteY36" fmla="*/ 1324710 h 4230832"/>
                  <a:gd name="connsiteX37" fmla="*/ 5462650 w 5551715"/>
                  <a:gd name="connsiteY37" fmla="*/ 2340051 h 4230832"/>
                  <a:gd name="connsiteX38" fmla="*/ 5551715 w 5551715"/>
                  <a:gd name="connsiteY38" fmla="*/ 2565682 h 4230832"/>
                  <a:gd name="connsiteX0" fmla="*/ 0 w 5462650"/>
                  <a:gd name="connsiteY0" fmla="*/ 3486019 h 4230832"/>
                  <a:gd name="connsiteX1" fmla="*/ 492826 w 5462650"/>
                  <a:gd name="connsiteY1" fmla="*/ 2803188 h 4230832"/>
                  <a:gd name="connsiteX2" fmla="*/ 1003466 w 5462650"/>
                  <a:gd name="connsiteY2" fmla="*/ 2310362 h 4230832"/>
                  <a:gd name="connsiteX3" fmla="*/ 1430977 w 5462650"/>
                  <a:gd name="connsiteY3" fmla="*/ 2108482 h 4230832"/>
                  <a:gd name="connsiteX4" fmla="*/ 1520042 w 5462650"/>
                  <a:gd name="connsiteY4" fmla="*/ 1918477 h 4230832"/>
                  <a:gd name="connsiteX5" fmla="*/ 1555668 w 5462650"/>
                  <a:gd name="connsiteY5" fmla="*/ 1122830 h 4230832"/>
                  <a:gd name="connsiteX6" fmla="*/ 1632858 w 5462650"/>
                  <a:gd name="connsiteY6" fmla="*/ 261869 h 4230832"/>
                  <a:gd name="connsiteX7" fmla="*/ 1674421 w 5462650"/>
                  <a:gd name="connsiteY7" fmla="*/ 261869 h 4230832"/>
                  <a:gd name="connsiteX8" fmla="*/ 1680359 w 5462650"/>
                  <a:gd name="connsiteY8" fmla="*/ 1360336 h 4230832"/>
                  <a:gd name="connsiteX9" fmla="*/ 1698172 w 5462650"/>
                  <a:gd name="connsiteY9" fmla="*/ 1918477 h 4230832"/>
                  <a:gd name="connsiteX10" fmla="*/ 1757549 w 5462650"/>
                  <a:gd name="connsiteY10" fmla="*/ 2025355 h 4230832"/>
                  <a:gd name="connsiteX11" fmla="*/ 1799112 w 5462650"/>
                  <a:gd name="connsiteY11" fmla="*/ 1562217 h 4230832"/>
                  <a:gd name="connsiteX12" fmla="*/ 1787237 w 5462650"/>
                  <a:gd name="connsiteY12" fmla="*/ 742819 h 4230832"/>
                  <a:gd name="connsiteX13" fmla="*/ 1846613 w 5462650"/>
                  <a:gd name="connsiteY13" fmla="*/ 612 h 4230832"/>
                  <a:gd name="connsiteX14" fmla="*/ 1894115 w 5462650"/>
                  <a:gd name="connsiteY14" fmla="*/ 630004 h 4230832"/>
                  <a:gd name="connsiteX15" fmla="*/ 1900052 w 5462650"/>
                  <a:gd name="connsiteY15" fmla="*/ 1378149 h 4230832"/>
                  <a:gd name="connsiteX16" fmla="*/ 1923803 w 5462650"/>
                  <a:gd name="connsiteY16" fmla="*/ 2060981 h 4230832"/>
                  <a:gd name="connsiteX17" fmla="*/ 2185060 w 5462650"/>
                  <a:gd name="connsiteY17" fmla="*/ 2286611 h 4230832"/>
                  <a:gd name="connsiteX18" fmla="*/ 2559133 w 5462650"/>
                  <a:gd name="connsiteY18" fmla="*/ 2708186 h 4230832"/>
                  <a:gd name="connsiteX19" fmla="*/ 2998521 w 5462650"/>
                  <a:gd name="connsiteY19" fmla="*/ 3408830 h 4230832"/>
                  <a:gd name="connsiteX20" fmla="*/ 3562598 w 5462650"/>
                  <a:gd name="connsiteY20" fmla="*/ 4168851 h 4230832"/>
                  <a:gd name="connsiteX21" fmla="*/ 4073237 w 5462650"/>
                  <a:gd name="connsiteY21" fmla="*/ 4115412 h 4230832"/>
                  <a:gd name="connsiteX22" fmla="*/ 4417621 w 5462650"/>
                  <a:gd name="connsiteY22" fmla="*/ 3551334 h 4230832"/>
                  <a:gd name="connsiteX23" fmla="*/ 4916385 w 5462650"/>
                  <a:gd name="connsiteY23" fmla="*/ 2832876 h 4230832"/>
                  <a:gd name="connsiteX24" fmla="*/ 5064826 w 5462650"/>
                  <a:gd name="connsiteY24" fmla="*/ 2494430 h 4230832"/>
                  <a:gd name="connsiteX25" fmla="*/ 5082639 w 5462650"/>
                  <a:gd name="connsiteY25" fmla="*/ 2250986 h 4230832"/>
                  <a:gd name="connsiteX26" fmla="*/ 5082639 w 5462650"/>
                  <a:gd name="connsiteY26" fmla="*/ 1544404 h 4230832"/>
                  <a:gd name="connsiteX27" fmla="*/ 5153891 w 5462650"/>
                  <a:gd name="connsiteY27" fmla="*/ 445936 h 4230832"/>
                  <a:gd name="connsiteX28" fmla="*/ 5201393 w 5462650"/>
                  <a:gd name="connsiteY28" fmla="*/ 683443 h 4230832"/>
                  <a:gd name="connsiteX29" fmla="*/ 5213268 w 5462650"/>
                  <a:gd name="connsiteY29" fmla="*/ 1627531 h 4230832"/>
                  <a:gd name="connsiteX30" fmla="*/ 5213268 w 5462650"/>
                  <a:gd name="connsiteY30" fmla="*/ 2298487 h 4230832"/>
                  <a:gd name="connsiteX31" fmla="*/ 5278582 w 5462650"/>
                  <a:gd name="connsiteY31" fmla="*/ 2423178 h 4230832"/>
                  <a:gd name="connsiteX32" fmla="*/ 5320146 w 5462650"/>
                  <a:gd name="connsiteY32" fmla="*/ 2031292 h 4230832"/>
                  <a:gd name="connsiteX33" fmla="*/ 5320146 w 5462650"/>
                  <a:gd name="connsiteY33" fmla="*/ 1455338 h 4230832"/>
                  <a:gd name="connsiteX34" fmla="*/ 5314208 w 5462650"/>
                  <a:gd name="connsiteY34" fmla="*/ 612191 h 4230832"/>
                  <a:gd name="connsiteX35" fmla="*/ 5367647 w 5462650"/>
                  <a:gd name="connsiteY35" fmla="*/ 445936 h 4230832"/>
                  <a:gd name="connsiteX36" fmla="*/ 5432962 w 5462650"/>
                  <a:gd name="connsiteY36" fmla="*/ 1324710 h 4230832"/>
                  <a:gd name="connsiteX37" fmla="*/ 5462650 w 5462650"/>
                  <a:gd name="connsiteY37" fmla="*/ 2340051 h 4230832"/>
                  <a:gd name="connsiteX0" fmla="*/ 0 w 5432962"/>
                  <a:gd name="connsiteY0" fmla="*/ 3486019 h 4230832"/>
                  <a:gd name="connsiteX1" fmla="*/ 492826 w 5432962"/>
                  <a:gd name="connsiteY1" fmla="*/ 2803188 h 4230832"/>
                  <a:gd name="connsiteX2" fmla="*/ 1003466 w 5432962"/>
                  <a:gd name="connsiteY2" fmla="*/ 2310362 h 4230832"/>
                  <a:gd name="connsiteX3" fmla="*/ 1430977 w 5432962"/>
                  <a:gd name="connsiteY3" fmla="*/ 2108482 h 4230832"/>
                  <a:gd name="connsiteX4" fmla="*/ 1520042 w 5432962"/>
                  <a:gd name="connsiteY4" fmla="*/ 1918477 h 4230832"/>
                  <a:gd name="connsiteX5" fmla="*/ 1555668 w 5432962"/>
                  <a:gd name="connsiteY5" fmla="*/ 1122830 h 4230832"/>
                  <a:gd name="connsiteX6" fmla="*/ 1632858 w 5432962"/>
                  <a:gd name="connsiteY6" fmla="*/ 261869 h 4230832"/>
                  <a:gd name="connsiteX7" fmla="*/ 1674421 w 5432962"/>
                  <a:gd name="connsiteY7" fmla="*/ 261869 h 4230832"/>
                  <a:gd name="connsiteX8" fmla="*/ 1680359 w 5432962"/>
                  <a:gd name="connsiteY8" fmla="*/ 1360336 h 4230832"/>
                  <a:gd name="connsiteX9" fmla="*/ 1698172 w 5432962"/>
                  <a:gd name="connsiteY9" fmla="*/ 1918477 h 4230832"/>
                  <a:gd name="connsiteX10" fmla="*/ 1757549 w 5432962"/>
                  <a:gd name="connsiteY10" fmla="*/ 2025355 h 4230832"/>
                  <a:gd name="connsiteX11" fmla="*/ 1799112 w 5432962"/>
                  <a:gd name="connsiteY11" fmla="*/ 1562217 h 4230832"/>
                  <a:gd name="connsiteX12" fmla="*/ 1787237 w 5432962"/>
                  <a:gd name="connsiteY12" fmla="*/ 742819 h 4230832"/>
                  <a:gd name="connsiteX13" fmla="*/ 1846613 w 5432962"/>
                  <a:gd name="connsiteY13" fmla="*/ 612 h 4230832"/>
                  <a:gd name="connsiteX14" fmla="*/ 1894115 w 5432962"/>
                  <a:gd name="connsiteY14" fmla="*/ 630004 h 4230832"/>
                  <a:gd name="connsiteX15" fmla="*/ 1900052 w 5432962"/>
                  <a:gd name="connsiteY15" fmla="*/ 1378149 h 4230832"/>
                  <a:gd name="connsiteX16" fmla="*/ 1923803 w 5432962"/>
                  <a:gd name="connsiteY16" fmla="*/ 2060981 h 4230832"/>
                  <a:gd name="connsiteX17" fmla="*/ 2185060 w 5432962"/>
                  <a:gd name="connsiteY17" fmla="*/ 2286611 h 4230832"/>
                  <a:gd name="connsiteX18" fmla="*/ 2559133 w 5432962"/>
                  <a:gd name="connsiteY18" fmla="*/ 2708186 h 4230832"/>
                  <a:gd name="connsiteX19" fmla="*/ 2998521 w 5432962"/>
                  <a:gd name="connsiteY19" fmla="*/ 3408830 h 4230832"/>
                  <a:gd name="connsiteX20" fmla="*/ 3562598 w 5432962"/>
                  <a:gd name="connsiteY20" fmla="*/ 4168851 h 4230832"/>
                  <a:gd name="connsiteX21" fmla="*/ 4073237 w 5432962"/>
                  <a:gd name="connsiteY21" fmla="*/ 4115412 h 4230832"/>
                  <a:gd name="connsiteX22" fmla="*/ 4417621 w 5432962"/>
                  <a:gd name="connsiteY22" fmla="*/ 3551334 h 4230832"/>
                  <a:gd name="connsiteX23" fmla="*/ 4916385 w 5432962"/>
                  <a:gd name="connsiteY23" fmla="*/ 2832876 h 4230832"/>
                  <a:gd name="connsiteX24" fmla="*/ 5064826 w 5432962"/>
                  <a:gd name="connsiteY24" fmla="*/ 2494430 h 4230832"/>
                  <a:gd name="connsiteX25" fmla="*/ 5082639 w 5432962"/>
                  <a:gd name="connsiteY25" fmla="*/ 2250986 h 4230832"/>
                  <a:gd name="connsiteX26" fmla="*/ 5082639 w 5432962"/>
                  <a:gd name="connsiteY26" fmla="*/ 1544404 h 4230832"/>
                  <a:gd name="connsiteX27" fmla="*/ 5153891 w 5432962"/>
                  <a:gd name="connsiteY27" fmla="*/ 445936 h 4230832"/>
                  <a:gd name="connsiteX28" fmla="*/ 5201393 w 5432962"/>
                  <a:gd name="connsiteY28" fmla="*/ 683443 h 4230832"/>
                  <a:gd name="connsiteX29" fmla="*/ 5213268 w 5432962"/>
                  <a:gd name="connsiteY29" fmla="*/ 1627531 h 4230832"/>
                  <a:gd name="connsiteX30" fmla="*/ 5213268 w 5432962"/>
                  <a:gd name="connsiteY30" fmla="*/ 2298487 h 4230832"/>
                  <a:gd name="connsiteX31" fmla="*/ 5278582 w 5432962"/>
                  <a:gd name="connsiteY31" fmla="*/ 2423178 h 4230832"/>
                  <a:gd name="connsiteX32" fmla="*/ 5320146 w 5432962"/>
                  <a:gd name="connsiteY32" fmla="*/ 2031292 h 4230832"/>
                  <a:gd name="connsiteX33" fmla="*/ 5320146 w 5432962"/>
                  <a:gd name="connsiteY33" fmla="*/ 1455338 h 4230832"/>
                  <a:gd name="connsiteX34" fmla="*/ 5314208 w 5432962"/>
                  <a:gd name="connsiteY34" fmla="*/ 612191 h 4230832"/>
                  <a:gd name="connsiteX35" fmla="*/ 5367647 w 5432962"/>
                  <a:gd name="connsiteY35" fmla="*/ 445936 h 4230832"/>
                  <a:gd name="connsiteX36" fmla="*/ 5432962 w 5432962"/>
                  <a:gd name="connsiteY36" fmla="*/ 1324710 h 4230832"/>
                  <a:gd name="connsiteX0" fmla="*/ 0 w 5367647"/>
                  <a:gd name="connsiteY0" fmla="*/ 3486019 h 4230832"/>
                  <a:gd name="connsiteX1" fmla="*/ 492826 w 5367647"/>
                  <a:gd name="connsiteY1" fmla="*/ 2803188 h 4230832"/>
                  <a:gd name="connsiteX2" fmla="*/ 1003466 w 5367647"/>
                  <a:gd name="connsiteY2" fmla="*/ 2310362 h 4230832"/>
                  <a:gd name="connsiteX3" fmla="*/ 1430977 w 5367647"/>
                  <a:gd name="connsiteY3" fmla="*/ 2108482 h 4230832"/>
                  <a:gd name="connsiteX4" fmla="*/ 1520042 w 5367647"/>
                  <a:gd name="connsiteY4" fmla="*/ 1918477 h 4230832"/>
                  <a:gd name="connsiteX5" fmla="*/ 1555668 w 5367647"/>
                  <a:gd name="connsiteY5" fmla="*/ 1122830 h 4230832"/>
                  <a:gd name="connsiteX6" fmla="*/ 1632858 w 5367647"/>
                  <a:gd name="connsiteY6" fmla="*/ 261869 h 4230832"/>
                  <a:gd name="connsiteX7" fmla="*/ 1674421 w 5367647"/>
                  <a:gd name="connsiteY7" fmla="*/ 261869 h 4230832"/>
                  <a:gd name="connsiteX8" fmla="*/ 1680359 w 5367647"/>
                  <a:gd name="connsiteY8" fmla="*/ 1360336 h 4230832"/>
                  <a:gd name="connsiteX9" fmla="*/ 1698172 w 5367647"/>
                  <a:gd name="connsiteY9" fmla="*/ 1918477 h 4230832"/>
                  <a:gd name="connsiteX10" fmla="*/ 1757549 w 5367647"/>
                  <a:gd name="connsiteY10" fmla="*/ 2025355 h 4230832"/>
                  <a:gd name="connsiteX11" fmla="*/ 1799112 w 5367647"/>
                  <a:gd name="connsiteY11" fmla="*/ 1562217 h 4230832"/>
                  <a:gd name="connsiteX12" fmla="*/ 1787237 w 5367647"/>
                  <a:gd name="connsiteY12" fmla="*/ 742819 h 4230832"/>
                  <a:gd name="connsiteX13" fmla="*/ 1846613 w 5367647"/>
                  <a:gd name="connsiteY13" fmla="*/ 612 h 4230832"/>
                  <a:gd name="connsiteX14" fmla="*/ 1894115 w 5367647"/>
                  <a:gd name="connsiteY14" fmla="*/ 630004 h 4230832"/>
                  <a:gd name="connsiteX15" fmla="*/ 1900052 w 5367647"/>
                  <a:gd name="connsiteY15" fmla="*/ 1378149 h 4230832"/>
                  <a:gd name="connsiteX16" fmla="*/ 1923803 w 5367647"/>
                  <a:gd name="connsiteY16" fmla="*/ 2060981 h 4230832"/>
                  <a:gd name="connsiteX17" fmla="*/ 2185060 w 5367647"/>
                  <a:gd name="connsiteY17" fmla="*/ 2286611 h 4230832"/>
                  <a:gd name="connsiteX18" fmla="*/ 2559133 w 5367647"/>
                  <a:gd name="connsiteY18" fmla="*/ 2708186 h 4230832"/>
                  <a:gd name="connsiteX19" fmla="*/ 2998521 w 5367647"/>
                  <a:gd name="connsiteY19" fmla="*/ 3408830 h 4230832"/>
                  <a:gd name="connsiteX20" fmla="*/ 3562598 w 5367647"/>
                  <a:gd name="connsiteY20" fmla="*/ 4168851 h 4230832"/>
                  <a:gd name="connsiteX21" fmla="*/ 4073237 w 5367647"/>
                  <a:gd name="connsiteY21" fmla="*/ 4115412 h 4230832"/>
                  <a:gd name="connsiteX22" fmla="*/ 4417621 w 5367647"/>
                  <a:gd name="connsiteY22" fmla="*/ 3551334 h 4230832"/>
                  <a:gd name="connsiteX23" fmla="*/ 4916385 w 5367647"/>
                  <a:gd name="connsiteY23" fmla="*/ 2832876 h 4230832"/>
                  <a:gd name="connsiteX24" fmla="*/ 5064826 w 5367647"/>
                  <a:gd name="connsiteY24" fmla="*/ 2494430 h 4230832"/>
                  <a:gd name="connsiteX25" fmla="*/ 5082639 w 5367647"/>
                  <a:gd name="connsiteY25" fmla="*/ 2250986 h 4230832"/>
                  <a:gd name="connsiteX26" fmla="*/ 5082639 w 5367647"/>
                  <a:gd name="connsiteY26" fmla="*/ 1544404 h 4230832"/>
                  <a:gd name="connsiteX27" fmla="*/ 5153891 w 5367647"/>
                  <a:gd name="connsiteY27" fmla="*/ 445936 h 4230832"/>
                  <a:gd name="connsiteX28" fmla="*/ 5201393 w 5367647"/>
                  <a:gd name="connsiteY28" fmla="*/ 683443 h 4230832"/>
                  <a:gd name="connsiteX29" fmla="*/ 5213268 w 5367647"/>
                  <a:gd name="connsiteY29" fmla="*/ 1627531 h 4230832"/>
                  <a:gd name="connsiteX30" fmla="*/ 5213268 w 5367647"/>
                  <a:gd name="connsiteY30" fmla="*/ 2298487 h 4230832"/>
                  <a:gd name="connsiteX31" fmla="*/ 5278582 w 5367647"/>
                  <a:gd name="connsiteY31" fmla="*/ 2423178 h 4230832"/>
                  <a:gd name="connsiteX32" fmla="*/ 5320146 w 5367647"/>
                  <a:gd name="connsiteY32" fmla="*/ 2031292 h 4230832"/>
                  <a:gd name="connsiteX33" fmla="*/ 5320146 w 5367647"/>
                  <a:gd name="connsiteY33" fmla="*/ 1455338 h 4230832"/>
                  <a:gd name="connsiteX34" fmla="*/ 5314208 w 5367647"/>
                  <a:gd name="connsiteY34" fmla="*/ 612191 h 4230832"/>
                  <a:gd name="connsiteX35" fmla="*/ 5367647 w 5367647"/>
                  <a:gd name="connsiteY35" fmla="*/ 445936 h 4230832"/>
                  <a:gd name="connsiteX0" fmla="*/ 0 w 5323456"/>
                  <a:gd name="connsiteY0" fmla="*/ 3486019 h 4230832"/>
                  <a:gd name="connsiteX1" fmla="*/ 492826 w 5323456"/>
                  <a:gd name="connsiteY1" fmla="*/ 2803188 h 4230832"/>
                  <a:gd name="connsiteX2" fmla="*/ 1003466 w 5323456"/>
                  <a:gd name="connsiteY2" fmla="*/ 2310362 h 4230832"/>
                  <a:gd name="connsiteX3" fmla="*/ 1430977 w 5323456"/>
                  <a:gd name="connsiteY3" fmla="*/ 2108482 h 4230832"/>
                  <a:gd name="connsiteX4" fmla="*/ 1520042 w 5323456"/>
                  <a:gd name="connsiteY4" fmla="*/ 1918477 h 4230832"/>
                  <a:gd name="connsiteX5" fmla="*/ 1555668 w 5323456"/>
                  <a:gd name="connsiteY5" fmla="*/ 1122830 h 4230832"/>
                  <a:gd name="connsiteX6" fmla="*/ 1632858 w 5323456"/>
                  <a:gd name="connsiteY6" fmla="*/ 261869 h 4230832"/>
                  <a:gd name="connsiteX7" fmla="*/ 1674421 w 5323456"/>
                  <a:gd name="connsiteY7" fmla="*/ 261869 h 4230832"/>
                  <a:gd name="connsiteX8" fmla="*/ 1680359 w 5323456"/>
                  <a:gd name="connsiteY8" fmla="*/ 1360336 h 4230832"/>
                  <a:gd name="connsiteX9" fmla="*/ 1698172 w 5323456"/>
                  <a:gd name="connsiteY9" fmla="*/ 1918477 h 4230832"/>
                  <a:gd name="connsiteX10" fmla="*/ 1757549 w 5323456"/>
                  <a:gd name="connsiteY10" fmla="*/ 2025355 h 4230832"/>
                  <a:gd name="connsiteX11" fmla="*/ 1799112 w 5323456"/>
                  <a:gd name="connsiteY11" fmla="*/ 1562217 h 4230832"/>
                  <a:gd name="connsiteX12" fmla="*/ 1787237 w 5323456"/>
                  <a:gd name="connsiteY12" fmla="*/ 742819 h 4230832"/>
                  <a:gd name="connsiteX13" fmla="*/ 1846613 w 5323456"/>
                  <a:gd name="connsiteY13" fmla="*/ 612 h 4230832"/>
                  <a:gd name="connsiteX14" fmla="*/ 1894115 w 5323456"/>
                  <a:gd name="connsiteY14" fmla="*/ 630004 h 4230832"/>
                  <a:gd name="connsiteX15" fmla="*/ 1900052 w 5323456"/>
                  <a:gd name="connsiteY15" fmla="*/ 1378149 h 4230832"/>
                  <a:gd name="connsiteX16" fmla="*/ 1923803 w 5323456"/>
                  <a:gd name="connsiteY16" fmla="*/ 2060981 h 4230832"/>
                  <a:gd name="connsiteX17" fmla="*/ 2185060 w 5323456"/>
                  <a:gd name="connsiteY17" fmla="*/ 2286611 h 4230832"/>
                  <a:gd name="connsiteX18" fmla="*/ 2559133 w 5323456"/>
                  <a:gd name="connsiteY18" fmla="*/ 2708186 h 4230832"/>
                  <a:gd name="connsiteX19" fmla="*/ 2998521 w 5323456"/>
                  <a:gd name="connsiteY19" fmla="*/ 3408830 h 4230832"/>
                  <a:gd name="connsiteX20" fmla="*/ 3562598 w 5323456"/>
                  <a:gd name="connsiteY20" fmla="*/ 4168851 h 4230832"/>
                  <a:gd name="connsiteX21" fmla="*/ 4073237 w 5323456"/>
                  <a:gd name="connsiteY21" fmla="*/ 4115412 h 4230832"/>
                  <a:gd name="connsiteX22" fmla="*/ 4417621 w 5323456"/>
                  <a:gd name="connsiteY22" fmla="*/ 3551334 h 4230832"/>
                  <a:gd name="connsiteX23" fmla="*/ 4916385 w 5323456"/>
                  <a:gd name="connsiteY23" fmla="*/ 2832876 h 4230832"/>
                  <a:gd name="connsiteX24" fmla="*/ 5064826 w 5323456"/>
                  <a:gd name="connsiteY24" fmla="*/ 2494430 h 4230832"/>
                  <a:gd name="connsiteX25" fmla="*/ 5082639 w 5323456"/>
                  <a:gd name="connsiteY25" fmla="*/ 2250986 h 4230832"/>
                  <a:gd name="connsiteX26" fmla="*/ 5082639 w 5323456"/>
                  <a:gd name="connsiteY26" fmla="*/ 1544404 h 4230832"/>
                  <a:gd name="connsiteX27" fmla="*/ 5153891 w 5323456"/>
                  <a:gd name="connsiteY27" fmla="*/ 445936 h 4230832"/>
                  <a:gd name="connsiteX28" fmla="*/ 5201393 w 5323456"/>
                  <a:gd name="connsiteY28" fmla="*/ 683443 h 4230832"/>
                  <a:gd name="connsiteX29" fmla="*/ 5213268 w 5323456"/>
                  <a:gd name="connsiteY29" fmla="*/ 1627531 h 4230832"/>
                  <a:gd name="connsiteX30" fmla="*/ 5213268 w 5323456"/>
                  <a:gd name="connsiteY30" fmla="*/ 2298487 h 4230832"/>
                  <a:gd name="connsiteX31" fmla="*/ 5278582 w 5323456"/>
                  <a:gd name="connsiteY31" fmla="*/ 2423178 h 4230832"/>
                  <a:gd name="connsiteX32" fmla="*/ 5320146 w 5323456"/>
                  <a:gd name="connsiteY32" fmla="*/ 2031292 h 4230832"/>
                  <a:gd name="connsiteX33" fmla="*/ 5320146 w 5323456"/>
                  <a:gd name="connsiteY33" fmla="*/ 1455338 h 4230832"/>
                  <a:gd name="connsiteX34" fmla="*/ 5314208 w 5323456"/>
                  <a:gd name="connsiteY34" fmla="*/ 612191 h 4230832"/>
                  <a:gd name="connsiteX0" fmla="*/ 0 w 5323456"/>
                  <a:gd name="connsiteY0" fmla="*/ 3486019 h 4230832"/>
                  <a:gd name="connsiteX1" fmla="*/ 492826 w 5323456"/>
                  <a:gd name="connsiteY1" fmla="*/ 2803188 h 4230832"/>
                  <a:gd name="connsiteX2" fmla="*/ 1003466 w 5323456"/>
                  <a:gd name="connsiteY2" fmla="*/ 2310362 h 4230832"/>
                  <a:gd name="connsiteX3" fmla="*/ 1430977 w 5323456"/>
                  <a:gd name="connsiteY3" fmla="*/ 2108482 h 4230832"/>
                  <a:gd name="connsiteX4" fmla="*/ 1520042 w 5323456"/>
                  <a:gd name="connsiteY4" fmla="*/ 1918477 h 4230832"/>
                  <a:gd name="connsiteX5" fmla="*/ 1555668 w 5323456"/>
                  <a:gd name="connsiteY5" fmla="*/ 1122830 h 4230832"/>
                  <a:gd name="connsiteX6" fmla="*/ 1632858 w 5323456"/>
                  <a:gd name="connsiteY6" fmla="*/ 261869 h 4230832"/>
                  <a:gd name="connsiteX7" fmla="*/ 1674421 w 5323456"/>
                  <a:gd name="connsiteY7" fmla="*/ 261869 h 4230832"/>
                  <a:gd name="connsiteX8" fmla="*/ 1680359 w 5323456"/>
                  <a:gd name="connsiteY8" fmla="*/ 1360336 h 4230832"/>
                  <a:gd name="connsiteX9" fmla="*/ 1698172 w 5323456"/>
                  <a:gd name="connsiteY9" fmla="*/ 1918477 h 4230832"/>
                  <a:gd name="connsiteX10" fmla="*/ 1757549 w 5323456"/>
                  <a:gd name="connsiteY10" fmla="*/ 2025355 h 4230832"/>
                  <a:gd name="connsiteX11" fmla="*/ 1799112 w 5323456"/>
                  <a:gd name="connsiteY11" fmla="*/ 1562217 h 4230832"/>
                  <a:gd name="connsiteX12" fmla="*/ 1787237 w 5323456"/>
                  <a:gd name="connsiteY12" fmla="*/ 742819 h 4230832"/>
                  <a:gd name="connsiteX13" fmla="*/ 1846613 w 5323456"/>
                  <a:gd name="connsiteY13" fmla="*/ 612 h 4230832"/>
                  <a:gd name="connsiteX14" fmla="*/ 1894115 w 5323456"/>
                  <a:gd name="connsiteY14" fmla="*/ 630004 h 4230832"/>
                  <a:gd name="connsiteX15" fmla="*/ 1900052 w 5323456"/>
                  <a:gd name="connsiteY15" fmla="*/ 1378149 h 4230832"/>
                  <a:gd name="connsiteX16" fmla="*/ 1923803 w 5323456"/>
                  <a:gd name="connsiteY16" fmla="*/ 2060981 h 4230832"/>
                  <a:gd name="connsiteX17" fmla="*/ 2185060 w 5323456"/>
                  <a:gd name="connsiteY17" fmla="*/ 2286611 h 4230832"/>
                  <a:gd name="connsiteX18" fmla="*/ 2559133 w 5323456"/>
                  <a:gd name="connsiteY18" fmla="*/ 2708186 h 4230832"/>
                  <a:gd name="connsiteX19" fmla="*/ 2998521 w 5323456"/>
                  <a:gd name="connsiteY19" fmla="*/ 3408830 h 4230832"/>
                  <a:gd name="connsiteX20" fmla="*/ 3562598 w 5323456"/>
                  <a:gd name="connsiteY20" fmla="*/ 4168851 h 4230832"/>
                  <a:gd name="connsiteX21" fmla="*/ 4073237 w 5323456"/>
                  <a:gd name="connsiteY21" fmla="*/ 4115412 h 4230832"/>
                  <a:gd name="connsiteX22" fmla="*/ 4417621 w 5323456"/>
                  <a:gd name="connsiteY22" fmla="*/ 3551334 h 4230832"/>
                  <a:gd name="connsiteX23" fmla="*/ 4916385 w 5323456"/>
                  <a:gd name="connsiteY23" fmla="*/ 2832876 h 4230832"/>
                  <a:gd name="connsiteX24" fmla="*/ 5064826 w 5323456"/>
                  <a:gd name="connsiteY24" fmla="*/ 2494430 h 4230832"/>
                  <a:gd name="connsiteX25" fmla="*/ 5082639 w 5323456"/>
                  <a:gd name="connsiteY25" fmla="*/ 2250986 h 4230832"/>
                  <a:gd name="connsiteX26" fmla="*/ 5082639 w 5323456"/>
                  <a:gd name="connsiteY26" fmla="*/ 1544404 h 4230832"/>
                  <a:gd name="connsiteX27" fmla="*/ 5153891 w 5323456"/>
                  <a:gd name="connsiteY27" fmla="*/ 445936 h 4230832"/>
                  <a:gd name="connsiteX28" fmla="*/ 5201393 w 5323456"/>
                  <a:gd name="connsiteY28" fmla="*/ 683443 h 4230832"/>
                  <a:gd name="connsiteX29" fmla="*/ 5213268 w 5323456"/>
                  <a:gd name="connsiteY29" fmla="*/ 1627531 h 4230832"/>
                  <a:gd name="connsiteX30" fmla="*/ 5213268 w 5323456"/>
                  <a:gd name="connsiteY30" fmla="*/ 2298487 h 4230832"/>
                  <a:gd name="connsiteX31" fmla="*/ 5278582 w 5323456"/>
                  <a:gd name="connsiteY31" fmla="*/ 2423178 h 4230832"/>
                  <a:gd name="connsiteX32" fmla="*/ 5320146 w 5323456"/>
                  <a:gd name="connsiteY32" fmla="*/ 2031292 h 4230832"/>
                  <a:gd name="connsiteX33" fmla="*/ 5320146 w 5323456"/>
                  <a:gd name="connsiteY33" fmla="*/ 1455338 h 4230832"/>
                  <a:gd name="connsiteX0" fmla="*/ 0 w 5323456"/>
                  <a:gd name="connsiteY0" fmla="*/ 3486019 h 4230832"/>
                  <a:gd name="connsiteX1" fmla="*/ 492826 w 5323456"/>
                  <a:gd name="connsiteY1" fmla="*/ 2803188 h 4230832"/>
                  <a:gd name="connsiteX2" fmla="*/ 1003466 w 5323456"/>
                  <a:gd name="connsiteY2" fmla="*/ 2310362 h 4230832"/>
                  <a:gd name="connsiteX3" fmla="*/ 1430977 w 5323456"/>
                  <a:gd name="connsiteY3" fmla="*/ 2108482 h 4230832"/>
                  <a:gd name="connsiteX4" fmla="*/ 1520042 w 5323456"/>
                  <a:gd name="connsiteY4" fmla="*/ 1918477 h 4230832"/>
                  <a:gd name="connsiteX5" fmla="*/ 1555668 w 5323456"/>
                  <a:gd name="connsiteY5" fmla="*/ 1122830 h 4230832"/>
                  <a:gd name="connsiteX6" fmla="*/ 1632858 w 5323456"/>
                  <a:gd name="connsiteY6" fmla="*/ 261869 h 4230832"/>
                  <a:gd name="connsiteX7" fmla="*/ 1674421 w 5323456"/>
                  <a:gd name="connsiteY7" fmla="*/ 261869 h 4230832"/>
                  <a:gd name="connsiteX8" fmla="*/ 1680359 w 5323456"/>
                  <a:gd name="connsiteY8" fmla="*/ 1360336 h 4230832"/>
                  <a:gd name="connsiteX9" fmla="*/ 1698172 w 5323456"/>
                  <a:gd name="connsiteY9" fmla="*/ 1918477 h 4230832"/>
                  <a:gd name="connsiteX10" fmla="*/ 1757549 w 5323456"/>
                  <a:gd name="connsiteY10" fmla="*/ 2025355 h 4230832"/>
                  <a:gd name="connsiteX11" fmla="*/ 1799112 w 5323456"/>
                  <a:gd name="connsiteY11" fmla="*/ 1562217 h 4230832"/>
                  <a:gd name="connsiteX12" fmla="*/ 1787237 w 5323456"/>
                  <a:gd name="connsiteY12" fmla="*/ 742819 h 4230832"/>
                  <a:gd name="connsiteX13" fmla="*/ 1846613 w 5323456"/>
                  <a:gd name="connsiteY13" fmla="*/ 612 h 4230832"/>
                  <a:gd name="connsiteX14" fmla="*/ 1894115 w 5323456"/>
                  <a:gd name="connsiteY14" fmla="*/ 630004 h 4230832"/>
                  <a:gd name="connsiteX15" fmla="*/ 1900052 w 5323456"/>
                  <a:gd name="connsiteY15" fmla="*/ 1378149 h 4230832"/>
                  <a:gd name="connsiteX16" fmla="*/ 1923803 w 5323456"/>
                  <a:gd name="connsiteY16" fmla="*/ 2060981 h 4230832"/>
                  <a:gd name="connsiteX17" fmla="*/ 2185060 w 5323456"/>
                  <a:gd name="connsiteY17" fmla="*/ 2286611 h 4230832"/>
                  <a:gd name="connsiteX18" fmla="*/ 2559133 w 5323456"/>
                  <a:gd name="connsiteY18" fmla="*/ 2708186 h 4230832"/>
                  <a:gd name="connsiteX19" fmla="*/ 2998521 w 5323456"/>
                  <a:gd name="connsiteY19" fmla="*/ 3408830 h 4230832"/>
                  <a:gd name="connsiteX20" fmla="*/ 3562598 w 5323456"/>
                  <a:gd name="connsiteY20" fmla="*/ 4168851 h 4230832"/>
                  <a:gd name="connsiteX21" fmla="*/ 4073237 w 5323456"/>
                  <a:gd name="connsiteY21" fmla="*/ 4115412 h 4230832"/>
                  <a:gd name="connsiteX22" fmla="*/ 4417621 w 5323456"/>
                  <a:gd name="connsiteY22" fmla="*/ 3551334 h 4230832"/>
                  <a:gd name="connsiteX23" fmla="*/ 4916385 w 5323456"/>
                  <a:gd name="connsiteY23" fmla="*/ 2832876 h 4230832"/>
                  <a:gd name="connsiteX24" fmla="*/ 5064826 w 5323456"/>
                  <a:gd name="connsiteY24" fmla="*/ 2494430 h 4230832"/>
                  <a:gd name="connsiteX25" fmla="*/ 5082639 w 5323456"/>
                  <a:gd name="connsiteY25" fmla="*/ 2250986 h 4230832"/>
                  <a:gd name="connsiteX26" fmla="*/ 5082639 w 5323456"/>
                  <a:gd name="connsiteY26" fmla="*/ 1544404 h 4230832"/>
                  <a:gd name="connsiteX27" fmla="*/ 5153891 w 5323456"/>
                  <a:gd name="connsiteY27" fmla="*/ 445936 h 4230832"/>
                  <a:gd name="connsiteX28" fmla="*/ 5213268 w 5323456"/>
                  <a:gd name="connsiteY28" fmla="*/ 1627531 h 4230832"/>
                  <a:gd name="connsiteX29" fmla="*/ 5213268 w 5323456"/>
                  <a:gd name="connsiteY29" fmla="*/ 2298487 h 4230832"/>
                  <a:gd name="connsiteX30" fmla="*/ 5278582 w 5323456"/>
                  <a:gd name="connsiteY30" fmla="*/ 2423178 h 4230832"/>
                  <a:gd name="connsiteX31" fmla="*/ 5320146 w 5323456"/>
                  <a:gd name="connsiteY31" fmla="*/ 2031292 h 4230832"/>
                  <a:gd name="connsiteX32" fmla="*/ 5320146 w 5323456"/>
                  <a:gd name="connsiteY32" fmla="*/ 1455338 h 4230832"/>
                  <a:gd name="connsiteX0" fmla="*/ 0 w 5323456"/>
                  <a:gd name="connsiteY0" fmla="*/ 3486019 h 4230832"/>
                  <a:gd name="connsiteX1" fmla="*/ 492826 w 5323456"/>
                  <a:gd name="connsiteY1" fmla="*/ 2803188 h 4230832"/>
                  <a:gd name="connsiteX2" fmla="*/ 1003466 w 5323456"/>
                  <a:gd name="connsiteY2" fmla="*/ 2310362 h 4230832"/>
                  <a:gd name="connsiteX3" fmla="*/ 1430977 w 5323456"/>
                  <a:gd name="connsiteY3" fmla="*/ 2108482 h 4230832"/>
                  <a:gd name="connsiteX4" fmla="*/ 1520042 w 5323456"/>
                  <a:gd name="connsiteY4" fmla="*/ 1918477 h 4230832"/>
                  <a:gd name="connsiteX5" fmla="*/ 1555668 w 5323456"/>
                  <a:gd name="connsiteY5" fmla="*/ 1122830 h 4230832"/>
                  <a:gd name="connsiteX6" fmla="*/ 1632858 w 5323456"/>
                  <a:gd name="connsiteY6" fmla="*/ 261869 h 4230832"/>
                  <a:gd name="connsiteX7" fmla="*/ 1674421 w 5323456"/>
                  <a:gd name="connsiteY7" fmla="*/ 261869 h 4230832"/>
                  <a:gd name="connsiteX8" fmla="*/ 1680359 w 5323456"/>
                  <a:gd name="connsiteY8" fmla="*/ 1360336 h 4230832"/>
                  <a:gd name="connsiteX9" fmla="*/ 1698172 w 5323456"/>
                  <a:gd name="connsiteY9" fmla="*/ 1918477 h 4230832"/>
                  <a:gd name="connsiteX10" fmla="*/ 1757549 w 5323456"/>
                  <a:gd name="connsiteY10" fmla="*/ 2025355 h 4230832"/>
                  <a:gd name="connsiteX11" fmla="*/ 1799112 w 5323456"/>
                  <a:gd name="connsiteY11" fmla="*/ 1562217 h 4230832"/>
                  <a:gd name="connsiteX12" fmla="*/ 1787237 w 5323456"/>
                  <a:gd name="connsiteY12" fmla="*/ 742819 h 4230832"/>
                  <a:gd name="connsiteX13" fmla="*/ 1846613 w 5323456"/>
                  <a:gd name="connsiteY13" fmla="*/ 612 h 4230832"/>
                  <a:gd name="connsiteX14" fmla="*/ 1894115 w 5323456"/>
                  <a:gd name="connsiteY14" fmla="*/ 630004 h 4230832"/>
                  <a:gd name="connsiteX15" fmla="*/ 1900052 w 5323456"/>
                  <a:gd name="connsiteY15" fmla="*/ 1378149 h 4230832"/>
                  <a:gd name="connsiteX16" fmla="*/ 1923803 w 5323456"/>
                  <a:gd name="connsiteY16" fmla="*/ 2060981 h 4230832"/>
                  <a:gd name="connsiteX17" fmla="*/ 2185060 w 5323456"/>
                  <a:gd name="connsiteY17" fmla="*/ 2286611 h 4230832"/>
                  <a:gd name="connsiteX18" fmla="*/ 2559133 w 5323456"/>
                  <a:gd name="connsiteY18" fmla="*/ 2708186 h 4230832"/>
                  <a:gd name="connsiteX19" fmla="*/ 2998521 w 5323456"/>
                  <a:gd name="connsiteY19" fmla="*/ 3408830 h 4230832"/>
                  <a:gd name="connsiteX20" fmla="*/ 3562598 w 5323456"/>
                  <a:gd name="connsiteY20" fmla="*/ 4168851 h 4230832"/>
                  <a:gd name="connsiteX21" fmla="*/ 4073237 w 5323456"/>
                  <a:gd name="connsiteY21" fmla="*/ 4115412 h 4230832"/>
                  <a:gd name="connsiteX22" fmla="*/ 4417621 w 5323456"/>
                  <a:gd name="connsiteY22" fmla="*/ 3551334 h 4230832"/>
                  <a:gd name="connsiteX23" fmla="*/ 4916385 w 5323456"/>
                  <a:gd name="connsiteY23" fmla="*/ 2832876 h 4230832"/>
                  <a:gd name="connsiteX24" fmla="*/ 5064826 w 5323456"/>
                  <a:gd name="connsiteY24" fmla="*/ 2494430 h 4230832"/>
                  <a:gd name="connsiteX25" fmla="*/ 5082639 w 5323456"/>
                  <a:gd name="connsiteY25" fmla="*/ 2250986 h 4230832"/>
                  <a:gd name="connsiteX26" fmla="*/ 5082639 w 5323456"/>
                  <a:gd name="connsiteY26" fmla="*/ 1544404 h 4230832"/>
                  <a:gd name="connsiteX27" fmla="*/ 5213268 w 5323456"/>
                  <a:gd name="connsiteY27" fmla="*/ 1627531 h 4230832"/>
                  <a:gd name="connsiteX28" fmla="*/ 5213268 w 5323456"/>
                  <a:gd name="connsiteY28" fmla="*/ 2298487 h 4230832"/>
                  <a:gd name="connsiteX29" fmla="*/ 5278582 w 5323456"/>
                  <a:gd name="connsiteY29" fmla="*/ 2423178 h 4230832"/>
                  <a:gd name="connsiteX30" fmla="*/ 5320146 w 5323456"/>
                  <a:gd name="connsiteY30" fmla="*/ 2031292 h 4230832"/>
                  <a:gd name="connsiteX31" fmla="*/ 5320146 w 5323456"/>
                  <a:gd name="connsiteY31" fmla="*/ 1455338 h 4230832"/>
                  <a:gd name="connsiteX0" fmla="*/ 0 w 5320146"/>
                  <a:gd name="connsiteY0" fmla="*/ 3486019 h 4230832"/>
                  <a:gd name="connsiteX1" fmla="*/ 492826 w 5320146"/>
                  <a:gd name="connsiteY1" fmla="*/ 2803188 h 4230832"/>
                  <a:gd name="connsiteX2" fmla="*/ 1003466 w 5320146"/>
                  <a:gd name="connsiteY2" fmla="*/ 2310362 h 4230832"/>
                  <a:gd name="connsiteX3" fmla="*/ 1430977 w 5320146"/>
                  <a:gd name="connsiteY3" fmla="*/ 2108482 h 4230832"/>
                  <a:gd name="connsiteX4" fmla="*/ 1520042 w 5320146"/>
                  <a:gd name="connsiteY4" fmla="*/ 1918477 h 4230832"/>
                  <a:gd name="connsiteX5" fmla="*/ 1555668 w 5320146"/>
                  <a:gd name="connsiteY5" fmla="*/ 1122830 h 4230832"/>
                  <a:gd name="connsiteX6" fmla="*/ 1632858 w 5320146"/>
                  <a:gd name="connsiteY6" fmla="*/ 261869 h 4230832"/>
                  <a:gd name="connsiteX7" fmla="*/ 1674421 w 5320146"/>
                  <a:gd name="connsiteY7" fmla="*/ 261869 h 4230832"/>
                  <a:gd name="connsiteX8" fmla="*/ 1680359 w 5320146"/>
                  <a:gd name="connsiteY8" fmla="*/ 1360336 h 4230832"/>
                  <a:gd name="connsiteX9" fmla="*/ 1698172 w 5320146"/>
                  <a:gd name="connsiteY9" fmla="*/ 1918477 h 4230832"/>
                  <a:gd name="connsiteX10" fmla="*/ 1757549 w 5320146"/>
                  <a:gd name="connsiteY10" fmla="*/ 2025355 h 4230832"/>
                  <a:gd name="connsiteX11" fmla="*/ 1799112 w 5320146"/>
                  <a:gd name="connsiteY11" fmla="*/ 1562217 h 4230832"/>
                  <a:gd name="connsiteX12" fmla="*/ 1787237 w 5320146"/>
                  <a:gd name="connsiteY12" fmla="*/ 742819 h 4230832"/>
                  <a:gd name="connsiteX13" fmla="*/ 1846613 w 5320146"/>
                  <a:gd name="connsiteY13" fmla="*/ 612 h 4230832"/>
                  <a:gd name="connsiteX14" fmla="*/ 1894115 w 5320146"/>
                  <a:gd name="connsiteY14" fmla="*/ 630004 h 4230832"/>
                  <a:gd name="connsiteX15" fmla="*/ 1900052 w 5320146"/>
                  <a:gd name="connsiteY15" fmla="*/ 1378149 h 4230832"/>
                  <a:gd name="connsiteX16" fmla="*/ 1923803 w 5320146"/>
                  <a:gd name="connsiteY16" fmla="*/ 2060981 h 4230832"/>
                  <a:gd name="connsiteX17" fmla="*/ 2185060 w 5320146"/>
                  <a:gd name="connsiteY17" fmla="*/ 2286611 h 4230832"/>
                  <a:gd name="connsiteX18" fmla="*/ 2559133 w 5320146"/>
                  <a:gd name="connsiteY18" fmla="*/ 2708186 h 4230832"/>
                  <a:gd name="connsiteX19" fmla="*/ 2998521 w 5320146"/>
                  <a:gd name="connsiteY19" fmla="*/ 3408830 h 4230832"/>
                  <a:gd name="connsiteX20" fmla="*/ 3562598 w 5320146"/>
                  <a:gd name="connsiteY20" fmla="*/ 4168851 h 4230832"/>
                  <a:gd name="connsiteX21" fmla="*/ 4073237 w 5320146"/>
                  <a:gd name="connsiteY21" fmla="*/ 4115412 h 4230832"/>
                  <a:gd name="connsiteX22" fmla="*/ 4417621 w 5320146"/>
                  <a:gd name="connsiteY22" fmla="*/ 3551334 h 4230832"/>
                  <a:gd name="connsiteX23" fmla="*/ 4916385 w 5320146"/>
                  <a:gd name="connsiteY23" fmla="*/ 2832876 h 4230832"/>
                  <a:gd name="connsiteX24" fmla="*/ 5064826 w 5320146"/>
                  <a:gd name="connsiteY24" fmla="*/ 2494430 h 4230832"/>
                  <a:gd name="connsiteX25" fmla="*/ 5082639 w 5320146"/>
                  <a:gd name="connsiteY25" fmla="*/ 2250986 h 4230832"/>
                  <a:gd name="connsiteX26" fmla="*/ 5082639 w 5320146"/>
                  <a:gd name="connsiteY26" fmla="*/ 1544404 h 4230832"/>
                  <a:gd name="connsiteX27" fmla="*/ 5213268 w 5320146"/>
                  <a:gd name="connsiteY27" fmla="*/ 1627531 h 4230832"/>
                  <a:gd name="connsiteX28" fmla="*/ 5213268 w 5320146"/>
                  <a:gd name="connsiteY28" fmla="*/ 2298487 h 4230832"/>
                  <a:gd name="connsiteX29" fmla="*/ 5278582 w 5320146"/>
                  <a:gd name="connsiteY29" fmla="*/ 2423178 h 4230832"/>
                  <a:gd name="connsiteX30" fmla="*/ 5320146 w 5320146"/>
                  <a:gd name="connsiteY30" fmla="*/ 2031292 h 4230832"/>
                  <a:gd name="connsiteX0" fmla="*/ 0 w 5320931"/>
                  <a:gd name="connsiteY0" fmla="*/ 3486019 h 4230832"/>
                  <a:gd name="connsiteX1" fmla="*/ 492826 w 5320931"/>
                  <a:gd name="connsiteY1" fmla="*/ 2803188 h 4230832"/>
                  <a:gd name="connsiteX2" fmla="*/ 1003466 w 5320931"/>
                  <a:gd name="connsiteY2" fmla="*/ 2310362 h 4230832"/>
                  <a:gd name="connsiteX3" fmla="*/ 1430977 w 5320931"/>
                  <a:gd name="connsiteY3" fmla="*/ 2108482 h 4230832"/>
                  <a:gd name="connsiteX4" fmla="*/ 1520042 w 5320931"/>
                  <a:gd name="connsiteY4" fmla="*/ 1918477 h 4230832"/>
                  <a:gd name="connsiteX5" fmla="*/ 1555668 w 5320931"/>
                  <a:gd name="connsiteY5" fmla="*/ 1122830 h 4230832"/>
                  <a:gd name="connsiteX6" fmla="*/ 1632858 w 5320931"/>
                  <a:gd name="connsiteY6" fmla="*/ 261869 h 4230832"/>
                  <a:gd name="connsiteX7" fmla="*/ 1674421 w 5320931"/>
                  <a:gd name="connsiteY7" fmla="*/ 261869 h 4230832"/>
                  <a:gd name="connsiteX8" fmla="*/ 1680359 w 5320931"/>
                  <a:gd name="connsiteY8" fmla="*/ 1360336 h 4230832"/>
                  <a:gd name="connsiteX9" fmla="*/ 1698172 w 5320931"/>
                  <a:gd name="connsiteY9" fmla="*/ 1918477 h 4230832"/>
                  <a:gd name="connsiteX10" fmla="*/ 1757549 w 5320931"/>
                  <a:gd name="connsiteY10" fmla="*/ 2025355 h 4230832"/>
                  <a:gd name="connsiteX11" fmla="*/ 1799112 w 5320931"/>
                  <a:gd name="connsiteY11" fmla="*/ 1562217 h 4230832"/>
                  <a:gd name="connsiteX12" fmla="*/ 1787237 w 5320931"/>
                  <a:gd name="connsiteY12" fmla="*/ 742819 h 4230832"/>
                  <a:gd name="connsiteX13" fmla="*/ 1846613 w 5320931"/>
                  <a:gd name="connsiteY13" fmla="*/ 612 h 4230832"/>
                  <a:gd name="connsiteX14" fmla="*/ 1894115 w 5320931"/>
                  <a:gd name="connsiteY14" fmla="*/ 630004 h 4230832"/>
                  <a:gd name="connsiteX15" fmla="*/ 1900052 w 5320931"/>
                  <a:gd name="connsiteY15" fmla="*/ 1378149 h 4230832"/>
                  <a:gd name="connsiteX16" fmla="*/ 1923803 w 5320931"/>
                  <a:gd name="connsiteY16" fmla="*/ 2060981 h 4230832"/>
                  <a:gd name="connsiteX17" fmla="*/ 2185060 w 5320931"/>
                  <a:gd name="connsiteY17" fmla="*/ 2286611 h 4230832"/>
                  <a:gd name="connsiteX18" fmla="*/ 2559133 w 5320931"/>
                  <a:gd name="connsiteY18" fmla="*/ 2708186 h 4230832"/>
                  <a:gd name="connsiteX19" fmla="*/ 2998521 w 5320931"/>
                  <a:gd name="connsiteY19" fmla="*/ 3408830 h 4230832"/>
                  <a:gd name="connsiteX20" fmla="*/ 3562598 w 5320931"/>
                  <a:gd name="connsiteY20" fmla="*/ 4168851 h 4230832"/>
                  <a:gd name="connsiteX21" fmla="*/ 4073237 w 5320931"/>
                  <a:gd name="connsiteY21" fmla="*/ 4115412 h 4230832"/>
                  <a:gd name="connsiteX22" fmla="*/ 4417621 w 5320931"/>
                  <a:gd name="connsiteY22" fmla="*/ 3551334 h 4230832"/>
                  <a:gd name="connsiteX23" fmla="*/ 4916385 w 5320931"/>
                  <a:gd name="connsiteY23" fmla="*/ 2832876 h 4230832"/>
                  <a:gd name="connsiteX24" fmla="*/ 5064826 w 5320931"/>
                  <a:gd name="connsiteY24" fmla="*/ 2494430 h 4230832"/>
                  <a:gd name="connsiteX25" fmla="*/ 5082639 w 5320931"/>
                  <a:gd name="connsiteY25" fmla="*/ 2250986 h 4230832"/>
                  <a:gd name="connsiteX26" fmla="*/ 5082639 w 5320931"/>
                  <a:gd name="connsiteY26" fmla="*/ 1544404 h 4230832"/>
                  <a:gd name="connsiteX27" fmla="*/ 5213268 w 5320931"/>
                  <a:gd name="connsiteY27" fmla="*/ 1627531 h 4230832"/>
                  <a:gd name="connsiteX28" fmla="*/ 5213268 w 5320931"/>
                  <a:gd name="connsiteY28" fmla="*/ 2298487 h 4230832"/>
                  <a:gd name="connsiteX29" fmla="*/ 5278582 w 5320931"/>
                  <a:gd name="connsiteY29" fmla="*/ 2423178 h 4230832"/>
                  <a:gd name="connsiteX30" fmla="*/ 5320146 w 5320931"/>
                  <a:gd name="connsiteY30" fmla="*/ 2031292 h 4230832"/>
                  <a:gd name="connsiteX31" fmla="*/ 5305510 w 5320931"/>
                  <a:gd name="connsiteY31" fmla="*/ 2039577 h 4230832"/>
                  <a:gd name="connsiteX0" fmla="*/ 0 w 5320146"/>
                  <a:gd name="connsiteY0" fmla="*/ 3486019 h 4230832"/>
                  <a:gd name="connsiteX1" fmla="*/ 492826 w 5320146"/>
                  <a:gd name="connsiteY1" fmla="*/ 2803188 h 4230832"/>
                  <a:gd name="connsiteX2" fmla="*/ 1003466 w 5320146"/>
                  <a:gd name="connsiteY2" fmla="*/ 2310362 h 4230832"/>
                  <a:gd name="connsiteX3" fmla="*/ 1430977 w 5320146"/>
                  <a:gd name="connsiteY3" fmla="*/ 2108482 h 4230832"/>
                  <a:gd name="connsiteX4" fmla="*/ 1520042 w 5320146"/>
                  <a:gd name="connsiteY4" fmla="*/ 1918477 h 4230832"/>
                  <a:gd name="connsiteX5" fmla="*/ 1555668 w 5320146"/>
                  <a:gd name="connsiteY5" fmla="*/ 1122830 h 4230832"/>
                  <a:gd name="connsiteX6" fmla="*/ 1632858 w 5320146"/>
                  <a:gd name="connsiteY6" fmla="*/ 261869 h 4230832"/>
                  <a:gd name="connsiteX7" fmla="*/ 1674421 w 5320146"/>
                  <a:gd name="connsiteY7" fmla="*/ 261869 h 4230832"/>
                  <a:gd name="connsiteX8" fmla="*/ 1680359 w 5320146"/>
                  <a:gd name="connsiteY8" fmla="*/ 1360336 h 4230832"/>
                  <a:gd name="connsiteX9" fmla="*/ 1698172 w 5320146"/>
                  <a:gd name="connsiteY9" fmla="*/ 1918477 h 4230832"/>
                  <a:gd name="connsiteX10" fmla="*/ 1757549 w 5320146"/>
                  <a:gd name="connsiteY10" fmla="*/ 2025355 h 4230832"/>
                  <a:gd name="connsiteX11" fmla="*/ 1799112 w 5320146"/>
                  <a:gd name="connsiteY11" fmla="*/ 1562217 h 4230832"/>
                  <a:gd name="connsiteX12" fmla="*/ 1787237 w 5320146"/>
                  <a:gd name="connsiteY12" fmla="*/ 742819 h 4230832"/>
                  <a:gd name="connsiteX13" fmla="*/ 1846613 w 5320146"/>
                  <a:gd name="connsiteY13" fmla="*/ 612 h 4230832"/>
                  <a:gd name="connsiteX14" fmla="*/ 1894115 w 5320146"/>
                  <a:gd name="connsiteY14" fmla="*/ 630004 h 4230832"/>
                  <a:gd name="connsiteX15" fmla="*/ 1900052 w 5320146"/>
                  <a:gd name="connsiteY15" fmla="*/ 1378149 h 4230832"/>
                  <a:gd name="connsiteX16" fmla="*/ 1923803 w 5320146"/>
                  <a:gd name="connsiteY16" fmla="*/ 2060981 h 4230832"/>
                  <a:gd name="connsiteX17" fmla="*/ 2185060 w 5320146"/>
                  <a:gd name="connsiteY17" fmla="*/ 2286611 h 4230832"/>
                  <a:gd name="connsiteX18" fmla="*/ 2559133 w 5320146"/>
                  <a:gd name="connsiteY18" fmla="*/ 2708186 h 4230832"/>
                  <a:gd name="connsiteX19" fmla="*/ 2998521 w 5320146"/>
                  <a:gd name="connsiteY19" fmla="*/ 3408830 h 4230832"/>
                  <a:gd name="connsiteX20" fmla="*/ 3562598 w 5320146"/>
                  <a:gd name="connsiteY20" fmla="*/ 4168851 h 4230832"/>
                  <a:gd name="connsiteX21" fmla="*/ 4073237 w 5320146"/>
                  <a:gd name="connsiteY21" fmla="*/ 4115412 h 4230832"/>
                  <a:gd name="connsiteX22" fmla="*/ 4417621 w 5320146"/>
                  <a:gd name="connsiteY22" fmla="*/ 3551334 h 4230832"/>
                  <a:gd name="connsiteX23" fmla="*/ 4916385 w 5320146"/>
                  <a:gd name="connsiteY23" fmla="*/ 2832876 h 4230832"/>
                  <a:gd name="connsiteX24" fmla="*/ 5064826 w 5320146"/>
                  <a:gd name="connsiteY24" fmla="*/ 2494430 h 4230832"/>
                  <a:gd name="connsiteX25" fmla="*/ 5082639 w 5320146"/>
                  <a:gd name="connsiteY25" fmla="*/ 2250986 h 4230832"/>
                  <a:gd name="connsiteX26" fmla="*/ 5082639 w 5320146"/>
                  <a:gd name="connsiteY26" fmla="*/ 1544404 h 4230832"/>
                  <a:gd name="connsiteX27" fmla="*/ 5213268 w 5320146"/>
                  <a:gd name="connsiteY27" fmla="*/ 1627531 h 4230832"/>
                  <a:gd name="connsiteX28" fmla="*/ 5213268 w 5320146"/>
                  <a:gd name="connsiteY28" fmla="*/ 2298487 h 4230832"/>
                  <a:gd name="connsiteX29" fmla="*/ 5278582 w 5320146"/>
                  <a:gd name="connsiteY29" fmla="*/ 2423178 h 4230832"/>
                  <a:gd name="connsiteX30" fmla="*/ 5320146 w 5320146"/>
                  <a:gd name="connsiteY30" fmla="*/ 2031292 h 4230832"/>
                  <a:gd name="connsiteX0" fmla="*/ 0 w 5278582"/>
                  <a:gd name="connsiteY0" fmla="*/ 3486019 h 4230832"/>
                  <a:gd name="connsiteX1" fmla="*/ 492826 w 5278582"/>
                  <a:gd name="connsiteY1" fmla="*/ 2803188 h 4230832"/>
                  <a:gd name="connsiteX2" fmla="*/ 1003466 w 5278582"/>
                  <a:gd name="connsiteY2" fmla="*/ 2310362 h 4230832"/>
                  <a:gd name="connsiteX3" fmla="*/ 1430977 w 5278582"/>
                  <a:gd name="connsiteY3" fmla="*/ 2108482 h 4230832"/>
                  <a:gd name="connsiteX4" fmla="*/ 1520042 w 5278582"/>
                  <a:gd name="connsiteY4" fmla="*/ 1918477 h 4230832"/>
                  <a:gd name="connsiteX5" fmla="*/ 1555668 w 5278582"/>
                  <a:gd name="connsiteY5" fmla="*/ 1122830 h 4230832"/>
                  <a:gd name="connsiteX6" fmla="*/ 1632858 w 5278582"/>
                  <a:gd name="connsiteY6" fmla="*/ 261869 h 4230832"/>
                  <a:gd name="connsiteX7" fmla="*/ 1674421 w 5278582"/>
                  <a:gd name="connsiteY7" fmla="*/ 261869 h 4230832"/>
                  <a:gd name="connsiteX8" fmla="*/ 1680359 w 5278582"/>
                  <a:gd name="connsiteY8" fmla="*/ 1360336 h 4230832"/>
                  <a:gd name="connsiteX9" fmla="*/ 1698172 w 5278582"/>
                  <a:gd name="connsiteY9" fmla="*/ 1918477 h 4230832"/>
                  <a:gd name="connsiteX10" fmla="*/ 1757549 w 5278582"/>
                  <a:gd name="connsiteY10" fmla="*/ 2025355 h 4230832"/>
                  <a:gd name="connsiteX11" fmla="*/ 1799112 w 5278582"/>
                  <a:gd name="connsiteY11" fmla="*/ 1562217 h 4230832"/>
                  <a:gd name="connsiteX12" fmla="*/ 1787237 w 5278582"/>
                  <a:gd name="connsiteY12" fmla="*/ 742819 h 4230832"/>
                  <a:gd name="connsiteX13" fmla="*/ 1846613 w 5278582"/>
                  <a:gd name="connsiteY13" fmla="*/ 612 h 4230832"/>
                  <a:gd name="connsiteX14" fmla="*/ 1894115 w 5278582"/>
                  <a:gd name="connsiteY14" fmla="*/ 630004 h 4230832"/>
                  <a:gd name="connsiteX15" fmla="*/ 1900052 w 5278582"/>
                  <a:gd name="connsiteY15" fmla="*/ 1378149 h 4230832"/>
                  <a:gd name="connsiteX16" fmla="*/ 1923803 w 5278582"/>
                  <a:gd name="connsiteY16" fmla="*/ 2060981 h 4230832"/>
                  <a:gd name="connsiteX17" fmla="*/ 2185060 w 5278582"/>
                  <a:gd name="connsiteY17" fmla="*/ 2286611 h 4230832"/>
                  <a:gd name="connsiteX18" fmla="*/ 2559133 w 5278582"/>
                  <a:gd name="connsiteY18" fmla="*/ 2708186 h 4230832"/>
                  <a:gd name="connsiteX19" fmla="*/ 2998521 w 5278582"/>
                  <a:gd name="connsiteY19" fmla="*/ 3408830 h 4230832"/>
                  <a:gd name="connsiteX20" fmla="*/ 3562598 w 5278582"/>
                  <a:gd name="connsiteY20" fmla="*/ 4168851 h 4230832"/>
                  <a:gd name="connsiteX21" fmla="*/ 4073237 w 5278582"/>
                  <a:gd name="connsiteY21" fmla="*/ 4115412 h 4230832"/>
                  <a:gd name="connsiteX22" fmla="*/ 4417621 w 5278582"/>
                  <a:gd name="connsiteY22" fmla="*/ 3551334 h 4230832"/>
                  <a:gd name="connsiteX23" fmla="*/ 4916385 w 5278582"/>
                  <a:gd name="connsiteY23" fmla="*/ 2832876 h 4230832"/>
                  <a:gd name="connsiteX24" fmla="*/ 5064826 w 5278582"/>
                  <a:gd name="connsiteY24" fmla="*/ 2494430 h 4230832"/>
                  <a:gd name="connsiteX25" fmla="*/ 5082639 w 5278582"/>
                  <a:gd name="connsiteY25" fmla="*/ 2250986 h 4230832"/>
                  <a:gd name="connsiteX26" fmla="*/ 5082639 w 5278582"/>
                  <a:gd name="connsiteY26" fmla="*/ 1544404 h 4230832"/>
                  <a:gd name="connsiteX27" fmla="*/ 5213268 w 5278582"/>
                  <a:gd name="connsiteY27" fmla="*/ 1627531 h 4230832"/>
                  <a:gd name="connsiteX28" fmla="*/ 5213268 w 5278582"/>
                  <a:gd name="connsiteY28" fmla="*/ 2298487 h 4230832"/>
                  <a:gd name="connsiteX29" fmla="*/ 5278582 w 5278582"/>
                  <a:gd name="connsiteY29" fmla="*/ 2423178 h 4230832"/>
                  <a:gd name="connsiteX0" fmla="*/ 0 w 5220933"/>
                  <a:gd name="connsiteY0" fmla="*/ 3486019 h 4230832"/>
                  <a:gd name="connsiteX1" fmla="*/ 492826 w 5220933"/>
                  <a:gd name="connsiteY1" fmla="*/ 2803188 h 4230832"/>
                  <a:gd name="connsiteX2" fmla="*/ 1003466 w 5220933"/>
                  <a:gd name="connsiteY2" fmla="*/ 2310362 h 4230832"/>
                  <a:gd name="connsiteX3" fmla="*/ 1430977 w 5220933"/>
                  <a:gd name="connsiteY3" fmla="*/ 2108482 h 4230832"/>
                  <a:gd name="connsiteX4" fmla="*/ 1520042 w 5220933"/>
                  <a:gd name="connsiteY4" fmla="*/ 1918477 h 4230832"/>
                  <a:gd name="connsiteX5" fmla="*/ 1555668 w 5220933"/>
                  <a:gd name="connsiteY5" fmla="*/ 1122830 h 4230832"/>
                  <a:gd name="connsiteX6" fmla="*/ 1632858 w 5220933"/>
                  <a:gd name="connsiteY6" fmla="*/ 261869 h 4230832"/>
                  <a:gd name="connsiteX7" fmla="*/ 1674421 w 5220933"/>
                  <a:gd name="connsiteY7" fmla="*/ 261869 h 4230832"/>
                  <a:gd name="connsiteX8" fmla="*/ 1680359 w 5220933"/>
                  <a:gd name="connsiteY8" fmla="*/ 1360336 h 4230832"/>
                  <a:gd name="connsiteX9" fmla="*/ 1698172 w 5220933"/>
                  <a:gd name="connsiteY9" fmla="*/ 1918477 h 4230832"/>
                  <a:gd name="connsiteX10" fmla="*/ 1757549 w 5220933"/>
                  <a:gd name="connsiteY10" fmla="*/ 2025355 h 4230832"/>
                  <a:gd name="connsiteX11" fmla="*/ 1799112 w 5220933"/>
                  <a:gd name="connsiteY11" fmla="*/ 1562217 h 4230832"/>
                  <a:gd name="connsiteX12" fmla="*/ 1787237 w 5220933"/>
                  <a:gd name="connsiteY12" fmla="*/ 742819 h 4230832"/>
                  <a:gd name="connsiteX13" fmla="*/ 1846613 w 5220933"/>
                  <a:gd name="connsiteY13" fmla="*/ 612 h 4230832"/>
                  <a:gd name="connsiteX14" fmla="*/ 1894115 w 5220933"/>
                  <a:gd name="connsiteY14" fmla="*/ 630004 h 4230832"/>
                  <a:gd name="connsiteX15" fmla="*/ 1900052 w 5220933"/>
                  <a:gd name="connsiteY15" fmla="*/ 1378149 h 4230832"/>
                  <a:gd name="connsiteX16" fmla="*/ 1923803 w 5220933"/>
                  <a:gd name="connsiteY16" fmla="*/ 2060981 h 4230832"/>
                  <a:gd name="connsiteX17" fmla="*/ 2185060 w 5220933"/>
                  <a:gd name="connsiteY17" fmla="*/ 2286611 h 4230832"/>
                  <a:gd name="connsiteX18" fmla="*/ 2559133 w 5220933"/>
                  <a:gd name="connsiteY18" fmla="*/ 2708186 h 4230832"/>
                  <a:gd name="connsiteX19" fmla="*/ 2998521 w 5220933"/>
                  <a:gd name="connsiteY19" fmla="*/ 3408830 h 4230832"/>
                  <a:gd name="connsiteX20" fmla="*/ 3562598 w 5220933"/>
                  <a:gd name="connsiteY20" fmla="*/ 4168851 h 4230832"/>
                  <a:gd name="connsiteX21" fmla="*/ 4073237 w 5220933"/>
                  <a:gd name="connsiteY21" fmla="*/ 4115412 h 4230832"/>
                  <a:gd name="connsiteX22" fmla="*/ 4417621 w 5220933"/>
                  <a:gd name="connsiteY22" fmla="*/ 3551334 h 4230832"/>
                  <a:gd name="connsiteX23" fmla="*/ 4916385 w 5220933"/>
                  <a:gd name="connsiteY23" fmla="*/ 2832876 h 4230832"/>
                  <a:gd name="connsiteX24" fmla="*/ 5064826 w 5220933"/>
                  <a:gd name="connsiteY24" fmla="*/ 2494430 h 4230832"/>
                  <a:gd name="connsiteX25" fmla="*/ 5082639 w 5220933"/>
                  <a:gd name="connsiteY25" fmla="*/ 2250986 h 4230832"/>
                  <a:gd name="connsiteX26" fmla="*/ 5082639 w 5220933"/>
                  <a:gd name="connsiteY26" fmla="*/ 1544404 h 4230832"/>
                  <a:gd name="connsiteX27" fmla="*/ 5213268 w 5220933"/>
                  <a:gd name="connsiteY27" fmla="*/ 1627531 h 4230832"/>
                  <a:gd name="connsiteX28" fmla="*/ 5213268 w 5220933"/>
                  <a:gd name="connsiteY28" fmla="*/ 2298487 h 4230832"/>
                  <a:gd name="connsiteX0" fmla="*/ 0 w 5213268"/>
                  <a:gd name="connsiteY0" fmla="*/ 3486019 h 4230832"/>
                  <a:gd name="connsiteX1" fmla="*/ 492826 w 5213268"/>
                  <a:gd name="connsiteY1" fmla="*/ 2803188 h 4230832"/>
                  <a:gd name="connsiteX2" fmla="*/ 1003466 w 5213268"/>
                  <a:gd name="connsiteY2" fmla="*/ 2310362 h 4230832"/>
                  <a:gd name="connsiteX3" fmla="*/ 1430977 w 5213268"/>
                  <a:gd name="connsiteY3" fmla="*/ 2108482 h 4230832"/>
                  <a:gd name="connsiteX4" fmla="*/ 1520042 w 5213268"/>
                  <a:gd name="connsiteY4" fmla="*/ 1918477 h 4230832"/>
                  <a:gd name="connsiteX5" fmla="*/ 1555668 w 5213268"/>
                  <a:gd name="connsiteY5" fmla="*/ 1122830 h 4230832"/>
                  <a:gd name="connsiteX6" fmla="*/ 1632858 w 5213268"/>
                  <a:gd name="connsiteY6" fmla="*/ 261869 h 4230832"/>
                  <a:gd name="connsiteX7" fmla="*/ 1674421 w 5213268"/>
                  <a:gd name="connsiteY7" fmla="*/ 261869 h 4230832"/>
                  <a:gd name="connsiteX8" fmla="*/ 1680359 w 5213268"/>
                  <a:gd name="connsiteY8" fmla="*/ 1360336 h 4230832"/>
                  <a:gd name="connsiteX9" fmla="*/ 1698172 w 5213268"/>
                  <a:gd name="connsiteY9" fmla="*/ 1918477 h 4230832"/>
                  <a:gd name="connsiteX10" fmla="*/ 1757549 w 5213268"/>
                  <a:gd name="connsiteY10" fmla="*/ 2025355 h 4230832"/>
                  <a:gd name="connsiteX11" fmla="*/ 1799112 w 5213268"/>
                  <a:gd name="connsiteY11" fmla="*/ 1562217 h 4230832"/>
                  <a:gd name="connsiteX12" fmla="*/ 1787237 w 5213268"/>
                  <a:gd name="connsiteY12" fmla="*/ 742819 h 4230832"/>
                  <a:gd name="connsiteX13" fmla="*/ 1846613 w 5213268"/>
                  <a:gd name="connsiteY13" fmla="*/ 612 h 4230832"/>
                  <a:gd name="connsiteX14" fmla="*/ 1894115 w 5213268"/>
                  <a:gd name="connsiteY14" fmla="*/ 630004 h 4230832"/>
                  <a:gd name="connsiteX15" fmla="*/ 1900052 w 5213268"/>
                  <a:gd name="connsiteY15" fmla="*/ 1378149 h 4230832"/>
                  <a:gd name="connsiteX16" fmla="*/ 1923803 w 5213268"/>
                  <a:gd name="connsiteY16" fmla="*/ 2060981 h 4230832"/>
                  <a:gd name="connsiteX17" fmla="*/ 2185060 w 5213268"/>
                  <a:gd name="connsiteY17" fmla="*/ 2286611 h 4230832"/>
                  <a:gd name="connsiteX18" fmla="*/ 2559133 w 5213268"/>
                  <a:gd name="connsiteY18" fmla="*/ 2708186 h 4230832"/>
                  <a:gd name="connsiteX19" fmla="*/ 2998521 w 5213268"/>
                  <a:gd name="connsiteY19" fmla="*/ 3408830 h 4230832"/>
                  <a:gd name="connsiteX20" fmla="*/ 3562598 w 5213268"/>
                  <a:gd name="connsiteY20" fmla="*/ 4168851 h 4230832"/>
                  <a:gd name="connsiteX21" fmla="*/ 4073237 w 5213268"/>
                  <a:gd name="connsiteY21" fmla="*/ 4115412 h 4230832"/>
                  <a:gd name="connsiteX22" fmla="*/ 4417621 w 5213268"/>
                  <a:gd name="connsiteY22" fmla="*/ 3551334 h 4230832"/>
                  <a:gd name="connsiteX23" fmla="*/ 4916385 w 5213268"/>
                  <a:gd name="connsiteY23" fmla="*/ 2832876 h 4230832"/>
                  <a:gd name="connsiteX24" fmla="*/ 5064826 w 5213268"/>
                  <a:gd name="connsiteY24" fmla="*/ 2494430 h 4230832"/>
                  <a:gd name="connsiteX25" fmla="*/ 5082639 w 5213268"/>
                  <a:gd name="connsiteY25" fmla="*/ 2250986 h 4230832"/>
                  <a:gd name="connsiteX26" fmla="*/ 5082639 w 5213268"/>
                  <a:gd name="connsiteY26" fmla="*/ 1544404 h 4230832"/>
                  <a:gd name="connsiteX27" fmla="*/ 5213268 w 5213268"/>
                  <a:gd name="connsiteY27" fmla="*/ 1627531 h 4230832"/>
                  <a:gd name="connsiteX0" fmla="*/ 0 w 5083111"/>
                  <a:gd name="connsiteY0" fmla="*/ 3486019 h 4230832"/>
                  <a:gd name="connsiteX1" fmla="*/ 492826 w 5083111"/>
                  <a:gd name="connsiteY1" fmla="*/ 2803188 h 4230832"/>
                  <a:gd name="connsiteX2" fmla="*/ 1003466 w 5083111"/>
                  <a:gd name="connsiteY2" fmla="*/ 2310362 h 4230832"/>
                  <a:gd name="connsiteX3" fmla="*/ 1430977 w 5083111"/>
                  <a:gd name="connsiteY3" fmla="*/ 2108482 h 4230832"/>
                  <a:gd name="connsiteX4" fmla="*/ 1520042 w 5083111"/>
                  <a:gd name="connsiteY4" fmla="*/ 1918477 h 4230832"/>
                  <a:gd name="connsiteX5" fmla="*/ 1555668 w 5083111"/>
                  <a:gd name="connsiteY5" fmla="*/ 1122830 h 4230832"/>
                  <a:gd name="connsiteX6" fmla="*/ 1632858 w 5083111"/>
                  <a:gd name="connsiteY6" fmla="*/ 261869 h 4230832"/>
                  <a:gd name="connsiteX7" fmla="*/ 1674421 w 5083111"/>
                  <a:gd name="connsiteY7" fmla="*/ 261869 h 4230832"/>
                  <a:gd name="connsiteX8" fmla="*/ 1680359 w 5083111"/>
                  <a:gd name="connsiteY8" fmla="*/ 1360336 h 4230832"/>
                  <a:gd name="connsiteX9" fmla="*/ 1698172 w 5083111"/>
                  <a:gd name="connsiteY9" fmla="*/ 1918477 h 4230832"/>
                  <a:gd name="connsiteX10" fmla="*/ 1757549 w 5083111"/>
                  <a:gd name="connsiteY10" fmla="*/ 2025355 h 4230832"/>
                  <a:gd name="connsiteX11" fmla="*/ 1799112 w 5083111"/>
                  <a:gd name="connsiteY11" fmla="*/ 1562217 h 4230832"/>
                  <a:gd name="connsiteX12" fmla="*/ 1787237 w 5083111"/>
                  <a:gd name="connsiteY12" fmla="*/ 742819 h 4230832"/>
                  <a:gd name="connsiteX13" fmla="*/ 1846613 w 5083111"/>
                  <a:gd name="connsiteY13" fmla="*/ 612 h 4230832"/>
                  <a:gd name="connsiteX14" fmla="*/ 1894115 w 5083111"/>
                  <a:gd name="connsiteY14" fmla="*/ 630004 h 4230832"/>
                  <a:gd name="connsiteX15" fmla="*/ 1900052 w 5083111"/>
                  <a:gd name="connsiteY15" fmla="*/ 1378149 h 4230832"/>
                  <a:gd name="connsiteX16" fmla="*/ 1923803 w 5083111"/>
                  <a:gd name="connsiteY16" fmla="*/ 2060981 h 4230832"/>
                  <a:gd name="connsiteX17" fmla="*/ 2185060 w 5083111"/>
                  <a:gd name="connsiteY17" fmla="*/ 2286611 h 4230832"/>
                  <a:gd name="connsiteX18" fmla="*/ 2559133 w 5083111"/>
                  <a:gd name="connsiteY18" fmla="*/ 2708186 h 4230832"/>
                  <a:gd name="connsiteX19" fmla="*/ 2998521 w 5083111"/>
                  <a:gd name="connsiteY19" fmla="*/ 3408830 h 4230832"/>
                  <a:gd name="connsiteX20" fmla="*/ 3562598 w 5083111"/>
                  <a:gd name="connsiteY20" fmla="*/ 4168851 h 4230832"/>
                  <a:gd name="connsiteX21" fmla="*/ 4073237 w 5083111"/>
                  <a:gd name="connsiteY21" fmla="*/ 4115412 h 4230832"/>
                  <a:gd name="connsiteX22" fmla="*/ 4417621 w 5083111"/>
                  <a:gd name="connsiteY22" fmla="*/ 3551334 h 4230832"/>
                  <a:gd name="connsiteX23" fmla="*/ 4916385 w 5083111"/>
                  <a:gd name="connsiteY23" fmla="*/ 2832876 h 4230832"/>
                  <a:gd name="connsiteX24" fmla="*/ 5064826 w 5083111"/>
                  <a:gd name="connsiteY24" fmla="*/ 2494430 h 4230832"/>
                  <a:gd name="connsiteX25" fmla="*/ 5082639 w 5083111"/>
                  <a:gd name="connsiteY25" fmla="*/ 2250986 h 4230832"/>
                  <a:gd name="connsiteX26" fmla="*/ 5082639 w 5083111"/>
                  <a:gd name="connsiteY26" fmla="*/ 1544404 h 4230832"/>
                  <a:gd name="connsiteX0" fmla="*/ 0 w 5083111"/>
                  <a:gd name="connsiteY0" fmla="*/ 3486019 h 4230832"/>
                  <a:gd name="connsiteX1" fmla="*/ 492826 w 5083111"/>
                  <a:gd name="connsiteY1" fmla="*/ 2803188 h 4230832"/>
                  <a:gd name="connsiteX2" fmla="*/ 1003466 w 5083111"/>
                  <a:gd name="connsiteY2" fmla="*/ 2310362 h 4230832"/>
                  <a:gd name="connsiteX3" fmla="*/ 1430977 w 5083111"/>
                  <a:gd name="connsiteY3" fmla="*/ 2108482 h 4230832"/>
                  <a:gd name="connsiteX4" fmla="*/ 1520042 w 5083111"/>
                  <a:gd name="connsiteY4" fmla="*/ 1918477 h 4230832"/>
                  <a:gd name="connsiteX5" fmla="*/ 1555668 w 5083111"/>
                  <a:gd name="connsiteY5" fmla="*/ 1122830 h 4230832"/>
                  <a:gd name="connsiteX6" fmla="*/ 1632858 w 5083111"/>
                  <a:gd name="connsiteY6" fmla="*/ 261869 h 4230832"/>
                  <a:gd name="connsiteX7" fmla="*/ 1674421 w 5083111"/>
                  <a:gd name="connsiteY7" fmla="*/ 261869 h 4230832"/>
                  <a:gd name="connsiteX8" fmla="*/ 1680359 w 5083111"/>
                  <a:gd name="connsiteY8" fmla="*/ 1360336 h 4230832"/>
                  <a:gd name="connsiteX9" fmla="*/ 1698172 w 5083111"/>
                  <a:gd name="connsiteY9" fmla="*/ 1918477 h 4230832"/>
                  <a:gd name="connsiteX10" fmla="*/ 1757549 w 5083111"/>
                  <a:gd name="connsiteY10" fmla="*/ 2025355 h 4230832"/>
                  <a:gd name="connsiteX11" fmla="*/ 1799112 w 5083111"/>
                  <a:gd name="connsiteY11" fmla="*/ 1562217 h 4230832"/>
                  <a:gd name="connsiteX12" fmla="*/ 1787237 w 5083111"/>
                  <a:gd name="connsiteY12" fmla="*/ 742819 h 4230832"/>
                  <a:gd name="connsiteX13" fmla="*/ 1846613 w 5083111"/>
                  <a:gd name="connsiteY13" fmla="*/ 612 h 4230832"/>
                  <a:gd name="connsiteX14" fmla="*/ 1894115 w 5083111"/>
                  <a:gd name="connsiteY14" fmla="*/ 630004 h 4230832"/>
                  <a:gd name="connsiteX15" fmla="*/ 1900052 w 5083111"/>
                  <a:gd name="connsiteY15" fmla="*/ 1378149 h 4230832"/>
                  <a:gd name="connsiteX16" fmla="*/ 1923803 w 5083111"/>
                  <a:gd name="connsiteY16" fmla="*/ 2060981 h 4230832"/>
                  <a:gd name="connsiteX17" fmla="*/ 2185060 w 5083111"/>
                  <a:gd name="connsiteY17" fmla="*/ 2286611 h 4230832"/>
                  <a:gd name="connsiteX18" fmla="*/ 2559133 w 5083111"/>
                  <a:gd name="connsiteY18" fmla="*/ 2708186 h 4230832"/>
                  <a:gd name="connsiteX19" fmla="*/ 2998521 w 5083111"/>
                  <a:gd name="connsiteY19" fmla="*/ 3408830 h 4230832"/>
                  <a:gd name="connsiteX20" fmla="*/ 3562598 w 5083111"/>
                  <a:gd name="connsiteY20" fmla="*/ 4168851 h 4230832"/>
                  <a:gd name="connsiteX21" fmla="*/ 4073237 w 5083111"/>
                  <a:gd name="connsiteY21" fmla="*/ 4115412 h 4230832"/>
                  <a:gd name="connsiteX22" fmla="*/ 4417621 w 5083111"/>
                  <a:gd name="connsiteY22" fmla="*/ 3551334 h 4230832"/>
                  <a:gd name="connsiteX23" fmla="*/ 4916385 w 5083111"/>
                  <a:gd name="connsiteY23" fmla="*/ 2832876 h 4230832"/>
                  <a:gd name="connsiteX24" fmla="*/ 5064826 w 5083111"/>
                  <a:gd name="connsiteY24" fmla="*/ 2494430 h 4230832"/>
                  <a:gd name="connsiteX25" fmla="*/ 5082639 w 5083111"/>
                  <a:gd name="connsiteY25" fmla="*/ 2250986 h 4230832"/>
                  <a:gd name="connsiteX0" fmla="*/ 0 w 5064826"/>
                  <a:gd name="connsiteY0" fmla="*/ 3486019 h 4230832"/>
                  <a:gd name="connsiteX1" fmla="*/ 492826 w 5064826"/>
                  <a:gd name="connsiteY1" fmla="*/ 2803188 h 4230832"/>
                  <a:gd name="connsiteX2" fmla="*/ 1003466 w 5064826"/>
                  <a:gd name="connsiteY2" fmla="*/ 2310362 h 4230832"/>
                  <a:gd name="connsiteX3" fmla="*/ 1430977 w 5064826"/>
                  <a:gd name="connsiteY3" fmla="*/ 2108482 h 4230832"/>
                  <a:gd name="connsiteX4" fmla="*/ 1520042 w 5064826"/>
                  <a:gd name="connsiteY4" fmla="*/ 1918477 h 4230832"/>
                  <a:gd name="connsiteX5" fmla="*/ 1555668 w 5064826"/>
                  <a:gd name="connsiteY5" fmla="*/ 1122830 h 4230832"/>
                  <a:gd name="connsiteX6" fmla="*/ 1632858 w 5064826"/>
                  <a:gd name="connsiteY6" fmla="*/ 261869 h 4230832"/>
                  <a:gd name="connsiteX7" fmla="*/ 1674421 w 5064826"/>
                  <a:gd name="connsiteY7" fmla="*/ 261869 h 4230832"/>
                  <a:gd name="connsiteX8" fmla="*/ 1680359 w 5064826"/>
                  <a:gd name="connsiteY8" fmla="*/ 1360336 h 4230832"/>
                  <a:gd name="connsiteX9" fmla="*/ 1698172 w 5064826"/>
                  <a:gd name="connsiteY9" fmla="*/ 1918477 h 4230832"/>
                  <a:gd name="connsiteX10" fmla="*/ 1757549 w 5064826"/>
                  <a:gd name="connsiteY10" fmla="*/ 2025355 h 4230832"/>
                  <a:gd name="connsiteX11" fmla="*/ 1799112 w 5064826"/>
                  <a:gd name="connsiteY11" fmla="*/ 1562217 h 4230832"/>
                  <a:gd name="connsiteX12" fmla="*/ 1787237 w 5064826"/>
                  <a:gd name="connsiteY12" fmla="*/ 742819 h 4230832"/>
                  <a:gd name="connsiteX13" fmla="*/ 1846613 w 5064826"/>
                  <a:gd name="connsiteY13" fmla="*/ 612 h 4230832"/>
                  <a:gd name="connsiteX14" fmla="*/ 1894115 w 5064826"/>
                  <a:gd name="connsiteY14" fmla="*/ 630004 h 4230832"/>
                  <a:gd name="connsiteX15" fmla="*/ 1900052 w 5064826"/>
                  <a:gd name="connsiteY15" fmla="*/ 1378149 h 4230832"/>
                  <a:gd name="connsiteX16" fmla="*/ 1923803 w 5064826"/>
                  <a:gd name="connsiteY16" fmla="*/ 2060981 h 4230832"/>
                  <a:gd name="connsiteX17" fmla="*/ 2185060 w 5064826"/>
                  <a:gd name="connsiteY17" fmla="*/ 2286611 h 4230832"/>
                  <a:gd name="connsiteX18" fmla="*/ 2559133 w 5064826"/>
                  <a:gd name="connsiteY18" fmla="*/ 2708186 h 4230832"/>
                  <a:gd name="connsiteX19" fmla="*/ 2998521 w 5064826"/>
                  <a:gd name="connsiteY19" fmla="*/ 3408830 h 4230832"/>
                  <a:gd name="connsiteX20" fmla="*/ 3562598 w 5064826"/>
                  <a:gd name="connsiteY20" fmla="*/ 4168851 h 4230832"/>
                  <a:gd name="connsiteX21" fmla="*/ 4073237 w 5064826"/>
                  <a:gd name="connsiteY21" fmla="*/ 4115412 h 4230832"/>
                  <a:gd name="connsiteX22" fmla="*/ 4417621 w 5064826"/>
                  <a:gd name="connsiteY22" fmla="*/ 3551334 h 4230832"/>
                  <a:gd name="connsiteX23" fmla="*/ 4916385 w 5064826"/>
                  <a:gd name="connsiteY23" fmla="*/ 2832876 h 4230832"/>
                  <a:gd name="connsiteX24" fmla="*/ 5064826 w 5064826"/>
                  <a:gd name="connsiteY24" fmla="*/ 2494430 h 4230832"/>
                  <a:gd name="connsiteX0" fmla="*/ 0 w 4916385"/>
                  <a:gd name="connsiteY0" fmla="*/ 3486019 h 4230832"/>
                  <a:gd name="connsiteX1" fmla="*/ 492826 w 4916385"/>
                  <a:gd name="connsiteY1" fmla="*/ 2803188 h 4230832"/>
                  <a:gd name="connsiteX2" fmla="*/ 1003466 w 4916385"/>
                  <a:gd name="connsiteY2" fmla="*/ 2310362 h 4230832"/>
                  <a:gd name="connsiteX3" fmla="*/ 1430977 w 4916385"/>
                  <a:gd name="connsiteY3" fmla="*/ 2108482 h 4230832"/>
                  <a:gd name="connsiteX4" fmla="*/ 1520042 w 4916385"/>
                  <a:gd name="connsiteY4" fmla="*/ 1918477 h 4230832"/>
                  <a:gd name="connsiteX5" fmla="*/ 1555668 w 4916385"/>
                  <a:gd name="connsiteY5" fmla="*/ 1122830 h 4230832"/>
                  <a:gd name="connsiteX6" fmla="*/ 1632858 w 4916385"/>
                  <a:gd name="connsiteY6" fmla="*/ 261869 h 4230832"/>
                  <a:gd name="connsiteX7" fmla="*/ 1674421 w 4916385"/>
                  <a:gd name="connsiteY7" fmla="*/ 261869 h 4230832"/>
                  <a:gd name="connsiteX8" fmla="*/ 1680359 w 4916385"/>
                  <a:gd name="connsiteY8" fmla="*/ 1360336 h 4230832"/>
                  <a:gd name="connsiteX9" fmla="*/ 1698172 w 4916385"/>
                  <a:gd name="connsiteY9" fmla="*/ 1918477 h 4230832"/>
                  <a:gd name="connsiteX10" fmla="*/ 1757549 w 4916385"/>
                  <a:gd name="connsiteY10" fmla="*/ 2025355 h 4230832"/>
                  <a:gd name="connsiteX11" fmla="*/ 1799112 w 4916385"/>
                  <a:gd name="connsiteY11" fmla="*/ 1562217 h 4230832"/>
                  <a:gd name="connsiteX12" fmla="*/ 1787237 w 4916385"/>
                  <a:gd name="connsiteY12" fmla="*/ 742819 h 4230832"/>
                  <a:gd name="connsiteX13" fmla="*/ 1846613 w 4916385"/>
                  <a:gd name="connsiteY13" fmla="*/ 612 h 4230832"/>
                  <a:gd name="connsiteX14" fmla="*/ 1894115 w 4916385"/>
                  <a:gd name="connsiteY14" fmla="*/ 630004 h 4230832"/>
                  <a:gd name="connsiteX15" fmla="*/ 1900052 w 4916385"/>
                  <a:gd name="connsiteY15" fmla="*/ 1378149 h 4230832"/>
                  <a:gd name="connsiteX16" fmla="*/ 1923803 w 4916385"/>
                  <a:gd name="connsiteY16" fmla="*/ 2060981 h 4230832"/>
                  <a:gd name="connsiteX17" fmla="*/ 2185060 w 4916385"/>
                  <a:gd name="connsiteY17" fmla="*/ 2286611 h 4230832"/>
                  <a:gd name="connsiteX18" fmla="*/ 2559133 w 4916385"/>
                  <a:gd name="connsiteY18" fmla="*/ 2708186 h 4230832"/>
                  <a:gd name="connsiteX19" fmla="*/ 2998521 w 4916385"/>
                  <a:gd name="connsiteY19" fmla="*/ 3408830 h 4230832"/>
                  <a:gd name="connsiteX20" fmla="*/ 3562598 w 4916385"/>
                  <a:gd name="connsiteY20" fmla="*/ 4168851 h 4230832"/>
                  <a:gd name="connsiteX21" fmla="*/ 4073237 w 4916385"/>
                  <a:gd name="connsiteY21" fmla="*/ 4115412 h 4230832"/>
                  <a:gd name="connsiteX22" fmla="*/ 4417621 w 4916385"/>
                  <a:gd name="connsiteY22" fmla="*/ 3551334 h 4230832"/>
                  <a:gd name="connsiteX23" fmla="*/ 4916385 w 4916385"/>
                  <a:gd name="connsiteY23" fmla="*/ 2832876 h 4230832"/>
                  <a:gd name="connsiteX0" fmla="*/ 0 w 4417621"/>
                  <a:gd name="connsiteY0" fmla="*/ 3486019 h 4230832"/>
                  <a:gd name="connsiteX1" fmla="*/ 492826 w 4417621"/>
                  <a:gd name="connsiteY1" fmla="*/ 2803188 h 4230832"/>
                  <a:gd name="connsiteX2" fmla="*/ 1003466 w 4417621"/>
                  <a:gd name="connsiteY2" fmla="*/ 2310362 h 4230832"/>
                  <a:gd name="connsiteX3" fmla="*/ 1430977 w 4417621"/>
                  <a:gd name="connsiteY3" fmla="*/ 2108482 h 4230832"/>
                  <a:gd name="connsiteX4" fmla="*/ 1520042 w 4417621"/>
                  <a:gd name="connsiteY4" fmla="*/ 1918477 h 4230832"/>
                  <a:gd name="connsiteX5" fmla="*/ 1555668 w 4417621"/>
                  <a:gd name="connsiteY5" fmla="*/ 1122830 h 4230832"/>
                  <a:gd name="connsiteX6" fmla="*/ 1632858 w 4417621"/>
                  <a:gd name="connsiteY6" fmla="*/ 261869 h 4230832"/>
                  <a:gd name="connsiteX7" fmla="*/ 1674421 w 4417621"/>
                  <a:gd name="connsiteY7" fmla="*/ 261869 h 4230832"/>
                  <a:gd name="connsiteX8" fmla="*/ 1680359 w 4417621"/>
                  <a:gd name="connsiteY8" fmla="*/ 1360336 h 4230832"/>
                  <a:gd name="connsiteX9" fmla="*/ 1698172 w 4417621"/>
                  <a:gd name="connsiteY9" fmla="*/ 1918477 h 4230832"/>
                  <a:gd name="connsiteX10" fmla="*/ 1757549 w 4417621"/>
                  <a:gd name="connsiteY10" fmla="*/ 2025355 h 4230832"/>
                  <a:gd name="connsiteX11" fmla="*/ 1799112 w 4417621"/>
                  <a:gd name="connsiteY11" fmla="*/ 1562217 h 4230832"/>
                  <a:gd name="connsiteX12" fmla="*/ 1787237 w 4417621"/>
                  <a:gd name="connsiteY12" fmla="*/ 742819 h 4230832"/>
                  <a:gd name="connsiteX13" fmla="*/ 1846613 w 4417621"/>
                  <a:gd name="connsiteY13" fmla="*/ 612 h 4230832"/>
                  <a:gd name="connsiteX14" fmla="*/ 1894115 w 4417621"/>
                  <a:gd name="connsiteY14" fmla="*/ 630004 h 4230832"/>
                  <a:gd name="connsiteX15" fmla="*/ 1900052 w 4417621"/>
                  <a:gd name="connsiteY15" fmla="*/ 1378149 h 4230832"/>
                  <a:gd name="connsiteX16" fmla="*/ 1923803 w 4417621"/>
                  <a:gd name="connsiteY16" fmla="*/ 2060981 h 4230832"/>
                  <a:gd name="connsiteX17" fmla="*/ 2185060 w 4417621"/>
                  <a:gd name="connsiteY17" fmla="*/ 2286611 h 4230832"/>
                  <a:gd name="connsiteX18" fmla="*/ 2559133 w 4417621"/>
                  <a:gd name="connsiteY18" fmla="*/ 2708186 h 4230832"/>
                  <a:gd name="connsiteX19" fmla="*/ 2998521 w 4417621"/>
                  <a:gd name="connsiteY19" fmla="*/ 3408830 h 4230832"/>
                  <a:gd name="connsiteX20" fmla="*/ 3562598 w 4417621"/>
                  <a:gd name="connsiteY20" fmla="*/ 4168851 h 4230832"/>
                  <a:gd name="connsiteX21" fmla="*/ 4073237 w 4417621"/>
                  <a:gd name="connsiteY21" fmla="*/ 4115412 h 4230832"/>
                  <a:gd name="connsiteX22" fmla="*/ 4417621 w 4417621"/>
                  <a:gd name="connsiteY22" fmla="*/ 3551334 h 4230832"/>
                  <a:gd name="connsiteX0" fmla="*/ 0 w 4073237"/>
                  <a:gd name="connsiteY0" fmla="*/ 3486019 h 4230832"/>
                  <a:gd name="connsiteX1" fmla="*/ 492826 w 4073237"/>
                  <a:gd name="connsiteY1" fmla="*/ 2803188 h 4230832"/>
                  <a:gd name="connsiteX2" fmla="*/ 1003466 w 4073237"/>
                  <a:gd name="connsiteY2" fmla="*/ 2310362 h 4230832"/>
                  <a:gd name="connsiteX3" fmla="*/ 1430977 w 4073237"/>
                  <a:gd name="connsiteY3" fmla="*/ 2108482 h 4230832"/>
                  <a:gd name="connsiteX4" fmla="*/ 1520042 w 4073237"/>
                  <a:gd name="connsiteY4" fmla="*/ 1918477 h 4230832"/>
                  <a:gd name="connsiteX5" fmla="*/ 1555668 w 4073237"/>
                  <a:gd name="connsiteY5" fmla="*/ 1122830 h 4230832"/>
                  <a:gd name="connsiteX6" fmla="*/ 1632858 w 4073237"/>
                  <a:gd name="connsiteY6" fmla="*/ 261869 h 4230832"/>
                  <a:gd name="connsiteX7" fmla="*/ 1674421 w 4073237"/>
                  <a:gd name="connsiteY7" fmla="*/ 261869 h 4230832"/>
                  <a:gd name="connsiteX8" fmla="*/ 1680359 w 4073237"/>
                  <a:gd name="connsiteY8" fmla="*/ 1360336 h 4230832"/>
                  <a:gd name="connsiteX9" fmla="*/ 1698172 w 4073237"/>
                  <a:gd name="connsiteY9" fmla="*/ 1918477 h 4230832"/>
                  <a:gd name="connsiteX10" fmla="*/ 1757549 w 4073237"/>
                  <a:gd name="connsiteY10" fmla="*/ 2025355 h 4230832"/>
                  <a:gd name="connsiteX11" fmla="*/ 1799112 w 4073237"/>
                  <a:gd name="connsiteY11" fmla="*/ 1562217 h 4230832"/>
                  <a:gd name="connsiteX12" fmla="*/ 1787237 w 4073237"/>
                  <a:gd name="connsiteY12" fmla="*/ 742819 h 4230832"/>
                  <a:gd name="connsiteX13" fmla="*/ 1846613 w 4073237"/>
                  <a:gd name="connsiteY13" fmla="*/ 612 h 4230832"/>
                  <a:gd name="connsiteX14" fmla="*/ 1894115 w 4073237"/>
                  <a:gd name="connsiteY14" fmla="*/ 630004 h 4230832"/>
                  <a:gd name="connsiteX15" fmla="*/ 1900052 w 4073237"/>
                  <a:gd name="connsiteY15" fmla="*/ 1378149 h 4230832"/>
                  <a:gd name="connsiteX16" fmla="*/ 1923803 w 4073237"/>
                  <a:gd name="connsiteY16" fmla="*/ 2060981 h 4230832"/>
                  <a:gd name="connsiteX17" fmla="*/ 2185060 w 4073237"/>
                  <a:gd name="connsiteY17" fmla="*/ 2286611 h 4230832"/>
                  <a:gd name="connsiteX18" fmla="*/ 2559133 w 4073237"/>
                  <a:gd name="connsiteY18" fmla="*/ 2708186 h 4230832"/>
                  <a:gd name="connsiteX19" fmla="*/ 2998521 w 4073237"/>
                  <a:gd name="connsiteY19" fmla="*/ 3408830 h 4230832"/>
                  <a:gd name="connsiteX20" fmla="*/ 3562598 w 4073237"/>
                  <a:gd name="connsiteY20" fmla="*/ 4168851 h 4230832"/>
                  <a:gd name="connsiteX21" fmla="*/ 4073237 w 4073237"/>
                  <a:gd name="connsiteY21" fmla="*/ 4115412 h 4230832"/>
                  <a:gd name="connsiteX0" fmla="*/ 0 w 3562598"/>
                  <a:gd name="connsiteY0" fmla="*/ 3486019 h 4168851"/>
                  <a:gd name="connsiteX1" fmla="*/ 492826 w 3562598"/>
                  <a:gd name="connsiteY1" fmla="*/ 2803188 h 4168851"/>
                  <a:gd name="connsiteX2" fmla="*/ 1003466 w 3562598"/>
                  <a:gd name="connsiteY2" fmla="*/ 2310362 h 4168851"/>
                  <a:gd name="connsiteX3" fmla="*/ 1430977 w 3562598"/>
                  <a:gd name="connsiteY3" fmla="*/ 2108482 h 4168851"/>
                  <a:gd name="connsiteX4" fmla="*/ 1520042 w 3562598"/>
                  <a:gd name="connsiteY4" fmla="*/ 1918477 h 4168851"/>
                  <a:gd name="connsiteX5" fmla="*/ 1555668 w 3562598"/>
                  <a:gd name="connsiteY5" fmla="*/ 1122830 h 4168851"/>
                  <a:gd name="connsiteX6" fmla="*/ 1632858 w 3562598"/>
                  <a:gd name="connsiteY6" fmla="*/ 261869 h 4168851"/>
                  <a:gd name="connsiteX7" fmla="*/ 1674421 w 3562598"/>
                  <a:gd name="connsiteY7" fmla="*/ 261869 h 4168851"/>
                  <a:gd name="connsiteX8" fmla="*/ 1680359 w 3562598"/>
                  <a:gd name="connsiteY8" fmla="*/ 1360336 h 4168851"/>
                  <a:gd name="connsiteX9" fmla="*/ 1698172 w 3562598"/>
                  <a:gd name="connsiteY9" fmla="*/ 1918477 h 4168851"/>
                  <a:gd name="connsiteX10" fmla="*/ 1757549 w 3562598"/>
                  <a:gd name="connsiteY10" fmla="*/ 2025355 h 4168851"/>
                  <a:gd name="connsiteX11" fmla="*/ 1799112 w 3562598"/>
                  <a:gd name="connsiteY11" fmla="*/ 1562217 h 4168851"/>
                  <a:gd name="connsiteX12" fmla="*/ 1787237 w 3562598"/>
                  <a:gd name="connsiteY12" fmla="*/ 742819 h 4168851"/>
                  <a:gd name="connsiteX13" fmla="*/ 1846613 w 3562598"/>
                  <a:gd name="connsiteY13" fmla="*/ 612 h 4168851"/>
                  <a:gd name="connsiteX14" fmla="*/ 1894115 w 3562598"/>
                  <a:gd name="connsiteY14" fmla="*/ 630004 h 4168851"/>
                  <a:gd name="connsiteX15" fmla="*/ 1900052 w 3562598"/>
                  <a:gd name="connsiteY15" fmla="*/ 1378149 h 4168851"/>
                  <a:gd name="connsiteX16" fmla="*/ 1923803 w 3562598"/>
                  <a:gd name="connsiteY16" fmla="*/ 2060981 h 4168851"/>
                  <a:gd name="connsiteX17" fmla="*/ 2185060 w 3562598"/>
                  <a:gd name="connsiteY17" fmla="*/ 2286611 h 4168851"/>
                  <a:gd name="connsiteX18" fmla="*/ 2559133 w 3562598"/>
                  <a:gd name="connsiteY18" fmla="*/ 2708186 h 4168851"/>
                  <a:gd name="connsiteX19" fmla="*/ 2998521 w 3562598"/>
                  <a:gd name="connsiteY19" fmla="*/ 3408830 h 4168851"/>
                  <a:gd name="connsiteX20" fmla="*/ 3562598 w 3562598"/>
                  <a:gd name="connsiteY20" fmla="*/ 4168851 h 4168851"/>
                  <a:gd name="connsiteX0" fmla="*/ 0 w 2998521"/>
                  <a:gd name="connsiteY0" fmla="*/ 3486019 h 3486019"/>
                  <a:gd name="connsiteX1" fmla="*/ 492826 w 2998521"/>
                  <a:gd name="connsiteY1" fmla="*/ 2803188 h 3486019"/>
                  <a:gd name="connsiteX2" fmla="*/ 1003466 w 2998521"/>
                  <a:gd name="connsiteY2" fmla="*/ 2310362 h 3486019"/>
                  <a:gd name="connsiteX3" fmla="*/ 1430977 w 2998521"/>
                  <a:gd name="connsiteY3" fmla="*/ 2108482 h 3486019"/>
                  <a:gd name="connsiteX4" fmla="*/ 1520042 w 2998521"/>
                  <a:gd name="connsiteY4" fmla="*/ 1918477 h 3486019"/>
                  <a:gd name="connsiteX5" fmla="*/ 1555668 w 2998521"/>
                  <a:gd name="connsiteY5" fmla="*/ 1122830 h 3486019"/>
                  <a:gd name="connsiteX6" fmla="*/ 1632858 w 2998521"/>
                  <a:gd name="connsiteY6" fmla="*/ 261869 h 3486019"/>
                  <a:gd name="connsiteX7" fmla="*/ 1674421 w 2998521"/>
                  <a:gd name="connsiteY7" fmla="*/ 261869 h 3486019"/>
                  <a:gd name="connsiteX8" fmla="*/ 1680359 w 2998521"/>
                  <a:gd name="connsiteY8" fmla="*/ 1360336 h 3486019"/>
                  <a:gd name="connsiteX9" fmla="*/ 1698172 w 2998521"/>
                  <a:gd name="connsiteY9" fmla="*/ 1918477 h 3486019"/>
                  <a:gd name="connsiteX10" fmla="*/ 1757549 w 2998521"/>
                  <a:gd name="connsiteY10" fmla="*/ 2025355 h 3486019"/>
                  <a:gd name="connsiteX11" fmla="*/ 1799112 w 2998521"/>
                  <a:gd name="connsiteY11" fmla="*/ 1562217 h 3486019"/>
                  <a:gd name="connsiteX12" fmla="*/ 1787237 w 2998521"/>
                  <a:gd name="connsiteY12" fmla="*/ 742819 h 3486019"/>
                  <a:gd name="connsiteX13" fmla="*/ 1846613 w 2998521"/>
                  <a:gd name="connsiteY13" fmla="*/ 612 h 3486019"/>
                  <a:gd name="connsiteX14" fmla="*/ 1894115 w 2998521"/>
                  <a:gd name="connsiteY14" fmla="*/ 630004 h 3486019"/>
                  <a:gd name="connsiteX15" fmla="*/ 1900052 w 2998521"/>
                  <a:gd name="connsiteY15" fmla="*/ 1378149 h 3486019"/>
                  <a:gd name="connsiteX16" fmla="*/ 1923803 w 2998521"/>
                  <a:gd name="connsiteY16" fmla="*/ 2060981 h 3486019"/>
                  <a:gd name="connsiteX17" fmla="*/ 2185060 w 2998521"/>
                  <a:gd name="connsiteY17" fmla="*/ 2286611 h 3486019"/>
                  <a:gd name="connsiteX18" fmla="*/ 2559133 w 2998521"/>
                  <a:gd name="connsiteY18" fmla="*/ 2708186 h 3486019"/>
                  <a:gd name="connsiteX19" fmla="*/ 2998521 w 2998521"/>
                  <a:gd name="connsiteY19" fmla="*/ 3408830 h 3486019"/>
                  <a:gd name="connsiteX0" fmla="*/ 0 w 2505695"/>
                  <a:gd name="connsiteY0" fmla="*/ 2803188 h 3408829"/>
                  <a:gd name="connsiteX1" fmla="*/ 510640 w 2505695"/>
                  <a:gd name="connsiteY1" fmla="*/ 2310362 h 3408829"/>
                  <a:gd name="connsiteX2" fmla="*/ 938151 w 2505695"/>
                  <a:gd name="connsiteY2" fmla="*/ 2108482 h 3408829"/>
                  <a:gd name="connsiteX3" fmla="*/ 1027216 w 2505695"/>
                  <a:gd name="connsiteY3" fmla="*/ 1918477 h 3408829"/>
                  <a:gd name="connsiteX4" fmla="*/ 1062842 w 2505695"/>
                  <a:gd name="connsiteY4" fmla="*/ 1122830 h 3408829"/>
                  <a:gd name="connsiteX5" fmla="*/ 1140032 w 2505695"/>
                  <a:gd name="connsiteY5" fmla="*/ 261869 h 3408829"/>
                  <a:gd name="connsiteX6" fmla="*/ 1181595 w 2505695"/>
                  <a:gd name="connsiteY6" fmla="*/ 261869 h 3408829"/>
                  <a:gd name="connsiteX7" fmla="*/ 1187533 w 2505695"/>
                  <a:gd name="connsiteY7" fmla="*/ 1360336 h 3408829"/>
                  <a:gd name="connsiteX8" fmla="*/ 1205346 w 2505695"/>
                  <a:gd name="connsiteY8" fmla="*/ 1918477 h 3408829"/>
                  <a:gd name="connsiteX9" fmla="*/ 1264723 w 2505695"/>
                  <a:gd name="connsiteY9" fmla="*/ 2025355 h 3408829"/>
                  <a:gd name="connsiteX10" fmla="*/ 1306286 w 2505695"/>
                  <a:gd name="connsiteY10" fmla="*/ 1562217 h 3408829"/>
                  <a:gd name="connsiteX11" fmla="*/ 1294411 w 2505695"/>
                  <a:gd name="connsiteY11" fmla="*/ 742819 h 3408829"/>
                  <a:gd name="connsiteX12" fmla="*/ 1353787 w 2505695"/>
                  <a:gd name="connsiteY12" fmla="*/ 612 h 3408829"/>
                  <a:gd name="connsiteX13" fmla="*/ 1401289 w 2505695"/>
                  <a:gd name="connsiteY13" fmla="*/ 630004 h 3408829"/>
                  <a:gd name="connsiteX14" fmla="*/ 1407226 w 2505695"/>
                  <a:gd name="connsiteY14" fmla="*/ 1378149 h 3408829"/>
                  <a:gd name="connsiteX15" fmla="*/ 1430977 w 2505695"/>
                  <a:gd name="connsiteY15" fmla="*/ 2060981 h 3408829"/>
                  <a:gd name="connsiteX16" fmla="*/ 1692234 w 2505695"/>
                  <a:gd name="connsiteY16" fmla="*/ 2286611 h 3408829"/>
                  <a:gd name="connsiteX17" fmla="*/ 2066307 w 2505695"/>
                  <a:gd name="connsiteY17" fmla="*/ 2708186 h 3408829"/>
                  <a:gd name="connsiteX18" fmla="*/ 2505695 w 2505695"/>
                  <a:gd name="connsiteY18" fmla="*/ 3408830 h 3408829"/>
                  <a:gd name="connsiteX0" fmla="*/ 0 w 1995055"/>
                  <a:gd name="connsiteY0" fmla="*/ 2310362 h 3408829"/>
                  <a:gd name="connsiteX1" fmla="*/ 427511 w 1995055"/>
                  <a:gd name="connsiteY1" fmla="*/ 2108482 h 3408829"/>
                  <a:gd name="connsiteX2" fmla="*/ 516576 w 1995055"/>
                  <a:gd name="connsiteY2" fmla="*/ 1918477 h 3408829"/>
                  <a:gd name="connsiteX3" fmla="*/ 552202 w 1995055"/>
                  <a:gd name="connsiteY3" fmla="*/ 1122830 h 3408829"/>
                  <a:gd name="connsiteX4" fmla="*/ 629392 w 1995055"/>
                  <a:gd name="connsiteY4" fmla="*/ 261869 h 3408829"/>
                  <a:gd name="connsiteX5" fmla="*/ 670955 w 1995055"/>
                  <a:gd name="connsiteY5" fmla="*/ 261869 h 3408829"/>
                  <a:gd name="connsiteX6" fmla="*/ 676893 w 1995055"/>
                  <a:gd name="connsiteY6" fmla="*/ 1360336 h 3408829"/>
                  <a:gd name="connsiteX7" fmla="*/ 694706 w 1995055"/>
                  <a:gd name="connsiteY7" fmla="*/ 1918477 h 3408829"/>
                  <a:gd name="connsiteX8" fmla="*/ 754083 w 1995055"/>
                  <a:gd name="connsiteY8" fmla="*/ 2025355 h 3408829"/>
                  <a:gd name="connsiteX9" fmla="*/ 795646 w 1995055"/>
                  <a:gd name="connsiteY9" fmla="*/ 1562217 h 3408829"/>
                  <a:gd name="connsiteX10" fmla="*/ 783771 w 1995055"/>
                  <a:gd name="connsiteY10" fmla="*/ 742819 h 3408829"/>
                  <a:gd name="connsiteX11" fmla="*/ 843147 w 1995055"/>
                  <a:gd name="connsiteY11" fmla="*/ 612 h 3408829"/>
                  <a:gd name="connsiteX12" fmla="*/ 890649 w 1995055"/>
                  <a:gd name="connsiteY12" fmla="*/ 630004 h 3408829"/>
                  <a:gd name="connsiteX13" fmla="*/ 896586 w 1995055"/>
                  <a:gd name="connsiteY13" fmla="*/ 1378149 h 3408829"/>
                  <a:gd name="connsiteX14" fmla="*/ 920337 w 1995055"/>
                  <a:gd name="connsiteY14" fmla="*/ 2060981 h 3408829"/>
                  <a:gd name="connsiteX15" fmla="*/ 1181594 w 1995055"/>
                  <a:gd name="connsiteY15" fmla="*/ 2286611 h 3408829"/>
                  <a:gd name="connsiteX16" fmla="*/ 1555667 w 1995055"/>
                  <a:gd name="connsiteY16" fmla="*/ 2708186 h 3408829"/>
                  <a:gd name="connsiteX17" fmla="*/ 1995055 w 1995055"/>
                  <a:gd name="connsiteY17" fmla="*/ 3408830 h 3408829"/>
                  <a:gd name="connsiteX0" fmla="*/ 0 w 2019555"/>
                  <a:gd name="connsiteY0" fmla="*/ 2710637 h 3408829"/>
                  <a:gd name="connsiteX1" fmla="*/ 452011 w 2019555"/>
                  <a:gd name="connsiteY1" fmla="*/ 2108482 h 3408829"/>
                  <a:gd name="connsiteX2" fmla="*/ 541076 w 2019555"/>
                  <a:gd name="connsiteY2" fmla="*/ 1918477 h 3408829"/>
                  <a:gd name="connsiteX3" fmla="*/ 576702 w 2019555"/>
                  <a:gd name="connsiteY3" fmla="*/ 1122830 h 3408829"/>
                  <a:gd name="connsiteX4" fmla="*/ 653892 w 2019555"/>
                  <a:gd name="connsiteY4" fmla="*/ 261869 h 3408829"/>
                  <a:gd name="connsiteX5" fmla="*/ 695455 w 2019555"/>
                  <a:gd name="connsiteY5" fmla="*/ 261869 h 3408829"/>
                  <a:gd name="connsiteX6" fmla="*/ 701393 w 2019555"/>
                  <a:gd name="connsiteY6" fmla="*/ 1360336 h 3408829"/>
                  <a:gd name="connsiteX7" fmla="*/ 719206 w 2019555"/>
                  <a:gd name="connsiteY7" fmla="*/ 1918477 h 3408829"/>
                  <a:gd name="connsiteX8" fmla="*/ 778583 w 2019555"/>
                  <a:gd name="connsiteY8" fmla="*/ 2025355 h 3408829"/>
                  <a:gd name="connsiteX9" fmla="*/ 820146 w 2019555"/>
                  <a:gd name="connsiteY9" fmla="*/ 1562217 h 3408829"/>
                  <a:gd name="connsiteX10" fmla="*/ 808271 w 2019555"/>
                  <a:gd name="connsiteY10" fmla="*/ 742819 h 3408829"/>
                  <a:gd name="connsiteX11" fmla="*/ 867647 w 2019555"/>
                  <a:gd name="connsiteY11" fmla="*/ 612 h 3408829"/>
                  <a:gd name="connsiteX12" fmla="*/ 915149 w 2019555"/>
                  <a:gd name="connsiteY12" fmla="*/ 630004 h 3408829"/>
                  <a:gd name="connsiteX13" fmla="*/ 921086 w 2019555"/>
                  <a:gd name="connsiteY13" fmla="*/ 1378149 h 3408829"/>
                  <a:gd name="connsiteX14" fmla="*/ 944837 w 2019555"/>
                  <a:gd name="connsiteY14" fmla="*/ 2060981 h 3408829"/>
                  <a:gd name="connsiteX15" fmla="*/ 1206094 w 2019555"/>
                  <a:gd name="connsiteY15" fmla="*/ 2286611 h 3408829"/>
                  <a:gd name="connsiteX16" fmla="*/ 1580167 w 2019555"/>
                  <a:gd name="connsiteY16" fmla="*/ 2708186 h 3408829"/>
                  <a:gd name="connsiteX17" fmla="*/ 2019555 w 2019555"/>
                  <a:gd name="connsiteY17" fmla="*/ 3408830 h 3408829"/>
                  <a:gd name="connsiteX0" fmla="*/ 0 w 2019555"/>
                  <a:gd name="connsiteY0" fmla="*/ 2710637 h 3408829"/>
                  <a:gd name="connsiteX1" fmla="*/ 452011 w 2019555"/>
                  <a:gd name="connsiteY1" fmla="*/ 2108482 h 3408829"/>
                  <a:gd name="connsiteX2" fmla="*/ 541076 w 2019555"/>
                  <a:gd name="connsiteY2" fmla="*/ 1918477 h 3408829"/>
                  <a:gd name="connsiteX3" fmla="*/ 576702 w 2019555"/>
                  <a:gd name="connsiteY3" fmla="*/ 1122830 h 3408829"/>
                  <a:gd name="connsiteX4" fmla="*/ 653892 w 2019555"/>
                  <a:gd name="connsiteY4" fmla="*/ 261869 h 3408829"/>
                  <a:gd name="connsiteX5" fmla="*/ 695455 w 2019555"/>
                  <a:gd name="connsiteY5" fmla="*/ 261869 h 3408829"/>
                  <a:gd name="connsiteX6" fmla="*/ 701393 w 2019555"/>
                  <a:gd name="connsiteY6" fmla="*/ 1360336 h 3408829"/>
                  <a:gd name="connsiteX7" fmla="*/ 719206 w 2019555"/>
                  <a:gd name="connsiteY7" fmla="*/ 1918477 h 3408829"/>
                  <a:gd name="connsiteX8" fmla="*/ 778583 w 2019555"/>
                  <a:gd name="connsiteY8" fmla="*/ 2025355 h 3408829"/>
                  <a:gd name="connsiteX9" fmla="*/ 820146 w 2019555"/>
                  <a:gd name="connsiteY9" fmla="*/ 1562217 h 3408829"/>
                  <a:gd name="connsiteX10" fmla="*/ 808271 w 2019555"/>
                  <a:gd name="connsiteY10" fmla="*/ 742819 h 3408829"/>
                  <a:gd name="connsiteX11" fmla="*/ 867647 w 2019555"/>
                  <a:gd name="connsiteY11" fmla="*/ 612 h 3408829"/>
                  <a:gd name="connsiteX12" fmla="*/ 915149 w 2019555"/>
                  <a:gd name="connsiteY12" fmla="*/ 630004 h 3408829"/>
                  <a:gd name="connsiteX13" fmla="*/ 921086 w 2019555"/>
                  <a:gd name="connsiteY13" fmla="*/ 1378149 h 3408829"/>
                  <a:gd name="connsiteX14" fmla="*/ 944837 w 2019555"/>
                  <a:gd name="connsiteY14" fmla="*/ 2060981 h 3408829"/>
                  <a:gd name="connsiteX15" fmla="*/ 1206094 w 2019555"/>
                  <a:gd name="connsiteY15" fmla="*/ 2286611 h 3408829"/>
                  <a:gd name="connsiteX16" fmla="*/ 1580167 w 2019555"/>
                  <a:gd name="connsiteY16" fmla="*/ 2708186 h 3408829"/>
                  <a:gd name="connsiteX17" fmla="*/ 2019555 w 2019555"/>
                  <a:gd name="connsiteY17" fmla="*/ 3408830 h 3408829"/>
                  <a:gd name="connsiteX0" fmla="*/ 0 w 2019555"/>
                  <a:gd name="connsiteY0" fmla="*/ 2710637 h 3408829"/>
                  <a:gd name="connsiteX1" fmla="*/ 452011 w 2019555"/>
                  <a:gd name="connsiteY1" fmla="*/ 2108482 h 3408829"/>
                  <a:gd name="connsiteX2" fmla="*/ 541076 w 2019555"/>
                  <a:gd name="connsiteY2" fmla="*/ 1918477 h 3408829"/>
                  <a:gd name="connsiteX3" fmla="*/ 576702 w 2019555"/>
                  <a:gd name="connsiteY3" fmla="*/ 1122830 h 3408829"/>
                  <a:gd name="connsiteX4" fmla="*/ 653892 w 2019555"/>
                  <a:gd name="connsiteY4" fmla="*/ 261869 h 3408829"/>
                  <a:gd name="connsiteX5" fmla="*/ 695455 w 2019555"/>
                  <a:gd name="connsiteY5" fmla="*/ 261869 h 3408829"/>
                  <a:gd name="connsiteX6" fmla="*/ 701393 w 2019555"/>
                  <a:gd name="connsiteY6" fmla="*/ 1360336 h 3408829"/>
                  <a:gd name="connsiteX7" fmla="*/ 719206 w 2019555"/>
                  <a:gd name="connsiteY7" fmla="*/ 1918477 h 3408829"/>
                  <a:gd name="connsiteX8" fmla="*/ 778583 w 2019555"/>
                  <a:gd name="connsiteY8" fmla="*/ 2025355 h 3408829"/>
                  <a:gd name="connsiteX9" fmla="*/ 820146 w 2019555"/>
                  <a:gd name="connsiteY9" fmla="*/ 1562217 h 3408829"/>
                  <a:gd name="connsiteX10" fmla="*/ 808271 w 2019555"/>
                  <a:gd name="connsiteY10" fmla="*/ 742819 h 3408829"/>
                  <a:gd name="connsiteX11" fmla="*/ 867647 w 2019555"/>
                  <a:gd name="connsiteY11" fmla="*/ 612 h 3408829"/>
                  <a:gd name="connsiteX12" fmla="*/ 915149 w 2019555"/>
                  <a:gd name="connsiteY12" fmla="*/ 630004 h 3408829"/>
                  <a:gd name="connsiteX13" fmla="*/ 921086 w 2019555"/>
                  <a:gd name="connsiteY13" fmla="*/ 1378149 h 3408829"/>
                  <a:gd name="connsiteX14" fmla="*/ 944837 w 2019555"/>
                  <a:gd name="connsiteY14" fmla="*/ 2060981 h 3408829"/>
                  <a:gd name="connsiteX15" fmla="*/ 1206094 w 2019555"/>
                  <a:gd name="connsiteY15" fmla="*/ 2286611 h 3408829"/>
                  <a:gd name="connsiteX16" fmla="*/ 1580167 w 2019555"/>
                  <a:gd name="connsiteY16" fmla="*/ 2708186 h 3408829"/>
                  <a:gd name="connsiteX17" fmla="*/ 2019555 w 2019555"/>
                  <a:gd name="connsiteY17" fmla="*/ 3408830 h 3408829"/>
                  <a:gd name="connsiteX0" fmla="*/ 0 w 2019555"/>
                  <a:gd name="connsiteY0" fmla="*/ 2710637 h 3408829"/>
                  <a:gd name="connsiteX1" fmla="*/ 452011 w 2019555"/>
                  <a:gd name="connsiteY1" fmla="*/ 2108482 h 3408829"/>
                  <a:gd name="connsiteX2" fmla="*/ 541076 w 2019555"/>
                  <a:gd name="connsiteY2" fmla="*/ 1918477 h 3408829"/>
                  <a:gd name="connsiteX3" fmla="*/ 576702 w 2019555"/>
                  <a:gd name="connsiteY3" fmla="*/ 1122830 h 3408829"/>
                  <a:gd name="connsiteX4" fmla="*/ 589062 w 2019555"/>
                  <a:gd name="connsiteY4" fmla="*/ 129473 h 3408829"/>
                  <a:gd name="connsiteX5" fmla="*/ 695455 w 2019555"/>
                  <a:gd name="connsiteY5" fmla="*/ 261869 h 3408829"/>
                  <a:gd name="connsiteX6" fmla="*/ 701393 w 2019555"/>
                  <a:gd name="connsiteY6" fmla="*/ 1360336 h 3408829"/>
                  <a:gd name="connsiteX7" fmla="*/ 719206 w 2019555"/>
                  <a:gd name="connsiteY7" fmla="*/ 1918477 h 3408829"/>
                  <a:gd name="connsiteX8" fmla="*/ 778583 w 2019555"/>
                  <a:gd name="connsiteY8" fmla="*/ 2025355 h 3408829"/>
                  <a:gd name="connsiteX9" fmla="*/ 820146 w 2019555"/>
                  <a:gd name="connsiteY9" fmla="*/ 1562217 h 3408829"/>
                  <a:gd name="connsiteX10" fmla="*/ 808271 w 2019555"/>
                  <a:gd name="connsiteY10" fmla="*/ 742819 h 3408829"/>
                  <a:gd name="connsiteX11" fmla="*/ 867647 w 2019555"/>
                  <a:gd name="connsiteY11" fmla="*/ 612 h 3408829"/>
                  <a:gd name="connsiteX12" fmla="*/ 915149 w 2019555"/>
                  <a:gd name="connsiteY12" fmla="*/ 630004 h 3408829"/>
                  <a:gd name="connsiteX13" fmla="*/ 921086 w 2019555"/>
                  <a:gd name="connsiteY13" fmla="*/ 1378149 h 3408829"/>
                  <a:gd name="connsiteX14" fmla="*/ 944837 w 2019555"/>
                  <a:gd name="connsiteY14" fmla="*/ 2060981 h 3408829"/>
                  <a:gd name="connsiteX15" fmla="*/ 1206094 w 2019555"/>
                  <a:gd name="connsiteY15" fmla="*/ 2286611 h 3408829"/>
                  <a:gd name="connsiteX16" fmla="*/ 1580167 w 2019555"/>
                  <a:gd name="connsiteY16" fmla="*/ 2708186 h 3408829"/>
                  <a:gd name="connsiteX17" fmla="*/ 2019555 w 2019555"/>
                  <a:gd name="connsiteY17" fmla="*/ 3408830 h 3408829"/>
                  <a:gd name="connsiteX0" fmla="*/ 0 w 2019555"/>
                  <a:gd name="connsiteY0" fmla="*/ 2710637 h 3408829"/>
                  <a:gd name="connsiteX1" fmla="*/ 452011 w 2019555"/>
                  <a:gd name="connsiteY1" fmla="*/ 2108482 h 3408829"/>
                  <a:gd name="connsiteX2" fmla="*/ 541076 w 2019555"/>
                  <a:gd name="connsiteY2" fmla="*/ 1918477 h 3408829"/>
                  <a:gd name="connsiteX3" fmla="*/ 569335 w 2019555"/>
                  <a:gd name="connsiteY3" fmla="*/ 1098758 h 3408829"/>
                  <a:gd name="connsiteX4" fmla="*/ 589062 w 2019555"/>
                  <a:gd name="connsiteY4" fmla="*/ 129473 h 3408829"/>
                  <a:gd name="connsiteX5" fmla="*/ 695455 w 2019555"/>
                  <a:gd name="connsiteY5" fmla="*/ 261869 h 3408829"/>
                  <a:gd name="connsiteX6" fmla="*/ 701393 w 2019555"/>
                  <a:gd name="connsiteY6" fmla="*/ 1360336 h 3408829"/>
                  <a:gd name="connsiteX7" fmla="*/ 719206 w 2019555"/>
                  <a:gd name="connsiteY7" fmla="*/ 1918477 h 3408829"/>
                  <a:gd name="connsiteX8" fmla="*/ 778583 w 2019555"/>
                  <a:gd name="connsiteY8" fmla="*/ 2025355 h 3408829"/>
                  <a:gd name="connsiteX9" fmla="*/ 820146 w 2019555"/>
                  <a:gd name="connsiteY9" fmla="*/ 1562217 h 3408829"/>
                  <a:gd name="connsiteX10" fmla="*/ 808271 w 2019555"/>
                  <a:gd name="connsiteY10" fmla="*/ 742819 h 3408829"/>
                  <a:gd name="connsiteX11" fmla="*/ 867647 w 2019555"/>
                  <a:gd name="connsiteY11" fmla="*/ 612 h 3408829"/>
                  <a:gd name="connsiteX12" fmla="*/ 915149 w 2019555"/>
                  <a:gd name="connsiteY12" fmla="*/ 630004 h 3408829"/>
                  <a:gd name="connsiteX13" fmla="*/ 921086 w 2019555"/>
                  <a:gd name="connsiteY13" fmla="*/ 1378149 h 3408829"/>
                  <a:gd name="connsiteX14" fmla="*/ 944837 w 2019555"/>
                  <a:gd name="connsiteY14" fmla="*/ 2060981 h 3408829"/>
                  <a:gd name="connsiteX15" fmla="*/ 1206094 w 2019555"/>
                  <a:gd name="connsiteY15" fmla="*/ 2286611 h 3408829"/>
                  <a:gd name="connsiteX16" fmla="*/ 1580167 w 2019555"/>
                  <a:gd name="connsiteY16" fmla="*/ 2708186 h 3408829"/>
                  <a:gd name="connsiteX17" fmla="*/ 2019555 w 2019555"/>
                  <a:gd name="connsiteY17" fmla="*/ 3408830 h 3408829"/>
                  <a:gd name="connsiteX0" fmla="*/ 0 w 2019555"/>
                  <a:gd name="connsiteY0" fmla="*/ 2710637 h 3408829"/>
                  <a:gd name="connsiteX1" fmla="*/ 452011 w 2019555"/>
                  <a:gd name="connsiteY1" fmla="*/ 2108482 h 3408829"/>
                  <a:gd name="connsiteX2" fmla="*/ 541076 w 2019555"/>
                  <a:gd name="connsiteY2" fmla="*/ 1918477 h 3408829"/>
                  <a:gd name="connsiteX3" fmla="*/ 569335 w 2019555"/>
                  <a:gd name="connsiteY3" fmla="*/ 1098758 h 3408829"/>
                  <a:gd name="connsiteX4" fmla="*/ 589062 w 2019555"/>
                  <a:gd name="connsiteY4" fmla="*/ 129473 h 3408829"/>
                  <a:gd name="connsiteX5" fmla="*/ 636518 w 2019555"/>
                  <a:gd name="connsiteY5" fmla="*/ 695173 h 3408829"/>
                  <a:gd name="connsiteX6" fmla="*/ 701393 w 2019555"/>
                  <a:gd name="connsiteY6" fmla="*/ 1360336 h 3408829"/>
                  <a:gd name="connsiteX7" fmla="*/ 719206 w 2019555"/>
                  <a:gd name="connsiteY7" fmla="*/ 1918477 h 3408829"/>
                  <a:gd name="connsiteX8" fmla="*/ 778583 w 2019555"/>
                  <a:gd name="connsiteY8" fmla="*/ 2025355 h 3408829"/>
                  <a:gd name="connsiteX9" fmla="*/ 820146 w 2019555"/>
                  <a:gd name="connsiteY9" fmla="*/ 1562217 h 3408829"/>
                  <a:gd name="connsiteX10" fmla="*/ 808271 w 2019555"/>
                  <a:gd name="connsiteY10" fmla="*/ 742819 h 3408829"/>
                  <a:gd name="connsiteX11" fmla="*/ 867647 w 2019555"/>
                  <a:gd name="connsiteY11" fmla="*/ 612 h 3408829"/>
                  <a:gd name="connsiteX12" fmla="*/ 915149 w 2019555"/>
                  <a:gd name="connsiteY12" fmla="*/ 630004 h 3408829"/>
                  <a:gd name="connsiteX13" fmla="*/ 921086 w 2019555"/>
                  <a:gd name="connsiteY13" fmla="*/ 1378149 h 3408829"/>
                  <a:gd name="connsiteX14" fmla="*/ 944837 w 2019555"/>
                  <a:gd name="connsiteY14" fmla="*/ 2060981 h 3408829"/>
                  <a:gd name="connsiteX15" fmla="*/ 1206094 w 2019555"/>
                  <a:gd name="connsiteY15" fmla="*/ 2286611 h 3408829"/>
                  <a:gd name="connsiteX16" fmla="*/ 1580167 w 2019555"/>
                  <a:gd name="connsiteY16" fmla="*/ 2708186 h 3408829"/>
                  <a:gd name="connsiteX17" fmla="*/ 2019555 w 2019555"/>
                  <a:gd name="connsiteY17" fmla="*/ 3408830 h 3408829"/>
                  <a:gd name="connsiteX0" fmla="*/ 0 w 2019555"/>
                  <a:gd name="connsiteY0" fmla="*/ 2710637 h 3408829"/>
                  <a:gd name="connsiteX1" fmla="*/ 452011 w 2019555"/>
                  <a:gd name="connsiteY1" fmla="*/ 2108482 h 3408829"/>
                  <a:gd name="connsiteX2" fmla="*/ 541076 w 2019555"/>
                  <a:gd name="connsiteY2" fmla="*/ 1918477 h 3408829"/>
                  <a:gd name="connsiteX3" fmla="*/ 569335 w 2019555"/>
                  <a:gd name="connsiteY3" fmla="*/ 1098758 h 3408829"/>
                  <a:gd name="connsiteX4" fmla="*/ 589062 w 2019555"/>
                  <a:gd name="connsiteY4" fmla="*/ 129473 h 3408829"/>
                  <a:gd name="connsiteX5" fmla="*/ 636518 w 2019555"/>
                  <a:gd name="connsiteY5" fmla="*/ 695173 h 3408829"/>
                  <a:gd name="connsiteX6" fmla="*/ 673398 w 2019555"/>
                  <a:gd name="connsiteY6" fmla="*/ 1360335 h 3408829"/>
                  <a:gd name="connsiteX7" fmla="*/ 719206 w 2019555"/>
                  <a:gd name="connsiteY7" fmla="*/ 1918477 h 3408829"/>
                  <a:gd name="connsiteX8" fmla="*/ 778583 w 2019555"/>
                  <a:gd name="connsiteY8" fmla="*/ 2025355 h 3408829"/>
                  <a:gd name="connsiteX9" fmla="*/ 820146 w 2019555"/>
                  <a:gd name="connsiteY9" fmla="*/ 1562217 h 3408829"/>
                  <a:gd name="connsiteX10" fmla="*/ 808271 w 2019555"/>
                  <a:gd name="connsiteY10" fmla="*/ 742819 h 3408829"/>
                  <a:gd name="connsiteX11" fmla="*/ 867647 w 2019555"/>
                  <a:gd name="connsiteY11" fmla="*/ 612 h 3408829"/>
                  <a:gd name="connsiteX12" fmla="*/ 915149 w 2019555"/>
                  <a:gd name="connsiteY12" fmla="*/ 630004 h 3408829"/>
                  <a:gd name="connsiteX13" fmla="*/ 921086 w 2019555"/>
                  <a:gd name="connsiteY13" fmla="*/ 1378149 h 3408829"/>
                  <a:gd name="connsiteX14" fmla="*/ 944837 w 2019555"/>
                  <a:gd name="connsiteY14" fmla="*/ 2060981 h 3408829"/>
                  <a:gd name="connsiteX15" fmla="*/ 1206094 w 2019555"/>
                  <a:gd name="connsiteY15" fmla="*/ 2286611 h 3408829"/>
                  <a:gd name="connsiteX16" fmla="*/ 1580167 w 2019555"/>
                  <a:gd name="connsiteY16" fmla="*/ 2708186 h 3408829"/>
                  <a:gd name="connsiteX17" fmla="*/ 2019555 w 2019555"/>
                  <a:gd name="connsiteY17" fmla="*/ 3408830 h 3408829"/>
                  <a:gd name="connsiteX0" fmla="*/ 0 w 2019555"/>
                  <a:gd name="connsiteY0" fmla="*/ 2710637 h 3408829"/>
                  <a:gd name="connsiteX1" fmla="*/ 452011 w 2019555"/>
                  <a:gd name="connsiteY1" fmla="*/ 2108482 h 3408829"/>
                  <a:gd name="connsiteX2" fmla="*/ 541076 w 2019555"/>
                  <a:gd name="connsiteY2" fmla="*/ 1918477 h 3408829"/>
                  <a:gd name="connsiteX3" fmla="*/ 569335 w 2019555"/>
                  <a:gd name="connsiteY3" fmla="*/ 1098758 h 3408829"/>
                  <a:gd name="connsiteX4" fmla="*/ 589062 w 2019555"/>
                  <a:gd name="connsiteY4" fmla="*/ 129473 h 3408829"/>
                  <a:gd name="connsiteX5" fmla="*/ 636518 w 2019555"/>
                  <a:gd name="connsiteY5" fmla="*/ 695173 h 3408829"/>
                  <a:gd name="connsiteX6" fmla="*/ 673398 w 2019555"/>
                  <a:gd name="connsiteY6" fmla="*/ 1360335 h 3408829"/>
                  <a:gd name="connsiteX7" fmla="*/ 723627 w 2019555"/>
                  <a:gd name="connsiteY7" fmla="*/ 2002728 h 3408829"/>
                  <a:gd name="connsiteX8" fmla="*/ 778583 w 2019555"/>
                  <a:gd name="connsiteY8" fmla="*/ 2025355 h 3408829"/>
                  <a:gd name="connsiteX9" fmla="*/ 820146 w 2019555"/>
                  <a:gd name="connsiteY9" fmla="*/ 1562217 h 3408829"/>
                  <a:gd name="connsiteX10" fmla="*/ 808271 w 2019555"/>
                  <a:gd name="connsiteY10" fmla="*/ 742819 h 3408829"/>
                  <a:gd name="connsiteX11" fmla="*/ 867647 w 2019555"/>
                  <a:gd name="connsiteY11" fmla="*/ 612 h 3408829"/>
                  <a:gd name="connsiteX12" fmla="*/ 915149 w 2019555"/>
                  <a:gd name="connsiteY12" fmla="*/ 630004 h 3408829"/>
                  <a:gd name="connsiteX13" fmla="*/ 921086 w 2019555"/>
                  <a:gd name="connsiteY13" fmla="*/ 1378149 h 3408829"/>
                  <a:gd name="connsiteX14" fmla="*/ 944837 w 2019555"/>
                  <a:gd name="connsiteY14" fmla="*/ 2060981 h 3408829"/>
                  <a:gd name="connsiteX15" fmla="*/ 1206094 w 2019555"/>
                  <a:gd name="connsiteY15" fmla="*/ 2286611 h 3408829"/>
                  <a:gd name="connsiteX16" fmla="*/ 1580167 w 2019555"/>
                  <a:gd name="connsiteY16" fmla="*/ 2708186 h 3408829"/>
                  <a:gd name="connsiteX17" fmla="*/ 2019555 w 2019555"/>
                  <a:gd name="connsiteY17" fmla="*/ 3408830 h 3408829"/>
                  <a:gd name="connsiteX0" fmla="*/ 0 w 2019555"/>
                  <a:gd name="connsiteY0" fmla="*/ 2710637 h 3408829"/>
                  <a:gd name="connsiteX1" fmla="*/ 452011 w 2019555"/>
                  <a:gd name="connsiteY1" fmla="*/ 2108482 h 3408829"/>
                  <a:gd name="connsiteX2" fmla="*/ 541076 w 2019555"/>
                  <a:gd name="connsiteY2" fmla="*/ 1918477 h 3408829"/>
                  <a:gd name="connsiteX3" fmla="*/ 569335 w 2019555"/>
                  <a:gd name="connsiteY3" fmla="*/ 1098758 h 3408829"/>
                  <a:gd name="connsiteX4" fmla="*/ 589062 w 2019555"/>
                  <a:gd name="connsiteY4" fmla="*/ 129473 h 3408829"/>
                  <a:gd name="connsiteX5" fmla="*/ 636518 w 2019555"/>
                  <a:gd name="connsiteY5" fmla="*/ 695173 h 3408829"/>
                  <a:gd name="connsiteX6" fmla="*/ 673398 w 2019555"/>
                  <a:gd name="connsiteY6" fmla="*/ 1360335 h 3408829"/>
                  <a:gd name="connsiteX7" fmla="*/ 723627 w 2019555"/>
                  <a:gd name="connsiteY7" fmla="*/ 2002728 h 3408829"/>
                  <a:gd name="connsiteX8" fmla="*/ 778583 w 2019555"/>
                  <a:gd name="connsiteY8" fmla="*/ 2025355 h 3408829"/>
                  <a:gd name="connsiteX9" fmla="*/ 796571 w 2019555"/>
                  <a:gd name="connsiteY9" fmla="*/ 1538145 h 3408829"/>
                  <a:gd name="connsiteX10" fmla="*/ 808271 w 2019555"/>
                  <a:gd name="connsiteY10" fmla="*/ 742819 h 3408829"/>
                  <a:gd name="connsiteX11" fmla="*/ 867647 w 2019555"/>
                  <a:gd name="connsiteY11" fmla="*/ 612 h 3408829"/>
                  <a:gd name="connsiteX12" fmla="*/ 915149 w 2019555"/>
                  <a:gd name="connsiteY12" fmla="*/ 630004 h 3408829"/>
                  <a:gd name="connsiteX13" fmla="*/ 921086 w 2019555"/>
                  <a:gd name="connsiteY13" fmla="*/ 1378149 h 3408829"/>
                  <a:gd name="connsiteX14" fmla="*/ 944837 w 2019555"/>
                  <a:gd name="connsiteY14" fmla="*/ 2060981 h 3408829"/>
                  <a:gd name="connsiteX15" fmla="*/ 1206094 w 2019555"/>
                  <a:gd name="connsiteY15" fmla="*/ 2286611 h 3408829"/>
                  <a:gd name="connsiteX16" fmla="*/ 1580167 w 2019555"/>
                  <a:gd name="connsiteY16" fmla="*/ 2708186 h 3408829"/>
                  <a:gd name="connsiteX17" fmla="*/ 2019555 w 2019555"/>
                  <a:gd name="connsiteY17" fmla="*/ 3408830 h 3408829"/>
                  <a:gd name="connsiteX0" fmla="*/ 0 w 2019555"/>
                  <a:gd name="connsiteY0" fmla="*/ 2951166 h 3649358"/>
                  <a:gd name="connsiteX1" fmla="*/ 452011 w 2019555"/>
                  <a:gd name="connsiteY1" fmla="*/ 2349011 h 3649358"/>
                  <a:gd name="connsiteX2" fmla="*/ 541076 w 2019555"/>
                  <a:gd name="connsiteY2" fmla="*/ 2159006 h 3649358"/>
                  <a:gd name="connsiteX3" fmla="*/ 569335 w 2019555"/>
                  <a:gd name="connsiteY3" fmla="*/ 1339287 h 3649358"/>
                  <a:gd name="connsiteX4" fmla="*/ 589062 w 2019555"/>
                  <a:gd name="connsiteY4" fmla="*/ 370002 h 3649358"/>
                  <a:gd name="connsiteX5" fmla="*/ 636518 w 2019555"/>
                  <a:gd name="connsiteY5" fmla="*/ 935702 h 3649358"/>
                  <a:gd name="connsiteX6" fmla="*/ 673398 w 2019555"/>
                  <a:gd name="connsiteY6" fmla="*/ 1600864 h 3649358"/>
                  <a:gd name="connsiteX7" fmla="*/ 723627 w 2019555"/>
                  <a:gd name="connsiteY7" fmla="*/ 2243257 h 3649358"/>
                  <a:gd name="connsiteX8" fmla="*/ 778583 w 2019555"/>
                  <a:gd name="connsiteY8" fmla="*/ 2265884 h 3649358"/>
                  <a:gd name="connsiteX9" fmla="*/ 796571 w 2019555"/>
                  <a:gd name="connsiteY9" fmla="*/ 1778674 h 3649358"/>
                  <a:gd name="connsiteX10" fmla="*/ 808271 w 2019555"/>
                  <a:gd name="connsiteY10" fmla="*/ 983348 h 3649358"/>
                  <a:gd name="connsiteX11" fmla="*/ 845546 w 2019555"/>
                  <a:gd name="connsiteY11" fmla="*/ 418 h 3649358"/>
                  <a:gd name="connsiteX12" fmla="*/ 915149 w 2019555"/>
                  <a:gd name="connsiteY12" fmla="*/ 870533 h 3649358"/>
                  <a:gd name="connsiteX13" fmla="*/ 921086 w 2019555"/>
                  <a:gd name="connsiteY13" fmla="*/ 1618678 h 3649358"/>
                  <a:gd name="connsiteX14" fmla="*/ 944837 w 2019555"/>
                  <a:gd name="connsiteY14" fmla="*/ 2301510 h 3649358"/>
                  <a:gd name="connsiteX15" fmla="*/ 1206094 w 2019555"/>
                  <a:gd name="connsiteY15" fmla="*/ 2527140 h 3649358"/>
                  <a:gd name="connsiteX16" fmla="*/ 1580167 w 2019555"/>
                  <a:gd name="connsiteY16" fmla="*/ 2948715 h 3649358"/>
                  <a:gd name="connsiteX17" fmla="*/ 2019555 w 2019555"/>
                  <a:gd name="connsiteY17" fmla="*/ 3649359 h 3649358"/>
                  <a:gd name="connsiteX0" fmla="*/ 0 w 2019555"/>
                  <a:gd name="connsiteY0" fmla="*/ 2951166 h 3649358"/>
                  <a:gd name="connsiteX1" fmla="*/ 452011 w 2019555"/>
                  <a:gd name="connsiteY1" fmla="*/ 2349011 h 3649358"/>
                  <a:gd name="connsiteX2" fmla="*/ 541076 w 2019555"/>
                  <a:gd name="connsiteY2" fmla="*/ 2159006 h 3649358"/>
                  <a:gd name="connsiteX3" fmla="*/ 569335 w 2019555"/>
                  <a:gd name="connsiteY3" fmla="*/ 1339287 h 3649358"/>
                  <a:gd name="connsiteX4" fmla="*/ 589062 w 2019555"/>
                  <a:gd name="connsiteY4" fmla="*/ 370002 h 3649358"/>
                  <a:gd name="connsiteX5" fmla="*/ 636518 w 2019555"/>
                  <a:gd name="connsiteY5" fmla="*/ 935702 h 3649358"/>
                  <a:gd name="connsiteX6" fmla="*/ 673398 w 2019555"/>
                  <a:gd name="connsiteY6" fmla="*/ 1600864 h 3649358"/>
                  <a:gd name="connsiteX7" fmla="*/ 723627 w 2019555"/>
                  <a:gd name="connsiteY7" fmla="*/ 2243257 h 3649358"/>
                  <a:gd name="connsiteX8" fmla="*/ 778583 w 2019555"/>
                  <a:gd name="connsiteY8" fmla="*/ 2265884 h 3649358"/>
                  <a:gd name="connsiteX9" fmla="*/ 796571 w 2019555"/>
                  <a:gd name="connsiteY9" fmla="*/ 1778674 h 3649358"/>
                  <a:gd name="connsiteX10" fmla="*/ 808271 w 2019555"/>
                  <a:gd name="connsiteY10" fmla="*/ 983348 h 3649358"/>
                  <a:gd name="connsiteX11" fmla="*/ 845546 w 2019555"/>
                  <a:gd name="connsiteY11" fmla="*/ 418 h 3649358"/>
                  <a:gd name="connsiteX12" fmla="*/ 897468 w 2019555"/>
                  <a:gd name="connsiteY12" fmla="*/ 870533 h 3649358"/>
                  <a:gd name="connsiteX13" fmla="*/ 921086 w 2019555"/>
                  <a:gd name="connsiteY13" fmla="*/ 1618678 h 3649358"/>
                  <a:gd name="connsiteX14" fmla="*/ 944837 w 2019555"/>
                  <a:gd name="connsiteY14" fmla="*/ 2301510 h 3649358"/>
                  <a:gd name="connsiteX15" fmla="*/ 1206094 w 2019555"/>
                  <a:gd name="connsiteY15" fmla="*/ 2527140 h 3649358"/>
                  <a:gd name="connsiteX16" fmla="*/ 1580167 w 2019555"/>
                  <a:gd name="connsiteY16" fmla="*/ 2948715 h 3649358"/>
                  <a:gd name="connsiteX17" fmla="*/ 2019555 w 2019555"/>
                  <a:gd name="connsiteY17" fmla="*/ 3649359 h 3649358"/>
                  <a:gd name="connsiteX0" fmla="*/ 0 w 2019555"/>
                  <a:gd name="connsiteY0" fmla="*/ 2994546 h 3692738"/>
                  <a:gd name="connsiteX1" fmla="*/ 452011 w 2019555"/>
                  <a:gd name="connsiteY1" fmla="*/ 2392391 h 3692738"/>
                  <a:gd name="connsiteX2" fmla="*/ 541076 w 2019555"/>
                  <a:gd name="connsiteY2" fmla="*/ 2202386 h 3692738"/>
                  <a:gd name="connsiteX3" fmla="*/ 569335 w 2019555"/>
                  <a:gd name="connsiteY3" fmla="*/ 1382667 h 3692738"/>
                  <a:gd name="connsiteX4" fmla="*/ 602322 w 2019555"/>
                  <a:gd name="connsiteY4" fmla="*/ 4149 h 3692738"/>
                  <a:gd name="connsiteX5" fmla="*/ 636518 w 2019555"/>
                  <a:gd name="connsiteY5" fmla="*/ 979082 h 3692738"/>
                  <a:gd name="connsiteX6" fmla="*/ 673398 w 2019555"/>
                  <a:gd name="connsiteY6" fmla="*/ 1644244 h 3692738"/>
                  <a:gd name="connsiteX7" fmla="*/ 723627 w 2019555"/>
                  <a:gd name="connsiteY7" fmla="*/ 2286637 h 3692738"/>
                  <a:gd name="connsiteX8" fmla="*/ 778583 w 2019555"/>
                  <a:gd name="connsiteY8" fmla="*/ 2309264 h 3692738"/>
                  <a:gd name="connsiteX9" fmla="*/ 796571 w 2019555"/>
                  <a:gd name="connsiteY9" fmla="*/ 1822054 h 3692738"/>
                  <a:gd name="connsiteX10" fmla="*/ 808271 w 2019555"/>
                  <a:gd name="connsiteY10" fmla="*/ 1026728 h 3692738"/>
                  <a:gd name="connsiteX11" fmla="*/ 845546 w 2019555"/>
                  <a:gd name="connsiteY11" fmla="*/ 43798 h 3692738"/>
                  <a:gd name="connsiteX12" fmla="*/ 897468 w 2019555"/>
                  <a:gd name="connsiteY12" fmla="*/ 913913 h 3692738"/>
                  <a:gd name="connsiteX13" fmla="*/ 921086 w 2019555"/>
                  <a:gd name="connsiteY13" fmla="*/ 1662058 h 3692738"/>
                  <a:gd name="connsiteX14" fmla="*/ 944837 w 2019555"/>
                  <a:gd name="connsiteY14" fmla="*/ 2344890 h 3692738"/>
                  <a:gd name="connsiteX15" fmla="*/ 1206094 w 2019555"/>
                  <a:gd name="connsiteY15" fmla="*/ 2570520 h 3692738"/>
                  <a:gd name="connsiteX16" fmla="*/ 1580167 w 2019555"/>
                  <a:gd name="connsiteY16" fmla="*/ 2992095 h 3692738"/>
                  <a:gd name="connsiteX17" fmla="*/ 2019555 w 2019555"/>
                  <a:gd name="connsiteY17" fmla="*/ 3692739 h 3692738"/>
                  <a:gd name="connsiteX0" fmla="*/ 0 w 2019555"/>
                  <a:gd name="connsiteY0" fmla="*/ 3372283 h 4070475"/>
                  <a:gd name="connsiteX1" fmla="*/ 452011 w 2019555"/>
                  <a:gd name="connsiteY1" fmla="*/ 2770128 h 4070475"/>
                  <a:gd name="connsiteX2" fmla="*/ 541076 w 2019555"/>
                  <a:gd name="connsiteY2" fmla="*/ 2580123 h 4070475"/>
                  <a:gd name="connsiteX3" fmla="*/ 569335 w 2019555"/>
                  <a:gd name="connsiteY3" fmla="*/ 1760404 h 4070475"/>
                  <a:gd name="connsiteX4" fmla="*/ 602322 w 2019555"/>
                  <a:gd name="connsiteY4" fmla="*/ 381886 h 4070475"/>
                  <a:gd name="connsiteX5" fmla="*/ 636518 w 2019555"/>
                  <a:gd name="connsiteY5" fmla="*/ 1356819 h 4070475"/>
                  <a:gd name="connsiteX6" fmla="*/ 673398 w 2019555"/>
                  <a:gd name="connsiteY6" fmla="*/ 2021981 h 4070475"/>
                  <a:gd name="connsiteX7" fmla="*/ 723627 w 2019555"/>
                  <a:gd name="connsiteY7" fmla="*/ 2664374 h 4070475"/>
                  <a:gd name="connsiteX8" fmla="*/ 778583 w 2019555"/>
                  <a:gd name="connsiteY8" fmla="*/ 2687001 h 4070475"/>
                  <a:gd name="connsiteX9" fmla="*/ 796571 w 2019555"/>
                  <a:gd name="connsiteY9" fmla="*/ 2199791 h 4070475"/>
                  <a:gd name="connsiteX10" fmla="*/ 808271 w 2019555"/>
                  <a:gd name="connsiteY10" fmla="*/ 1404465 h 4070475"/>
                  <a:gd name="connsiteX11" fmla="*/ 848493 w 2019555"/>
                  <a:gd name="connsiteY11" fmla="*/ 267 h 4070475"/>
                  <a:gd name="connsiteX12" fmla="*/ 897468 w 2019555"/>
                  <a:gd name="connsiteY12" fmla="*/ 1291650 h 4070475"/>
                  <a:gd name="connsiteX13" fmla="*/ 921086 w 2019555"/>
                  <a:gd name="connsiteY13" fmla="*/ 2039795 h 4070475"/>
                  <a:gd name="connsiteX14" fmla="*/ 944837 w 2019555"/>
                  <a:gd name="connsiteY14" fmla="*/ 2722627 h 4070475"/>
                  <a:gd name="connsiteX15" fmla="*/ 1206094 w 2019555"/>
                  <a:gd name="connsiteY15" fmla="*/ 2948257 h 4070475"/>
                  <a:gd name="connsiteX16" fmla="*/ 1580167 w 2019555"/>
                  <a:gd name="connsiteY16" fmla="*/ 3369832 h 4070475"/>
                  <a:gd name="connsiteX17" fmla="*/ 2019555 w 2019555"/>
                  <a:gd name="connsiteY17" fmla="*/ 4070476 h 4070475"/>
                  <a:gd name="connsiteX0" fmla="*/ 0 w 2019555"/>
                  <a:gd name="connsiteY0" fmla="*/ 3372287 h 4070479"/>
                  <a:gd name="connsiteX1" fmla="*/ 452011 w 2019555"/>
                  <a:gd name="connsiteY1" fmla="*/ 2770132 h 4070479"/>
                  <a:gd name="connsiteX2" fmla="*/ 541076 w 2019555"/>
                  <a:gd name="connsiteY2" fmla="*/ 2580127 h 4070479"/>
                  <a:gd name="connsiteX3" fmla="*/ 569335 w 2019555"/>
                  <a:gd name="connsiteY3" fmla="*/ 1760408 h 4070479"/>
                  <a:gd name="connsiteX4" fmla="*/ 602322 w 2019555"/>
                  <a:gd name="connsiteY4" fmla="*/ 381890 h 4070479"/>
                  <a:gd name="connsiteX5" fmla="*/ 636518 w 2019555"/>
                  <a:gd name="connsiteY5" fmla="*/ 1356823 h 4070479"/>
                  <a:gd name="connsiteX6" fmla="*/ 673398 w 2019555"/>
                  <a:gd name="connsiteY6" fmla="*/ 2021985 h 4070479"/>
                  <a:gd name="connsiteX7" fmla="*/ 714787 w 2019555"/>
                  <a:gd name="connsiteY7" fmla="*/ 2664378 h 4070479"/>
                  <a:gd name="connsiteX8" fmla="*/ 778583 w 2019555"/>
                  <a:gd name="connsiteY8" fmla="*/ 2687005 h 4070479"/>
                  <a:gd name="connsiteX9" fmla="*/ 796571 w 2019555"/>
                  <a:gd name="connsiteY9" fmla="*/ 2199795 h 4070479"/>
                  <a:gd name="connsiteX10" fmla="*/ 808271 w 2019555"/>
                  <a:gd name="connsiteY10" fmla="*/ 1404469 h 4070479"/>
                  <a:gd name="connsiteX11" fmla="*/ 848493 w 2019555"/>
                  <a:gd name="connsiteY11" fmla="*/ 271 h 4070479"/>
                  <a:gd name="connsiteX12" fmla="*/ 897468 w 2019555"/>
                  <a:gd name="connsiteY12" fmla="*/ 1291654 h 4070479"/>
                  <a:gd name="connsiteX13" fmla="*/ 921086 w 2019555"/>
                  <a:gd name="connsiteY13" fmla="*/ 2039799 h 4070479"/>
                  <a:gd name="connsiteX14" fmla="*/ 944837 w 2019555"/>
                  <a:gd name="connsiteY14" fmla="*/ 2722631 h 4070479"/>
                  <a:gd name="connsiteX15" fmla="*/ 1206094 w 2019555"/>
                  <a:gd name="connsiteY15" fmla="*/ 2948261 h 4070479"/>
                  <a:gd name="connsiteX16" fmla="*/ 1580167 w 2019555"/>
                  <a:gd name="connsiteY16" fmla="*/ 3369836 h 4070479"/>
                  <a:gd name="connsiteX17" fmla="*/ 2019555 w 2019555"/>
                  <a:gd name="connsiteY17" fmla="*/ 4070480 h 4070479"/>
                  <a:gd name="connsiteX0" fmla="*/ 0 w 2019555"/>
                  <a:gd name="connsiteY0" fmla="*/ 3191793 h 3889985"/>
                  <a:gd name="connsiteX1" fmla="*/ 452011 w 2019555"/>
                  <a:gd name="connsiteY1" fmla="*/ 2589638 h 3889985"/>
                  <a:gd name="connsiteX2" fmla="*/ 541076 w 2019555"/>
                  <a:gd name="connsiteY2" fmla="*/ 2399633 h 3889985"/>
                  <a:gd name="connsiteX3" fmla="*/ 569335 w 2019555"/>
                  <a:gd name="connsiteY3" fmla="*/ 1579914 h 3889985"/>
                  <a:gd name="connsiteX4" fmla="*/ 602322 w 2019555"/>
                  <a:gd name="connsiteY4" fmla="*/ 201396 h 3889985"/>
                  <a:gd name="connsiteX5" fmla="*/ 636518 w 2019555"/>
                  <a:gd name="connsiteY5" fmla="*/ 1176329 h 3889985"/>
                  <a:gd name="connsiteX6" fmla="*/ 673398 w 2019555"/>
                  <a:gd name="connsiteY6" fmla="*/ 1841491 h 3889985"/>
                  <a:gd name="connsiteX7" fmla="*/ 714787 w 2019555"/>
                  <a:gd name="connsiteY7" fmla="*/ 2483884 h 3889985"/>
                  <a:gd name="connsiteX8" fmla="*/ 778583 w 2019555"/>
                  <a:gd name="connsiteY8" fmla="*/ 2506511 h 3889985"/>
                  <a:gd name="connsiteX9" fmla="*/ 796571 w 2019555"/>
                  <a:gd name="connsiteY9" fmla="*/ 2019301 h 3889985"/>
                  <a:gd name="connsiteX10" fmla="*/ 808271 w 2019555"/>
                  <a:gd name="connsiteY10" fmla="*/ 1223975 h 3889985"/>
                  <a:gd name="connsiteX11" fmla="*/ 848493 w 2019555"/>
                  <a:gd name="connsiteY11" fmla="*/ 320 h 3889985"/>
                  <a:gd name="connsiteX12" fmla="*/ 897468 w 2019555"/>
                  <a:gd name="connsiteY12" fmla="*/ 1111160 h 3889985"/>
                  <a:gd name="connsiteX13" fmla="*/ 921086 w 2019555"/>
                  <a:gd name="connsiteY13" fmla="*/ 1859305 h 3889985"/>
                  <a:gd name="connsiteX14" fmla="*/ 944837 w 2019555"/>
                  <a:gd name="connsiteY14" fmla="*/ 2542137 h 3889985"/>
                  <a:gd name="connsiteX15" fmla="*/ 1206094 w 2019555"/>
                  <a:gd name="connsiteY15" fmla="*/ 2767767 h 3889985"/>
                  <a:gd name="connsiteX16" fmla="*/ 1580167 w 2019555"/>
                  <a:gd name="connsiteY16" fmla="*/ 3189342 h 3889985"/>
                  <a:gd name="connsiteX17" fmla="*/ 2019555 w 2019555"/>
                  <a:gd name="connsiteY17" fmla="*/ 3889986 h 3889985"/>
                  <a:gd name="connsiteX0" fmla="*/ 0 w 3831020"/>
                  <a:gd name="connsiteY0" fmla="*/ 3191793 h 3232981"/>
                  <a:gd name="connsiteX1" fmla="*/ 452011 w 3831020"/>
                  <a:gd name="connsiteY1" fmla="*/ 2589638 h 3232981"/>
                  <a:gd name="connsiteX2" fmla="*/ 541076 w 3831020"/>
                  <a:gd name="connsiteY2" fmla="*/ 2399633 h 3232981"/>
                  <a:gd name="connsiteX3" fmla="*/ 569335 w 3831020"/>
                  <a:gd name="connsiteY3" fmla="*/ 1579914 h 3232981"/>
                  <a:gd name="connsiteX4" fmla="*/ 602322 w 3831020"/>
                  <a:gd name="connsiteY4" fmla="*/ 201396 h 3232981"/>
                  <a:gd name="connsiteX5" fmla="*/ 636518 w 3831020"/>
                  <a:gd name="connsiteY5" fmla="*/ 1176329 h 3232981"/>
                  <a:gd name="connsiteX6" fmla="*/ 673398 w 3831020"/>
                  <a:gd name="connsiteY6" fmla="*/ 1841491 h 3232981"/>
                  <a:gd name="connsiteX7" fmla="*/ 714787 w 3831020"/>
                  <a:gd name="connsiteY7" fmla="*/ 2483884 h 3232981"/>
                  <a:gd name="connsiteX8" fmla="*/ 778583 w 3831020"/>
                  <a:gd name="connsiteY8" fmla="*/ 2506511 h 3232981"/>
                  <a:gd name="connsiteX9" fmla="*/ 796571 w 3831020"/>
                  <a:gd name="connsiteY9" fmla="*/ 2019301 h 3232981"/>
                  <a:gd name="connsiteX10" fmla="*/ 808271 w 3831020"/>
                  <a:gd name="connsiteY10" fmla="*/ 1223975 h 3232981"/>
                  <a:gd name="connsiteX11" fmla="*/ 848493 w 3831020"/>
                  <a:gd name="connsiteY11" fmla="*/ 320 h 3232981"/>
                  <a:gd name="connsiteX12" fmla="*/ 897468 w 3831020"/>
                  <a:gd name="connsiteY12" fmla="*/ 1111160 h 3232981"/>
                  <a:gd name="connsiteX13" fmla="*/ 921086 w 3831020"/>
                  <a:gd name="connsiteY13" fmla="*/ 1859305 h 3232981"/>
                  <a:gd name="connsiteX14" fmla="*/ 944837 w 3831020"/>
                  <a:gd name="connsiteY14" fmla="*/ 2542137 h 3232981"/>
                  <a:gd name="connsiteX15" fmla="*/ 1206094 w 3831020"/>
                  <a:gd name="connsiteY15" fmla="*/ 2767767 h 3232981"/>
                  <a:gd name="connsiteX16" fmla="*/ 1580167 w 3831020"/>
                  <a:gd name="connsiteY16" fmla="*/ 3189342 h 3232981"/>
                  <a:gd name="connsiteX17" fmla="*/ 3831020 w 3831020"/>
                  <a:gd name="connsiteY17" fmla="*/ 3129985 h 3232981"/>
                  <a:gd name="connsiteX0" fmla="*/ 0 w 3831020"/>
                  <a:gd name="connsiteY0" fmla="*/ 3191793 h 3836475"/>
                  <a:gd name="connsiteX1" fmla="*/ 452011 w 3831020"/>
                  <a:gd name="connsiteY1" fmla="*/ 2589638 h 3836475"/>
                  <a:gd name="connsiteX2" fmla="*/ 541076 w 3831020"/>
                  <a:gd name="connsiteY2" fmla="*/ 2399633 h 3836475"/>
                  <a:gd name="connsiteX3" fmla="*/ 569335 w 3831020"/>
                  <a:gd name="connsiteY3" fmla="*/ 1579914 h 3836475"/>
                  <a:gd name="connsiteX4" fmla="*/ 602322 w 3831020"/>
                  <a:gd name="connsiteY4" fmla="*/ 201396 h 3836475"/>
                  <a:gd name="connsiteX5" fmla="*/ 636518 w 3831020"/>
                  <a:gd name="connsiteY5" fmla="*/ 1176329 h 3836475"/>
                  <a:gd name="connsiteX6" fmla="*/ 673398 w 3831020"/>
                  <a:gd name="connsiteY6" fmla="*/ 1841491 h 3836475"/>
                  <a:gd name="connsiteX7" fmla="*/ 714787 w 3831020"/>
                  <a:gd name="connsiteY7" fmla="*/ 2483884 h 3836475"/>
                  <a:gd name="connsiteX8" fmla="*/ 778583 w 3831020"/>
                  <a:gd name="connsiteY8" fmla="*/ 2506511 h 3836475"/>
                  <a:gd name="connsiteX9" fmla="*/ 796571 w 3831020"/>
                  <a:gd name="connsiteY9" fmla="*/ 2019301 h 3836475"/>
                  <a:gd name="connsiteX10" fmla="*/ 808271 w 3831020"/>
                  <a:gd name="connsiteY10" fmla="*/ 1223975 h 3836475"/>
                  <a:gd name="connsiteX11" fmla="*/ 848493 w 3831020"/>
                  <a:gd name="connsiteY11" fmla="*/ 320 h 3836475"/>
                  <a:gd name="connsiteX12" fmla="*/ 897468 w 3831020"/>
                  <a:gd name="connsiteY12" fmla="*/ 1111160 h 3836475"/>
                  <a:gd name="connsiteX13" fmla="*/ 921086 w 3831020"/>
                  <a:gd name="connsiteY13" fmla="*/ 1859305 h 3836475"/>
                  <a:gd name="connsiteX14" fmla="*/ 944837 w 3831020"/>
                  <a:gd name="connsiteY14" fmla="*/ 2542137 h 3836475"/>
                  <a:gd name="connsiteX15" fmla="*/ 1206094 w 3831020"/>
                  <a:gd name="connsiteY15" fmla="*/ 2767767 h 3836475"/>
                  <a:gd name="connsiteX16" fmla="*/ 2390127 w 3831020"/>
                  <a:gd name="connsiteY16" fmla="*/ 3815223 h 3836475"/>
                  <a:gd name="connsiteX17" fmla="*/ 3831020 w 3831020"/>
                  <a:gd name="connsiteY17" fmla="*/ 3129985 h 3836475"/>
                  <a:gd name="connsiteX0" fmla="*/ 0 w 3831020"/>
                  <a:gd name="connsiteY0" fmla="*/ 3191793 h 3836475"/>
                  <a:gd name="connsiteX1" fmla="*/ 452011 w 3831020"/>
                  <a:gd name="connsiteY1" fmla="*/ 2589638 h 3836475"/>
                  <a:gd name="connsiteX2" fmla="*/ 541076 w 3831020"/>
                  <a:gd name="connsiteY2" fmla="*/ 2399633 h 3836475"/>
                  <a:gd name="connsiteX3" fmla="*/ 569335 w 3831020"/>
                  <a:gd name="connsiteY3" fmla="*/ 1579914 h 3836475"/>
                  <a:gd name="connsiteX4" fmla="*/ 602322 w 3831020"/>
                  <a:gd name="connsiteY4" fmla="*/ 201396 h 3836475"/>
                  <a:gd name="connsiteX5" fmla="*/ 636518 w 3831020"/>
                  <a:gd name="connsiteY5" fmla="*/ 1176329 h 3836475"/>
                  <a:gd name="connsiteX6" fmla="*/ 673398 w 3831020"/>
                  <a:gd name="connsiteY6" fmla="*/ 1841491 h 3836475"/>
                  <a:gd name="connsiteX7" fmla="*/ 714787 w 3831020"/>
                  <a:gd name="connsiteY7" fmla="*/ 2483884 h 3836475"/>
                  <a:gd name="connsiteX8" fmla="*/ 778583 w 3831020"/>
                  <a:gd name="connsiteY8" fmla="*/ 2506511 h 3836475"/>
                  <a:gd name="connsiteX9" fmla="*/ 796571 w 3831020"/>
                  <a:gd name="connsiteY9" fmla="*/ 2019301 h 3836475"/>
                  <a:gd name="connsiteX10" fmla="*/ 808271 w 3831020"/>
                  <a:gd name="connsiteY10" fmla="*/ 1223975 h 3836475"/>
                  <a:gd name="connsiteX11" fmla="*/ 848493 w 3831020"/>
                  <a:gd name="connsiteY11" fmla="*/ 320 h 3836475"/>
                  <a:gd name="connsiteX12" fmla="*/ 897468 w 3831020"/>
                  <a:gd name="connsiteY12" fmla="*/ 1111160 h 3836475"/>
                  <a:gd name="connsiteX13" fmla="*/ 921086 w 3831020"/>
                  <a:gd name="connsiteY13" fmla="*/ 1859305 h 3836475"/>
                  <a:gd name="connsiteX14" fmla="*/ 944837 w 3831020"/>
                  <a:gd name="connsiteY14" fmla="*/ 2542137 h 3836475"/>
                  <a:gd name="connsiteX15" fmla="*/ 1518038 w 3831020"/>
                  <a:gd name="connsiteY15" fmla="*/ 3214828 h 3836475"/>
                  <a:gd name="connsiteX16" fmla="*/ 2390127 w 3831020"/>
                  <a:gd name="connsiteY16" fmla="*/ 3815223 h 3836475"/>
                  <a:gd name="connsiteX17" fmla="*/ 3831020 w 3831020"/>
                  <a:gd name="connsiteY17" fmla="*/ 3129985 h 3836475"/>
                  <a:gd name="connsiteX0" fmla="*/ 0 w 3831020"/>
                  <a:gd name="connsiteY0" fmla="*/ 3191793 h 3924446"/>
                  <a:gd name="connsiteX1" fmla="*/ 452011 w 3831020"/>
                  <a:gd name="connsiteY1" fmla="*/ 2589638 h 3924446"/>
                  <a:gd name="connsiteX2" fmla="*/ 541076 w 3831020"/>
                  <a:gd name="connsiteY2" fmla="*/ 2399633 h 3924446"/>
                  <a:gd name="connsiteX3" fmla="*/ 569335 w 3831020"/>
                  <a:gd name="connsiteY3" fmla="*/ 1579914 h 3924446"/>
                  <a:gd name="connsiteX4" fmla="*/ 602322 w 3831020"/>
                  <a:gd name="connsiteY4" fmla="*/ 201396 h 3924446"/>
                  <a:gd name="connsiteX5" fmla="*/ 636518 w 3831020"/>
                  <a:gd name="connsiteY5" fmla="*/ 1176329 h 3924446"/>
                  <a:gd name="connsiteX6" fmla="*/ 673398 w 3831020"/>
                  <a:gd name="connsiteY6" fmla="*/ 1841491 h 3924446"/>
                  <a:gd name="connsiteX7" fmla="*/ 714787 w 3831020"/>
                  <a:gd name="connsiteY7" fmla="*/ 2483884 h 3924446"/>
                  <a:gd name="connsiteX8" fmla="*/ 778583 w 3831020"/>
                  <a:gd name="connsiteY8" fmla="*/ 2506511 h 3924446"/>
                  <a:gd name="connsiteX9" fmla="*/ 796571 w 3831020"/>
                  <a:gd name="connsiteY9" fmla="*/ 2019301 h 3924446"/>
                  <a:gd name="connsiteX10" fmla="*/ 808271 w 3831020"/>
                  <a:gd name="connsiteY10" fmla="*/ 1223975 h 3924446"/>
                  <a:gd name="connsiteX11" fmla="*/ 848493 w 3831020"/>
                  <a:gd name="connsiteY11" fmla="*/ 320 h 3924446"/>
                  <a:gd name="connsiteX12" fmla="*/ 897468 w 3831020"/>
                  <a:gd name="connsiteY12" fmla="*/ 1111160 h 3924446"/>
                  <a:gd name="connsiteX13" fmla="*/ 921086 w 3831020"/>
                  <a:gd name="connsiteY13" fmla="*/ 1859305 h 3924446"/>
                  <a:gd name="connsiteX14" fmla="*/ 944837 w 3831020"/>
                  <a:gd name="connsiteY14" fmla="*/ 2542137 h 3924446"/>
                  <a:gd name="connsiteX15" fmla="*/ 1518038 w 3831020"/>
                  <a:gd name="connsiteY15" fmla="*/ 3214828 h 3924446"/>
                  <a:gd name="connsiteX16" fmla="*/ 2450327 w 3831020"/>
                  <a:gd name="connsiteY16" fmla="*/ 3904637 h 3924446"/>
                  <a:gd name="connsiteX17" fmla="*/ 3831020 w 3831020"/>
                  <a:gd name="connsiteY17" fmla="*/ 3129985 h 3924446"/>
                  <a:gd name="connsiteX0" fmla="*/ 0 w 3831020"/>
                  <a:gd name="connsiteY0" fmla="*/ 3191793 h 3904637"/>
                  <a:gd name="connsiteX1" fmla="*/ 452011 w 3831020"/>
                  <a:gd name="connsiteY1" fmla="*/ 2589638 h 3904637"/>
                  <a:gd name="connsiteX2" fmla="*/ 541076 w 3831020"/>
                  <a:gd name="connsiteY2" fmla="*/ 2399633 h 3904637"/>
                  <a:gd name="connsiteX3" fmla="*/ 569335 w 3831020"/>
                  <a:gd name="connsiteY3" fmla="*/ 1579914 h 3904637"/>
                  <a:gd name="connsiteX4" fmla="*/ 602322 w 3831020"/>
                  <a:gd name="connsiteY4" fmla="*/ 201396 h 3904637"/>
                  <a:gd name="connsiteX5" fmla="*/ 636518 w 3831020"/>
                  <a:gd name="connsiteY5" fmla="*/ 1176329 h 3904637"/>
                  <a:gd name="connsiteX6" fmla="*/ 673398 w 3831020"/>
                  <a:gd name="connsiteY6" fmla="*/ 1841491 h 3904637"/>
                  <a:gd name="connsiteX7" fmla="*/ 714787 w 3831020"/>
                  <a:gd name="connsiteY7" fmla="*/ 2483884 h 3904637"/>
                  <a:gd name="connsiteX8" fmla="*/ 778583 w 3831020"/>
                  <a:gd name="connsiteY8" fmla="*/ 2506511 h 3904637"/>
                  <a:gd name="connsiteX9" fmla="*/ 796571 w 3831020"/>
                  <a:gd name="connsiteY9" fmla="*/ 2019301 h 3904637"/>
                  <a:gd name="connsiteX10" fmla="*/ 808271 w 3831020"/>
                  <a:gd name="connsiteY10" fmla="*/ 1223975 h 3904637"/>
                  <a:gd name="connsiteX11" fmla="*/ 848493 w 3831020"/>
                  <a:gd name="connsiteY11" fmla="*/ 320 h 3904637"/>
                  <a:gd name="connsiteX12" fmla="*/ 897468 w 3831020"/>
                  <a:gd name="connsiteY12" fmla="*/ 1111160 h 3904637"/>
                  <a:gd name="connsiteX13" fmla="*/ 921086 w 3831020"/>
                  <a:gd name="connsiteY13" fmla="*/ 1859305 h 3904637"/>
                  <a:gd name="connsiteX14" fmla="*/ 944837 w 3831020"/>
                  <a:gd name="connsiteY14" fmla="*/ 2542137 h 3904637"/>
                  <a:gd name="connsiteX15" fmla="*/ 1518038 w 3831020"/>
                  <a:gd name="connsiteY15" fmla="*/ 3214828 h 3904637"/>
                  <a:gd name="connsiteX16" fmla="*/ 2450327 w 3831020"/>
                  <a:gd name="connsiteY16" fmla="*/ 3904637 h 3904637"/>
                  <a:gd name="connsiteX17" fmla="*/ 3831020 w 3831020"/>
                  <a:gd name="connsiteY17" fmla="*/ 3129985 h 3904637"/>
                  <a:gd name="connsiteX0" fmla="*/ 0 w 3831020"/>
                  <a:gd name="connsiteY0" fmla="*/ 3191793 h 3904637"/>
                  <a:gd name="connsiteX1" fmla="*/ 452011 w 3831020"/>
                  <a:gd name="connsiteY1" fmla="*/ 2589638 h 3904637"/>
                  <a:gd name="connsiteX2" fmla="*/ 541076 w 3831020"/>
                  <a:gd name="connsiteY2" fmla="*/ 2399633 h 3904637"/>
                  <a:gd name="connsiteX3" fmla="*/ 569335 w 3831020"/>
                  <a:gd name="connsiteY3" fmla="*/ 1579914 h 3904637"/>
                  <a:gd name="connsiteX4" fmla="*/ 602322 w 3831020"/>
                  <a:gd name="connsiteY4" fmla="*/ 201396 h 3904637"/>
                  <a:gd name="connsiteX5" fmla="*/ 636518 w 3831020"/>
                  <a:gd name="connsiteY5" fmla="*/ 1176329 h 3904637"/>
                  <a:gd name="connsiteX6" fmla="*/ 673398 w 3831020"/>
                  <a:gd name="connsiteY6" fmla="*/ 1841491 h 3904637"/>
                  <a:gd name="connsiteX7" fmla="*/ 714787 w 3831020"/>
                  <a:gd name="connsiteY7" fmla="*/ 2483884 h 3904637"/>
                  <a:gd name="connsiteX8" fmla="*/ 778583 w 3831020"/>
                  <a:gd name="connsiteY8" fmla="*/ 2506511 h 3904637"/>
                  <a:gd name="connsiteX9" fmla="*/ 796571 w 3831020"/>
                  <a:gd name="connsiteY9" fmla="*/ 2019301 h 3904637"/>
                  <a:gd name="connsiteX10" fmla="*/ 808271 w 3831020"/>
                  <a:gd name="connsiteY10" fmla="*/ 1223975 h 3904637"/>
                  <a:gd name="connsiteX11" fmla="*/ 848493 w 3831020"/>
                  <a:gd name="connsiteY11" fmla="*/ 320 h 3904637"/>
                  <a:gd name="connsiteX12" fmla="*/ 897468 w 3831020"/>
                  <a:gd name="connsiteY12" fmla="*/ 1111160 h 3904637"/>
                  <a:gd name="connsiteX13" fmla="*/ 921086 w 3831020"/>
                  <a:gd name="connsiteY13" fmla="*/ 1859305 h 3904637"/>
                  <a:gd name="connsiteX14" fmla="*/ 944837 w 3831020"/>
                  <a:gd name="connsiteY14" fmla="*/ 2542137 h 3904637"/>
                  <a:gd name="connsiteX15" fmla="*/ 1518038 w 3831020"/>
                  <a:gd name="connsiteY15" fmla="*/ 3214828 h 3904637"/>
                  <a:gd name="connsiteX16" fmla="*/ 2450327 w 3831020"/>
                  <a:gd name="connsiteY16" fmla="*/ 3904637 h 3904637"/>
                  <a:gd name="connsiteX17" fmla="*/ 3831020 w 3831020"/>
                  <a:gd name="connsiteY17" fmla="*/ 3129985 h 3904637"/>
                  <a:gd name="connsiteX0" fmla="*/ 0 w 3831020"/>
                  <a:gd name="connsiteY0" fmla="*/ 3191793 h 3245676"/>
                  <a:gd name="connsiteX1" fmla="*/ 452011 w 3831020"/>
                  <a:gd name="connsiteY1" fmla="*/ 2589638 h 3245676"/>
                  <a:gd name="connsiteX2" fmla="*/ 541076 w 3831020"/>
                  <a:gd name="connsiteY2" fmla="*/ 2399633 h 3245676"/>
                  <a:gd name="connsiteX3" fmla="*/ 569335 w 3831020"/>
                  <a:gd name="connsiteY3" fmla="*/ 1579914 h 3245676"/>
                  <a:gd name="connsiteX4" fmla="*/ 602322 w 3831020"/>
                  <a:gd name="connsiteY4" fmla="*/ 201396 h 3245676"/>
                  <a:gd name="connsiteX5" fmla="*/ 636518 w 3831020"/>
                  <a:gd name="connsiteY5" fmla="*/ 1176329 h 3245676"/>
                  <a:gd name="connsiteX6" fmla="*/ 673398 w 3831020"/>
                  <a:gd name="connsiteY6" fmla="*/ 1841491 h 3245676"/>
                  <a:gd name="connsiteX7" fmla="*/ 714787 w 3831020"/>
                  <a:gd name="connsiteY7" fmla="*/ 2483884 h 3245676"/>
                  <a:gd name="connsiteX8" fmla="*/ 778583 w 3831020"/>
                  <a:gd name="connsiteY8" fmla="*/ 2506511 h 3245676"/>
                  <a:gd name="connsiteX9" fmla="*/ 796571 w 3831020"/>
                  <a:gd name="connsiteY9" fmla="*/ 2019301 h 3245676"/>
                  <a:gd name="connsiteX10" fmla="*/ 808271 w 3831020"/>
                  <a:gd name="connsiteY10" fmla="*/ 1223975 h 3245676"/>
                  <a:gd name="connsiteX11" fmla="*/ 848493 w 3831020"/>
                  <a:gd name="connsiteY11" fmla="*/ 320 h 3245676"/>
                  <a:gd name="connsiteX12" fmla="*/ 897468 w 3831020"/>
                  <a:gd name="connsiteY12" fmla="*/ 1111160 h 3245676"/>
                  <a:gd name="connsiteX13" fmla="*/ 921086 w 3831020"/>
                  <a:gd name="connsiteY13" fmla="*/ 1859305 h 3245676"/>
                  <a:gd name="connsiteX14" fmla="*/ 944837 w 3831020"/>
                  <a:gd name="connsiteY14" fmla="*/ 2542137 h 3245676"/>
                  <a:gd name="connsiteX15" fmla="*/ 1518038 w 3831020"/>
                  <a:gd name="connsiteY15" fmla="*/ 3214828 h 3245676"/>
                  <a:gd name="connsiteX16" fmla="*/ 3831020 w 3831020"/>
                  <a:gd name="connsiteY16" fmla="*/ 3129985 h 3245676"/>
                  <a:gd name="connsiteX0" fmla="*/ 0 w 3831020"/>
                  <a:gd name="connsiteY0" fmla="*/ 3191793 h 3794636"/>
                  <a:gd name="connsiteX1" fmla="*/ 452011 w 3831020"/>
                  <a:gd name="connsiteY1" fmla="*/ 2589638 h 3794636"/>
                  <a:gd name="connsiteX2" fmla="*/ 541076 w 3831020"/>
                  <a:gd name="connsiteY2" fmla="*/ 2399633 h 3794636"/>
                  <a:gd name="connsiteX3" fmla="*/ 569335 w 3831020"/>
                  <a:gd name="connsiteY3" fmla="*/ 1579914 h 3794636"/>
                  <a:gd name="connsiteX4" fmla="*/ 602322 w 3831020"/>
                  <a:gd name="connsiteY4" fmla="*/ 201396 h 3794636"/>
                  <a:gd name="connsiteX5" fmla="*/ 636518 w 3831020"/>
                  <a:gd name="connsiteY5" fmla="*/ 1176329 h 3794636"/>
                  <a:gd name="connsiteX6" fmla="*/ 673398 w 3831020"/>
                  <a:gd name="connsiteY6" fmla="*/ 1841491 h 3794636"/>
                  <a:gd name="connsiteX7" fmla="*/ 714787 w 3831020"/>
                  <a:gd name="connsiteY7" fmla="*/ 2483884 h 3794636"/>
                  <a:gd name="connsiteX8" fmla="*/ 778583 w 3831020"/>
                  <a:gd name="connsiteY8" fmla="*/ 2506511 h 3794636"/>
                  <a:gd name="connsiteX9" fmla="*/ 796571 w 3831020"/>
                  <a:gd name="connsiteY9" fmla="*/ 2019301 h 3794636"/>
                  <a:gd name="connsiteX10" fmla="*/ 808271 w 3831020"/>
                  <a:gd name="connsiteY10" fmla="*/ 1223975 h 3794636"/>
                  <a:gd name="connsiteX11" fmla="*/ 848493 w 3831020"/>
                  <a:gd name="connsiteY11" fmla="*/ 320 h 3794636"/>
                  <a:gd name="connsiteX12" fmla="*/ 897468 w 3831020"/>
                  <a:gd name="connsiteY12" fmla="*/ 1111160 h 3794636"/>
                  <a:gd name="connsiteX13" fmla="*/ 921086 w 3831020"/>
                  <a:gd name="connsiteY13" fmla="*/ 1859305 h 3794636"/>
                  <a:gd name="connsiteX14" fmla="*/ 944837 w 3831020"/>
                  <a:gd name="connsiteY14" fmla="*/ 2542137 h 3794636"/>
                  <a:gd name="connsiteX15" fmla="*/ 1518038 w 3831020"/>
                  <a:gd name="connsiteY15" fmla="*/ 3214828 h 3794636"/>
                  <a:gd name="connsiteX16" fmla="*/ 2736203 w 3831020"/>
                  <a:gd name="connsiteY16" fmla="*/ 3794255 h 3794636"/>
                  <a:gd name="connsiteX17" fmla="*/ 3831020 w 3831020"/>
                  <a:gd name="connsiteY17" fmla="*/ 3129985 h 3794636"/>
                  <a:gd name="connsiteX0" fmla="*/ 0 w 3831020"/>
                  <a:gd name="connsiteY0" fmla="*/ 3191793 h 3794632"/>
                  <a:gd name="connsiteX1" fmla="*/ 452011 w 3831020"/>
                  <a:gd name="connsiteY1" fmla="*/ 2589638 h 3794632"/>
                  <a:gd name="connsiteX2" fmla="*/ 541076 w 3831020"/>
                  <a:gd name="connsiteY2" fmla="*/ 2399633 h 3794632"/>
                  <a:gd name="connsiteX3" fmla="*/ 569335 w 3831020"/>
                  <a:gd name="connsiteY3" fmla="*/ 1579914 h 3794632"/>
                  <a:gd name="connsiteX4" fmla="*/ 602322 w 3831020"/>
                  <a:gd name="connsiteY4" fmla="*/ 201396 h 3794632"/>
                  <a:gd name="connsiteX5" fmla="*/ 636518 w 3831020"/>
                  <a:gd name="connsiteY5" fmla="*/ 1176329 h 3794632"/>
                  <a:gd name="connsiteX6" fmla="*/ 673398 w 3831020"/>
                  <a:gd name="connsiteY6" fmla="*/ 1841491 h 3794632"/>
                  <a:gd name="connsiteX7" fmla="*/ 714787 w 3831020"/>
                  <a:gd name="connsiteY7" fmla="*/ 2483884 h 3794632"/>
                  <a:gd name="connsiteX8" fmla="*/ 778583 w 3831020"/>
                  <a:gd name="connsiteY8" fmla="*/ 2506511 h 3794632"/>
                  <a:gd name="connsiteX9" fmla="*/ 796571 w 3831020"/>
                  <a:gd name="connsiteY9" fmla="*/ 2019301 h 3794632"/>
                  <a:gd name="connsiteX10" fmla="*/ 808271 w 3831020"/>
                  <a:gd name="connsiteY10" fmla="*/ 1223975 h 3794632"/>
                  <a:gd name="connsiteX11" fmla="*/ 848493 w 3831020"/>
                  <a:gd name="connsiteY11" fmla="*/ 320 h 3794632"/>
                  <a:gd name="connsiteX12" fmla="*/ 897468 w 3831020"/>
                  <a:gd name="connsiteY12" fmla="*/ 1111160 h 3794632"/>
                  <a:gd name="connsiteX13" fmla="*/ 921086 w 3831020"/>
                  <a:gd name="connsiteY13" fmla="*/ 1859305 h 3794632"/>
                  <a:gd name="connsiteX14" fmla="*/ 944837 w 3831020"/>
                  <a:gd name="connsiteY14" fmla="*/ 2542137 h 3794632"/>
                  <a:gd name="connsiteX15" fmla="*/ 1518038 w 3831020"/>
                  <a:gd name="connsiteY15" fmla="*/ 3214828 h 3794632"/>
                  <a:gd name="connsiteX16" fmla="*/ 2736203 w 3831020"/>
                  <a:gd name="connsiteY16" fmla="*/ 3794255 h 3794632"/>
                  <a:gd name="connsiteX17" fmla="*/ 3831020 w 3831020"/>
                  <a:gd name="connsiteY17" fmla="*/ 3129985 h 3794632"/>
                  <a:gd name="connsiteX0" fmla="*/ 0 w 3557385"/>
                  <a:gd name="connsiteY0" fmla="*/ 3012970 h 3794636"/>
                  <a:gd name="connsiteX1" fmla="*/ 178376 w 3557385"/>
                  <a:gd name="connsiteY1" fmla="*/ 2589638 h 3794636"/>
                  <a:gd name="connsiteX2" fmla="*/ 267441 w 3557385"/>
                  <a:gd name="connsiteY2" fmla="*/ 2399633 h 3794636"/>
                  <a:gd name="connsiteX3" fmla="*/ 295700 w 3557385"/>
                  <a:gd name="connsiteY3" fmla="*/ 1579914 h 3794636"/>
                  <a:gd name="connsiteX4" fmla="*/ 328687 w 3557385"/>
                  <a:gd name="connsiteY4" fmla="*/ 201396 h 3794636"/>
                  <a:gd name="connsiteX5" fmla="*/ 362883 w 3557385"/>
                  <a:gd name="connsiteY5" fmla="*/ 1176329 h 3794636"/>
                  <a:gd name="connsiteX6" fmla="*/ 399763 w 3557385"/>
                  <a:gd name="connsiteY6" fmla="*/ 1841491 h 3794636"/>
                  <a:gd name="connsiteX7" fmla="*/ 441152 w 3557385"/>
                  <a:gd name="connsiteY7" fmla="*/ 2483884 h 3794636"/>
                  <a:gd name="connsiteX8" fmla="*/ 504948 w 3557385"/>
                  <a:gd name="connsiteY8" fmla="*/ 2506511 h 3794636"/>
                  <a:gd name="connsiteX9" fmla="*/ 522936 w 3557385"/>
                  <a:gd name="connsiteY9" fmla="*/ 2019301 h 3794636"/>
                  <a:gd name="connsiteX10" fmla="*/ 534636 w 3557385"/>
                  <a:gd name="connsiteY10" fmla="*/ 1223975 h 3794636"/>
                  <a:gd name="connsiteX11" fmla="*/ 574858 w 3557385"/>
                  <a:gd name="connsiteY11" fmla="*/ 320 h 3794636"/>
                  <a:gd name="connsiteX12" fmla="*/ 623833 w 3557385"/>
                  <a:gd name="connsiteY12" fmla="*/ 1111160 h 3794636"/>
                  <a:gd name="connsiteX13" fmla="*/ 647451 w 3557385"/>
                  <a:gd name="connsiteY13" fmla="*/ 1859305 h 3794636"/>
                  <a:gd name="connsiteX14" fmla="*/ 671202 w 3557385"/>
                  <a:gd name="connsiteY14" fmla="*/ 2542137 h 3794636"/>
                  <a:gd name="connsiteX15" fmla="*/ 1244403 w 3557385"/>
                  <a:gd name="connsiteY15" fmla="*/ 3214828 h 3794636"/>
                  <a:gd name="connsiteX16" fmla="*/ 2462568 w 3557385"/>
                  <a:gd name="connsiteY16" fmla="*/ 3794255 h 3794636"/>
                  <a:gd name="connsiteX17" fmla="*/ 3557385 w 3557385"/>
                  <a:gd name="connsiteY17" fmla="*/ 3129985 h 3794636"/>
                  <a:gd name="connsiteX0" fmla="*/ 0 w 3557385"/>
                  <a:gd name="connsiteY0" fmla="*/ 3012970 h 3794633"/>
                  <a:gd name="connsiteX1" fmla="*/ 151013 w 3557385"/>
                  <a:gd name="connsiteY1" fmla="*/ 2746525 h 3794633"/>
                  <a:gd name="connsiteX2" fmla="*/ 267441 w 3557385"/>
                  <a:gd name="connsiteY2" fmla="*/ 2399633 h 3794633"/>
                  <a:gd name="connsiteX3" fmla="*/ 295700 w 3557385"/>
                  <a:gd name="connsiteY3" fmla="*/ 1579914 h 3794633"/>
                  <a:gd name="connsiteX4" fmla="*/ 328687 w 3557385"/>
                  <a:gd name="connsiteY4" fmla="*/ 201396 h 3794633"/>
                  <a:gd name="connsiteX5" fmla="*/ 362883 w 3557385"/>
                  <a:gd name="connsiteY5" fmla="*/ 1176329 h 3794633"/>
                  <a:gd name="connsiteX6" fmla="*/ 399763 w 3557385"/>
                  <a:gd name="connsiteY6" fmla="*/ 1841491 h 3794633"/>
                  <a:gd name="connsiteX7" fmla="*/ 441152 w 3557385"/>
                  <a:gd name="connsiteY7" fmla="*/ 2483884 h 3794633"/>
                  <a:gd name="connsiteX8" fmla="*/ 504948 w 3557385"/>
                  <a:gd name="connsiteY8" fmla="*/ 2506511 h 3794633"/>
                  <a:gd name="connsiteX9" fmla="*/ 522936 w 3557385"/>
                  <a:gd name="connsiteY9" fmla="*/ 2019301 h 3794633"/>
                  <a:gd name="connsiteX10" fmla="*/ 534636 w 3557385"/>
                  <a:gd name="connsiteY10" fmla="*/ 1223975 h 3794633"/>
                  <a:gd name="connsiteX11" fmla="*/ 574858 w 3557385"/>
                  <a:gd name="connsiteY11" fmla="*/ 320 h 3794633"/>
                  <a:gd name="connsiteX12" fmla="*/ 623833 w 3557385"/>
                  <a:gd name="connsiteY12" fmla="*/ 1111160 h 3794633"/>
                  <a:gd name="connsiteX13" fmla="*/ 647451 w 3557385"/>
                  <a:gd name="connsiteY13" fmla="*/ 1859305 h 3794633"/>
                  <a:gd name="connsiteX14" fmla="*/ 671202 w 3557385"/>
                  <a:gd name="connsiteY14" fmla="*/ 2542137 h 3794633"/>
                  <a:gd name="connsiteX15" fmla="*/ 1244403 w 3557385"/>
                  <a:gd name="connsiteY15" fmla="*/ 3214828 h 3794633"/>
                  <a:gd name="connsiteX16" fmla="*/ 2462568 w 3557385"/>
                  <a:gd name="connsiteY16" fmla="*/ 3794255 h 3794633"/>
                  <a:gd name="connsiteX17" fmla="*/ 3557385 w 3557385"/>
                  <a:gd name="connsiteY17" fmla="*/ 3129985 h 3794633"/>
                  <a:gd name="connsiteX0" fmla="*/ 0 w 3557385"/>
                  <a:gd name="connsiteY0" fmla="*/ 3012970 h 3794633"/>
                  <a:gd name="connsiteX1" fmla="*/ 151013 w 3557385"/>
                  <a:gd name="connsiteY1" fmla="*/ 2746525 h 3794633"/>
                  <a:gd name="connsiteX2" fmla="*/ 267441 w 3557385"/>
                  <a:gd name="connsiteY2" fmla="*/ 2399633 h 3794633"/>
                  <a:gd name="connsiteX3" fmla="*/ 295700 w 3557385"/>
                  <a:gd name="connsiteY3" fmla="*/ 1579914 h 3794633"/>
                  <a:gd name="connsiteX4" fmla="*/ 328687 w 3557385"/>
                  <a:gd name="connsiteY4" fmla="*/ 201396 h 3794633"/>
                  <a:gd name="connsiteX5" fmla="*/ 362883 w 3557385"/>
                  <a:gd name="connsiteY5" fmla="*/ 1176329 h 3794633"/>
                  <a:gd name="connsiteX6" fmla="*/ 399763 w 3557385"/>
                  <a:gd name="connsiteY6" fmla="*/ 1841491 h 3794633"/>
                  <a:gd name="connsiteX7" fmla="*/ 441152 w 3557385"/>
                  <a:gd name="connsiteY7" fmla="*/ 2483884 h 3794633"/>
                  <a:gd name="connsiteX8" fmla="*/ 504948 w 3557385"/>
                  <a:gd name="connsiteY8" fmla="*/ 2506511 h 3794633"/>
                  <a:gd name="connsiteX9" fmla="*/ 522936 w 3557385"/>
                  <a:gd name="connsiteY9" fmla="*/ 2019301 h 3794633"/>
                  <a:gd name="connsiteX10" fmla="*/ 534636 w 3557385"/>
                  <a:gd name="connsiteY10" fmla="*/ 1223975 h 3794633"/>
                  <a:gd name="connsiteX11" fmla="*/ 574858 w 3557385"/>
                  <a:gd name="connsiteY11" fmla="*/ 320 h 3794633"/>
                  <a:gd name="connsiteX12" fmla="*/ 623833 w 3557385"/>
                  <a:gd name="connsiteY12" fmla="*/ 1111160 h 3794633"/>
                  <a:gd name="connsiteX13" fmla="*/ 647451 w 3557385"/>
                  <a:gd name="connsiteY13" fmla="*/ 1859305 h 3794633"/>
                  <a:gd name="connsiteX14" fmla="*/ 671202 w 3557385"/>
                  <a:gd name="connsiteY14" fmla="*/ 2542137 h 3794633"/>
                  <a:gd name="connsiteX15" fmla="*/ 1244403 w 3557385"/>
                  <a:gd name="connsiteY15" fmla="*/ 3214828 h 3794633"/>
                  <a:gd name="connsiteX16" fmla="*/ 2462568 w 3557385"/>
                  <a:gd name="connsiteY16" fmla="*/ 3794255 h 3794633"/>
                  <a:gd name="connsiteX17" fmla="*/ 3557385 w 3557385"/>
                  <a:gd name="connsiteY17" fmla="*/ 3129985 h 3794633"/>
                  <a:gd name="connsiteX0" fmla="*/ 0 w 3557385"/>
                  <a:gd name="connsiteY0" fmla="*/ 3012970 h 3794633"/>
                  <a:gd name="connsiteX1" fmla="*/ 151013 w 3557385"/>
                  <a:gd name="connsiteY1" fmla="*/ 2746525 h 3794633"/>
                  <a:gd name="connsiteX2" fmla="*/ 267441 w 3557385"/>
                  <a:gd name="connsiteY2" fmla="*/ 2399633 h 3794633"/>
                  <a:gd name="connsiteX3" fmla="*/ 295700 w 3557385"/>
                  <a:gd name="connsiteY3" fmla="*/ 1579914 h 3794633"/>
                  <a:gd name="connsiteX4" fmla="*/ 328687 w 3557385"/>
                  <a:gd name="connsiteY4" fmla="*/ 201396 h 3794633"/>
                  <a:gd name="connsiteX5" fmla="*/ 362883 w 3557385"/>
                  <a:gd name="connsiteY5" fmla="*/ 1176329 h 3794633"/>
                  <a:gd name="connsiteX6" fmla="*/ 399763 w 3557385"/>
                  <a:gd name="connsiteY6" fmla="*/ 1841491 h 3794633"/>
                  <a:gd name="connsiteX7" fmla="*/ 441152 w 3557385"/>
                  <a:gd name="connsiteY7" fmla="*/ 2483884 h 3794633"/>
                  <a:gd name="connsiteX8" fmla="*/ 504948 w 3557385"/>
                  <a:gd name="connsiteY8" fmla="*/ 2506511 h 3794633"/>
                  <a:gd name="connsiteX9" fmla="*/ 522936 w 3557385"/>
                  <a:gd name="connsiteY9" fmla="*/ 2019301 h 3794633"/>
                  <a:gd name="connsiteX10" fmla="*/ 534636 w 3557385"/>
                  <a:gd name="connsiteY10" fmla="*/ 1223975 h 3794633"/>
                  <a:gd name="connsiteX11" fmla="*/ 574858 w 3557385"/>
                  <a:gd name="connsiteY11" fmla="*/ 320 h 3794633"/>
                  <a:gd name="connsiteX12" fmla="*/ 623833 w 3557385"/>
                  <a:gd name="connsiteY12" fmla="*/ 1111160 h 3794633"/>
                  <a:gd name="connsiteX13" fmla="*/ 647451 w 3557385"/>
                  <a:gd name="connsiteY13" fmla="*/ 1859305 h 3794633"/>
                  <a:gd name="connsiteX14" fmla="*/ 671202 w 3557385"/>
                  <a:gd name="connsiteY14" fmla="*/ 2542137 h 3794633"/>
                  <a:gd name="connsiteX15" fmla="*/ 1244403 w 3557385"/>
                  <a:gd name="connsiteY15" fmla="*/ 3214828 h 3794633"/>
                  <a:gd name="connsiteX16" fmla="*/ 2462568 w 3557385"/>
                  <a:gd name="connsiteY16" fmla="*/ 3794255 h 3794633"/>
                  <a:gd name="connsiteX17" fmla="*/ 3557385 w 3557385"/>
                  <a:gd name="connsiteY17" fmla="*/ 3129985 h 3794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557385" h="3794633">
                    <a:moveTo>
                      <a:pt x="0" y="3012970"/>
                    </a:moveTo>
                    <a:cubicBezTo>
                      <a:pt x="81786" y="2858358"/>
                      <a:pt x="106439" y="2848748"/>
                      <a:pt x="151013" y="2746525"/>
                    </a:cubicBezTo>
                    <a:cubicBezTo>
                      <a:pt x="195587" y="2644302"/>
                      <a:pt x="243326" y="2594068"/>
                      <a:pt x="267441" y="2399633"/>
                    </a:cubicBezTo>
                    <a:cubicBezTo>
                      <a:pt x="291556" y="2205198"/>
                      <a:pt x="285492" y="1946287"/>
                      <a:pt x="295700" y="1579914"/>
                    </a:cubicBezTo>
                    <a:cubicBezTo>
                      <a:pt x="305908" y="1213541"/>
                      <a:pt x="317490" y="268660"/>
                      <a:pt x="328687" y="201396"/>
                    </a:cubicBezTo>
                    <a:cubicBezTo>
                      <a:pt x="339884" y="134132"/>
                      <a:pt x="351037" y="902980"/>
                      <a:pt x="362883" y="1176329"/>
                    </a:cubicBezTo>
                    <a:cubicBezTo>
                      <a:pt x="374729" y="1449678"/>
                      <a:pt x="386718" y="1623565"/>
                      <a:pt x="399763" y="1841491"/>
                    </a:cubicBezTo>
                    <a:cubicBezTo>
                      <a:pt x="412808" y="2059417"/>
                      <a:pt x="423621" y="2373047"/>
                      <a:pt x="441152" y="2483884"/>
                    </a:cubicBezTo>
                    <a:cubicBezTo>
                      <a:pt x="458683" y="2594721"/>
                      <a:pt x="491317" y="2583942"/>
                      <a:pt x="504948" y="2506511"/>
                    </a:cubicBezTo>
                    <a:cubicBezTo>
                      <a:pt x="518579" y="2429081"/>
                      <a:pt x="517988" y="2233057"/>
                      <a:pt x="522936" y="2019301"/>
                    </a:cubicBezTo>
                    <a:cubicBezTo>
                      <a:pt x="527884" y="1805545"/>
                      <a:pt x="525982" y="1560472"/>
                      <a:pt x="534636" y="1223975"/>
                    </a:cubicBezTo>
                    <a:cubicBezTo>
                      <a:pt x="543290" y="887478"/>
                      <a:pt x="559992" y="19122"/>
                      <a:pt x="574858" y="320"/>
                    </a:cubicBezTo>
                    <a:cubicBezTo>
                      <a:pt x="589724" y="-18482"/>
                      <a:pt x="611734" y="801329"/>
                      <a:pt x="623833" y="1111160"/>
                    </a:cubicBezTo>
                    <a:cubicBezTo>
                      <a:pt x="635932" y="1420991"/>
                      <a:pt x="639556" y="1620809"/>
                      <a:pt x="647451" y="1859305"/>
                    </a:cubicBezTo>
                    <a:cubicBezTo>
                      <a:pt x="655346" y="2097801"/>
                      <a:pt x="653800" y="2495039"/>
                      <a:pt x="671202" y="2542137"/>
                    </a:cubicBezTo>
                    <a:cubicBezTo>
                      <a:pt x="688604" y="2589235"/>
                      <a:pt x="945842" y="3006142"/>
                      <a:pt x="1244403" y="3214828"/>
                    </a:cubicBezTo>
                    <a:cubicBezTo>
                      <a:pt x="1542964" y="3423514"/>
                      <a:pt x="2077071" y="3808395"/>
                      <a:pt x="2462568" y="3794255"/>
                    </a:cubicBezTo>
                    <a:cubicBezTo>
                      <a:pt x="2848065" y="3780115"/>
                      <a:pt x="3374916" y="3151285"/>
                      <a:pt x="3557385" y="3129985"/>
                    </a:cubicBezTo>
                  </a:path>
                </a:pathLst>
              </a:cu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sp>
            <p:nvSpPr>
              <p:cNvPr id="70" name="Volný tvar 69"/>
              <p:cNvSpPr/>
              <p:nvPr/>
            </p:nvSpPr>
            <p:spPr>
              <a:xfrm>
                <a:off x="2440009" y="10198162"/>
                <a:ext cx="10738056" cy="622439"/>
              </a:xfrm>
              <a:custGeom>
                <a:avLst/>
                <a:gdLst>
                  <a:gd name="connsiteX0" fmla="*/ 0 w 7162800"/>
                  <a:gd name="connsiteY0" fmla="*/ 1127767 h 1139408"/>
                  <a:gd name="connsiteX1" fmla="*/ 457200 w 7162800"/>
                  <a:gd name="connsiteY1" fmla="*/ 1051567 h 1139408"/>
                  <a:gd name="connsiteX2" fmla="*/ 1162050 w 7162800"/>
                  <a:gd name="connsiteY2" fmla="*/ 832492 h 1139408"/>
                  <a:gd name="connsiteX3" fmla="*/ 2028825 w 7162800"/>
                  <a:gd name="connsiteY3" fmla="*/ 451492 h 1139408"/>
                  <a:gd name="connsiteX4" fmla="*/ 2914650 w 7162800"/>
                  <a:gd name="connsiteY4" fmla="*/ 165742 h 1139408"/>
                  <a:gd name="connsiteX5" fmla="*/ 3619500 w 7162800"/>
                  <a:gd name="connsiteY5" fmla="*/ 22867 h 1139408"/>
                  <a:gd name="connsiteX6" fmla="*/ 4076700 w 7162800"/>
                  <a:gd name="connsiteY6" fmla="*/ 22867 h 1139408"/>
                  <a:gd name="connsiteX7" fmla="*/ 4838700 w 7162800"/>
                  <a:gd name="connsiteY7" fmla="*/ 241942 h 1139408"/>
                  <a:gd name="connsiteX8" fmla="*/ 5581650 w 7162800"/>
                  <a:gd name="connsiteY8" fmla="*/ 699142 h 1139408"/>
                  <a:gd name="connsiteX9" fmla="*/ 6000750 w 7162800"/>
                  <a:gd name="connsiteY9" fmla="*/ 984892 h 1139408"/>
                  <a:gd name="connsiteX10" fmla="*/ 6343650 w 7162800"/>
                  <a:gd name="connsiteY10" fmla="*/ 1118242 h 1139408"/>
                  <a:gd name="connsiteX11" fmla="*/ 7162800 w 7162800"/>
                  <a:gd name="connsiteY11" fmla="*/ 1137292 h 1139408"/>
                  <a:gd name="connsiteX0" fmla="*/ 0 w 7162800"/>
                  <a:gd name="connsiteY0" fmla="*/ 1127767 h 1139408"/>
                  <a:gd name="connsiteX1" fmla="*/ 457200 w 7162800"/>
                  <a:gd name="connsiteY1" fmla="*/ 1051567 h 1139408"/>
                  <a:gd name="connsiteX2" fmla="*/ 1162050 w 7162800"/>
                  <a:gd name="connsiteY2" fmla="*/ 832492 h 1139408"/>
                  <a:gd name="connsiteX3" fmla="*/ 2028825 w 7162800"/>
                  <a:gd name="connsiteY3" fmla="*/ 451492 h 1139408"/>
                  <a:gd name="connsiteX4" fmla="*/ 2914650 w 7162800"/>
                  <a:gd name="connsiteY4" fmla="*/ 165742 h 1139408"/>
                  <a:gd name="connsiteX5" fmla="*/ 3383017 w 7162800"/>
                  <a:gd name="connsiteY5" fmla="*/ 22867 h 1139408"/>
                  <a:gd name="connsiteX6" fmla="*/ 4076700 w 7162800"/>
                  <a:gd name="connsiteY6" fmla="*/ 22867 h 1139408"/>
                  <a:gd name="connsiteX7" fmla="*/ 4838700 w 7162800"/>
                  <a:gd name="connsiteY7" fmla="*/ 241942 h 1139408"/>
                  <a:gd name="connsiteX8" fmla="*/ 5581650 w 7162800"/>
                  <a:gd name="connsiteY8" fmla="*/ 699142 h 1139408"/>
                  <a:gd name="connsiteX9" fmla="*/ 6000750 w 7162800"/>
                  <a:gd name="connsiteY9" fmla="*/ 984892 h 1139408"/>
                  <a:gd name="connsiteX10" fmla="*/ 6343650 w 7162800"/>
                  <a:gd name="connsiteY10" fmla="*/ 1118242 h 1139408"/>
                  <a:gd name="connsiteX11" fmla="*/ 7162800 w 7162800"/>
                  <a:gd name="connsiteY11" fmla="*/ 1137292 h 1139408"/>
                  <a:gd name="connsiteX0" fmla="*/ 0 w 7162800"/>
                  <a:gd name="connsiteY0" fmla="*/ 1138740 h 1150381"/>
                  <a:gd name="connsiteX1" fmla="*/ 457200 w 7162800"/>
                  <a:gd name="connsiteY1" fmla="*/ 1062540 h 1150381"/>
                  <a:gd name="connsiteX2" fmla="*/ 1162050 w 7162800"/>
                  <a:gd name="connsiteY2" fmla="*/ 843465 h 1150381"/>
                  <a:gd name="connsiteX3" fmla="*/ 2028825 w 7162800"/>
                  <a:gd name="connsiteY3" fmla="*/ 462465 h 1150381"/>
                  <a:gd name="connsiteX4" fmla="*/ 2914650 w 7162800"/>
                  <a:gd name="connsiteY4" fmla="*/ 176715 h 1150381"/>
                  <a:gd name="connsiteX5" fmla="*/ 3383017 w 7162800"/>
                  <a:gd name="connsiteY5" fmla="*/ 33840 h 1150381"/>
                  <a:gd name="connsiteX6" fmla="*/ 3887513 w 7162800"/>
                  <a:gd name="connsiteY6" fmla="*/ 18075 h 1150381"/>
                  <a:gd name="connsiteX7" fmla="*/ 4838700 w 7162800"/>
                  <a:gd name="connsiteY7" fmla="*/ 252915 h 1150381"/>
                  <a:gd name="connsiteX8" fmla="*/ 5581650 w 7162800"/>
                  <a:gd name="connsiteY8" fmla="*/ 710115 h 1150381"/>
                  <a:gd name="connsiteX9" fmla="*/ 6000750 w 7162800"/>
                  <a:gd name="connsiteY9" fmla="*/ 995865 h 1150381"/>
                  <a:gd name="connsiteX10" fmla="*/ 6343650 w 7162800"/>
                  <a:gd name="connsiteY10" fmla="*/ 1129215 h 1150381"/>
                  <a:gd name="connsiteX11" fmla="*/ 7162800 w 7162800"/>
                  <a:gd name="connsiteY11" fmla="*/ 1148265 h 1150381"/>
                  <a:gd name="connsiteX0" fmla="*/ 0 w 7162800"/>
                  <a:gd name="connsiteY0" fmla="*/ 1141069 h 1152710"/>
                  <a:gd name="connsiteX1" fmla="*/ 457200 w 7162800"/>
                  <a:gd name="connsiteY1" fmla="*/ 1064869 h 1152710"/>
                  <a:gd name="connsiteX2" fmla="*/ 1162050 w 7162800"/>
                  <a:gd name="connsiteY2" fmla="*/ 845794 h 1152710"/>
                  <a:gd name="connsiteX3" fmla="*/ 2028825 w 7162800"/>
                  <a:gd name="connsiteY3" fmla="*/ 464794 h 1152710"/>
                  <a:gd name="connsiteX4" fmla="*/ 2914650 w 7162800"/>
                  <a:gd name="connsiteY4" fmla="*/ 179044 h 1152710"/>
                  <a:gd name="connsiteX5" fmla="*/ 3383017 w 7162800"/>
                  <a:gd name="connsiteY5" fmla="*/ 36169 h 1152710"/>
                  <a:gd name="connsiteX6" fmla="*/ 3887513 w 7162800"/>
                  <a:gd name="connsiteY6" fmla="*/ 20404 h 1152710"/>
                  <a:gd name="connsiteX7" fmla="*/ 4633749 w 7162800"/>
                  <a:gd name="connsiteY7" fmla="*/ 286775 h 1152710"/>
                  <a:gd name="connsiteX8" fmla="*/ 5581650 w 7162800"/>
                  <a:gd name="connsiteY8" fmla="*/ 712444 h 1152710"/>
                  <a:gd name="connsiteX9" fmla="*/ 6000750 w 7162800"/>
                  <a:gd name="connsiteY9" fmla="*/ 998194 h 1152710"/>
                  <a:gd name="connsiteX10" fmla="*/ 6343650 w 7162800"/>
                  <a:gd name="connsiteY10" fmla="*/ 1131544 h 1152710"/>
                  <a:gd name="connsiteX11" fmla="*/ 7162800 w 7162800"/>
                  <a:gd name="connsiteY11" fmla="*/ 1150594 h 1152710"/>
                  <a:gd name="connsiteX0" fmla="*/ 0 w 7162800"/>
                  <a:gd name="connsiteY0" fmla="*/ 1141069 h 1152710"/>
                  <a:gd name="connsiteX1" fmla="*/ 457200 w 7162800"/>
                  <a:gd name="connsiteY1" fmla="*/ 1064869 h 1152710"/>
                  <a:gd name="connsiteX2" fmla="*/ 1162050 w 7162800"/>
                  <a:gd name="connsiteY2" fmla="*/ 845794 h 1152710"/>
                  <a:gd name="connsiteX3" fmla="*/ 2028825 w 7162800"/>
                  <a:gd name="connsiteY3" fmla="*/ 464794 h 1152710"/>
                  <a:gd name="connsiteX4" fmla="*/ 2914650 w 7162800"/>
                  <a:gd name="connsiteY4" fmla="*/ 179044 h 1152710"/>
                  <a:gd name="connsiteX5" fmla="*/ 3383017 w 7162800"/>
                  <a:gd name="connsiteY5" fmla="*/ 36169 h 1152710"/>
                  <a:gd name="connsiteX6" fmla="*/ 3887513 w 7162800"/>
                  <a:gd name="connsiteY6" fmla="*/ 20404 h 1152710"/>
                  <a:gd name="connsiteX7" fmla="*/ 4633749 w 7162800"/>
                  <a:gd name="connsiteY7" fmla="*/ 286775 h 1152710"/>
                  <a:gd name="connsiteX8" fmla="*/ 5518588 w 7162800"/>
                  <a:gd name="connsiteY8" fmla="*/ 791271 h 1152710"/>
                  <a:gd name="connsiteX9" fmla="*/ 6000750 w 7162800"/>
                  <a:gd name="connsiteY9" fmla="*/ 998194 h 1152710"/>
                  <a:gd name="connsiteX10" fmla="*/ 6343650 w 7162800"/>
                  <a:gd name="connsiteY10" fmla="*/ 1131544 h 1152710"/>
                  <a:gd name="connsiteX11" fmla="*/ 7162800 w 7162800"/>
                  <a:gd name="connsiteY11" fmla="*/ 1150594 h 1152710"/>
                  <a:gd name="connsiteX0" fmla="*/ 0 w 7162800"/>
                  <a:gd name="connsiteY0" fmla="*/ 1138727 h 1150368"/>
                  <a:gd name="connsiteX1" fmla="*/ 457200 w 7162800"/>
                  <a:gd name="connsiteY1" fmla="*/ 1062527 h 1150368"/>
                  <a:gd name="connsiteX2" fmla="*/ 1162050 w 7162800"/>
                  <a:gd name="connsiteY2" fmla="*/ 843452 h 1150368"/>
                  <a:gd name="connsiteX3" fmla="*/ 2028825 w 7162800"/>
                  <a:gd name="connsiteY3" fmla="*/ 462452 h 1150368"/>
                  <a:gd name="connsiteX4" fmla="*/ 2725464 w 7162800"/>
                  <a:gd name="connsiteY4" fmla="*/ 113640 h 1150368"/>
                  <a:gd name="connsiteX5" fmla="*/ 3383017 w 7162800"/>
                  <a:gd name="connsiteY5" fmla="*/ 33827 h 1150368"/>
                  <a:gd name="connsiteX6" fmla="*/ 3887513 w 7162800"/>
                  <a:gd name="connsiteY6" fmla="*/ 18062 h 1150368"/>
                  <a:gd name="connsiteX7" fmla="*/ 4633749 w 7162800"/>
                  <a:gd name="connsiteY7" fmla="*/ 284433 h 1150368"/>
                  <a:gd name="connsiteX8" fmla="*/ 5518588 w 7162800"/>
                  <a:gd name="connsiteY8" fmla="*/ 788929 h 1150368"/>
                  <a:gd name="connsiteX9" fmla="*/ 6000750 w 7162800"/>
                  <a:gd name="connsiteY9" fmla="*/ 995852 h 1150368"/>
                  <a:gd name="connsiteX10" fmla="*/ 6343650 w 7162800"/>
                  <a:gd name="connsiteY10" fmla="*/ 1129202 h 1150368"/>
                  <a:gd name="connsiteX11" fmla="*/ 7162800 w 7162800"/>
                  <a:gd name="connsiteY11" fmla="*/ 1148252 h 1150368"/>
                  <a:gd name="connsiteX0" fmla="*/ 0 w 7162800"/>
                  <a:gd name="connsiteY0" fmla="*/ 1188559 h 1200200"/>
                  <a:gd name="connsiteX1" fmla="*/ 457200 w 7162800"/>
                  <a:gd name="connsiteY1" fmla="*/ 1112359 h 1200200"/>
                  <a:gd name="connsiteX2" fmla="*/ 1162050 w 7162800"/>
                  <a:gd name="connsiteY2" fmla="*/ 893284 h 1200200"/>
                  <a:gd name="connsiteX3" fmla="*/ 2028825 w 7162800"/>
                  <a:gd name="connsiteY3" fmla="*/ 512284 h 1200200"/>
                  <a:gd name="connsiteX4" fmla="*/ 2725464 w 7162800"/>
                  <a:gd name="connsiteY4" fmla="*/ 163472 h 1200200"/>
                  <a:gd name="connsiteX5" fmla="*/ 3241127 w 7162800"/>
                  <a:gd name="connsiteY5" fmla="*/ 4831 h 1200200"/>
                  <a:gd name="connsiteX6" fmla="*/ 3887513 w 7162800"/>
                  <a:gd name="connsiteY6" fmla="*/ 67894 h 1200200"/>
                  <a:gd name="connsiteX7" fmla="*/ 4633749 w 7162800"/>
                  <a:gd name="connsiteY7" fmla="*/ 334265 h 1200200"/>
                  <a:gd name="connsiteX8" fmla="*/ 5518588 w 7162800"/>
                  <a:gd name="connsiteY8" fmla="*/ 838761 h 1200200"/>
                  <a:gd name="connsiteX9" fmla="*/ 6000750 w 7162800"/>
                  <a:gd name="connsiteY9" fmla="*/ 1045684 h 1200200"/>
                  <a:gd name="connsiteX10" fmla="*/ 6343650 w 7162800"/>
                  <a:gd name="connsiteY10" fmla="*/ 1179034 h 1200200"/>
                  <a:gd name="connsiteX11" fmla="*/ 7162800 w 7162800"/>
                  <a:gd name="connsiteY11" fmla="*/ 1198084 h 1200200"/>
                  <a:gd name="connsiteX0" fmla="*/ 0 w 7162800"/>
                  <a:gd name="connsiteY0" fmla="*/ 1188559 h 1200200"/>
                  <a:gd name="connsiteX1" fmla="*/ 457200 w 7162800"/>
                  <a:gd name="connsiteY1" fmla="*/ 1112359 h 1200200"/>
                  <a:gd name="connsiteX2" fmla="*/ 1162050 w 7162800"/>
                  <a:gd name="connsiteY2" fmla="*/ 893284 h 1200200"/>
                  <a:gd name="connsiteX3" fmla="*/ 2028825 w 7162800"/>
                  <a:gd name="connsiteY3" fmla="*/ 512284 h 1200200"/>
                  <a:gd name="connsiteX4" fmla="*/ 2725464 w 7162800"/>
                  <a:gd name="connsiteY4" fmla="*/ 163472 h 1200200"/>
                  <a:gd name="connsiteX5" fmla="*/ 3241127 w 7162800"/>
                  <a:gd name="connsiteY5" fmla="*/ 4831 h 1200200"/>
                  <a:gd name="connsiteX6" fmla="*/ 3887513 w 7162800"/>
                  <a:gd name="connsiteY6" fmla="*/ 67894 h 1200200"/>
                  <a:gd name="connsiteX7" fmla="*/ 4633749 w 7162800"/>
                  <a:gd name="connsiteY7" fmla="*/ 334265 h 1200200"/>
                  <a:gd name="connsiteX8" fmla="*/ 5518588 w 7162800"/>
                  <a:gd name="connsiteY8" fmla="*/ 838761 h 1200200"/>
                  <a:gd name="connsiteX9" fmla="*/ 5919388 w 7162800"/>
                  <a:gd name="connsiteY9" fmla="*/ 1060198 h 1200200"/>
                  <a:gd name="connsiteX10" fmla="*/ 6343650 w 7162800"/>
                  <a:gd name="connsiteY10" fmla="*/ 1179034 h 1200200"/>
                  <a:gd name="connsiteX11" fmla="*/ 7162800 w 7162800"/>
                  <a:gd name="connsiteY11" fmla="*/ 1198084 h 1200200"/>
                  <a:gd name="connsiteX0" fmla="*/ 0 w 7162800"/>
                  <a:gd name="connsiteY0" fmla="*/ 1221748 h 1233389"/>
                  <a:gd name="connsiteX1" fmla="*/ 457200 w 7162800"/>
                  <a:gd name="connsiteY1" fmla="*/ 1145548 h 1233389"/>
                  <a:gd name="connsiteX2" fmla="*/ 1162050 w 7162800"/>
                  <a:gd name="connsiteY2" fmla="*/ 926473 h 1233389"/>
                  <a:gd name="connsiteX3" fmla="*/ 2028825 w 7162800"/>
                  <a:gd name="connsiteY3" fmla="*/ 545473 h 1233389"/>
                  <a:gd name="connsiteX4" fmla="*/ 2725464 w 7162800"/>
                  <a:gd name="connsiteY4" fmla="*/ 196661 h 1233389"/>
                  <a:gd name="connsiteX5" fmla="*/ 3241127 w 7162800"/>
                  <a:gd name="connsiteY5" fmla="*/ 38020 h 1233389"/>
                  <a:gd name="connsiteX6" fmla="*/ 3887513 w 7162800"/>
                  <a:gd name="connsiteY6" fmla="*/ 28512 h 1233389"/>
                  <a:gd name="connsiteX7" fmla="*/ 4633749 w 7162800"/>
                  <a:gd name="connsiteY7" fmla="*/ 367454 h 1233389"/>
                  <a:gd name="connsiteX8" fmla="*/ 5518588 w 7162800"/>
                  <a:gd name="connsiteY8" fmla="*/ 871950 h 1233389"/>
                  <a:gd name="connsiteX9" fmla="*/ 5919388 w 7162800"/>
                  <a:gd name="connsiteY9" fmla="*/ 1093387 h 1233389"/>
                  <a:gd name="connsiteX10" fmla="*/ 6343650 w 7162800"/>
                  <a:gd name="connsiteY10" fmla="*/ 1212223 h 1233389"/>
                  <a:gd name="connsiteX11" fmla="*/ 7162800 w 7162800"/>
                  <a:gd name="connsiteY11" fmla="*/ 1231273 h 1233389"/>
                  <a:gd name="connsiteX0" fmla="*/ 0 w 7162800"/>
                  <a:gd name="connsiteY0" fmla="*/ 1225943 h 1237584"/>
                  <a:gd name="connsiteX1" fmla="*/ 457200 w 7162800"/>
                  <a:gd name="connsiteY1" fmla="*/ 1149743 h 1237584"/>
                  <a:gd name="connsiteX2" fmla="*/ 1162050 w 7162800"/>
                  <a:gd name="connsiteY2" fmla="*/ 930668 h 1237584"/>
                  <a:gd name="connsiteX3" fmla="*/ 2028825 w 7162800"/>
                  <a:gd name="connsiteY3" fmla="*/ 549668 h 1237584"/>
                  <a:gd name="connsiteX4" fmla="*/ 2725464 w 7162800"/>
                  <a:gd name="connsiteY4" fmla="*/ 287941 h 1237584"/>
                  <a:gd name="connsiteX5" fmla="*/ 3241127 w 7162800"/>
                  <a:gd name="connsiteY5" fmla="*/ 42215 h 1237584"/>
                  <a:gd name="connsiteX6" fmla="*/ 3887513 w 7162800"/>
                  <a:gd name="connsiteY6" fmla="*/ 32707 h 1237584"/>
                  <a:gd name="connsiteX7" fmla="*/ 4633749 w 7162800"/>
                  <a:gd name="connsiteY7" fmla="*/ 371649 h 1237584"/>
                  <a:gd name="connsiteX8" fmla="*/ 5518588 w 7162800"/>
                  <a:gd name="connsiteY8" fmla="*/ 876145 h 1237584"/>
                  <a:gd name="connsiteX9" fmla="*/ 5919388 w 7162800"/>
                  <a:gd name="connsiteY9" fmla="*/ 1097582 h 1237584"/>
                  <a:gd name="connsiteX10" fmla="*/ 6343650 w 7162800"/>
                  <a:gd name="connsiteY10" fmla="*/ 1216418 h 1237584"/>
                  <a:gd name="connsiteX11" fmla="*/ 7162800 w 7162800"/>
                  <a:gd name="connsiteY11" fmla="*/ 1235468 h 1237584"/>
                  <a:gd name="connsiteX0" fmla="*/ 0 w 7054317"/>
                  <a:gd name="connsiteY0" fmla="*/ 1225943 h 1237584"/>
                  <a:gd name="connsiteX1" fmla="*/ 348717 w 7054317"/>
                  <a:gd name="connsiteY1" fmla="*/ 1149743 h 1237584"/>
                  <a:gd name="connsiteX2" fmla="*/ 1053567 w 7054317"/>
                  <a:gd name="connsiteY2" fmla="*/ 930668 h 1237584"/>
                  <a:gd name="connsiteX3" fmla="*/ 1920342 w 7054317"/>
                  <a:gd name="connsiteY3" fmla="*/ 549668 h 1237584"/>
                  <a:gd name="connsiteX4" fmla="*/ 2616981 w 7054317"/>
                  <a:gd name="connsiteY4" fmla="*/ 287941 h 1237584"/>
                  <a:gd name="connsiteX5" fmla="*/ 3132644 w 7054317"/>
                  <a:gd name="connsiteY5" fmla="*/ 42215 h 1237584"/>
                  <a:gd name="connsiteX6" fmla="*/ 3779030 w 7054317"/>
                  <a:gd name="connsiteY6" fmla="*/ 32707 h 1237584"/>
                  <a:gd name="connsiteX7" fmla="*/ 4525266 w 7054317"/>
                  <a:gd name="connsiteY7" fmla="*/ 371649 h 1237584"/>
                  <a:gd name="connsiteX8" fmla="*/ 5410105 w 7054317"/>
                  <a:gd name="connsiteY8" fmla="*/ 876145 h 1237584"/>
                  <a:gd name="connsiteX9" fmla="*/ 5810905 w 7054317"/>
                  <a:gd name="connsiteY9" fmla="*/ 1097582 h 1237584"/>
                  <a:gd name="connsiteX10" fmla="*/ 6235167 w 7054317"/>
                  <a:gd name="connsiteY10" fmla="*/ 1216418 h 1237584"/>
                  <a:gd name="connsiteX11" fmla="*/ 7054317 w 7054317"/>
                  <a:gd name="connsiteY11" fmla="*/ 1235468 h 1237584"/>
                  <a:gd name="connsiteX0" fmla="*/ 0 w 7054317"/>
                  <a:gd name="connsiteY0" fmla="*/ 1225943 h 1237584"/>
                  <a:gd name="connsiteX1" fmla="*/ 348717 w 7054317"/>
                  <a:gd name="connsiteY1" fmla="*/ 1149743 h 1237584"/>
                  <a:gd name="connsiteX2" fmla="*/ 1053567 w 7054317"/>
                  <a:gd name="connsiteY2" fmla="*/ 930668 h 1237584"/>
                  <a:gd name="connsiteX3" fmla="*/ 1920342 w 7054317"/>
                  <a:gd name="connsiteY3" fmla="*/ 549668 h 1237584"/>
                  <a:gd name="connsiteX4" fmla="*/ 2616981 w 7054317"/>
                  <a:gd name="connsiteY4" fmla="*/ 287941 h 1237584"/>
                  <a:gd name="connsiteX5" fmla="*/ 3132644 w 7054317"/>
                  <a:gd name="connsiteY5" fmla="*/ 42215 h 1237584"/>
                  <a:gd name="connsiteX6" fmla="*/ 3779030 w 7054317"/>
                  <a:gd name="connsiteY6" fmla="*/ 32707 h 1237584"/>
                  <a:gd name="connsiteX7" fmla="*/ 4525266 w 7054317"/>
                  <a:gd name="connsiteY7" fmla="*/ 371649 h 1237584"/>
                  <a:gd name="connsiteX8" fmla="*/ 5410105 w 7054317"/>
                  <a:gd name="connsiteY8" fmla="*/ 876145 h 1237584"/>
                  <a:gd name="connsiteX9" fmla="*/ 5824466 w 7054317"/>
                  <a:gd name="connsiteY9" fmla="*/ 1010497 h 1237584"/>
                  <a:gd name="connsiteX10" fmla="*/ 6235167 w 7054317"/>
                  <a:gd name="connsiteY10" fmla="*/ 1216418 h 1237584"/>
                  <a:gd name="connsiteX11" fmla="*/ 7054317 w 7054317"/>
                  <a:gd name="connsiteY11" fmla="*/ 1235468 h 1237584"/>
                  <a:gd name="connsiteX0" fmla="*/ 0 w 7054317"/>
                  <a:gd name="connsiteY0" fmla="*/ 1225943 h 1237584"/>
                  <a:gd name="connsiteX1" fmla="*/ 348717 w 7054317"/>
                  <a:gd name="connsiteY1" fmla="*/ 1149743 h 1237584"/>
                  <a:gd name="connsiteX2" fmla="*/ 1053567 w 7054317"/>
                  <a:gd name="connsiteY2" fmla="*/ 930668 h 1237584"/>
                  <a:gd name="connsiteX3" fmla="*/ 1920342 w 7054317"/>
                  <a:gd name="connsiteY3" fmla="*/ 549668 h 1237584"/>
                  <a:gd name="connsiteX4" fmla="*/ 2616981 w 7054317"/>
                  <a:gd name="connsiteY4" fmla="*/ 287941 h 1237584"/>
                  <a:gd name="connsiteX5" fmla="*/ 3132644 w 7054317"/>
                  <a:gd name="connsiteY5" fmla="*/ 42215 h 1237584"/>
                  <a:gd name="connsiteX6" fmla="*/ 3779030 w 7054317"/>
                  <a:gd name="connsiteY6" fmla="*/ 32707 h 1237584"/>
                  <a:gd name="connsiteX7" fmla="*/ 4525266 w 7054317"/>
                  <a:gd name="connsiteY7" fmla="*/ 371649 h 1237584"/>
                  <a:gd name="connsiteX8" fmla="*/ 5274501 w 7054317"/>
                  <a:gd name="connsiteY8" fmla="*/ 731002 h 1237584"/>
                  <a:gd name="connsiteX9" fmla="*/ 5824466 w 7054317"/>
                  <a:gd name="connsiteY9" fmla="*/ 1010497 h 1237584"/>
                  <a:gd name="connsiteX10" fmla="*/ 6235167 w 7054317"/>
                  <a:gd name="connsiteY10" fmla="*/ 1216418 h 1237584"/>
                  <a:gd name="connsiteX11" fmla="*/ 7054317 w 7054317"/>
                  <a:gd name="connsiteY11" fmla="*/ 1235468 h 1237584"/>
                  <a:gd name="connsiteX0" fmla="*/ 0 w 7054317"/>
                  <a:gd name="connsiteY0" fmla="*/ 1221893 h 1233534"/>
                  <a:gd name="connsiteX1" fmla="*/ 348717 w 7054317"/>
                  <a:gd name="connsiteY1" fmla="*/ 1145693 h 1233534"/>
                  <a:gd name="connsiteX2" fmla="*/ 1053567 w 7054317"/>
                  <a:gd name="connsiteY2" fmla="*/ 926618 h 1233534"/>
                  <a:gd name="connsiteX3" fmla="*/ 1920342 w 7054317"/>
                  <a:gd name="connsiteY3" fmla="*/ 545618 h 1233534"/>
                  <a:gd name="connsiteX4" fmla="*/ 2616981 w 7054317"/>
                  <a:gd name="connsiteY4" fmla="*/ 283891 h 1233534"/>
                  <a:gd name="connsiteX5" fmla="*/ 3132644 w 7054317"/>
                  <a:gd name="connsiteY5" fmla="*/ 38165 h 1233534"/>
                  <a:gd name="connsiteX6" fmla="*/ 3779030 w 7054317"/>
                  <a:gd name="connsiteY6" fmla="*/ 28657 h 1233534"/>
                  <a:gd name="connsiteX7" fmla="*/ 4525266 w 7054317"/>
                  <a:gd name="connsiteY7" fmla="*/ 309542 h 1233534"/>
                  <a:gd name="connsiteX8" fmla="*/ 5274501 w 7054317"/>
                  <a:gd name="connsiteY8" fmla="*/ 726952 h 1233534"/>
                  <a:gd name="connsiteX9" fmla="*/ 5824466 w 7054317"/>
                  <a:gd name="connsiteY9" fmla="*/ 1006447 h 1233534"/>
                  <a:gd name="connsiteX10" fmla="*/ 6235167 w 7054317"/>
                  <a:gd name="connsiteY10" fmla="*/ 1212368 h 1233534"/>
                  <a:gd name="connsiteX11" fmla="*/ 7054317 w 7054317"/>
                  <a:gd name="connsiteY11" fmla="*/ 1231418 h 1233534"/>
                  <a:gd name="connsiteX0" fmla="*/ 0 w 7054317"/>
                  <a:gd name="connsiteY0" fmla="*/ 1221893 h 1233534"/>
                  <a:gd name="connsiteX1" fmla="*/ 348717 w 7054317"/>
                  <a:gd name="connsiteY1" fmla="*/ 1145693 h 1233534"/>
                  <a:gd name="connsiteX2" fmla="*/ 1053567 w 7054317"/>
                  <a:gd name="connsiteY2" fmla="*/ 926618 h 1233534"/>
                  <a:gd name="connsiteX3" fmla="*/ 1920342 w 7054317"/>
                  <a:gd name="connsiteY3" fmla="*/ 545618 h 1233534"/>
                  <a:gd name="connsiteX4" fmla="*/ 2616981 w 7054317"/>
                  <a:gd name="connsiteY4" fmla="*/ 283891 h 1233534"/>
                  <a:gd name="connsiteX5" fmla="*/ 3132644 w 7054317"/>
                  <a:gd name="connsiteY5" fmla="*/ 38165 h 1233534"/>
                  <a:gd name="connsiteX6" fmla="*/ 3779030 w 7054317"/>
                  <a:gd name="connsiteY6" fmla="*/ 28657 h 1233534"/>
                  <a:gd name="connsiteX7" fmla="*/ 4525266 w 7054317"/>
                  <a:gd name="connsiteY7" fmla="*/ 309542 h 1233534"/>
                  <a:gd name="connsiteX8" fmla="*/ 5274501 w 7054317"/>
                  <a:gd name="connsiteY8" fmla="*/ 726952 h 1233534"/>
                  <a:gd name="connsiteX9" fmla="*/ 5783786 w 7054317"/>
                  <a:gd name="connsiteY9" fmla="*/ 1064505 h 1233534"/>
                  <a:gd name="connsiteX10" fmla="*/ 6235167 w 7054317"/>
                  <a:gd name="connsiteY10" fmla="*/ 1212368 h 1233534"/>
                  <a:gd name="connsiteX11" fmla="*/ 7054317 w 7054317"/>
                  <a:gd name="connsiteY11" fmla="*/ 1231418 h 1233534"/>
                  <a:gd name="connsiteX0" fmla="*/ 0 w 7054317"/>
                  <a:gd name="connsiteY0" fmla="*/ 1221893 h 1233534"/>
                  <a:gd name="connsiteX1" fmla="*/ 348717 w 7054317"/>
                  <a:gd name="connsiteY1" fmla="*/ 1145693 h 1233534"/>
                  <a:gd name="connsiteX2" fmla="*/ 1053567 w 7054317"/>
                  <a:gd name="connsiteY2" fmla="*/ 926618 h 1233534"/>
                  <a:gd name="connsiteX3" fmla="*/ 1920342 w 7054317"/>
                  <a:gd name="connsiteY3" fmla="*/ 545618 h 1233534"/>
                  <a:gd name="connsiteX4" fmla="*/ 2616981 w 7054317"/>
                  <a:gd name="connsiteY4" fmla="*/ 283891 h 1233534"/>
                  <a:gd name="connsiteX5" fmla="*/ 3132644 w 7054317"/>
                  <a:gd name="connsiteY5" fmla="*/ 38165 h 1233534"/>
                  <a:gd name="connsiteX6" fmla="*/ 3779030 w 7054317"/>
                  <a:gd name="connsiteY6" fmla="*/ 28657 h 1233534"/>
                  <a:gd name="connsiteX7" fmla="*/ 4525266 w 7054317"/>
                  <a:gd name="connsiteY7" fmla="*/ 309542 h 1233534"/>
                  <a:gd name="connsiteX8" fmla="*/ 4837363 w 7054317"/>
                  <a:gd name="connsiteY8" fmla="*/ 480209 h 1233534"/>
                  <a:gd name="connsiteX9" fmla="*/ 5783786 w 7054317"/>
                  <a:gd name="connsiteY9" fmla="*/ 1064505 h 1233534"/>
                  <a:gd name="connsiteX10" fmla="*/ 6235167 w 7054317"/>
                  <a:gd name="connsiteY10" fmla="*/ 1212368 h 1233534"/>
                  <a:gd name="connsiteX11" fmla="*/ 7054317 w 7054317"/>
                  <a:gd name="connsiteY11" fmla="*/ 1231418 h 1233534"/>
                  <a:gd name="connsiteX0" fmla="*/ 0 w 7054317"/>
                  <a:gd name="connsiteY0" fmla="*/ 1221893 h 1233534"/>
                  <a:gd name="connsiteX1" fmla="*/ 348717 w 7054317"/>
                  <a:gd name="connsiteY1" fmla="*/ 1145693 h 1233534"/>
                  <a:gd name="connsiteX2" fmla="*/ 1053567 w 7054317"/>
                  <a:gd name="connsiteY2" fmla="*/ 926618 h 1233534"/>
                  <a:gd name="connsiteX3" fmla="*/ 1920342 w 7054317"/>
                  <a:gd name="connsiteY3" fmla="*/ 545618 h 1233534"/>
                  <a:gd name="connsiteX4" fmla="*/ 2616981 w 7054317"/>
                  <a:gd name="connsiteY4" fmla="*/ 283891 h 1233534"/>
                  <a:gd name="connsiteX5" fmla="*/ 3132644 w 7054317"/>
                  <a:gd name="connsiteY5" fmla="*/ 38165 h 1233534"/>
                  <a:gd name="connsiteX6" fmla="*/ 3779030 w 7054317"/>
                  <a:gd name="connsiteY6" fmla="*/ 28657 h 1233534"/>
                  <a:gd name="connsiteX7" fmla="*/ 4525266 w 7054317"/>
                  <a:gd name="connsiteY7" fmla="*/ 309542 h 1233534"/>
                  <a:gd name="connsiteX8" fmla="*/ 4837363 w 7054317"/>
                  <a:gd name="connsiteY8" fmla="*/ 480209 h 1233534"/>
                  <a:gd name="connsiteX9" fmla="*/ 5066431 w 7054317"/>
                  <a:gd name="connsiteY9" fmla="*/ 614562 h 1233534"/>
                  <a:gd name="connsiteX10" fmla="*/ 6235167 w 7054317"/>
                  <a:gd name="connsiteY10" fmla="*/ 1212368 h 1233534"/>
                  <a:gd name="connsiteX11" fmla="*/ 7054317 w 7054317"/>
                  <a:gd name="connsiteY11" fmla="*/ 1231418 h 1233534"/>
                  <a:gd name="connsiteX0" fmla="*/ 0 w 7054317"/>
                  <a:gd name="connsiteY0" fmla="*/ 1221893 h 1231432"/>
                  <a:gd name="connsiteX1" fmla="*/ 348717 w 7054317"/>
                  <a:gd name="connsiteY1" fmla="*/ 1145693 h 1231432"/>
                  <a:gd name="connsiteX2" fmla="*/ 1053567 w 7054317"/>
                  <a:gd name="connsiteY2" fmla="*/ 926618 h 1231432"/>
                  <a:gd name="connsiteX3" fmla="*/ 1920342 w 7054317"/>
                  <a:gd name="connsiteY3" fmla="*/ 545618 h 1231432"/>
                  <a:gd name="connsiteX4" fmla="*/ 2616981 w 7054317"/>
                  <a:gd name="connsiteY4" fmla="*/ 283891 h 1231432"/>
                  <a:gd name="connsiteX5" fmla="*/ 3132644 w 7054317"/>
                  <a:gd name="connsiteY5" fmla="*/ 38165 h 1231432"/>
                  <a:gd name="connsiteX6" fmla="*/ 3779030 w 7054317"/>
                  <a:gd name="connsiteY6" fmla="*/ 28657 h 1231432"/>
                  <a:gd name="connsiteX7" fmla="*/ 4525266 w 7054317"/>
                  <a:gd name="connsiteY7" fmla="*/ 309542 h 1231432"/>
                  <a:gd name="connsiteX8" fmla="*/ 4837363 w 7054317"/>
                  <a:gd name="connsiteY8" fmla="*/ 480209 h 1231432"/>
                  <a:gd name="connsiteX9" fmla="*/ 5066431 w 7054317"/>
                  <a:gd name="connsiteY9" fmla="*/ 614562 h 1231432"/>
                  <a:gd name="connsiteX10" fmla="*/ 5248803 w 7054317"/>
                  <a:gd name="connsiteY10" fmla="*/ 689854 h 1231432"/>
                  <a:gd name="connsiteX11" fmla="*/ 7054317 w 7054317"/>
                  <a:gd name="connsiteY11" fmla="*/ 1231418 h 1231432"/>
                  <a:gd name="connsiteX0" fmla="*/ 0 w 5698067"/>
                  <a:gd name="connsiteY0" fmla="*/ 1221893 h 1221893"/>
                  <a:gd name="connsiteX1" fmla="*/ 348717 w 5698067"/>
                  <a:gd name="connsiteY1" fmla="*/ 1145693 h 1221893"/>
                  <a:gd name="connsiteX2" fmla="*/ 1053567 w 5698067"/>
                  <a:gd name="connsiteY2" fmla="*/ 926618 h 1221893"/>
                  <a:gd name="connsiteX3" fmla="*/ 1920342 w 5698067"/>
                  <a:gd name="connsiteY3" fmla="*/ 545618 h 1221893"/>
                  <a:gd name="connsiteX4" fmla="*/ 2616981 w 5698067"/>
                  <a:gd name="connsiteY4" fmla="*/ 283891 h 1221893"/>
                  <a:gd name="connsiteX5" fmla="*/ 3132644 w 5698067"/>
                  <a:gd name="connsiteY5" fmla="*/ 38165 h 1221893"/>
                  <a:gd name="connsiteX6" fmla="*/ 3779030 w 5698067"/>
                  <a:gd name="connsiteY6" fmla="*/ 28657 h 1221893"/>
                  <a:gd name="connsiteX7" fmla="*/ 4525266 w 5698067"/>
                  <a:gd name="connsiteY7" fmla="*/ 309542 h 1221893"/>
                  <a:gd name="connsiteX8" fmla="*/ 4837363 w 5698067"/>
                  <a:gd name="connsiteY8" fmla="*/ 480209 h 1221893"/>
                  <a:gd name="connsiteX9" fmla="*/ 5066431 w 5698067"/>
                  <a:gd name="connsiteY9" fmla="*/ 614562 h 1221893"/>
                  <a:gd name="connsiteX10" fmla="*/ 5248803 w 5698067"/>
                  <a:gd name="connsiteY10" fmla="*/ 689854 h 1221893"/>
                  <a:gd name="connsiteX11" fmla="*/ 5698067 w 5698067"/>
                  <a:gd name="connsiteY11" fmla="*/ 868561 h 1221893"/>
                  <a:gd name="connsiteX0" fmla="*/ 0 w 5698067"/>
                  <a:gd name="connsiteY0" fmla="*/ 1221893 h 1221893"/>
                  <a:gd name="connsiteX1" fmla="*/ 348717 w 5698067"/>
                  <a:gd name="connsiteY1" fmla="*/ 1145693 h 1221893"/>
                  <a:gd name="connsiteX2" fmla="*/ 1053567 w 5698067"/>
                  <a:gd name="connsiteY2" fmla="*/ 926618 h 1221893"/>
                  <a:gd name="connsiteX3" fmla="*/ 1920342 w 5698067"/>
                  <a:gd name="connsiteY3" fmla="*/ 545618 h 1221893"/>
                  <a:gd name="connsiteX4" fmla="*/ 2616981 w 5698067"/>
                  <a:gd name="connsiteY4" fmla="*/ 283891 h 1221893"/>
                  <a:gd name="connsiteX5" fmla="*/ 3132644 w 5698067"/>
                  <a:gd name="connsiteY5" fmla="*/ 38165 h 1221893"/>
                  <a:gd name="connsiteX6" fmla="*/ 3779030 w 5698067"/>
                  <a:gd name="connsiteY6" fmla="*/ 28657 h 1221893"/>
                  <a:gd name="connsiteX7" fmla="*/ 4525266 w 5698067"/>
                  <a:gd name="connsiteY7" fmla="*/ 309542 h 1221893"/>
                  <a:gd name="connsiteX8" fmla="*/ 4837363 w 5698067"/>
                  <a:gd name="connsiteY8" fmla="*/ 480209 h 1221893"/>
                  <a:gd name="connsiteX9" fmla="*/ 5066431 w 5698067"/>
                  <a:gd name="connsiteY9" fmla="*/ 614562 h 1221893"/>
                  <a:gd name="connsiteX10" fmla="*/ 5349681 w 5698067"/>
                  <a:gd name="connsiteY10" fmla="*/ 762426 h 1221893"/>
                  <a:gd name="connsiteX11" fmla="*/ 5698067 w 5698067"/>
                  <a:gd name="connsiteY11" fmla="*/ 868561 h 1221893"/>
                  <a:gd name="connsiteX0" fmla="*/ 0 w 5698067"/>
                  <a:gd name="connsiteY0" fmla="*/ 1221893 h 1221893"/>
                  <a:gd name="connsiteX1" fmla="*/ 348717 w 5698067"/>
                  <a:gd name="connsiteY1" fmla="*/ 1145693 h 1221893"/>
                  <a:gd name="connsiteX2" fmla="*/ 1053567 w 5698067"/>
                  <a:gd name="connsiteY2" fmla="*/ 926618 h 1221893"/>
                  <a:gd name="connsiteX3" fmla="*/ 1920342 w 5698067"/>
                  <a:gd name="connsiteY3" fmla="*/ 545618 h 1221893"/>
                  <a:gd name="connsiteX4" fmla="*/ 2616981 w 5698067"/>
                  <a:gd name="connsiteY4" fmla="*/ 283891 h 1221893"/>
                  <a:gd name="connsiteX5" fmla="*/ 3132644 w 5698067"/>
                  <a:gd name="connsiteY5" fmla="*/ 38165 h 1221893"/>
                  <a:gd name="connsiteX6" fmla="*/ 3779030 w 5698067"/>
                  <a:gd name="connsiteY6" fmla="*/ 28657 h 1221893"/>
                  <a:gd name="connsiteX7" fmla="*/ 4525266 w 5698067"/>
                  <a:gd name="connsiteY7" fmla="*/ 309542 h 1221893"/>
                  <a:gd name="connsiteX8" fmla="*/ 4837363 w 5698067"/>
                  <a:gd name="connsiteY8" fmla="*/ 480209 h 1221893"/>
                  <a:gd name="connsiteX9" fmla="*/ 5066431 w 5698067"/>
                  <a:gd name="connsiteY9" fmla="*/ 614562 h 1221893"/>
                  <a:gd name="connsiteX10" fmla="*/ 5349681 w 5698067"/>
                  <a:gd name="connsiteY10" fmla="*/ 762426 h 1221893"/>
                  <a:gd name="connsiteX11" fmla="*/ 5698067 w 5698067"/>
                  <a:gd name="connsiteY11" fmla="*/ 868561 h 1221893"/>
                  <a:gd name="connsiteX0" fmla="*/ 0 w 5698067"/>
                  <a:gd name="connsiteY0" fmla="*/ 1221893 h 1221893"/>
                  <a:gd name="connsiteX1" fmla="*/ 348717 w 5698067"/>
                  <a:gd name="connsiteY1" fmla="*/ 1145693 h 1221893"/>
                  <a:gd name="connsiteX2" fmla="*/ 1053567 w 5698067"/>
                  <a:gd name="connsiteY2" fmla="*/ 926618 h 1221893"/>
                  <a:gd name="connsiteX3" fmla="*/ 1920342 w 5698067"/>
                  <a:gd name="connsiteY3" fmla="*/ 545618 h 1221893"/>
                  <a:gd name="connsiteX4" fmla="*/ 2616981 w 5698067"/>
                  <a:gd name="connsiteY4" fmla="*/ 283891 h 1221893"/>
                  <a:gd name="connsiteX5" fmla="*/ 3132644 w 5698067"/>
                  <a:gd name="connsiteY5" fmla="*/ 38165 h 1221893"/>
                  <a:gd name="connsiteX6" fmla="*/ 3779030 w 5698067"/>
                  <a:gd name="connsiteY6" fmla="*/ 28657 h 1221893"/>
                  <a:gd name="connsiteX7" fmla="*/ 4525266 w 5698067"/>
                  <a:gd name="connsiteY7" fmla="*/ 309542 h 1221893"/>
                  <a:gd name="connsiteX8" fmla="*/ 4837363 w 5698067"/>
                  <a:gd name="connsiteY8" fmla="*/ 480209 h 1221893"/>
                  <a:gd name="connsiteX9" fmla="*/ 5066431 w 5698067"/>
                  <a:gd name="connsiteY9" fmla="*/ 614562 h 1221893"/>
                  <a:gd name="connsiteX10" fmla="*/ 5349681 w 5698067"/>
                  <a:gd name="connsiteY10" fmla="*/ 762426 h 1221893"/>
                  <a:gd name="connsiteX11" fmla="*/ 5698067 w 5698067"/>
                  <a:gd name="connsiteY11" fmla="*/ 868561 h 1221893"/>
                  <a:gd name="connsiteX0" fmla="*/ 0 w 5541146"/>
                  <a:gd name="connsiteY0" fmla="*/ 1221893 h 1221893"/>
                  <a:gd name="connsiteX1" fmla="*/ 348717 w 5541146"/>
                  <a:gd name="connsiteY1" fmla="*/ 1145693 h 1221893"/>
                  <a:gd name="connsiteX2" fmla="*/ 1053567 w 5541146"/>
                  <a:gd name="connsiteY2" fmla="*/ 926618 h 1221893"/>
                  <a:gd name="connsiteX3" fmla="*/ 1920342 w 5541146"/>
                  <a:gd name="connsiteY3" fmla="*/ 545618 h 1221893"/>
                  <a:gd name="connsiteX4" fmla="*/ 2616981 w 5541146"/>
                  <a:gd name="connsiteY4" fmla="*/ 283891 h 1221893"/>
                  <a:gd name="connsiteX5" fmla="*/ 3132644 w 5541146"/>
                  <a:gd name="connsiteY5" fmla="*/ 38165 h 1221893"/>
                  <a:gd name="connsiteX6" fmla="*/ 3779030 w 5541146"/>
                  <a:gd name="connsiteY6" fmla="*/ 28657 h 1221893"/>
                  <a:gd name="connsiteX7" fmla="*/ 4525266 w 5541146"/>
                  <a:gd name="connsiteY7" fmla="*/ 309542 h 1221893"/>
                  <a:gd name="connsiteX8" fmla="*/ 4837363 w 5541146"/>
                  <a:gd name="connsiteY8" fmla="*/ 480209 h 1221893"/>
                  <a:gd name="connsiteX9" fmla="*/ 5066431 w 5541146"/>
                  <a:gd name="connsiteY9" fmla="*/ 614562 h 1221893"/>
                  <a:gd name="connsiteX10" fmla="*/ 5349681 w 5541146"/>
                  <a:gd name="connsiteY10" fmla="*/ 762426 h 1221893"/>
                  <a:gd name="connsiteX11" fmla="*/ 5541146 w 5541146"/>
                  <a:gd name="connsiteY11" fmla="*/ 883076 h 1221893"/>
                  <a:gd name="connsiteX0" fmla="*/ 0 w 5541146"/>
                  <a:gd name="connsiteY0" fmla="*/ 1221893 h 1221893"/>
                  <a:gd name="connsiteX1" fmla="*/ 348717 w 5541146"/>
                  <a:gd name="connsiteY1" fmla="*/ 1145693 h 1221893"/>
                  <a:gd name="connsiteX2" fmla="*/ 1053567 w 5541146"/>
                  <a:gd name="connsiteY2" fmla="*/ 926618 h 1221893"/>
                  <a:gd name="connsiteX3" fmla="*/ 1920342 w 5541146"/>
                  <a:gd name="connsiteY3" fmla="*/ 545618 h 1221893"/>
                  <a:gd name="connsiteX4" fmla="*/ 2616981 w 5541146"/>
                  <a:gd name="connsiteY4" fmla="*/ 283891 h 1221893"/>
                  <a:gd name="connsiteX5" fmla="*/ 3132644 w 5541146"/>
                  <a:gd name="connsiteY5" fmla="*/ 38165 h 1221893"/>
                  <a:gd name="connsiteX6" fmla="*/ 3779030 w 5541146"/>
                  <a:gd name="connsiteY6" fmla="*/ 28657 h 1221893"/>
                  <a:gd name="connsiteX7" fmla="*/ 4525266 w 5541146"/>
                  <a:gd name="connsiteY7" fmla="*/ 309542 h 1221893"/>
                  <a:gd name="connsiteX8" fmla="*/ 4837363 w 5541146"/>
                  <a:gd name="connsiteY8" fmla="*/ 480209 h 1221893"/>
                  <a:gd name="connsiteX9" fmla="*/ 5066431 w 5541146"/>
                  <a:gd name="connsiteY9" fmla="*/ 614562 h 1221893"/>
                  <a:gd name="connsiteX10" fmla="*/ 5349681 w 5541146"/>
                  <a:gd name="connsiteY10" fmla="*/ 762426 h 1221893"/>
                  <a:gd name="connsiteX11" fmla="*/ 5541146 w 5541146"/>
                  <a:gd name="connsiteY11" fmla="*/ 883076 h 1221893"/>
                  <a:gd name="connsiteX0" fmla="*/ 0 w 5577700"/>
                  <a:gd name="connsiteY0" fmla="*/ 1131773 h 1156171"/>
                  <a:gd name="connsiteX1" fmla="*/ 385271 w 5577700"/>
                  <a:gd name="connsiteY1" fmla="*/ 1145693 h 1156171"/>
                  <a:gd name="connsiteX2" fmla="*/ 1090121 w 5577700"/>
                  <a:gd name="connsiteY2" fmla="*/ 926618 h 1156171"/>
                  <a:gd name="connsiteX3" fmla="*/ 1956896 w 5577700"/>
                  <a:gd name="connsiteY3" fmla="*/ 545618 h 1156171"/>
                  <a:gd name="connsiteX4" fmla="*/ 2653535 w 5577700"/>
                  <a:gd name="connsiteY4" fmla="*/ 283891 h 1156171"/>
                  <a:gd name="connsiteX5" fmla="*/ 3169198 w 5577700"/>
                  <a:gd name="connsiteY5" fmla="*/ 38165 h 1156171"/>
                  <a:gd name="connsiteX6" fmla="*/ 3815584 w 5577700"/>
                  <a:gd name="connsiteY6" fmla="*/ 28657 h 1156171"/>
                  <a:gd name="connsiteX7" fmla="*/ 4561820 w 5577700"/>
                  <a:gd name="connsiteY7" fmla="*/ 309542 h 1156171"/>
                  <a:gd name="connsiteX8" fmla="*/ 4873917 w 5577700"/>
                  <a:gd name="connsiteY8" fmla="*/ 480209 h 1156171"/>
                  <a:gd name="connsiteX9" fmla="*/ 5102985 w 5577700"/>
                  <a:gd name="connsiteY9" fmla="*/ 614562 h 1156171"/>
                  <a:gd name="connsiteX10" fmla="*/ 5386235 w 5577700"/>
                  <a:gd name="connsiteY10" fmla="*/ 762426 h 1156171"/>
                  <a:gd name="connsiteX11" fmla="*/ 5577700 w 5577700"/>
                  <a:gd name="connsiteY11" fmla="*/ 883076 h 1156171"/>
                  <a:gd name="connsiteX0" fmla="*/ 0 w 5577700"/>
                  <a:gd name="connsiteY0" fmla="*/ 1131773 h 1151968"/>
                  <a:gd name="connsiteX1" fmla="*/ 385271 w 5577700"/>
                  <a:gd name="connsiteY1" fmla="*/ 1145693 h 1151968"/>
                  <a:gd name="connsiteX2" fmla="*/ 1565328 w 5577700"/>
                  <a:gd name="connsiteY2" fmla="*/ 990990 h 1151968"/>
                  <a:gd name="connsiteX3" fmla="*/ 1956896 w 5577700"/>
                  <a:gd name="connsiteY3" fmla="*/ 545618 h 1151968"/>
                  <a:gd name="connsiteX4" fmla="*/ 2653535 w 5577700"/>
                  <a:gd name="connsiteY4" fmla="*/ 283891 h 1151968"/>
                  <a:gd name="connsiteX5" fmla="*/ 3169198 w 5577700"/>
                  <a:gd name="connsiteY5" fmla="*/ 38165 h 1151968"/>
                  <a:gd name="connsiteX6" fmla="*/ 3815584 w 5577700"/>
                  <a:gd name="connsiteY6" fmla="*/ 28657 h 1151968"/>
                  <a:gd name="connsiteX7" fmla="*/ 4561820 w 5577700"/>
                  <a:gd name="connsiteY7" fmla="*/ 309542 h 1151968"/>
                  <a:gd name="connsiteX8" fmla="*/ 4873917 w 5577700"/>
                  <a:gd name="connsiteY8" fmla="*/ 480209 h 1151968"/>
                  <a:gd name="connsiteX9" fmla="*/ 5102985 w 5577700"/>
                  <a:gd name="connsiteY9" fmla="*/ 614562 h 1151968"/>
                  <a:gd name="connsiteX10" fmla="*/ 5386235 w 5577700"/>
                  <a:gd name="connsiteY10" fmla="*/ 762426 h 1151968"/>
                  <a:gd name="connsiteX11" fmla="*/ 5577700 w 5577700"/>
                  <a:gd name="connsiteY11" fmla="*/ 883076 h 1151968"/>
                  <a:gd name="connsiteX0" fmla="*/ 0 w 5577700"/>
                  <a:gd name="connsiteY0" fmla="*/ 1131773 h 1151968"/>
                  <a:gd name="connsiteX1" fmla="*/ 385271 w 5577700"/>
                  <a:gd name="connsiteY1" fmla="*/ 1145693 h 1151968"/>
                  <a:gd name="connsiteX2" fmla="*/ 1565328 w 5577700"/>
                  <a:gd name="connsiteY2" fmla="*/ 990990 h 1151968"/>
                  <a:gd name="connsiteX3" fmla="*/ 2349855 w 5577700"/>
                  <a:gd name="connsiteY3" fmla="*/ 622863 h 1151968"/>
                  <a:gd name="connsiteX4" fmla="*/ 2653535 w 5577700"/>
                  <a:gd name="connsiteY4" fmla="*/ 283891 h 1151968"/>
                  <a:gd name="connsiteX5" fmla="*/ 3169198 w 5577700"/>
                  <a:gd name="connsiteY5" fmla="*/ 38165 h 1151968"/>
                  <a:gd name="connsiteX6" fmla="*/ 3815584 w 5577700"/>
                  <a:gd name="connsiteY6" fmla="*/ 28657 h 1151968"/>
                  <a:gd name="connsiteX7" fmla="*/ 4561820 w 5577700"/>
                  <a:gd name="connsiteY7" fmla="*/ 309542 h 1151968"/>
                  <a:gd name="connsiteX8" fmla="*/ 4873917 w 5577700"/>
                  <a:gd name="connsiteY8" fmla="*/ 480209 h 1151968"/>
                  <a:gd name="connsiteX9" fmla="*/ 5102985 w 5577700"/>
                  <a:gd name="connsiteY9" fmla="*/ 614562 h 1151968"/>
                  <a:gd name="connsiteX10" fmla="*/ 5386235 w 5577700"/>
                  <a:gd name="connsiteY10" fmla="*/ 762426 h 1151968"/>
                  <a:gd name="connsiteX11" fmla="*/ 5577700 w 5577700"/>
                  <a:gd name="connsiteY11" fmla="*/ 883076 h 1151968"/>
                  <a:gd name="connsiteX0" fmla="*/ 0 w 5577700"/>
                  <a:gd name="connsiteY0" fmla="*/ 1133920 h 1154115"/>
                  <a:gd name="connsiteX1" fmla="*/ 385271 w 5577700"/>
                  <a:gd name="connsiteY1" fmla="*/ 1147840 h 1154115"/>
                  <a:gd name="connsiteX2" fmla="*/ 1565328 w 5577700"/>
                  <a:gd name="connsiteY2" fmla="*/ 993137 h 1154115"/>
                  <a:gd name="connsiteX3" fmla="*/ 2349855 w 5577700"/>
                  <a:gd name="connsiteY3" fmla="*/ 625010 h 1154115"/>
                  <a:gd name="connsiteX4" fmla="*/ 2891138 w 5577700"/>
                  <a:gd name="connsiteY4" fmla="*/ 324661 h 1154115"/>
                  <a:gd name="connsiteX5" fmla="*/ 3169198 w 5577700"/>
                  <a:gd name="connsiteY5" fmla="*/ 40312 h 1154115"/>
                  <a:gd name="connsiteX6" fmla="*/ 3815584 w 5577700"/>
                  <a:gd name="connsiteY6" fmla="*/ 30804 h 1154115"/>
                  <a:gd name="connsiteX7" fmla="*/ 4561820 w 5577700"/>
                  <a:gd name="connsiteY7" fmla="*/ 311689 h 1154115"/>
                  <a:gd name="connsiteX8" fmla="*/ 4873917 w 5577700"/>
                  <a:gd name="connsiteY8" fmla="*/ 482356 h 1154115"/>
                  <a:gd name="connsiteX9" fmla="*/ 5102985 w 5577700"/>
                  <a:gd name="connsiteY9" fmla="*/ 616709 h 1154115"/>
                  <a:gd name="connsiteX10" fmla="*/ 5386235 w 5577700"/>
                  <a:gd name="connsiteY10" fmla="*/ 764573 h 1154115"/>
                  <a:gd name="connsiteX11" fmla="*/ 5577700 w 5577700"/>
                  <a:gd name="connsiteY11" fmla="*/ 885223 h 1154115"/>
                  <a:gd name="connsiteX0" fmla="*/ 0 w 5577700"/>
                  <a:gd name="connsiteY0" fmla="*/ 1111350 h 1131545"/>
                  <a:gd name="connsiteX1" fmla="*/ 385271 w 5577700"/>
                  <a:gd name="connsiteY1" fmla="*/ 1125270 h 1131545"/>
                  <a:gd name="connsiteX2" fmla="*/ 1565328 w 5577700"/>
                  <a:gd name="connsiteY2" fmla="*/ 970567 h 1131545"/>
                  <a:gd name="connsiteX3" fmla="*/ 2349855 w 5577700"/>
                  <a:gd name="connsiteY3" fmla="*/ 602440 h 1131545"/>
                  <a:gd name="connsiteX4" fmla="*/ 2891138 w 5577700"/>
                  <a:gd name="connsiteY4" fmla="*/ 302091 h 1131545"/>
                  <a:gd name="connsiteX5" fmla="*/ 3415940 w 5577700"/>
                  <a:gd name="connsiteY5" fmla="*/ 94987 h 1131545"/>
                  <a:gd name="connsiteX6" fmla="*/ 3815584 w 5577700"/>
                  <a:gd name="connsiteY6" fmla="*/ 8234 h 1131545"/>
                  <a:gd name="connsiteX7" fmla="*/ 4561820 w 5577700"/>
                  <a:gd name="connsiteY7" fmla="*/ 289119 h 1131545"/>
                  <a:gd name="connsiteX8" fmla="*/ 4873917 w 5577700"/>
                  <a:gd name="connsiteY8" fmla="*/ 459786 h 1131545"/>
                  <a:gd name="connsiteX9" fmla="*/ 5102985 w 5577700"/>
                  <a:gd name="connsiteY9" fmla="*/ 594139 h 1131545"/>
                  <a:gd name="connsiteX10" fmla="*/ 5386235 w 5577700"/>
                  <a:gd name="connsiteY10" fmla="*/ 742003 h 1131545"/>
                  <a:gd name="connsiteX11" fmla="*/ 5577700 w 5577700"/>
                  <a:gd name="connsiteY11" fmla="*/ 862653 h 1131545"/>
                  <a:gd name="connsiteX0" fmla="*/ 0 w 5577700"/>
                  <a:gd name="connsiteY0" fmla="*/ 1065917 h 1086112"/>
                  <a:gd name="connsiteX1" fmla="*/ 385271 w 5577700"/>
                  <a:gd name="connsiteY1" fmla="*/ 1079837 h 1086112"/>
                  <a:gd name="connsiteX2" fmla="*/ 1565328 w 5577700"/>
                  <a:gd name="connsiteY2" fmla="*/ 925134 h 1086112"/>
                  <a:gd name="connsiteX3" fmla="*/ 2349855 w 5577700"/>
                  <a:gd name="connsiteY3" fmla="*/ 557007 h 1086112"/>
                  <a:gd name="connsiteX4" fmla="*/ 2891138 w 5577700"/>
                  <a:gd name="connsiteY4" fmla="*/ 256658 h 1086112"/>
                  <a:gd name="connsiteX5" fmla="*/ 3415940 w 5577700"/>
                  <a:gd name="connsiteY5" fmla="*/ 49554 h 1086112"/>
                  <a:gd name="connsiteX6" fmla="*/ 4062325 w 5577700"/>
                  <a:gd name="connsiteY6" fmla="*/ 14298 h 1086112"/>
                  <a:gd name="connsiteX7" fmla="*/ 4561820 w 5577700"/>
                  <a:gd name="connsiteY7" fmla="*/ 243686 h 1086112"/>
                  <a:gd name="connsiteX8" fmla="*/ 4873917 w 5577700"/>
                  <a:gd name="connsiteY8" fmla="*/ 414353 h 1086112"/>
                  <a:gd name="connsiteX9" fmla="*/ 5102985 w 5577700"/>
                  <a:gd name="connsiteY9" fmla="*/ 548706 h 1086112"/>
                  <a:gd name="connsiteX10" fmla="*/ 5386235 w 5577700"/>
                  <a:gd name="connsiteY10" fmla="*/ 696570 h 1086112"/>
                  <a:gd name="connsiteX11" fmla="*/ 5577700 w 5577700"/>
                  <a:gd name="connsiteY11" fmla="*/ 817220 h 1086112"/>
                  <a:gd name="connsiteX0" fmla="*/ 0 w 7085567"/>
                  <a:gd name="connsiteY0" fmla="*/ 930207 h 1079840"/>
                  <a:gd name="connsiteX1" fmla="*/ 1893138 w 7085567"/>
                  <a:gd name="connsiteY1" fmla="*/ 1079837 h 1079840"/>
                  <a:gd name="connsiteX2" fmla="*/ 3073195 w 7085567"/>
                  <a:gd name="connsiteY2" fmla="*/ 925134 h 1079840"/>
                  <a:gd name="connsiteX3" fmla="*/ 3857722 w 7085567"/>
                  <a:gd name="connsiteY3" fmla="*/ 557007 h 1079840"/>
                  <a:gd name="connsiteX4" fmla="*/ 4399005 w 7085567"/>
                  <a:gd name="connsiteY4" fmla="*/ 256658 h 1079840"/>
                  <a:gd name="connsiteX5" fmla="*/ 4923807 w 7085567"/>
                  <a:gd name="connsiteY5" fmla="*/ 49554 h 1079840"/>
                  <a:gd name="connsiteX6" fmla="*/ 5570192 w 7085567"/>
                  <a:gd name="connsiteY6" fmla="*/ 14298 h 1079840"/>
                  <a:gd name="connsiteX7" fmla="*/ 6069687 w 7085567"/>
                  <a:gd name="connsiteY7" fmla="*/ 243686 h 1079840"/>
                  <a:gd name="connsiteX8" fmla="*/ 6381784 w 7085567"/>
                  <a:gd name="connsiteY8" fmla="*/ 414353 h 1079840"/>
                  <a:gd name="connsiteX9" fmla="*/ 6610852 w 7085567"/>
                  <a:gd name="connsiteY9" fmla="*/ 548706 h 1079840"/>
                  <a:gd name="connsiteX10" fmla="*/ 6894102 w 7085567"/>
                  <a:gd name="connsiteY10" fmla="*/ 696570 h 1079840"/>
                  <a:gd name="connsiteX11" fmla="*/ 7085567 w 7085567"/>
                  <a:gd name="connsiteY11" fmla="*/ 817220 h 1079840"/>
                  <a:gd name="connsiteX0" fmla="*/ 0 w 7204369"/>
                  <a:gd name="connsiteY0" fmla="*/ 913243 h 1079879"/>
                  <a:gd name="connsiteX1" fmla="*/ 2011940 w 7204369"/>
                  <a:gd name="connsiteY1" fmla="*/ 1079837 h 1079879"/>
                  <a:gd name="connsiteX2" fmla="*/ 3191997 w 7204369"/>
                  <a:gd name="connsiteY2" fmla="*/ 925134 h 1079879"/>
                  <a:gd name="connsiteX3" fmla="*/ 3976524 w 7204369"/>
                  <a:gd name="connsiteY3" fmla="*/ 557007 h 1079879"/>
                  <a:gd name="connsiteX4" fmla="*/ 4517807 w 7204369"/>
                  <a:gd name="connsiteY4" fmla="*/ 256658 h 1079879"/>
                  <a:gd name="connsiteX5" fmla="*/ 5042609 w 7204369"/>
                  <a:gd name="connsiteY5" fmla="*/ 49554 h 1079879"/>
                  <a:gd name="connsiteX6" fmla="*/ 5688994 w 7204369"/>
                  <a:gd name="connsiteY6" fmla="*/ 14298 h 1079879"/>
                  <a:gd name="connsiteX7" fmla="*/ 6188489 w 7204369"/>
                  <a:gd name="connsiteY7" fmla="*/ 243686 h 1079879"/>
                  <a:gd name="connsiteX8" fmla="*/ 6500586 w 7204369"/>
                  <a:gd name="connsiteY8" fmla="*/ 414353 h 1079879"/>
                  <a:gd name="connsiteX9" fmla="*/ 6729654 w 7204369"/>
                  <a:gd name="connsiteY9" fmla="*/ 548706 h 1079879"/>
                  <a:gd name="connsiteX10" fmla="*/ 7012904 w 7204369"/>
                  <a:gd name="connsiteY10" fmla="*/ 696570 h 1079879"/>
                  <a:gd name="connsiteX11" fmla="*/ 7204369 w 7204369"/>
                  <a:gd name="connsiteY11" fmla="*/ 817220 h 1079879"/>
                  <a:gd name="connsiteX0" fmla="*/ 0 w 7204369"/>
                  <a:gd name="connsiteY0" fmla="*/ 913243 h 1079878"/>
                  <a:gd name="connsiteX1" fmla="*/ 2011940 w 7204369"/>
                  <a:gd name="connsiteY1" fmla="*/ 1079837 h 1079878"/>
                  <a:gd name="connsiteX2" fmla="*/ 3191997 w 7204369"/>
                  <a:gd name="connsiteY2" fmla="*/ 925134 h 1079878"/>
                  <a:gd name="connsiteX3" fmla="*/ 3976524 w 7204369"/>
                  <a:gd name="connsiteY3" fmla="*/ 557007 h 1079878"/>
                  <a:gd name="connsiteX4" fmla="*/ 4517807 w 7204369"/>
                  <a:gd name="connsiteY4" fmla="*/ 256658 h 1079878"/>
                  <a:gd name="connsiteX5" fmla="*/ 5042609 w 7204369"/>
                  <a:gd name="connsiteY5" fmla="*/ 49554 h 1079878"/>
                  <a:gd name="connsiteX6" fmla="*/ 5688994 w 7204369"/>
                  <a:gd name="connsiteY6" fmla="*/ 14298 h 1079878"/>
                  <a:gd name="connsiteX7" fmla="*/ 6188489 w 7204369"/>
                  <a:gd name="connsiteY7" fmla="*/ 243686 h 1079878"/>
                  <a:gd name="connsiteX8" fmla="*/ 6500586 w 7204369"/>
                  <a:gd name="connsiteY8" fmla="*/ 414353 h 1079878"/>
                  <a:gd name="connsiteX9" fmla="*/ 6610852 w 7204369"/>
                  <a:gd name="connsiteY9" fmla="*/ 463886 h 1079878"/>
                  <a:gd name="connsiteX10" fmla="*/ 7012904 w 7204369"/>
                  <a:gd name="connsiteY10" fmla="*/ 696570 h 1079878"/>
                  <a:gd name="connsiteX11" fmla="*/ 7204369 w 7204369"/>
                  <a:gd name="connsiteY11" fmla="*/ 817220 h 1079878"/>
                  <a:gd name="connsiteX0" fmla="*/ 0 w 7204369"/>
                  <a:gd name="connsiteY0" fmla="*/ 913243 h 1079878"/>
                  <a:gd name="connsiteX1" fmla="*/ 2011940 w 7204369"/>
                  <a:gd name="connsiteY1" fmla="*/ 1079837 h 1079878"/>
                  <a:gd name="connsiteX2" fmla="*/ 3191997 w 7204369"/>
                  <a:gd name="connsiteY2" fmla="*/ 925134 h 1079878"/>
                  <a:gd name="connsiteX3" fmla="*/ 3976524 w 7204369"/>
                  <a:gd name="connsiteY3" fmla="*/ 557007 h 1079878"/>
                  <a:gd name="connsiteX4" fmla="*/ 4517807 w 7204369"/>
                  <a:gd name="connsiteY4" fmla="*/ 256658 h 1079878"/>
                  <a:gd name="connsiteX5" fmla="*/ 5042609 w 7204369"/>
                  <a:gd name="connsiteY5" fmla="*/ 49554 h 1079878"/>
                  <a:gd name="connsiteX6" fmla="*/ 5688994 w 7204369"/>
                  <a:gd name="connsiteY6" fmla="*/ 14298 h 1079878"/>
                  <a:gd name="connsiteX7" fmla="*/ 6188489 w 7204369"/>
                  <a:gd name="connsiteY7" fmla="*/ 243686 h 1079878"/>
                  <a:gd name="connsiteX8" fmla="*/ 6500586 w 7204369"/>
                  <a:gd name="connsiteY8" fmla="*/ 414353 h 1079878"/>
                  <a:gd name="connsiteX9" fmla="*/ 6610852 w 7204369"/>
                  <a:gd name="connsiteY9" fmla="*/ 463886 h 1079878"/>
                  <a:gd name="connsiteX10" fmla="*/ 6711331 w 7204369"/>
                  <a:gd name="connsiteY10" fmla="*/ 509968 h 1079878"/>
                  <a:gd name="connsiteX11" fmla="*/ 7204369 w 7204369"/>
                  <a:gd name="connsiteY11" fmla="*/ 817220 h 1079878"/>
                  <a:gd name="connsiteX0" fmla="*/ 0 w 6811410"/>
                  <a:gd name="connsiteY0" fmla="*/ 913243 h 1079878"/>
                  <a:gd name="connsiteX1" fmla="*/ 2011940 w 6811410"/>
                  <a:gd name="connsiteY1" fmla="*/ 1079837 h 1079878"/>
                  <a:gd name="connsiteX2" fmla="*/ 3191997 w 6811410"/>
                  <a:gd name="connsiteY2" fmla="*/ 925134 h 1079878"/>
                  <a:gd name="connsiteX3" fmla="*/ 3976524 w 6811410"/>
                  <a:gd name="connsiteY3" fmla="*/ 557007 h 1079878"/>
                  <a:gd name="connsiteX4" fmla="*/ 4517807 w 6811410"/>
                  <a:gd name="connsiteY4" fmla="*/ 256658 h 1079878"/>
                  <a:gd name="connsiteX5" fmla="*/ 5042609 w 6811410"/>
                  <a:gd name="connsiteY5" fmla="*/ 49554 h 1079878"/>
                  <a:gd name="connsiteX6" fmla="*/ 5688994 w 6811410"/>
                  <a:gd name="connsiteY6" fmla="*/ 14298 h 1079878"/>
                  <a:gd name="connsiteX7" fmla="*/ 6188489 w 6811410"/>
                  <a:gd name="connsiteY7" fmla="*/ 243686 h 1079878"/>
                  <a:gd name="connsiteX8" fmla="*/ 6500586 w 6811410"/>
                  <a:gd name="connsiteY8" fmla="*/ 414353 h 1079878"/>
                  <a:gd name="connsiteX9" fmla="*/ 6610852 w 6811410"/>
                  <a:gd name="connsiteY9" fmla="*/ 463886 h 1079878"/>
                  <a:gd name="connsiteX10" fmla="*/ 6711331 w 6811410"/>
                  <a:gd name="connsiteY10" fmla="*/ 509968 h 1079878"/>
                  <a:gd name="connsiteX11" fmla="*/ 6811410 w 6811410"/>
                  <a:gd name="connsiteY11" fmla="*/ 562763 h 1079878"/>
                  <a:gd name="connsiteX0" fmla="*/ 0 w 4799470"/>
                  <a:gd name="connsiteY0" fmla="*/ 1079837 h 1079878"/>
                  <a:gd name="connsiteX1" fmla="*/ 1180057 w 4799470"/>
                  <a:gd name="connsiteY1" fmla="*/ 925134 h 1079878"/>
                  <a:gd name="connsiteX2" fmla="*/ 1964584 w 4799470"/>
                  <a:gd name="connsiteY2" fmla="*/ 557007 h 1079878"/>
                  <a:gd name="connsiteX3" fmla="*/ 2505867 w 4799470"/>
                  <a:gd name="connsiteY3" fmla="*/ 256658 h 1079878"/>
                  <a:gd name="connsiteX4" fmla="*/ 3030669 w 4799470"/>
                  <a:gd name="connsiteY4" fmla="*/ 49554 h 1079878"/>
                  <a:gd name="connsiteX5" fmla="*/ 3677054 w 4799470"/>
                  <a:gd name="connsiteY5" fmla="*/ 14298 h 1079878"/>
                  <a:gd name="connsiteX6" fmla="*/ 4176549 w 4799470"/>
                  <a:gd name="connsiteY6" fmla="*/ 243686 h 1079878"/>
                  <a:gd name="connsiteX7" fmla="*/ 4488646 w 4799470"/>
                  <a:gd name="connsiteY7" fmla="*/ 414353 h 1079878"/>
                  <a:gd name="connsiteX8" fmla="*/ 4598912 w 4799470"/>
                  <a:gd name="connsiteY8" fmla="*/ 463886 h 1079878"/>
                  <a:gd name="connsiteX9" fmla="*/ 4699391 w 4799470"/>
                  <a:gd name="connsiteY9" fmla="*/ 509968 h 1079878"/>
                  <a:gd name="connsiteX10" fmla="*/ 4799470 w 4799470"/>
                  <a:gd name="connsiteY10" fmla="*/ 562763 h 1079878"/>
                  <a:gd name="connsiteX0" fmla="*/ 0 w 4799470"/>
                  <a:gd name="connsiteY0" fmla="*/ 1079837 h 1079878"/>
                  <a:gd name="connsiteX1" fmla="*/ 1180057 w 4799470"/>
                  <a:gd name="connsiteY1" fmla="*/ 925134 h 1079878"/>
                  <a:gd name="connsiteX2" fmla="*/ 1964584 w 4799470"/>
                  <a:gd name="connsiteY2" fmla="*/ 557007 h 1079878"/>
                  <a:gd name="connsiteX3" fmla="*/ 2505867 w 4799470"/>
                  <a:gd name="connsiteY3" fmla="*/ 256658 h 1079878"/>
                  <a:gd name="connsiteX4" fmla="*/ 3030669 w 4799470"/>
                  <a:gd name="connsiteY4" fmla="*/ 49554 h 1079878"/>
                  <a:gd name="connsiteX5" fmla="*/ 3677054 w 4799470"/>
                  <a:gd name="connsiteY5" fmla="*/ 14298 h 1079878"/>
                  <a:gd name="connsiteX6" fmla="*/ 4176549 w 4799470"/>
                  <a:gd name="connsiteY6" fmla="*/ 243686 h 1079878"/>
                  <a:gd name="connsiteX7" fmla="*/ 4488646 w 4799470"/>
                  <a:gd name="connsiteY7" fmla="*/ 414353 h 1079878"/>
                  <a:gd name="connsiteX8" fmla="*/ 4699391 w 4799470"/>
                  <a:gd name="connsiteY8" fmla="*/ 509968 h 1079878"/>
                  <a:gd name="connsiteX9" fmla="*/ 4799470 w 4799470"/>
                  <a:gd name="connsiteY9" fmla="*/ 562763 h 1079878"/>
                  <a:gd name="connsiteX0" fmla="*/ 0 w 4799470"/>
                  <a:gd name="connsiteY0" fmla="*/ 1079837 h 1079878"/>
                  <a:gd name="connsiteX1" fmla="*/ 1180057 w 4799470"/>
                  <a:gd name="connsiteY1" fmla="*/ 925134 h 1079878"/>
                  <a:gd name="connsiteX2" fmla="*/ 1964584 w 4799470"/>
                  <a:gd name="connsiteY2" fmla="*/ 557007 h 1079878"/>
                  <a:gd name="connsiteX3" fmla="*/ 2505867 w 4799470"/>
                  <a:gd name="connsiteY3" fmla="*/ 256658 h 1079878"/>
                  <a:gd name="connsiteX4" fmla="*/ 3030669 w 4799470"/>
                  <a:gd name="connsiteY4" fmla="*/ 49554 h 1079878"/>
                  <a:gd name="connsiteX5" fmla="*/ 3677054 w 4799470"/>
                  <a:gd name="connsiteY5" fmla="*/ 14298 h 1079878"/>
                  <a:gd name="connsiteX6" fmla="*/ 4176549 w 4799470"/>
                  <a:gd name="connsiteY6" fmla="*/ 243686 h 1079878"/>
                  <a:gd name="connsiteX7" fmla="*/ 4488646 w 4799470"/>
                  <a:gd name="connsiteY7" fmla="*/ 414353 h 1079878"/>
                  <a:gd name="connsiteX8" fmla="*/ 4799470 w 4799470"/>
                  <a:gd name="connsiteY8" fmla="*/ 562763 h 1079878"/>
                  <a:gd name="connsiteX0" fmla="*/ 0 w 4799470"/>
                  <a:gd name="connsiteY0" fmla="*/ 1079837 h 1079878"/>
                  <a:gd name="connsiteX1" fmla="*/ 1180057 w 4799470"/>
                  <a:gd name="connsiteY1" fmla="*/ 925134 h 1079878"/>
                  <a:gd name="connsiteX2" fmla="*/ 1964584 w 4799470"/>
                  <a:gd name="connsiteY2" fmla="*/ 557007 h 1079878"/>
                  <a:gd name="connsiteX3" fmla="*/ 2505867 w 4799470"/>
                  <a:gd name="connsiteY3" fmla="*/ 256658 h 1079878"/>
                  <a:gd name="connsiteX4" fmla="*/ 3030669 w 4799470"/>
                  <a:gd name="connsiteY4" fmla="*/ 49554 h 1079878"/>
                  <a:gd name="connsiteX5" fmla="*/ 3677054 w 4799470"/>
                  <a:gd name="connsiteY5" fmla="*/ 14298 h 1079878"/>
                  <a:gd name="connsiteX6" fmla="*/ 4176549 w 4799470"/>
                  <a:gd name="connsiteY6" fmla="*/ 243686 h 1079878"/>
                  <a:gd name="connsiteX7" fmla="*/ 4799470 w 4799470"/>
                  <a:gd name="connsiteY7" fmla="*/ 562763 h 1079878"/>
                  <a:gd name="connsiteX0" fmla="*/ 0 w 4799470"/>
                  <a:gd name="connsiteY0" fmla="*/ 1070066 h 1070107"/>
                  <a:gd name="connsiteX1" fmla="*/ 1180057 w 4799470"/>
                  <a:gd name="connsiteY1" fmla="*/ 915363 h 1070107"/>
                  <a:gd name="connsiteX2" fmla="*/ 1964584 w 4799470"/>
                  <a:gd name="connsiteY2" fmla="*/ 547236 h 1070107"/>
                  <a:gd name="connsiteX3" fmla="*/ 2505867 w 4799470"/>
                  <a:gd name="connsiteY3" fmla="*/ 246887 h 1070107"/>
                  <a:gd name="connsiteX4" fmla="*/ 3030669 w 4799470"/>
                  <a:gd name="connsiteY4" fmla="*/ 39783 h 1070107"/>
                  <a:gd name="connsiteX5" fmla="*/ 3677054 w 4799470"/>
                  <a:gd name="connsiteY5" fmla="*/ 4527 h 1070107"/>
                  <a:gd name="connsiteX6" fmla="*/ 4183244 w 4799470"/>
                  <a:gd name="connsiteY6" fmla="*/ 100814 h 1070107"/>
                  <a:gd name="connsiteX7" fmla="*/ 4799470 w 4799470"/>
                  <a:gd name="connsiteY7" fmla="*/ 552992 h 1070107"/>
                  <a:gd name="connsiteX0" fmla="*/ 0 w 4806164"/>
                  <a:gd name="connsiteY0" fmla="*/ 1070064 h 1070105"/>
                  <a:gd name="connsiteX1" fmla="*/ 1180057 w 4806164"/>
                  <a:gd name="connsiteY1" fmla="*/ 915361 h 1070105"/>
                  <a:gd name="connsiteX2" fmla="*/ 1964584 w 4806164"/>
                  <a:gd name="connsiteY2" fmla="*/ 547234 h 1070105"/>
                  <a:gd name="connsiteX3" fmla="*/ 2505867 w 4806164"/>
                  <a:gd name="connsiteY3" fmla="*/ 246885 h 1070105"/>
                  <a:gd name="connsiteX4" fmla="*/ 3030669 w 4806164"/>
                  <a:gd name="connsiteY4" fmla="*/ 39781 h 1070105"/>
                  <a:gd name="connsiteX5" fmla="*/ 3677054 w 4806164"/>
                  <a:gd name="connsiteY5" fmla="*/ 4525 h 1070105"/>
                  <a:gd name="connsiteX6" fmla="*/ 4183244 w 4806164"/>
                  <a:gd name="connsiteY6" fmla="*/ 100812 h 1070105"/>
                  <a:gd name="connsiteX7" fmla="*/ 4806164 w 4806164"/>
                  <a:gd name="connsiteY7" fmla="*/ 172699 h 1070105"/>
                  <a:gd name="connsiteX0" fmla="*/ 0 w 4806164"/>
                  <a:gd name="connsiteY0" fmla="*/ 1078525 h 1078566"/>
                  <a:gd name="connsiteX1" fmla="*/ 1180057 w 4806164"/>
                  <a:gd name="connsiteY1" fmla="*/ 923822 h 1078566"/>
                  <a:gd name="connsiteX2" fmla="*/ 1964584 w 4806164"/>
                  <a:gd name="connsiteY2" fmla="*/ 555695 h 1078566"/>
                  <a:gd name="connsiteX3" fmla="*/ 2505867 w 4806164"/>
                  <a:gd name="connsiteY3" fmla="*/ 255346 h 1078566"/>
                  <a:gd name="connsiteX4" fmla="*/ 3030669 w 4806164"/>
                  <a:gd name="connsiteY4" fmla="*/ 48242 h 1078566"/>
                  <a:gd name="connsiteX5" fmla="*/ 3677054 w 4806164"/>
                  <a:gd name="connsiteY5" fmla="*/ 12986 h 1078566"/>
                  <a:gd name="connsiteX6" fmla="*/ 4210022 w 4806164"/>
                  <a:gd name="connsiteY6" fmla="*/ 14200 h 1078566"/>
                  <a:gd name="connsiteX7" fmla="*/ 4806164 w 4806164"/>
                  <a:gd name="connsiteY7" fmla="*/ 181160 h 1078566"/>
                  <a:gd name="connsiteX0" fmla="*/ 0 w 6760972"/>
                  <a:gd name="connsiteY0" fmla="*/ 1097540 h 1097572"/>
                  <a:gd name="connsiteX1" fmla="*/ 3134865 w 6760972"/>
                  <a:gd name="connsiteY1" fmla="*/ 923822 h 1097572"/>
                  <a:gd name="connsiteX2" fmla="*/ 3919392 w 6760972"/>
                  <a:gd name="connsiteY2" fmla="*/ 555695 h 1097572"/>
                  <a:gd name="connsiteX3" fmla="*/ 4460675 w 6760972"/>
                  <a:gd name="connsiteY3" fmla="*/ 255346 h 1097572"/>
                  <a:gd name="connsiteX4" fmla="*/ 4985477 w 6760972"/>
                  <a:gd name="connsiteY4" fmla="*/ 48242 h 1097572"/>
                  <a:gd name="connsiteX5" fmla="*/ 5631862 w 6760972"/>
                  <a:gd name="connsiteY5" fmla="*/ 12986 h 1097572"/>
                  <a:gd name="connsiteX6" fmla="*/ 6164830 w 6760972"/>
                  <a:gd name="connsiteY6" fmla="*/ 14200 h 1097572"/>
                  <a:gd name="connsiteX7" fmla="*/ 6760972 w 6760972"/>
                  <a:gd name="connsiteY7" fmla="*/ 181160 h 1097572"/>
                  <a:gd name="connsiteX0" fmla="*/ 0 w 6760972"/>
                  <a:gd name="connsiteY0" fmla="*/ 1097540 h 1097567"/>
                  <a:gd name="connsiteX1" fmla="*/ 3067920 w 6760972"/>
                  <a:gd name="connsiteY1" fmla="*/ 904808 h 1097567"/>
                  <a:gd name="connsiteX2" fmla="*/ 3919392 w 6760972"/>
                  <a:gd name="connsiteY2" fmla="*/ 555695 h 1097567"/>
                  <a:gd name="connsiteX3" fmla="*/ 4460675 w 6760972"/>
                  <a:gd name="connsiteY3" fmla="*/ 255346 h 1097567"/>
                  <a:gd name="connsiteX4" fmla="*/ 4985477 w 6760972"/>
                  <a:gd name="connsiteY4" fmla="*/ 48242 h 1097567"/>
                  <a:gd name="connsiteX5" fmla="*/ 5631862 w 6760972"/>
                  <a:gd name="connsiteY5" fmla="*/ 12986 h 1097567"/>
                  <a:gd name="connsiteX6" fmla="*/ 6164830 w 6760972"/>
                  <a:gd name="connsiteY6" fmla="*/ 14200 h 1097567"/>
                  <a:gd name="connsiteX7" fmla="*/ 6760972 w 6760972"/>
                  <a:gd name="connsiteY7" fmla="*/ 181160 h 1097567"/>
                  <a:gd name="connsiteX0" fmla="*/ 0 w 6760972"/>
                  <a:gd name="connsiteY0" fmla="*/ 1097540 h 1097560"/>
                  <a:gd name="connsiteX1" fmla="*/ 3067920 w 6760972"/>
                  <a:gd name="connsiteY1" fmla="*/ 904808 h 1097560"/>
                  <a:gd name="connsiteX2" fmla="*/ 3919392 w 6760972"/>
                  <a:gd name="connsiteY2" fmla="*/ 555695 h 1097560"/>
                  <a:gd name="connsiteX3" fmla="*/ 4460675 w 6760972"/>
                  <a:gd name="connsiteY3" fmla="*/ 255346 h 1097560"/>
                  <a:gd name="connsiteX4" fmla="*/ 4985477 w 6760972"/>
                  <a:gd name="connsiteY4" fmla="*/ 48242 h 1097560"/>
                  <a:gd name="connsiteX5" fmla="*/ 5631862 w 6760972"/>
                  <a:gd name="connsiteY5" fmla="*/ 12986 h 1097560"/>
                  <a:gd name="connsiteX6" fmla="*/ 6164830 w 6760972"/>
                  <a:gd name="connsiteY6" fmla="*/ 14200 h 1097560"/>
                  <a:gd name="connsiteX7" fmla="*/ 6760972 w 6760972"/>
                  <a:gd name="connsiteY7" fmla="*/ 181160 h 1097560"/>
                  <a:gd name="connsiteX0" fmla="*/ 0 w 6760972"/>
                  <a:gd name="connsiteY0" fmla="*/ 1097540 h 1097556"/>
                  <a:gd name="connsiteX1" fmla="*/ 2512273 w 6760972"/>
                  <a:gd name="connsiteY1" fmla="*/ 866779 h 1097556"/>
                  <a:gd name="connsiteX2" fmla="*/ 3919392 w 6760972"/>
                  <a:gd name="connsiteY2" fmla="*/ 555695 h 1097556"/>
                  <a:gd name="connsiteX3" fmla="*/ 4460675 w 6760972"/>
                  <a:gd name="connsiteY3" fmla="*/ 255346 h 1097556"/>
                  <a:gd name="connsiteX4" fmla="*/ 4985477 w 6760972"/>
                  <a:gd name="connsiteY4" fmla="*/ 48242 h 1097556"/>
                  <a:gd name="connsiteX5" fmla="*/ 5631862 w 6760972"/>
                  <a:gd name="connsiteY5" fmla="*/ 12986 h 1097556"/>
                  <a:gd name="connsiteX6" fmla="*/ 6164830 w 6760972"/>
                  <a:gd name="connsiteY6" fmla="*/ 14200 h 1097556"/>
                  <a:gd name="connsiteX7" fmla="*/ 6760972 w 6760972"/>
                  <a:gd name="connsiteY7" fmla="*/ 181160 h 1097556"/>
                  <a:gd name="connsiteX0" fmla="*/ 0 w 6760972"/>
                  <a:gd name="connsiteY0" fmla="*/ 1097540 h 1099527"/>
                  <a:gd name="connsiteX1" fmla="*/ 2539051 w 6760972"/>
                  <a:gd name="connsiteY1" fmla="*/ 1056923 h 1099527"/>
                  <a:gd name="connsiteX2" fmla="*/ 3919392 w 6760972"/>
                  <a:gd name="connsiteY2" fmla="*/ 555695 h 1099527"/>
                  <a:gd name="connsiteX3" fmla="*/ 4460675 w 6760972"/>
                  <a:gd name="connsiteY3" fmla="*/ 255346 h 1099527"/>
                  <a:gd name="connsiteX4" fmla="*/ 4985477 w 6760972"/>
                  <a:gd name="connsiteY4" fmla="*/ 48242 h 1099527"/>
                  <a:gd name="connsiteX5" fmla="*/ 5631862 w 6760972"/>
                  <a:gd name="connsiteY5" fmla="*/ 12986 h 1099527"/>
                  <a:gd name="connsiteX6" fmla="*/ 6164830 w 6760972"/>
                  <a:gd name="connsiteY6" fmla="*/ 14200 h 1099527"/>
                  <a:gd name="connsiteX7" fmla="*/ 6760972 w 6760972"/>
                  <a:gd name="connsiteY7" fmla="*/ 181160 h 1099527"/>
                  <a:gd name="connsiteX0" fmla="*/ 0 w 6760972"/>
                  <a:gd name="connsiteY0" fmla="*/ 1097540 h 1099529"/>
                  <a:gd name="connsiteX1" fmla="*/ 2739888 w 6760972"/>
                  <a:gd name="connsiteY1" fmla="*/ 1056924 h 1099529"/>
                  <a:gd name="connsiteX2" fmla="*/ 3919392 w 6760972"/>
                  <a:gd name="connsiteY2" fmla="*/ 555695 h 1099529"/>
                  <a:gd name="connsiteX3" fmla="*/ 4460675 w 6760972"/>
                  <a:gd name="connsiteY3" fmla="*/ 255346 h 1099529"/>
                  <a:gd name="connsiteX4" fmla="*/ 4985477 w 6760972"/>
                  <a:gd name="connsiteY4" fmla="*/ 48242 h 1099529"/>
                  <a:gd name="connsiteX5" fmla="*/ 5631862 w 6760972"/>
                  <a:gd name="connsiteY5" fmla="*/ 12986 h 1099529"/>
                  <a:gd name="connsiteX6" fmla="*/ 6164830 w 6760972"/>
                  <a:gd name="connsiteY6" fmla="*/ 14200 h 1099529"/>
                  <a:gd name="connsiteX7" fmla="*/ 6760972 w 6760972"/>
                  <a:gd name="connsiteY7" fmla="*/ 181160 h 1099529"/>
                  <a:gd name="connsiteX0" fmla="*/ 0 w 6760972"/>
                  <a:gd name="connsiteY0" fmla="*/ 1097540 h 1113127"/>
                  <a:gd name="connsiteX1" fmla="*/ 2739888 w 6760972"/>
                  <a:gd name="connsiteY1" fmla="*/ 1056924 h 1113127"/>
                  <a:gd name="connsiteX2" fmla="*/ 3852446 w 6760972"/>
                  <a:gd name="connsiteY2" fmla="*/ 536682 h 1113127"/>
                  <a:gd name="connsiteX3" fmla="*/ 4460675 w 6760972"/>
                  <a:gd name="connsiteY3" fmla="*/ 255346 h 1113127"/>
                  <a:gd name="connsiteX4" fmla="*/ 4985477 w 6760972"/>
                  <a:gd name="connsiteY4" fmla="*/ 48242 h 1113127"/>
                  <a:gd name="connsiteX5" fmla="*/ 5631862 w 6760972"/>
                  <a:gd name="connsiteY5" fmla="*/ 12986 h 1113127"/>
                  <a:gd name="connsiteX6" fmla="*/ 6164830 w 6760972"/>
                  <a:gd name="connsiteY6" fmla="*/ 14200 h 1113127"/>
                  <a:gd name="connsiteX7" fmla="*/ 6760972 w 6760972"/>
                  <a:gd name="connsiteY7" fmla="*/ 181160 h 1113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760972" h="1113127">
                    <a:moveTo>
                      <a:pt x="0" y="1097540"/>
                    </a:moveTo>
                    <a:cubicBezTo>
                      <a:pt x="531999" y="1099522"/>
                      <a:pt x="2097814" y="1150400"/>
                      <a:pt x="2739888" y="1056924"/>
                    </a:cubicBezTo>
                    <a:cubicBezTo>
                      <a:pt x="3381962" y="963448"/>
                      <a:pt x="3565648" y="670278"/>
                      <a:pt x="3852446" y="536682"/>
                    </a:cubicBezTo>
                    <a:cubicBezTo>
                      <a:pt x="4139244" y="403086"/>
                      <a:pt x="4271837" y="336753"/>
                      <a:pt x="4460675" y="255346"/>
                    </a:cubicBezTo>
                    <a:cubicBezTo>
                      <a:pt x="4649513" y="173939"/>
                      <a:pt x="4790279" y="88635"/>
                      <a:pt x="4985477" y="48242"/>
                    </a:cubicBezTo>
                    <a:cubicBezTo>
                      <a:pt x="5180675" y="7849"/>
                      <a:pt x="5435303" y="18660"/>
                      <a:pt x="5631862" y="12986"/>
                    </a:cubicBezTo>
                    <a:cubicBezTo>
                      <a:pt x="5828421" y="7312"/>
                      <a:pt x="5976645" y="-13829"/>
                      <a:pt x="6164830" y="14200"/>
                    </a:cubicBezTo>
                    <a:cubicBezTo>
                      <a:pt x="6353015" y="42229"/>
                      <a:pt x="6631197" y="114686"/>
                      <a:pt x="6760972" y="181160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</p:grpSp>
        <p:sp>
          <p:nvSpPr>
            <p:cNvPr id="68" name="TextovéPole 67"/>
            <p:cNvSpPr txBox="1"/>
            <p:nvPr/>
          </p:nvSpPr>
          <p:spPr>
            <a:xfrm>
              <a:off x="8857084" y="4160367"/>
              <a:ext cx="5112568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dirty="0">
                  <a:solidFill>
                    <a:srgbClr val="0000FF"/>
                  </a:solidFill>
                </a:rPr>
                <a:t>EML: cca 200 </a:t>
              </a:r>
              <a:r>
                <a:rPr lang="cs-CZ" sz="1600" dirty="0" err="1">
                  <a:solidFill>
                    <a:srgbClr val="0000FF"/>
                  </a:solidFill>
                </a:rPr>
                <a:t>ms</a:t>
              </a:r>
              <a:endParaRPr lang="cs-CZ" sz="1600" dirty="0">
                <a:solidFill>
                  <a:srgbClr val="0000FF"/>
                </a:solidFill>
              </a:endParaRPr>
            </a:p>
            <a:p>
              <a:r>
                <a:rPr lang="cs-CZ" sz="1600" dirty="0">
                  <a:solidFill>
                    <a:srgbClr val="0000FF"/>
                  </a:solidFill>
                </a:rPr>
                <a:t>Vrchol kontrakce cca 500 </a:t>
              </a:r>
              <a:r>
                <a:rPr lang="cs-CZ" sz="1600" dirty="0" err="1">
                  <a:solidFill>
                    <a:srgbClr val="0000FF"/>
                  </a:solidFill>
                </a:rPr>
                <a:t>ms</a:t>
              </a:r>
              <a:r>
                <a:rPr lang="cs-CZ" sz="1600" dirty="0">
                  <a:solidFill>
                    <a:srgbClr val="0000FF"/>
                  </a:solidFill>
                </a:rPr>
                <a:t> od AP</a:t>
              </a:r>
            </a:p>
            <a:p>
              <a:r>
                <a:rPr lang="cs-CZ" sz="1600" dirty="0">
                  <a:solidFill>
                    <a:srgbClr val="0000FF"/>
                  </a:solidFill>
                </a:rPr>
                <a:t>Trvání kontrakce cca 1000 </a:t>
              </a:r>
              <a:r>
                <a:rPr lang="cs-CZ" sz="1600" dirty="0" err="1">
                  <a:solidFill>
                    <a:srgbClr val="0000FF"/>
                  </a:solidFill>
                </a:rPr>
                <a:t>ms</a:t>
              </a:r>
              <a:endParaRPr lang="cs-CZ" sz="1600" dirty="0">
                <a:solidFill>
                  <a:srgbClr val="0000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5320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446068" y="297031"/>
            <a:ext cx="12315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/>
              <a:t>Funkce</a:t>
            </a:r>
          </a:p>
        </p:txBody>
      </p:sp>
      <p:sp>
        <p:nvSpPr>
          <p:cNvPr id="3" name="Obdélník 2"/>
          <p:cNvSpPr/>
          <p:nvPr/>
        </p:nvSpPr>
        <p:spPr>
          <a:xfrm>
            <a:off x="446068" y="989338"/>
            <a:ext cx="8302395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dirty="0"/>
              <a:t>Srdce je pumpa : </a:t>
            </a:r>
          </a:p>
          <a:p>
            <a:r>
              <a:rPr lang="cs-CZ" sz="2400" dirty="0"/>
              <a:t>Funkcí srdce je přečerpávání (pumpování) krve do cévního systému. Protože cévní systém je uzavřený, srdce vytváří klesající tlakový gradient na začátku a na konci cévního systému, který je hnací silou pro tok krve cévami.</a:t>
            </a:r>
          </a:p>
        </p:txBody>
      </p:sp>
      <p:sp>
        <p:nvSpPr>
          <p:cNvPr id="5" name="Obdélník 4"/>
          <p:cNvSpPr/>
          <p:nvPr/>
        </p:nvSpPr>
        <p:spPr>
          <a:xfrm>
            <a:off x="471933" y="4077072"/>
            <a:ext cx="8302395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dirty="0"/>
              <a:t>Srdeční aktivita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Elektrická – srdeční buňky jsou schopné vytvářet akční potenciál a vést vzruch (EKG, VKG,…)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Mechanická – pumpa, kontrakce srdečního svalu (FKG, TK, pulzová vlna, ultrazvuk)</a:t>
            </a:r>
          </a:p>
        </p:txBody>
      </p:sp>
    </p:spTree>
    <p:extLst>
      <p:ext uri="{BB962C8B-B14F-4D97-AF65-F5344CB8AC3E}">
        <p14:creationId xmlns:p14="http://schemas.microsoft.com/office/powerpoint/2010/main" val="7802825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ovéPole 25"/>
          <p:cNvSpPr txBox="1"/>
          <p:nvPr/>
        </p:nvSpPr>
        <p:spPr>
          <a:xfrm>
            <a:off x="574387" y="1882640"/>
            <a:ext cx="13333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Napětí svalu</a:t>
            </a:r>
          </a:p>
        </p:txBody>
      </p:sp>
      <p:cxnSp>
        <p:nvCxnSpPr>
          <p:cNvPr id="30" name="Přímá spojnice 29"/>
          <p:cNvCxnSpPr/>
          <p:nvPr/>
        </p:nvCxnSpPr>
        <p:spPr>
          <a:xfrm>
            <a:off x="1544985" y="4958592"/>
            <a:ext cx="732966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ovéPole 30"/>
          <p:cNvSpPr txBox="1"/>
          <p:nvPr/>
        </p:nvSpPr>
        <p:spPr>
          <a:xfrm>
            <a:off x="1148743" y="4920591"/>
            <a:ext cx="8248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/>
              <a:t>0</a:t>
            </a:r>
          </a:p>
        </p:txBody>
      </p:sp>
      <p:sp>
        <p:nvSpPr>
          <p:cNvPr id="32" name="TextovéPole 31"/>
          <p:cNvSpPr txBox="1"/>
          <p:nvPr/>
        </p:nvSpPr>
        <p:spPr>
          <a:xfrm>
            <a:off x="3995935" y="4958592"/>
            <a:ext cx="8248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/>
              <a:t>500</a:t>
            </a:r>
          </a:p>
        </p:txBody>
      </p:sp>
      <p:sp>
        <p:nvSpPr>
          <p:cNvPr id="34" name="TextovéPole 33"/>
          <p:cNvSpPr txBox="1"/>
          <p:nvPr/>
        </p:nvSpPr>
        <p:spPr>
          <a:xfrm>
            <a:off x="6601076" y="4973106"/>
            <a:ext cx="8248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/>
              <a:t>1000</a:t>
            </a:r>
          </a:p>
        </p:txBody>
      </p:sp>
      <p:sp>
        <p:nvSpPr>
          <p:cNvPr id="36" name="TextovéPole 35"/>
          <p:cNvSpPr txBox="1"/>
          <p:nvPr/>
        </p:nvSpPr>
        <p:spPr>
          <a:xfrm>
            <a:off x="1578853" y="2072615"/>
            <a:ext cx="5422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Podání noradrenalinu při HR 60 </a:t>
            </a:r>
            <a:r>
              <a:rPr lang="cs-CZ" sz="2000" dirty="0" err="1"/>
              <a:t>bpm</a:t>
            </a:r>
            <a:endParaRPr lang="cs-CZ" sz="2000" dirty="0"/>
          </a:p>
        </p:txBody>
      </p:sp>
      <p:sp>
        <p:nvSpPr>
          <p:cNvPr id="45" name="TextovéPole 44"/>
          <p:cNvSpPr txBox="1"/>
          <p:nvPr/>
        </p:nvSpPr>
        <p:spPr>
          <a:xfrm>
            <a:off x="7923581" y="4958592"/>
            <a:ext cx="8248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err="1"/>
              <a:t>ms</a:t>
            </a:r>
            <a:endParaRPr lang="cs-CZ" sz="2000" dirty="0"/>
          </a:p>
        </p:txBody>
      </p:sp>
      <p:sp>
        <p:nvSpPr>
          <p:cNvPr id="3" name="Volný tvar 2"/>
          <p:cNvSpPr/>
          <p:nvPr/>
        </p:nvSpPr>
        <p:spPr>
          <a:xfrm>
            <a:off x="1528549" y="3769253"/>
            <a:ext cx="7260609" cy="930389"/>
          </a:xfrm>
          <a:custGeom>
            <a:avLst/>
            <a:gdLst>
              <a:gd name="connsiteX0" fmla="*/ 0 w 7260609"/>
              <a:gd name="connsiteY0" fmla="*/ 903093 h 930389"/>
              <a:gd name="connsiteX1" fmla="*/ 1091821 w 7260609"/>
              <a:gd name="connsiteY1" fmla="*/ 657434 h 930389"/>
              <a:gd name="connsiteX2" fmla="*/ 2429302 w 7260609"/>
              <a:gd name="connsiteY2" fmla="*/ 84228 h 930389"/>
              <a:gd name="connsiteX3" fmla="*/ 3821373 w 7260609"/>
              <a:gd name="connsiteY3" fmla="*/ 29637 h 930389"/>
              <a:gd name="connsiteX4" fmla="*/ 5049672 w 7260609"/>
              <a:gd name="connsiteY4" fmla="*/ 343535 h 930389"/>
              <a:gd name="connsiteX5" fmla="*/ 6632812 w 7260609"/>
              <a:gd name="connsiteY5" fmla="*/ 780263 h 930389"/>
              <a:gd name="connsiteX6" fmla="*/ 7260609 w 7260609"/>
              <a:gd name="connsiteY6" fmla="*/ 930389 h 930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60609" h="930389">
                <a:moveTo>
                  <a:pt x="0" y="903093"/>
                </a:moveTo>
                <a:cubicBezTo>
                  <a:pt x="343468" y="848502"/>
                  <a:pt x="686937" y="793912"/>
                  <a:pt x="1091821" y="657434"/>
                </a:cubicBezTo>
                <a:cubicBezTo>
                  <a:pt x="1496705" y="520956"/>
                  <a:pt x="1974377" y="188861"/>
                  <a:pt x="2429302" y="84228"/>
                </a:cubicBezTo>
                <a:cubicBezTo>
                  <a:pt x="2884227" y="-20405"/>
                  <a:pt x="3384645" y="-13581"/>
                  <a:pt x="3821373" y="29637"/>
                </a:cubicBezTo>
                <a:cubicBezTo>
                  <a:pt x="4258101" y="72855"/>
                  <a:pt x="5049672" y="343535"/>
                  <a:pt x="5049672" y="343535"/>
                </a:cubicBezTo>
                <a:lnTo>
                  <a:pt x="6632812" y="780263"/>
                </a:lnTo>
                <a:cubicBezTo>
                  <a:pt x="7001301" y="878072"/>
                  <a:pt x="7130955" y="904230"/>
                  <a:pt x="7260609" y="930389"/>
                </a:cubicBezTo>
              </a:path>
            </a:pathLst>
          </a:cu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6" name="Volný tvar 45"/>
          <p:cNvSpPr/>
          <p:nvPr/>
        </p:nvSpPr>
        <p:spPr>
          <a:xfrm>
            <a:off x="1596788" y="3155460"/>
            <a:ext cx="5404513" cy="1612421"/>
          </a:xfrm>
          <a:custGeom>
            <a:avLst/>
            <a:gdLst>
              <a:gd name="connsiteX0" fmla="*/ 0 w 5404513"/>
              <a:gd name="connsiteY0" fmla="*/ 1530534 h 1612421"/>
              <a:gd name="connsiteX1" fmla="*/ 1009934 w 5404513"/>
              <a:gd name="connsiteY1" fmla="*/ 889089 h 1612421"/>
              <a:gd name="connsiteX2" fmla="*/ 2442949 w 5404513"/>
              <a:gd name="connsiteY2" fmla="*/ 1985 h 1612421"/>
              <a:gd name="connsiteX3" fmla="*/ 3698543 w 5404513"/>
              <a:gd name="connsiteY3" fmla="*/ 670725 h 1612421"/>
              <a:gd name="connsiteX4" fmla="*/ 4612943 w 5404513"/>
              <a:gd name="connsiteY4" fmla="*/ 1394056 h 1612421"/>
              <a:gd name="connsiteX5" fmla="*/ 5404513 w 5404513"/>
              <a:gd name="connsiteY5" fmla="*/ 1612421 h 1612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04513" h="1612421">
                <a:moveTo>
                  <a:pt x="0" y="1530534"/>
                </a:moveTo>
                <a:lnTo>
                  <a:pt x="1009934" y="889089"/>
                </a:lnTo>
                <a:cubicBezTo>
                  <a:pt x="1417092" y="634331"/>
                  <a:pt x="1994848" y="38379"/>
                  <a:pt x="2442949" y="1985"/>
                </a:cubicBezTo>
                <a:cubicBezTo>
                  <a:pt x="2891050" y="-34409"/>
                  <a:pt x="3336878" y="438713"/>
                  <a:pt x="3698543" y="670725"/>
                </a:cubicBezTo>
                <a:cubicBezTo>
                  <a:pt x="4060208" y="902737"/>
                  <a:pt x="4328615" y="1237107"/>
                  <a:pt x="4612943" y="1394056"/>
                </a:cubicBezTo>
                <a:cubicBezTo>
                  <a:pt x="4897271" y="1551005"/>
                  <a:pt x="5286232" y="1576027"/>
                  <a:pt x="5404513" y="1612421"/>
                </a:cubicBezTo>
              </a:path>
            </a:pathLst>
          </a:cu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7" name="Volný tvar 46"/>
          <p:cNvSpPr/>
          <p:nvPr/>
        </p:nvSpPr>
        <p:spPr>
          <a:xfrm>
            <a:off x="1478476" y="2580447"/>
            <a:ext cx="3352832" cy="2100234"/>
          </a:xfrm>
          <a:custGeom>
            <a:avLst/>
            <a:gdLst>
              <a:gd name="connsiteX0" fmla="*/ 44142 w 3360548"/>
              <a:gd name="connsiteY0" fmla="*/ 2030483 h 2100581"/>
              <a:gd name="connsiteX1" fmla="*/ 112381 w 3360548"/>
              <a:gd name="connsiteY1" fmla="*/ 2003188 h 2100581"/>
              <a:gd name="connsiteX2" fmla="*/ 1013134 w 3360548"/>
              <a:gd name="connsiteY2" fmla="*/ 1088788 h 2100581"/>
              <a:gd name="connsiteX3" fmla="*/ 1613635 w 3360548"/>
              <a:gd name="connsiteY3" fmla="*/ 51558 h 2100581"/>
              <a:gd name="connsiteX4" fmla="*/ 2009420 w 3360548"/>
              <a:gd name="connsiteY4" fmla="*/ 283570 h 2100581"/>
              <a:gd name="connsiteX5" fmla="*/ 2623569 w 3360548"/>
              <a:gd name="connsiteY5" fmla="*/ 1375391 h 2100581"/>
              <a:gd name="connsiteX6" fmla="*/ 3073945 w 3360548"/>
              <a:gd name="connsiteY6" fmla="*/ 1948597 h 2100581"/>
              <a:gd name="connsiteX7" fmla="*/ 3360548 w 3360548"/>
              <a:gd name="connsiteY7" fmla="*/ 2071427 h 2100581"/>
              <a:gd name="connsiteX0" fmla="*/ 43341 w 3359747"/>
              <a:gd name="connsiteY0" fmla="*/ 2028531 h 2100466"/>
              <a:gd name="connsiteX1" fmla="*/ 111580 w 3359747"/>
              <a:gd name="connsiteY1" fmla="*/ 2001236 h 2100466"/>
              <a:gd name="connsiteX2" fmla="*/ 998685 w 3359747"/>
              <a:gd name="connsiteY2" fmla="*/ 1059541 h 2100466"/>
              <a:gd name="connsiteX3" fmla="*/ 1612834 w 3359747"/>
              <a:gd name="connsiteY3" fmla="*/ 49606 h 2100466"/>
              <a:gd name="connsiteX4" fmla="*/ 2008619 w 3359747"/>
              <a:gd name="connsiteY4" fmla="*/ 281618 h 2100466"/>
              <a:gd name="connsiteX5" fmla="*/ 2622768 w 3359747"/>
              <a:gd name="connsiteY5" fmla="*/ 1373439 h 2100466"/>
              <a:gd name="connsiteX6" fmla="*/ 3073144 w 3359747"/>
              <a:gd name="connsiteY6" fmla="*/ 1946645 h 2100466"/>
              <a:gd name="connsiteX7" fmla="*/ 3359747 w 3359747"/>
              <a:gd name="connsiteY7" fmla="*/ 2069475 h 2100466"/>
              <a:gd name="connsiteX0" fmla="*/ 36426 w 3352832"/>
              <a:gd name="connsiteY0" fmla="*/ 2023662 h 2100234"/>
              <a:gd name="connsiteX1" fmla="*/ 104665 w 3352832"/>
              <a:gd name="connsiteY1" fmla="*/ 1996367 h 2100234"/>
              <a:gd name="connsiteX2" fmla="*/ 868940 w 3352832"/>
              <a:gd name="connsiteY2" fmla="*/ 986433 h 2100234"/>
              <a:gd name="connsiteX3" fmla="*/ 1605919 w 3352832"/>
              <a:gd name="connsiteY3" fmla="*/ 44737 h 2100234"/>
              <a:gd name="connsiteX4" fmla="*/ 2001704 w 3352832"/>
              <a:gd name="connsiteY4" fmla="*/ 276749 h 2100234"/>
              <a:gd name="connsiteX5" fmla="*/ 2615853 w 3352832"/>
              <a:gd name="connsiteY5" fmla="*/ 1368570 h 2100234"/>
              <a:gd name="connsiteX6" fmla="*/ 3066229 w 3352832"/>
              <a:gd name="connsiteY6" fmla="*/ 1941776 h 2100234"/>
              <a:gd name="connsiteX7" fmla="*/ 3352832 w 3352832"/>
              <a:gd name="connsiteY7" fmla="*/ 2064606 h 2100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52832" h="2100234">
                <a:moveTo>
                  <a:pt x="36426" y="2023662"/>
                </a:moveTo>
                <a:cubicBezTo>
                  <a:pt x="-10204" y="2088489"/>
                  <a:pt x="-34087" y="2169238"/>
                  <a:pt x="104665" y="1996367"/>
                </a:cubicBezTo>
                <a:cubicBezTo>
                  <a:pt x="243417" y="1823496"/>
                  <a:pt x="618731" y="1311705"/>
                  <a:pt x="868940" y="986433"/>
                </a:cubicBezTo>
                <a:cubicBezTo>
                  <a:pt x="1119149" y="661161"/>
                  <a:pt x="1417125" y="163018"/>
                  <a:pt x="1605919" y="44737"/>
                </a:cubicBezTo>
                <a:cubicBezTo>
                  <a:pt x="1794713" y="-73544"/>
                  <a:pt x="1833382" y="56110"/>
                  <a:pt x="2001704" y="276749"/>
                </a:cubicBezTo>
                <a:cubicBezTo>
                  <a:pt x="2170026" y="497388"/>
                  <a:pt x="2438432" y="1091066"/>
                  <a:pt x="2615853" y="1368570"/>
                </a:cubicBezTo>
                <a:cubicBezTo>
                  <a:pt x="2793274" y="1646074"/>
                  <a:pt x="2943399" y="1825770"/>
                  <a:pt x="3066229" y="1941776"/>
                </a:cubicBezTo>
                <a:cubicBezTo>
                  <a:pt x="3189059" y="2057782"/>
                  <a:pt x="3305065" y="2048684"/>
                  <a:pt x="3352832" y="2064606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8" name="TextovéPole 47"/>
          <p:cNvSpPr txBox="1"/>
          <p:nvPr/>
        </p:nvSpPr>
        <p:spPr>
          <a:xfrm>
            <a:off x="3614048" y="2727997"/>
            <a:ext cx="5422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HR 60 </a:t>
            </a:r>
            <a:r>
              <a:rPr lang="cs-CZ" sz="2000" dirty="0" err="1"/>
              <a:t>bpm</a:t>
            </a:r>
            <a:endParaRPr lang="cs-CZ" sz="2000" dirty="0"/>
          </a:p>
        </p:txBody>
      </p:sp>
      <p:sp>
        <p:nvSpPr>
          <p:cNvPr id="49" name="TextovéPole 48"/>
          <p:cNvSpPr txBox="1"/>
          <p:nvPr/>
        </p:nvSpPr>
        <p:spPr>
          <a:xfrm>
            <a:off x="5076056" y="3217039"/>
            <a:ext cx="3528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HR 30 </a:t>
            </a:r>
            <a:r>
              <a:rPr lang="cs-CZ" sz="2000" dirty="0" err="1"/>
              <a:t>bpm</a:t>
            </a:r>
            <a:endParaRPr lang="cs-CZ" sz="2000" dirty="0"/>
          </a:p>
        </p:txBody>
      </p:sp>
      <p:cxnSp>
        <p:nvCxnSpPr>
          <p:cNvPr id="50" name="Přímá spojnice 49"/>
          <p:cNvCxnSpPr/>
          <p:nvPr/>
        </p:nvCxnSpPr>
        <p:spPr>
          <a:xfrm>
            <a:off x="1478476" y="1373106"/>
            <a:ext cx="0" cy="3600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63754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ohanka\Desktop\výuka\učení fyziologie\Boron - Medical Physiology\Pages\Images\IV. The Cardiovascular System\Chap 21_Heart as a Pump\S23283-021-f009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33" y="1052736"/>
            <a:ext cx="9091379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83441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358946" y="908720"/>
            <a:ext cx="110678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err="1"/>
              <a:t>Heterometrická</a:t>
            </a:r>
            <a:r>
              <a:rPr lang="cs-CZ" sz="2000" b="1" dirty="0"/>
              <a:t> autoregulace (Frank-Starlingův princip): </a:t>
            </a:r>
          </a:p>
          <a:p>
            <a:r>
              <a:rPr lang="cs-CZ" sz="2000" dirty="0"/>
              <a:t>Se zvyšující se náplní srdce (protažení srdečního svalu) roste síla stahu</a:t>
            </a:r>
          </a:p>
          <a:p>
            <a:r>
              <a:rPr lang="cs-CZ" sz="2000" dirty="0"/>
              <a:t>Principy: 1) vzájemný vztah aktinu a myozinu při různém protažení vláken, </a:t>
            </a:r>
          </a:p>
          <a:p>
            <a:pPr lvl="2"/>
            <a:r>
              <a:rPr lang="cs-CZ" sz="2000" dirty="0"/>
              <a:t>2) protažení vlákna zvyšuje citlivost troponinu na vápník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323528" y="4388911"/>
            <a:ext cx="526364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err="1"/>
              <a:t>Homeometrická</a:t>
            </a:r>
            <a:r>
              <a:rPr lang="cs-CZ" sz="2000" b="1" dirty="0"/>
              <a:t> autoregulace (frekvenční jev): </a:t>
            </a:r>
          </a:p>
          <a:p>
            <a:r>
              <a:rPr lang="cs-CZ" sz="2000" dirty="0"/>
              <a:t>Se zvyšující se srdeční frekvencí dochází ke zvyšování síly stahu. </a:t>
            </a:r>
          </a:p>
          <a:p>
            <a:r>
              <a:rPr lang="cs-CZ" sz="2000" dirty="0"/>
              <a:t>Příčina: Zvyšuje se poměr koncentrace intracelulárního ku extracelulárnímu vápníku</a:t>
            </a:r>
          </a:p>
          <a:p>
            <a:r>
              <a:rPr lang="cs-CZ" sz="1400" dirty="0"/>
              <a:t>(převažuje vyklízení Ca do </a:t>
            </a:r>
            <a:r>
              <a:rPr lang="cs-CZ" sz="1400" dirty="0" err="1"/>
              <a:t>sark</a:t>
            </a:r>
            <a:r>
              <a:rPr lang="cs-CZ" sz="1400" dirty="0"/>
              <a:t>. retikula nad vyklízením z buňky)</a:t>
            </a:r>
          </a:p>
        </p:txBody>
      </p:sp>
      <p:grpSp>
        <p:nvGrpSpPr>
          <p:cNvPr id="7" name="Skupina 6"/>
          <p:cNvGrpSpPr>
            <a:grpSpLocks noChangeAspect="1"/>
          </p:cNvGrpSpPr>
          <p:nvPr/>
        </p:nvGrpSpPr>
        <p:grpSpPr>
          <a:xfrm>
            <a:off x="1040497" y="2495910"/>
            <a:ext cx="1128871" cy="1007270"/>
            <a:chOff x="6797483" y="2363329"/>
            <a:chExt cx="1748227" cy="1559909"/>
          </a:xfrm>
        </p:grpSpPr>
        <p:grpSp>
          <p:nvGrpSpPr>
            <p:cNvPr id="8" name="Skupina 7"/>
            <p:cNvGrpSpPr/>
            <p:nvPr/>
          </p:nvGrpSpPr>
          <p:grpSpPr>
            <a:xfrm>
              <a:off x="7007553" y="2531921"/>
              <a:ext cx="1339285" cy="137492"/>
              <a:chOff x="7260041" y="2531921"/>
              <a:chExt cx="1339285" cy="137492"/>
            </a:xfrm>
          </p:grpSpPr>
          <p:grpSp>
            <p:nvGrpSpPr>
              <p:cNvPr id="164" name="Skupina 163"/>
              <p:cNvGrpSpPr/>
              <p:nvPr/>
            </p:nvGrpSpPr>
            <p:grpSpPr>
              <a:xfrm flipH="1" flipV="1">
                <a:off x="7724599" y="2531921"/>
                <a:ext cx="874727" cy="137492"/>
                <a:chOff x="1502485" y="3994053"/>
                <a:chExt cx="2018909" cy="333257"/>
              </a:xfrm>
            </p:grpSpPr>
            <p:cxnSp>
              <p:nvCxnSpPr>
                <p:cNvPr id="188" name="Přímá spojnice 187"/>
                <p:cNvCxnSpPr/>
                <p:nvPr/>
              </p:nvCxnSpPr>
              <p:spPr>
                <a:xfrm flipH="1">
                  <a:off x="1686681" y="4149080"/>
                  <a:ext cx="1800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9" name="Přímá spojnice 188"/>
                <p:cNvCxnSpPr/>
                <p:nvPr/>
              </p:nvCxnSpPr>
              <p:spPr>
                <a:xfrm flipH="1">
                  <a:off x="1995291" y="4099932"/>
                  <a:ext cx="1512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0" name="Přímá spojnice 189"/>
                <p:cNvCxnSpPr/>
                <p:nvPr/>
              </p:nvCxnSpPr>
              <p:spPr>
                <a:xfrm flipH="1">
                  <a:off x="2130956" y="4202038"/>
                  <a:ext cx="1368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1" name="Přímá spojnice 190"/>
                <p:cNvCxnSpPr/>
                <p:nvPr/>
              </p:nvCxnSpPr>
              <p:spPr>
                <a:xfrm flipH="1">
                  <a:off x="1793394" y="4121934"/>
                  <a:ext cx="1728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2" name="Přímá spojnice 191"/>
                <p:cNvCxnSpPr/>
                <p:nvPr/>
              </p:nvCxnSpPr>
              <p:spPr>
                <a:xfrm flipH="1">
                  <a:off x="1903884" y="4176990"/>
                  <a:ext cx="1584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3" name="Přímá spojnice 192"/>
                <p:cNvCxnSpPr/>
                <p:nvPr/>
              </p:nvCxnSpPr>
              <p:spPr>
                <a:xfrm flipH="1">
                  <a:off x="2362602" y="4228708"/>
                  <a:ext cx="1116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94" name="Skupina 193"/>
                <p:cNvGrpSpPr/>
                <p:nvPr/>
              </p:nvGrpSpPr>
              <p:grpSpPr>
                <a:xfrm>
                  <a:off x="1502485" y="3994053"/>
                  <a:ext cx="1404491" cy="333257"/>
                  <a:chOff x="1502485" y="3994053"/>
                  <a:chExt cx="1404491" cy="333257"/>
                </a:xfrm>
              </p:grpSpPr>
              <p:sp>
                <p:nvSpPr>
                  <p:cNvPr id="195" name="Ovál 194"/>
                  <p:cNvSpPr/>
                  <p:nvPr/>
                </p:nvSpPr>
                <p:spPr>
                  <a:xfrm rot="3469893" flipV="1">
                    <a:off x="1555312" y="412164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96" name="Ovál 195"/>
                  <p:cNvSpPr/>
                  <p:nvPr/>
                </p:nvSpPr>
                <p:spPr>
                  <a:xfrm rot="18819340">
                    <a:off x="1665440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97" name="Ovál 196"/>
                  <p:cNvSpPr/>
                  <p:nvPr/>
                </p:nvSpPr>
                <p:spPr>
                  <a:xfrm rot="18819340">
                    <a:off x="1909483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98" name="Ovál 197"/>
                  <p:cNvSpPr/>
                  <p:nvPr/>
                </p:nvSpPr>
                <p:spPr>
                  <a:xfrm rot="18819340">
                    <a:off x="2169496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199" name="Ovál 198"/>
                  <p:cNvSpPr/>
                  <p:nvPr/>
                </p:nvSpPr>
                <p:spPr>
                  <a:xfrm rot="18819340">
                    <a:off x="2413539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200" name="Ovál 199"/>
                  <p:cNvSpPr/>
                  <p:nvPr/>
                </p:nvSpPr>
                <p:spPr>
                  <a:xfrm rot="18819340">
                    <a:off x="2673552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201" name="Ovál 200"/>
                  <p:cNvSpPr/>
                  <p:nvPr/>
                </p:nvSpPr>
                <p:spPr>
                  <a:xfrm rot="2780660" flipV="1">
                    <a:off x="1765467" y="414069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202" name="Ovál 201"/>
                  <p:cNvSpPr/>
                  <p:nvPr/>
                </p:nvSpPr>
                <p:spPr>
                  <a:xfrm rot="2780660" flipV="1">
                    <a:off x="2024994" y="415593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203" name="Ovál 202"/>
                  <p:cNvSpPr/>
                  <p:nvPr/>
                </p:nvSpPr>
                <p:spPr>
                  <a:xfrm rot="2780660" flipV="1">
                    <a:off x="2276706" y="415593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204" name="Ovál 203"/>
                  <p:cNvSpPr/>
                  <p:nvPr/>
                </p:nvSpPr>
                <p:spPr>
                  <a:xfrm rot="2780660" flipV="1">
                    <a:off x="2533674" y="415212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205" name="Ovál 204"/>
                  <p:cNvSpPr/>
                  <p:nvPr/>
                </p:nvSpPr>
                <p:spPr>
                  <a:xfrm rot="6100262" flipV="1">
                    <a:off x="2093467" y="4057949"/>
                    <a:ext cx="118545" cy="187493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206" name="Ovál 205"/>
                  <p:cNvSpPr/>
                  <p:nvPr/>
                </p:nvSpPr>
                <p:spPr>
                  <a:xfrm rot="4411746" flipV="1">
                    <a:off x="2319991" y="4041243"/>
                    <a:ext cx="118545" cy="220904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207" name="Ovál 206"/>
                  <p:cNvSpPr/>
                  <p:nvPr/>
                </p:nvSpPr>
                <p:spPr>
                  <a:xfrm rot="6155616" flipV="1">
                    <a:off x="2557516" y="4029651"/>
                    <a:ext cx="118545" cy="219354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208" name="Ovál 207"/>
                  <p:cNvSpPr/>
                  <p:nvPr/>
                </p:nvSpPr>
                <p:spPr>
                  <a:xfrm rot="5596534" flipV="1">
                    <a:off x="1800193" y="4031279"/>
                    <a:ext cx="118545" cy="187493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209" name="Ovál 208"/>
                  <p:cNvSpPr/>
                  <p:nvPr/>
                </p:nvSpPr>
                <p:spPr>
                  <a:xfrm rot="2780660" flipV="1">
                    <a:off x="2735604" y="4155117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</p:grpSp>
          <p:grpSp>
            <p:nvGrpSpPr>
              <p:cNvPr id="165" name="Skupina 164"/>
              <p:cNvGrpSpPr/>
              <p:nvPr/>
            </p:nvGrpSpPr>
            <p:grpSpPr>
              <a:xfrm flipV="1">
                <a:off x="7260041" y="2531921"/>
                <a:ext cx="874727" cy="137492"/>
                <a:chOff x="1502485" y="3994053"/>
                <a:chExt cx="2018909" cy="333257"/>
              </a:xfrm>
            </p:grpSpPr>
            <p:cxnSp>
              <p:nvCxnSpPr>
                <p:cNvPr id="166" name="Přímá spojnice 165"/>
                <p:cNvCxnSpPr/>
                <p:nvPr/>
              </p:nvCxnSpPr>
              <p:spPr>
                <a:xfrm flipH="1">
                  <a:off x="1686681" y="4149080"/>
                  <a:ext cx="1800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7" name="Přímá spojnice 166"/>
                <p:cNvCxnSpPr/>
                <p:nvPr/>
              </p:nvCxnSpPr>
              <p:spPr>
                <a:xfrm flipH="1">
                  <a:off x="1995291" y="4099932"/>
                  <a:ext cx="1512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8" name="Přímá spojnice 167"/>
                <p:cNvCxnSpPr/>
                <p:nvPr/>
              </p:nvCxnSpPr>
              <p:spPr>
                <a:xfrm flipH="1">
                  <a:off x="2130956" y="4202038"/>
                  <a:ext cx="1368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9" name="Přímá spojnice 168"/>
                <p:cNvCxnSpPr/>
                <p:nvPr/>
              </p:nvCxnSpPr>
              <p:spPr>
                <a:xfrm flipH="1">
                  <a:off x="1793394" y="4121934"/>
                  <a:ext cx="1728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Přímá spojnice 169"/>
                <p:cNvCxnSpPr/>
                <p:nvPr/>
              </p:nvCxnSpPr>
              <p:spPr>
                <a:xfrm flipH="1">
                  <a:off x="1903884" y="4176990"/>
                  <a:ext cx="1584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1" name="Přímá spojnice 170"/>
                <p:cNvCxnSpPr/>
                <p:nvPr/>
              </p:nvCxnSpPr>
              <p:spPr>
                <a:xfrm flipH="1">
                  <a:off x="2362602" y="4228708"/>
                  <a:ext cx="1116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72" name="Skupina 171"/>
                <p:cNvGrpSpPr/>
                <p:nvPr/>
              </p:nvGrpSpPr>
              <p:grpSpPr>
                <a:xfrm>
                  <a:off x="1502485" y="3994053"/>
                  <a:ext cx="1404491" cy="333257"/>
                  <a:chOff x="1502485" y="3994053"/>
                  <a:chExt cx="1404491" cy="333257"/>
                </a:xfrm>
              </p:grpSpPr>
              <p:sp>
                <p:nvSpPr>
                  <p:cNvPr id="173" name="Ovál 172"/>
                  <p:cNvSpPr/>
                  <p:nvPr/>
                </p:nvSpPr>
                <p:spPr>
                  <a:xfrm rot="3469893" flipV="1">
                    <a:off x="1555312" y="412164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74" name="Ovál 173"/>
                  <p:cNvSpPr/>
                  <p:nvPr/>
                </p:nvSpPr>
                <p:spPr>
                  <a:xfrm rot="18819340">
                    <a:off x="1665440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75" name="Ovál 174"/>
                  <p:cNvSpPr/>
                  <p:nvPr/>
                </p:nvSpPr>
                <p:spPr>
                  <a:xfrm rot="18819340">
                    <a:off x="1909483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76" name="Ovál 175"/>
                  <p:cNvSpPr/>
                  <p:nvPr/>
                </p:nvSpPr>
                <p:spPr>
                  <a:xfrm rot="18819340">
                    <a:off x="2169496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177" name="Ovál 176"/>
                  <p:cNvSpPr/>
                  <p:nvPr/>
                </p:nvSpPr>
                <p:spPr>
                  <a:xfrm rot="18819340">
                    <a:off x="2413539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178" name="Ovál 177"/>
                  <p:cNvSpPr/>
                  <p:nvPr/>
                </p:nvSpPr>
                <p:spPr>
                  <a:xfrm rot="18819340">
                    <a:off x="2673552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179" name="Ovál 178"/>
                  <p:cNvSpPr/>
                  <p:nvPr/>
                </p:nvSpPr>
                <p:spPr>
                  <a:xfrm rot="2780660" flipV="1">
                    <a:off x="1765467" y="414069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80" name="Ovál 179"/>
                  <p:cNvSpPr/>
                  <p:nvPr/>
                </p:nvSpPr>
                <p:spPr>
                  <a:xfrm rot="2780660" flipV="1">
                    <a:off x="2024994" y="415593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81" name="Ovál 180"/>
                  <p:cNvSpPr/>
                  <p:nvPr/>
                </p:nvSpPr>
                <p:spPr>
                  <a:xfrm rot="2780660" flipV="1">
                    <a:off x="2276706" y="415593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82" name="Ovál 181"/>
                  <p:cNvSpPr/>
                  <p:nvPr/>
                </p:nvSpPr>
                <p:spPr>
                  <a:xfrm rot="2780660" flipV="1">
                    <a:off x="2533674" y="415212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83" name="Ovál 182"/>
                  <p:cNvSpPr/>
                  <p:nvPr/>
                </p:nvSpPr>
                <p:spPr>
                  <a:xfrm rot="6100262" flipV="1">
                    <a:off x="2093467" y="4057949"/>
                    <a:ext cx="118545" cy="187493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84" name="Ovál 183"/>
                  <p:cNvSpPr/>
                  <p:nvPr/>
                </p:nvSpPr>
                <p:spPr>
                  <a:xfrm rot="4411746" flipV="1">
                    <a:off x="2319991" y="4041243"/>
                    <a:ext cx="118545" cy="220904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85" name="Ovál 184"/>
                  <p:cNvSpPr/>
                  <p:nvPr/>
                </p:nvSpPr>
                <p:spPr>
                  <a:xfrm rot="6155616" flipV="1">
                    <a:off x="2557516" y="4029651"/>
                    <a:ext cx="118545" cy="219354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86" name="Ovál 185"/>
                  <p:cNvSpPr/>
                  <p:nvPr/>
                </p:nvSpPr>
                <p:spPr>
                  <a:xfrm rot="5596534" flipV="1">
                    <a:off x="1800193" y="4031279"/>
                    <a:ext cx="118545" cy="187493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87" name="Ovál 186"/>
                  <p:cNvSpPr/>
                  <p:nvPr/>
                </p:nvSpPr>
                <p:spPr>
                  <a:xfrm rot="2780660" flipV="1">
                    <a:off x="2735604" y="4155117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</p:grpSp>
        </p:grpSp>
        <p:grpSp>
          <p:nvGrpSpPr>
            <p:cNvPr id="9" name="Skupina 8"/>
            <p:cNvGrpSpPr/>
            <p:nvPr/>
          </p:nvGrpSpPr>
          <p:grpSpPr>
            <a:xfrm>
              <a:off x="7015072" y="2893054"/>
              <a:ext cx="1339285" cy="137492"/>
              <a:chOff x="7267560" y="2767726"/>
              <a:chExt cx="1339285" cy="137492"/>
            </a:xfrm>
          </p:grpSpPr>
          <p:grpSp>
            <p:nvGrpSpPr>
              <p:cNvPr id="118" name="Skupina 117"/>
              <p:cNvGrpSpPr/>
              <p:nvPr/>
            </p:nvGrpSpPr>
            <p:grpSpPr>
              <a:xfrm flipH="1">
                <a:off x="7732118" y="2767726"/>
                <a:ext cx="874727" cy="137492"/>
                <a:chOff x="1502485" y="3994053"/>
                <a:chExt cx="2018909" cy="333257"/>
              </a:xfrm>
            </p:grpSpPr>
            <p:cxnSp>
              <p:nvCxnSpPr>
                <p:cNvPr id="142" name="Přímá spojnice 141"/>
                <p:cNvCxnSpPr/>
                <p:nvPr/>
              </p:nvCxnSpPr>
              <p:spPr>
                <a:xfrm flipH="1">
                  <a:off x="1686681" y="4149080"/>
                  <a:ext cx="1800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Přímá spojnice 142"/>
                <p:cNvCxnSpPr/>
                <p:nvPr/>
              </p:nvCxnSpPr>
              <p:spPr>
                <a:xfrm flipH="1">
                  <a:off x="1995291" y="4099932"/>
                  <a:ext cx="1512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Přímá spojnice 143"/>
                <p:cNvCxnSpPr/>
                <p:nvPr/>
              </p:nvCxnSpPr>
              <p:spPr>
                <a:xfrm flipH="1">
                  <a:off x="2130956" y="4202038"/>
                  <a:ext cx="1368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Přímá spojnice 144"/>
                <p:cNvCxnSpPr/>
                <p:nvPr/>
              </p:nvCxnSpPr>
              <p:spPr>
                <a:xfrm flipH="1">
                  <a:off x="1793394" y="4121934"/>
                  <a:ext cx="1728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Přímá spojnice 145"/>
                <p:cNvCxnSpPr/>
                <p:nvPr/>
              </p:nvCxnSpPr>
              <p:spPr>
                <a:xfrm flipH="1">
                  <a:off x="1903884" y="4176990"/>
                  <a:ext cx="1584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Přímá spojnice 146"/>
                <p:cNvCxnSpPr/>
                <p:nvPr/>
              </p:nvCxnSpPr>
              <p:spPr>
                <a:xfrm flipH="1">
                  <a:off x="2362602" y="4228708"/>
                  <a:ext cx="1116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48" name="Skupina 147"/>
                <p:cNvGrpSpPr/>
                <p:nvPr/>
              </p:nvGrpSpPr>
              <p:grpSpPr>
                <a:xfrm>
                  <a:off x="1502485" y="3994053"/>
                  <a:ext cx="1404491" cy="333257"/>
                  <a:chOff x="1502485" y="3994053"/>
                  <a:chExt cx="1404491" cy="333257"/>
                </a:xfrm>
              </p:grpSpPr>
              <p:sp>
                <p:nvSpPr>
                  <p:cNvPr id="149" name="Ovál 148"/>
                  <p:cNvSpPr/>
                  <p:nvPr/>
                </p:nvSpPr>
                <p:spPr>
                  <a:xfrm rot="3469893" flipV="1">
                    <a:off x="1555312" y="412164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50" name="Ovál 149"/>
                  <p:cNvSpPr/>
                  <p:nvPr/>
                </p:nvSpPr>
                <p:spPr>
                  <a:xfrm rot="18819340">
                    <a:off x="1665440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51" name="Ovál 150"/>
                  <p:cNvSpPr/>
                  <p:nvPr/>
                </p:nvSpPr>
                <p:spPr>
                  <a:xfrm rot="18819340">
                    <a:off x="1909483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52" name="Ovál 151"/>
                  <p:cNvSpPr/>
                  <p:nvPr/>
                </p:nvSpPr>
                <p:spPr>
                  <a:xfrm rot="18819340">
                    <a:off x="2169496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153" name="Ovál 152"/>
                  <p:cNvSpPr/>
                  <p:nvPr/>
                </p:nvSpPr>
                <p:spPr>
                  <a:xfrm rot="18819340">
                    <a:off x="2413539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154" name="Ovál 153"/>
                  <p:cNvSpPr/>
                  <p:nvPr/>
                </p:nvSpPr>
                <p:spPr>
                  <a:xfrm rot="18819340">
                    <a:off x="2673552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155" name="Ovál 154"/>
                  <p:cNvSpPr/>
                  <p:nvPr/>
                </p:nvSpPr>
                <p:spPr>
                  <a:xfrm rot="2780660" flipV="1">
                    <a:off x="1765467" y="414069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56" name="Ovál 155"/>
                  <p:cNvSpPr/>
                  <p:nvPr/>
                </p:nvSpPr>
                <p:spPr>
                  <a:xfrm rot="2780660" flipV="1">
                    <a:off x="2024994" y="415593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57" name="Ovál 156"/>
                  <p:cNvSpPr/>
                  <p:nvPr/>
                </p:nvSpPr>
                <p:spPr>
                  <a:xfrm rot="2780660" flipV="1">
                    <a:off x="2276706" y="415593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58" name="Ovál 157"/>
                  <p:cNvSpPr/>
                  <p:nvPr/>
                </p:nvSpPr>
                <p:spPr>
                  <a:xfrm rot="2780660" flipV="1">
                    <a:off x="2533674" y="415212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59" name="Ovál 158"/>
                  <p:cNvSpPr/>
                  <p:nvPr/>
                </p:nvSpPr>
                <p:spPr>
                  <a:xfrm rot="6100262" flipV="1">
                    <a:off x="2093467" y="4057949"/>
                    <a:ext cx="118545" cy="187493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60" name="Ovál 159"/>
                  <p:cNvSpPr/>
                  <p:nvPr/>
                </p:nvSpPr>
                <p:spPr>
                  <a:xfrm rot="4411746" flipV="1">
                    <a:off x="2319991" y="4041243"/>
                    <a:ext cx="118545" cy="220904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61" name="Ovál 160"/>
                  <p:cNvSpPr/>
                  <p:nvPr/>
                </p:nvSpPr>
                <p:spPr>
                  <a:xfrm rot="6155616" flipV="1">
                    <a:off x="2557516" y="4029651"/>
                    <a:ext cx="118545" cy="219354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62" name="Ovál 161"/>
                  <p:cNvSpPr/>
                  <p:nvPr/>
                </p:nvSpPr>
                <p:spPr>
                  <a:xfrm rot="5596534" flipV="1">
                    <a:off x="1800193" y="4031279"/>
                    <a:ext cx="118545" cy="187493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63" name="Ovál 162"/>
                  <p:cNvSpPr/>
                  <p:nvPr/>
                </p:nvSpPr>
                <p:spPr>
                  <a:xfrm rot="2780660" flipV="1">
                    <a:off x="2735604" y="4155117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</p:grpSp>
          <p:grpSp>
            <p:nvGrpSpPr>
              <p:cNvPr id="119" name="Skupina 118"/>
              <p:cNvGrpSpPr/>
              <p:nvPr/>
            </p:nvGrpSpPr>
            <p:grpSpPr>
              <a:xfrm>
                <a:off x="7267560" y="2767726"/>
                <a:ext cx="874727" cy="137492"/>
                <a:chOff x="1502485" y="3994053"/>
                <a:chExt cx="2018909" cy="333257"/>
              </a:xfrm>
            </p:grpSpPr>
            <p:cxnSp>
              <p:nvCxnSpPr>
                <p:cNvPr id="120" name="Přímá spojnice 119"/>
                <p:cNvCxnSpPr/>
                <p:nvPr/>
              </p:nvCxnSpPr>
              <p:spPr>
                <a:xfrm flipH="1">
                  <a:off x="1686681" y="4149080"/>
                  <a:ext cx="1800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Přímá spojnice 120"/>
                <p:cNvCxnSpPr/>
                <p:nvPr/>
              </p:nvCxnSpPr>
              <p:spPr>
                <a:xfrm flipH="1">
                  <a:off x="1995291" y="4099932"/>
                  <a:ext cx="1512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Přímá spojnice 121"/>
                <p:cNvCxnSpPr/>
                <p:nvPr/>
              </p:nvCxnSpPr>
              <p:spPr>
                <a:xfrm flipH="1">
                  <a:off x="2130956" y="4202038"/>
                  <a:ext cx="1368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Přímá spojnice 122"/>
                <p:cNvCxnSpPr/>
                <p:nvPr/>
              </p:nvCxnSpPr>
              <p:spPr>
                <a:xfrm flipH="1">
                  <a:off x="1793394" y="4121934"/>
                  <a:ext cx="1728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Přímá spojnice 123"/>
                <p:cNvCxnSpPr/>
                <p:nvPr/>
              </p:nvCxnSpPr>
              <p:spPr>
                <a:xfrm flipH="1">
                  <a:off x="1903884" y="4176990"/>
                  <a:ext cx="1584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Přímá spojnice 124"/>
                <p:cNvCxnSpPr/>
                <p:nvPr/>
              </p:nvCxnSpPr>
              <p:spPr>
                <a:xfrm flipH="1">
                  <a:off x="2362602" y="4228708"/>
                  <a:ext cx="1116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26" name="Skupina 125"/>
                <p:cNvGrpSpPr/>
                <p:nvPr/>
              </p:nvGrpSpPr>
              <p:grpSpPr>
                <a:xfrm>
                  <a:off x="1502485" y="3994053"/>
                  <a:ext cx="1404491" cy="333257"/>
                  <a:chOff x="1502485" y="3994053"/>
                  <a:chExt cx="1404491" cy="333257"/>
                </a:xfrm>
              </p:grpSpPr>
              <p:sp>
                <p:nvSpPr>
                  <p:cNvPr id="127" name="Ovál 126"/>
                  <p:cNvSpPr/>
                  <p:nvPr/>
                </p:nvSpPr>
                <p:spPr>
                  <a:xfrm rot="3469893" flipV="1">
                    <a:off x="1555312" y="412164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28" name="Ovál 127"/>
                  <p:cNvSpPr/>
                  <p:nvPr/>
                </p:nvSpPr>
                <p:spPr>
                  <a:xfrm rot="18819340">
                    <a:off x="1665440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29" name="Ovál 128"/>
                  <p:cNvSpPr/>
                  <p:nvPr/>
                </p:nvSpPr>
                <p:spPr>
                  <a:xfrm rot="18819340">
                    <a:off x="1909483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30" name="Ovál 129"/>
                  <p:cNvSpPr/>
                  <p:nvPr/>
                </p:nvSpPr>
                <p:spPr>
                  <a:xfrm rot="18819340">
                    <a:off x="2169496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131" name="Ovál 130"/>
                  <p:cNvSpPr/>
                  <p:nvPr/>
                </p:nvSpPr>
                <p:spPr>
                  <a:xfrm rot="18819340">
                    <a:off x="2413539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132" name="Ovál 131"/>
                  <p:cNvSpPr/>
                  <p:nvPr/>
                </p:nvSpPr>
                <p:spPr>
                  <a:xfrm rot="18819340">
                    <a:off x="2673552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133" name="Ovál 132"/>
                  <p:cNvSpPr/>
                  <p:nvPr/>
                </p:nvSpPr>
                <p:spPr>
                  <a:xfrm rot="2780660" flipV="1">
                    <a:off x="1765467" y="414069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34" name="Ovál 133"/>
                  <p:cNvSpPr/>
                  <p:nvPr/>
                </p:nvSpPr>
                <p:spPr>
                  <a:xfrm rot="2780660" flipV="1">
                    <a:off x="2024994" y="415593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35" name="Ovál 134"/>
                  <p:cNvSpPr/>
                  <p:nvPr/>
                </p:nvSpPr>
                <p:spPr>
                  <a:xfrm rot="2780660" flipV="1">
                    <a:off x="2276706" y="415593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36" name="Ovál 135"/>
                  <p:cNvSpPr/>
                  <p:nvPr/>
                </p:nvSpPr>
                <p:spPr>
                  <a:xfrm rot="2780660" flipV="1">
                    <a:off x="2533674" y="415212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37" name="Ovál 136"/>
                  <p:cNvSpPr/>
                  <p:nvPr/>
                </p:nvSpPr>
                <p:spPr>
                  <a:xfrm rot="6100262" flipV="1">
                    <a:off x="2093467" y="4057949"/>
                    <a:ext cx="118545" cy="187493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38" name="Ovál 137"/>
                  <p:cNvSpPr/>
                  <p:nvPr/>
                </p:nvSpPr>
                <p:spPr>
                  <a:xfrm rot="4411746" flipV="1">
                    <a:off x="2319991" y="4041243"/>
                    <a:ext cx="118545" cy="220904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39" name="Ovál 138"/>
                  <p:cNvSpPr/>
                  <p:nvPr/>
                </p:nvSpPr>
                <p:spPr>
                  <a:xfrm rot="6155616" flipV="1">
                    <a:off x="2557516" y="4029651"/>
                    <a:ext cx="118545" cy="219354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40" name="Ovál 139"/>
                  <p:cNvSpPr/>
                  <p:nvPr/>
                </p:nvSpPr>
                <p:spPr>
                  <a:xfrm rot="5596534" flipV="1">
                    <a:off x="1800193" y="4031279"/>
                    <a:ext cx="118545" cy="187493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41" name="Ovál 140"/>
                  <p:cNvSpPr/>
                  <p:nvPr/>
                </p:nvSpPr>
                <p:spPr>
                  <a:xfrm rot="2780660" flipV="1">
                    <a:off x="2735604" y="4155117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</p:grpSp>
        </p:grpSp>
        <p:grpSp>
          <p:nvGrpSpPr>
            <p:cNvPr id="10" name="Skupina 9"/>
            <p:cNvGrpSpPr/>
            <p:nvPr/>
          </p:nvGrpSpPr>
          <p:grpSpPr>
            <a:xfrm>
              <a:off x="7017987" y="3254187"/>
              <a:ext cx="1339285" cy="137492"/>
              <a:chOff x="7270475" y="3008319"/>
              <a:chExt cx="1339285" cy="137492"/>
            </a:xfrm>
          </p:grpSpPr>
          <p:grpSp>
            <p:nvGrpSpPr>
              <p:cNvPr id="72" name="Skupina 71"/>
              <p:cNvGrpSpPr/>
              <p:nvPr/>
            </p:nvGrpSpPr>
            <p:grpSpPr>
              <a:xfrm flipH="1" flipV="1">
                <a:off x="7735033" y="3008319"/>
                <a:ext cx="874727" cy="137492"/>
                <a:chOff x="1502485" y="3994053"/>
                <a:chExt cx="2018909" cy="333257"/>
              </a:xfrm>
            </p:grpSpPr>
            <p:cxnSp>
              <p:nvCxnSpPr>
                <p:cNvPr id="96" name="Přímá spojnice 95"/>
                <p:cNvCxnSpPr/>
                <p:nvPr/>
              </p:nvCxnSpPr>
              <p:spPr>
                <a:xfrm flipH="1">
                  <a:off x="1686681" y="4149080"/>
                  <a:ext cx="1800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Přímá spojnice 96"/>
                <p:cNvCxnSpPr/>
                <p:nvPr/>
              </p:nvCxnSpPr>
              <p:spPr>
                <a:xfrm flipH="1">
                  <a:off x="1995291" y="4099932"/>
                  <a:ext cx="1512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Přímá spojnice 97"/>
                <p:cNvCxnSpPr/>
                <p:nvPr/>
              </p:nvCxnSpPr>
              <p:spPr>
                <a:xfrm flipH="1">
                  <a:off x="2130956" y="4202038"/>
                  <a:ext cx="1368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Přímá spojnice 98"/>
                <p:cNvCxnSpPr/>
                <p:nvPr/>
              </p:nvCxnSpPr>
              <p:spPr>
                <a:xfrm flipH="1">
                  <a:off x="1793394" y="4121934"/>
                  <a:ext cx="1728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Přímá spojnice 99"/>
                <p:cNvCxnSpPr/>
                <p:nvPr/>
              </p:nvCxnSpPr>
              <p:spPr>
                <a:xfrm flipH="1">
                  <a:off x="1903884" y="4176990"/>
                  <a:ext cx="1584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Přímá spojnice 100"/>
                <p:cNvCxnSpPr/>
                <p:nvPr/>
              </p:nvCxnSpPr>
              <p:spPr>
                <a:xfrm flipH="1">
                  <a:off x="2362602" y="4228708"/>
                  <a:ext cx="1116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02" name="Skupina 101"/>
                <p:cNvGrpSpPr/>
                <p:nvPr/>
              </p:nvGrpSpPr>
              <p:grpSpPr>
                <a:xfrm>
                  <a:off x="1502485" y="3994053"/>
                  <a:ext cx="1404491" cy="333257"/>
                  <a:chOff x="1502485" y="3994053"/>
                  <a:chExt cx="1404491" cy="333257"/>
                </a:xfrm>
              </p:grpSpPr>
              <p:sp>
                <p:nvSpPr>
                  <p:cNvPr id="103" name="Ovál 102"/>
                  <p:cNvSpPr/>
                  <p:nvPr/>
                </p:nvSpPr>
                <p:spPr>
                  <a:xfrm rot="3469893" flipV="1">
                    <a:off x="1555312" y="412164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04" name="Ovál 103"/>
                  <p:cNvSpPr/>
                  <p:nvPr/>
                </p:nvSpPr>
                <p:spPr>
                  <a:xfrm rot="18819340">
                    <a:off x="1665440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05" name="Ovál 104"/>
                  <p:cNvSpPr/>
                  <p:nvPr/>
                </p:nvSpPr>
                <p:spPr>
                  <a:xfrm rot="18819340">
                    <a:off x="1909483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06" name="Ovál 105"/>
                  <p:cNvSpPr/>
                  <p:nvPr/>
                </p:nvSpPr>
                <p:spPr>
                  <a:xfrm rot="18819340">
                    <a:off x="2169496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107" name="Ovál 106"/>
                  <p:cNvSpPr/>
                  <p:nvPr/>
                </p:nvSpPr>
                <p:spPr>
                  <a:xfrm rot="18819340">
                    <a:off x="2413539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108" name="Ovál 107"/>
                  <p:cNvSpPr/>
                  <p:nvPr/>
                </p:nvSpPr>
                <p:spPr>
                  <a:xfrm rot="18819340">
                    <a:off x="2673552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109" name="Ovál 108"/>
                  <p:cNvSpPr/>
                  <p:nvPr/>
                </p:nvSpPr>
                <p:spPr>
                  <a:xfrm rot="2780660" flipV="1">
                    <a:off x="1765467" y="414069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10" name="Ovál 109"/>
                  <p:cNvSpPr/>
                  <p:nvPr/>
                </p:nvSpPr>
                <p:spPr>
                  <a:xfrm rot="2780660" flipV="1">
                    <a:off x="2024994" y="415593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11" name="Ovál 110"/>
                  <p:cNvSpPr/>
                  <p:nvPr/>
                </p:nvSpPr>
                <p:spPr>
                  <a:xfrm rot="2780660" flipV="1">
                    <a:off x="2276706" y="415593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12" name="Ovál 111"/>
                  <p:cNvSpPr/>
                  <p:nvPr/>
                </p:nvSpPr>
                <p:spPr>
                  <a:xfrm rot="2780660" flipV="1">
                    <a:off x="2533674" y="415212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13" name="Ovál 112"/>
                  <p:cNvSpPr/>
                  <p:nvPr/>
                </p:nvSpPr>
                <p:spPr>
                  <a:xfrm rot="6100262" flipV="1">
                    <a:off x="2093467" y="4057949"/>
                    <a:ext cx="118545" cy="187493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14" name="Ovál 113"/>
                  <p:cNvSpPr/>
                  <p:nvPr/>
                </p:nvSpPr>
                <p:spPr>
                  <a:xfrm rot="4411746" flipV="1">
                    <a:off x="2319991" y="4041243"/>
                    <a:ext cx="118545" cy="220904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15" name="Ovál 114"/>
                  <p:cNvSpPr/>
                  <p:nvPr/>
                </p:nvSpPr>
                <p:spPr>
                  <a:xfrm rot="6155616" flipV="1">
                    <a:off x="2557516" y="4029651"/>
                    <a:ext cx="118545" cy="219354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16" name="Ovál 115"/>
                  <p:cNvSpPr/>
                  <p:nvPr/>
                </p:nvSpPr>
                <p:spPr>
                  <a:xfrm rot="5596534" flipV="1">
                    <a:off x="1800193" y="4031279"/>
                    <a:ext cx="118545" cy="187493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117" name="Ovál 116"/>
                  <p:cNvSpPr/>
                  <p:nvPr/>
                </p:nvSpPr>
                <p:spPr>
                  <a:xfrm rot="2780660" flipV="1">
                    <a:off x="2735604" y="4155117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</p:grpSp>
          <p:grpSp>
            <p:nvGrpSpPr>
              <p:cNvPr id="73" name="Skupina 72"/>
              <p:cNvGrpSpPr/>
              <p:nvPr/>
            </p:nvGrpSpPr>
            <p:grpSpPr>
              <a:xfrm flipV="1">
                <a:off x="7270475" y="3008319"/>
                <a:ext cx="874727" cy="137492"/>
                <a:chOff x="1502485" y="3994053"/>
                <a:chExt cx="2018909" cy="333257"/>
              </a:xfrm>
            </p:grpSpPr>
            <p:cxnSp>
              <p:nvCxnSpPr>
                <p:cNvPr id="74" name="Přímá spojnice 73"/>
                <p:cNvCxnSpPr/>
                <p:nvPr/>
              </p:nvCxnSpPr>
              <p:spPr>
                <a:xfrm flipH="1">
                  <a:off x="1686681" y="4149080"/>
                  <a:ext cx="1800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Přímá spojnice 74"/>
                <p:cNvCxnSpPr/>
                <p:nvPr/>
              </p:nvCxnSpPr>
              <p:spPr>
                <a:xfrm flipH="1">
                  <a:off x="1995291" y="4099932"/>
                  <a:ext cx="1512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Přímá spojnice 75"/>
                <p:cNvCxnSpPr/>
                <p:nvPr/>
              </p:nvCxnSpPr>
              <p:spPr>
                <a:xfrm flipH="1">
                  <a:off x="2130956" y="4202038"/>
                  <a:ext cx="1368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Přímá spojnice 76"/>
                <p:cNvCxnSpPr/>
                <p:nvPr/>
              </p:nvCxnSpPr>
              <p:spPr>
                <a:xfrm flipH="1">
                  <a:off x="1793394" y="4121934"/>
                  <a:ext cx="1728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Přímá spojnice 77"/>
                <p:cNvCxnSpPr/>
                <p:nvPr/>
              </p:nvCxnSpPr>
              <p:spPr>
                <a:xfrm flipH="1">
                  <a:off x="1903884" y="4176990"/>
                  <a:ext cx="1584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Přímá spojnice 78"/>
                <p:cNvCxnSpPr/>
                <p:nvPr/>
              </p:nvCxnSpPr>
              <p:spPr>
                <a:xfrm flipH="1">
                  <a:off x="2362602" y="4228708"/>
                  <a:ext cx="1116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80" name="Skupina 79"/>
                <p:cNvGrpSpPr/>
                <p:nvPr/>
              </p:nvGrpSpPr>
              <p:grpSpPr>
                <a:xfrm>
                  <a:off x="1502485" y="3994053"/>
                  <a:ext cx="1404491" cy="333257"/>
                  <a:chOff x="1502485" y="3994053"/>
                  <a:chExt cx="1404491" cy="333257"/>
                </a:xfrm>
              </p:grpSpPr>
              <p:sp>
                <p:nvSpPr>
                  <p:cNvPr id="81" name="Ovál 80"/>
                  <p:cNvSpPr/>
                  <p:nvPr/>
                </p:nvSpPr>
                <p:spPr>
                  <a:xfrm rot="3469893" flipV="1">
                    <a:off x="1555312" y="412164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82" name="Ovál 81"/>
                  <p:cNvSpPr/>
                  <p:nvPr/>
                </p:nvSpPr>
                <p:spPr>
                  <a:xfrm rot="18819340">
                    <a:off x="1665440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83" name="Ovál 82"/>
                  <p:cNvSpPr/>
                  <p:nvPr/>
                </p:nvSpPr>
                <p:spPr>
                  <a:xfrm rot="18819340">
                    <a:off x="1909483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84" name="Ovál 83"/>
                  <p:cNvSpPr/>
                  <p:nvPr/>
                </p:nvSpPr>
                <p:spPr>
                  <a:xfrm rot="18819340">
                    <a:off x="2169496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85" name="Ovál 84"/>
                  <p:cNvSpPr/>
                  <p:nvPr/>
                </p:nvSpPr>
                <p:spPr>
                  <a:xfrm rot="18819340">
                    <a:off x="2413539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86" name="Ovál 85"/>
                  <p:cNvSpPr/>
                  <p:nvPr/>
                </p:nvSpPr>
                <p:spPr>
                  <a:xfrm rot="18819340">
                    <a:off x="2673552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87" name="Ovál 86"/>
                  <p:cNvSpPr/>
                  <p:nvPr/>
                </p:nvSpPr>
                <p:spPr>
                  <a:xfrm rot="2780660" flipV="1">
                    <a:off x="1765467" y="414069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88" name="Ovál 87"/>
                  <p:cNvSpPr/>
                  <p:nvPr/>
                </p:nvSpPr>
                <p:spPr>
                  <a:xfrm rot="2780660" flipV="1">
                    <a:off x="2024994" y="415593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89" name="Ovál 88"/>
                  <p:cNvSpPr/>
                  <p:nvPr/>
                </p:nvSpPr>
                <p:spPr>
                  <a:xfrm rot="2780660" flipV="1">
                    <a:off x="2276706" y="415593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90" name="Ovál 89"/>
                  <p:cNvSpPr/>
                  <p:nvPr/>
                </p:nvSpPr>
                <p:spPr>
                  <a:xfrm rot="2780660" flipV="1">
                    <a:off x="2533674" y="415212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91" name="Ovál 90"/>
                  <p:cNvSpPr/>
                  <p:nvPr/>
                </p:nvSpPr>
                <p:spPr>
                  <a:xfrm rot="6100262" flipV="1">
                    <a:off x="2093467" y="4057949"/>
                    <a:ext cx="118545" cy="187493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92" name="Ovál 91"/>
                  <p:cNvSpPr/>
                  <p:nvPr/>
                </p:nvSpPr>
                <p:spPr>
                  <a:xfrm rot="4411746" flipV="1">
                    <a:off x="2319991" y="4041243"/>
                    <a:ext cx="118545" cy="220904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93" name="Ovál 92"/>
                  <p:cNvSpPr/>
                  <p:nvPr/>
                </p:nvSpPr>
                <p:spPr>
                  <a:xfrm rot="6155616" flipV="1">
                    <a:off x="2557516" y="4029651"/>
                    <a:ext cx="118545" cy="219354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94" name="Ovál 93"/>
                  <p:cNvSpPr/>
                  <p:nvPr/>
                </p:nvSpPr>
                <p:spPr>
                  <a:xfrm rot="5596534" flipV="1">
                    <a:off x="1800193" y="4031279"/>
                    <a:ext cx="118545" cy="187493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95" name="Ovál 94"/>
                  <p:cNvSpPr/>
                  <p:nvPr/>
                </p:nvSpPr>
                <p:spPr>
                  <a:xfrm rot="2780660" flipV="1">
                    <a:off x="2735604" y="4155117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</p:grpSp>
        </p:grpSp>
        <p:grpSp>
          <p:nvGrpSpPr>
            <p:cNvPr id="11" name="Skupina 10"/>
            <p:cNvGrpSpPr/>
            <p:nvPr/>
          </p:nvGrpSpPr>
          <p:grpSpPr>
            <a:xfrm>
              <a:off x="6986479" y="3615320"/>
              <a:ext cx="1339285" cy="137492"/>
              <a:chOff x="7238967" y="3501008"/>
              <a:chExt cx="1339285" cy="137492"/>
            </a:xfrm>
          </p:grpSpPr>
          <p:grpSp>
            <p:nvGrpSpPr>
              <p:cNvPr id="26" name="Skupina 25"/>
              <p:cNvGrpSpPr/>
              <p:nvPr/>
            </p:nvGrpSpPr>
            <p:grpSpPr>
              <a:xfrm flipH="1">
                <a:off x="7703525" y="3501008"/>
                <a:ext cx="874727" cy="137492"/>
                <a:chOff x="1502485" y="3994053"/>
                <a:chExt cx="2018909" cy="333257"/>
              </a:xfrm>
            </p:grpSpPr>
            <p:cxnSp>
              <p:nvCxnSpPr>
                <p:cNvPr id="50" name="Přímá spojnice 49"/>
                <p:cNvCxnSpPr/>
                <p:nvPr/>
              </p:nvCxnSpPr>
              <p:spPr>
                <a:xfrm flipH="1">
                  <a:off x="1686681" y="4149080"/>
                  <a:ext cx="1800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Přímá spojnice 50"/>
                <p:cNvCxnSpPr/>
                <p:nvPr/>
              </p:nvCxnSpPr>
              <p:spPr>
                <a:xfrm flipH="1">
                  <a:off x="1995291" y="4099932"/>
                  <a:ext cx="1512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Přímá spojnice 51"/>
                <p:cNvCxnSpPr/>
                <p:nvPr/>
              </p:nvCxnSpPr>
              <p:spPr>
                <a:xfrm flipH="1">
                  <a:off x="2130956" y="4202038"/>
                  <a:ext cx="1368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Přímá spojnice 52"/>
                <p:cNvCxnSpPr/>
                <p:nvPr/>
              </p:nvCxnSpPr>
              <p:spPr>
                <a:xfrm flipH="1">
                  <a:off x="1793394" y="4121934"/>
                  <a:ext cx="1728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Přímá spojnice 53"/>
                <p:cNvCxnSpPr/>
                <p:nvPr/>
              </p:nvCxnSpPr>
              <p:spPr>
                <a:xfrm flipH="1">
                  <a:off x="1903884" y="4176990"/>
                  <a:ext cx="1584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Přímá spojnice 54"/>
                <p:cNvCxnSpPr/>
                <p:nvPr/>
              </p:nvCxnSpPr>
              <p:spPr>
                <a:xfrm flipH="1">
                  <a:off x="2362602" y="4228708"/>
                  <a:ext cx="1116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6" name="Skupina 55"/>
                <p:cNvGrpSpPr/>
                <p:nvPr/>
              </p:nvGrpSpPr>
              <p:grpSpPr>
                <a:xfrm>
                  <a:off x="1502485" y="3994053"/>
                  <a:ext cx="1404491" cy="333257"/>
                  <a:chOff x="1502485" y="3994053"/>
                  <a:chExt cx="1404491" cy="333257"/>
                </a:xfrm>
              </p:grpSpPr>
              <p:sp>
                <p:nvSpPr>
                  <p:cNvPr id="57" name="Ovál 56"/>
                  <p:cNvSpPr/>
                  <p:nvPr/>
                </p:nvSpPr>
                <p:spPr>
                  <a:xfrm rot="3469893" flipV="1">
                    <a:off x="1555312" y="412164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58" name="Ovál 57"/>
                  <p:cNvSpPr/>
                  <p:nvPr/>
                </p:nvSpPr>
                <p:spPr>
                  <a:xfrm rot="18819340">
                    <a:off x="1665440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59" name="Ovál 58"/>
                  <p:cNvSpPr/>
                  <p:nvPr/>
                </p:nvSpPr>
                <p:spPr>
                  <a:xfrm rot="18819340">
                    <a:off x="1909483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60" name="Ovál 59"/>
                  <p:cNvSpPr/>
                  <p:nvPr/>
                </p:nvSpPr>
                <p:spPr>
                  <a:xfrm rot="18819340">
                    <a:off x="2169496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61" name="Ovál 60"/>
                  <p:cNvSpPr/>
                  <p:nvPr/>
                </p:nvSpPr>
                <p:spPr>
                  <a:xfrm rot="18819340">
                    <a:off x="2413539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62" name="Ovál 61"/>
                  <p:cNvSpPr/>
                  <p:nvPr/>
                </p:nvSpPr>
                <p:spPr>
                  <a:xfrm rot="18819340">
                    <a:off x="2673552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63" name="Ovál 62"/>
                  <p:cNvSpPr/>
                  <p:nvPr/>
                </p:nvSpPr>
                <p:spPr>
                  <a:xfrm rot="2780660" flipV="1">
                    <a:off x="1765467" y="414069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64" name="Ovál 63"/>
                  <p:cNvSpPr/>
                  <p:nvPr/>
                </p:nvSpPr>
                <p:spPr>
                  <a:xfrm rot="2780660" flipV="1">
                    <a:off x="2024994" y="415593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65" name="Ovál 64"/>
                  <p:cNvSpPr/>
                  <p:nvPr/>
                </p:nvSpPr>
                <p:spPr>
                  <a:xfrm rot="2780660" flipV="1">
                    <a:off x="2276706" y="415593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66" name="Ovál 65"/>
                  <p:cNvSpPr/>
                  <p:nvPr/>
                </p:nvSpPr>
                <p:spPr>
                  <a:xfrm rot="2780660" flipV="1">
                    <a:off x="2533674" y="415212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67" name="Ovál 66"/>
                  <p:cNvSpPr/>
                  <p:nvPr/>
                </p:nvSpPr>
                <p:spPr>
                  <a:xfrm rot="6100262" flipV="1">
                    <a:off x="2093467" y="4057949"/>
                    <a:ext cx="118545" cy="187493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68" name="Ovál 67"/>
                  <p:cNvSpPr/>
                  <p:nvPr/>
                </p:nvSpPr>
                <p:spPr>
                  <a:xfrm rot="4411746" flipV="1">
                    <a:off x="2319991" y="4041243"/>
                    <a:ext cx="118545" cy="220904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69" name="Ovál 68"/>
                  <p:cNvSpPr/>
                  <p:nvPr/>
                </p:nvSpPr>
                <p:spPr>
                  <a:xfrm rot="6155616" flipV="1">
                    <a:off x="2557516" y="4029651"/>
                    <a:ext cx="118545" cy="219354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70" name="Ovál 69"/>
                  <p:cNvSpPr/>
                  <p:nvPr/>
                </p:nvSpPr>
                <p:spPr>
                  <a:xfrm rot="5596534" flipV="1">
                    <a:off x="1800193" y="4031279"/>
                    <a:ext cx="118545" cy="187493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71" name="Ovál 70"/>
                  <p:cNvSpPr/>
                  <p:nvPr/>
                </p:nvSpPr>
                <p:spPr>
                  <a:xfrm rot="2780660" flipV="1">
                    <a:off x="2735604" y="4155117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</p:grpSp>
          <p:grpSp>
            <p:nvGrpSpPr>
              <p:cNvPr id="27" name="Skupina 26"/>
              <p:cNvGrpSpPr/>
              <p:nvPr/>
            </p:nvGrpSpPr>
            <p:grpSpPr>
              <a:xfrm>
                <a:off x="7238967" y="3501008"/>
                <a:ext cx="874727" cy="137492"/>
                <a:chOff x="1502485" y="3994053"/>
                <a:chExt cx="2018909" cy="333257"/>
              </a:xfrm>
            </p:grpSpPr>
            <p:cxnSp>
              <p:nvCxnSpPr>
                <p:cNvPr id="28" name="Přímá spojnice 27"/>
                <p:cNvCxnSpPr/>
                <p:nvPr/>
              </p:nvCxnSpPr>
              <p:spPr>
                <a:xfrm flipH="1">
                  <a:off x="1686681" y="4149080"/>
                  <a:ext cx="1800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Přímá spojnice 28"/>
                <p:cNvCxnSpPr/>
                <p:nvPr/>
              </p:nvCxnSpPr>
              <p:spPr>
                <a:xfrm flipH="1">
                  <a:off x="1995291" y="4099932"/>
                  <a:ext cx="1512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Přímá spojnice 29"/>
                <p:cNvCxnSpPr/>
                <p:nvPr/>
              </p:nvCxnSpPr>
              <p:spPr>
                <a:xfrm flipH="1">
                  <a:off x="2130956" y="4202038"/>
                  <a:ext cx="1368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Přímá spojnice 30"/>
                <p:cNvCxnSpPr/>
                <p:nvPr/>
              </p:nvCxnSpPr>
              <p:spPr>
                <a:xfrm flipH="1">
                  <a:off x="1793394" y="4121934"/>
                  <a:ext cx="1728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Přímá spojnice 31"/>
                <p:cNvCxnSpPr/>
                <p:nvPr/>
              </p:nvCxnSpPr>
              <p:spPr>
                <a:xfrm flipH="1">
                  <a:off x="1903884" y="4176990"/>
                  <a:ext cx="1584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Přímá spojnice 32"/>
                <p:cNvCxnSpPr/>
                <p:nvPr/>
              </p:nvCxnSpPr>
              <p:spPr>
                <a:xfrm flipH="1">
                  <a:off x="2362602" y="4228708"/>
                  <a:ext cx="1116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4" name="Skupina 33"/>
                <p:cNvGrpSpPr/>
                <p:nvPr/>
              </p:nvGrpSpPr>
              <p:grpSpPr>
                <a:xfrm>
                  <a:off x="1502485" y="3994053"/>
                  <a:ext cx="1404491" cy="333257"/>
                  <a:chOff x="1502485" y="3994053"/>
                  <a:chExt cx="1404491" cy="333257"/>
                </a:xfrm>
              </p:grpSpPr>
              <p:sp>
                <p:nvSpPr>
                  <p:cNvPr id="35" name="Ovál 34"/>
                  <p:cNvSpPr/>
                  <p:nvPr/>
                </p:nvSpPr>
                <p:spPr>
                  <a:xfrm rot="3469893" flipV="1">
                    <a:off x="1555312" y="412164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6" name="Ovál 35"/>
                  <p:cNvSpPr/>
                  <p:nvPr/>
                </p:nvSpPr>
                <p:spPr>
                  <a:xfrm rot="18819340">
                    <a:off x="1665440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7" name="Ovál 36"/>
                  <p:cNvSpPr/>
                  <p:nvPr/>
                </p:nvSpPr>
                <p:spPr>
                  <a:xfrm rot="18819340">
                    <a:off x="1909483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8" name="Ovál 37"/>
                  <p:cNvSpPr/>
                  <p:nvPr/>
                </p:nvSpPr>
                <p:spPr>
                  <a:xfrm rot="18819340">
                    <a:off x="2169496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39" name="Ovál 38"/>
                  <p:cNvSpPr/>
                  <p:nvPr/>
                </p:nvSpPr>
                <p:spPr>
                  <a:xfrm rot="18819340">
                    <a:off x="2413539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40" name="Ovál 39"/>
                  <p:cNvSpPr/>
                  <p:nvPr/>
                </p:nvSpPr>
                <p:spPr>
                  <a:xfrm rot="18819340">
                    <a:off x="2673552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41" name="Ovál 40"/>
                  <p:cNvSpPr/>
                  <p:nvPr/>
                </p:nvSpPr>
                <p:spPr>
                  <a:xfrm rot="2780660" flipV="1">
                    <a:off x="1765467" y="414069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2" name="Ovál 41"/>
                  <p:cNvSpPr/>
                  <p:nvPr/>
                </p:nvSpPr>
                <p:spPr>
                  <a:xfrm rot="2780660" flipV="1">
                    <a:off x="2024994" y="415593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3" name="Ovál 42"/>
                  <p:cNvSpPr/>
                  <p:nvPr/>
                </p:nvSpPr>
                <p:spPr>
                  <a:xfrm rot="2780660" flipV="1">
                    <a:off x="2276706" y="415593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4" name="Ovál 43"/>
                  <p:cNvSpPr/>
                  <p:nvPr/>
                </p:nvSpPr>
                <p:spPr>
                  <a:xfrm rot="2780660" flipV="1">
                    <a:off x="2533674" y="415212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5" name="Ovál 44"/>
                  <p:cNvSpPr/>
                  <p:nvPr/>
                </p:nvSpPr>
                <p:spPr>
                  <a:xfrm rot="6100262" flipV="1">
                    <a:off x="2093467" y="4057949"/>
                    <a:ext cx="118545" cy="187493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6" name="Ovál 45"/>
                  <p:cNvSpPr/>
                  <p:nvPr/>
                </p:nvSpPr>
                <p:spPr>
                  <a:xfrm rot="4411746" flipV="1">
                    <a:off x="2319991" y="4041243"/>
                    <a:ext cx="118545" cy="220904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7" name="Ovál 46"/>
                  <p:cNvSpPr/>
                  <p:nvPr/>
                </p:nvSpPr>
                <p:spPr>
                  <a:xfrm rot="6155616" flipV="1">
                    <a:off x="2557516" y="4029651"/>
                    <a:ext cx="118545" cy="219354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8" name="Ovál 47"/>
                  <p:cNvSpPr/>
                  <p:nvPr/>
                </p:nvSpPr>
                <p:spPr>
                  <a:xfrm rot="5596534" flipV="1">
                    <a:off x="1800193" y="4031279"/>
                    <a:ext cx="118545" cy="187493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9" name="Ovál 48"/>
                  <p:cNvSpPr/>
                  <p:nvPr/>
                </p:nvSpPr>
                <p:spPr>
                  <a:xfrm rot="2780660" flipV="1">
                    <a:off x="2735604" y="4155117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</p:grpSp>
        </p:grpSp>
        <p:grpSp>
          <p:nvGrpSpPr>
            <p:cNvPr id="12" name="Skupina 11"/>
            <p:cNvGrpSpPr/>
            <p:nvPr/>
          </p:nvGrpSpPr>
          <p:grpSpPr>
            <a:xfrm>
              <a:off x="6797483" y="2363329"/>
              <a:ext cx="1152000" cy="1480954"/>
              <a:chOff x="7067741" y="2363329"/>
              <a:chExt cx="1152000" cy="1480954"/>
            </a:xfrm>
          </p:grpSpPr>
          <p:cxnSp>
            <p:nvCxnSpPr>
              <p:cNvPr id="20" name="Přímá spojnice 19"/>
              <p:cNvCxnSpPr/>
              <p:nvPr/>
            </p:nvCxnSpPr>
            <p:spPr>
              <a:xfrm>
                <a:off x="7067741" y="2385071"/>
                <a:ext cx="1152000" cy="0"/>
              </a:xfrm>
              <a:prstGeom prst="line">
                <a:avLst/>
              </a:prstGeom>
              <a:ln w="57150">
                <a:solidFill>
                  <a:srgbClr val="CC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Přímá spojnice 20"/>
              <p:cNvCxnSpPr/>
              <p:nvPr/>
            </p:nvCxnSpPr>
            <p:spPr>
              <a:xfrm>
                <a:off x="7067741" y="2745111"/>
                <a:ext cx="1152000" cy="0"/>
              </a:xfrm>
              <a:prstGeom prst="line">
                <a:avLst/>
              </a:prstGeom>
              <a:ln w="57150">
                <a:solidFill>
                  <a:srgbClr val="CC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Přímá spojnice 21"/>
              <p:cNvCxnSpPr/>
              <p:nvPr/>
            </p:nvCxnSpPr>
            <p:spPr>
              <a:xfrm>
                <a:off x="7067741" y="3105151"/>
                <a:ext cx="1152000" cy="0"/>
              </a:xfrm>
              <a:prstGeom prst="line">
                <a:avLst/>
              </a:prstGeom>
              <a:ln w="57150">
                <a:solidFill>
                  <a:srgbClr val="CC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Přímá spojnice 22"/>
              <p:cNvCxnSpPr/>
              <p:nvPr/>
            </p:nvCxnSpPr>
            <p:spPr>
              <a:xfrm>
                <a:off x="7067741" y="3465191"/>
                <a:ext cx="1152000" cy="0"/>
              </a:xfrm>
              <a:prstGeom prst="line">
                <a:avLst/>
              </a:prstGeom>
              <a:ln w="57150">
                <a:solidFill>
                  <a:srgbClr val="CC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Přímá spojnice 23"/>
              <p:cNvCxnSpPr/>
              <p:nvPr/>
            </p:nvCxnSpPr>
            <p:spPr>
              <a:xfrm>
                <a:off x="7067741" y="3825231"/>
                <a:ext cx="1152000" cy="0"/>
              </a:xfrm>
              <a:prstGeom prst="line">
                <a:avLst/>
              </a:prstGeom>
              <a:ln w="57150">
                <a:solidFill>
                  <a:srgbClr val="CC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Přímá spojnice 24"/>
              <p:cNvCxnSpPr/>
              <p:nvPr/>
            </p:nvCxnSpPr>
            <p:spPr>
              <a:xfrm flipH="1">
                <a:off x="7088206" y="2363329"/>
                <a:ext cx="0" cy="1480954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Skupina 12"/>
            <p:cNvGrpSpPr/>
            <p:nvPr/>
          </p:nvGrpSpPr>
          <p:grpSpPr>
            <a:xfrm flipH="1">
              <a:off x="7393710" y="2442284"/>
              <a:ext cx="1152000" cy="1480954"/>
              <a:chOff x="7067741" y="2363329"/>
              <a:chExt cx="1152000" cy="1480954"/>
            </a:xfrm>
          </p:grpSpPr>
          <p:cxnSp>
            <p:nvCxnSpPr>
              <p:cNvPr id="14" name="Přímá spojnice 13"/>
              <p:cNvCxnSpPr/>
              <p:nvPr/>
            </p:nvCxnSpPr>
            <p:spPr>
              <a:xfrm>
                <a:off x="7067741" y="2385071"/>
                <a:ext cx="1152000" cy="0"/>
              </a:xfrm>
              <a:prstGeom prst="line">
                <a:avLst/>
              </a:prstGeom>
              <a:ln w="57150">
                <a:solidFill>
                  <a:srgbClr val="CC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Přímá spojnice 14"/>
              <p:cNvCxnSpPr/>
              <p:nvPr/>
            </p:nvCxnSpPr>
            <p:spPr>
              <a:xfrm>
                <a:off x="7067741" y="2745111"/>
                <a:ext cx="1152000" cy="0"/>
              </a:xfrm>
              <a:prstGeom prst="line">
                <a:avLst/>
              </a:prstGeom>
              <a:ln w="57150">
                <a:solidFill>
                  <a:srgbClr val="CC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Přímá spojnice 15"/>
              <p:cNvCxnSpPr/>
              <p:nvPr/>
            </p:nvCxnSpPr>
            <p:spPr>
              <a:xfrm>
                <a:off x="7067741" y="3105151"/>
                <a:ext cx="1152000" cy="0"/>
              </a:xfrm>
              <a:prstGeom prst="line">
                <a:avLst/>
              </a:prstGeom>
              <a:ln w="57150">
                <a:solidFill>
                  <a:srgbClr val="CC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Přímá spojnice 16"/>
              <p:cNvCxnSpPr/>
              <p:nvPr/>
            </p:nvCxnSpPr>
            <p:spPr>
              <a:xfrm>
                <a:off x="7067741" y="3465191"/>
                <a:ext cx="1152000" cy="0"/>
              </a:xfrm>
              <a:prstGeom prst="line">
                <a:avLst/>
              </a:prstGeom>
              <a:ln w="57150">
                <a:solidFill>
                  <a:srgbClr val="CC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Přímá spojnice 17"/>
              <p:cNvCxnSpPr/>
              <p:nvPr/>
            </p:nvCxnSpPr>
            <p:spPr>
              <a:xfrm>
                <a:off x="7067741" y="3825231"/>
                <a:ext cx="1152000" cy="0"/>
              </a:xfrm>
              <a:prstGeom prst="line">
                <a:avLst/>
              </a:prstGeom>
              <a:ln w="57150">
                <a:solidFill>
                  <a:srgbClr val="CC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Přímá spojnice 18"/>
              <p:cNvCxnSpPr/>
              <p:nvPr/>
            </p:nvCxnSpPr>
            <p:spPr>
              <a:xfrm flipH="1">
                <a:off x="7088206" y="2363329"/>
                <a:ext cx="0" cy="1480954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10" name="Skupina 209"/>
          <p:cNvGrpSpPr>
            <a:grpSpLocks noChangeAspect="1"/>
          </p:cNvGrpSpPr>
          <p:nvPr/>
        </p:nvGrpSpPr>
        <p:grpSpPr>
          <a:xfrm>
            <a:off x="3250213" y="2495910"/>
            <a:ext cx="1595952" cy="1007270"/>
            <a:chOff x="8864435" y="2515729"/>
            <a:chExt cx="2471571" cy="1559909"/>
          </a:xfrm>
        </p:grpSpPr>
        <p:grpSp>
          <p:nvGrpSpPr>
            <p:cNvPr id="211" name="Skupina 210"/>
            <p:cNvGrpSpPr/>
            <p:nvPr/>
          </p:nvGrpSpPr>
          <p:grpSpPr>
            <a:xfrm>
              <a:off x="9402057" y="2684321"/>
              <a:ext cx="1339285" cy="137492"/>
              <a:chOff x="7260041" y="2531921"/>
              <a:chExt cx="1339285" cy="137492"/>
            </a:xfrm>
          </p:grpSpPr>
          <p:grpSp>
            <p:nvGrpSpPr>
              <p:cNvPr id="367" name="Skupina 366"/>
              <p:cNvGrpSpPr/>
              <p:nvPr/>
            </p:nvGrpSpPr>
            <p:grpSpPr>
              <a:xfrm flipH="1" flipV="1">
                <a:off x="7724599" y="2531921"/>
                <a:ext cx="874727" cy="137492"/>
                <a:chOff x="1502485" y="3994053"/>
                <a:chExt cx="2018909" cy="333257"/>
              </a:xfrm>
            </p:grpSpPr>
            <p:cxnSp>
              <p:nvCxnSpPr>
                <p:cNvPr id="391" name="Přímá spojnice 390"/>
                <p:cNvCxnSpPr/>
                <p:nvPr/>
              </p:nvCxnSpPr>
              <p:spPr>
                <a:xfrm flipH="1">
                  <a:off x="1686681" y="4149080"/>
                  <a:ext cx="1800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2" name="Přímá spojnice 391"/>
                <p:cNvCxnSpPr/>
                <p:nvPr/>
              </p:nvCxnSpPr>
              <p:spPr>
                <a:xfrm flipH="1">
                  <a:off x="1995291" y="4099932"/>
                  <a:ext cx="1512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3" name="Přímá spojnice 392"/>
                <p:cNvCxnSpPr/>
                <p:nvPr/>
              </p:nvCxnSpPr>
              <p:spPr>
                <a:xfrm flipH="1">
                  <a:off x="2130956" y="4202038"/>
                  <a:ext cx="1368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4" name="Přímá spojnice 393"/>
                <p:cNvCxnSpPr/>
                <p:nvPr/>
              </p:nvCxnSpPr>
              <p:spPr>
                <a:xfrm flipH="1">
                  <a:off x="1793394" y="4121934"/>
                  <a:ext cx="1728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5" name="Přímá spojnice 394"/>
                <p:cNvCxnSpPr/>
                <p:nvPr/>
              </p:nvCxnSpPr>
              <p:spPr>
                <a:xfrm flipH="1">
                  <a:off x="1903884" y="4176990"/>
                  <a:ext cx="1584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6" name="Přímá spojnice 395"/>
                <p:cNvCxnSpPr/>
                <p:nvPr/>
              </p:nvCxnSpPr>
              <p:spPr>
                <a:xfrm flipH="1">
                  <a:off x="2362602" y="4228708"/>
                  <a:ext cx="1116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97" name="Skupina 396"/>
                <p:cNvGrpSpPr/>
                <p:nvPr/>
              </p:nvGrpSpPr>
              <p:grpSpPr>
                <a:xfrm>
                  <a:off x="1502485" y="3994053"/>
                  <a:ext cx="1404491" cy="333257"/>
                  <a:chOff x="1502485" y="3994053"/>
                  <a:chExt cx="1404491" cy="333257"/>
                </a:xfrm>
              </p:grpSpPr>
              <p:sp>
                <p:nvSpPr>
                  <p:cNvPr id="398" name="Ovál 397"/>
                  <p:cNvSpPr/>
                  <p:nvPr/>
                </p:nvSpPr>
                <p:spPr>
                  <a:xfrm rot="3469893" flipV="1">
                    <a:off x="1555312" y="412164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99" name="Ovál 398"/>
                  <p:cNvSpPr/>
                  <p:nvPr/>
                </p:nvSpPr>
                <p:spPr>
                  <a:xfrm rot="18819340">
                    <a:off x="1665440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00" name="Ovál 399"/>
                  <p:cNvSpPr/>
                  <p:nvPr/>
                </p:nvSpPr>
                <p:spPr>
                  <a:xfrm rot="18819340">
                    <a:off x="1909483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01" name="Ovál 400"/>
                  <p:cNvSpPr/>
                  <p:nvPr/>
                </p:nvSpPr>
                <p:spPr>
                  <a:xfrm rot="18819340">
                    <a:off x="2169496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402" name="Ovál 401"/>
                  <p:cNvSpPr/>
                  <p:nvPr/>
                </p:nvSpPr>
                <p:spPr>
                  <a:xfrm rot="18819340">
                    <a:off x="2413539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403" name="Ovál 402"/>
                  <p:cNvSpPr/>
                  <p:nvPr/>
                </p:nvSpPr>
                <p:spPr>
                  <a:xfrm rot="18819340">
                    <a:off x="2673552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404" name="Ovál 403"/>
                  <p:cNvSpPr/>
                  <p:nvPr/>
                </p:nvSpPr>
                <p:spPr>
                  <a:xfrm rot="2780660" flipV="1">
                    <a:off x="1765467" y="414069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05" name="Ovál 404"/>
                  <p:cNvSpPr/>
                  <p:nvPr/>
                </p:nvSpPr>
                <p:spPr>
                  <a:xfrm rot="2780660" flipV="1">
                    <a:off x="2024994" y="415593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06" name="Ovál 405"/>
                  <p:cNvSpPr/>
                  <p:nvPr/>
                </p:nvSpPr>
                <p:spPr>
                  <a:xfrm rot="2780660" flipV="1">
                    <a:off x="2276706" y="415593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07" name="Ovál 406"/>
                  <p:cNvSpPr/>
                  <p:nvPr/>
                </p:nvSpPr>
                <p:spPr>
                  <a:xfrm rot="2780660" flipV="1">
                    <a:off x="2533674" y="415212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08" name="Ovál 407"/>
                  <p:cNvSpPr/>
                  <p:nvPr/>
                </p:nvSpPr>
                <p:spPr>
                  <a:xfrm rot="6100262" flipV="1">
                    <a:off x="2093467" y="4057949"/>
                    <a:ext cx="118545" cy="187493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09" name="Ovál 408"/>
                  <p:cNvSpPr/>
                  <p:nvPr/>
                </p:nvSpPr>
                <p:spPr>
                  <a:xfrm rot="4411746" flipV="1">
                    <a:off x="2319991" y="4041243"/>
                    <a:ext cx="118545" cy="220904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10" name="Ovál 409"/>
                  <p:cNvSpPr/>
                  <p:nvPr/>
                </p:nvSpPr>
                <p:spPr>
                  <a:xfrm rot="6155616" flipV="1">
                    <a:off x="2557516" y="4029651"/>
                    <a:ext cx="118545" cy="219354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11" name="Ovál 410"/>
                  <p:cNvSpPr/>
                  <p:nvPr/>
                </p:nvSpPr>
                <p:spPr>
                  <a:xfrm rot="5596534" flipV="1">
                    <a:off x="1800193" y="4031279"/>
                    <a:ext cx="118545" cy="187493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12" name="Ovál 411"/>
                  <p:cNvSpPr/>
                  <p:nvPr/>
                </p:nvSpPr>
                <p:spPr>
                  <a:xfrm rot="2780660" flipV="1">
                    <a:off x="2735604" y="4155117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</p:grpSp>
          <p:grpSp>
            <p:nvGrpSpPr>
              <p:cNvPr id="368" name="Skupina 367"/>
              <p:cNvGrpSpPr/>
              <p:nvPr/>
            </p:nvGrpSpPr>
            <p:grpSpPr>
              <a:xfrm flipV="1">
                <a:off x="7260041" y="2531921"/>
                <a:ext cx="874727" cy="137492"/>
                <a:chOff x="1502485" y="3994053"/>
                <a:chExt cx="2018909" cy="333257"/>
              </a:xfrm>
            </p:grpSpPr>
            <p:cxnSp>
              <p:nvCxnSpPr>
                <p:cNvPr id="369" name="Přímá spojnice 368"/>
                <p:cNvCxnSpPr/>
                <p:nvPr/>
              </p:nvCxnSpPr>
              <p:spPr>
                <a:xfrm flipH="1">
                  <a:off x="1686681" y="4149080"/>
                  <a:ext cx="1800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0" name="Přímá spojnice 369"/>
                <p:cNvCxnSpPr/>
                <p:nvPr/>
              </p:nvCxnSpPr>
              <p:spPr>
                <a:xfrm flipH="1">
                  <a:off x="1995291" y="4099932"/>
                  <a:ext cx="1512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1" name="Přímá spojnice 370"/>
                <p:cNvCxnSpPr/>
                <p:nvPr/>
              </p:nvCxnSpPr>
              <p:spPr>
                <a:xfrm flipH="1">
                  <a:off x="2130956" y="4202038"/>
                  <a:ext cx="1368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2" name="Přímá spojnice 371"/>
                <p:cNvCxnSpPr/>
                <p:nvPr/>
              </p:nvCxnSpPr>
              <p:spPr>
                <a:xfrm flipH="1">
                  <a:off x="1793394" y="4121934"/>
                  <a:ext cx="1728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3" name="Přímá spojnice 372"/>
                <p:cNvCxnSpPr/>
                <p:nvPr/>
              </p:nvCxnSpPr>
              <p:spPr>
                <a:xfrm flipH="1">
                  <a:off x="1903884" y="4176990"/>
                  <a:ext cx="1584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4" name="Přímá spojnice 373"/>
                <p:cNvCxnSpPr/>
                <p:nvPr/>
              </p:nvCxnSpPr>
              <p:spPr>
                <a:xfrm flipH="1">
                  <a:off x="2362602" y="4228708"/>
                  <a:ext cx="1116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75" name="Skupina 374"/>
                <p:cNvGrpSpPr/>
                <p:nvPr/>
              </p:nvGrpSpPr>
              <p:grpSpPr>
                <a:xfrm>
                  <a:off x="1502485" y="3994053"/>
                  <a:ext cx="1404491" cy="333257"/>
                  <a:chOff x="1502485" y="3994053"/>
                  <a:chExt cx="1404491" cy="333257"/>
                </a:xfrm>
              </p:grpSpPr>
              <p:sp>
                <p:nvSpPr>
                  <p:cNvPr id="376" name="Ovál 375"/>
                  <p:cNvSpPr/>
                  <p:nvPr/>
                </p:nvSpPr>
                <p:spPr>
                  <a:xfrm rot="3469893" flipV="1">
                    <a:off x="1555312" y="412164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77" name="Ovál 376"/>
                  <p:cNvSpPr/>
                  <p:nvPr/>
                </p:nvSpPr>
                <p:spPr>
                  <a:xfrm rot="18819340">
                    <a:off x="1665440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78" name="Ovál 377"/>
                  <p:cNvSpPr/>
                  <p:nvPr/>
                </p:nvSpPr>
                <p:spPr>
                  <a:xfrm rot="18819340">
                    <a:off x="1909483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79" name="Ovál 378"/>
                  <p:cNvSpPr/>
                  <p:nvPr/>
                </p:nvSpPr>
                <p:spPr>
                  <a:xfrm rot="18819340">
                    <a:off x="2169496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380" name="Ovál 379"/>
                  <p:cNvSpPr/>
                  <p:nvPr/>
                </p:nvSpPr>
                <p:spPr>
                  <a:xfrm rot="18819340">
                    <a:off x="2413539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381" name="Ovál 380"/>
                  <p:cNvSpPr/>
                  <p:nvPr/>
                </p:nvSpPr>
                <p:spPr>
                  <a:xfrm rot="18819340">
                    <a:off x="2673552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382" name="Ovál 381"/>
                  <p:cNvSpPr/>
                  <p:nvPr/>
                </p:nvSpPr>
                <p:spPr>
                  <a:xfrm rot="2780660" flipV="1">
                    <a:off x="1765467" y="414069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83" name="Ovál 382"/>
                  <p:cNvSpPr/>
                  <p:nvPr/>
                </p:nvSpPr>
                <p:spPr>
                  <a:xfrm rot="2780660" flipV="1">
                    <a:off x="2024994" y="415593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84" name="Ovál 383"/>
                  <p:cNvSpPr/>
                  <p:nvPr/>
                </p:nvSpPr>
                <p:spPr>
                  <a:xfrm rot="2780660" flipV="1">
                    <a:off x="2276706" y="415593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85" name="Ovál 384"/>
                  <p:cNvSpPr/>
                  <p:nvPr/>
                </p:nvSpPr>
                <p:spPr>
                  <a:xfrm rot="2780660" flipV="1">
                    <a:off x="2533674" y="415212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86" name="Ovál 385"/>
                  <p:cNvSpPr/>
                  <p:nvPr/>
                </p:nvSpPr>
                <p:spPr>
                  <a:xfrm rot="6100262" flipV="1">
                    <a:off x="2093467" y="4057949"/>
                    <a:ext cx="118545" cy="187493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87" name="Ovál 386"/>
                  <p:cNvSpPr/>
                  <p:nvPr/>
                </p:nvSpPr>
                <p:spPr>
                  <a:xfrm rot="4411746" flipV="1">
                    <a:off x="2319991" y="4041243"/>
                    <a:ext cx="118545" cy="220904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88" name="Ovál 387"/>
                  <p:cNvSpPr/>
                  <p:nvPr/>
                </p:nvSpPr>
                <p:spPr>
                  <a:xfrm rot="6155616" flipV="1">
                    <a:off x="2557516" y="4029651"/>
                    <a:ext cx="118545" cy="219354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89" name="Ovál 388"/>
                  <p:cNvSpPr/>
                  <p:nvPr/>
                </p:nvSpPr>
                <p:spPr>
                  <a:xfrm rot="5596534" flipV="1">
                    <a:off x="1800193" y="4031279"/>
                    <a:ext cx="118545" cy="187493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90" name="Ovál 389"/>
                  <p:cNvSpPr/>
                  <p:nvPr/>
                </p:nvSpPr>
                <p:spPr>
                  <a:xfrm rot="2780660" flipV="1">
                    <a:off x="2735604" y="4155117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</p:grpSp>
        </p:grpSp>
        <p:grpSp>
          <p:nvGrpSpPr>
            <p:cNvPr id="212" name="Skupina 211"/>
            <p:cNvGrpSpPr/>
            <p:nvPr/>
          </p:nvGrpSpPr>
          <p:grpSpPr>
            <a:xfrm>
              <a:off x="9409576" y="3045454"/>
              <a:ext cx="1339285" cy="137492"/>
              <a:chOff x="7267560" y="2767726"/>
              <a:chExt cx="1339285" cy="137492"/>
            </a:xfrm>
          </p:grpSpPr>
          <p:grpSp>
            <p:nvGrpSpPr>
              <p:cNvPr id="321" name="Skupina 320"/>
              <p:cNvGrpSpPr/>
              <p:nvPr/>
            </p:nvGrpSpPr>
            <p:grpSpPr>
              <a:xfrm flipH="1">
                <a:off x="7732118" y="2767726"/>
                <a:ext cx="874727" cy="137492"/>
                <a:chOff x="1502485" y="3994053"/>
                <a:chExt cx="2018909" cy="333257"/>
              </a:xfrm>
            </p:grpSpPr>
            <p:cxnSp>
              <p:nvCxnSpPr>
                <p:cNvPr id="345" name="Přímá spojnice 344"/>
                <p:cNvCxnSpPr/>
                <p:nvPr/>
              </p:nvCxnSpPr>
              <p:spPr>
                <a:xfrm flipH="1">
                  <a:off x="1686681" y="4149080"/>
                  <a:ext cx="1800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6" name="Přímá spojnice 345"/>
                <p:cNvCxnSpPr/>
                <p:nvPr/>
              </p:nvCxnSpPr>
              <p:spPr>
                <a:xfrm flipH="1">
                  <a:off x="1995291" y="4099932"/>
                  <a:ext cx="1512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7" name="Přímá spojnice 346"/>
                <p:cNvCxnSpPr/>
                <p:nvPr/>
              </p:nvCxnSpPr>
              <p:spPr>
                <a:xfrm flipH="1">
                  <a:off x="2130956" y="4202038"/>
                  <a:ext cx="1368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8" name="Přímá spojnice 347"/>
                <p:cNvCxnSpPr/>
                <p:nvPr/>
              </p:nvCxnSpPr>
              <p:spPr>
                <a:xfrm flipH="1">
                  <a:off x="1793394" y="4121934"/>
                  <a:ext cx="1728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9" name="Přímá spojnice 348"/>
                <p:cNvCxnSpPr/>
                <p:nvPr/>
              </p:nvCxnSpPr>
              <p:spPr>
                <a:xfrm flipH="1">
                  <a:off x="1903884" y="4176990"/>
                  <a:ext cx="1584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0" name="Přímá spojnice 349"/>
                <p:cNvCxnSpPr/>
                <p:nvPr/>
              </p:nvCxnSpPr>
              <p:spPr>
                <a:xfrm flipH="1">
                  <a:off x="2362602" y="4228708"/>
                  <a:ext cx="1116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51" name="Skupina 350"/>
                <p:cNvGrpSpPr/>
                <p:nvPr/>
              </p:nvGrpSpPr>
              <p:grpSpPr>
                <a:xfrm>
                  <a:off x="1502485" y="3994053"/>
                  <a:ext cx="1404491" cy="333257"/>
                  <a:chOff x="1502485" y="3994053"/>
                  <a:chExt cx="1404491" cy="333257"/>
                </a:xfrm>
              </p:grpSpPr>
              <p:sp>
                <p:nvSpPr>
                  <p:cNvPr id="352" name="Ovál 351"/>
                  <p:cNvSpPr/>
                  <p:nvPr/>
                </p:nvSpPr>
                <p:spPr>
                  <a:xfrm rot="3469893" flipV="1">
                    <a:off x="1555312" y="412164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53" name="Ovál 352"/>
                  <p:cNvSpPr/>
                  <p:nvPr/>
                </p:nvSpPr>
                <p:spPr>
                  <a:xfrm rot="18819340">
                    <a:off x="1665440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54" name="Ovál 353"/>
                  <p:cNvSpPr/>
                  <p:nvPr/>
                </p:nvSpPr>
                <p:spPr>
                  <a:xfrm rot="18819340">
                    <a:off x="1909483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55" name="Ovál 354"/>
                  <p:cNvSpPr/>
                  <p:nvPr/>
                </p:nvSpPr>
                <p:spPr>
                  <a:xfrm rot="18819340">
                    <a:off x="2169496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356" name="Ovál 355"/>
                  <p:cNvSpPr/>
                  <p:nvPr/>
                </p:nvSpPr>
                <p:spPr>
                  <a:xfrm rot="18819340">
                    <a:off x="2413539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357" name="Ovál 356"/>
                  <p:cNvSpPr/>
                  <p:nvPr/>
                </p:nvSpPr>
                <p:spPr>
                  <a:xfrm rot="18819340">
                    <a:off x="2673552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358" name="Ovál 357"/>
                  <p:cNvSpPr/>
                  <p:nvPr/>
                </p:nvSpPr>
                <p:spPr>
                  <a:xfrm rot="2780660" flipV="1">
                    <a:off x="1765467" y="414069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59" name="Ovál 358"/>
                  <p:cNvSpPr/>
                  <p:nvPr/>
                </p:nvSpPr>
                <p:spPr>
                  <a:xfrm rot="2780660" flipV="1">
                    <a:off x="2024994" y="415593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60" name="Ovál 359"/>
                  <p:cNvSpPr/>
                  <p:nvPr/>
                </p:nvSpPr>
                <p:spPr>
                  <a:xfrm rot="2780660" flipV="1">
                    <a:off x="2276706" y="415593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61" name="Ovál 360"/>
                  <p:cNvSpPr/>
                  <p:nvPr/>
                </p:nvSpPr>
                <p:spPr>
                  <a:xfrm rot="2780660" flipV="1">
                    <a:off x="2533674" y="415212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62" name="Ovál 361"/>
                  <p:cNvSpPr/>
                  <p:nvPr/>
                </p:nvSpPr>
                <p:spPr>
                  <a:xfrm rot="6100262" flipV="1">
                    <a:off x="2093467" y="4057949"/>
                    <a:ext cx="118545" cy="187493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63" name="Ovál 362"/>
                  <p:cNvSpPr/>
                  <p:nvPr/>
                </p:nvSpPr>
                <p:spPr>
                  <a:xfrm rot="4411746" flipV="1">
                    <a:off x="2319991" y="4041243"/>
                    <a:ext cx="118545" cy="220904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64" name="Ovál 363"/>
                  <p:cNvSpPr/>
                  <p:nvPr/>
                </p:nvSpPr>
                <p:spPr>
                  <a:xfrm rot="6155616" flipV="1">
                    <a:off x="2557516" y="4029651"/>
                    <a:ext cx="118545" cy="219354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65" name="Ovál 364"/>
                  <p:cNvSpPr/>
                  <p:nvPr/>
                </p:nvSpPr>
                <p:spPr>
                  <a:xfrm rot="5596534" flipV="1">
                    <a:off x="1800193" y="4031279"/>
                    <a:ext cx="118545" cy="187493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66" name="Ovál 365"/>
                  <p:cNvSpPr/>
                  <p:nvPr/>
                </p:nvSpPr>
                <p:spPr>
                  <a:xfrm rot="2780660" flipV="1">
                    <a:off x="2735604" y="4155117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</p:grpSp>
          <p:grpSp>
            <p:nvGrpSpPr>
              <p:cNvPr id="322" name="Skupina 321"/>
              <p:cNvGrpSpPr/>
              <p:nvPr/>
            </p:nvGrpSpPr>
            <p:grpSpPr>
              <a:xfrm>
                <a:off x="7267560" y="2767726"/>
                <a:ext cx="874727" cy="137492"/>
                <a:chOff x="1502485" y="3994053"/>
                <a:chExt cx="2018909" cy="333257"/>
              </a:xfrm>
            </p:grpSpPr>
            <p:cxnSp>
              <p:nvCxnSpPr>
                <p:cNvPr id="323" name="Přímá spojnice 322"/>
                <p:cNvCxnSpPr/>
                <p:nvPr/>
              </p:nvCxnSpPr>
              <p:spPr>
                <a:xfrm flipH="1">
                  <a:off x="1686681" y="4149080"/>
                  <a:ext cx="1800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4" name="Přímá spojnice 323"/>
                <p:cNvCxnSpPr/>
                <p:nvPr/>
              </p:nvCxnSpPr>
              <p:spPr>
                <a:xfrm flipH="1">
                  <a:off x="1995291" y="4099932"/>
                  <a:ext cx="1512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5" name="Přímá spojnice 324"/>
                <p:cNvCxnSpPr/>
                <p:nvPr/>
              </p:nvCxnSpPr>
              <p:spPr>
                <a:xfrm flipH="1">
                  <a:off x="2130956" y="4202038"/>
                  <a:ext cx="1368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6" name="Přímá spojnice 325"/>
                <p:cNvCxnSpPr/>
                <p:nvPr/>
              </p:nvCxnSpPr>
              <p:spPr>
                <a:xfrm flipH="1">
                  <a:off x="1793394" y="4121934"/>
                  <a:ext cx="1728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7" name="Přímá spojnice 326"/>
                <p:cNvCxnSpPr/>
                <p:nvPr/>
              </p:nvCxnSpPr>
              <p:spPr>
                <a:xfrm flipH="1">
                  <a:off x="1903884" y="4176990"/>
                  <a:ext cx="1584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8" name="Přímá spojnice 327"/>
                <p:cNvCxnSpPr/>
                <p:nvPr/>
              </p:nvCxnSpPr>
              <p:spPr>
                <a:xfrm flipH="1">
                  <a:off x="2362602" y="4228708"/>
                  <a:ext cx="1116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29" name="Skupina 328"/>
                <p:cNvGrpSpPr/>
                <p:nvPr/>
              </p:nvGrpSpPr>
              <p:grpSpPr>
                <a:xfrm>
                  <a:off x="1502485" y="3994053"/>
                  <a:ext cx="1404491" cy="333257"/>
                  <a:chOff x="1502485" y="3994053"/>
                  <a:chExt cx="1404491" cy="333257"/>
                </a:xfrm>
              </p:grpSpPr>
              <p:sp>
                <p:nvSpPr>
                  <p:cNvPr id="330" name="Ovál 329"/>
                  <p:cNvSpPr/>
                  <p:nvPr/>
                </p:nvSpPr>
                <p:spPr>
                  <a:xfrm rot="3469893" flipV="1">
                    <a:off x="1555312" y="412164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31" name="Ovál 330"/>
                  <p:cNvSpPr/>
                  <p:nvPr/>
                </p:nvSpPr>
                <p:spPr>
                  <a:xfrm rot="18819340">
                    <a:off x="1665440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32" name="Ovál 331"/>
                  <p:cNvSpPr/>
                  <p:nvPr/>
                </p:nvSpPr>
                <p:spPr>
                  <a:xfrm rot="18819340">
                    <a:off x="1909483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33" name="Ovál 332"/>
                  <p:cNvSpPr/>
                  <p:nvPr/>
                </p:nvSpPr>
                <p:spPr>
                  <a:xfrm rot="18819340">
                    <a:off x="2169496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334" name="Ovál 333"/>
                  <p:cNvSpPr/>
                  <p:nvPr/>
                </p:nvSpPr>
                <p:spPr>
                  <a:xfrm rot="18819340">
                    <a:off x="2413539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335" name="Ovál 334"/>
                  <p:cNvSpPr/>
                  <p:nvPr/>
                </p:nvSpPr>
                <p:spPr>
                  <a:xfrm rot="18819340">
                    <a:off x="2673552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336" name="Ovál 335"/>
                  <p:cNvSpPr/>
                  <p:nvPr/>
                </p:nvSpPr>
                <p:spPr>
                  <a:xfrm rot="2780660" flipV="1">
                    <a:off x="1765467" y="414069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37" name="Ovál 336"/>
                  <p:cNvSpPr/>
                  <p:nvPr/>
                </p:nvSpPr>
                <p:spPr>
                  <a:xfrm rot="2780660" flipV="1">
                    <a:off x="2024994" y="415593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38" name="Ovál 337"/>
                  <p:cNvSpPr/>
                  <p:nvPr/>
                </p:nvSpPr>
                <p:spPr>
                  <a:xfrm rot="2780660" flipV="1">
                    <a:off x="2276706" y="415593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39" name="Ovál 338"/>
                  <p:cNvSpPr/>
                  <p:nvPr/>
                </p:nvSpPr>
                <p:spPr>
                  <a:xfrm rot="2780660" flipV="1">
                    <a:off x="2533674" y="415212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40" name="Ovál 339"/>
                  <p:cNvSpPr/>
                  <p:nvPr/>
                </p:nvSpPr>
                <p:spPr>
                  <a:xfrm rot="6100262" flipV="1">
                    <a:off x="2093467" y="4057949"/>
                    <a:ext cx="118545" cy="187493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41" name="Ovál 340"/>
                  <p:cNvSpPr/>
                  <p:nvPr/>
                </p:nvSpPr>
                <p:spPr>
                  <a:xfrm rot="4411746" flipV="1">
                    <a:off x="2319991" y="4041243"/>
                    <a:ext cx="118545" cy="220904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42" name="Ovál 341"/>
                  <p:cNvSpPr/>
                  <p:nvPr/>
                </p:nvSpPr>
                <p:spPr>
                  <a:xfrm rot="6155616" flipV="1">
                    <a:off x="2557516" y="4029651"/>
                    <a:ext cx="118545" cy="219354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43" name="Ovál 342"/>
                  <p:cNvSpPr/>
                  <p:nvPr/>
                </p:nvSpPr>
                <p:spPr>
                  <a:xfrm rot="5596534" flipV="1">
                    <a:off x="1800193" y="4031279"/>
                    <a:ext cx="118545" cy="187493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44" name="Ovál 343"/>
                  <p:cNvSpPr/>
                  <p:nvPr/>
                </p:nvSpPr>
                <p:spPr>
                  <a:xfrm rot="2780660" flipV="1">
                    <a:off x="2735604" y="4155117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</p:grpSp>
        </p:grpSp>
        <p:grpSp>
          <p:nvGrpSpPr>
            <p:cNvPr id="213" name="Skupina 212"/>
            <p:cNvGrpSpPr/>
            <p:nvPr/>
          </p:nvGrpSpPr>
          <p:grpSpPr>
            <a:xfrm>
              <a:off x="9412491" y="3406587"/>
              <a:ext cx="1339285" cy="137492"/>
              <a:chOff x="7270475" y="3008319"/>
              <a:chExt cx="1339285" cy="137492"/>
            </a:xfrm>
          </p:grpSpPr>
          <p:grpSp>
            <p:nvGrpSpPr>
              <p:cNvPr id="275" name="Skupina 274"/>
              <p:cNvGrpSpPr/>
              <p:nvPr/>
            </p:nvGrpSpPr>
            <p:grpSpPr>
              <a:xfrm flipH="1" flipV="1">
                <a:off x="7735033" y="3008319"/>
                <a:ext cx="874727" cy="137492"/>
                <a:chOff x="1502485" y="3994053"/>
                <a:chExt cx="2018909" cy="333257"/>
              </a:xfrm>
            </p:grpSpPr>
            <p:cxnSp>
              <p:nvCxnSpPr>
                <p:cNvPr id="299" name="Přímá spojnice 298"/>
                <p:cNvCxnSpPr/>
                <p:nvPr/>
              </p:nvCxnSpPr>
              <p:spPr>
                <a:xfrm flipH="1">
                  <a:off x="1686681" y="4149080"/>
                  <a:ext cx="1800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0" name="Přímá spojnice 299"/>
                <p:cNvCxnSpPr/>
                <p:nvPr/>
              </p:nvCxnSpPr>
              <p:spPr>
                <a:xfrm flipH="1">
                  <a:off x="1995291" y="4099932"/>
                  <a:ext cx="1512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1" name="Přímá spojnice 300"/>
                <p:cNvCxnSpPr/>
                <p:nvPr/>
              </p:nvCxnSpPr>
              <p:spPr>
                <a:xfrm flipH="1">
                  <a:off x="2130956" y="4202038"/>
                  <a:ext cx="1368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2" name="Přímá spojnice 301"/>
                <p:cNvCxnSpPr/>
                <p:nvPr/>
              </p:nvCxnSpPr>
              <p:spPr>
                <a:xfrm flipH="1">
                  <a:off x="1793394" y="4121934"/>
                  <a:ext cx="1728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3" name="Přímá spojnice 302"/>
                <p:cNvCxnSpPr/>
                <p:nvPr/>
              </p:nvCxnSpPr>
              <p:spPr>
                <a:xfrm flipH="1">
                  <a:off x="1903884" y="4176990"/>
                  <a:ext cx="1584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4" name="Přímá spojnice 303"/>
                <p:cNvCxnSpPr/>
                <p:nvPr/>
              </p:nvCxnSpPr>
              <p:spPr>
                <a:xfrm flipH="1">
                  <a:off x="2362602" y="4228708"/>
                  <a:ext cx="1116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05" name="Skupina 304"/>
                <p:cNvGrpSpPr/>
                <p:nvPr/>
              </p:nvGrpSpPr>
              <p:grpSpPr>
                <a:xfrm>
                  <a:off x="1502485" y="3994053"/>
                  <a:ext cx="1404491" cy="333257"/>
                  <a:chOff x="1502485" y="3994053"/>
                  <a:chExt cx="1404491" cy="333257"/>
                </a:xfrm>
              </p:grpSpPr>
              <p:sp>
                <p:nvSpPr>
                  <p:cNvPr id="306" name="Ovál 305"/>
                  <p:cNvSpPr/>
                  <p:nvPr/>
                </p:nvSpPr>
                <p:spPr>
                  <a:xfrm rot="3469893" flipV="1">
                    <a:off x="1555312" y="412164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07" name="Ovál 306"/>
                  <p:cNvSpPr/>
                  <p:nvPr/>
                </p:nvSpPr>
                <p:spPr>
                  <a:xfrm rot="18819340">
                    <a:off x="1665440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08" name="Ovál 307"/>
                  <p:cNvSpPr/>
                  <p:nvPr/>
                </p:nvSpPr>
                <p:spPr>
                  <a:xfrm rot="18819340">
                    <a:off x="1909483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09" name="Ovál 308"/>
                  <p:cNvSpPr/>
                  <p:nvPr/>
                </p:nvSpPr>
                <p:spPr>
                  <a:xfrm rot="18819340">
                    <a:off x="2169496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310" name="Ovál 309"/>
                  <p:cNvSpPr/>
                  <p:nvPr/>
                </p:nvSpPr>
                <p:spPr>
                  <a:xfrm rot="18819340">
                    <a:off x="2413539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311" name="Ovál 310"/>
                  <p:cNvSpPr/>
                  <p:nvPr/>
                </p:nvSpPr>
                <p:spPr>
                  <a:xfrm rot="18819340">
                    <a:off x="2673552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312" name="Ovál 311"/>
                  <p:cNvSpPr/>
                  <p:nvPr/>
                </p:nvSpPr>
                <p:spPr>
                  <a:xfrm rot="2780660" flipV="1">
                    <a:off x="1765467" y="414069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13" name="Ovál 312"/>
                  <p:cNvSpPr/>
                  <p:nvPr/>
                </p:nvSpPr>
                <p:spPr>
                  <a:xfrm rot="2780660" flipV="1">
                    <a:off x="2024994" y="415593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14" name="Ovál 313"/>
                  <p:cNvSpPr/>
                  <p:nvPr/>
                </p:nvSpPr>
                <p:spPr>
                  <a:xfrm rot="2780660" flipV="1">
                    <a:off x="2276706" y="415593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15" name="Ovál 314"/>
                  <p:cNvSpPr/>
                  <p:nvPr/>
                </p:nvSpPr>
                <p:spPr>
                  <a:xfrm rot="2780660" flipV="1">
                    <a:off x="2533674" y="415212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16" name="Ovál 315"/>
                  <p:cNvSpPr/>
                  <p:nvPr/>
                </p:nvSpPr>
                <p:spPr>
                  <a:xfrm rot="6100262" flipV="1">
                    <a:off x="2093467" y="4057949"/>
                    <a:ext cx="118545" cy="187493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17" name="Ovál 316"/>
                  <p:cNvSpPr/>
                  <p:nvPr/>
                </p:nvSpPr>
                <p:spPr>
                  <a:xfrm rot="4411746" flipV="1">
                    <a:off x="2319991" y="4041243"/>
                    <a:ext cx="118545" cy="220904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18" name="Ovál 317"/>
                  <p:cNvSpPr/>
                  <p:nvPr/>
                </p:nvSpPr>
                <p:spPr>
                  <a:xfrm rot="6155616" flipV="1">
                    <a:off x="2557516" y="4029651"/>
                    <a:ext cx="118545" cy="219354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19" name="Ovál 318"/>
                  <p:cNvSpPr/>
                  <p:nvPr/>
                </p:nvSpPr>
                <p:spPr>
                  <a:xfrm rot="5596534" flipV="1">
                    <a:off x="1800193" y="4031279"/>
                    <a:ext cx="118545" cy="187493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20" name="Ovál 319"/>
                  <p:cNvSpPr/>
                  <p:nvPr/>
                </p:nvSpPr>
                <p:spPr>
                  <a:xfrm rot="2780660" flipV="1">
                    <a:off x="2735604" y="4155117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</p:grpSp>
          <p:grpSp>
            <p:nvGrpSpPr>
              <p:cNvPr id="276" name="Skupina 275"/>
              <p:cNvGrpSpPr/>
              <p:nvPr/>
            </p:nvGrpSpPr>
            <p:grpSpPr>
              <a:xfrm flipV="1">
                <a:off x="7270475" y="3008319"/>
                <a:ext cx="874727" cy="137492"/>
                <a:chOff x="1502485" y="3994053"/>
                <a:chExt cx="2018909" cy="333257"/>
              </a:xfrm>
            </p:grpSpPr>
            <p:cxnSp>
              <p:nvCxnSpPr>
                <p:cNvPr id="277" name="Přímá spojnice 276"/>
                <p:cNvCxnSpPr/>
                <p:nvPr/>
              </p:nvCxnSpPr>
              <p:spPr>
                <a:xfrm flipH="1">
                  <a:off x="1686681" y="4149080"/>
                  <a:ext cx="1800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8" name="Přímá spojnice 277"/>
                <p:cNvCxnSpPr/>
                <p:nvPr/>
              </p:nvCxnSpPr>
              <p:spPr>
                <a:xfrm flipH="1">
                  <a:off x="1995291" y="4099932"/>
                  <a:ext cx="1512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9" name="Přímá spojnice 278"/>
                <p:cNvCxnSpPr/>
                <p:nvPr/>
              </p:nvCxnSpPr>
              <p:spPr>
                <a:xfrm flipH="1">
                  <a:off x="2130956" y="4202038"/>
                  <a:ext cx="1368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0" name="Přímá spojnice 279"/>
                <p:cNvCxnSpPr/>
                <p:nvPr/>
              </p:nvCxnSpPr>
              <p:spPr>
                <a:xfrm flipH="1">
                  <a:off x="1793394" y="4121934"/>
                  <a:ext cx="1728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1" name="Přímá spojnice 280"/>
                <p:cNvCxnSpPr/>
                <p:nvPr/>
              </p:nvCxnSpPr>
              <p:spPr>
                <a:xfrm flipH="1">
                  <a:off x="1903884" y="4176990"/>
                  <a:ext cx="1584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2" name="Přímá spojnice 281"/>
                <p:cNvCxnSpPr/>
                <p:nvPr/>
              </p:nvCxnSpPr>
              <p:spPr>
                <a:xfrm flipH="1">
                  <a:off x="2362602" y="4228708"/>
                  <a:ext cx="1116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83" name="Skupina 282"/>
                <p:cNvGrpSpPr/>
                <p:nvPr/>
              </p:nvGrpSpPr>
              <p:grpSpPr>
                <a:xfrm>
                  <a:off x="1502485" y="3994053"/>
                  <a:ext cx="1404491" cy="333257"/>
                  <a:chOff x="1502485" y="3994053"/>
                  <a:chExt cx="1404491" cy="333257"/>
                </a:xfrm>
              </p:grpSpPr>
              <p:sp>
                <p:nvSpPr>
                  <p:cNvPr id="284" name="Ovál 283"/>
                  <p:cNvSpPr/>
                  <p:nvPr/>
                </p:nvSpPr>
                <p:spPr>
                  <a:xfrm rot="3469893" flipV="1">
                    <a:off x="1555312" y="412164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285" name="Ovál 284"/>
                  <p:cNvSpPr/>
                  <p:nvPr/>
                </p:nvSpPr>
                <p:spPr>
                  <a:xfrm rot="18819340">
                    <a:off x="1665440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286" name="Ovál 285"/>
                  <p:cNvSpPr/>
                  <p:nvPr/>
                </p:nvSpPr>
                <p:spPr>
                  <a:xfrm rot="18819340">
                    <a:off x="1909483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287" name="Ovál 286"/>
                  <p:cNvSpPr/>
                  <p:nvPr/>
                </p:nvSpPr>
                <p:spPr>
                  <a:xfrm rot="18819340">
                    <a:off x="2169496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288" name="Ovál 287"/>
                  <p:cNvSpPr/>
                  <p:nvPr/>
                </p:nvSpPr>
                <p:spPr>
                  <a:xfrm rot="18819340">
                    <a:off x="2413539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289" name="Ovál 288"/>
                  <p:cNvSpPr/>
                  <p:nvPr/>
                </p:nvSpPr>
                <p:spPr>
                  <a:xfrm rot="18819340">
                    <a:off x="2673552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290" name="Ovál 289"/>
                  <p:cNvSpPr/>
                  <p:nvPr/>
                </p:nvSpPr>
                <p:spPr>
                  <a:xfrm rot="2780660" flipV="1">
                    <a:off x="1765467" y="414069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291" name="Ovál 290"/>
                  <p:cNvSpPr/>
                  <p:nvPr/>
                </p:nvSpPr>
                <p:spPr>
                  <a:xfrm rot="2780660" flipV="1">
                    <a:off x="2024994" y="415593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292" name="Ovál 291"/>
                  <p:cNvSpPr/>
                  <p:nvPr/>
                </p:nvSpPr>
                <p:spPr>
                  <a:xfrm rot="2780660" flipV="1">
                    <a:off x="2276706" y="415593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293" name="Ovál 292"/>
                  <p:cNvSpPr/>
                  <p:nvPr/>
                </p:nvSpPr>
                <p:spPr>
                  <a:xfrm rot="2780660" flipV="1">
                    <a:off x="2533674" y="415212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294" name="Ovál 293"/>
                  <p:cNvSpPr/>
                  <p:nvPr/>
                </p:nvSpPr>
                <p:spPr>
                  <a:xfrm rot="6100262" flipV="1">
                    <a:off x="2093467" y="4057949"/>
                    <a:ext cx="118545" cy="187493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295" name="Ovál 294"/>
                  <p:cNvSpPr/>
                  <p:nvPr/>
                </p:nvSpPr>
                <p:spPr>
                  <a:xfrm rot="4411746" flipV="1">
                    <a:off x="2319991" y="4041243"/>
                    <a:ext cx="118545" cy="220904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296" name="Ovál 295"/>
                  <p:cNvSpPr/>
                  <p:nvPr/>
                </p:nvSpPr>
                <p:spPr>
                  <a:xfrm rot="6155616" flipV="1">
                    <a:off x="2557516" y="4029651"/>
                    <a:ext cx="118545" cy="219354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297" name="Ovál 296"/>
                  <p:cNvSpPr/>
                  <p:nvPr/>
                </p:nvSpPr>
                <p:spPr>
                  <a:xfrm rot="5596534" flipV="1">
                    <a:off x="1800193" y="4031279"/>
                    <a:ext cx="118545" cy="187493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298" name="Ovál 297"/>
                  <p:cNvSpPr/>
                  <p:nvPr/>
                </p:nvSpPr>
                <p:spPr>
                  <a:xfrm rot="2780660" flipV="1">
                    <a:off x="2735604" y="4155117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</p:grpSp>
        </p:grpSp>
        <p:grpSp>
          <p:nvGrpSpPr>
            <p:cNvPr id="214" name="Skupina 213"/>
            <p:cNvGrpSpPr/>
            <p:nvPr/>
          </p:nvGrpSpPr>
          <p:grpSpPr>
            <a:xfrm>
              <a:off x="9380983" y="3767720"/>
              <a:ext cx="1339285" cy="137492"/>
              <a:chOff x="7238967" y="3501008"/>
              <a:chExt cx="1339285" cy="137492"/>
            </a:xfrm>
          </p:grpSpPr>
          <p:grpSp>
            <p:nvGrpSpPr>
              <p:cNvPr id="229" name="Skupina 228"/>
              <p:cNvGrpSpPr/>
              <p:nvPr/>
            </p:nvGrpSpPr>
            <p:grpSpPr>
              <a:xfrm flipH="1">
                <a:off x="7703525" y="3501008"/>
                <a:ext cx="874727" cy="137492"/>
                <a:chOff x="1502485" y="3994053"/>
                <a:chExt cx="2018909" cy="333257"/>
              </a:xfrm>
            </p:grpSpPr>
            <p:cxnSp>
              <p:nvCxnSpPr>
                <p:cNvPr id="253" name="Přímá spojnice 252"/>
                <p:cNvCxnSpPr/>
                <p:nvPr/>
              </p:nvCxnSpPr>
              <p:spPr>
                <a:xfrm flipH="1">
                  <a:off x="1686681" y="4149080"/>
                  <a:ext cx="1800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4" name="Přímá spojnice 253"/>
                <p:cNvCxnSpPr/>
                <p:nvPr/>
              </p:nvCxnSpPr>
              <p:spPr>
                <a:xfrm flipH="1">
                  <a:off x="1995291" y="4099932"/>
                  <a:ext cx="1512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5" name="Přímá spojnice 254"/>
                <p:cNvCxnSpPr/>
                <p:nvPr/>
              </p:nvCxnSpPr>
              <p:spPr>
                <a:xfrm flipH="1">
                  <a:off x="2130956" y="4202038"/>
                  <a:ext cx="1368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6" name="Přímá spojnice 255"/>
                <p:cNvCxnSpPr/>
                <p:nvPr/>
              </p:nvCxnSpPr>
              <p:spPr>
                <a:xfrm flipH="1">
                  <a:off x="1793394" y="4121934"/>
                  <a:ext cx="1728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7" name="Přímá spojnice 256"/>
                <p:cNvCxnSpPr/>
                <p:nvPr/>
              </p:nvCxnSpPr>
              <p:spPr>
                <a:xfrm flipH="1">
                  <a:off x="1903884" y="4176990"/>
                  <a:ext cx="1584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8" name="Přímá spojnice 257"/>
                <p:cNvCxnSpPr/>
                <p:nvPr/>
              </p:nvCxnSpPr>
              <p:spPr>
                <a:xfrm flipH="1">
                  <a:off x="2362602" y="4228708"/>
                  <a:ext cx="1116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59" name="Skupina 258"/>
                <p:cNvGrpSpPr/>
                <p:nvPr/>
              </p:nvGrpSpPr>
              <p:grpSpPr>
                <a:xfrm>
                  <a:off x="1502485" y="3994053"/>
                  <a:ext cx="1404491" cy="333257"/>
                  <a:chOff x="1502485" y="3994053"/>
                  <a:chExt cx="1404491" cy="333257"/>
                </a:xfrm>
              </p:grpSpPr>
              <p:sp>
                <p:nvSpPr>
                  <p:cNvPr id="260" name="Ovál 259"/>
                  <p:cNvSpPr/>
                  <p:nvPr/>
                </p:nvSpPr>
                <p:spPr>
                  <a:xfrm rot="3469893" flipV="1">
                    <a:off x="1555312" y="412164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261" name="Ovál 260"/>
                  <p:cNvSpPr/>
                  <p:nvPr/>
                </p:nvSpPr>
                <p:spPr>
                  <a:xfrm rot="18819340">
                    <a:off x="1665440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262" name="Ovál 261"/>
                  <p:cNvSpPr/>
                  <p:nvPr/>
                </p:nvSpPr>
                <p:spPr>
                  <a:xfrm rot="18819340">
                    <a:off x="1909483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263" name="Ovál 262"/>
                  <p:cNvSpPr/>
                  <p:nvPr/>
                </p:nvSpPr>
                <p:spPr>
                  <a:xfrm rot="18819340">
                    <a:off x="2169496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264" name="Ovál 263"/>
                  <p:cNvSpPr/>
                  <p:nvPr/>
                </p:nvSpPr>
                <p:spPr>
                  <a:xfrm rot="18819340">
                    <a:off x="2413539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265" name="Ovál 264"/>
                  <p:cNvSpPr/>
                  <p:nvPr/>
                </p:nvSpPr>
                <p:spPr>
                  <a:xfrm rot="18819340">
                    <a:off x="2673552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266" name="Ovál 265"/>
                  <p:cNvSpPr/>
                  <p:nvPr/>
                </p:nvSpPr>
                <p:spPr>
                  <a:xfrm rot="2780660" flipV="1">
                    <a:off x="1765467" y="414069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267" name="Ovál 266"/>
                  <p:cNvSpPr/>
                  <p:nvPr/>
                </p:nvSpPr>
                <p:spPr>
                  <a:xfrm rot="2780660" flipV="1">
                    <a:off x="2024994" y="415593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268" name="Ovál 267"/>
                  <p:cNvSpPr/>
                  <p:nvPr/>
                </p:nvSpPr>
                <p:spPr>
                  <a:xfrm rot="2780660" flipV="1">
                    <a:off x="2276706" y="415593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269" name="Ovál 268"/>
                  <p:cNvSpPr/>
                  <p:nvPr/>
                </p:nvSpPr>
                <p:spPr>
                  <a:xfrm rot="2780660" flipV="1">
                    <a:off x="2533674" y="415212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270" name="Ovál 269"/>
                  <p:cNvSpPr/>
                  <p:nvPr/>
                </p:nvSpPr>
                <p:spPr>
                  <a:xfrm rot="6100262" flipV="1">
                    <a:off x="2093467" y="4057949"/>
                    <a:ext cx="118545" cy="187493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271" name="Ovál 270"/>
                  <p:cNvSpPr/>
                  <p:nvPr/>
                </p:nvSpPr>
                <p:spPr>
                  <a:xfrm rot="4411746" flipV="1">
                    <a:off x="2319991" y="4041243"/>
                    <a:ext cx="118545" cy="220904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272" name="Ovál 271"/>
                  <p:cNvSpPr/>
                  <p:nvPr/>
                </p:nvSpPr>
                <p:spPr>
                  <a:xfrm rot="6155616" flipV="1">
                    <a:off x="2557516" y="4029651"/>
                    <a:ext cx="118545" cy="219354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273" name="Ovál 272"/>
                  <p:cNvSpPr/>
                  <p:nvPr/>
                </p:nvSpPr>
                <p:spPr>
                  <a:xfrm rot="5596534" flipV="1">
                    <a:off x="1800193" y="4031279"/>
                    <a:ext cx="118545" cy="187493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274" name="Ovál 273"/>
                  <p:cNvSpPr/>
                  <p:nvPr/>
                </p:nvSpPr>
                <p:spPr>
                  <a:xfrm rot="2780660" flipV="1">
                    <a:off x="2735604" y="4155117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</p:grpSp>
          <p:grpSp>
            <p:nvGrpSpPr>
              <p:cNvPr id="230" name="Skupina 229"/>
              <p:cNvGrpSpPr/>
              <p:nvPr/>
            </p:nvGrpSpPr>
            <p:grpSpPr>
              <a:xfrm>
                <a:off x="7238967" y="3501008"/>
                <a:ext cx="874727" cy="137492"/>
                <a:chOff x="1502485" y="3994053"/>
                <a:chExt cx="2018909" cy="333257"/>
              </a:xfrm>
            </p:grpSpPr>
            <p:cxnSp>
              <p:nvCxnSpPr>
                <p:cNvPr id="231" name="Přímá spojnice 230"/>
                <p:cNvCxnSpPr/>
                <p:nvPr/>
              </p:nvCxnSpPr>
              <p:spPr>
                <a:xfrm flipH="1">
                  <a:off x="1686681" y="4149080"/>
                  <a:ext cx="1800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2" name="Přímá spojnice 231"/>
                <p:cNvCxnSpPr/>
                <p:nvPr/>
              </p:nvCxnSpPr>
              <p:spPr>
                <a:xfrm flipH="1">
                  <a:off x="1995291" y="4099932"/>
                  <a:ext cx="1512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3" name="Přímá spojnice 232"/>
                <p:cNvCxnSpPr/>
                <p:nvPr/>
              </p:nvCxnSpPr>
              <p:spPr>
                <a:xfrm flipH="1">
                  <a:off x="2130956" y="4202038"/>
                  <a:ext cx="1368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4" name="Přímá spojnice 233"/>
                <p:cNvCxnSpPr/>
                <p:nvPr/>
              </p:nvCxnSpPr>
              <p:spPr>
                <a:xfrm flipH="1">
                  <a:off x="1793394" y="4121934"/>
                  <a:ext cx="1728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5" name="Přímá spojnice 234"/>
                <p:cNvCxnSpPr/>
                <p:nvPr/>
              </p:nvCxnSpPr>
              <p:spPr>
                <a:xfrm flipH="1">
                  <a:off x="1903884" y="4176990"/>
                  <a:ext cx="1584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6" name="Přímá spojnice 235"/>
                <p:cNvCxnSpPr/>
                <p:nvPr/>
              </p:nvCxnSpPr>
              <p:spPr>
                <a:xfrm flipH="1">
                  <a:off x="2362602" y="4228708"/>
                  <a:ext cx="1116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37" name="Skupina 236"/>
                <p:cNvGrpSpPr/>
                <p:nvPr/>
              </p:nvGrpSpPr>
              <p:grpSpPr>
                <a:xfrm>
                  <a:off x="1502485" y="3994053"/>
                  <a:ext cx="1404491" cy="333257"/>
                  <a:chOff x="1502485" y="3994053"/>
                  <a:chExt cx="1404491" cy="333257"/>
                </a:xfrm>
              </p:grpSpPr>
              <p:sp>
                <p:nvSpPr>
                  <p:cNvPr id="238" name="Ovál 237"/>
                  <p:cNvSpPr/>
                  <p:nvPr/>
                </p:nvSpPr>
                <p:spPr>
                  <a:xfrm rot="3469893" flipV="1">
                    <a:off x="1555312" y="412164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239" name="Ovál 238"/>
                  <p:cNvSpPr/>
                  <p:nvPr/>
                </p:nvSpPr>
                <p:spPr>
                  <a:xfrm rot="18819340">
                    <a:off x="1665440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240" name="Ovál 239"/>
                  <p:cNvSpPr/>
                  <p:nvPr/>
                </p:nvSpPr>
                <p:spPr>
                  <a:xfrm rot="18819340">
                    <a:off x="1909483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241" name="Ovál 240"/>
                  <p:cNvSpPr/>
                  <p:nvPr/>
                </p:nvSpPr>
                <p:spPr>
                  <a:xfrm rot="18819340">
                    <a:off x="2169496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242" name="Ovál 241"/>
                  <p:cNvSpPr/>
                  <p:nvPr/>
                </p:nvSpPr>
                <p:spPr>
                  <a:xfrm rot="18819340">
                    <a:off x="2413539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243" name="Ovál 242"/>
                  <p:cNvSpPr/>
                  <p:nvPr/>
                </p:nvSpPr>
                <p:spPr>
                  <a:xfrm rot="18819340">
                    <a:off x="2673552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244" name="Ovál 243"/>
                  <p:cNvSpPr/>
                  <p:nvPr/>
                </p:nvSpPr>
                <p:spPr>
                  <a:xfrm rot="2780660" flipV="1">
                    <a:off x="1765467" y="414069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245" name="Ovál 244"/>
                  <p:cNvSpPr/>
                  <p:nvPr/>
                </p:nvSpPr>
                <p:spPr>
                  <a:xfrm rot="2780660" flipV="1">
                    <a:off x="2024994" y="415593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246" name="Ovál 245"/>
                  <p:cNvSpPr/>
                  <p:nvPr/>
                </p:nvSpPr>
                <p:spPr>
                  <a:xfrm rot="2780660" flipV="1">
                    <a:off x="2276706" y="415593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247" name="Ovál 246"/>
                  <p:cNvSpPr/>
                  <p:nvPr/>
                </p:nvSpPr>
                <p:spPr>
                  <a:xfrm rot="2780660" flipV="1">
                    <a:off x="2533674" y="415212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248" name="Ovál 247"/>
                  <p:cNvSpPr/>
                  <p:nvPr/>
                </p:nvSpPr>
                <p:spPr>
                  <a:xfrm rot="6100262" flipV="1">
                    <a:off x="2093467" y="4057949"/>
                    <a:ext cx="118545" cy="187493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249" name="Ovál 248"/>
                  <p:cNvSpPr/>
                  <p:nvPr/>
                </p:nvSpPr>
                <p:spPr>
                  <a:xfrm rot="4411746" flipV="1">
                    <a:off x="2319991" y="4041243"/>
                    <a:ext cx="118545" cy="220904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250" name="Ovál 249"/>
                  <p:cNvSpPr/>
                  <p:nvPr/>
                </p:nvSpPr>
                <p:spPr>
                  <a:xfrm rot="6155616" flipV="1">
                    <a:off x="2557516" y="4029651"/>
                    <a:ext cx="118545" cy="219354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251" name="Ovál 250"/>
                  <p:cNvSpPr/>
                  <p:nvPr/>
                </p:nvSpPr>
                <p:spPr>
                  <a:xfrm rot="5596534" flipV="1">
                    <a:off x="1800193" y="4031279"/>
                    <a:ext cx="118545" cy="187493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252" name="Ovál 251"/>
                  <p:cNvSpPr/>
                  <p:nvPr/>
                </p:nvSpPr>
                <p:spPr>
                  <a:xfrm rot="2780660" flipV="1">
                    <a:off x="2735604" y="4155117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</p:grpSp>
        </p:grpSp>
        <p:grpSp>
          <p:nvGrpSpPr>
            <p:cNvPr id="215" name="Skupina 214"/>
            <p:cNvGrpSpPr/>
            <p:nvPr/>
          </p:nvGrpSpPr>
          <p:grpSpPr>
            <a:xfrm>
              <a:off x="8864435" y="2515729"/>
              <a:ext cx="1152000" cy="1480954"/>
              <a:chOff x="7067741" y="2363329"/>
              <a:chExt cx="1152000" cy="1480954"/>
            </a:xfrm>
          </p:grpSpPr>
          <p:cxnSp>
            <p:nvCxnSpPr>
              <p:cNvPr id="223" name="Přímá spojnice 222"/>
              <p:cNvCxnSpPr/>
              <p:nvPr/>
            </p:nvCxnSpPr>
            <p:spPr>
              <a:xfrm>
                <a:off x="7067741" y="2385071"/>
                <a:ext cx="1152000" cy="0"/>
              </a:xfrm>
              <a:prstGeom prst="line">
                <a:avLst/>
              </a:prstGeom>
              <a:ln w="57150">
                <a:solidFill>
                  <a:srgbClr val="CC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Přímá spojnice 223"/>
              <p:cNvCxnSpPr/>
              <p:nvPr/>
            </p:nvCxnSpPr>
            <p:spPr>
              <a:xfrm>
                <a:off x="7067741" y="2745111"/>
                <a:ext cx="1152000" cy="0"/>
              </a:xfrm>
              <a:prstGeom prst="line">
                <a:avLst/>
              </a:prstGeom>
              <a:ln w="57150">
                <a:solidFill>
                  <a:srgbClr val="CC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Přímá spojnice 224"/>
              <p:cNvCxnSpPr/>
              <p:nvPr/>
            </p:nvCxnSpPr>
            <p:spPr>
              <a:xfrm>
                <a:off x="7067741" y="3105151"/>
                <a:ext cx="1152000" cy="0"/>
              </a:xfrm>
              <a:prstGeom prst="line">
                <a:avLst/>
              </a:prstGeom>
              <a:ln w="57150">
                <a:solidFill>
                  <a:srgbClr val="CC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Přímá spojnice 225"/>
              <p:cNvCxnSpPr/>
              <p:nvPr/>
            </p:nvCxnSpPr>
            <p:spPr>
              <a:xfrm>
                <a:off x="7067741" y="3465191"/>
                <a:ext cx="1152000" cy="0"/>
              </a:xfrm>
              <a:prstGeom prst="line">
                <a:avLst/>
              </a:prstGeom>
              <a:ln w="57150">
                <a:solidFill>
                  <a:srgbClr val="CC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Přímá spojnice 226"/>
              <p:cNvCxnSpPr/>
              <p:nvPr/>
            </p:nvCxnSpPr>
            <p:spPr>
              <a:xfrm>
                <a:off x="7067741" y="3825231"/>
                <a:ext cx="1152000" cy="0"/>
              </a:xfrm>
              <a:prstGeom prst="line">
                <a:avLst/>
              </a:prstGeom>
              <a:ln w="57150">
                <a:solidFill>
                  <a:srgbClr val="CC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Přímá spojnice 227"/>
              <p:cNvCxnSpPr/>
              <p:nvPr/>
            </p:nvCxnSpPr>
            <p:spPr>
              <a:xfrm flipH="1">
                <a:off x="7088206" y="2363329"/>
                <a:ext cx="0" cy="1480954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6" name="Skupina 215"/>
            <p:cNvGrpSpPr/>
            <p:nvPr/>
          </p:nvGrpSpPr>
          <p:grpSpPr>
            <a:xfrm flipH="1">
              <a:off x="10184006" y="2594684"/>
              <a:ext cx="1152000" cy="1480954"/>
              <a:chOff x="7067741" y="2363329"/>
              <a:chExt cx="1152000" cy="1480954"/>
            </a:xfrm>
          </p:grpSpPr>
          <p:cxnSp>
            <p:nvCxnSpPr>
              <p:cNvPr id="217" name="Přímá spojnice 216"/>
              <p:cNvCxnSpPr/>
              <p:nvPr/>
            </p:nvCxnSpPr>
            <p:spPr>
              <a:xfrm>
                <a:off x="7067741" y="2385071"/>
                <a:ext cx="1152000" cy="0"/>
              </a:xfrm>
              <a:prstGeom prst="line">
                <a:avLst/>
              </a:prstGeom>
              <a:ln w="57150">
                <a:solidFill>
                  <a:srgbClr val="CC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Přímá spojnice 217"/>
              <p:cNvCxnSpPr/>
              <p:nvPr/>
            </p:nvCxnSpPr>
            <p:spPr>
              <a:xfrm>
                <a:off x="7067741" y="2745111"/>
                <a:ext cx="1152000" cy="0"/>
              </a:xfrm>
              <a:prstGeom prst="line">
                <a:avLst/>
              </a:prstGeom>
              <a:ln w="57150">
                <a:solidFill>
                  <a:srgbClr val="CC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Přímá spojnice 218"/>
              <p:cNvCxnSpPr/>
              <p:nvPr/>
            </p:nvCxnSpPr>
            <p:spPr>
              <a:xfrm>
                <a:off x="7067741" y="3105151"/>
                <a:ext cx="1152000" cy="0"/>
              </a:xfrm>
              <a:prstGeom prst="line">
                <a:avLst/>
              </a:prstGeom>
              <a:ln w="57150">
                <a:solidFill>
                  <a:srgbClr val="CC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Přímá spojnice 219"/>
              <p:cNvCxnSpPr/>
              <p:nvPr/>
            </p:nvCxnSpPr>
            <p:spPr>
              <a:xfrm>
                <a:off x="7067741" y="3465191"/>
                <a:ext cx="1152000" cy="0"/>
              </a:xfrm>
              <a:prstGeom prst="line">
                <a:avLst/>
              </a:prstGeom>
              <a:ln w="57150">
                <a:solidFill>
                  <a:srgbClr val="CC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Přímá spojnice 220"/>
              <p:cNvCxnSpPr/>
              <p:nvPr/>
            </p:nvCxnSpPr>
            <p:spPr>
              <a:xfrm>
                <a:off x="7067741" y="3825231"/>
                <a:ext cx="1152000" cy="0"/>
              </a:xfrm>
              <a:prstGeom prst="line">
                <a:avLst/>
              </a:prstGeom>
              <a:ln w="57150">
                <a:solidFill>
                  <a:srgbClr val="CC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Přímá spojnice 221"/>
              <p:cNvCxnSpPr/>
              <p:nvPr/>
            </p:nvCxnSpPr>
            <p:spPr>
              <a:xfrm flipH="1">
                <a:off x="7088206" y="2363329"/>
                <a:ext cx="0" cy="1480954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13" name="Skupina 412"/>
          <p:cNvGrpSpPr>
            <a:grpSpLocks noChangeAspect="1"/>
          </p:cNvGrpSpPr>
          <p:nvPr/>
        </p:nvGrpSpPr>
        <p:grpSpPr>
          <a:xfrm>
            <a:off x="5909627" y="2495909"/>
            <a:ext cx="2029952" cy="1013421"/>
            <a:chOff x="8678097" y="4235830"/>
            <a:chExt cx="3143684" cy="1569434"/>
          </a:xfrm>
        </p:grpSpPr>
        <p:grpSp>
          <p:nvGrpSpPr>
            <p:cNvPr id="414" name="Skupina 413"/>
            <p:cNvGrpSpPr/>
            <p:nvPr/>
          </p:nvGrpSpPr>
          <p:grpSpPr>
            <a:xfrm>
              <a:off x="9554457" y="4413947"/>
              <a:ext cx="1339285" cy="137492"/>
              <a:chOff x="7260041" y="2531921"/>
              <a:chExt cx="1339285" cy="137492"/>
            </a:xfrm>
          </p:grpSpPr>
          <p:grpSp>
            <p:nvGrpSpPr>
              <p:cNvPr id="570" name="Skupina 569"/>
              <p:cNvGrpSpPr/>
              <p:nvPr/>
            </p:nvGrpSpPr>
            <p:grpSpPr>
              <a:xfrm flipH="1" flipV="1">
                <a:off x="7724599" y="2531921"/>
                <a:ext cx="874727" cy="137492"/>
                <a:chOff x="1502485" y="3994053"/>
                <a:chExt cx="2018909" cy="333257"/>
              </a:xfrm>
            </p:grpSpPr>
            <p:cxnSp>
              <p:nvCxnSpPr>
                <p:cNvPr id="594" name="Přímá spojnice 593"/>
                <p:cNvCxnSpPr/>
                <p:nvPr/>
              </p:nvCxnSpPr>
              <p:spPr>
                <a:xfrm flipH="1">
                  <a:off x="1686681" y="4149080"/>
                  <a:ext cx="1800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5" name="Přímá spojnice 594"/>
                <p:cNvCxnSpPr/>
                <p:nvPr/>
              </p:nvCxnSpPr>
              <p:spPr>
                <a:xfrm flipH="1">
                  <a:off x="1995291" y="4099932"/>
                  <a:ext cx="1512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6" name="Přímá spojnice 595"/>
                <p:cNvCxnSpPr/>
                <p:nvPr/>
              </p:nvCxnSpPr>
              <p:spPr>
                <a:xfrm flipH="1">
                  <a:off x="2130956" y="4202038"/>
                  <a:ext cx="1368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7" name="Přímá spojnice 596"/>
                <p:cNvCxnSpPr/>
                <p:nvPr/>
              </p:nvCxnSpPr>
              <p:spPr>
                <a:xfrm flipH="1">
                  <a:off x="1793394" y="4121934"/>
                  <a:ext cx="1728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8" name="Přímá spojnice 597"/>
                <p:cNvCxnSpPr/>
                <p:nvPr/>
              </p:nvCxnSpPr>
              <p:spPr>
                <a:xfrm flipH="1">
                  <a:off x="1903884" y="4176990"/>
                  <a:ext cx="1584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9" name="Přímá spojnice 598"/>
                <p:cNvCxnSpPr/>
                <p:nvPr/>
              </p:nvCxnSpPr>
              <p:spPr>
                <a:xfrm flipH="1">
                  <a:off x="2362602" y="4228708"/>
                  <a:ext cx="1116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600" name="Skupina 599"/>
                <p:cNvGrpSpPr/>
                <p:nvPr/>
              </p:nvGrpSpPr>
              <p:grpSpPr>
                <a:xfrm>
                  <a:off x="1502485" y="3994053"/>
                  <a:ext cx="1404491" cy="333257"/>
                  <a:chOff x="1502485" y="3994053"/>
                  <a:chExt cx="1404491" cy="333257"/>
                </a:xfrm>
              </p:grpSpPr>
              <p:sp>
                <p:nvSpPr>
                  <p:cNvPr id="601" name="Ovál 600"/>
                  <p:cNvSpPr/>
                  <p:nvPr/>
                </p:nvSpPr>
                <p:spPr>
                  <a:xfrm rot="3469893" flipV="1">
                    <a:off x="1555312" y="412164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602" name="Ovál 601"/>
                  <p:cNvSpPr/>
                  <p:nvPr/>
                </p:nvSpPr>
                <p:spPr>
                  <a:xfrm rot="18819340">
                    <a:off x="1665440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603" name="Ovál 602"/>
                  <p:cNvSpPr/>
                  <p:nvPr/>
                </p:nvSpPr>
                <p:spPr>
                  <a:xfrm rot="18819340">
                    <a:off x="1909483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604" name="Ovál 603"/>
                  <p:cNvSpPr/>
                  <p:nvPr/>
                </p:nvSpPr>
                <p:spPr>
                  <a:xfrm rot="18819340">
                    <a:off x="2169496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605" name="Ovál 604"/>
                  <p:cNvSpPr/>
                  <p:nvPr/>
                </p:nvSpPr>
                <p:spPr>
                  <a:xfrm rot="18819340">
                    <a:off x="2413539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606" name="Ovál 605"/>
                  <p:cNvSpPr/>
                  <p:nvPr/>
                </p:nvSpPr>
                <p:spPr>
                  <a:xfrm rot="18819340">
                    <a:off x="2673552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607" name="Ovál 606"/>
                  <p:cNvSpPr/>
                  <p:nvPr/>
                </p:nvSpPr>
                <p:spPr>
                  <a:xfrm rot="2780660" flipV="1">
                    <a:off x="1765467" y="414069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608" name="Ovál 607"/>
                  <p:cNvSpPr/>
                  <p:nvPr/>
                </p:nvSpPr>
                <p:spPr>
                  <a:xfrm rot="2780660" flipV="1">
                    <a:off x="2024994" y="415593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609" name="Ovál 608"/>
                  <p:cNvSpPr/>
                  <p:nvPr/>
                </p:nvSpPr>
                <p:spPr>
                  <a:xfrm rot="2780660" flipV="1">
                    <a:off x="2276706" y="415593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610" name="Ovál 609"/>
                  <p:cNvSpPr/>
                  <p:nvPr/>
                </p:nvSpPr>
                <p:spPr>
                  <a:xfrm rot="2780660" flipV="1">
                    <a:off x="2533674" y="415212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611" name="Ovál 610"/>
                  <p:cNvSpPr/>
                  <p:nvPr/>
                </p:nvSpPr>
                <p:spPr>
                  <a:xfrm rot="6100262" flipV="1">
                    <a:off x="2093467" y="4057949"/>
                    <a:ext cx="118545" cy="187493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612" name="Ovál 611"/>
                  <p:cNvSpPr/>
                  <p:nvPr/>
                </p:nvSpPr>
                <p:spPr>
                  <a:xfrm rot="4411746" flipV="1">
                    <a:off x="2319991" y="4041243"/>
                    <a:ext cx="118545" cy="220904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613" name="Ovál 612"/>
                  <p:cNvSpPr/>
                  <p:nvPr/>
                </p:nvSpPr>
                <p:spPr>
                  <a:xfrm rot="6155616" flipV="1">
                    <a:off x="2557516" y="4029651"/>
                    <a:ext cx="118545" cy="219354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614" name="Ovál 613"/>
                  <p:cNvSpPr/>
                  <p:nvPr/>
                </p:nvSpPr>
                <p:spPr>
                  <a:xfrm rot="5596534" flipV="1">
                    <a:off x="1800193" y="4031279"/>
                    <a:ext cx="118545" cy="187493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615" name="Ovál 614"/>
                  <p:cNvSpPr/>
                  <p:nvPr/>
                </p:nvSpPr>
                <p:spPr>
                  <a:xfrm rot="2780660" flipV="1">
                    <a:off x="2735604" y="4155117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</p:grpSp>
          <p:grpSp>
            <p:nvGrpSpPr>
              <p:cNvPr id="571" name="Skupina 570"/>
              <p:cNvGrpSpPr/>
              <p:nvPr/>
            </p:nvGrpSpPr>
            <p:grpSpPr>
              <a:xfrm flipV="1">
                <a:off x="7260041" y="2531921"/>
                <a:ext cx="874727" cy="137492"/>
                <a:chOff x="1502485" y="3994053"/>
                <a:chExt cx="2018909" cy="333257"/>
              </a:xfrm>
            </p:grpSpPr>
            <p:cxnSp>
              <p:nvCxnSpPr>
                <p:cNvPr id="572" name="Přímá spojnice 571"/>
                <p:cNvCxnSpPr/>
                <p:nvPr/>
              </p:nvCxnSpPr>
              <p:spPr>
                <a:xfrm flipH="1">
                  <a:off x="1686681" y="4149080"/>
                  <a:ext cx="1800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3" name="Přímá spojnice 572"/>
                <p:cNvCxnSpPr/>
                <p:nvPr/>
              </p:nvCxnSpPr>
              <p:spPr>
                <a:xfrm flipH="1">
                  <a:off x="1995291" y="4099932"/>
                  <a:ext cx="1512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4" name="Přímá spojnice 573"/>
                <p:cNvCxnSpPr/>
                <p:nvPr/>
              </p:nvCxnSpPr>
              <p:spPr>
                <a:xfrm flipH="1">
                  <a:off x="2130956" y="4202038"/>
                  <a:ext cx="1368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5" name="Přímá spojnice 574"/>
                <p:cNvCxnSpPr/>
                <p:nvPr/>
              </p:nvCxnSpPr>
              <p:spPr>
                <a:xfrm flipH="1">
                  <a:off x="1793394" y="4121934"/>
                  <a:ext cx="1728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6" name="Přímá spojnice 575"/>
                <p:cNvCxnSpPr/>
                <p:nvPr/>
              </p:nvCxnSpPr>
              <p:spPr>
                <a:xfrm flipH="1">
                  <a:off x="1903884" y="4176990"/>
                  <a:ext cx="1584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7" name="Přímá spojnice 576"/>
                <p:cNvCxnSpPr/>
                <p:nvPr/>
              </p:nvCxnSpPr>
              <p:spPr>
                <a:xfrm flipH="1">
                  <a:off x="2362602" y="4228708"/>
                  <a:ext cx="1116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78" name="Skupina 577"/>
                <p:cNvGrpSpPr/>
                <p:nvPr/>
              </p:nvGrpSpPr>
              <p:grpSpPr>
                <a:xfrm>
                  <a:off x="1502485" y="3994053"/>
                  <a:ext cx="1404491" cy="333257"/>
                  <a:chOff x="1502485" y="3994053"/>
                  <a:chExt cx="1404491" cy="333257"/>
                </a:xfrm>
              </p:grpSpPr>
              <p:sp>
                <p:nvSpPr>
                  <p:cNvPr id="579" name="Ovál 578"/>
                  <p:cNvSpPr/>
                  <p:nvPr/>
                </p:nvSpPr>
                <p:spPr>
                  <a:xfrm rot="3469893" flipV="1">
                    <a:off x="1555312" y="412164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580" name="Ovál 579"/>
                  <p:cNvSpPr/>
                  <p:nvPr/>
                </p:nvSpPr>
                <p:spPr>
                  <a:xfrm rot="18819340">
                    <a:off x="1665440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581" name="Ovál 580"/>
                  <p:cNvSpPr/>
                  <p:nvPr/>
                </p:nvSpPr>
                <p:spPr>
                  <a:xfrm rot="18819340">
                    <a:off x="1909483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582" name="Ovál 581"/>
                  <p:cNvSpPr/>
                  <p:nvPr/>
                </p:nvSpPr>
                <p:spPr>
                  <a:xfrm rot="18819340">
                    <a:off x="2169496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583" name="Ovál 582"/>
                  <p:cNvSpPr/>
                  <p:nvPr/>
                </p:nvSpPr>
                <p:spPr>
                  <a:xfrm rot="18819340">
                    <a:off x="2413539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584" name="Ovál 583"/>
                  <p:cNvSpPr/>
                  <p:nvPr/>
                </p:nvSpPr>
                <p:spPr>
                  <a:xfrm rot="18819340">
                    <a:off x="2673552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585" name="Ovál 584"/>
                  <p:cNvSpPr/>
                  <p:nvPr/>
                </p:nvSpPr>
                <p:spPr>
                  <a:xfrm rot="2780660" flipV="1">
                    <a:off x="1765467" y="414069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586" name="Ovál 585"/>
                  <p:cNvSpPr/>
                  <p:nvPr/>
                </p:nvSpPr>
                <p:spPr>
                  <a:xfrm rot="2780660" flipV="1">
                    <a:off x="2024994" y="415593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587" name="Ovál 586"/>
                  <p:cNvSpPr/>
                  <p:nvPr/>
                </p:nvSpPr>
                <p:spPr>
                  <a:xfrm rot="2780660" flipV="1">
                    <a:off x="2276706" y="415593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588" name="Ovál 587"/>
                  <p:cNvSpPr/>
                  <p:nvPr/>
                </p:nvSpPr>
                <p:spPr>
                  <a:xfrm rot="2780660" flipV="1">
                    <a:off x="2533674" y="415212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589" name="Ovál 588"/>
                  <p:cNvSpPr/>
                  <p:nvPr/>
                </p:nvSpPr>
                <p:spPr>
                  <a:xfrm rot="6100262" flipV="1">
                    <a:off x="2093467" y="4057949"/>
                    <a:ext cx="118545" cy="187493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590" name="Ovál 589"/>
                  <p:cNvSpPr/>
                  <p:nvPr/>
                </p:nvSpPr>
                <p:spPr>
                  <a:xfrm rot="4411746" flipV="1">
                    <a:off x="2319991" y="4041243"/>
                    <a:ext cx="118545" cy="220904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591" name="Ovál 590"/>
                  <p:cNvSpPr/>
                  <p:nvPr/>
                </p:nvSpPr>
                <p:spPr>
                  <a:xfrm rot="6155616" flipV="1">
                    <a:off x="2557516" y="4029651"/>
                    <a:ext cx="118545" cy="219354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592" name="Ovál 591"/>
                  <p:cNvSpPr/>
                  <p:nvPr/>
                </p:nvSpPr>
                <p:spPr>
                  <a:xfrm rot="5596534" flipV="1">
                    <a:off x="1800193" y="4031279"/>
                    <a:ext cx="118545" cy="187493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593" name="Ovál 592"/>
                  <p:cNvSpPr/>
                  <p:nvPr/>
                </p:nvSpPr>
                <p:spPr>
                  <a:xfrm rot="2780660" flipV="1">
                    <a:off x="2735604" y="4155117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</p:grpSp>
        </p:grpSp>
        <p:grpSp>
          <p:nvGrpSpPr>
            <p:cNvPr id="415" name="Skupina 414"/>
            <p:cNvGrpSpPr/>
            <p:nvPr/>
          </p:nvGrpSpPr>
          <p:grpSpPr>
            <a:xfrm>
              <a:off x="9561976" y="4775080"/>
              <a:ext cx="1339285" cy="137492"/>
              <a:chOff x="7267560" y="2767726"/>
              <a:chExt cx="1339285" cy="137492"/>
            </a:xfrm>
          </p:grpSpPr>
          <p:grpSp>
            <p:nvGrpSpPr>
              <p:cNvPr id="524" name="Skupina 523"/>
              <p:cNvGrpSpPr/>
              <p:nvPr/>
            </p:nvGrpSpPr>
            <p:grpSpPr>
              <a:xfrm flipH="1">
                <a:off x="7732118" y="2767726"/>
                <a:ext cx="874727" cy="137492"/>
                <a:chOff x="1502485" y="3994053"/>
                <a:chExt cx="2018909" cy="333257"/>
              </a:xfrm>
            </p:grpSpPr>
            <p:cxnSp>
              <p:nvCxnSpPr>
                <p:cNvPr id="548" name="Přímá spojnice 547"/>
                <p:cNvCxnSpPr/>
                <p:nvPr/>
              </p:nvCxnSpPr>
              <p:spPr>
                <a:xfrm flipH="1">
                  <a:off x="1686681" y="4149080"/>
                  <a:ext cx="1800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9" name="Přímá spojnice 548"/>
                <p:cNvCxnSpPr/>
                <p:nvPr/>
              </p:nvCxnSpPr>
              <p:spPr>
                <a:xfrm flipH="1">
                  <a:off x="1995291" y="4099932"/>
                  <a:ext cx="1512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0" name="Přímá spojnice 549"/>
                <p:cNvCxnSpPr/>
                <p:nvPr/>
              </p:nvCxnSpPr>
              <p:spPr>
                <a:xfrm flipH="1">
                  <a:off x="2130956" y="4202038"/>
                  <a:ext cx="1368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1" name="Přímá spojnice 550"/>
                <p:cNvCxnSpPr/>
                <p:nvPr/>
              </p:nvCxnSpPr>
              <p:spPr>
                <a:xfrm flipH="1">
                  <a:off x="1793394" y="4121934"/>
                  <a:ext cx="1728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2" name="Přímá spojnice 551"/>
                <p:cNvCxnSpPr/>
                <p:nvPr/>
              </p:nvCxnSpPr>
              <p:spPr>
                <a:xfrm flipH="1">
                  <a:off x="1903884" y="4176990"/>
                  <a:ext cx="1584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3" name="Přímá spojnice 552"/>
                <p:cNvCxnSpPr/>
                <p:nvPr/>
              </p:nvCxnSpPr>
              <p:spPr>
                <a:xfrm flipH="1">
                  <a:off x="2362602" y="4228708"/>
                  <a:ext cx="1116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54" name="Skupina 553"/>
                <p:cNvGrpSpPr/>
                <p:nvPr/>
              </p:nvGrpSpPr>
              <p:grpSpPr>
                <a:xfrm>
                  <a:off x="1502485" y="3994053"/>
                  <a:ext cx="1404491" cy="333257"/>
                  <a:chOff x="1502485" y="3994053"/>
                  <a:chExt cx="1404491" cy="333257"/>
                </a:xfrm>
              </p:grpSpPr>
              <p:sp>
                <p:nvSpPr>
                  <p:cNvPr id="555" name="Ovál 554"/>
                  <p:cNvSpPr/>
                  <p:nvPr/>
                </p:nvSpPr>
                <p:spPr>
                  <a:xfrm rot="3469893" flipV="1">
                    <a:off x="1555312" y="412164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556" name="Ovál 555"/>
                  <p:cNvSpPr/>
                  <p:nvPr/>
                </p:nvSpPr>
                <p:spPr>
                  <a:xfrm rot="18819340">
                    <a:off x="1665440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557" name="Ovál 556"/>
                  <p:cNvSpPr/>
                  <p:nvPr/>
                </p:nvSpPr>
                <p:spPr>
                  <a:xfrm rot="18819340">
                    <a:off x="1909483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558" name="Ovál 557"/>
                  <p:cNvSpPr/>
                  <p:nvPr/>
                </p:nvSpPr>
                <p:spPr>
                  <a:xfrm rot="18819340">
                    <a:off x="2169496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559" name="Ovál 558"/>
                  <p:cNvSpPr/>
                  <p:nvPr/>
                </p:nvSpPr>
                <p:spPr>
                  <a:xfrm rot="18819340">
                    <a:off x="2413539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560" name="Ovál 559"/>
                  <p:cNvSpPr/>
                  <p:nvPr/>
                </p:nvSpPr>
                <p:spPr>
                  <a:xfrm rot="18819340">
                    <a:off x="2673552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561" name="Ovál 560"/>
                  <p:cNvSpPr/>
                  <p:nvPr/>
                </p:nvSpPr>
                <p:spPr>
                  <a:xfrm rot="2780660" flipV="1">
                    <a:off x="1765467" y="414069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562" name="Ovál 561"/>
                  <p:cNvSpPr/>
                  <p:nvPr/>
                </p:nvSpPr>
                <p:spPr>
                  <a:xfrm rot="2780660" flipV="1">
                    <a:off x="2024994" y="415593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563" name="Ovál 562"/>
                  <p:cNvSpPr/>
                  <p:nvPr/>
                </p:nvSpPr>
                <p:spPr>
                  <a:xfrm rot="2780660" flipV="1">
                    <a:off x="2276706" y="415593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564" name="Ovál 563"/>
                  <p:cNvSpPr/>
                  <p:nvPr/>
                </p:nvSpPr>
                <p:spPr>
                  <a:xfrm rot="2780660" flipV="1">
                    <a:off x="2533674" y="415212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565" name="Ovál 564"/>
                  <p:cNvSpPr/>
                  <p:nvPr/>
                </p:nvSpPr>
                <p:spPr>
                  <a:xfrm rot="6100262" flipV="1">
                    <a:off x="2093467" y="4057949"/>
                    <a:ext cx="118545" cy="187493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566" name="Ovál 565"/>
                  <p:cNvSpPr/>
                  <p:nvPr/>
                </p:nvSpPr>
                <p:spPr>
                  <a:xfrm rot="4411746" flipV="1">
                    <a:off x="2319991" y="4041243"/>
                    <a:ext cx="118545" cy="220904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567" name="Ovál 566"/>
                  <p:cNvSpPr/>
                  <p:nvPr/>
                </p:nvSpPr>
                <p:spPr>
                  <a:xfrm rot="6155616" flipV="1">
                    <a:off x="2557516" y="4029651"/>
                    <a:ext cx="118545" cy="219354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568" name="Ovál 567"/>
                  <p:cNvSpPr/>
                  <p:nvPr/>
                </p:nvSpPr>
                <p:spPr>
                  <a:xfrm rot="5596534" flipV="1">
                    <a:off x="1800193" y="4031279"/>
                    <a:ext cx="118545" cy="187493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569" name="Ovál 568"/>
                  <p:cNvSpPr/>
                  <p:nvPr/>
                </p:nvSpPr>
                <p:spPr>
                  <a:xfrm rot="2780660" flipV="1">
                    <a:off x="2735604" y="4155117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</p:grpSp>
          <p:grpSp>
            <p:nvGrpSpPr>
              <p:cNvPr id="525" name="Skupina 524"/>
              <p:cNvGrpSpPr/>
              <p:nvPr/>
            </p:nvGrpSpPr>
            <p:grpSpPr>
              <a:xfrm>
                <a:off x="7267560" y="2767726"/>
                <a:ext cx="874727" cy="137492"/>
                <a:chOff x="1502485" y="3994053"/>
                <a:chExt cx="2018909" cy="333257"/>
              </a:xfrm>
            </p:grpSpPr>
            <p:cxnSp>
              <p:nvCxnSpPr>
                <p:cNvPr id="526" name="Přímá spojnice 525"/>
                <p:cNvCxnSpPr/>
                <p:nvPr/>
              </p:nvCxnSpPr>
              <p:spPr>
                <a:xfrm flipH="1">
                  <a:off x="1686681" y="4149080"/>
                  <a:ext cx="1800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7" name="Přímá spojnice 526"/>
                <p:cNvCxnSpPr/>
                <p:nvPr/>
              </p:nvCxnSpPr>
              <p:spPr>
                <a:xfrm flipH="1">
                  <a:off x="1995291" y="4099932"/>
                  <a:ext cx="1512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8" name="Přímá spojnice 527"/>
                <p:cNvCxnSpPr/>
                <p:nvPr/>
              </p:nvCxnSpPr>
              <p:spPr>
                <a:xfrm flipH="1">
                  <a:off x="2130956" y="4202038"/>
                  <a:ext cx="1368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9" name="Přímá spojnice 528"/>
                <p:cNvCxnSpPr/>
                <p:nvPr/>
              </p:nvCxnSpPr>
              <p:spPr>
                <a:xfrm flipH="1">
                  <a:off x="1793394" y="4121934"/>
                  <a:ext cx="1728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0" name="Přímá spojnice 529"/>
                <p:cNvCxnSpPr/>
                <p:nvPr/>
              </p:nvCxnSpPr>
              <p:spPr>
                <a:xfrm flipH="1">
                  <a:off x="1903884" y="4176990"/>
                  <a:ext cx="1584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1" name="Přímá spojnice 530"/>
                <p:cNvCxnSpPr/>
                <p:nvPr/>
              </p:nvCxnSpPr>
              <p:spPr>
                <a:xfrm flipH="1">
                  <a:off x="2362602" y="4228708"/>
                  <a:ext cx="1116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32" name="Skupina 531"/>
                <p:cNvGrpSpPr/>
                <p:nvPr/>
              </p:nvGrpSpPr>
              <p:grpSpPr>
                <a:xfrm>
                  <a:off x="1502485" y="3994053"/>
                  <a:ext cx="1404491" cy="333257"/>
                  <a:chOff x="1502485" y="3994053"/>
                  <a:chExt cx="1404491" cy="333257"/>
                </a:xfrm>
              </p:grpSpPr>
              <p:sp>
                <p:nvSpPr>
                  <p:cNvPr id="533" name="Ovál 532"/>
                  <p:cNvSpPr/>
                  <p:nvPr/>
                </p:nvSpPr>
                <p:spPr>
                  <a:xfrm rot="3469893" flipV="1">
                    <a:off x="1555312" y="412164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534" name="Ovál 533"/>
                  <p:cNvSpPr/>
                  <p:nvPr/>
                </p:nvSpPr>
                <p:spPr>
                  <a:xfrm rot="18819340">
                    <a:off x="1665440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535" name="Ovál 534"/>
                  <p:cNvSpPr/>
                  <p:nvPr/>
                </p:nvSpPr>
                <p:spPr>
                  <a:xfrm rot="18819340">
                    <a:off x="1909483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536" name="Ovál 535"/>
                  <p:cNvSpPr/>
                  <p:nvPr/>
                </p:nvSpPr>
                <p:spPr>
                  <a:xfrm rot="18819340">
                    <a:off x="2169496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537" name="Ovál 536"/>
                  <p:cNvSpPr/>
                  <p:nvPr/>
                </p:nvSpPr>
                <p:spPr>
                  <a:xfrm rot="18819340">
                    <a:off x="2413539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538" name="Ovál 537"/>
                  <p:cNvSpPr/>
                  <p:nvPr/>
                </p:nvSpPr>
                <p:spPr>
                  <a:xfrm rot="18819340">
                    <a:off x="2673552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539" name="Ovál 538"/>
                  <p:cNvSpPr/>
                  <p:nvPr/>
                </p:nvSpPr>
                <p:spPr>
                  <a:xfrm rot="2780660" flipV="1">
                    <a:off x="1765467" y="414069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540" name="Ovál 539"/>
                  <p:cNvSpPr/>
                  <p:nvPr/>
                </p:nvSpPr>
                <p:spPr>
                  <a:xfrm rot="2780660" flipV="1">
                    <a:off x="2024994" y="415593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541" name="Ovál 540"/>
                  <p:cNvSpPr/>
                  <p:nvPr/>
                </p:nvSpPr>
                <p:spPr>
                  <a:xfrm rot="2780660" flipV="1">
                    <a:off x="2276706" y="415593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542" name="Ovál 541"/>
                  <p:cNvSpPr/>
                  <p:nvPr/>
                </p:nvSpPr>
                <p:spPr>
                  <a:xfrm rot="2780660" flipV="1">
                    <a:off x="2533674" y="415212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543" name="Ovál 542"/>
                  <p:cNvSpPr/>
                  <p:nvPr/>
                </p:nvSpPr>
                <p:spPr>
                  <a:xfrm rot="6100262" flipV="1">
                    <a:off x="2093467" y="4057949"/>
                    <a:ext cx="118545" cy="187493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544" name="Ovál 543"/>
                  <p:cNvSpPr/>
                  <p:nvPr/>
                </p:nvSpPr>
                <p:spPr>
                  <a:xfrm rot="4411746" flipV="1">
                    <a:off x="2319991" y="4041243"/>
                    <a:ext cx="118545" cy="220904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545" name="Ovál 544"/>
                  <p:cNvSpPr/>
                  <p:nvPr/>
                </p:nvSpPr>
                <p:spPr>
                  <a:xfrm rot="6155616" flipV="1">
                    <a:off x="2557516" y="4029651"/>
                    <a:ext cx="118545" cy="219354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546" name="Ovál 545"/>
                  <p:cNvSpPr/>
                  <p:nvPr/>
                </p:nvSpPr>
                <p:spPr>
                  <a:xfrm rot="5596534" flipV="1">
                    <a:off x="1800193" y="4031279"/>
                    <a:ext cx="118545" cy="187493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547" name="Ovál 546"/>
                  <p:cNvSpPr/>
                  <p:nvPr/>
                </p:nvSpPr>
                <p:spPr>
                  <a:xfrm rot="2780660" flipV="1">
                    <a:off x="2735604" y="4155117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</p:grpSp>
        </p:grpSp>
        <p:grpSp>
          <p:nvGrpSpPr>
            <p:cNvPr id="416" name="Skupina 415"/>
            <p:cNvGrpSpPr/>
            <p:nvPr/>
          </p:nvGrpSpPr>
          <p:grpSpPr>
            <a:xfrm>
              <a:off x="9564891" y="5136213"/>
              <a:ext cx="1339285" cy="137492"/>
              <a:chOff x="7270475" y="3008319"/>
              <a:chExt cx="1339285" cy="137492"/>
            </a:xfrm>
          </p:grpSpPr>
          <p:grpSp>
            <p:nvGrpSpPr>
              <p:cNvPr id="478" name="Skupina 477"/>
              <p:cNvGrpSpPr/>
              <p:nvPr/>
            </p:nvGrpSpPr>
            <p:grpSpPr>
              <a:xfrm flipH="1" flipV="1">
                <a:off x="7735033" y="3008319"/>
                <a:ext cx="874727" cy="137492"/>
                <a:chOff x="1502485" y="3994053"/>
                <a:chExt cx="2018909" cy="333257"/>
              </a:xfrm>
            </p:grpSpPr>
            <p:cxnSp>
              <p:nvCxnSpPr>
                <p:cNvPr id="502" name="Přímá spojnice 501"/>
                <p:cNvCxnSpPr/>
                <p:nvPr/>
              </p:nvCxnSpPr>
              <p:spPr>
                <a:xfrm flipH="1">
                  <a:off x="1686681" y="4149080"/>
                  <a:ext cx="1800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3" name="Přímá spojnice 502"/>
                <p:cNvCxnSpPr/>
                <p:nvPr/>
              </p:nvCxnSpPr>
              <p:spPr>
                <a:xfrm flipH="1">
                  <a:off x="1995291" y="4099932"/>
                  <a:ext cx="1512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4" name="Přímá spojnice 503"/>
                <p:cNvCxnSpPr/>
                <p:nvPr/>
              </p:nvCxnSpPr>
              <p:spPr>
                <a:xfrm flipH="1">
                  <a:off x="2130956" y="4202038"/>
                  <a:ext cx="1368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5" name="Přímá spojnice 504"/>
                <p:cNvCxnSpPr/>
                <p:nvPr/>
              </p:nvCxnSpPr>
              <p:spPr>
                <a:xfrm flipH="1">
                  <a:off x="1793394" y="4121934"/>
                  <a:ext cx="1728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6" name="Přímá spojnice 505"/>
                <p:cNvCxnSpPr/>
                <p:nvPr/>
              </p:nvCxnSpPr>
              <p:spPr>
                <a:xfrm flipH="1">
                  <a:off x="1903884" y="4176990"/>
                  <a:ext cx="1584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7" name="Přímá spojnice 506"/>
                <p:cNvCxnSpPr/>
                <p:nvPr/>
              </p:nvCxnSpPr>
              <p:spPr>
                <a:xfrm flipH="1">
                  <a:off x="2362602" y="4228708"/>
                  <a:ext cx="1116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08" name="Skupina 507"/>
                <p:cNvGrpSpPr/>
                <p:nvPr/>
              </p:nvGrpSpPr>
              <p:grpSpPr>
                <a:xfrm>
                  <a:off x="1502485" y="3994053"/>
                  <a:ext cx="1404491" cy="333257"/>
                  <a:chOff x="1502485" y="3994053"/>
                  <a:chExt cx="1404491" cy="333257"/>
                </a:xfrm>
              </p:grpSpPr>
              <p:sp>
                <p:nvSpPr>
                  <p:cNvPr id="509" name="Ovál 508"/>
                  <p:cNvSpPr/>
                  <p:nvPr/>
                </p:nvSpPr>
                <p:spPr>
                  <a:xfrm rot="3469893" flipV="1">
                    <a:off x="1555312" y="412164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510" name="Ovál 509"/>
                  <p:cNvSpPr/>
                  <p:nvPr/>
                </p:nvSpPr>
                <p:spPr>
                  <a:xfrm rot="18819340">
                    <a:off x="1665440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511" name="Ovál 510"/>
                  <p:cNvSpPr/>
                  <p:nvPr/>
                </p:nvSpPr>
                <p:spPr>
                  <a:xfrm rot="18819340">
                    <a:off x="1909483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512" name="Ovál 511"/>
                  <p:cNvSpPr/>
                  <p:nvPr/>
                </p:nvSpPr>
                <p:spPr>
                  <a:xfrm rot="18819340">
                    <a:off x="2169496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513" name="Ovál 512"/>
                  <p:cNvSpPr/>
                  <p:nvPr/>
                </p:nvSpPr>
                <p:spPr>
                  <a:xfrm rot="18819340">
                    <a:off x="2413539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514" name="Ovál 513"/>
                  <p:cNvSpPr/>
                  <p:nvPr/>
                </p:nvSpPr>
                <p:spPr>
                  <a:xfrm rot="18819340">
                    <a:off x="2673552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515" name="Ovál 514"/>
                  <p:cNvSpPr/>
                  <p:nvPr/>
                </p:nvSpPr>
                <p:spPr>
                  <a:xfrm rot="2780660" flipV="1">
                    <a:off x="1765467" y="414069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516" name="Ovál 515"/>
                  <p:cNvSpPr/>
                  <p:nvPr/>
                </p:nvSpPr>
                <p:spPr>
                  <a:xfrm rot="2780660" flipV="1">
                    <a:off x="2024994" y="415593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517" name="Ovál 516"/>
                  <p:cNvSpPr/>
                  <p:nvPr/>
                </p:nvSpPr>
                <p:spPr>
                  <a:xfrm rot="2780660" flipV="1">
                    <a:off x="2276706" y="415593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518" name="Ovál 517"/>
                  <p:cNvSpPr/>
                  <p:nvPr/>
                </p:nvSpPr>
                <p:spPr>
                  <a:xfrm rot="2780660" flipV="1">
                    <a:off x="2533674" y="415212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519" name="Ovál 518"/>
                  <p:cNvSpPr/>
                  <p:nvPr/>
                </p:nvSpPr>
                <p:spPr>
                  <a:xfrm rot="6100262" flipV="1">
                    <a:off x="2093467" y="4057949"/>
                    <a:ext cx="118545" cy="187493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520" name="Ovál 519"/>
                  <p:cNvSpPr/>
                  <p:nvPr/>
                </p:nvSpPr>
                <p:spPr>
                  <a:xfrm rot="4411746" flipV="1">
                    <a:off x="2319991" y="4041243"/>
                    <a:ext cx="118545" cy="220904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521" name="Ovál 520"/>
                  <p:cNvSpPr/>
                  <p:nvPr/>
                </p:nvSpPr>
                <p:spPr>
                  <a:xfrm rot="6155616" flipV="1">
                    <a:off x="2557516" y="4029651"/>
                    <a:ext cx="118545" cy="219354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522" name="Ovál 521"/>
                  <p:cNvSpPr/>
                  <p:nvPr/>
                </p:nvSpPr>
                <p:spPr>
                  <a:xfrm rot="5596534" flipV="1">
                    <a:off x="1800193" y="4031279"/>
                    <a:ext cx="118545" cy="187493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523" name="Ovál 522"/>
                  <p:cNvSpPr/>
                  <p:nvPr/>
                </p:nvSpPr>
                <p:spPr>
                  <a:xfrm rot="2780660" flipV="1">
                    <a:off x="2735604" y="4155117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</p:grpSp>
          <p:grpSp>
            <p:nvGrpSpPr>
              <p:cNvPr id="479" name="Skupina 478"/>
              <p:cNvGrpSpPr/>
              <p:nvPr/>
            </p:nvGrpSpPr>
            <p:grpSpPr>
              <a:xfrm flipV="1">
                <a:off x="7270475" y="3008319"/>
                <a:ext cx="874727" cy="137492"/>
                <a:chOff x="1502485" y="3994053"/>
                <a:chExt cx="2018909" cy="333257"/>
              </a:xfrm>
            </p:grpSpPr>
            <p:cxnSp>
              <p:nvCxnSpPr>
                <p:cNvPr id="480" name="Přímá spojnice 479"/>
                <p:cNvCxnSpPr/>
                <p:nvPr/>
              </p:nvCxnSpPr>
              <p:spPr>
                <a:xfrm flipH="1">
                  <a:off x="1686681" y="4149080"/>
                  <a:ext cx="1800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1" name="Přímá spojnice 480"/>
                <p:cNvCxnSpPr/>
                <p:nvPr/>
              </p:nvCxnSpPr>
              <p:spPr>
                <a:xfrm flipH="1">
                  <a:off x="1995291" y="4099932"/>
                  <a:ext cx="1512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2" name="Přímá spojnice 481"/>
                <p:cNvCxnSpPr/>
                <p:nvPr/>
              </p:nvCxnSpPr>
              <p:spPr>
                <a:xfrm flipH="1">
                  <a:off x="2130956" y="4202038"/>
                  <a:ext cx="1368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3" name="Přímá spojnice 482"/>
                <p:cNvCxnSpPr/>
                <p:nvPr/>
              </p:nvCxnSpPr>
              <p:spPr>
                <a:xfrm flipH="1">
                  <a:off x="1793394" y="4121934"/>
                  <a:ext cx="1728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4" name="Přímá spojnice 483"/>
                <p:cNvCxnSpPr/>
                <p:nvPr/>
              </p:nvCxnSpPr>
              <p:spPr>
                <a:xfrm flipH="1">
                  <a:off x="1903884" y="4176990"/>
                  <a:ext cx="1584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5" name="Přímá spojnice 484"/>
                <p:cNvCxnSpPr/>
                <p:nvPr/>
              </p:nvCxnSpPr>
              <p:spPr>
                <a:xfrm flipH="1">
                  <a:off x="2362602" y="4228708"/>
                  <a:ext cx="1116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86" name="Skupina 485"/>
                <p:cNvGrpSpPr/>
                <p:nvPr/>
              </p:nvGrpSpPr>
              <p:grpSpPr>
                <a:xfrm>
                  <a:off x="1502485" y="3994053"/>
                  <a:ext cx="1404491" cy="333257"/>
                  <a:chOff x="1502485" y="3994053"/>
                  <a:chExt cx="1404491" cy="333257"/>
                </a:xfrm>
              </p:grpSpPr>
              <p:sp>
                <p:nvSpPr>
                  <p:cNvPr id="487" name="Ovál 486"/>
                  <p:cNvSpPr/>
                  <p:nvPr/>
                </p:nvSpPr>
                <p:spPr>
                  <a:xfrm rot="3469893" flipV="1">
                    <a:off x="1555312" y="412164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88" name="Ovál 487"/>
                  <p:cNvSpPr/>
                  <p:nvPr/>
                </p:nvSpPr>
                <p:spPr>
                  <a:xfrm rot="18819340">
                    <a:off x="1665440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89" name="Ovál 488"/>
                  <p:cNvSpPr/>
                  <p:nvPr/>
                </p:nvSpPr>
                <p:spPr>
                  <a:xfrm rot="18819340">
                    <a:off x="1909483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90" name="Ovál 489"/>
                  <p:cNvSpPr/>
                  <p:nvPr/>
                </p:nvSpPr>
                <p:spPr>
                  <a:xfrm rot="18819340">
                    <a:off x="2169496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491" name="Ovál 490"/>
                  <p:cNvSpPr/>
                  <p:nvPr/>
                </p:nvSpPr>
                <p:spPr>
                  <a:xfrm rot="18819340">
                    <a:off x="2413539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492" name="Ovál 491"/>
                  <p:cNvSpPr/>
                  <p:nvPr/>
                </p:nvSpPr>
                <p:spPr>
                  <a:xfrm rot="18819340">
                    <a:off x="2673552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493" name="Ovál 492"/>
                  <p:cNvSpPr/>
                  <p:nvPr/>
                </p:nvSpPr>
                <p:spPr>
                  <a:xfrm rot="2780660" flipV="1">
                    <a:off x="1765467" y="414069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94" name="Ovál 493"/>
                  <p:cNvSpPr/>
                  <p:nvPr/>
                </p:nvSpPr>
                <p:spPr>
                  <a:xfrm rot="2780660" flipV="1">
                    <a:off x="2024994" y="415593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95" name="Ovál 494"/>
                  <p:cNvSpPr/>
                  <p:nvPr/>
                </p:nvSpPr>
                <p:spPr>
                  <a:xfrm rot="2780660" flipV="1">
                    <a:off x="2276706" y="415593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96" name="Ovál 495"/>
                  <p:cNvSpPr/>
                  <p:nvPr/>
                </p:nvSpPr>
                <p:spPr>
                  <a:xfrm rot="2780660" flipV="1">
                    <a:off x="2533674" y="415212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97" name="Ovál 496"/>
                  <p:cNvSpPr/>
                  <p:nvPr/>
                </p:nvSpPr>
                <p:spPr>
                  <a:xfrm rot="6100262" flipV="1">
                    <a:off x="2093467" y="4057949"/>
                    <a:ext cx="118545" cy="187493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98" name="Ovál 497"/>
                  <p:cNvSpPr/>
                  <p:nvPr/>
                </p:nvSpPr>
                <p:spPr>
                  <a:xfrm rot="4411746" flipV="1">
                    <a:off x="2319991" y="4041243"/>
                    <a:ext cx="118545" cy="220904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99" name="Ovál 498"/>
                  <p:cNvSpPr/>
                  <p:nvPr/>
                </p:nvSpPr>
                <p:spPr>
                  <a:xfrm rot="6155616" flipV="1">
                    <a:off x="2557516" y="4029651"/>
                    <a:ext cx="118545" cy="219354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500" name="Ovál 499"/>
                  <p:cNvSpPr/>
                  <p:nvPr/>
                </p:nvSpPr>
                <p:spPr>
                  <a:xfrm rot="5596534" flipV="1">
                    <a:off x="1800193" y="4031279"/>
                    <a:ext cx="118545" cy="187493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501" name="Ovál 500"/>
                  <p:cNvSpPr/>
                  <p:nvPr/>
                </p:nvSpPr>
                <p:spPr>
                  <a:xfrm rot="2780660" flipV="1">
                    <a:off x="2735604" y="4155117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</p:grpSp>
        </p:grpSp>
        <p:grpSp>
          <p:nvGrpSpPr>
            <p:cNvPr id="417" name="Skupina 416"/>
            <p:cNvGrpSpPr/>
            <p:nvPr/>
          </p:nvGrpSpPr>
          <p:grpSpPr>
            <a:xfrm>
              <a:off x="9533383" y="5497346"/>
              <a:ext cx="1339285" cy="137492"/>
              <a:chOff x="7238967" y="3501008"/>
              <a:chExt cx="1339285" cy="137492"/>
            </a:xfrm>
          </p:grpSpPr>
          <p:grpSp>
            <p:nvGrpSpPr>
              <p:cNvPr id="432" name="Skupina 431"/>
              <p:cNvGrpSpPr/>
              <p:nvPr/>
            </p:nvGrpSpPr>
            <p:grpSpPr>
              <a:xfrm flipH="1">
                <a:off x="7703525" y="3501008"/>
                <a:ext cx="874727" cy="137492"/>
                <a:chOff x="1502485" y="3994053"/>
                <a:chExt cx="2018909" cy="333257"/>
              </a:xfrm>
            </p:grpSpPr>
            <p:cxnSp>
              <p:nvCxnSpPr>
                <p:cNvPr id="456" name="Přímá spojnice 455"/>
                <p:cNvCxnSpPr/>
                <p:nvPr/>
              </p:nvCxnSpPr>
              <p:spPr>
                <a:xfrm flipH="1">
                  <a:off x="1686681" y="4149080"/>
                  <a:ext cx="1800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7" name="Přímá spojnice 456"/>
                <p:cNvCxnSpPr/>
                <p:nvPr/>
              </p:nvCxnSpPr>
              <p:spPr>
                <a:xfrm flipH="1">
                  <a:off x="1995291" y="4099932"/>
                  <a:ext cx="1512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8" name="Přímá spojnice 457"/>
                <p:cNvCxnSpPr/>
                <p:nvPr/>
              </p:nvCxnSpPr>
              <p:spPr>
                <a:xfrm flipH="1">
                  <a:off x="2130956" y="4202038"/>
                  <a:ext cx="1368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9" name="Přímá spojnice 458"/>
                <p:cNvCxnSpPr/>
                <p:nvPr/>
              </p:nvCxnSpPr>
              <p:spPr>
                <a:xfrm flipH="1">
                  <a:off x="1793394" y="4121934"/>
                  <a:ext cx="1728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0" name="Přímá spojnice 459"/>
                <p:cNvCxnSpPr/>
                <p:nvPr/>
              </p:nvCxnSpPr>
              <p:spPr>
                <a:xfrm flipH="1">
                  <a:off x="1903884" y="4176990"/>
                  <a:ext cx="1584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1" name="Přímá spojnice 460"/>
                <p:cNvCxnSpPr/>
                <p:nvPr/>
              </p:nvCxnSpPr>
              <p:spPr>
                <a:xfrm flipH="1">
                  <a:off x="2362602" y="4228708"/>
                  <a:ext cx="1116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62" name="Skupina 461"/>
                <p:cNvGrpSpPr/>
                <p:nvPr/>
              </p:nvGrpSpPr>
              <p:grpSpPr>
                <a:xfrm>
                  <a:off x="1502485" y="3994053"/>
                  <a:ext cx="1404491" cy="333257"/>
                  <a:chOff x="1502485" y="3994053"/>
                  <a:chExt cx="1404491" cy="333257"/>
                </a:xfrm>
              </p:grpSpPr>
              <p:sp>
                <p:nvSpPr>
                  <p:cNvPr id="463" name="Ovál 462"/>
                  <p:cNvSpPr/>
                  <p:nvPr/>
                </p:nvSpPr>
                <p:spPr>
                  <a:xfrm rot="3469893" flipV="1">
                    <a:off x="1555312" y="412164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64" name="Ovál 463"/>
                  <p:cNvSpPr/>
                  <p:nvPr/>
                </p:nvSpPr>
                <p:spPr>
                  <a:xfrm rot="18819340">
                    <a:off x="1665440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65" name="Ovál 464"/>
                  <p:cNvSpPr/>
                  <p:nvPr/>
                </p:nvSpPr>
                <p:spPr>
                  <a:xfrm rot="18819340">
                    <a:off x="1909483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66" name="Ovál 465"/>
                  <p:cNvSpPr/>
                  <p:nvPr/>
                </p:nvSpPr>
                <p:spPr>
                  <a:xfrm rot="18819340">
                    <a:off x="2169496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467" name="Ovál 466"/>
                  <p:cNvSpPr/>
                  <p:nvPr/>
                </p:nvSpPr>
                <p:spPr>
                  <a:xfrm rot="18819340">
                    <a:off x="2413539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468" name="Ovál 467"/>
                  <p:cNvSpPr/>
                  <p:nvPr/>
                </p:nvSpPr>
                <p:spPr>
                  <a:xfrm rot="18819340">
                    <a:off x="2673552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469" name="Ovál 468"/>
                  <p:cNvSpPr/>
                  <p:nvPr/>
                </p:nvSpPr>
                <p:spPr>
                  <a:xfrm rot="2780660" flipV="1">
                    <a:off x="1765467" y="414069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70" name="Ovál 469"/>
                  <p:cNvSpPr/>
                  <p:nvPr/>
                </p:nvSpPr>
                <p:spPr>
                  <a:xfrm rot="2780660" flipV="1">
                    <a:off x="2024994" y="415593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71" name="Ovál 470"/>
                  <p:cNvSpPr/>
                  <p:nvPr/>
                </p:nvSpPr>
                <p:spPr>
                  <a:xfrm rot="2780660" flipV="1">
                    <a:off x="2276706" y="415593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72" name="Ovál 471"/>
                  <p:cNvSpPr/>
                  <p:nvPr/>
                </p:nvSpPr>
                <p:spPr>
                  <a:xfrm rot="2780660" flipV="1">
                    <a:off x="2533674" y="415212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73" name="Ovál 472"/>
                  <p:cNvSpPr/>
                  <p:nvPr/>
                </p:nvSpPr>
                <p:spPr>
                  <a:xfrm rot="6100262" flipV="1">
                    <a:off x="2093467" y="4057949"/>
                    <a:ext cx="118545" cy="187493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74" name="Ovál 473"/>
                  <p:cNvSpPr/>
                  <p:nvPr/>
                </p:nvSpPr>
                <p:spPr>
                  <a:xfrm rot="4411746" flipV="1">
                    <a:off x="2319991" y="4041243"/>
                    <a:ext cx="118545" cy="220904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75" name="Ovál 474"/>
                  <p:cNvSpPr/>
                  <p:nvPr/>
                </p:nvSpPr>
                <p:spPr>
                  <a:xfrm rot="6155616" flipV="1">
                    <a:off x="2557516" y="4029651"/>
                    <a:ext cx="118545" cy="219354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76" name="Ovál 475"/>
                  <p:cNvSpPr/>
                  <p:nvPr/>
                </p:nvSpPr>
                <p:spPr>
                  <a:xfrm rot="5596534" flipV="1">
                    <a:off x="1800193" y="4031279"/>
                    <a:ext cx="118545" cy="187493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77" name="Ovál 476"/>
                  <p:cNvSpPr/>
                  <p:nvPr/>
                </p:nvSpPr>
                <p:spPr>
                  <a:xfrm rot="2780660" flipV="1">
                    <a:off x="2735604" y="4155117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</p:grpSp>
          <p:grpSp>
            <p:nvGrpSpPr>
              <p:cNvPr id="433" name="Skupina 432"/>
              <p:cNvGrpSpPr/>
              <p:nvPr/>
            </p:nvGrpSpPr>
            <p:grpSpPr>
              <a:xfrm>
                <a:off x="7238967" y="3501008"/>
                <a:ext cx="874727" cy="137492"/>
                <a:chOff x="1502485" y="3994053"/>
                <a:chExt cx="2018909" cy="333257"/>
              </a:xfrm>
            </p:grpSpPr>
            <p:cxnSp>
              <p:nvCxnSpPr>
                <p:cNvPr id="434" name="Přímá spojnice 433"/>
                <p:cNvCxnSpPr/>
                <p:nvPr/>
              </p:nvCxnSpPr>
              <p:spPr>
                <a:xfrm flipH="1">
                  <a:off x="1686681" y="4149080"/>
                  <a:ext cx="1800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5" name="Přímá spojnice 434"/>
                <p:cNvCxnSpPr/>
                <p:nvPr/>
              </p:nvCxnSpPr>
              <p:spPr>
                <a:xfrm flipH="1">
                  <a:off x="1995291" y="4099932"/>
                  <a:ext cx="1512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6" name="Přímá spojnice 435"/>
                <p:cNvCxnSpPr/>
                <p:nvPr/>
              </p:nvCxnSpPr>
              <p:spPr>
                <a:xfrm flipH="1">
                  <a:off x="2130956" y="4202038"/>
                  <a:ext cx="1368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7" name="Přímá spojnice 436"/>
                <p:cNvCxnSpPr/>
                <p:nvPr/>
              </p:nvCxnSpPr>
              <p:spPr>
                <a:xfrm flipH="1">
                  <a:off x="1793394" y="4121934"/>
                  <a:ext cx="1728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8" name="Přímá spojnice 437"/>
                <p:cNvCxnSpPr/>
                <p:nvPr/>
              </p:nvCxnSpPr>
              <p:spPr>
                <a:xfrm flipH="1">
                  <a:off x="1903884" y="4176990"/>
                  <a:ext cx="1584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9" name="Přímá spojnice 438"/>
                <p:cNvCxnSpPr/>
                <p:nvPr/>
              </p:nvCxnSpPr>
              <p:spPr>
                <a:xfrm flipH="1">
                  <a:off x="2362602" y="4228708"/>
                  <a:ext cx="1116000" cy="0"/>
                </a:xfrm>
                <a:prstGeom prst="line">
                  <a:avLst/>
                </a:prstGeom>
                <a:ln w="127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40" name="Skupina 439"/>
                <p:cNvGrpSpPr/>
                <p:nvPr/>
              </p:nvGrpSpPr>
              <p:grpSpPr>
                <a:xfrm>
                  <a:off x="1502485" y="3994053"/>
                  <a:ext cx="1404491" cy="333257"/>
                  <a:chOff x="1502485" y="3994053"/>
                  <a:chExt cx="1404491" cy="333257"/>
                </a:xfrm>
              </p:grpSpPr>
              <p:sp>
                <p:nvSpPr>
                  <p:cNvPr id="441" name="Ovál 440"/>
                  <p:cNvSpPr/>
                  <p:nvPr/>
                </p:nvSpPr>
                <p:spPr>
                  <a:xfrm rot="3469893" flipV="1">
                    <a:off x="1555312" y="412164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42" name="Ovál 441"/>
                  <p:cNvSpPr/>
                  <p:nvPr/>
                </p:nvSpPr>
                <p:spPr>
                  <a:xfrm rot="18819340">
                    <a:off x="1665440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43" name="Ovál 442"/>
                  <p:cNvSpPr/>
                  <p:nvPr/>
                </p:nvSpPr>
                <p:spPr>
                  <a:xfrm rot="18819340">
                    <a:off x="1909483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44" name="Ovál 443"/>
                  <p:cNvSpPr/>
                  <p:nvPr/>
                </p:nvSpPr>
                <p:spPr>
                  <a:xfrm rot="18819340">
                    <a:off x="2169496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445" name="Ovál 444"/>
                  <p:cNvSpPr/>
                  <p:nvPr/>
                </p:nvSpPr>
                <p:spPr>
                  <a:xfrm rot="18819340">
                    <a:off x="2413539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446" name="Ovál 445"/>
                  <p:cNvSpPr/>
                  <p:nvPr/>
                </p:nvSpPr>
                <p:spPr>
                  <a:xfrm rot="18819340">
                    <a:off x="2673552" y="3941226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447" name="Ovál 446"/>
                  <p:cNvSpPr/>
                  <p:nvPr/>
                </p:nvSpPr>
                <p:spPr>
                  <a:xfrm rot="2780660" flipV="1">
                    <a:off x="1765467" y="414069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48" name="Ovál 447"/>
                  <p:cNvSpPr/>
                  <p:nvPr/>
                </p:nvSpPr>
                <p:spPr>
                  <a:xfrm rot="2780660" flipV="1">
                    <a:off x="2024994" y="415593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49" name="Ovál 448"/>
                  <p:cNvSpPr/>
                  <p:nvPr/>
                </p:nvSpPr>
                <p:spPr>
                  <a:xfrm rot="2780660" flipV="1">
                    <a:off x="2276706" y="415593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50" name="Ovál 449"/>
                  <p:cNvSpPr/>
                  <p:nvPr/>
                </p:nvSpPr>
                <p:spPr>
                  <a:xfrm rot="2780660" flipV="1">
                    <a:off x="2533674" y="4152128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51" name="Ovál 450"/>
                  <p:cNvSpPr/>
                  <p:nvPr/>
                </p:nvSpPr>
                <p:spPr>
                  <a:xfrm rot="6100262" flipV="1">
                    <a:off x="2093467" y="4057949"/>
                    <a:ext cx="118545" cy="187493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52" name="Ovál 451"/>
                  <p:cNvSpPr/>
                  <p:nvPr/>
                </p:nvSpPr>
                <p:spPr>
                  <a:xfrm rot="4411746" flipV="1">
                    <a:off x="2319991" y="4041243"/>
                    <a:ext cx="118545" cy="220904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53" name="Ovál 452"/>
                  <p:cNvSpPr/>
                  <p:nvPr/>
                </p:nvSpPr>
                <p:spPr>
                  <a:xfrm rot="6155616" flipV="1">
                    <a:off x="2557516" y="4029651"/>
                    <a:ext cx="118545" cy="219354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54" name="Ovál 453"/>
                  <p:cNvSpPr/>
                  <p:nvPr/>
                </p:nvSpPr>
                <p:spPr>
                  <a:xfrm rot="5596534" flipV="1">
                    <a:off x="1800193" y="4031279"/>
                    <a:ext cx="118545" cy="187493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55" name="Ovál 454"/>
                  <p:cNvSpPr/>
                  <p:nvPr/>
                </p:nvSpPr>
                <p:spPr>
                  <a:xfrm rot="2780660" flipV="1">
                    <a:off x="2735604" y="4155117"/>
                    <a:ext cx="118545" cy="224199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</p:grpSp>
        </p:grpSp>
        <p:grpSp>
          <p:nvGrpSpPr>
            <p:cNvPr id="418" name="Skupina 417"/>
            <p:cNvGrpSpPr/>
            <p:nvPr/>
          </p:nvGrpSpPr>
          <p:grpSpPr>
            <a:xfrm>
              <a:off x="8678097" y="4235830"/>
              <a:ext cx="1152000" cy="1480954"/>
              <a:chOff x="7067741" y="2363329"/>
              <a:chExt cx="1152000" cy="1480954"/>
            </a:xfrm>
          </p:grpSpPr>
          <p:cxnSp>
            <p:nvCxnSpPr>
              <p:cNvPr id="426" name="Přímá spojnice 425"/>
              <p:cNvCxnSpPr/>
              <p:nvPr/>
            </p:nvCxnSpPr>
            <p:spPr>
              <a:xfrm>
                <a:off x="7067741" y="2385071"/>
                <a:ext cx="1152000" cy="0"/>
              </a:xfrm>
              <a:prstGeom prst="line">
                <a:avLst/>
              </a:prstGeom>
              <a:ln w="57150">
                <a:solidFill>
                  <a:srgbClr val="CC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7" name="Přímá spojnice 426"/>
              <p:cNvCxnSpPr/>
              <p:nvPr/>
            </p:nvCxnSpPr>
            <p:spPr>
              <a:xfrm>
                <a:off x="7067741" y="2745111"/>
                <a:ext cx="1152000" cy="0"/>
              </a:xfrm>
              <a:prstGeom prst="line">
                <a:avLst/>
              </a:prstGeom>
              <a:ln w="57150">
                <a:solidFill>
                  <a:srgbClr val="CC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8" name="Přímá spojnice 427"/>
              <p:cNvCxnSpPr/>
              <p:nvPr/>
            </p:nvCxnSpPr>
            <p:spPr>
              <a:xfrm>
                <a:off x="7067741" y="3105151"/>
                <a:ext cx="1152000" cy="0"/>
              </a:xfrm>
              <a:prstGeom prst="line">
                <a:avLst/>
              </a:prstGeom>
              <a:ln w="57150">
                <a:solidFill>
                  <a:srgbClr val="CC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9" name="Přímá spojnice 428"/>
              <p:cNvCxnSpPr/>
              <p:nvPr/>
            </p:nvCxnSpPr>
            <p:spPr>
              <a:xfrm>
                <a:off x="7067741" y="3465191"/>
                <a:ext cx="1152000" cy="0"/>
              </a:xfrm>
              <a:prstGeom prst="line">
                <a:avLst/>
              </a:prstGeom>
              <a:ln w="57150">
                <a:solidFill>
                  <a:srgbClr val="CC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0" name="Přímá spojnice 429"/>
              <p:cNvCxnSpPr/>
              <p:nvPr/>
            </p:nvCxnSpPr>
            <p:spPr>
              <a:xfrm>
                <a:off x="7067741" y="3825231"/>
                <a:ext cx="1152000" cy="0"/>
              </a:xfrm>
              <a:prstGeom prst="line">
                <a:avLst/>
              </a:prstGeom>
              <a:ln w="57150">
                <a:solidFill>
                  <a:srgbClr val="CC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1" name="Přímá spojnice 430"/>
              <p:cNvCxnSpPr/>
              <p:nvPr/>
            </p:nvCxnSpPr>
            <p:spPr>
              <a:xfrm flipH="1">
                <a:off x="7088206" y="2363329"/>
                <a:ext cx="0" cy="1480954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19" name="Skupina 418"/>
            <p:cNvGrpSpPr/>
            <p:nvPr/>
          </p:nvGrpSpPr>
          <p:grpSpPr>
            <a:xfrm flipH="1">
              <a:off x="10669781" y="4324310"/>
              <a:ext cx="1152000" cy="1480954"/>
              <a:chOff x="7067741" y="2363329"/>
              <a:chExt cx="1152000" cy="1480954"/>
            </a:xfrm>
          </p:grpSpPr>
          <p:cxnSp>
            <p:nvCxnSpPr>
              <p:cNvPr id="420" name="Přímá spojnice 419"/>
              <p:cNvCxnSpPr/>
              <p:nvPr/>
            </p:nvCxnSpPr>
            <p:spPr>
              <a:xfrm>
                <a:off x="7067741" y="2385071"/>
                <a:ext cx="1152000" cy="0"/>
              </a:xfrm>
              <a:prstGeom prst="line">
                <a:avLst/>
              </a:prstGeom>
              <a:ln w="57150">
                <a:solidFill>
                  <a:srgbClr val="CC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1" name="Přímá spojnice 420"/>
              <p:cNvCxnSpPr/>
              <p:nvPr/>
            </p:nvCxnSpPr>
            <p:spPr>
              <a:xfrm>
                <a:off x="7067741" y="2745111"/>
                <a:ext cx="1152000" cy="0"/>
              </a:xfrm>
              <a:prstGeom prst="line">
                <a:avLst/>
              </a:prstGeom>
              <a:ln w="57150">
                <a:solidFill>
                  <a:srgbClr val="CC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2" name="Přímá spojnice 421"/>
              <p:cNvCxnSpPr/>
              <p:nvPr/>
            </p:nvCxnSpPr>
            <p:spPr>
              <a:xfrm>
                <a:off x="7067741" y="3105151"/>
                <a:ext cx="1152000" cy="0"/>
              </a:xfrm>
              <a:prstGeom prst="line">
                <a:avLst/>
              </a:prstGeom>
              <a:ln w="57150">
                <a:solidFill>
                  <a:srgbClr val="CC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3" name="Přímá spojnice 422"/>
              <p:cNvCxnSpPr/>
              <p:nvPr/>
            </p:nvCxnSpPr>
            <p:spPr>
              <a:xfrm>
                <a:off x="7067741" y="3465191"/>
                <a:ext cx="1152000" cy="0"/>
              </a:xfrm>
              <a:prstGeom prst="line">
                <a:avLst/>
              </a:prstGeom>
              <a:ln w="57150">
                <a:solidFill>
                  <a:srgbClr val="CC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4" name="Přímá spojnice 423"/>
              <p:cNvCxnSpPr/>
              <p:nvPr/>
            </p:nvCxnSpPr>
            <p:spPr>
              <a:xfrm>
                <a:off x="7067741" y="3825231"/>
                <a:ext cx="1152000" cy="0"/>
              </a:xfrm>
              <a:prstGeom prst="line">
                <a:avLst/>
              </a:prstGeom>
              <a:ln w="57150">
                <a:solidFill>
                  <a:srgbClr val="CC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5" name="Přímá spojnice 424"/>
              <p:cNvCxnSpPr/>
              <p:nvPr/>
            </p:nvCxnSpPr>
            <p:spPr>
              <a:xfrm flipH="1">
                <a:off x="7088206" y="2363329"/>
                <a:ext cx="0" cy="1480954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16" name="TextovéPole 615"/>
          <p:cNvSpPr txBox="1"/>
          <p:nvPr/>
        </p:nvSpPr>
        <p:spPr>
          <a:xfrm>
            <a:off x="751979" y="3753159"/>
            <a:ext cx="2030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malá náplň srdce</a:t>
            </a:r>
          </a:p>
        </p:txBody>
      </p:sp>
      <p:sp>
        <p:nvSpPr>
          <p:cNvPr id="617" name="TextovéPole 616"/>
          <p:cNvSpPr txBox="1"/>
          <p:nvPr/>
        </p:nvSpPr>
        <p:spPr>
          <a:xfrm>
            <a:off x="2915816" y="3706771"/>
            <a:ext cx="2362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zvýšená náplň srdce</a:t>
            </a:r>
          </a:p>
        </p:txBody>
      </p:sp>
      <p:sp>
        <p:nvSpPr>
          <p:cNvPr id="618" name="TextovéPole 617"/>
          <p:cNvSpPr txBox="1"/>
          <p:nvPr/>
        </p:nvSpPr>
        <p:spPr>
          <a:xfrm>
            <a:off x="5796136" y="3600118"/>
            <a:ext cx="23623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extrémní protažení srdečního svalu</a:t>
            </a:r>
          </a:p>
        </p:txBody>
      </p:sp>
      <p:grpSp>
        <p:nvGrpSpPr>
          <p:cNvPr id="619" name="Skupina 618"/>
          <p:cNvGrpSpPr/>
          <p:nvPr/>
        </p:nvGrpSpPr>
        <p:grpSpPr>
          <a:xfrm>
            <a:off x="4788025" y="4475716"/>
            <a:ext cx="4345609" cy="1626872"/>
            <a:chOff x="6609461" y="4701043"/>
            <a:chExt cx="5026679" cy="1817785"/>
          </a:xfrm>
        </p:grpSpPr>
        <p:cxnSp>
          <p:nvCxnSpPr>
            <p:cNvPr id="620" name="Přímá spojnice 619"/>
            <p:cNvCxnSpPr/>
            <p:nvPr/>
          </p:nvCxnSpPr>
          <p:spPr>
            <a:xfrm flipH="1">
              <a:off x="7385539" y="6066514"/>
              <a:ext cx="425060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1" name="Přímá spojnice 620"/>
            <p:cNvCxnSpPr/>
            <p:nvPr/>
          </p:nvCxnSpPr>
          <p:spPr>
            <a:xfrm>
              <a:off x="7704315" y="5569027"/>
              <a:ext cx="0" cy="504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2" name="Přímá spojnice 621"/>
            <p:cNvCxnSpPr/>
            <p:nvPr/>
          </p:nvCxnSpPr>
          <p:spPr>
            <a:xfrm>
              <a:off x="7997611" y="5569027"/>
              <a:ext cx="0" cy="504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3" name="Přímá spojnice 622"/>
            <p:cNvCxnSpPr/>
            <p:nvPr/>
          </p:nvCxnSpPr>
          <p:spPr>
            <a:xfrm>
              <a:off x="8290907" y="5569027"/>
              <a:ext cx="0" cy="504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4" name="Přímá spojnice 623"/>
            <p:cNvCxnSpPr/>
            <p:nvPr/>
          </p:nvCxnSpPr>
          <p:spPr>
            <a:xfrm>
              <a:off x="8584203" y="5569027"/>
              <a:ext cx="0" cy="504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5" name="Přímá spojnice 624"/>
            <p:cNvCxnSpPr/>
            <p:nvPr/>
          </p:nvCxnSpPr>
          <p:spPr>
            <a:xfrm>
              <a:off x="8877499" y="5569027"/>
              <a:ext cx="0" cy="504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6" name="Přímá spojnice 625"/>
            <p:cNvCxnSpPr/>
            <p:nvPr/>
          </p:nvCxnSpPr>
          <p:spPr>
            <a:xfrm>
              <a:off x="9038670" y="5699652"/>
              <a:ext cx="0" cy="360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7" name="Přímá spojnice 626"/>
            <p:cNvCxnSpPr/>
            <p:nvPr/>
          </p:nvCxnSpPr>
          <p:spPr>
            <a:xfrm>
              <a:off x="9361012" y="5440652"/>
              <a:ext cx="0" cy="612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8" name="Přímá spojnice 627"/>
            <p:cNvCxnSpPr/>
            <p:nvPr/>
          </p:nvCxnSpPr>
          <p:spPr>
            <a:xfrm>
              <a:off x="9199841" y="5569027"/>
              <a:ext cx="0" cy="504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9" name="Přímá spojnice 628"/>
            <p:cNvCxnSpPr/>
            <p:nvPr/>
          </p:nvCxnSpPr>
          <p:spPr>
            <a:xfrm>
              <a:off x="9522183" y="5332652"/>
              <a:ext cx="0" cy="720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0" name="Přímá spojnice 629"/>
            <p:cNvCxnSpPr/>
            <p:nvPr/>
          </p:nvCxnSpPr>
          <p:spPr>
            <a:xfrm>
              <a:off x="9683354" y="5224652"/>
              <a:ext cx="0" cy="828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1" name="Přímá spojnice 630"/>
            <p:cNvCxnSpPr/>
            <p:nvPr/>
          </p:nvCxnSpPr>
          <p:spPr>
            <a:xfrm>
              <a:off x="9844525" y="5200902"/>
              <a:ext cx="0" cy="864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2" name="Přímá spojnice 631"/>
            <p:cNvCxnSpPr/>
            <p:nvPr/>
          </p:nvCxnSpPr>
          <p:spPr>
            <a:xfrm>
              <a:off x="10005696" y="5200902"/>
              <a:ext cx="0" cy="864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3" name="Přímá spojnice 632"/>
            <p:cNvCxnSpPr/>
            <p:nvPr/>
          </p:nvCxnSpPr>
          <p:spPr>
            <a:xfrm>
              <a:off x="10166867" y="5200902"/>
              <a:ext cx="0" cy="864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4" name="Přímá spojnice 633"/>
            <p:cNvCxnSpPr/>
            <p:nvPr/>
          </p:nvCxnSpPr>
          <p:spPr>
            <a:xfrm>
              <a:off x="10328038" y="5200902"/>
              <a:ext cx="0" cy="864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5" name="Přímá spojnice 634"/>
            <p:cNvCxnSpPr/>
            <p:nvPr/>
          </p:nvCxnSpPr>
          <p:spPr>
            <a:xfrm>
              <a:off x="10489210" y="5200902"/>
              <a:ext cx="0" cy="864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6" name="Přímá spojnice 635"/>
            <p:cNvCxnSpPr/>
            <p:nvPr/>
          </p:nvCxnSpPr>
          <p:spPr>
            <a:xfrm>
              <a:off x="10564605" y="5356793"/>
              <a:ext cx="0" cy="720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7" name="Přímá spojnice 636"/>
            <p:cNvCxnSpPr/>
            <p:nvPr/>
          </p:nvCxnSpPr>
          <p:spPr>
            <a:xfrm>
              <a:off x="10667864" y="5202418"/>
              <a:ext cx="0" cy="864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8" name="Přímá spojnice 637"/>
            <p:cNvCxnSpPr/>
            <p:nvPr/>
          </p:nvCxnSpPr>
          <p:spPr>
            <a:xfrm>
              <a:off x="10874382" y="4845043"/>
              <a:ext cx="0" cy="1224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9" name="Přímá spojnice 638"/>
            <p:cNvCxnSpPr/>
            <p:nvPr/>
          </p:nvCxnSpPr>
          <p:spPr>
            <a:xfrm>
              <a:off x="11080900" y="4701043"/>
              <a:ext cx="0" cy="1368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0" name="Přímá spojnice 639"/>
            <p:cNvCxnSpPr/>
            <p:nvPr/>
          </p:nvCxnSpPr>
          <p:spPr>
            <a:xfrm>
              <a:off x="11287418" y="4737043"/>
              <a:ext cx="0" cy="1332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1" name="Přímá spojnice 640"/>
            <p:cNvCxnSpPr/>
            <p:nvPr/>
          </p:nvCxnSpPr>
          <p:spPr>
            <a:xfrm>
              <a:off x="10771123" y="4953043"/>
              <a:ext cx="0" cy="111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2" name="Přímá spojnice 641"/>
            <p:cNvCxnSpPr/>
            <p:nvPr/>
          </p:nvCxnSpPr>
          <p:spPr>
            <a:xfrm>
              <a:off x="10977641" y="4701043"/>
              <a:ext cx="0" cy="1368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3" name="Přímá spojnice 642"/>
            <p:cNvCxnSpPr/>
            <p:nvPr/>
          </p:nvCxnSpPr>
          <p:spPr>
            <a:xfrm>
              <a:off x="11184159" y="4737043"/>
              <a:ext cx="0" cy="1332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4" name="Přímá spojnice 643"/>
            <p:cNvCxnSpPr/>
            <p:nvPr/>
          </p:nvCxnSpPr>
          <p:spPr>
            <a:xfrm>
              <a:off x="11390677" y="4737043"/>
              <a:ext cx="0" cy="1332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5" name="Přímá spojnice 644"/>
            <p:cNvCxnSpPr/>
            <p:nvPr/>
          </p:nvCxnSpPr>
          <p:spPr>
            <a:xfrm>
              <a:off x="11493935" y="4737043"/>
              <a:ext cx="0" cy="1332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6" name="Přímá spojnice 645"/>
            <p:cNvCxnSpPr/>
            <p:nvPr/>
          </p:nvCxnSpPr>
          <p:spPr>
            <a:xfrm>
              <a:off x="7403983" y="5000543"/>
              <a:ext cx="0" cy="1080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7" name="TextovéPole 646"/>
            <p:cNvSpPr txBox="1"/>
            <p:nvPr/>
          </p:nvSpPr>
          <p:spPr>
            <a:xfrm>
              <a:off x="10977641" y="6093306"/>
              <a:ext cx="6152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čas</a:t>
              </a:r>
            </a:p>
          </p:txBody>
        </p:sp>
        <p:sp>
          <p:nvSpPr>
            <p:cNvPr id="648" name="TextovéPole 647"/>
            <p:cNvSpPr txBox="1"/>
            <p:nvPr/>
          </p:nvSpPr>
          <p:spPr>
            <a:xfrm>
              <a:off x="6609461" y="5137990"/>
              <a:ext cx="8179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síla stahu</a:t>
              </a:r>
            </a:p>
          </p:txBody>
        </p:sp>
        <p:sp>
          <p:nvSpPr>
            <p:cNvPr id="649" name="TextovéPole 648"/>
            <p:cNvSpPr txBox="1"/>
            <p:nvPr/>
          </p:nvSpPr>
          <p:spPr>
            <a:xfrm>
              <a:off x="7783089" y="6106155"/>
              <a:ext cx="3074341" cy="4126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err="1"/>
                <a:t>Bowditchovy</a:t>
              </a:r>
              <a:r>
                <a:rPr lang="cs-CZ" dirty="0"/>
                <a:t> schody</a:t>
              </a:r>
            </a:p>
          </p:txBody>
        </p:sp>
      </p:grpSp>
      <p:sp>
        <p:nvSpPr>
          <p:cNvPr id="650" name="TextovéPole 649"/>
          <p:cNvSpPr txBox="1"/>
          <p:nvPr/>
        </p:nvSpPr>
        <p:spPr>
          <a:xfrm>
            <a:off x="179512" y="307604"/>
            <a:ext cx="6624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/>
              <a:t>Autoregulace stahu srdečního svalu</a:t>
            </a:r>
          </a:p>
        </p:txBody>
      </p:sp>
      <p:sp>
        <p:nvSpPr>
          <p:cNvPr id="651" name="TextovéPole 650"/>
          <p:cNvSpPr txBox="1"/>
          <p:nvPr/>
        </p:nvSpPr>
        <p:spPr>
          <a:xfrm>
            <a:off x="365912" y="6167045"/>
            <a:ext cx="85555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Frekvenční jev je jakousi analogií časové sumace u kosterního svalu, </a:t>
            </a:r>
          </a:p>
          <a:p>
            <a:r>
              <a:rPr lang="cs-CZ" dirty="0"/>
              <a:t>u srdečního svalu však díky dlouhé refrakterní fázi nemůže nastat tetanický stah.</a:t>
            </a:r>
          </a:p>
        </p:txBody>
      </p:sp>
    </p:spTree>
    <p:extLst>
      <p:ext uri="{BB962C8B-B14F-4D97-AF65-F5344CB8AC3E}">
        <p14:creationId xmlns:p14="http://schemas.microsoft.com/office/powerpoint/2010/main" val="18622851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446068" y="297031"/>
            <a:ext cx="80572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/>
              <a:t>Srdeční cyklus - </a:t>
            </a:r>
            <a:r>
              <a:rPr lang="cs-CZ" sz="2800" dirty="0"/>
              <a:t>střídání systoly a diastoly síní a komor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395536" y="776898"/>
            <a:ext cx="8352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systola: kontrakce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diastola: relaxace</a:t>
            </a:r>
          </a:p>
        </p:txBody>
      </p:sp>
      <p:sp>
        <p:nvSpPr>
          <p:cNvPr id="21" name="Obdélník 20"/>
          <p:cNvSpPr/>
          <p:nvPr/>
        </p:nvSpPr>
        <p:spPr>
          <a:xfrm>
            <a:off x="323528" y="1484784"/>
            <a:ext cx="871977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depolarizace síní </a:t>
            </a:r>
            <a:r>
              <a:rPr lang="cs-CZ" b="1" dirty="0">
                <a:sym typeface="Symbol"/>
              </a:rPr>
              <a:t> systola síní </a:t>
            </a:r>
            <a:r>
              <a:rPr lang="cs-CZ" dirty="0">
                <a:sym typeface="Symbol"/>
              </a:rPr>
              <a:t>– krev je </a:t>
            </a:r>
            <a:r>
              <a:rPr lang="cs-CZ" dirty="0" err="1">
                <a:sym typeface="Symbol"/>
              </a:rPr>
              <a:t>dopumpována</a:t>
            </a:r>
            <a:r>
              <a:rPr lang="cs-CZ" dirty="0">
                <a:sym typeface="Symbol"/>
              </a:rPr>
              <a:t> do stále relaxovaných komor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depolarizace komor </a:t>
            </a:r>
            <a:r>
              <a:rPr lang="cs-CZ" dirty="0">
                <a:sym typeface="Symbol"/>
              </a:rPr>
              <a:t> systola komor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sym typeface="Symbol"/>
              </a:rPr>
              <a:t>systola komor: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b="1" dirty="0">
                <a:sym typeface="Symbol"/>
              </a:rPr>
              <a:t>izovolumická kontrakce </a:t>
            </a:r>
            <a:r>
              <a:rPr lang="cs-CZ" dirty="0">
                <a:sym typeface="Symbol"/>
              </a:rPr>
              <a:t>– stoupá tlak v komorách ale krev ještě není vypuzována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dirty="0">
                <a:sym typeface="Symbol"/>
              </a:rPr>
              <a:t>začíná zavřením síňokomorových chlopní (tlak v komoře větší než tlak v síni)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dirty="0">
                <a:sym typeface="Symbol"/>
              </a:rPr>
              <a:t>Končí otevřením aortální a pulmonální chlopně (tlak v komorách se vyrovná tlaku v aortální a pulmonální tepně = diastolický tlak)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b="1" dirty="0">
                <a:sym typeface="Symbol"/>
              </a:rPr>
              <a:t>ejekční fáze</a:t>
            </a:r>
            <a:r>
              <a:rPr lang="cs-CZ" dirty="0">
                <a:sym typeface="Symbol"/>
              </a:rPr>
              <a:t> – krev je vypuzována do tepen (tlak v komorách větší než v tepnách)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dirty="0">
                <a:sym typeface="Symbol"/>
              </a:rPr>
              <a:t>Začíná otevřením aortální a pulmonální chlopně a končí jejich uzavřením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sym typeface="Symbol"/>
              </a:rPr>
              <a:t>diastola komor: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b="1" dirty="0">
                <a:sym typeface="Symbol"/>
              </a:rPr>
              <a:t>izovolumická relaxace </a:t>
            </a:r>
            <a:r>
              <a:rPr lang="cs-CZ" dirty="0">
                <a:sym typeface="Symbol"/>
              </a:rPr>
              <a:t>– klesá tlak v komorách (menší než v tepnách), ale komory se ještě neplní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dirty="0">
                <a:sym typeface="Symbol"/>
              </a:rPr>
              <a:t>Začíná uzavřením  aortální a pulmonální chlopně a končí otevřením síňokomorových chlopní (komorový tlak klesne pod síňový)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b="1" dirty="0">
                <a:sym typeface="Symbol"/>
              </a:rPr>
              <a:t>fáze plnění </a:t>
            </a:r>
            <a:r>
              <a:rPr lang="cs-CZ" dirty="0">
                <a:sym typeface="Symbol"/>
              </a:rPr>
              <a:t>– otevírají se síňokomorové chlopně a krev teče po tlakovém gradientu do komor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dirty="0">
                <a:sym typeface="Symbol"/>
              </a:rPr>
              <a:t>Na začátku fáze rychlého plnění komor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dirty="0">
                <a:sym typeface="Symbol"/>
              </a:rPr>
              <a:t>Ke konci depolarizace a systola síní </a:t>
            </a:r>
            <a:r>
              <a:rPr lang="cs-CZ" dirty="0"/>
              <a:t> </a:t>
            </a:r>
            <a:r>
              <a:rPr lang="cs-CZ" dirty="0">
                <a:sym typeface="Symbol"/>
              </a:rPr>
              <a:t> doplnění komor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ym typeface="Symbol"/>
              </a:rPr>
              <a:t>depolarizace a systola komor….</a:t>
            </a:r>
            <a:endParaRPr lang="cs-CZ" dirty="0"/>
          </a:p>
        </p:txBody>
      </p:sp>
      <p:sp>
        <p:nvSpPr>
          <p:cNvPr id="23" name="Obdélník 22"/>
          <p:cNvSpPr/>
          <p:nvPr/>
        </p:nvSpPr>
        <p:spPr>
          <a:xfrm>
            <a:off x="3779912" y="704890"/>
            <a:ext cx="51125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/>
              <a:t>Chlopně jsou jednosměrné, uzavírají se, když je tlakový gradient „protisměrný“</a:t>
            </a:r>
          </a:p>
        </p:txBody>
      </p:sp>
    </p:spTree>
    <p:extLst>
      <p:ext uri="{BB962C8B-B14F-4D97-AF65-F5344CB8AC3E}">
        <p14:creationId xmlns:p14="http://schemas.microsoft.com/office/powerpoint/2010/main" val="38910323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446067" y="44624"/>
            <a:ext cx="74827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b="1" dirty="0"/>
              <a:t>Srdeční cyklus P-V diagram (levá komora)</a:t>
            </a:r>
          </a:p>
        </p:txBody>
      </p:sp>
      <p:sp>
        <p:nvSpPr>
          <p:cNvPr id="3" name="Volný tvar 2"/>
          <p:cNvSpPr>
            <a:spLocks noChangeAspect="1"/>
          </p:cNvSpPr>
          <p:nvPr/>
        </p:nvSpPr>
        <p:spPr>
          <a:xfrm>
            <a:off x="3421932" y="1328859"/>
            <a:ext cx="2849474" cy="4106196"/>
          </a:xfrm>
          <a:custGeom>
            <a:avLst/>
            <a:gdLst>
              <a:gd name="connsiteX0" fmla="*/ 11420 w 2157620"/>
              <a:gd name="connsiteY0" fmla="*/ 3046978 h 3046978"/>
              <a:gd name="connsiteX1" fmla="*/ 702536 w 2157620"/>
              <a:gd name="connsiteY1" fmla="*/ 3015080 h 3046978"/>
              <a:gd name="connsiteX2" fmla="*/ 1361754 w 2157620"/>
              <a:gd name="connsiteY2" fmla="*/ 3015080 h 3046978"/>
              <a:gd name="connsiteX3" fmla="*/ 1872117 w 2157620"/>
              <a:gd name="connsiteY3" fmla="*/ 2961917 h 3046978"/>
              <a:gd name="connsiteX4" fmla="*/ 2137931 w 2157620"/>
              <a:gd name="connsiteY4" fmla="*/ 2908755 h 3046978"/>
              <a:gd name="connsiteX5" fmla="*/ 2137931 w 2157620"/>
              <a:gd name="connsiteY5" fmla="*/ 2908755 h 3046978"/>
              <a:gd name="connsiteX6" fmla="*/ 2137931 w 2157620"/>
              <a:gd name="connsiteY6" fmla="*/ 2642941 h 3046978"/>
              <a:gd name="connsiteX7" fmla="*/ 2137931 w 2157620"/>
              <a:gd name="connsiteY7" fmla="*/ 2164476 h 3046978"/>
              <a:gd name="connsiteX8" fmla="*/ 2137931 w 2157620"/>
              <a:gd name="connsiteY8" fmla="*/ 1696643 h 3046978"/>
              <a:gd name="connsiteX9" fmla="*/ 2137931 w 2157620"/>
              <a:gd name="connsiteY9" fmla="*/ 1239443 h 3046978"/>
              <a:gd name="connsiteX10" fmla="*/ 2137931 w 2157620"/>
              <a:gd name="connsiteY10" fmla="*/ 1228810 h 3046978"/>
              <a:gd name="connsiteX11" fmla="*/ 1872117 w 2157620"/>
              <a:gd name="connsiteY11" fmla="*/ 750345 h 3046978"/>
              <a:gd name="connsiteX12" fmla="*/ 1553140 w 2157620"/>
              <a:gd name="connsiteY12" fmla="*/ 420736 h 3046978"/>
              <a:gd name="connsiteX13" fmla="*/ 1244796 w 2157620"/>
              <a:gd name="connsiteY13" fmla="*/ 144289 h 3046978"/>
              <a:gd name="connsiteX14" fmla="*/ 872657 w 2157620"/>
              <a:gd name="connsiteY14" fmla="*/ 6066 h 3046978"/>
              <a:gd name="connsiteX15" fmla="*/ 553680 w 2157620"/>
              <a:gd name="connsiteY15" fmla="*/ 48596 h 3046978"/>
              <a:gd name="connsiteX16" fmla="*/ 309131 w 2157620"/>
              <a:gd name="connsiteY16" fmla="*/ 261248 h 3046978"/>
              <a:gd name="connsiteX17" fmla="*/ 117745 w 2157620"/>
              <a:gd name="connsiteY17" fmla="*/ 505796 h 3046978"/>
              <a:gd name="connsiteX18" fmla="*/ 787 w 2157620"/>
              <a:gd name="connsiteY18" fmla="*/ 760978 h 3046978"/>
              <a:gd name="connsiteX19" fmla="*/ 787 w 2157620"/>
              <a:gd name="connsiteY19" fmla="*/ 760978 h 3046978"/>
              <a:gd name="connsiteX20" fmla="*/ 11420 w 2157620"/>
              <a:gd name="connsiteY20" fmla="*/ 1069322 h 3046978"/>
              <a:gd name="connsiteX21" fmla="*/ 787 w 2157620"/>
              <a:gd name="connsiteY21" fmla="*/ 2090048 h 3046978"/>
              <a:gd name="connsiteX22" fmla="*/ 787 w 2157620"/>
              <a:gd name="connsiteY22" fmla="*/ 2674838 h 3046978"/>
              <a:gd name="connsiteX23" fmla="*/ 11420 w 2157620"/>
              <a:gd name="connsiteY23" fmla="*/ 3046978 h 3046978"/>
              <a:gd name="connsiteX0" fmla="*/ 11420 w 2157620"/>
              <a:gd name="connsiteY0" fmla="*/ 3046978 h 3055076"/>
              <a:gd name="connsiteX1" fmla="*/ 668877 w 2157620"/>
              <a:gd name="connsiteY1" fmla="*/ 3054348 h 3055076"/>
              <a:gd name="connsiteX2" fmla="*/ 1361754 w 2157620"/>
              <a:gd name="connsiteY2" fmla="*/ 3015080 h 3055076"/>
              <a:gd name="connsiteX3" fmla="*/ 1872117 w 2157620"/>
              <a:gd name="connsiteY3" fmla="*/ 2961917 h 3055076"/>
              <a:gd name="connsiteX4" fmla="*/ 2137931 w 2157620"/>
              <a:gd name="connsiteY4" fmla="*/ 2908755 h 3055076"/>
              <a:gd name="connsiteX5" fmla="*/ 2137931 w 2157620"/>
              <a:gd name="connsiteY5" fmla="*/ 2908755 h 3055076"/>
              <a:gd name="connsiteX6" fmla="*/ 2137931 w 2157620"/>
              <a:gd name="connsiteY6" fmla="*/ 2642941 h 3055076"/>
              <a:gd name="connsiteX7" fmla="*/ 2137931 w 2157620"/>
              <a:gd name="connsiteY7" fmla="*/ 2164476 h 3055076"/>
              <a:gd name="connsiteX8" fmla="*/ 2137931 w 2157620"/>
              <a:gd name="connsiteY8" fmla="*/ 1696643 h 3055076"/>
              <a:gd name="connsiteX9" fmla="*/ 2137931 w 2157620"/>
              <a:gd name="connsiteY9" fmla="*/ 1239443 h 3055076"/>
              <a:gd name="connsiteX10" fmla="*/ 2137931 w 2157620"/>
              <a:gd name="connsiteY10" fmla="*/ 1228810 h 3055076"/>
              <a:gd name="connsiteX11" fmla="*/ 1872117 w 2157620"/>
              <a:gd name="connsiteY11" fmla="*/ 750345 h 3055076"/>
              <a:gd name="connsiteX12" fmla="*/ 1553140 w 2157620"/>
              <a:gd name="connsiteY12" fmla="*/ 420736 h 3055076"/>
              <a:gd name="connsiteX13" fmla="*/ 1244796 w 2157620"/>
              <a:gd name="connsiteY13" fmla="*/ 144289 h 3055076"/>
              <a:gd name="connsiteX14" fmla="*/ 872657 w 2157620"/>
              <a:gd name="connsiteY14" fmla="*/ 6066 h 3055076"/>
              <a:gd name="connsiteX15" fmla="*/ 553680 w 2157620"/>
              <a:gd name="connsiteY15" fmla="*/ 48596 h 3055076"/>
              <a:gd name="connsiteX16" fmla="*/ 309131 w 2157620"/>
              <a:gd name="connsiteY16" fmla="*/ 261248 h 3055076"/>
              <a:gd name="connsiteX17" fmla="*/ 117745 w 2157620"/>
              <a:gd name="connsiteY17" fmla="*/ 505796 h 3055076"/>
              <a:gd name="connsiteX18" fmla="*/ 787 w 2157620"/>
              <a:gd name="connsiteY18" fmla="*/ 760978 h 3055076"/>
              <a:gd name="connsiteX19" fmla="*/ 787 w 2157620"/>
              <a:gd name="connsiteY19" fmla="*/ 760978 h 3055076"/>
              <a:gd name="connsiteX20" fmla="*/ 11420 w 2157620"/>
              <a:gd name="connsiteY20" fmla="*/ 1069322 h 3055076"/>
              <a:gd name="connsiteX21" fmla="*/ 787 w 2157620"/>
              <a:gd name="connsiteY21" fmla="*/ 2090048 h 3055076"/>
              <a:gd name="connsiteX22" fmla="*/ 787 w 2157620"/>
              <a:gd name="connsiteY22" fmla="*/ 2674838 h 3055076"/>
              <a:gd name="connsiteX23" fmla="*/ 11420 w 2157620"/>
              <a:gd name="connsiteY23" fmla="*/ 3046978 h 3055076"/>
              <a:gd name="connsiteX0" fmla="*/ 0 w 2163029"/>
              <a:gd name="connsiteY0" fmla="*/ 3091856 h 3091856"/>
              <a:gd name="connsiteX1" fmla="*/ 674286 w 2163029"/>
              <a:gd name="connsiteY1" fmla="*/ 3054348 h 3091856"/>
              <a:gd name="connsiteX2" fmla="*/ 1367163 w 2163029"/>
              <a:gd name="connsiteY2" fmla="*/ 3015080 h 3091856"/>
              <a:gd name="connsiteX3" fmla="*/ 1877526 w 2163029"/>
              <a:gd name="connsiteY3" fmla="*/ 2961917 h 3091856"/>
              <a:gd name="connsiteX4" fmla="*/ 2143340 w 2163029"/>
              <a:gd name="connsiteY4" fmla="*/ 2908755 h 3091856"/>
              <a:gd name="connsiteX5" fmla="*/ 2143340 w 2163029"/>
              <a:gd name="connsiteY5" fmla="*/ 2908755 h 3091856"/>
              <a:gd name="connsiteX6" fmla="*/ 2143340 w 2163029"/>
              <a:gd name="connsiteY6" fmla="*/ 2642941 h 3091856"/>
              <a:gd name="connsiteX7" fmla="*/ 2143340 w 2163029"/>
              <a:gd name="connsiteY7" fmla="*/ 2164476 h 3091856"/>
              <a:gd name="connsiteX8" fmla="*/ 2143340 w 2163029"/>
              <a:gd name="connsiteY8" fmla="*/ 1696643 h 3091856"/>
              <a:gd name="connsiteX9" fmla="*/ 2143340 w 2163029"/>
              <a:gd name="connsiteY9" fmla="*/ 1239443 h 3091856"/>
              <a:gd name="connsiteX10" fmla="*/ 2143340 w 2163029"/>
              <a:gd name="connsiteY10" fmla="*/ 1228810 h 3091856"/>
              <a:gd name="connsiteX11" fmla="*/ 1877526 w 2163029"/>
              <a:gd name="connsiteY11" fmla="*/ 750345 h 3091856"/>
              <a:gd name="connsiteX12" fmla="*/ 1558549 w 2163029"/>
              <a:gd name="connsiteY12" fmla="*/ 420736 h 3091856"/>
              <a:gd name="connsiteX13" fmla="*/ 1250205 w 2163029"/>
              <a:gd name="connsiteY13" fmla="*/ 144289 h 3091856"/>
              <a:gd name="connsiteX14" fmla="*/ 878066 w 2163029"/>
              <a:gd name="connsiteY14" fmla="*/ 6066 h 3091856"/>
              <a:gd name="connsiteX15" fmla="*/ 559089 w 2163029"/>
              <a:gd name="connsiteY15" fmla="*/ 48596 h 3091856"/>
              <a:gd name="connsiteX16" fmla="*/ 314540 w 2163029"/>
              <a:gd name="connsiteY16" fmla="*/ 261248 h 3091856"/>
              <a:gd name="connsiteX17" fmla="*/ 123154 w 2163029"/>
              <a:gd name="connsiteY17" fmla="*/ 505796 h 3091856"/>
              <a:gd name="connsiteX18" fmla="*/ 6196 w 2163029"/>
              <a:gd name="connsiteY18" fmla="*/ 760978 h 3091856"/>
              <a:gd name="connsiteX19" fmla="*/ 6196 w 2163029"/>
              <a:gd name="connsiteY19" fmla="*/ 760978 h 3091856"/>
              <a:gd name="connsiteX20" fmla="*/ 16829 w 2163029"/>
              <a:gd name="connsiteY20" fmla="*/ 1069322 h 3091856"/>
              <a:gd name="connsiteX21" fmla="*/ 6196 w 2163029"/>
              <a:gd name="connsiteY21" fmla="*/ 2090048 h 3091856"/>
              <a:gd name="connsiteX22" fmla="*/ 6196 w 2163029"/>
              <a:gd name="connsiteY22" fmla="*/ 2674838 h 3091856"/>
              <a:gd name="connsiteX23" fmla="*/ 0 w 2163029"/>
              <a:gd name="connsiteY23" fmla="*/ 3091856 h 3091856"/>
              <a:gd name="connsiteX0" fmla="*/ 0 w 2163029"/>
              <a:gd name="connsiteY0" fmla="*/ 3091856 h 3091856"/>
              <a:gd name="connsiteX1" fmla="*/ 691115 w 2163029"/>
              <a:gd name="connsiteY1" fmla="*/ 3088006 h 3091856"/>
              <a:gd name="connsiteX2" fmla="*/ 1367163 w 2163029"/>
              <a:gd name="connsiteY2" fmla="*/ 3015080 h 3091856"/>
              <a:gd name="connsiteX3" fmla="*/ 1877526 w 2163029"/>
              <a:gd name="connsiteY3" fmla="*/ 2961917 h 3091856"/>
              <a:gd name="connsiteX4" fmla="*/ 2143340 w 2163029"/>
              <a:gd name="connsiteY4" fmla="*/ 2908755 h 3091856"/>
              <a:gd name="connsiteX5" fmla="*/ 2143340 w 2163029"/>
              <a:gd name="connsiteY5" fmla="*/ 2908755 h 3091856"/>
              <a:gd name="connsiteX6" fmla="*/ 2143340 w 2163029"/>
              <a:gd name="connsiteY6" fmla="*/ 2642941 h 3091856"/>
              <a:gd name="connsiteX7" fmla="*/ 2143340 w 2163029"/>
              <a:gd name="connsiteY7" fmla="*/ 2164476 h 3091856"/>
              <a:gd name="connsiteX8" fmla="*/ 2143340 w 2163029"/>
              <a:gd name="connsiteY8" fmla="*/ 1696643 h 3091856"/>
              <a:gd name="connsiteX9" fmla="*/ 2143340 w 2163029"/>
              <a:gd name="connsiteY9" fmla="*/ 1239443 h 3091856"/>
              <a:gd name="connsiteX10" fmla="*/ 2143340 w 2163029"/>
              <a:gd name="connsiteY10" fmla="*/ 1228810 h 3091856"/>
              <a:gd name="connsiteX11" fmla="*/ 1877526 w 2163029"/>
              <a:gd name="connsiteY11" fmla="*/ 750345 h 3091856"/>
              <a:gd name="connsiteX12" fmla="*/ 1558549 w 2163029"/>
              <a:gd name="connsiteY12" fmla="*/ 420736 h 3091856"/>
              <a:gd name="connsiteX13" fmla="*/ 1250205 w 2163029"/>
              <a:gd name="connsiteY13" fmla="*/ 144289 h 3091856"/>
              <a:gd name="connsiteX14" fmla="*/ 878066 w 2163029"/>
              <a:gd name="connsiteY14" fmla="*/ 6066 h 3091856"/>
              <a:gd name="connsiteX15" fmla="*/ 559089 w 2163029"/>
              <a:gd name="connsiteY15" fmla="*/ 48596 h 3091856"/>
              <a:gd name="connsiteX16" fmla="*/ 314540 w 2163029"/>
              <a:gd name="connsiteY16" fmla="*/ 261248 h 3091856"/>
              <a:gd name="connsiteX17" fmla="*/ 123154 w 2163029"/>
              <a:gd name="connsiteY17" fmla="*/ 505796 h 3091856"/>
              <a:gd name="connsiteX18" fmla="*/ 6196 w 2163029"/>
              <a:gd name="connsiteY18" fmla="*/ 760978 h 3091856"/>
              <a:gd name="connsiteX19" fmla="*/ 6196 w 2163029"/>
              <a:gd name="connsiteY19" fmla="*/ 760978 h 3091856"/>
              <a:gd name="connsiteX20" fmla="*/ 16829 w 2163029"/>
              <a:gd name="connsiteY20" fmla="*/ 1069322 h 3091856"/>
              <a:gd name="connsiteX21" fmla="*/ 6196 w 2163029"/>
              <a:gd name="connsiteY21" fmla="*/ 2090048 h 3091856"/>
              <a:gd name="connsiteX22" fmla="*/ 6196 w 2163029"/>
              <a:gd name="connsiteY22" fmla="*/ 2674838 h 3091856"/>
              <a:gd name="connsiteX23" fmla="*/ 0 w 2163029"/>
              <a:gd name="connsiteY23" fmla="*/ 3091856 h 3091856"/>
              <a:gd name="connsiteX0" fmla="*/ 0 w 2163029"/>
              <a:gd name="connsiteY0" fmla="*/ 3091856 h 3091856"/>
              <a:gd name="connsiteX1" fmla="*/ 691115 w 2163029"/>
              <a:gd name="connsiteY1" fmla="*/ 3088006 h 3091856"/>
              <a:gd name="connsiteX2" fmla="*/ 1428871 w 2163029"/>
              <a:gd name="connsiteY2" fmla="*/ 3048739 h 3091856"/>
              <a:gd name="connsiteX3" fmla="*/ 1877526 w 2163029"/>
              <a:gd name="connsiteY3" fmla="*/ 2961917 h 3091856"/>
              <a:gd name="connsiteX4" fmla="*/ 2143340 w 2163029"/>
              <a:gd name="connsiteY4" fmla="*/ 2908755 h 3091856"/>
              <a:gd name="connsiteX5" fmla="*/ 2143340 w 2163029"/>
              <a:gd name="connsiteY5" fmla="*/ 2908755 h 3091856"/>
              <a:gd name="connsiteX6" fmla="*/ 2143340 w 2163029"/>
              <a:gd name="connsiteY6" fmla="*/ 2642941 h 3091856"/>
              <a:gd name="connsiteX7" fmla="*/ 2143340 w 2163029"/>
              <a:gd name="connsiteY7" fmla="*/ 2164476 h 3091856"/>
              <a:gd name="connsiteX8" fmla="*/ 2143340 w 2163029"/>
              <a:gd name="connsiteY8" fmla="*/ 1696643 h 3091856"/>
              <a:gd name="connsiteX9" fmla="*/ 2143340 w 2163029"/>
              <a:gd name="connsiteY9" fmla="*/ 1239443 h 3091856"/>
              <a:gd name="connsiteX10" fmla="*/ 2143340 w 2163029"/>
              <a:gd name="connsiteY10" fmla="*/ 1228810 h 3091856"/>
              <a:gd name="connsiteX11" fmla="*/ 1877526 w 2163029"/>
              <a:gd name="connsiteY11" fmla="*/ 750345 h 3091856"/>
              <a:gd name="connsiteX12" fmla="*/ 1558549 w 2163029"/>
              <a:gd name="connsiteY12" fmla="*/ 420736 h 3091856"/>
              <a:gd name="connsiteX13" fmla="*/ 1250205 w 2163029"/>
              <a:gd name="connsiteY13" fmla="*/ 144289 h 3091856"/>
              <a:gd name="connsiteX14" fmla="*/ 878066 w 2163029"/>
              <a:gd name="connsiteY14" fmla="*/ 6066 h 3091856"/>
              <a:gd name="connsiteX15" fmla="*/ 559089 w 2163029"/>
              <a:gd name="connsiteY15" fmla="*/ 48596 h 3091856"/>
              <a:gd name="connsiteX16" fmla="*/ 314540 w 2163029"/>
              <a:gd name="connsiteY16" fmla="*/ 261248 h 3091856"/>
              <a:gd name="connsiteX17" fmla="*/ 123154 w 2163029"/>
              <a:gd name="connsiteY17" fmla="*/ 505796 h 3091856"/>
              <a:gd name="connsiteX18" fmla="*/ 6196 w 2163029"/>
              <a:gd name="connsiteY18" fmla="*/ 760978 h 3091856"/>
              <a:gd name="connsiteX19" fmla="*/ 6196 w 2163029"/>
              <a:gd name="connsiteY19" fmla="*/ 760978 h 3091856"/>
              <a:gd name="connsiteX20" fmla="*/ 16829 w 2163029"/>
              <a:gd name="connsiteY20" fmla="*/ 1069322 h 3091856"/>
              <a:gd name="connsiteX21" fmla="*/ 6196 w 2163029"/>
              <a:gd name="connsiteY21" fmla="*/ 2090048 h 3091856"/>
              <a:gd name="connsiteX22" fmla="*/ 6196 w 2163029"/>
              <a:gd name="connsiteY22" fmla="*/ 2674838 h 3091856"/>
              <a:gd name="connsiteX23" fmla="*/ 0 w 2163029"/>
              <a:gd name="connsiteY23" fmla="*/ 3091856 h 3091856"/>
              <a:gd name="connsiteX0" fmla="*/ 0 w 2163029"/>
              <a:gd name="connsiteY0" fmla="*/ 3091856 h 3091856"/>
              <a:gd name="connsiteX1" fmla="*/ 691115 w 2163029"/>
              <a:gd name="connsiteY1" fmla="*/ 3088006 h 3091856"/>
              <a:gd name="connsiteX2" fmla="*/ 1428871 w 2163029"/>
              <a:gd name="connsiteY2" fmla="*/ 3048739 h 3091856"/>
              <a:gd name="connsiteX3" fmla="*/ 1905575 w 2163029"/>
              <a:gd name="connsiteY3" fmla="*/ 2978746 h 3091856"/>
              <a:gd name="connsiteX4" fmla="*/ 2143340 w 2163029"/>
              <a:gd name="connsiteY4" fmla="*/ 2908755 h 3091856"/>
              <a:gd name="connsiteX5" fmla="*/ 2143340 w 2163029"/>
              <a:gd name="connsiteY5" fmla="*/ 2908755 h 3091856"/>
              <a:gd name="connsiteX6" fmla="*/ 2143340 w 2163029"/>
              <a:gd name="connsiteY6" fmla="*/ 2642941 h 3091856"/>
              <a:gd name="connsiteX7" fmla="*/ 2143340 w 2163029"/>
              <a:gd name="connsiteY7" fmla="*/ 2164476 h 3091856"/>
              <a:gd name="connsiteX8" fmla="*/ 2143340 w 2163029"/>
              <a:gd name="connsiteY8" fmla="*/ 1696643 h 3091856"/>
              <a:gd name="connsiteX9" fmla="*/ 2143340 w 2163029"/>
              <a:gd name="connsiteY9" fmla="*/ 1239443 h 3091856"/>
              <a:gd name="connsiteX10" fmla="*/ 2143340 w 2163029"/>
              <a:gd name="connsiteY10" fmla="*/ 1228810 h 3091856"/>
              <a:gd name="connsiteX11" fmla="*/ 1877526 w 2163029"/>
              <a:gd name="connsiteY11" fmla="*/ 750345 h 3091856"/>
              <a:gd name="connsiteX12" fmla="*/ 1558549 w 2163029"/>
              <a:gd name="connsiteY12" fmla="*/ 420736 h 3091856"/>
              <a:gd name="connsiteX13" fmla="*/ 1250205 w 2163029"/>
              <a:gd name="connsiteY13" fmla="*/ 144289 h 3091856"/>
              <a:gd name="connsiteX14" fmla="*/ 878066 w 2163029"/>
              <a:gd name="connsiteY14" fmla="*/ 6066 h 3091856"/>
              <a:gd name="connsiteX15" fmla="*/ 559089 w 2163029"/>
              <a:gd name="connsiteY15" fmla="*/ 48596 h 3091856"/>
              <a:gd name="connsiteX16" fmla="*/ 314540 w 2163029"/>
              <a:gd name="connsiteY16" fmla="*/ 261248 h 3091856"/>
              <a:gd name="connsiteX17" fmla="*/ 123154 w 2163029"/>
              <a:gd name="connsiteY17" fmla="*/ 505796 h 3091856"/>
              <a:gd name="connsiteX18" fmla="*/ 6196 w 2163029"/>
              <a:gd name="connsiteY18" fmla="*/ 760978 h 3091856"/>
              <a:gd name="connsiteX19" fmla="*/ 6196 w 2163029"/>
              <a:gd name="connsiteY19" fmla="*/ 760978 h 3091856"/>
              <a:gd name="connsiteX20" fmla="*/ 16829 w 2163029"/>
              <a:gd name="connsiteY20" fmla="*/ 1069322 h 3091856"/>
              <a:gd name="connsiteX21" fmla="*/ 6196 w 2163029"/>
              <a:gd name="connsiteY21" fmla="*/ 2090048 h 3091856"/>
              <a:gd name="connsiteX22" fmla="*/ 6196 w 2163029"/>
              <a:gd name="connsiteY22" fmla="*/ 2674838 h 3091856"/>
              <a:gd name="connsiteX23" fmla="*/ 0 w 2163029"/>
              <a:gd name="connsiteY23" fmla="*/ 3091856 h 3091856"/>
              <a:gd name="connsiteX0" fmla="*/ 0 w 2163029"/>
              <a:gd name="connsiteY0" fmla="*/ 3091856 h 3091856"/>
              <a:gd name="connsiteX1" fmla="*/ 691115 w 2163029"/>
              <a:gd name="connsiteY1" fmla="*/ 3088006 h 3091856"/>
              <a:gd name="connsiteX2" fmla="*/ 1428871 w 2163029"/>
              <a:gd name="connsiteY2" fmla="*/ 3048739 h 3091856"/>
              <a:gd name="connsiteX3" fmla="*/ 1905575 w 2163029"/>
              <a:gd name="connsiteY3" fmla="*/ 2978746 h 3091856"/>
              <a:gd name="connsiteX4" fmla="*/ 2143340 w 2163029"/>
              <a:gd name="connsiteY4" fmla="*/ 2908755 h 3091856"/>
              <a:gd name="connsiteX5" fmla="*/ 2143340 w 2163029"/>
              <a:gd name="connsiteY5" fmla="*/ 2908755 h 3091856"/>
              <a:gd name="connsiteX6" fmla="*/ 2143340 w 2163029"/>
              <a:gd name="connsiteY6" fmla="*/ 2642941 h 3091856"/>
              <a:gd name="connsiteX7" fmla="*/ 2143340 w 2163029"/>
              <a:gd name="connsiteY7" fmla="*/ 2164476 h 3091856"/>
              <a:gd name="connsiteX8" fmla="*/ 2143340 w 2163029"/>
              <a:gd name="connsiteY8" fmla="*/ 1696643 h 3091856"/>
              <a:gd name="connsiteX9" fmla="*/ 2143340 w 2163029"/>
              <a:gd name="connsiteY9" fmla="*/ 1239443 h 3091856"/>
              <a:gd name="connsiteX10" fmla="*/ 2143340 w 2163029"/>
              <a:gd name="connsiteY10" fmla="*/ 1228810 h 3091856"/>
              <a:gd name="connsiteX11" fmla="*/ 1877526 w 2163029"/>
              <a:gd name="connsiteY11" fmla="*/ 750345 h 3091856"/>
              <a:gd name="connsiteX12" fmla="*/ 1575379 w 2163029"/>
              <a:gd name="connsiteY12" fmla="*/ 392687 h 3091856"/>
              <a:gd name="connsiteX13" fmla="*/ 1250205 w 2163029"/>
              <a:gd name="connsiteY13" fmla="*/ 144289 h 3091856"/>
              <a:gd name="connsiteX14" fmla="*/ 878066 w 2163029"/>
              <a:gd name="connsiteY14" fmla="*/ 6066 h 3091856"/>
              <a:gd name="connsiteX15" fmla="*/ 559089 w 2163029"/>
              <a:gd name="connsiteY15" fmla="*/ 48596 h 3091856"/>
              <a:gd name="connsiteX16" fmla="*/ 314540 w 2163029"/>
              <a:gd name="connsiteY16" fmla="*/ 261248 h 3091856"/>
              <a:gd name="connsiteX17" fmla="*/ 123154 w 2163029"/>
              <a:gd name="connsiteY17" fmla="*/ 505796 h 3091856"/>
              <a:gd name="connsiteX18" fmla="*/ 6196 w 2163029"/>
              <a:gd name="connsiteY18" fmla="*/ 760978 h 3091856"/>
              <a:gd name="connsiteX19" fmla="*/ 6196 w 2163029"/>
              <a:gd name="connsiteY19" fmla="*/ 760978 h 3091856"/>
              <a:gd name="connsiteX20" fmla="*/ 16829 w 2163029"/>
              <a:gd name="connsiteY20" fmla="*/ 1069322 h 3091856"/>
              <a:gd name="connsiteX21" fmla="*/ 6196 w 2163029"/>
              <a:gd name="connsiteY21" fmla="*/ 2090048 h 3091856"/>
              <a:gd name="connsiteX22" fmla="*/ 6196 w 2163029"/>
              <a:gd name="connsiteY22" fmla="*/ 2674838 h 3091856"/>
              <a:gd name="connsiteX23" fmla="*/ 0 w 2163029"/>
              <a:gd name="connsiteY23" fmla="*/ 3091856 h 3091856"/>
              <a:gd name="connsiteX0" fmla="*/ 1 w 2163030"/>
              <a:gd name="connsiteY0" fmla="*/ 3091856 h 3091856"/>
              <a:gd name="connsiteX1" fmla="*/ 691116 w 2163030"/>
              <a:gd name="connsiteY1" fmla="*/ 3088006 h 3091856"/>
              <a:gd name="connsiteX2" fmla="*/ 1428872 w 2163030"/>
              <a:gd name="connsiteY2" fmla="*/ 3048739 h 3091856"/>
              <a:gd name="connsiteX3" fmla="*/ 1905576 w 2163030"/>
              <a:gd name="connsiteY3" fmla="*/ 2978746 h 3091856"/>
              <a:gd name="connsiteX4" fmla="*/ 2143341 w 2163030"/>
              <a:gd name="connsiteY4" fmla="*/ 2908755 h 3091856"/>
              <a:gd name="connsiteX5" fmla="*/ 2143341 w 2163030"/>
              <a:gd name="connsiteY5" fmla="*/ 2908755 h 3091856"/>
              <a:gd name="connsiteX6" fmla="*/ 2143341 w 2163030"/>
              <a:gd name="connsiteY6" fmla="*/ 2642941 h 3091856"/>
              <a:gd name="connsiteX7" fmla="*/ 2143341 w 2163030"/>
              <a:gd name="connsiteY7" fmla="*/ 2164476 h 3091856"/>
              <a:gd name="connsiteX8" fmla="*/ 2143341 w 2163030"/>
              <a:gd name="connsiteY8" fmla="*/ 1696643 h 3091856"/>
              <a:gd name="connsiteX9" fmla="*/ 2143341 w 2163030"/>
              <a:gd name="connsiteY9" fmla="*/ 1239443 h 3091856"/>
              <a:gd name="connsiteX10" fmla="*/ 2143341 w 2163030"/>
              <a:gd name="connsiteY10" fmla="*/ 1228810 h 3091856"/>
              <a:gd name="connsiteX11" fmla="*/ 1877527 w 2163030"/>
              <a:gd name="connsiteY11" fmla="*/ 750345 h 3091856"/>
              <a:gd name="connsiteX12" fmla="*/ 1575380 w 2163030"/>
              <a:gd name="connsiteY12" fmla="*/ 392687 h 3091856"/>
              <a:gd name="connsiteX13" fmla="*/ 1250206 w 2163030"/>
              <a:gd name="connsiteY13" fmla="*/ 144289 h 3091856"/>
              <a:gd name="connsiteX14" fmla="*/ 878067 w 2163030"/>
              <a:gd name="connsiteY14" fmla="*/ 6066 h 3091856"/>
              <a:gd name="connsiteX15" fmla="*/ 559090 w 2163030"/>
              <a:gd name="connsiteY15" fmla="*/ 48596 h 3091856"/>
              <a:gd name="connsiteX16" fmla="*/ 314541 w 2163030"/>
              <a:gd name="connsiteY16" fmla="*/ 261248 h 3091856"/>
              <a:gd name="connsiteX17" fmla="*/ 123155 w 2163030"/>
              <a:gd name="connsiteY17" fmla="*/ 505796 h 3091856"/>
              <a:gd name="connsiteX18" fmla="*/ 6197 w 2163030"/>
              <a:gd name="connsiteY18" fmla="*/ 760978 h 3091856"/>
              <a:gd name="connsiteX19" fmla="*/ 6197 w 2163030"/>
              <a:gd name="connsiteY19" fmla="*/ 760978 h 3091856"/>
              <a:gd name="connsiteX20" fmla="*/ 0 w 2163030"/>
              <a:gd name="connsiteY20" fmla="*/ 1119810 h 3091856"/>
              <a:gd name="connsiteX21" fmla="*/ 6197 w 2163030"/>
              <a:gd name="connsiteY21" fmla="*/ 2090048 h 3091856"/>
              <a:gd name="connsiteX22" fmla="*/ 6197 w 2163030"/>
              <a:gd name="connsiteY22" fmla="*/ 2674838 h 3091856"/>
              <a:gd name="connsiteX23" fmla="*/ 1 w 2163030"/>
              <a:gd name="connsiteY23" fmla="*/ 3091856 h 3091856"/>
              <a:gd name="connsiteX0" fmla="*/ 1 w 2145578"/>
              <a:gd name="connsiteY0" fmla="*/ 3091856 h 3091856"/>
              <a:gd name="connsiteX1" fmla="*/ 691116 w 2145578"/>
              <a:gd name="connsiteY1" fmla="*/ 3088006 h 3091856"/>
              <a:gd name="connsiteX2" fmla="*/ 1428872 w 2145578"/>
              <a:gd name="connsiteY2" fmla="*/ 3048739 h 3091856"/>
              <a:gd name="connsiteX3" fmla="*/ 1905576 w 2145578"/>
              <a:gd name="connsiteY3" fmla="*/ 2978746 h 3091856"/>
              <a:gd name="connsiteX4" fmla="*/ 2143341 w 2145578"/>
              <a:gd name="connsiteY4" fmla="*/ 2908755 h 3091856"/>
              <a:gd name="connsiteX5" fmla="*/ 2143341 w 2145578"/>
              <a:gd name="connsiteY5" fmla="*/ 2908755 h 3091856"/>
              <a:gd name="connsiteX6" fmla="*/ 2143341 w 2145578"/>
              <a:gd name="connsiteY6" fmla="*/ 2642941 h 3091856"/>
              <a:gd name="connsiteX7" fmla="*/ 2143341 w 2145578"/>
              <a:gd name="connsiteY7" fmla="*/ 2164476 h 3091856"/>
              <a:gd name="connsiteX8" fmla="*/ 2143341 w 2145578"/>
              <a:gd name="connsiteY8" fmla="*/ 1696643 h 3091856"/>
              <a:gd name="connsiteX9" fmla="*/ 2143341 w 2145578"/>
              <a:gd name="connsiteY9" fmla="*/ 1239443 h 3091856"/>
              <a:gd name="connsiteX10" fmla="*/ 2143341 w 2145578"/>
              <a:gd name="connsiteY10" fmla="*/ 1228810 h 3091856"/>
              <a:gd name="connsiteX11" fmla="*/ 1877527 w 2145578"/>
              <a:gd name="connsiteY11" fmla="*/ 750345 h 3091856"/>
              <a:gd name="connsiteX12" fmla="*/ 1575380 w 2145578"/>
              <a:gd name="connsiteY12" fmla="*/ 392687 h 3091856"/>
              <a:gd name="connsiteX13" fmla="*/ 1250206 w 2145578"/>
              <a:gd name="connsiteY13" fmla="*/ 144289 h 3091856"/>
              <a:gd name="connsiteX14" fmla="*/ 878067 w 2145578"/>
              <a:gd name="connsiteY14" fmla="*/ 6066 h 3091856"/>
              <a:gd name="connsiteX15" fmla="*/ 559090 w 2145578"/>
              <a:gd name="connsiteY15" fmla="*/ 48596 h 3091856"/>
              <a:gd name="connsiteX16" fmla="*/ 314541 w 2145578"/>
              <a:gd name="connsiteY16" fmla="*/ 261248 h 3091856"/>
              <a:gd name="connsiteX17" fmla="*/ 123155 w 2145578"/>
              <a:gd name="connsiteY17" fmla="*/ 505796 h 3091856"/>
              <a:gd name="connsiteX18" fmla="*/ 6197 w 2145578"/>
              <a:gd name="connsiteY18" fmla="*/ 760978 h 3091856"/>
              <a:gd name="connsiteX19" fmla="*/ 6197 w 2145578"/>
              <a:gd name="connsiteY19" fmla="*/ 760978 h 3091856"/>
              <a:gd name="connsiteX20" fmla="*/ 0 w 2145578"/>
              <a:gd name="connsiteY20" fmla="*/ 1119810 h 3091856"/>
              <a:gd name="connsiteX21" fmla="*/ 6197 w 2145578"/>
              <a:gd name="connsiteY21" fmla="*/ 2090048 h 3091856"/>
              <a:gd name="connsiteX22" fmla="*/ 6197 w 2145578"/>
              <a:gd name="connsiteY22" fmla="*/ 2674838 h 3091856"/>
              <a:gd name="connsiteX23" fmla="*/ 1 w 2145578"/>
              <a:gd name="connsiteY23" fmla="*/ 3091856 h 3091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145578" h="3091856">
                <a:moveTo>
                  <a:pt x="1" y="3091856"/>
                </a:moveTo>
                <a:lnTo>
                  <a:pt x="691116" y="3088006"/>
                </a:lnTo>
                <a:cubicBezTo>
                  <a:pt x="929261" y="3080820"/>
                  <a:pt x="1226462" y="3066949"/>
                  <a:pt x="1428872" y="3048739"/>
                </a:cubicBezTo>
                <a:cubicBezTo>
                  <a:pt x="1631282" y="3030529"/>
                  <a:pt x="1786498" y="3002077"/>
                  <a:pt x="1905576" y="2978746"/>
                </a:cubicBezTo>
                <a:lnTo>
                  <a:pt x="2143341" y="2908755"/>
                </a:lnTo>
                <a:lnTo>
                  <a:pt x="2143341" y="2908755"/>
                </a:lnTo>
                <a:lnTo>
                  <a:pt x="2143341" y="2642941"/>
                </a:lnTo>
                <a:lnTo>
                  <a:pt x="2143341" y="2164476"/>
                </a:lnTo>
                <a:lnTo>
                  <a:pt x="2143341" y="1696643"/>
                </a:lnTo>
                <a:lnTo>
                  <a:pt x="2143341" y="1239443"/>
                </a:lnTo>
                <a:cubicBezTo>
                  <a:pt x="2143341" y="1161471"/>
                  <a:pt x="2148375" y="1265447"/>
                  <a:pt x="2143341" y="1228810"/>
                </a:cubicBezTo>
                <a:cubicBezTo>
                  <a:pt x="2138307" y="1192173"/>
                  <a:pt x="1972187" y="889699"/>
                  <a:pt x="1877527" y="750345"/>
                </a:cubicBezTo>
                <a:cubicBezTo>
                  <a:pt x="1782867" y="610991"/>
                  <a:pt x="1679933" y="493696"/>
                  <a:pt x="1575380" y="392687"/>
                </a:cubicBezTo>
                <a:cubicBezTo>
                  <a:pt x="1470827" y="291678"/>
                  <a:pt x="1366425" y="208726"/>
                  <a:pt x="1250206" y="144289"/>
                </a:cubicBezTo>
                <a:cubicBezTo>
                  <a:pt x="1133987" y="79852"/>
                  <a:pt x="993253" y="22015"/>
                  <a:pt x="878067" y="6066"/>
                </a:cubicBezTo>
                <a:cubicBezTo>
                  <a:pt x="762881" y="-9883"/>
                  <a:pt x="653011" y="6066"/>
                  <a:pt x="559090" y="48596"/>
                </a:cubicBezTo>
                <a:cubicBezTo>
                  <a:pt x="465169" y="91126"/>
                  <a:pt x="387197" y="185048"/>
                  <a:pt x="314541" y="261248"/>
                </a:cubicBezTo>
                <a:cubicBezTo>
                  <a:pt x="241885" y="337448"/>
                  <a:pt x="174546" y="422508"/>
                  <a:pt x="123155" y="505796"/>
                </a:cubicBezTo>
                <a:cubicBezTo>
                  <a:pt x="71764" y="589084"/>
                  <a:pt x="6197" y="760978"/>
                  <a:pt x="6197" y="760978"/>
                </a:cubicBezTo>
                <a:lnTo>
                  <a:pt x="6197" y="760978"/>
                </a:lnTo>
                <a:cubicBezTo>
                  <a:pt x="5164" y="820783"/>
                  <a:pt x="0" y="898298"/>
                  <a:pt x="0" y="1119810"/>
                </a:cubicBezTo>
                <a:cubicBezTo>
                  <a:pt x="0" y="1341322"/>
                  <a:pt x="7969" y="1822462"/>
                  <a:pt x="6197" y="2090048"/>
                </a:cubicBezTo>
                <a:cubicBezTo>
                  <a:pt x="4425" y="2357634"/>
                  <a:pt x="6197" y="2674838"/>
                  <a:pt x="6197" y="2674838"/>
                </a:cubicBezTo>
                <a:cubicBezTo>
                  <a:pt x="4132" y="2813844"/>
                  <a:pt x="2066" y="2952850"/>
                  <a:pt x="1" y="3091856"/>
                </a:cubicBezTo>
                <a:close/>
              </a:path>
            </a:pathLst>
          </a:custGeom>
          <a:solidFill>
            <a:srgbClr val="A3E7FF"/>
          </a:solidFill>
          <a:ln>
            <a:solidFill>
              <a:srgbClr val="A3E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6" name="Přímá spojnice 5"/>
          <p:cNvCxnSpPr/>
          <p:nvPr/>
        </p:nvCxnSpPr>
        <p:spPr>
          <a:xfrm>
            <a:off x="1365248" y="755412"/>
            <a:ext cx="0" cy="490615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/>
        </p:nvCxnSpPr>
        <p:spPr>
          <a:xfrm>
            <a:off x="1365248" y="5661570"/>
            <a:ext cx="490561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7"/>
          <p:cNvCxnSpPr/>
          <p:nvPr/>
        </p:nvCxnSpPr>
        <p:spPr>
          <a:xfrm>
            <a:off x="3404171" y="5579824"/>
            <a:ext cx="0" cy="15927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/>
          <p:cNvCxnSpPr/>
          <p:nvPr/>
        </p:nvCxnSpPr>
        <p:spPr>
          <a:xfrm>
            <a:off x="1365248" y="5523630"/>
            <a:ext cx="0" cy="15927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/>
          <p:cNvCxnSpPr/>
          <p:nvPr/>
        </p:nvCxnSpPr>
        <p:spPr>
          <a:xfrm>
            <a:off x="6271447" y="5579824"/>
            <a:ext cx="0" cy="15927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/>
          <p:cNvCxnSpPr/>
          <p:nvPr/>
        </p:nvCxnSpPr>
        <p:spPr>
          <a:xfrm>
            <a:off x="1284896" y="2986155"/>
            <a:ext cx="15927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15"/>
          <p:cNvCxnSpPr/>
          <p:nvPr/>
        </p:nvCxnSpPr>
        <p:spPr>
          <a:xfrm>
            <a:off x="1284896" y="2339154"/>
            <a:ext cx="15927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/>
          <p:cNvCxnSpPr/>
          <p:nvPr/>
        </p:nvCxnSpPr>
        <p:spPr>
          <a:xfrm>
            <a:off x="1284896" y="1328188"/>
            <a:ext cx="15927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Volný tvar 18"/>
          <p:cNvSpPr/>
          <p:nvPr/>
        </p:nvSpPr>
        <p:spPr>
          <a:xfrm>
            <a:off x="4413043" y="1327650"/>
            <a:ext cx="1857430" cy="1651013"/>
          </a:xfrm>
          <a:custGeom>
            <a:avLst/>
            <a:gdLst>
              <a:gd name="connsiteX0" fmla="*/ 2099145 w 2099145"/>
              <a:gd name="connsiteY0" fmla="*/ 1865866 h 1865866"/>
              <a:gd name="connsiteX1" fmla="*/ 1876508 w 2099145"/>
              <a:gd name="connsiteY1" fmla="*/ 1468301 h 1865866"/>
              <a:gd name="connsiteX2" fmla="*/ 1550505 w 2099145"/>
              <a:gd name="connsiteY2" fmla="*/ 951466 h 1865866"/>
              <a:gd name="connsiteX3" fmla="*/ 1073426 w 2099145"/>
              <a:gd name="connsiteY3" fmla="*/ 442582 h 1865866"/>
              <a:gd name="connsiteX4" fmla="*/ 707666 w 2099145"/>
              <a:gd name="connsiteY4" fmla="*/ 211995 h 1865866"/>
              <a:gd name="connsiteX5" fmla="*/ 190832 w 2099145"/>
              <a:gd name="connsiteY5" fmla="*/ 21163 h 1865866"/>
              <a:gd name="connsiteX6" fmla="*/ 0 w 2099145"/>
              <a:gd name="connsiteY6" fmla="*/ 13212 h 1865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99145" h="1865866">
                <a:moveTo>
                  <a:pt x="2099145" y="1865866"/>
                </a:moveTo>
                <a:cubicBezTo>
                  <a:pt x="2033546" y="1743283"/>
                  <a:pt x="1967948" y="1620701"/>
                  <a:pt x="1876508" y="1468301"/>
                </a:cubicBezTo>
                <a:cubicBezTo>
                  <a:pt x="1785068" y="1315901"/>
                  <a:pt x="1684352" y="1122419"/>
                  <a:pt x="1550505" y="951466"/>
                </a:cubicBezTo>
                <a:cubicBezTo>
                  <a:pt x="1416658" y="780513"/>
                  <a:pt x="1213899" y="565827"/>
                  <a:pt x="1073426" y="442582"/>
                </a:cubicBezTo>
                <a:cubicBezTo>
                  <a:pt x="932953" y="319337"/>
                  <a:pt x="854765" y="282231"/>
                  <a:pt x="707666" y="211995"/>
                </a:cubicBezTo>
                <a:cubicBezTo>
                  <a:pt x="560567" y="141759"/>
                  <a:pt x="308776" y="54293"/>
                  <a:pt x="190832" y="21163"/>
                </a:cubicBezTo>
                <a:cubicBezTo>
                  <a:pt x="72888" y="-11967"/>
                  <a:pt x="36444" y="622"/>
                  <a:pt x="0" y="13212"/>
                </a:cubicBezTo>
              </a:path>
            </a:pathLst>
          </a:custGeom>
          <a:noFill/>
          <a:ln w="76200">
            <a:solidFill>
              <a:srgbClr val="66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TextovéPole 23"/>
          <p:cNvSpPr txBox="1"/>
          <p:nvPr/>
        </p:nvSpPr>
        <p:spPr>
          <a:xfrm>
            <a:off x="-36512" y="772369"/>
            <a:ext cx="1401760" cy="326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/>
              <a:t>tlak (mmHg)</a:t>
            </a:r>
          </a:p>
        </p:txBody>
      </p:sp>
      <p:sp>
        <p:nvSpPr>
          <p:cNvPr id="27" name="TextovéPole 26"/>
          <p:cNvSpPr txBox="1"/>
          <p:nvPr/>
        </p:nvSpPr>
        <p:spPr>
          <a:xfrm>
            <a:off x="5940152" y="5445224"/>
            <a:ext cx="152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/>
              <a:t>objem (ml)</a:t>
            </a:r>
          </a:p>
        </p:txBody>
      </p:sp>
      <p:sp>
        <p:nvSpPr>
          <p:cNvPr id="28" name="TextovéPole 27"/>
          <p:cNvSpPr txBox="1"/>
          <p:nvPr/>
        </p:nvSpPr>
        <p:spPr>
          <a:xfrm>
            <a:off x="664368" y="1175345"/>
            <a:ext cx="637163" cy="326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/>
              <a:t>120</a:t>
            </a:r>
          </a:p>
        </p:txBody>
      </p:sp>
      <p:sp>
        <p:nvSpPr>
          <p:cNvPr id="29" name="TextovéPole 28"/>
          <p:cNvSpPr txBox="1"/>
          <p:nvPr/>
        </p:nvSpPr>
        <p:spPr>
          <a:xfrm>
            <a:off x="728084" y="2831969"/>
            <a:ext cx="573447" cy="326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/>
              <a:t>80</a:t>
            </a:r>
          </a:p>
        </p:txBody>
      </p:sp>
      <p:sp>
        <p:nvSpPr>
          <p:cNvPr id="30" name="TextovéPole 29"/>
          <p:cNvSpPr txBox="1"/>
          <p:nvPr/>
        </p:nvSpPr>
        <p:spPr>
          <a:xfrm>
            <a:off x="728084" y="2194806"/>
            <a:ext cx="573447" cy="326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/>
              <a:t>100</a:t>
            </a:r>
          </a:p>
        </p:txBody>
      </p:sp>
      <p:sp>
        <p:nvSpPr>
          <p:cNvPr id="31" name="TextovéPole 30"/>
          <p:cNvSpPr txBox="1"/>
          <p:nvPr/>
        </p:nvSpPr>
        <p:spPr>
          <a:xfrm>
            <a:off x="3125367" y="5789003"/>
            <a:ext cx="573447" cy="326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50</a:t>
            </a:r>
          </a:p>
        </p:txBody>
      </p:sp>
      <p:sp>
        <p:nvSpPr>
          <p:cNvPr id="32" name="TextovéPole 31"/>
          <p:cNvSpPr txBox="1"/>
          <p:nvPr/>
        </p:nvSpPr>
        <p:spPr>
          <a:xfrm>
            <a:off x="5976762" y="5773316"/>
            <a:ext cx="573447" cy="326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120</a:t>
            </a:r>
          </a:p>
        </p:txBody>
      </p:sp>
      <p:sp>
        <p:nvSpPr>
          <p:cNvPr id="25" name="TextovéPole 24"/>
          <p:cNvSpPr txBox="1"/>
          <p:nvPr/>
        </p:nvSpPr>
        <p:spPr>
          <a:xfrm>
            <a:off x="4232483" y="3381956"/>
            <a:ext cx="11092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plocha = práce vykonaná srdcem</a:t>
            </a:r>
          </a:p>
        </p:txBody>
      </p:sp>
      <p:grpSp>
        <p:nvGrpSpPr>
          <p:cNvPr id="86" name="Skupina 85"/>
          <p:cNvGrpSpPr/>
          <p:nvPr/>
        </p:nvGrpSpPr>
        <p:grpSpPr>
          <a:xfrm>
            <a:off x="3419361" y="5024407"/>
            <a:ext cx="2866917" cy="417933"/>
            <a:chOff x="3419361" y="5024407"/>
            <a:chExt cx="2866917" cy="417933"/>
          </a:xfrm>
        </p:grpSpPr>
        <p:sp>
          <p:nvSpPr>
            <p:cNvPr id="18" name="Volný tvar 17"/>
            <p:cNvSpPr/>
            <p:nvPr/>
          </p:nvSpPr>
          <p:spPr>
            <a:xfrm>
              <a:off x="3419361" y="5198113"/>
              <a:ext cx="2866917" cy="244227"/>
            </a:xfrm>
            <a:custGeom>
              <a:avLst/>
              <a:gdLst>
                <a:gd name="connsiteX0" fmla="*/ 0 w 3218213"/>
                <a:gd name="connsiteY0" fmla="*/ 261257 h 276009"/>
                <a:gd name="connsiteX1" fmla="*/ 1033153 w 3218213"/>
                <a:gd name="connsiteY1" fmla="*/ 273133 h 276009"/>
                <a:gd name="connsiteX2" fmla="*/ 2018805 w 3218213"/>
                <a:gd name="connsiteY2" fmla="*/ 213756 h 276009"/>
                <a:gd name="connsiteX3" fmla="*/ 2743200 w 3218213"/>
                <a:gd name="connsiteY3" fmla="*/ 142504 h 276009"/>
                <a:gd name="connsiteX4" fmla="*/ 3218213 w 3218213"/>
                <a:gd name="connsiteY4" fmla="*/ 0 h 276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18213" h="276009">
                  <a:moveTo>
                    <a:pt x="0" y="261257"/>
                  </a:moveTo>
                  <a:cubicBezTo>
                    <a:pt x="348343" y="271153"/>
                    <a:pt x="696686" y="281050"/>
                    <a:pt x="1033153" y="273133"/>
                  </a:cubicBezTo>
                  <a:cubicBezTo>
                    <a:pt x="1369620" y="265216"/>
                    <a:pt x="1733797" y="235528"/>
                    <a:pt x="2018805" y="213756"/>
                  </a:cubicBezTo>
                  <a:cubicBezTo>
                    <a:pt x="2303813" y="191984"/>
                    <a:pt x="2543299" y="178130"/>
                    <a:pt x="2743200" y="142504"/>
                  </a:cubicBezTo>
                  <a:cubicBezTo>
                    <a:pt x="2943101" y="106878"/>
                    <a:pt x="3080657" y="53439"/>
                    <a:pt x="3218213" y="0"/>
                  </a:cubicBezTo>
                </a:path>
              </a:pathLst>
            </a:cu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3" name="TextovéPole 32"/>
            <p:cNvSpPr txBox="1"/>
            <p:nvPr/>
          </p:nvSpPr>
          <p:spPr>
            <a:xfrm>
              <a:off x="3913901" y="5024407"/>
              <a:ext cx="2096361" cy="3268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/>
                <a:t>plnící fáze diastoly</a:t>
              </a:r>
            </a:p>
          </p:txBody>
        </p:sp>
      </p:grpSp>
      <p:grpSp>
        <p:nvGrpSpPr>
          <p:cNvPr id="85" name="Skupina 84"/>
          <p:cNvGrpSpPr/>
          <p:nvPr/>
        </p:nvGrpSpPr>
        <p:grpSpPr>
          <a:xfrm>
            <a:off x="5825393" y="2676664"/>
            <a:ext cx="443042" cy="2528084"/>
            <a:chOff x="5825393" y="2676664"/>
            <a:chExt cx="443042" cy="2528084"/>
          </a:xfrm>
        </p:grpSpPr>
        <p:cxnSp>
          <p:nvCxnSpPr>
            <p:cNvPr id="11" name="Přímá spojnice 10"/>
            <p:cNvCxnSpPr>
              <a:stCxn id="3" idx="4"/>
              <a:endCxn id="3" idx="9"/>
            </p:cNvCxnSpPr>
            <p:nvPr/>
          </p:nvCxnSpPr>
          <p:spPr>
            <a:xfrm flipV="1">
              <a:off x="6268435" y="2974924"/>
              <a:ext cx="0" cy="2229824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ovéPole 40"/>
            <p:cNvSpPr txBox="1"/>
            <p:nvPr/>
          </p:nvSpPr>
          <p:spPr>
            <a:xfrm rot="16200000">
              <a:off x="4778468" y="3723589"/>
              <a:ext cx="2420653" cy="3268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/>
                <a:t>Izovolumická kontrakce</a:t>
              </a:r>
            </a:p>
          </p:txBody>
        </p:sp>
      </p:grpSp>
      <p:grpSp>
        <p:nvGrpSpPr>
          <p:cNvPr id="92" name="Skupina 91"/>
          <p:cNvGrpSpPr/>
          <p:nvPr/>
        </p:nvGrpSpPr>
        <p:grpSpPr>
          <a:xfrm>
            <a:off x="3413970" y="1325270"/>
            <a:ext cx="2081456" cy="1034250"/>
            <a:chOff x="3413970" y="1325270"/>
            <a:chExt cx="2081456" cy="1034250"/>
          </a:xfrm>
        </p:grpSpPr>
        <p:sp>
          <p:nvSpPr>
            <p:cNvPr id="20" name="Volný tvar 19"/>
            <p:cNvSpPr/>
            <p:nvPr/>
          </p:nvSpPr>
          <p:spPr>
            <a:xfrm>
              <a:off x="3413970" y="1325270"/>
              <a:ext cx="1020179" cy="1034250"/>
            </a:xfrm>
            <a:custGeom>
              <a:avLst/>
              <a:gdLst>
                <a:gd name="connsiteX0" fmla="*/ 1152939 w 1152939"/>
                <a:gd name="connsiteY0" fmla="*/ 0 h 1168841"/>
                <a:gd name="connsiteX1" fmla="*/ 930302 w 1152939"/>
                <a:gd name="connsiteY1" fmla="*/ 39756 h 1168841"/>
                <a:gd name="connsiteX2" fmla="*/ 667909 w 1152939"/>
                <a:gd name="connsiteY2" fmla="*/ 214685 h 1168841"/>
                <a:gd name="connsiteX3" fmla="*/ 357809 w 1152939"/>
                <a:gd name="connsiteY3" fmla="*/ 532737 h 1168841"/>
                <a:gd name="connsiteX4" fmla="*/ 206734 w 1152939"/>
                <a:gd name="connsiteY4" fmla="*/ 771276 h 1168841"/>
                <a:gd name="connsiteX5" fmla="*/ 0 w 1152939"/>
                <a:gd name="connsiteY5" fmla="*/ 1168841 h 1168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52939" h="1168841">
                  <a:moveTo>
                    <a:pt x="1152939" y="0"/>
                  </a:moveTo>
                  <a:cubicBezTo>
                    <a:pt x="1082039" y="1987"/>
                    <a:pt x="1011140" y="3975"/>
                    <a:pt x="930302" y="39756"/>
                  </a:cubicBezTo>
                  <a:cubicBezTo>
                    <a:pt x="849464" y="75537"/>
                    <a:pt x="763325" y="132521"/>
                    <a:pt x="667909" y="214685"/>
                  </a:cubicBezTo>
                  <a:cubicBezTo>
                    <a:pt x="572493" y="296849"/>
                    <a:pt x="434671" y="439972"/>
                    <a:pt x="357809" y="532737"/>
                  </a:cubicBezTo>
                  <a:cubicBezTo>
                    <a:pt x="280947" y="625502"/>
                    <a:pt x="266369" y="665259"/>
                    <a:pt x="206734" y="771276"/>
                  </a:cubicBezTo>
                  <a:cubicBezTo>
                    <a:pt x="147099" y="877293"/>
                    <a:pt x="73549" y="1023067"/>
                    <a:pt x="0" y="1168841"/>
                  </a:cubicBezTo>
                </a:path>
              </a:pathLst>
            </a:custGeom>
            <a:noFill/>
            <a:ln w="76200">
              <a:solidFill>
                <a:srgbClr val="D600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87" name="Skupina 86"/>
            <p:cNvGrpSpPr/>
            <p:nvPr/>
          </p:nvGrpSpPr>
          <p:grpSpPr>
            <a:xfrm>
              <a:off x="3501300" y="1463528"/>
              <a:ext cx="1994126" cy="532664"/>
              <a:chOff x="3501300" y="1463528"/>
              <a:chExt cx="1994126" cy="532664"/>
            </a:xfrm>
          </p:grpSpPr>
          <p:sp>
            <p:nvSpPr>
              <p:cNvPr id="42" name="TextovéPole 41"/>
              <p:cNvSpPr txBox="1"/>
              <p:nvPr/>
            </p:nvSpPr>
            <p:spPr>
              <a:xfrm rot="19318822">
                <a:off x="3501300" y="1609584"/>
                <a:ext cx="1204333" cy="326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b="1" dirty="0"/>
                  <a:t>ejekční</a:t>
                </a:r>
              </a:p>
            </p:txBody>
          </p:sp>
          <p:sp>
            <p:nvSpPr>
              <p:cNvPr id="43" name="TextovéPole 42"/>
              <p:cNvSpPr txBox="1"/>
              <p:nvPr/>
            </p:nvSpPr>
            <p:spPr>
              <a:xfrm rot="1835738">
                <a:off x="4597119" y="1669388"/>
                <a:ext cx="898307" cy="326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b="1" dirty="0"/>
                  <a:t>systoly</a:t>
                </a:r>
              </a:p>
            </p:txBody>
          </p:sp>
          <p:sp>
            <p:nvSpPr>
              <p:cNvPr id="34" name="Obdélník 33"/>
              <p:cNvSpPr/>
              <p:nvPr/>
            </p:nvSpPr>
            <p:spPr>
              <a:xfrm>
                <a:off x="4161929" y="1463528"/>
                <a:ext cx="505241" cy="326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s-CZ" b="1" dirty="0"/>
                  <a:t>fáze</a:t>
                </a:r>
              </a:p>
            </p:txBody>
          </p:sp>
        </p:grpSp>
      </p:grpSp>
      <p:grpSp>
        <p:nvGrpSpPr>
          <p:cNvPr id="90" name="Skupina 89"/>
          <p:cNvGrpSpPr/>
          <p:nvPr/>
        </p:nvGrpSpPr>
        <p:grpSpPr>
          <a:xfrm>
            <a:off x="3413970" y="2359520"/>
            <a:ext cx="393763" cy="3069766"/>
            <a:chOff x="3413970" y="2359520"/>
            <a:chExt cx="393763" cy="3069766"/>
          </a:xfrm>
        </p:grpSpPr>
        <p:cxnSp>
          <p:nvCxnSpPr>
            <p:cNvPr id="22" name="Přímá spojnice 21"/>
            <p:cNvCxnSpPr>
              <a:stCxn id="20" idx="5"/>
              <a:endCxn id="18" idx="0"/>
            </p:cNvCxnSpPr>
            <p:nvPr/>
          </p:nvCxnSpPr>
          <p:spPr>
            <a:xfrm>
              <a:off x="3413970" y="2359520"/>
              <a:ext cx="31855" cy="3069766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ovéPole 44"/>
            <p:cNvSpPr txBox="1"/>
            <p:nvPr/>
          </p:nvSpPr>
          <p:spPr>
            <a:xfrm rot="16200000">
              <a:off x="2434412" y="3525598"/>
              <a:ext cx="23773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/>
                <a:t>Izovolumická relaxace</a:t>
              </a:r>
            </a:p>
          </p:txBody>
        </p:sp>
      </p:grpSp>
      <p:grpSp>
        <p:nvGrpSpPr>
          <p:cNvPr id="81" name="Skupina 80"/>
          <p:cNvGrpSpPr/>
          <p:nvPr/>
        </p:nvGrpSpPr>
        <p:grpSpPr>
          <a:xfrm>
            <a:off x="6137696" y="2588711"/>
            <a:ext cx="2250727" cy="1200329"/>
            <a:chOff x="6137696" y="2588711"/>
            <a:chExt cx="2250727" cy="1200329"/>
          </a:xfrm>
        </p:grpSpPr>
        <p:sp>
          <p:nvSpPr>
            <p:cNvPr id="35" name="Ovál 34"/>
            <p:cNvSpPr/>
            <p:nvPr/>
          </p:nvSpPr>
          <p:spPr>
            <a:xfrm>
              <a:off x="6137696" y="2902950"/>
              <a:ext cx="254865" cy="254837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0" name="TextovéPole 39"/>
            <p:cNvSpPr txBox="1"/>
            <p:nvPr/>
          </p:nvSpPr>
          <p:spPr>
            <a:xfrm>
              <a:off x="6398838" y="2588711"/>
              <a:ext cx="198958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/>
                <a:t>DTK - otevření aortální chlopně </a:t>
              </a:r>
              <a:r>
                <a:rPr lang="cs-CZ" dirty="0"/>
                <a:t>(dvojcípá je uzavřená)</a:t>
              </a:r>
            </a:p>
          </p:txBody>
        </p:sp>
      </p:grpSp>
      <p:grpSp>
        <p:nvGrpSpPr>
          <p:cNvPr id="83" name="Skupina 82"/>
          <p:cNvGrpSpPr/>
          <p:nvPr/>
        </p:nvGrpSpPr>
        <p:grpSpPr>
          <a:xfrm>
            <a:off x="3977618" y="755412"/>
            <a:ext cx="4014130" cy="708116"/>
            <a:chOff x="3977618" y="755412"/>
            <a:chExt cx="4014130" cy="708116"/>
          </a:xfrm>
        </p:grpSpPr>
        <p:sp>
          <p:nvSpPr>
            <p:cNvPr id="37" name="Ovál 36"/>
            <p:cNvSpPr/>
            <p:nvPr/>
          </p:nvSpPr>
          <p:spPr>
            <a:xfrm>
              <a:off x="4341099" y="1208691"/>
              <a:ext cx="254865" cy="254837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7" name="TextovéPole 46"/>
            <p:cNvSpPr txBox="1"/>
            <p:nvPr/>
          </p:nvSpPr>
          <p:spPr>
            <a:xfrm>
              <a:off x="3977618" y="755412"/>
              <a:ext cx="4014130" cy="3268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/>
                <a:t>STK</a:t>
              </a:r>
              <a:r>
                <a:rPr lang="cs-CZ" dirty="0"/>
                <a:t> (maximální tlak v komoře i aortě)</a:t>
              </a:r>
            </a:p>
          </p:txBody>
        </p:sp>
      </p:grpSp>
      <p:grpSp>
        <p:nvGrpSpPr>
          <p:cNvPr id="80" name="Skupina 79"/>
          <p:cNvGrpSpPr/>
          <p:nvPr/>
        </p:nvGrpSpPr>
        <p:grpSpPr>
          <a:xfrm>
            <a:off x="6125156" y="4581128"/>
            <a:ext cx="2839332" cy="923330"/>
            <a:chOff x="6125156" y="4581128"/>
            <a:chExt cx="2839332" cy="923330"/>
          </a:xfrm>
        </p:grpSpPr>
        <p:sp>
          <p:nvSpPr>
            <p:cNvPr id="26" name="Ovál 25"/>
            <p:cNvSpPr/>
            <p:nvPr/>
          </p:nvSpPr>
          <p:spPr>
            <a:xfrm>
              <a:off x="6125156" y="5088122"/>
              <a:ext cx="254865" cy="254837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8" name="TextovéPole 47"/>
            <p:cNvSpPr txBox="1"/>
            <p:nvPr/>
          </p:nvSpPr>
          <p:spPr>
            <a:xfrm>
              <a:off x="6398839" y="4581128"/>
              <a:ext cx="256564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/>
                <a:t>uzavření dvojcípé chlopně </a:t>
              </a:r>
              <a:r>
                <a:rPr lang="cs-CZ" dirty="0"/>
                <a:t>(aortální je zavřená)</a:t>
              </a:r>
            </a:p>
          </p:txBody>
        </p:sp>
      </p:grpSp>
      <p:grpSp>
        <p:nvGrpSpPr>
          <p:cNvPr id="88" name="Skupina 87"/>
          <p:cNvGrpSpPr/>
          <p:nvPr/>
        </p:nvGrpSpPr>
        <p:grpSpPr>
          <a:xfrm>
            <a:off x="1757131" y="1556792"/>
            <a:ext cx="1878765" cy="923330"/>
            <a:chOff x="1757131" y="1556792"/>
            <a:chExt cx="1878765" cy="923330"/>
          </a:xfrm>
        </p:grpSpPr>
        <p:sp>
          <p:nvSpPr>
            <p:cNvPr id="38" name="Ovál 37"/>
            <p:cNvSpPr/>
            <p:nvPr/>
          </p:nvSpPr>
          <p:spPr>
            <a:xfrm>
              <a:off x="3281859" y="2190318"/>
              <a:ext cx="254865" cy="254837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0" name="TextovéPole 49"/>
            <p:cNvSpPr txBox="1"/>
            <p:nvPr/>
          </p:nvSpPr>
          <p:spPr>
            <a:xfrm>
              <a:off x="1757131" y="1556792"/>
              <a:ext cx="187876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/>
                <a:t>uzavření aortální chlopně </a:t>
              </a:r>
              <a:r>
                <a:rPr lang="cs-CZ" dirty="0"/>
                <a:t>(dvojcípá je uzavřená)</a:t>
              </a:r>
            </a:p>
          </p:txBody>
        </p:sp>
      </p:grpSp>
      <p:grpSp>
        <p:nvGrpSpPr>
          <p:cNvPr id="79" name="Skupina 78"/>
          <p:cNvGrpSpPr/>
          <p:nvPr/>
        </p:nvGrpSpPr>
        <p:grpSpPr>
          <a:xfrm>
            <a:off x="1547664" y="4725144"/>
            <a:ext cx="2039233" cy="820546"/>
            <a:chOff x="1547664" y="4725144"/>
            <a:chExt cx="2039233" cy="820546"/>
          </a:xfrm>
        </p:grpSpPr>
        <p:sp>
          <p:nvSpPr>
            <p:cNvPr id="39" name="Ovál 38"/>
            <p:cNvSpPr/>
            <p:nvPr/>
          </p:nvSpPr>
          <p:spPr>
            <a:xfrm>
              <a:off x="3332032" y="5290853"/>
              <a:ext cx="254865" cy="254837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1" name="TextovéPole 50"/>
            <p:cNvSpPr txBox="1"/>
            <p:nvPr/>
          </p:nvSpPr>
          <p:spPr>
            <a:xfrm>
              <a:off x="1547664" y="4725144"/>
              <a:ext cx="1837689" cy="8170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/>
                <a:t>otevření dvojcípé chlopně </a:t>
              </a:r>
              <a:r>
                <a:rPr lang="cs-CZ" dirty="0"/>
                <a:t>(aortální je zavřená)</a:t>
              </a:r>
            </a:p>
          </p:txBody>
        </p:sp>
      </p:grpSp>
      <p:sp>
        <p:nvSpPr>
          <p:cNvPr id="53" name="TextovéPole 52"/>
          <p:cNvSpPr txBox="1"/>
          <p:nvPr/>
        </p:nvSpPr>
        <p:spPr>
          <a:xfrm>
            <a:off x="2806319" y="6097453"/>
            <a:ext cx="1837689" cy="571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End-systolický objem</a:t>
            </a:r>
          </a:p>
        </p:txBody>
      </p:sp>
      <p:sp>
        <p:nvSpPr>
          <p:cNvPr id="54" name="TextovéPole 53"/>
          <p:cNvSpPr txBox="1"/>
          <p:nvPr/>
        </p:nvSpPr>
        <p:spPr>
          <a:xfrm>
            <a:off x="5686639" y="6165304"/>
            <a:ext cx="1837689" cy="571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End-diastolický objem</a:t>
            </a:r>
          </a:p>
        </p:txBody>
      </p:sp>
      <p:grpSp>
        <p:nvGrpSpPr>
          <p:cNvPr id="91" name="Skupina 90"/>
          <p:cNvGrpSpPr/>
          <p:nvPr/>
        </p:nvGrpSpPr>
        <p:grpSpPr>
          <a:xfrm>
            <a:off x="3399456" y="5662989"/>
            <a:ext cx="2876986" cy="646331"/>
            <a:chOff x="3399456" y="5662989"/>
            <a:chExt cx="2876986" cy="646331"/>
          </a:xfrm>
        </p:grpSpPr>
        <p:sp>
          <p:nvSpPr>
            <p:cNvPr id="55" name="TextovéPole 54"/>
            <p:cNvSpPr txBox="1"/>
            <p:nvPr/>
          </p:nvSpPr>
          <p:spPr>
            <a:xfrm>
              <a:off x="4174471" y="5662989"/>
              <a:ext cx="183768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systolický objem</a:t>
              </a:r>
            </a:p>
            <a:p>
              <a:r>
                <a:rPr lang="cs-CZ" dirty="0"/>
                <a:t> (70 ml)</a:t>
              </a:r>
            </a:p>
          </p:txBody>
        </p:sp>
        <p:cxnSp>
          <p:nvCxnSpPr>
            <p:cNvPr id="56" name="Přímá spojnice 55"/>
            <p:cNvCxnSpPr/>
            <p:nvPr/>
          </p:nvCxnSpPr>
          <p:spPr>
            <a:xfrm flipH="1" flipV="1">
              <a:off x="3399456" y="5668001"/>
              <a:ext cx="2876986" cy="21264"/>
            </a:xfrm>
            <a:prstGeom prst="line">
              <a:avLst/>
            </a:prstGeom>
            <a:ln w="76200"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" name="Skupina 81"/>
          <p:cNvGrpSpPr/>
          <p:nvPr/>
        </p:nvGrpSpPr>
        <p:grpSpPr>
          <a:xfrm>
            <a:off x="6355237" y="1126485"/>
            <a:ext cx="2177203" cy="1813785"/>
            <a:chOff x="6355237" y="1126485"/>
            <a:chExt cx="2177203" cy="1813785"/>
          </a:xfrm>
        </p:grpSpPr>
        <p:grpSp>
          <p:nvGrpSpPr>
            <p:cNvPr id="62" name="Skupina 61"/>
            <p:cNvGrpSpPr/>
            <p:nvPr/>
          </p:nvGrpSpPr>
          <p:grpSpPr>
            <a:xfrm>
              <a:off x="6804248" y="1340768"/>
              <a:ext cx="1325182" cy="591461"/>
              <a:chOff x="7198141" y="1561776"/>
              <a:chExt cx="1325182" cy="591461"/>
            </a:xfrm>
          </p:grpSpPr>
          <p:sp>
            <p:nvSpPr>
              <p:cNvPr id="60" name="Volný tvar 59"/>
              <p:cNvSpPr>
                <a:spLocks noChangeAspect="1"/>
              </p:cNvSpPr>
              <p:nvPr/>
            </p:nvSpPr>
            <p:spPr>
              <a:xfrm>
                <a:off x="7288219" y="1561776"/>
                <a:ext cx="1235104" cy="561238"/>
              </a:xfrm>
              <a:custGeom>
                <a:avLst/>
                <a:gdLst>
                  <a:gd name="connsiteX0" fmla="*/ 0 w 2410691"/>
                  <a:gd name="connsiteY0" fmla="*/ 1036055 h 1095431"/>
                  <a:gd name="connsiteX1" fmla="*/ 106878 w 2410691"/>
                  <a:gd name="connsiteY1" fmla="*/ 513541 h 1095431"/>
                  <a:gd name="connsiteX2" fmla="*/ 356259 w 2410691"/>
                  <a:gd name="connsiteY2" fmla="*/ 38528 h 1095431"/>
                  <a:gd name="connsiteX3" fmla="*/ 700644 w 2410691"/>
                  <a:gd name="connsiteY3" fmla="*/ 50403 h 1095431"/>
                  <a:gd name="connsiteX4" fmla="*/ 866898 w 2410691"/>
                  <a:gd name="connsiteY4" fmla="*/ 228533 h 1095431"/>
                  <a:gd name="connsiteX5" fmla="*/ 890649 w 2410691"/>
                  <a:gd name="connsiteY5" fmla="*/ 299785 h 1095431"/>
                  <a:gd name="connsiteX6" fmla="*/ 950026 w 2410691"/>
                  <a:gd name="connsiteY6" fmla="*/ 192907 h 1095431"/>
                  <a:gd name="connsiteX7" fmla="*/ 1009402 w 2410691"/>
                  <a:gd name="connsiteY7" fmla="*/ 192907 h 1095431"/>
                  <a:gd name="connsiteX8" fmla="*/ 1140031 w 2410691"/>
                  <a:gd name="connsiteY8" fmla="*/ 335411 h 1095431"/>
                  <a:gd name="connsiteX9" fmla="*/ 1603168 w 2410691"/>
                  <a:gd name="connsiteY9" fmla="*/ 774798 h 1095431"/>
                  <a:gd name="connsiteX10" fmla="*/ 2006930 w 2410691"/>
                  <a:gd name="connsiteY10" fmla="*/ 964803 h 1095431"/>
                  <a:gd name="connsiteX11" fmla="*/ 2410691 w 2410691"/>
                  <a:gd name="connsiteY11" fmla="*/ 1095431 h 1095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410691" h="1095431">
                    <a:moveTo>
                      <a:pt x="0" y="1036055"/>
                    </a:moveTo>
                    <a:cubicBezTo>
                      <a:pt x="23751" y="857925"/>
                      <a:pt x="47502" y="679795"/>
                      <a:pt x="106878" y="513541"/>
                    </a:cubicBezTo>
                    <a:cubicBezTo>
                      <a:pt x="166254" y="347287"/>
                      <a:pt x="257298" y="115718"/>
                      <a:pt x="356259" y="38528"/>
                    </a:cubicBezTo>
                    <a:cubicBezTo>
                      <a:pt x="455220" y="-38662"/>
                      <a:pt x="615538" y="18736"/>
                      <a:pt x="700644" y="50403"/>
                    </a:cubicBezTo>
                    <a:cubicBezTo>
                      <a:pt x="785750" y="82070"/>
                      <a:pt x="835231" y="186969"/>
                      <a:pt x="866898" y="228533"/>
                    </a:cubicBezTo>
                    <a:cubicBezTo>
                      <a:pt x="898566" y="270097"/>
                      <a:pt x="876794" y="305723"/>
                      <a:pt x="890649" y="299785"/>
                    </a:cubicBezTo>
                    <a:cubicBezTo>
                      <a:pt x="904504" y="293847"/>
                      <a:pt x="930234" y="210720"/>
                      <a:pt x="950026" y="192907"/>
                    </a:cubicBezTo>
                    <a:cubicBezTo>
                      <a:pt x="969818" y="175094"/>
                      <a:pt x="977735" y="169156"/>
                      <a:pt x="1009402" y="192907"/>
                    </a:cubicBezTo>
                    <a:cubicBezTo>
                      <a:pt x="1041069" y="216658"/>
                      <a:pt x="1041070" y="238429"/>
                      <a:pt x="1140031" y="335411"/>
                    </a:cubicBezTo>
                    <a:cubicBezTo>
                      <a:pt x="1238992" y="432393"/>
                      <a:pt x="1458685" y="669899"/>
                      <a:pt x="1603168" y="774798"/>
                    </a:cubicBezTo>
                    <a:cubicBezTo>
                      <a:pt x="1747651" y="879697"/>
                      <a:pt x="1872343" y="911364"/>
                      <a:pt x="2006930" y="964803"/>
                    </a:cubicBezTo>
                    <a:cubicBezTo>
                      <a:pt x="2141517" y="1018242"/>
                      <a:pt x="2276104" y="1056836"/>
                      <a:pt x="2410691" y="1095431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3" name="Ovál 62"/>
              <p:cNvSpPr/>
              <p:nvPr/>
            </p:nvSpPr>
            <p:spPr>
              <a:xfrm>
                <a:off x="7198141" y="1973237"/>
                <a:ext cx="180000" cy="180000"/>
              </a:xfrm>
              <a:prstGeom prst="ellipse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61" name="Obdélník 60"/>
            <p:cNvSpPr/>
            <p:nvPr/>
          </p:nvSpPr>
          <p:spPr>
            <a:xfrm>
              <a:off x="7688235" y="1126485"/>
              <a:ext cx="844205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dirty="0"/>
                <a:t>TK </a:t>
              </a:r>
            </a:p>
            <a:p>
              <a:r>
                <a:rPr lang="cs-CZ" dirty="0"/>
                <a:t>v aortě</a:t>
              </a:r>
            </a:p>
          </p:txBody>
        </p:sp>
        <p:cxnSp>
          <p:nvCxnSpPr>
            <p:cNvPr id="65" name="Přímá spojnice 64"/>
            <p:cNvCxnSpPr>
              <a:stCxn id="63" idx="3"/>
              <a:endCxn id="35" idx="7"/>
            </p:cNvCxnSpPr>
            <p:nvPr/>
          </p:nvCxnSpPr>
          <p:spPr>
            <a:xfrm flipH="1">
              <a:off x="6355237" y="1905869"/>
              <a:ext cx="475371" cy="103440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" name="Skupina 83"/>
          <p:cNvGrpSpPr/>
          <p:nvPr/>
        </p:nvGrpSpPr>
        <p:grpSpPr>
          <a:xfrm>
            <a:off x="2777331" y="771619"/>
            <a:ext cx="1563768" cy="641157"/>
            <a:chOff x="2777331" y="771619"/>
            <a:chExt cx="1563768" cy="641157"/>
          </a:xfrm>
        </p:grpSpPr>
        <p:grpSp>
          <p:nvGrpSpPr>
            <p:cNvPr id="66" name="Skupina 65"/>
            <p:cNvGrpSpPr/>
            <p:nvPr/>
          </p:nvGrpSpPr>
          <p:grpSpPr>
            <a:xfrm>
              <a:off x="2777331" y="771619"/>
              <a:ext cx="1235104" cy="641157"/>
              <a:chOff x="7288219" y="1481857"/>
              <a:chExt cx="1235104" cy="641157"/>
            </a:xfrm>
          </p:grpSpPr>
          <p:sp>
            <p:nvSpPr>
              <p:cNvPr id="67" name="Volný tvar 66"/>
              <p:cNvSpPr>
                <a:spLocks noChangeAspect="1"/>
              </p:cNvSpPr>
              <p:nvPr/>
            </p:nvSpPr>
            <p:spPr>
              <a:xfrm>
                <a:off x="7288219" y="1561776"/>
                <a:ext cx="1235104" cy="561238"/>
              </a:xfrm>
              <a:custGeom>
                <a:avLst/>
                <a:gdLst>
                  <a:gd name="connsiteX0" fmla="*/ 0 w 2410691"/>
                  <a:gd name="connsiteY0" fmla="*/ 1036055 h 1095431"/>
                  <a:gd name="connsiteX1" fmla="*/ 106878 w 2410691"/>
                  <a:gd name="connsiteY1" fmla="*/ 513541 h 1095431"/>
                  <a:gd name="connsiteX2" fmla="*/ 356259 w 2410691"/>
                  <a:gd name="connsiteY2" fmla="*/ 38528 h 1095431"/>
                  <a:gd name="connsiteX3" fmla="*/ 700644 w 2410691"/>
                  <a:gd name="connsiteY3" fmla="*/ 50403 h 1095431"/>
                  <a:gd name="connsiteX4" fmla="*/ 866898 w 2410691"/>
                  <a:gd name="connsiteY4" fmla="*/ 228533 h 1095431"/>
                  <a:gd name="connsiteX5" fmla="*/ 890649 w 2410691"/>
                  <a:gd name="connsiteY5" fmla="*/ 299785 h 1095431"/>
                  <a:gd name="connsiteX6" fmla="*/ 950026 w 2410691"/>
                  <a:gd name="connsiteY6" fmla="*/ 192907 h 1095431"/>
                  <a:gd name="connsiteX7" fmla="*/ 1009402 w 2410691"/>
                  <a:gd name="connsiteY7" fmla="*/ 192907 h 1095431"/>
                  <a:gd name="connsiteX8" fmla="*/ 1140031 w 2410691"/>
                  <a:gd name="connsiteY8" fmla="*/ 335411 h 1095431"/>
                  <a:gd name="connsiteX9" fmla="*/ 1603168 w 2410691"/>
                  <a:gd name="connsiteY9" fmla="*/ 774798 h 1095431"/>
                  <a:gd name="connsiteX10" fmla="*/ 2006930 w 2410691"/>
                  <a:gd name="connsiteY10" fmla="*/ 964803 h 1095431"/>
                  <a:gd name="connsiteX11" fmla="*/ 2410691 w 2410691"/>
                  <a:gd name="connsiteY11" fmla="*/ 1095431 h 1095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410691" h="1095431">
                    <a:moveTo>
                      <a:pt x="0" y="1036055"/>
                    </a:moveTo>
                    <a:cubicBezTo>
                      <a:pt x="23751" y="857925"/>
                      <a:pt x="47502" y="679795"/>
                      <a:pt x="106878" y="513541"/>
                    </a:cubicBezTo>
                    <a:cubicBezTo>
                      <a:pt x="166254" y="347287"/>
                      <a:pt x="257298" y="115718"/>
                      <a:pt x="356259" y="38528"/>
                    </a:cubicBezTo>
                    <a:cubicBezTo>
                      <a:pt x="455220" y="-38662"/>
                      <a:pt x="615538" y="18736"/>
                      <a:pt x="700644" y="50403"/>
                    </a:cubicBezTo>
                    <a:cubicBezTo>
                      <a:pt x="785750" y="82070"/>
                      <a:pt x="835231" y="186969"/>
                      <a:pt x="866898" y="228533"/>
                    </a:cubicBezTo>
                    <a:cubicBezTo>
                      <a:pt x="898566" y="270097"/>
                      <a:pt x="876794" y="305723"/>
                      <a:pt x="890649" y="299785"/>
                    </a:cubicBezTo>
                    <a:cubicBezTo>
                      <a:pt x="904504" y="293847"/>
                      <a:pt x="930234" y="210720"/>
                      <a:pt x="950026" y="192907"/>
                    </a:cubicBezTo>
                    <a:cubicBezTo>
                      <a:pt x="969818" y="175094"/>
                      <a:pt x="977735" y="169156"/>
                      <a:pt x="1009402" y="192907"/>
                    </a:cubicBezTo>
                    <a:cubicBezTo>
                      <a:pt x="1041069" y="216658"/>
                      <a:pt x="1041070" y="238429"/>
                      <a:pt x="1140031" y="335411"/>
                    </a:cubicBezTo>
                    <a:cubicBezTo>
                      <a:pt x="1238992" y="432393"/>
                      <a:pt x="1458685" y="669899"/>
                      <a:pt x="1603168" y="774798"/>
                    </a:cubicBezTo>
                    <a:cubicBezTo>
                      <a:pt x="1747651" y="879697"/>
                      <a:pt x="1872343" y="911364"/>
                      <a:pt x="2006930" y="964803"/>
                    </a:cubicBezTo>
                    <a:cubicBezTo>
                      <a:pt x="2141517" y="1018242"/>
                      <a:pt x="2276104" y="1056836"/>
                      <a:pt x="2410691" y="1095431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8" name="Ovál 67"/>
              <p:cNvSpPr/>
              <p:nvPr/>
            </p:nvSpPr>
            <p:spPr>
              <a:xfrm>
                <a:off x="7463020" y="1481857"/>
                <a:ext cx="180000" cy="180000"/>
              </a:xfrm>
              <a:prstGeom prst="ellipse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cxnSp>
          <p:nvCxnSpPr>
            <p:cNvPr id="74" name="Přímá spojnice 73"/>
            <p:cNvCxnSpPr>
              <a:stCxn id="68" idx="6"/>
              <a:endCxn id="37" idx="2"/>
            </p:cNvCxnSpPr>
            <p:nvPr/>
          </p:nvCxnSpPr>
          <p:spPr>
            <a:xfrm>
              <a:off x="3132132" y="861619"/>
              <a:ext cx="1208967" cy="47449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9" name="Skupina 88"/>
          <p:cNvGrpSpPr/>
          <p:nvPr/>
        </p:nvGrpSpPr>
        <p:grpSpPr>
          <a:xfrm>
            <a:off x="1959428" y="2423069"/>
            <a:ext cx="1372604" cy="872433"/>
            <a:chOff x="1959428" y="2423069"/>
            <a:chExt cx="1372604" cy="872433"/>
          </a:xfrm>
        </p:grpSpPr>
        <p:grpSp>
          <p:nvGrpSpPr>
            <p:cNvPr id="69" name="Skupina 68"/>
            <p:cNvGrpSpPr/>
            <p:nvPr/>
          </p:nvGrpSpPr>
          <p:grpSpPr>
            <a:xfrm>
              <a:off x="1959428" y="2734264"/>
              <a:ext cx="1235104" cy="561238"/>
              <a:chOff x="7288219" y="1561776"/>
              <a:chExt cx="1235104" cy="561238"/>
            </a:xfrm>
          </p:grpSpPr>
          <p:sp>
            <p:nvSpPr>
              <p:cNvPr id="70" name="Volný tvar 69"/>
              <p:cNvSpPr>
                <a:spLocks noChangeAspect="1"/>
              </p:cNvSpPr>
              <p:nvPr/>
            </p:nvSpPr>
            <p:spPr>
              <a:xfrm>
                <a:off x="7288219" y="1561776"/>
                <a:ext cx="1235104" cy="561238"/>
              </a:xfrm>
              <a:custGeom>
                <a:avLst/>
                <a:gdLst>
                  <a:gd name="connsiteX0" fmla="*/ 0 w 2410691"/>
                  <a:gd name="connsiteY0" fmla="*/ 1036055 h 1095431"/>
                  <a:gd name="connsiteX1" fmla="*/ 106878 w 2410691"/>
                  <a:gd name="connsiteY1" fmla="*/ 513541 h 1095431"/>
                  <a:gd name="connsiteX2" fmla="*/ 356259 w 2410691"/>
                  <a:gd name="connsiteY2" fmla="*/ 38528 h 1095431"/>
                  <a:gd name="connsiteX3" fmla="*/ 700644 w 2410691"/>
                  <a:gd name="connsiteY3" fmla="*/ 50403 h 1095431"/>
                  <a:gd name="connsiteX4" fmla="*/ 866898 w 2410691"/>
                  <a:gd name="connsiteY4" fmla="*/ 228533 h 1095431"/>
                  <a:gd name="connsiteX5" fmla="*/ 890649 w 2410691"/>
                  <a:gd name="connsiteY5" fmla="*/ 299785 h 1095431"/>
                  <a:gd name="connsiteX6" fmla="*/ 950026 w 2410691"/>
                  <a:gd name="connsiteY6" fmla="*/ 192907 h 1095431"/>
                  <a:gd name="connsiteX7" fmla="*/ 1009402 w 2410691"/>
                  <a:gd name="connsiteY7" fmla="*/ 192907 h 1095431"/>
                  <a:gd name="connsiteX8" fmla="*/ 1140031 w 2410691"/>
                  <a:gd name="connsiteY8" fmla="*/ 335411 h 1095431"/>
                  <a:gd name="connsiteX9" fmla="*/ 1603168 w 2410691"/>
                  <a:gd name="connsiteY9" fmla="*/ 774798 h 1095431"/>
                  <a:gd name="connsiteX10" fmla="*/ 2006930 w 2410691"/>
                  <a:gd name="connsiteY10" fmla="*/ 964803 h 1095431"/>
                  <a:gd name="connsiteX11" fmla="*/ 2410691 w 2410691"/>
                  <a:gd name="connsiteY11" fmla="*/ 1095431 h 1095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410691" h="1095431">
                    <a:moveTo>
                      <a:pt x="0" y="1036055"/>
                    </a:moveTo>
                    <a:cubicBezTo>
                      <a:pt x="23751" y="857925"/>
                      <a:pt x="47502" y="679795"/>
                      <a:pt x="106878" y="513541"/>
                    </a:cubicBezTo>
                    <a:cubicBezTo>
                      <a:pt x="166254" y="347287"/>
                      <a:pt x="257298" y="115718"/>
                      <a:pt x="356259" y="38528"/>
                    </a:cubicBezTo>
                    <a:cubicBezTo>
                      <a:pt x="455220" y="-38662"/>
                      <a:pt x="615538" y="18736"/>
                      <a:pt x="700644" y="50403"/>
                    </a:cubicBezTo>
                    <a:cubicBezTo>
                      <a:pt x="785750" y="82070"/>
                      <a:pt x="835231" y="186969"/>
                      <a:pt x="866898" y="228533"/>
                    </a:cubicBezTo>
                    <a:cubicBezTo>
                      <a:pt x="898566" y="270097"/>
                      <a:pt x="876794" y="305723"/>
                      <a:pt x="890649" y="299785"/>
                    </a:cubicBezTo>
                    <a:cubicBezTo>
                      <a:pt x="904504" y="293847"/>
                      <a:pt x="930234" y="210720"/>
                      <a:pt x="950026" y="192907"/>
                    </a:cubicBezTo>
                    <a:cubicBezTo>
                      <a:pt x="969818" y="175094"/>
                      <a:pt x="977735" y="169156"/>
                      <a:pt x="1009402" y="192907"/>
                    </a:cubicBezTo>
                    <a:cubicBezTo>
                      <a:pt x="1041069" y="216658"/>
                      <a:pt x="1041070" y="238429"/>
                      <a:pt x="1140031" y="335411"/>
                    </a:cubicBezTo>
                    <a:cubicBezTo>
                      <a:pt x="1238992" y="432393"/>
                      <a:pt x="1458685" y="669899"/>
                      <a:pt x="1603168" y="774798"/>
                    </a:cubicBezTo>
                    <a:cubicBezTo>
                      <a:pt x="1747651" y="879697"/>
                      <a:pt x="1872343" y="911364"/>
                      <a:pt x="2006930" y="964803"/>
                    </a:cubicBezTo>
                    <a:cubicBezTo>
                      <a:pt x="2141517" y="1018242"/>
                      <a:pt x="2276104" y="1056836"/>
                      <a:pt x="2410691" y="1095431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1" name="Ovál 70"/>
              <p:cNvSpPr/>
              <p:nvPr/>
            </p:nvSpPr>
            <p:spPr>
              <a:xfrm>
                <a:off x="7643020" y="1671375"/>
                <a:ext cx="180000" cy="180000"/>
              </a:xfrm>
              <a:prstGeom prst="ellipse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cxnSp>
          <p:nvCxnSpPr>
            <p:cNvPr id="78" name="Přímá spojnice 77"/>
            <p:cNvCxnSpPr>
              <a:stCxn id="71" idx="6"/>
            </p:cNvCxnSpPr>
            <p:nvPr/>
          </p:nvCxnSpPr>
          <p:spPr>
            <a:xfrm flipV="1">
              <a:off x="2494229" y="2423069"/>
              <a:ext cx="837803" cy="51079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5" name="Přímá spojnice 94"/>
          <p:cNvCxnSpPr/>
          <p:nvPr/>
        </p:nvCxnSpPr>
        <p:spPr>
          <a:xfrm>
            <a:off x="1284830" y="5314804"/>
            <a:ext cx="15927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ovéPole 95"/>
          <p:cNvSpPr txBox="1"/>
          <p:nvPr/>
        </p:nvSpPr>
        <p:spPr>
          <a:xfrm>
            <a:off x="728018" y="5160618"/>
            <a:ext cx="573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970227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/>
          <p:cNvGrpSpPr/>
          <p:nvPr/>
        </p:nvGrpSpPr>
        <p:grpSpPr>
          <a:xfrm>
            <a:off x="-36512" y="44624"/>
            <a:ext cx="9001000" cy="6696744"/>
            <a:chOff x="-36512" y="44624"/>
            <a:chExt cx="9001000" cy="6696744"/>
          </a:xfrm>
        </p:grpSpPr>
        <p:sp>
          <p:nvSpPr>
            <p:cNvPr id="4" name="Obdélník 3"/>
            <p:cNvSpPr/>
            <p:nvPr/>
          </p:nvSpPr>
          <p:spPr>
            <a:xfrm>
              <a:off x="446067" y="44624"/>
              <a:ext cx="7482707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cs-CZ" sz="2800" b="1" dirty="0"/>
                <a:t>Srdeční cyklus P-V diagram (levá komora)</a:t>
              </a:r>
            </a:p>
          </p:txBody>
        </p:sp>
        <p:sp>
          <p:nvSpPr>
            <p:cNvPr id="3" name="Volný tvar 2"/>
            <p:cNvSpPr>
              <a:spLocks noChangeAspect="1"/>
            </p:cNvSpPr>
            <p:nvPr/>
          </p:nvSpPr>
          <p:spPr>
            <a:xfrm>
              <a:off x="3421932" y="1328859"/>
              <a:ext cx="2849474" cy="4106196"/>
            </a:xfrm>
            <a:custGeom>
              <a:avLst/>
              <a:gdLst>
                <a:gd name="connsiteX0" fmla="*/ 11420 w 2157620"/>
                <a:gd name="connsiteY0" fmla="*/ 3046978 h 3046978"/>
                <a:gd name="connsiteX1" fmla="*/ 702536 w 2157620"/>
                <a:gd name="connsiteY1" fmla="*/ 3015080 h 3046978"/>
                <a:gd name="connsiteX2" fmla="*/ 1361754 w 2157620"/>
                <a:gd name="connsiteY2" fmla="*/ 3015080 h 3046978"/>
                <a:gd name="connsiteX3" fmla="*/ 1872117 w 2157620"/>
                <a:gd name="connsiteY3" fmla="*/ 2961917 h 3046978"/>
                <a:gd name="connsiteX4" fmla="*/ 2137931 w 2157620"/>
                <a:gd name="connsiteY4" fmla="*/ 2908755 h 3046978"/>
                <a:gd name="connsiteX5" fmla="*/ 2137931 w 2157620"/>
                <a:gd name="connsiteY5" fmla="*/ 2908755 h 3046978"/>
                <a:gd name="connsiteX6" fmla="*/ 2137931 w 2157620"/>
                <a:gd name="connsiteY6" fmla="*/ 2642941 h 3046978"/>
                <a:gd name="connsiteX7" fmla="*/ 2137931 w 2157620"/>
                <a:gd name="connsiteY7" fmla="*/ 2164476 h 3046978"/>
                <a:gd name="connsiteX8" fmla="*/ 2137931 w 2157620"/>
                <a:gd name="connsiteY8" fmla="*/ 1696643 h 3046978"/>
                <a:gd name="connsiteX9" fmla="*/ 2137931 w 2157620"/>
                <a:gd name="connsiteY9" fmla="*/ 1239443 h 3046978"/>
                <a:gd name="connsiteX10" fmla="*/ 2137931 w 2157620"/>
                <a:gd name="connsiteY10" fmla="*/ 1228810 h 3046978"/>
                <a:gd name="connsiteX11" fmla="*/ 1872117 w 2157620"/>
                <a:gd name="connsiteY11" fmla="*/ 750345 h 3046978"/>
                <a:gd name="connsiteX12" fmla="*/ 1553140 w 2157620"/>
                <a:gd name="connsiteY12" fmla="*/ 420736 h 3046978"/>
                <a:gd name="connsiteX13" fmla="*/ 1244796 w 2157620"/>
                <a:gd name="connsiteY13" fmla="*/ 144289 h 3046978"/>
                <a:gd name="connsiteX14" fmla="*/ 872657 w 2157620"/>
                <a:gd name="connsiteY14" fmla="*/ 6066 h 3046978"/>
                <a:gd name="connsiteX15" fmla="*/ 553680 w 2157620"/>
                <a:gd name="connsiteY15" fmla="*/ 48596 h 3046978"/>
                <a:gd name="connsiteX16" fmla="*/ 309131 w 2157620"/>
                <a:gd name="connsiteY16" fmla="*/ 261248 h 3046978"/>
                <a:gd name="connsiteX17" fmla="*/ 117745 w 2157620"/>
                <a:gd name="connsiteY17" fmla="*/ 505796 h 3046978"/>
                <a:gd name="connsiteX18" fmla="*/ 787 w 2157620"/>
                <a:gd name="connsiteY18" fmla="*/ 760978 h 3046978"/>
                <a:gd name="connsiteX19" fmla="*/ 787 w 2157620"/>
                <a:gd name="connsiteY19" fmla="*/ 760978 h 3046978"/>
                <a:gd name="connsiteX20" fmla="*/ 11420 w 2157620"/>
                <a:gd name="connsiteY20" fmla="*/ 1069322 h 3046978"/>
                <a:gd name="connsiteX21" fmla="*/ 787 w 2157620"/>
                <a:gd name="connsiteY21" fmla="*/ 2090048 h 3046978"/>
                <a:gd name="connsiteX22" fmla="*/ 787 w 2157620"/>
                <a:gd name="connsiteY22" fmla="*/ 2674838 h 3046978"/>
                <a:gd name="connsiteX23" fmla="*/ 11420 w 2157620"/>
                <a:gd name="connsiteY23" fmla="*/ 3046978 h 3046978"/>
                <a:gd name="connsiteX0" fmla="*/ 11420 w 2157620"/>
                <a:gd name="connsiteY0" fmla="*/ 3046978 h 3055076"/>
                <a:gd name="connsiteX1" fmla="*/ 668877 w 2157620"/>
                <a:gd name="connsiteY1" fmla="*/ 3054348 h 3055076"/>
                <a:gd name="connsiteX2" fmla="*/ 1361754 w 2157620"/>
                <a:gd name="connsiteY2" fmla="*/ 3015080 h 3055076"/>
                <a:gd name="connsiteX3" fmla="*/ 1872117 w 2157620"/>
                <a:gd name="connsiteY3" fmla="*/ 2961917 h 3055076"/>
                <a:gd name="connsiteX4" fmla="*/ 2137931 w 2157620"/>
                <a:gd name="connsiteY4" fmla="*/ 2908755 h 3055076"/>
                <a:gd name="connsiteX5" fmla="*/ 2137931 w 2157620"/>
                <a:gd name="connsiteY5" fmla="*/ 2908755 h 3055076"/>
                <a:gd name="connsiteX6" fmla="*/ 2137931 w 2157620"/>
                <a:gd name="connsiteY6" fmla="*/ 2642941 h 3055076"/>
                <a:gd name="connsiteX7" fmla="*/ 2137931 w 2157620"/>
                <a:gd name="connsiteY7" fmla="*/ 2164476 h 3055076"/>
                <a:gd name="connsiteX8" fmla="*/ 2137931 w 2157620"/>
                <a:gd name="connsiteY8" fmla="*/ 1696643 h 3055076"/>
                <a:gd name="connsiteX9" fmla="*/ 2137931 w 2157620"/>
                <a:gd name="connsiteY9" fmla="*/ 1239443 h 3055076"/>
                <a:gd name="connsiteX10" fmla="*/ 2137931 w 2157620"/>
                <a:gd name="connsiteY10" fmla="*/ 1228810 h 3055076"/>
                <a:gd name="connsiteX11" fmla="*/ 1872117 w 2157620"/>
                <a:gd name="connsiteY11" fmla="*/ 750345 h 3055076"/>
                <a:gd name="connsiteX12" fmla="*/ 1553140 w 2157620"/>
                <a:gd name="connsiteY12" fmla="*/ 420736 h 3055076"/>
                <a:gd name="connsiteX13" fmla="*/ 1244796 w 2157620"/>
                <a:gd name="connsiteY13" fmla="*/ 144289 h 3055076"/>
                <a:gd name="connsiteX14" fmla="*/ 872657 w 2157620"/>
                <a:gd name="connsiteY14" fmla="*/ 6066 h 3055076"/>
                <a:gd name="connsiteX15" fmla="*/ 553680 w 2157620"/>
                <a:gd name="connsiteY15" fmla="*/ 48596 h 3055076"/>
                <a:gd name="connsiteX16" fmla="*/ 309131 w 2157620"/>
                <a:gd name="connsiteY16" fmla="*/ 261248 h 3055076"/>
                <a:gd name="connsiteX17" fmla="*/ 117745 w 2157620"/>
                <a:gd name="connsiteY17" fmla="*/ 505796 h 3055076"/>
                <a:gd name="connsiteX18" fmla="*/ 787 w 2157620"/>
                <a:gd name="connsiteY18" fmla="*/ 760978 h 3055076"/>
                <a:gd name="connsiteX19" fmla="*/ 787 w 2157620"/>
                <a:gd name="connsiteY19" fmla="*/ 760978 h 3055076"/>
                <a:gd name="connsiteX20" fmla="*/ 11420 w 2157620"/>
                <a:gd name="connsiteY20" fmla="*/ 1069322 h 3055076"/>
                <a:gd name="connsiteX21" fmla="*/ 787 w 2157620"/>
                <a:gd name="connsiteY21" fmla="*/ 2090048 h 3055076"/>
                <a:gd name="connsiteX22" fmla="*/ 787 w 2157620"/>
                <a:gd name="connsiteY22" fmla="*/ 2674838 h 3055076"/>
                <a:gd name="connsiteX23" fmla="*/ 11420 w 2157620"/>
                <a:gd name="connsiteY23" fmla="*/ 3046978 h 3055076"/>
                <a:gd name="connsiteX0" fmla="*/ 0 w 2163029"/>
                <a:gd name="connsiteY0" fmla="*/ 3091856 h 3091856"/>
                <a:gd name="connsiteX1" fmla="*/ 674286 w 2163029"/>
                <a:gd name="connsiteY1" fmla="*/ 3054348 h 3091856"/>
                <a:gd name="connsiteX2" fmla="*/ 1367163 w 2163029"/>
                <a:gd name="connsiteY2" fmla="*/ 3015080 h 3091856"/>
                <a:gd name="connsiteX3" fmla="*/ 1877526 w 2163029"/>
                <a:gd name="connsiteY3" fmla="*/ 2961917 h 3091856"/>
                <a:gd name="connsiteX4" fmla="*/ 2143340 w 2163029"/>
                <a:gd name="connsiteY4" fmla="*/ 2908755 h 3091856"/>
                <a:gd name="connsiteX5" fmla="*/ 2143340 w 2163029"/>
                <a:gd name="connsiteY5" fmla="*/ 2908755 h 3091856"/>
                <a:gd name="connsiteX6" fmla="*/ 2143340 w 2163029"/>
                <a:gd name="connsiteY6" fmla="*/ 2642941 h 3091856"/>
                <a:gd name="connsiteX7" fmla="*/ 2143340 w 2163029"/>
                <a:gd name="connsiteY7" fmla="*/ 2164476 h 3091856"/>
                <a:gd name="connsiteX8" fmla="*/ 2143340 w 2163029"/>
                <a:gd name="connsiteY8" fmla="*/ 1696643 h 3091856"/>
                <a:gd name="connsiteX9" fmla="*/ 2143340 w 2163029"/>
                <a:gd name="connsiteY9" fmla="*/ 1239443 h 3091856"/>
                <a:gd name="connsiteX10" fmla="*/ 2143340 w 2163029"/>
                <a:gd name="connsiteY10" fmla="*/ 1228810 h 3091856"/>
                <a:gd name="connsiteX11" fmla="*/ 1877526 w 2163029"/>
                <a:gd name="connsiteY11" fmla="*/ 750345 h 3091856"/>
                <a:gd name="connsiteX12" fmla="*/ 1558549 w 2163029"/>
                <a:gd name="connsiteY12" fmla="*/ 420736 h 3091856"/>
                <a:gd name="connsiteX13" fmla="*/ 1250205 w 2163029"/>
                <a:gd name="connsiteY13" fmla="*/ 144289 h 3091856"/>
                <a:gd name="connsiteX14" fmla="*/ 878066 w 2163029"/>
                <a:gd name="connsiteY14" fmla="*/ 6066 h 3091856"/>
                <a:gd name="connsiteX15" fmla="*/ 559089 w 2163029"/>
                <a:gd name="connsiteY15" fmla="*/ 48596 h 3091856"/>
                <a:gd name="connsiteX16" fmla="*/ 314540 w 2163029"/>
                <a:gd name="connsiteY16" fmla="*/ 261248 h 3091856"/>
                <a:gd name="connsiteX17" fmla="*/ 123154 w 2163029"/>
                <a:gd name="connsiteY17" fmla="*/ 505796 h 3091856"/>
                <a:gd name="connsiteX18" fmla="*/ 6196 w 2163029"/>
                <a:gd name="connsiteY18" fmla="*/ 760978 h 3091856"/>
                <a:gd name="connsiteX19" fmla="*/ 6196 w 2163029"/>
                <a:gd name="connsiteY19" fmla="*/ 760978 h 3091856"/>
                <a:gd name="connsiteX20" fmla="*/ 16829 w 2163029"/>
                <a:gd name="connsiteY20" fmla="*/ 1069322 h 3091856"/>
                <a:gd name="connsiteX21" fmla="*/ 6196 w 2163029"/>
                <a:gd name="connsiteY21" fmla="*/ 2090048 h 3091856"/>
                <a:gd name="connsiteX22" fmla="*/ 6196 w 2163029"/>
                <a:gd name="connsiteY22" fmla="*/ 2674838 h 3091856"/>
                <a:gd name="connsiteX23" fmla="*/ 0 w 2163029"/>
                <a:gd name="connsiteY23" fmla="*/ 3091856 h 3091856"/>
                <a:gd name="connsiteX0" fmla="*/ 0 w 2163029"/>
                <a:gd name="connsiteY0" fmla="*/ 3091856 h 3091856"/>
                <a:gd name="connsiteX1" fmla="*/ 691115 w 2163029"/>
                <a:gd name="connsiteY1" fmla="*/ 3088006 h 3091856"/>
                <a:gd name="connsiteX2" fmla="*/ 1367163 w 2163029"/>
                <a:gd name="connsiteY2" fmla="*/ 3015080 h 3091856"/>
                <a:gd name="connsiteX3" fmla="*/ 1877526 w 2163029"/>
                <a:gd name="connsiteY3" fmla="*/ 2961917 h 3091856"/>
                <a:gd name="connsiteX4" fmla="*/ 2143340 w 2163029"/>
                <a:gd name="connsiteY4" fmla="*/ 2908755 h 3091856"/>
                <a:gd name="connsiteX5" fmla="*/ 2143340 w 2163029"/>
                <a:gd name="connsiteY5" fmla="*/ 2908755 h 3091856"/>
                <a:gd name="connsiteX6" fmla="*/ 2143340 w 2163029"/>
                <a:gd name="connsiteY6" fmla="*/ 2642941 h 3091856"/>
                <a:gd name="connsiteX7" fmla="*/ 2143340 w 2163029"/>
                <a:gd name="connsiteY7" fmla="*/ 2164476 h 3091856"/>
                <a:gd name="connsiteX8" fmla="*/ 2143340 w 2163029"/>
                <a:gd name="connsiteY8" fmla="*/ 1696643 h 3091856"/>
                <a:gd name="connsiteX9" fmla="*/ 2143340 w 2163029"/>
                <a:gd name="connsiteY9" fmla="*/ 1239443 h 3091856"/>
                <a:gd name="connsiteX10" fmla="*/ 2143340 w 2163029"/>
                <a:gd name="connsiteY10" fmla="*/ 1228810 h 3091856"/>
                <a:gd name="connsiteX11" fmla="*/ 1877526 w 2163029"/>
                <a:gd name="connsiteY11" fmla="*/ 750345 h 3091856"/>
                <a:gd name="connsiteX12" fmla="*/ 1558549 w 2163029"/>
                <a:gd name="connsiteY12" fmla="*/ 420736 h 3091856"/>
                <a:gd name="connsiteX13" fmla="*/ 1250205 w 2163029"/>
                <a:gd name="connsiteY13" fmla="*/ 144289 h 3091856"/>
                <a:gd name="connsiteX14" fmla="*/ 878066 w 2163029"/>
                <a:gd name="connsiteY14" fmla="*/ 6066 h 3091856"/>
                <a:gd name="connsiteX15" fmla="*/ 559089 w 2163029"/>
                <a:gd name="connsiteY15" fmla="*/ 48596 h 3091856"/>
                <a:gd name="connsiteX16" fmla="*/ 314540 w 2163029"/>
                <a:gd name="connsiteY16" fmla="*/ 261248 h 3091856"/>
                <a:gd name="connsiteX17" fmla="*/ 123154 w 2163029"/>
                <a:gd name="connsiteY17" fmla="*/ 505796 h 3091856"/>
                <a:gd name="connsiteX18" fmla="*/ 6196 w 2163029"/>
                <a:gd name="connsiteY18" fmla="*/ 760978 h 3091856"/>
                <a:gd name="connsiteX19" fmla="*/ 6196 w 2163029"/>
                <a:gd name="connsiteY19" fmla="*/ 760978 h 3091856"/>
                <a:gd name="connsiteX20" fmla="*/ 16829 w 2163029"/>
                <a:gd name="connsiteY20" fmla="*/ 1069322 h 3091856"/>
                <a:gd name="connsiteX21" fmla="*/ 6196 w 2163029"/>
                <a:gd name="connsiteY21" fmla="*/ 2090048 h 3091856"/>
                <a:gd name="connsiteX22" fmla="*/ 6196 w 2163029"/>
                <a:gd name="connsiteY22" fmla="*/ 2674838 h 3091856"/>
                <a:gd name="connsiteX23" fmla="*/ 0 w 2163029"/>
                <a:gd name="connsiteY23" fmla="*/ 3091856 h 3091856"/>
                <a:gd name="connsiteX0" fmla="*/ 0 w 2163029"/>
                <a:gd name="connsiteY0" fmla="*/ 3091856 h 3091856"/>
                <a:gd name="connsiteX1" fmla="*/ 691115 w 2163029"/>
                <a:gd name="connsiteY1" fmla="*/ 3088006 h 3091856"/>
                <a:gd name="connsiteX2" fmla="*/ 1428871 w 2163029"/>
                <a:gd name="connsiteY2" fmla="*/ 3048739 h 3091856"/>
                <a:gd name="connsiteX3" fmla="*/ 1877526 w 2163029"/>
                <a:gd name="connsiteY3" fmla="*/ 2961917 h 3091856"/>
                <a:gd name="connsiteX4" fmla="*/ 2143340 w 2163029"/>
                <a:gd name="connsiteY4" fmla="*/ 2908755 h 3091856"/>
                <a:gd name="connsiteX5" fmla="*/ 2143340 w 2163029"/>
                <a:gd name="connsiteY5" fmla="*/ 2908755 h 3091856"/>
                <a:gd name="connsiteX6" fmla="*/ 2143340 w 2163029"/>
                <a:gd name="connsiteY6" fmla="*/ 2642941 h 3091856"/>
                <a:gd name="connsiteX7" fmla="*/ 2143340 w 2163029"/>
                <a:gd name="connsiteY7" fmla="*/ 2164476 h 3091856"/>
                <a:gd name="connsiteX8" fmla="*/ 2143340 w 2163029"/>
                <a:gd name="connsiteY8" fmla="*/ 1696643 h 3091856"/>
                <a:gd name="connsiteX9" fmla="*/ 2143340 w 2163029"/>
                <a:gd name="connsiteY9" fmla="*/ 1239443 h 3091856"/>
                <a:gd name="connsiteX10" fmla="*/ 2143340 w 2163029"/>
                <a:gd name="connsiteY10" fmla="*/ 1228810 h 3091856"/>
                <a:gd name="connsiteX11" fmla="*/ 1877526 w 2163029"/>
                <a:gd name="connsiteY11" fmla="*/ 750345 h 3091856"/>
                <a:gd name="connsiteX12" fmla="*/ 1558549 w 2163029"/>
                <a:gd name="connsiteY12" fmla="*/ 420736 h 3091856"/>
                <a:gd name="connsiteX13" fmla="*/ 1250205 w 2163029"/>
                <a:gd name="connsiteY13" fmla="*/ 144289 h 3091856"/>
                <a:gd name="connsiteX14" fmla="*/ 878066 w 2163029"/>
                <a:gd name="connsiteY14" fmla="*/ 6066 h 3091856"/>
                <a:gd name="connsiteX15" fmla="*/ 559089 w 2163029"/>
                <a:gd name="connsiteY15" fmla="*/ 48596 h 3091856"/>
                <a:gd name="connsiteX16" fmla="*/ 314540 w 2163029"/>
                <a:gd name="connsiteY16" fmla="*/ 261248 h 3091856"/>
                <a:gd name="connsiteX17" fmla="*/ 123154 w 2163029"/>
                <a:gd name="connsiteY17" fmla="*/ 505796 h 3091856"/>
                <a:gd name="connsiteX18" fmla="*/ 6196 w 2163029"/>
                <a:gd name="connsiteY18" fmla="*/ 760978 h 3091856"/>
                <a:gd name="connsiteX19" fmla="*/ 6196 w 2163029"/>
                <a:gd name="connsiteY19" fmla="*/ 760978 h 3091856"/>
                <a:gd name="connsiteX20" fmla="*/ 16829 w 2163029"/>
                <a:gd name="connsiteY20" fmla="*/ 1069322 h 3091856"/>
                <a:gd name="connsiteX21" fmla="*/ 6196 w 2163029"/>
                <a:gd name="connsiteY21" fmla="*/ 2090048 h 3091856"/>
                <a:gd name="connsiteX22" fmla="*/ 6196 w 2163029"/>
                <a:gd name="connsiteY22" fmla="*/ 2674838 h 3091856"/>
                <a:gd name="connsiteX23" fmla="*/ 0 w 2163029"/>
                <a:gd name="connsiteY23" fmla="*/ 3091856 h 3091856"/>
                <a:gd name="connsiteX0" fmla="*/ 0 w 2163029"/>
                <a:gd name="connsiteY0" fmla="*/ 3091856 h 3091856"/>
                <a:gd name="connsiteX1" fmla="*/ 691115 w 2163029"/>
                <a:gd name="connsiteY1" fmla="*/ 3088006 h 3091856"/>
                <a:gd name="connsiteX2" fmla="*/ 1428871 w 2163029"/>
                <a:gd name="connsiteY2" fmla="*/ 3048739 h 3091856"/>
                <a:gd name="connsiteX3" fmla="*/ 1905575 w 2163029"/>
                <a:gd name="connsiteY3" fmla="*/ 2978746 h 3091856"/>
                <a:gd name="connsiteX4" fmla="*/ 2143340 w 2163029"/>
                <a:gd name="connsiteY4" fmla="*/ 2908755 h 3091856"/>
                <a:gd name="connsiteX5" fmla="*/ 2143340 w 2163029"/>
                <a:gd name="connsiteY5" fmla="*/ 2908755 h 3091856"/>
                <a:gd name="connsiteX6" fmla="*/ 2143340 w 2163029"/>
                <a:gd name="connsiteY6" fmla="*/ 2642941 h 3091856"/>
                <a:gd name="connsiteX7" fmla="*/ 2143340 w 2163029"/>
                <a:gd name="connsiteY7" fmla="*/ 2164476 h 3091856"/>
                <a:gd name="connsiteX8" fmla="*/ 2143340 w 2163029"/>
                <a:gd name="connsiteY8" fmla="*/ 1696643 h 3091856"/>
                <a:gd name="connsiteX9" fmla="*/ 2143340 w 2163029"/>
                <a:gd name="connsiteY9" fmla="*/ 1239443 h 3091856"/>
                <a:gd name="connsiteX10" fmla="*/ 2143340 w 2163029"/>
                <a:gd name="connsiteY10" fmla="*/ 1228810 h 3091856"/>
                <a:gd name="connsiteX11" fmla="*/ 1877526 w 2163029"/>
                <a:gd name="connsiteY11" fmla="*/ 750345 h 3091856"/>
                <a:gd name="connsiteX12" fmla="*/ 1558549 w 2163029"/>
                <a:gd name="connsiteY12" fmla="*/ 420736 h 3091856"/>
                <a:gd name="connsiteX13" fmla="*/ 1250205 w 2163029"/>
                <a:gd name="connsiteY13" fmla="*/ 144289 h 3091856"/>
                <a:gd name="connsiteX14" fmla="*/ 878066 w 2163029"/>
                <a:gd name="connsiteY14" fmla="*/ 6066 h 3091856"/>
                <a:gd name="connsiteX15" fmla="*/ 559089 w 2163029"/>
                <a:gd name="connsiteY15" fmla="*/ 48596 h 3091856"/>
                <a:gd name="connsiteX16" fmla="*/ 314540 w 2163029"/>
                <a:gd name="connsiteY16" fmla="*/ 261248 h 3091856"/>
                <a:gd name="connsiteX17" fmla="*/ 123154 w 2163029"/>
                <a:gd name="connsiteY17" fmla="*/ 505796 h 3091856"/>
                <a:gd name="connsiteX18" fmla="*/ 6196 w 2163029"/>
                <a:gd name="connsiteY18" fmla="*/ 760978 h 3091856"/>
                <a:gd name="connsiteX19" fmla="*/ 6196 w 2163029"/>
                <a:gd name="connsiteY19" fmla="*/ 760978 h 3091856"/>
                <a:gd name="connsiteX20" fmla="*/ 16829 w 2163029"/>
                <a:gd name="connsiteY20" fmla="*/ 1069322 h 3091856"/>
                <a:gd name="connsiteX21" fmla="*/ 6196 w 2163029"/>
                <a:gd name="connsiteY21" fmla="*/ 2090048 h 3091856"/>
                <a:gd name="connsiteX22" fmla="*/ 6196 w 2163029"/>
                <a:gd name="connsiteY22" fmla="*/ 2674838 h 3091856"/>
                <a:gd name="connsiteX23" fmla="*/ 0 w 2163029"/>
                <a:gd name="connsiteY23" fmla="*/ 3091856 h 3091856"/>
                <a:gd name="connsiteX0" fmla="*/ 0 w 2163029"/>
                <a:gd name="connsiteY0" fmla="*/ 3091856 h 3091856"/>
                <a:gd name="connsiteX1" fmla="*/ 691115 w 2163029"/>
                <a:gd name="connsiteY1" fmla="*/ 3088006 h 3091856"/>
                <a:gd name="connsiteX2" fmla="*/ 1428871 w 2163029"/>
                <a:gd name="connsiteY2" fmla="*/ 3048739 h 3091856"/>
                <a:gd name="connsiteX3" fmla="*/ 1905575 w 2163029"/>
                <a:gd name="connsiteY3" fmla="*/ 2978746 h 3091856"/>
                <a:gd name="connsiteX4" fmla="*/ 2143340 w 2163029"/>
                <a:gd name="connsiteY4" fmla="*/ 2908755 h 3091856"/>
                <a:gd name="connsiteX5" fmla="*/ 2143340 w 2163029"/>
                <a:gd name="connsiteY5" fmla="*/ 2908755 h 3091856"/>
                <a:gd name="connsiteX6" fmla="*/ 2143340 w 2163029"/>
                <a:gd name="connsiteY6" fmla="*/ 2642941 h 3091856"/>
                <a:gd name="connsiteX7" fmla="*/ 2143340 w 2163029"/>
                <a:gd name="connsiteY7" fmla="*/ 2164476 h 3091856"/>
                <a:gd name="connsiteX8" fmla="*/ 2143340 w 2163029"/>
                <a:gd name="connsiteY8" fmla="*/ 1696643 h 3091856"/>
                <a:gd name="connsiteX9" fmla="*/ 2143340 w 2163029"/>
                <a:gd name="connsiteY9" fmla="*/ 1239443 h 3091856"/>
                <a:gd name="connsiteX10" fmla="*/ 2143340 w 2163029"/>
                <a:gd name="connsiteY10" fmla="*/ 1228810 h 3091856"/>
                <a:gd name="connsiteX11" fmla="*/ 1877526 w 2163029"/>
                <a:gd name="connsiteY11" fmla="*/ 750345 h 3091856"/>
                <a:gd name="connsiteX12" fmla="*/ 1575379 w 2163029"/>
                <a:gd name="connsiteY12" fmla="*/ 392687 h 3091856"/>
                <a:gd name="connsiteX13" fmla="*/ 1250205 w 2163029"/>
                <a:gd name="connsiteY13" fmla="*/ 144289 h 3091856"/>
                <a:gd name="connsiteX14" fmla="*/ 878066 w 2163029"/>
                <a:gd name="connsiteY14" fmla="*/ 6066 h 3091856"/>
                <a:gd name="connsiteX15" fmla="*/ 559089 w 2163029"/>
                <a:gd name="connsiteY15" fmla="*/ 48596 h 3091856"/>
                <a:gd name="connsiteX16" fmla="*/ 314540 w 2163029"/>
                <a:gd name="connsiteY16" fmla="*/ 261248 h 3091856"/>
                <a:gd name="connsiteX17" fmla="*/ 123154 w 2163029"/>
                <a:gd name="connsiteY17" fmla="*/ 505796 h 3091856"/>
                <a:gd name="connsiteX18" fmla="*/ 6196 w 2163029"/>
                <a:gd name="connsiteY18" fmla="*/ 760978 h 3091856"/>
                <a:gd name="connsiteX19" fmla="*/ 6196 w 2163029"/>
                <a:gd name="connsiteY19" fmla="*/ 760978 h 3091856"/>
                <a:gd name="connsiteX20" fmla="*/ 16829 w 2163029"/>
                <a:gd name="connsiteY20" fmla="*/ 1069322 h 3091856"/>
                <a:gd name="connsiteX21" fmla="*/ 6196 w 2163029"/>
                <a:gd name="connsiteY21" fmla="*/ 2090048 h 3091856"/>
                <a:gd name="connsiteX22" fmla="*/ 6196 w 2163029"/>
                <a:gd name="connsiteY22" fmla="*/ 2674838 h 3091856"/>
                <a:gd name="connsiteX23" fmla="*/ 0 w 2163029"/>
                <a:gd name="connsiteY23" fmla="*/ 3091856 h 3091856"/>
                <a:gd name="connsiteX0" fmla="*/ 1 w 2163030"/>
                <a:gd name="connsiteY0" fmla="*/ 3091856 h 3091856"/>
                <a:gd name="connsiteX1" fmla="*/ 691116 w 2163030"/>
                <a:gd name="connsiteY1" fmla="*/ 3088006 h 3091856"/>
                <a:gd name="connsiteX2" fmla="*/ 1428872 w 2163030"/>
                <a:gd name="connsiteY2" fmla="*/ 3048739 h 3091856"/>
                <a:gd name="connsiteX3" fmla="*/ 1905576 w 2163030"/>
                <a:gd name="connsiteY3" fmla="*/ 2978746 h 3091856"/>
                <a:gd name="connsiteX4" fmla="*/ 2143341 w 2163030"/>
                <a:gd name="connsiteY4" fmla="*/ 2908755 h 3091856"/>
                <a:gd name="connsiteX5" fmla="*/ 2143341 w 2163030"/>
                <a:gd name="connsiteY5" fmla="*/ 2908755 h 3091856"/>
                <a:gd name="connsiteX6" fmla="*/ 2143341 w 2163030"/>
                <a:gd name="connsiteY6" fmla="*/ 2642941 h 3091856"/>
                <a:gd name="connsiteX7" fmla="*/ 2143341 w 2163030"/>
                <a:gd name="connsiteY7" fmla="*/ 2164476 h 3091856"/>
                <a:gd name="connsiteX8" fmla="*/ 2143341 w 2163030"/>
                <a:gd name="connsiteY8" fmla="*/ 1696643 h 3091856"/>
                <a:gd name="connsiteX9" fmla="*/ 2143341 w 2163030"/>
                <a:gd name="connsiteY9" fmla="*/ 1239443 h 3091856"/>
                <a:gd name="connsiteX10" fmla="*/ 2143341 w 2163030"/>
                <a:gd name="connsiteY10" fmla="*/ 1228810 h 3091856"/>
                <a:gd name="connsiteX11" fmla="*/ 1877527 w 2163030"/>
                <a:gd name="connsiteY11" fmla="*/ 750345 h 3091856"/>
                <a:gd name="connsiteX12" fmla="*/ 1575380 w 2163030"/>
                <a:gd name="connsiteY12" fmla="*/ 392687 h 3091856"/>
                <a:gd name="connsiteX13" fmla="*/ 1250206 w 2163030"/>
                <a:gd name="connsiteY13" fmla="*/ 144289 h 3091856"/>
                <a:gd name="connsiteX14" fmla="*/ 878067 w 2163030"/>
                <a:gd name="connsiteY14" fmla="*/ 6066 h 3091856"/>
                <a:gd name="connsiteX15" fmla="*/ 559090 w 2163030"/>
                <a:gd name="connsiteY15" fmla="*/ 48596 h 3091856"/>
                <a:gd name="connsiteX16" fmla="*/ 314541 w 2163030"/>
                <a:gd name="connsiteY16" fmla="*/ 261248 h 3091856"/>
                <a:gd name="connsiteX17" fmla="*/ 123155 w 2163030"/>
                <a:gd name="connsiteY17" fmla="*/ 505796 h 3091856"/>
                <a:gd name="connsiteX18" fmla="*/ 6197 w 2163030"/>
                <a:gd name="connsiteY18" fmla="*/ 760978 h 3091856"/>
                <a:gd name="connsiteX19" fmla="*/ 6197 w 2163030"/>
                <a:gd name="connsiteY19" fmla="*/ 760978 h 3091856"/>
                <a:gd name="connsiteX20" fmla="*/ 0 w 2163030"/>
                <a:gd name="connsiteY20" fmla="*/ 1119810 h 3091856"/>
                <a:gd name="connsiteX21" fmla="*/ 6197 w 2163030"/>
                <a:gd name="connsiteY21" fmla="*/ 2090048 h 3091856"/>
                <a:gd name="connsiteX22" fmla="*/ 6197 w 2163030"/>
                <a:gd name="connsiteY22" fmla="*/ 2674838 h 3091856"/>
                <a:gd name="connsiteX23" fmla="*/ 1 w 2163030"/>
                <a:gd name="connsiteY23" fmla="*/ 3091856 h 3091856"/>
                <a:gd name="connsiteX0" fmla="*/ 1 w 2145578"/>
                <a:gd name="connsiteY0" fmla="*/ 3091856 h 3091856"/>
                <a:gd name="connsiteX1" fmla="*/ 691116 w 2145578"/>
                <a:gd name="connsiteY1" fmla="*/ 3088006 h 3091856"/>
                <a:gd name="connsiteX2" fmla="*/ 1428872 w 2145578"/>
                <a:gd name="connsiteY2" fmla="*/ 3048739 h 3091856"/>
                <a:gd name="connsiteX3" fmla="*/ 1905576 w 2145578"/>
                <a:gd name="connsiteY3" fmla="*/ 2978746 h 3091856"/>
                <a:gd name="connsiteX4" fmla="*/ 2143341 w 2145578"/>
                <a:gd name="connsiteY4" fmla="*/ 2908755 h 3091856"/>
                <a:gd name="connsiteX5" fmla="*/ 2143341 w 2145578"/>
                <a:gd name="connsiteY5" fmla="*/ 2908755 h 3091856"/>
                <a:gd name="connsiteX6" fmla="*/ 2143341 w 2145578"/>
                <a:gd name="connsiteY6" fmla="*/ 2642941 h 3091856"/>
                <a:gd name="connsiteX7" fmla="*/ 2143341 w 2145578"/>
                <a:gd name="connsiteY7" fmla="*/ 2164476 h 3091856"/>
                <a:gd name="connsiteX8" fmla="*/ 2143341 w 2145578"/>
                <a:gd name="connsiteY8" fmla="*/ 1696643 h 3091856"/>
                <a:gd name="connsiteX9" fmla="*/ 2143341 w 2145578"/>
                <a:gd name="connsiteY9" fmla="*/ 1239443 h 3091856"/>
                <a:gd name="connsiteX10" fmla="*/ 2143341 w 2145578"/>
                <a:gd name="connsiteY10" fmla="*/ 1228810 h 3091856"/>
                <a:gd name="connsiteX11" fmla="*/ 1877527 w 2145578"/>
                <a:gd name="connsiteY11" fmla="*/ 750345 h 3091856"/>
                <a:gd name="connsiteX12" fmla="*/ 1575380 w 2145578"/>
                <a:gd name="connsiteY12" fmla="*/ 392687 h 3091856"/>
                <a:gd name="connsiteX13" fmla="*/ 1250206 w 2145578"/>
                <a:gd name="connsiteY13" fmla="*/ 144289 h 3091856"/>
                <a:gd name="connsiteX14" fmla="*/ 878067 w 2145578"/>
                <a:gd name="connsiteY14" fmla="*/ 6066 h 3091856"/>
                <a:gd name="connsiteX15" fmla="*/ 559090 w 2145578"/>
                <a:gd name="connsiteY15" fmla="*/ 48596 h 3091856"/>
                <a:gd name="connsiteX16" fmla="*/ 314541 w 2145578"/>
                <a:gd name="connsiteY16" fmla="*/ 261248 h 3091856"/>
                <a:gd name="connsiteX17" fmla="*/ 123155 w 2145578"/>
                <a:gd name="connsiteY17" fmla="*/ 505796 h 3091856"/>
                <a:gd name="connsiteX18" fmla="*/ 6197 w 2145578"/>
                <a:gd name="connsiteY18" fmla="*/ 760978 h 3091856"/>
                <a:gd name="connsiteX19" fmla="*/ 6197 w 2145578"/>
                <a:gd name="connsiteY19" fmla="*/ 760978 h 3091856"/>
                <a:gd name="connsiteX20" fmla="*/ 0 w 2145578"/>
                <a:gd name="connsiteY20" fmla="*/ 1119810 h 3091856"/>
                <a:gd name="connsiteX21" fmla="*/ 6197 w 2145578"/>
                <a:gd name="connsiteY21" fmla="*/ 2090048 h 3091856"/>
                <a:gd name="connsiteX22" fmla="*/ 6197 w 2145578"/>
                <a:gd name="connsiteY22" fmla="*/ 2674838 h 3091856"/>
                <a:gd name="connsiteX23" fmla="*/ 1 w 2145578"/>
                <a:gd name="connsiteY23" fmla="*/ 3091856 h 3091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5578" h="3091856">
                  <a:moveTo>
                    <a:pt x="1" y="3091856"/>
                  </a:moveTo>
                  <a:lnTo>
                    <a:pt x="691116" y="3088006"/>
                  </a:lnTo>
                  <a:cubicBezTo>
                    <a:pt x="929261" y="3080820"/>
                    <a:pt x="1226462" y="3066949"/>
                    <a:pt x="1428872" y="3048739"/>
                  </a:cubicBezTo>
                  <a:cubicBezTo>
                    <a:pt x="1631282" y="3030529"/>
                    <a:pt x="1786498" y="3002077"/>
                    <a:pt x="1905576" y="2978746"/>
                  </a:cubicBezTo>
                  <a:lnTo>
                    <a:pt x="2143341" y="2908755"/>
                  </a:lnTo>
                  <a:lnTo>
                    <a:pt x="2143341" y="2908755"/>
                  </a:lnTo>
                  <a:lnTo>
                    <a:pt x="2143341" y="2642941"/>
                  </a:lnTo>
                  <a:lnTo>
                    <a:pt x="2143341" y="2164476"/>
                  </a:lnTo>
                  <a:lnTo>
                    <a:pt x="2143341" y="1696643"/>
                  </a:lnTo>
                  <a:lnTo>
                    <a:pt x="2143341" y="1239443"/>
                  </a:lnTo>
                  <a:cubicBezTo>
                    <a:pt x="2143341" y="1161471"/>
                    <a:pt x="2148375" y="1265447"/>
                    <a:pt x="2143341" y="1228810"/>
                  </a:cubicBezTo>
                  <a:cubicBezTo>
                    <a:pt x="2138307" y="1192173"/>
                    <a:pt x="1972187" y="889699"/>
                    <a:pt x="1877527" y="750345"/>
                  </a:cubicBezTo>
                  <a:cubicBezTo>
                    <a:pt x="1782867" y="610991"/>
                    <a:pt x="1679933" y="493696"/>
                    <a:pt x="1575380" y="392687"/>
                  </a:cubicBezTo>
                  <a:cubicBezTo>
                    <a:pt x="1470827" y="291678"/>
                    <a:pt x="1366425" y="208726"/>
                    <a:pt x="1250206" y="144289"/>
                  </a:cubicBezTo>
                  <a:cubicBezTo>
                    <a:pt x="1133987" y="79852"/>
                    <a:pt x="993253" y="22015"/>
                    <a:pt x="878067" y="6066"/>
                  </a:cubicBezTo>
                  <a:cubicBezTo>
                    <a:pt x="762881" y="-9883"/>
                    <a:pt x="653011" y="6066"/>
                    <a:pt x="559090" y="48596"/>
                  </a:cubicBezTo>
                  <a:cubicBezTo>
                    <a:pt x="465169" y="91126"/>
                    <a:pt x="387197" y="185048"/>
                    <a:pt x="314541" y="261248"/>
                  </a:cubicBezTo>
                  <a:cubicBezTo>
                    <a:pt x="241885" y="337448"/>
                    <a:pt x="174546" y="422508"/>
                    <a:pt x="123155" y="505796"/>
                  </a:cubicBezTo>
                  <a:cubicBezTo>
                    <a:pt x="71764" y="589084"/>
                    <a:pt x="6197" y="760978"/>
                    <a:pt x="6197" y="760978"/>
                  </a:cubicBezTo>
                  <a:lnTo>
                    <a:pt x="6197" y="760978"/>
                  </a:lnTo>
                  <a:cubicBezTo>
                    <a:pt x="5164" y="820783"/>
                    <a:pt x="0" y="898298"/>
                    <a:pt x="0" y="1119810"/>
                  </a:cubicBezTo>
                  <a:cubicBezTo>
                    <a:pt x="0" y="1341322"/>
                    <a:pt x="7969" y="1822462"/>
                    <a:pt x="6197" y="2090048"/>
                  </a:cubicBezTo>
                  <a:cubicBezTo>
                    <a:pt x="4425" y="2357634"/>
                    <a:pt x="6197" y="2674838"/>
                    <a:pt x="6197" y="2674838"/>
                  </a:cubicBezTo>
                  <a:cubicBezTo>
                    <a:pt x="4132" y="2813844"/>
                    <a:pt x="2066" y="2952850"/>
                    <a:pt x="1" y="3091856"/>
                  </a:cubicBezTo>
                  <a:close/>
                </a:path>
              </a:pathLst>
            </a:custGeom>
            <a:solidFill>
              <a:srgbClr val="A3E7FF"/>
            </a:solidFill>
            <a:ln>
              <a:solidFill>
                <a:srgbClr val="A3E7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6" name="Přímá spojnice 5"/>
            <p:cNvCxnSpPr/>
            <p:nvPr/>
          </p:nvCxnSpPr>
          <p:spPr>
            <a:xfrm>
              <a:off x="1365248" y="755412"/>
              <a:ext cx="0" cy="490615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Přímá spojnice 8"/>
            <p:cNvCxnSpPr/>
            <p:nvPr/>
          </p:nvCxnSpPr>
          <p:spPr>
            <a:xfrm>
              <a:off x="1365248" y="5661570"/>
              <a:ext cx="490561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Přímá spojnice 7"/>
            <p:cNvCxnSpPr/>
            <p:nvPr/>
          </p:nvCxnSpPr>
          <p:spPr>
            <a:xfrm>
              <a:off x="3404171" y="5579824"/>
              <a:ext cx="0" cy="15927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Přímá spojnice 12"/>
            <p:cNvCxnSpPr/>
            <p:nvPr/>
          </p:nvCxnSpPr>
          <p:spPr>
            <a:xfrm>
              <a:off x="1365248" y="5523630"/>
              <a:ext cx="0" cy="15927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Přímá spojnice 13"/>
            <p:cNvCxnSpPr/>
            <p:nvPr/>
          </p:nvCxnSpPr>
          <p:spPr>
            <a:xfrm>
              <a:off x="6271447" y="5579824"/>
              <a:ext cx="0" cy="15927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Přímá spojnice 14"/>
            <p:cNvCxnSpPr/>
            <p:nvPr/>
          </p:nvCxnSpPr>
          <p:spPr>
            <a:xfrm>
              <a:off x="1284896" y="2986155"/>
              <a:ext cx="15927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Přímá spojnice 15"/>
            <p:cNvCxnSpPr/>
            <p:nvPr/>
          </p:nvCxnSpPr>
          <p:spPr>
            <a:xfrm>
              <a:off x="1284896" y="2339154"/>
              <a:ext cx="15927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Přímá spojnice 16"/>
            <p:cNvCxnSpPr/>
            <p:nvPr/>
          </p:nvCxnSpPr>
          <p:spPr>
            <a:xfrm>
              <a:off x="1284896" y="1328188"/>
              <a:ext cx="15927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Volný tvar 18"/>
            <p:cNvSpPr/>
            <p:nvPr/>
          </p:nvSpPr>
          <p:spPr>
            <a:xfrm>
              <a:off x="4413043" y="1327650"/>
              <a:ext cx="1857430" cy="1651013"/>
            </a:xfrm>
            <a:custGeom>
              <a:avLst/>
              <a:gdLst>
                <a:gd name="connsiteX0" fmla="*/ 2099145 w 2099145"/>
                <a:gd name="connsiteY0" fmla="*/ 1865866 h 1865866"/>
                <a:gd name="connsiteX1" fmla="*/ 1876508 w 2099145"/>
                <a:gd name="connsiteY1" fmla="*/ 1468301 h 1865866"/>
                <a:gd name="connsiteX2" fmla="*/ 1550505 w 2099145"/>
                <a:gd name="connsiteY2" fmla="*/ 951466 h 1865866"/>
                <a:gd name="connsiteX3" fmla="*/ 1073426 w 2099145"/>
                <a:gd name="connsiteY3" fmla="*/ 442582 h 1865866"/>
                <a:gd name="connsiteX4" fmla="*/ 707666 w 2099145"/>
                <a:gd name="connsiteY4" fmla="*/ 211995 h 1865866"/>
                <a:gd name="connsiteX5" fmla="*/ 190832 w 2099145"/>
                <a:gd name="connsiteY5" fmla="*/ 21163 h 1865866"/>
                <a:gd name="connsiteX6" fmla="*/ 0 w 2099145"/>
                <a:gd name="connsiteY6" fmla="*/ 13212 h 1865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9145" h="1865866">
                  <a:moveTo>
                    <a:pt x="2099145" y="1865866"/>
                  </a:moveTo>
                  <a:cubicBezTo>
                    <a:pt x="2033546" y="1743283"/>
                    <a:pt x="1967948" y="1620701"/>
                    <a:pt x="1876508" y="1468301"/>
                  </a:cubicBezTo>
                  <a:cubicBezTo>
                    <a:pt x="1785068" y="1315901"/>
                    <a:pt x="1684352" y="1122419"/>
                    <a:pt x="1550505" y="951466"/>
                  </a:cubicBezTo>
                  <a:cubicBezTo>
                    <a:pt x="1416658" y="780513"/>
                    <a:pt x="1213899" y="565827"/>
                    <a:pt x="1073426" y="442582"/>
                  </a:cubicBezTo>
                  <a:cubicBezTo>
                    <a:pt x="932953" y="319337"/>
                    <a:pt x="854765" y="282231"/>
                    <a:pt x="707666" y="211995"/>
                  </a:cubicBezTo>
                  <a:cubicBezTo>
                    <a:pt x="560567" y="141759"/>
                    <a:pt x="308776" y="54293"/>
                    <a:pt x="190832" y="21163"/>
                  </a:cubicBezTo>
                  <a:cubicBezTo>
                    <a:pt x="72888" y="-11967"/>
                    <a:pt x="36444" y="622"/>
                    <a:pt x="0" y="13212"/>
                  </a:cubicBezTo>
                </a:path>
              </a:pathLst>
            </a:custGeom>
            <a:noFill/>
            <a:ln w="76200"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4" name="TextovéPole 23"/>
            <p:cNvSpPr txBox="1"/>
            <p:nvPr/>
          </p:nvSpPr>
          <p:spPr>
            <a:xfrm>
              <a:off x="-36512" y="772369"/>
              <a:ext cx="1401760" cy="3268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dirty="0"/>
                <a:t>tlak (mmHg)</a:t>
              </a:r>
            </a:p>
          </p:txBody>
        </p:sp>
        <p:sp>
          <p:nvSpPr>
            <p:cNvPr id="27" name="TextovéPole 26"/>
            <p:cNvSpPr txBox="1"/>
            <p:nvPr/>
          </p:nvSpPr>
          <p:spPr>
            <a:xfrm>
              <a:off x="5940152" y="5445224"/>
              <a:ext cx="15260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dirty="0"/>
                <a:t>objem (ml)</a:t>
              </a:r>
            </a:p>
          </p:txBody>
        </p:sp>
        <p:sp>
          <p:nvSpPr>
            <p:cNvPr id="28" name="TextovéPole 27"/>
            <p:cNvSpPr txBox="1"/>
            <p:nvPr/>
          </p:nvSpPr>
          <p:spPr>
            <a:xfrm>
              <a:off x="664368" y="1175345"/>
              <a:ext cx="637163" cy="3268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dirty="0"/>
                <a:t>120</a:t>
              </a:r>
            </a:p>
          </p:txBody>
        </p:sp>
        <p:sp>
          <p:nvSpPr>
            <p:cNvPr id="29" name="TextovéPole 28"/>
            <p:cNvSpPr txBox="1"/>
            <p:nvPr/>
          </p:nvSpPr>
          <p:spPr>
            <a:xfrm>
              <a:off x="728084" y="2831969"/>
              <a:ext cx="573447" cy="3268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dirty="0"/>
                <a:t>80</a:t>
              </a:r>
            </a:p>
          </p:txBody>
        </p:sp>
        <p:sp>
          <p:nvSpPr>
            <p:cNvPr id="30" name="TextovéPole 29"/>
            <p:cNvSpPr txBox="1"/>
            <p:nvPr/>
          </p:nvSpPr>
          <p:spPr>
            <a:xfrm>
              <a:off x="728084" y="2194806"/>
              <a:ext cx="573447" cy="3268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dirty="0"/>
                <a:t>100</a:t>
              </a:r>
            </a:p>
          </p:txBody>
        </p:sp>
        <p:sp>
          <p:nvSpPr>
            <p:cNvPr id="31" name="TextovéPole 30"/>
            <p:cNvSpPr txBox="1"/>
            <p:nvPr/>
          </p:nvSpPr>
          <p:spPr>
            <a:xfrm>
              <a:off x="3125367" y="5789003"/>
              <a:ext cx="573447" cy="3268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/>
                <a:t>50</a:t>
              </a:r>
            </a:p>
          </p:txBody>
        </p:sp>
        <p:sp>
          <p:nvSpPr>
            <p:cNvPr id="32" name="TextovéPole 31"/>
            <p:cNvSpPr txBox="1"/>
            <p:nvPr/>
          </p:nvSpPr>
          <p:spPr>
            <a:xfrm>
              <a:off x="5976762" y="5773316"/>
              <a:ext cx="573447" cy="3268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/>
                <a:t>120</a:t>
              </a:r>
            </a:p>
          </p:txBody>
        </p:sp>
        <p:sp>
          <p:nvSpPr>
            <p:cNvPr id="25" name="TextovéPole 24"/>
            <p:cNvSpPr txBox="1"/>
            <p:nvPr/>
          </p:nvSpPr>
          <p:spPr>
            <a:xfrm>
              <a:off x="4232483" y="3381956"/>
              <a:ext cx="110927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plocha = práce vykonaná srdcem</a:t>
              </a:r>
            </a:p>
          </p:txBody>
        </p:sp>
        <p:grpSp>
          <p:nvGrpSpPr>
            <p:cNvPr id="86" name="Skupina 85"/>
            <p:cNvGrpSpPr/>
            <p:nvPr/>
          </p:nvGrpSpPr>
          <p:grpSpPr>
            <a:xfrm>
              <a:off x="3419361" y="5024407"/>
              <a:ext cx="2866917" cy="417933"/>
              <a:chOff x="3419361" y="5024407"/>
              <a:chExt cx="2866917" cy="417933"/>
            </a:xfrm>
          </p:grpSpPr>
          <p:sp>
            <p:nvSpPr>
              <p:cNvPr id="18" name="Volný tvar 17"/>
              <p:cNvSpPr/>
              <p:nvPr/>
            </p:nvSpPr>
            <p:spPr>
              <a:xfrm>
                <a:off x="3419361" y="5198113"/>
                <a:ext cx="2866917" cy="244227"/>
              </a:xfrm>
              <a:custGeom>
                <a:avLst/>
                <a:gdLst>
                  <a:gd name="connsiteX0" fmla="*/ 0 w 3218213"/>
                  <a:gd name="connsiteY0" fmla="*/ 261257 h 276009"/>
                  <a:gd name="connsiteX1" fmla="*/ 1033153 w 3218213"/>
                  <a:gd name="connsiteY1" fmla="*/ 273133 h 276009"/>
                  <a:gd name="connsiteX2" fmla="*/ 2018805 w 3218213"/>
                  <a:gd name="connsiteY2" fmla="*/ 213756 h 276009"/>
                  <a:gd name="connsiteX3" fmla="*/ 2743200 w 3218213"/>
                  <a:gd name="connsiteY3" fmla="*/ 142504 h 276009"/>
                  <a:gd name="connsiteX4" fmla="*/ 3218213 w 3218213"/>
                  <a:gd name="connsiteY4" fmla="*/ 0 h 276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18213" h="276009">
                    <a:moveTo>
                      <a:pt x="0" y="261257"/>
                    </a:moveTo>
                    <a:cubicBezTo>
                      <a:pt x="348343" y="271153"/>
                      <a:pt x="696686" y="281050"/>
                      <a:pt x="1033153" y="273133"/>
                    </a:cubicBezTo>
                    <a:cubicBezTo>
                      <a:pt x="1369620" y="265216"/>
                      <a:pt x="1733797" y="235528"/>
                      <a:pt x="2018805" y="213756"/>
                    </a:cubicBezTo>
                    <a:cubicBezTo>
                      <a:pt x="2303813" y="191984"/>
                      <a:pt x="2543299" y="178130"/>
                      <a:pt x="2743200" y="142504"/>
                    </a:cubicBezTo>
                    <a:cubicBezTo>
                      <a:pt x="2943101" y="106878"/>
                      <a:pt x="3080657" y="53439"/>
                      <a:pt x="3218213" y="0"/>
                    </a:cubicBezTo>
                  </a:path>
                </a:pathLst>
              </a:custGeom>
              <a:noFill/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3" name="TextovéPole 32"/>
              <p:cNvSpPr txBox="1"/>
              <p:nvPr/>
            </p:nvSpPr>
            <p:spPr>
              <a:xfrm>
                <a:off x="3913901" y="5024407"/>
                <a:ext cx="2096361" cy="326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b="1" dirty="0"/>
                  <a:t>plnící fáze diastoly</a:t>
                </a:r>
              </a:p>
            </p:txBody>
          </p:sp>
        </p:grpSp>
        <p:grpSp>
          <p:nvGrpSpPr>
            <p:cNvPr id="85" name="Skupina 84"/>
            <p:cNvGrpSpPr/>
            <p:nvPr/>
          </p:nvGrpSpPr>
          <p:grpSpPr>
            <a:xfrm>
              <a:off x="5825393" y="2676664"/>
              <a:ext cx="443042" cy="2528084"/>
              <a:chOff x="5825393" y="2676664"/>
              <a:chExt cx="443042" cy="2528084"/>
            </a:xfrm>
          </p:grpSpPr>
          <p:cxnSp>
            <p:nvCxnSpPr>
              <p:cNvPr id="11" name="Přímá spojnice 10"/>
              <p:cNvCxnSpPr>
                <a:stCxn id="3" idx="4"/>
                <a:endCxn id="3" idx="9"/>
              </p:cNvCxnSpPr>
              <p:nvPr/>
            </p:nvCxnSpPr>
            <p:spPr>
              <a:xfrm flipV="1">
                <a:off x="6268435" y="2974924"/>
                <a:ext cx="0" cy="2229824"/>
              </a:xfrm>
              <a:prstGeom prst="line">
                <a:avLst/>
              </a:prstGeom>
              <a:ln w="762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TextovéPole 40"/>
              <p:cNvSpPr txBox="1"/>
              <p:nvPr/>
            </p:nvSpPr>
            <p:spPr>
              <a:xfrm rot="16200000">
                <a:off x="4778468" y="3723589"/>
                <a:ext cx="2420653" cy="326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b="1" dirty="0"/>
                  <a:t>Izovolumická kontrakce</a:t>
                </a:r>
              </a:p>
            </p:txBody>
          </p:sp>
        </p:grpSp>
        <p:grpSp>
          <p:nvGrpSpPr>
            <p:cNvPr id="92" name="Skupina 91"/>
            <p:cNvGrpSpPr/>
            <p:nvPr/>
          </p:nvGrpSpPr>
          <p:grpSpPr>
            <a:xfrm>
              <a:off x="3413970" y="1325270"/>
              <a:ext cx="2081456" cy="1034250"/>
              <a:chOff x="3413970" y="1325270"/>
              <a:chExt cx="2081456" cy="1034250"/>
            </a:xfrm>
          </p:grpSpPr>
          <p:sp>
            <p:nvSpPr>
              <p:cNvPr id="20" name="Volný tvar 19"/>
              <p:cNvSpPr/>
              <p:nvPr/>
            </p:nvSpPr>
            <p:spPr>
              <a:xfrm>
                <a:off x="3413970" y="1325270"/>
                <a:ext cx="1020179" cy="1034250"/>
              </a:xfrm>
              <a:custGeom>
                <a:avLst/>
                <a:gdLst>
                  <a:gd name="connsiteX0" fmla="*/ 1152939 w 1152939"/>
                  <a:gd name="connsiteY0" fmla="*/ 0 h 1168841"/>
                  <a:gd name="connsiteX1" fmla="*/ 930302 w 1152939"/>
                  <a:gd name="connsiteY1" fmla="*/ 39756 h 1168841"/>
                  <a:gd name="connsiteX2" fmla="*/ 667909 w 1152939"/>
                  <a:gd name="connsiteY2" fmla="*/ 214685 h 1168841"/>
                  <a:gd name="connsiteX3" fmla="*/ 357809 w 1152939"/>
                  <a:gd name="connsiteY3" fmla="*/ 532737 h 1168841"/>
                  <a:gd name="connsiteX4" fmla="*/ 206734 w 1152939"/>
                  <a:gd name="connsiteY4" fmla="*/ 771276 h 1168841"/>
                  <a:gd name="connsiteX5" fmla="*/ 0 w 1152939"/>
                  <a:gd name="connsiteY5" fmla="*/ 1168841 h 1168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52939" h="1168841">
                    <a:moveTo>
                      <a:pt x="1152939" y="0"/>
                    </a:moveTo>
                    <a:cubicBezTo>
                      <a:pt x="1082039" y="1987"/>
                      <a:pt x="1011140" y="3975"/>
                      <a:pt x="930302" y="39756"/>
                    </a:cubicBezTo>
                    <a:cubicBezTo>
                      <a:pt x="849464" y="75537"/>
                      <a:pt x="763325" y="132521"/>
                      <a:pt x="667909" y="214685"/>
                    </a:cubicBezTo>
                    <a:cubicBezTo>
                      <a:pt x="572493" y="296849"/>
                      <a:pt x="434671" y="439972"/>
                      <a:pt x="357809" y="532737"/>
                    </a:cubicBezTo>
                    <a:cubicBezTo>
                      <a:pt x="280947" y="625502"/>
                      <a:pt x="266369" y="665259"/>
                      <a:pt x="206734" y="771276"/>
                    </a:cubicBezTo>
                    <a:cubicBezTo>
                      <a:pt x="147099" y="877293"/>
                      <a:pt x="73549" y="1023067"/>
                      <a:pt x="0" y="1168841"/>
                    </a:cubicBezTo>
                  </a:path>
                </a:pathLst>
              </a:custGeom>
              <a:noFill/>
              <a:ln w="76200">
                <a:solidFill>
                  <a:srgbClr val="D6009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pSp>
            <p:nvGrpSpPr>
              <p:cNvPr id="87" name="Skupina 86"/>
              <p:cNvGrpSpPr/>
              <p:nvPr/>
            </p:nvGrpSpPr>
            <p:grpSpPr>
              <a:xfrm>
                <a:off x="3501300" y="1463528"/>
                <a:ext cx="1994126" cy="532664"/>
                <a:chOff x="3501300" y="1463528"/>
                <a:chExt cx="1994126" cy="532664"/>
              </a:xfrm>
            </p:grpSpPr>
            <p:sp>
              <p:nvSpPr>
                <p:cNvPr id="42" name="TextovéPole 41"/>
                <p:cNvSpPr txBox="1"/>
                <p:nvPr/>
              </p:nvSpPr>
              <p:spPr>
                <a:xfrm rot="19318822">
                  <a:off x="3501300" y="1609584"/>
                  <a:ext cx="1204333" cy="32680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b="1" dirty="0"/>
                    <a:t>ejekční</a:t>
                  </a:r>
                </a:p>
              </p:txBody>
            </p:sp>
            <p:sp>
              <p:nvSpPr>
                <p:cNvPr id="43" name="TextovéPole 42"/>
                <p:cNvSpPr txBox="1"/>
                <p:nvPr/>
              </p:nvSpPr>
              <p:spPr>
                <a:xfrm rot="1835738">
                  <a:off x="4597119" y="1669388"/>
                  <a:ext cx="898307" cy="32680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b="1" dirty="0"/>
                    <a:t>systoly</a:t>
                  </a:r>
                </a:p>
              </p:txBody>
            </p:sp>
            <p:sp>
              <p:nvSpPr>
                <p:cNvPr id="34" name="Obdélník 33"/>
                <p:cNvSpPr/>
                <p:nvPr/>
              </p:nvSpPr>
              <p:spPr>
                <a:xfrm>
                  <a:off x="4161929" y="1463528"/>
                  <a:ext cx="505241" cy="32680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cs-CZ" b="1" dirty="0"/>
                    <a:t>fáze</a:t>
                  </a:r>
                </a:p>
              </p:txBody>
            </p:sp>
          </p:grpSp>
        </p:grpSp>
        <p:grpSp>
          <p:nvGrpSpPr>
            <p:cNvPr id="90" name="Skupina 89"/>
            <p:cNvGrpSpPr/>
            <p:nvPr/>
          </p:nvGrpSpPr>
          <p:grpSpPr>
            <a:xfrm>
              <a:off x="3413970" y="2359520"/>
              <a:ext cx="393763" cy="3069766"/>
              <a:chOff x="3413970" y="2359520"/>
              <a:chExt cx="393763" cy="3069766"/>
            </a:xfrm>
          </p:grpSpPr>
          <p:cxnSp>
            <p:nvCxnSpPr>
              <p:cNvPr id="22" name="Přímá spojnice 21"/>
              <p:cNvCxnSpPr>
                <a:stCxn id="20" idx="5"/>
                <a:endCxn id="18" idx="0"/>
              </p:cNvCxnSpPr>
              <p:nvPr/>
            </p:nvCxnSpPr>
            <p:spPr>
              <a:xfrm>
                <a:off x="3413970" y="2359520"/>
                <a:ext cx="31855" cy="3069766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TextovéPole 44"/>
              <p:cNvSpPr txBox="1"/>
              <p:nvPr/>
            </p:nvSpPr>
            <p:spPr>
              <a:xfrm rot="16200000">
                <a:off x="2434412" y="3525598"/>
                <a:ext cx="237730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b="1" dirty="0"/>
                  <a:t>Izovolumická relaxace</a:t>
                </a:r>
              </a:p>
            </p:txBody>
          </p:sp>
        </p:grpSp>
        <p:grpSp>
          <p:nvGrpSpPr>
            <p:cNvPr id="81" name="Skupina 80"/>
            <p:cNvGrpSpPr/>
            <p:nvPr/>
          </p:nvGrpSpPr>
          <p:grpSpPr>
            <a:xfrm>
              <a:off x="6137696" y="2588711"/>
              <a:ext cx="2250727" cy="1200329"/>
              <a:chOff x="6137696" y="2588711"/>
              <a:chExt cx="2250727" cy="1200329"/>
            </a:xfrm>
          </p:grpSpPr>
          <p:sp>
            <p:nvSpPr>
              <p:cNvPr id="35" name="Ovál 34"/>
              <p:cNvSpPr/>
              <p:nvPr/>
            </p:nvSpPr>
            <p:spPr>
              <a:xfrm>
                <a:off x="6137696" y="2902950"/>
                <a:ext cx="254865" cy="254837"/>
              </a:xfrm>
              <a:prstGeom prst="ellipse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0" name="TextovéPole 39"/>
              <p:cNvSpPr txBox="1"/>
              <p:nvPr/>
            </p:nvSpPr>
            <p:spPr>
              <a:xfrm>
                <a:off x="6398838" y="2588711"/>
                <a:ext cx="1989585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b="1" dirty="0"/>
                  <a:t>DTK - otevření aortální chlopně </a:t>
                </a:r>
                <a:r>
                  <a:rPr lang="cs-CZ" dirty="0"/>
                  <a:t>(dvojcípá je uzavřená)</a:t>
                </a:r>
              </a:p>
            </p:txBody>
          </p:sp>
        </p:grpSp>
        <p:grpSp>
          <p:nvGrpSpPr>
            <p:cNvPr id="83" name="Skupina 82"/>
            <p:cNvGrpSpPr/>
            <p:nvPr/>
          </p:nvGrpSpPr>
          <p:grpSpPr>
            <a:xfrm>
              <a:off x="3977618" y="755412"/>
              <a:ext cx="4014130" cy="708116"/>
              <a:chOff x="3977618" y="755412"/>
              <a:chExt cx="4014130" cy="708116"/>
            </a:xfrm>
          </p:grpSpPr>
          <p:sp>
            <p:nvSpPr>
              <p:cNvPr id="37" name="Ovál 36"/>
              <p:cNvSpPr/>
              <p:nvPr/>
            </p:nvSpPr>
            <p:spPr>
              <a:xfrm>
                <a:off x="4341099" y="1208691"/>
                <a:ext cx="254865" cy="254837"/>
              </a:xfrm>
              <a:prstGeom prst="ellipse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7" name="TextovéPole 46"/>
              <p:cNvSpPr txBox="1"/>
              <p:nvPr/>
            </p:nvSpPr>
            <p:spPr>
              <a:xfrm>
                <a:off x="3977618" y="755412"/>
                <a:ext cx="4014130" cy="326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b="1" dirty="0"/>
                  <a:t>STK</a:t>
                </a:r>
                <a:r>
                  <a:rPr lang="cs-CZ" dirty="0"/>
                  <a:t> (maximální tlak v komoře i aortě)</a:t>
                </a:r>
              </a:p>
            </p:txBody>
          </p:sp>
        </p:grpSp>
        <p:grpSp>
          <p:nvGrpSpPr>
            <p:cNvPr id="80" name="Skupina 79"/>
            <p:cNvGrpSpPr/>
            <p:nvPr/>
          </p:nvGrpSpPr>
          <p:grpSpPr>
            <a:xfrm>
              <a:off x="6125156" y="4581128"/>
              <a:ext cx="2839332" cy="923330"/>
              <a:chOff x="6125156" y="4581128"/>
              <a:chExt cx="2839332" cy="923330"/>
            </a:xfrm>
          </p:grpSpPr>
          <p:sp>
            <p:nvSpPr>
              <p:cNvPr id="26" name="Ovál 25"/>
              <p:cNvSpPr/>
              <p:nvPr/>
            </p:nvSpPr>
            <p:spPr>
              <a:xfrm>
                <a:off x="6125156" y="5088122"/>
                <a:ext cx="254865" cy="254837"/>
              </a:xfrm>
              <a:prstGeom prst="ellipse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8" name="TextovéPole 47"/>
              <p:cNvSpPr txBox="1"/>
              <p:nvPr/>
            </p:nvSpPr>
            <p:spPr>
              <a:xfrm>
                <a:off x="6398839" y="4581128"/>
                <a:ext cx="256564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b="1" dirty="0"/>
                  <a:t>uzavření dvojcípé chlopně </a:t>
                </a:r>
                <a:r>
                  <a:rPr lang="cs-CZ" dirty="0"/>
                  <a:t>(aortální je zavřená)</a:t>
                </a:r>
              </a:p>
            </p:txBody>
          </p:sp>
        </p:grpSp>
        <p:grpSp>
          <p:nvGrpSpPr>
            <p:cNvPr id="88" name="Skupina 87"/>
            <p:cNvGrpSpPr/>
            <p:nvPr/>
          </p:nvGrpSpPr>
          <p:grpSpPr>
            <a:xfrm>
              <a:off x="1757131" y="1556792"/>
              <a:ext cx="1878765" cy="923330"/>
              <a:chOff x="1757131" y="1556792"/>
              <a:chExt cx="1878765" cy="923330"/>
            </a:xfrm>
          </p:grpSpPr>
          <p:sp>
            <p:nvSpPr>
              <p:cNvPr id="38" name="Ovál 37"/>
              <p:cNvSpPr/>
              <p:nvPr/>
            </p:nvSpPr>
            <p:spPr>
              <a:xfrm>
                <a:off x="3281859" y="2190318"/>
                <a:ext cx="254865" cy="254837"/>
              </a:xfrm>
              <a:prstGeom prst="ellipse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0" name="TextovéPole 49"/>
              <p:cNvSpPr txBox="1"/>
              <p:nvPr/>
            </p:nvSpPr>
            <p:spPr>
              <a:xfrm>
                <a:off x="1757131" y="1556792"/>
                <a:ext cx="187876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b="1" dirty="0"/>
                  <a:t>uzavření aortální chlopně </a:t>
                </a:r>
                <a:r>
                  <a:rPr lang="cs-CZ" dirty="0"/>
                  <a:t>(dvojcípá je uzavřená)</a:t>
                </a:r>
              </a:p>
            </p:txBody>
          </p:sp>
        </p:grpSp>
        <p:grpSp>
          <p:nvGrpSpPr>
            <p:cNvPr id="79" name="Skupina 78"/>
            <p:cNvGrpSpPr/>
            <p:nvPr/>
          </p:nvGrpSpPr>
          <p:grpSpPr>
            <a:xfrm>
              <a:off x="1547664" y="4725144"/>
              <a:ext cx="2039233" cy="820546"/>
              <a:chOff x="1547664" y="4725144"/>
              <a:chExt cx="2039233" cy="820546"/>
            </a:xfrm>
          </p:grpSpPr>
          <p:sp>
            <p:nvSpPr>
              <p:cNvPr id="39" name="Ovál 38"/>
              <p:cNvSpPr/>
              <p:nvPr/>
            </p:nvSpPr>
            <p:spPr>
              <a:xfrm>
                <a:off x="3332032" y="5290853"/>
                <a:ext cx="254865" cy="254837"/>
              </a:xfrm>
              <a:prstGeom prst="ellipse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1" name="TextovéPole 50"/>
              <p:cNvSpPr txBox="1"/>
              <p:nvPr/>
            </p:nvSpPr>
            <p:spPr>
              <a:xfrm>
                <a:off x="1547664" y="4725144"/>
                <a:ext cx="1837689" cy="8170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b="1" dirty="0"/>
                  <a:t>otevření dvojcípé chlopně </a:t>
                </a:r>
                <a:r>
                  <a:rPr lang="cs-CZ" dirty="0"/>
                  <a:t>(aortální je zavřená)</a:t>
                </a:r>
              </a:p>
            </p:txBody>
          </p:sp>
        </p:grpSp>
        <p:grpSp>
          <p:nvGrpSpPr>
            <p:cNvPr id="82" name="Skupina 81"/>
            <p:cNvGrpSpPr/>
            <p:nvPr/>
          </p:nvGrpSpPr>
          <p:grpSpPr>
            <a:xfrm>
              <a:off x="6355237" y="1126485"/>
              <a:ext cx="2177203" cy="1813785"/>
              <a:chOff x="6355237" y="1126485"/>
              <a:chExt cx="2177203" cy="1813785"/>
            </a:xfrm>
          </p:grpSpPr>
          <p:grpSp>
            <p:nvGrpSpPr>
              <p:cNvPr id="62" name="Skupina 61"/>
              <p:cNvGrpSpPr/>
              <p:nvPr/>
            </p:nvGrpSpPr>
            <p:grpSpPr>
              <a:xfrm>
                <a:off x="6804248" y="1340768"/>
                <a:ext cx="1325182" cy="591461"/>
                <a:chOff x="7198141" y="1561776"/>
                <a:chExt cx="1325182" cy="591461"/>
              </a:xfrm>
            </p:grpSpPr>
            <p:sp>
              <p:nvSpPr>
                <p:cNvPr id="60" name="Volný tvar 59"/>
                <p:cNvSpPr>
                  <a:spLocks noChangeAspect="1"/>
                </p:cNvSpPr>
                <p:nvPr/>
              </p:nvSpPr>
              <p:spPr>
                <a:xfrm>
                  <a:off x="7288219" y="1561776"/>
                  <a:ext cx="1235104" cy="561238"/>
                </a:xfrm>
                <a:custGeom>
                  <a:avLst/>
                  <a:gdLst>
                    <a:gd name="connsiteX0" fmla="*/ 0 w 2410691"/>
                    <a:gd name="connsiteY0" fmla="*/ 1036055 h 1095431"/>
                    <a:gd name="connsiteX1" fmla="*/ 106878 w 2410691"/>
                    <a:gd name="connsiteY1" fmla="*/ 513541 h 1095431"/>
                    <a:gd name="connsiteX2" fmla="*/ 356259 w 2410691"/>
                    <a:gd name="connsiteY2" fmla="*/ 38528 h 1095431"/>
                    <a:gd name="connsiteX3" fmla="*/ 700644 w 2410691"/>
                    <a:gd name="connsiteY3" fmla="*/ 50403 h 1095431"/>
                    <a:gd name="connsiteX4" fmla="*/ 866898 w 2410691"/>
                    <a:gd name="connsiteY4" fmla="*/ 228533 h 1095431"/>
                    <a:gd name="connsiteX5" fmla="*/ 890649 w 2410691"/>
                    <a:gd name="connsiteY5" fmla="*/ 299785 h 1095431"/>
                    <a:gd name="connsiteX6" fmla="*/ 950026 w 2410691"/>
                    <a:gd name="connsiteY6" fmla="*/ 192907 h 1095431"/>
                    <a:gd name="connsiteX7" fmla="*/ 1009402 w 2410691"/>
                    <a:gd name="connsiteY7" fmla="*/ 192907 h 1095431"/>
                    <a:gd name="connsiteX8" fmla="*/ 1140031 w 2410691"/>
                    <a:gd name="connsiteY8" fmla="*/ 335411 h 1095431"/>
                    <a:gd name="connsiteX9" fmla="*/ 1603168 w 2410691"/>
                    <a:gd name="connsiteY9" fmla="*/ 774798 h 1095431"/>
                    <a:gd name="connsiteX10" fmla="*/ 2006930 w 2410691"/>
                    <a:gd name="connsiteY10" fmla="*/ 964803 h 1095431"/>
                    <a:gd name="connsiteX11" fmla="*/ 2410691 w 2410691"/>
                    <a:gd name="connsiteY11" fmla="*/ 1095431 h 10954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410691" h="1095431">
                      <a:moveTo>
                        <a:pt x="0" y="1036055"/>
                      </a:moveTo>
                      <a:cubicBezTo>
                        <a:pt x="23751" y="857925"/>
                        <a:pt x="47502" y="679795"/>
                        <a:pt x="106878" y="513541"/>
                      </a:cubicBezTo>
                      <a:cubicBezTo>
                        <a:pt x="166254" y="347287"/>
                        <a:pt x="257298" y="115718"/>
                        <a:pt x="356259" y="38528"/>
                      </a:cubicBezTo>
                      <a:cubicBezTo>
                        <a:pt x="455220" y="-38662"/>
                        <a:pt x="615538" y="18736"/>
                        <a:pt x="700644" y="50403"/>
                      </a:cubicBezTo>
                      <a:cubicBezTo>
                        <a:pt x="785750" y="82070"/>
                        <a:pt x="835231" y="186969"/>
                        <a:pt x="866898" y="228533"/>
                      </a:cubicBezTo>
                      <a:cubicBezTo>
                        <a:pt x="898566" y="270097"/>
                        <a:pt x="876794" y="305723"/>
                        <a:pt x="890649" y="299785"/>
                      </a:cubicBezTo>
                      <a:cubicBezTo>
                        <a:pt x="904504" y="293847"/>
                        <a:pt x="930234" y="210720"/>
                        <a:pt x="950026" y="192907"/>
                      </a:cubicBezTo>
                      <a:cubicBezTo>
                        <a:pt x="969818" y="175094"/>
                        <a:pt x="977735" y="169156"/>
                        <a:pt x="1009402" y="192907"/>
                      </a:cubicBezTo>
                      <a:cubicBezTo>
                        <a:pt x="1041069" y="216658"/>
                        <a:pt x="1041070" y="238429"/>
                        <a:pt x="1140031" y="335411"/>
                      </a:cubicBezTo>
                      <a:cubicBezTo>
                        <a:pt x="1238992" y="432393"/>
                        <a:pt x="1458685" y="669899"/>
                        <a:pt x="1603168" y="774798"/>
                      </a:cubicBezTo>
                      <a:cubicBezTo>
                        <a:pt x="1747651" y="879697"/>
                        <a:pt x="1872343" y="911364"/>
                        <a:pt x="2006930" y="964803"/>
                      </a:cubicBezTo>
                      <a:cubicBezTo>
                        <a:pt x="2141517" y="1018242"/>
                        <a:pt x="2276104" y="1056836"/>
                        <a:pt x="2410691" y="1095431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63" name="Ovál 62"/>
                <p:cNvSpPr/>
                <p:nvPr/>
              </p:nvSpPr>
              <p:spPr>
                <a:xfrm>
                  <a:off x="7198141" y="1973237"/>
                  <a:ext cx="180000" cy="180000"/>
                </a:xfrm>
                <a:prstGeom prst="ellipse">
                  <a:avLst/>
                </a:prstGeom>
                <a:solidFill>
                  <a:srgbClr val="FFFF00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sp>
            <p:nvSpPr>
              <p:cNvPr id="61" name="Obdélník 60"/>
              <p:cNvSpPr/>
              <p:nvPr/>
            </p:nvSpPr>
            <p:spPr>
              <a:xfrm>
                <a:off x="7688235" y="1126485"/>
                <a:ext cx="844205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s-CZ" dirty="0"/>
                  <a:t>TK </a:t>
                </a:r>
              </a:p>
              <a:p>
                <a:r>
                  <a:rPr lang="cs-CZ" dirty="0"/>
                  <a:t>v aortě</a:t>
                </a:r>
              </a:p>
            </p:txBody>
          </p:sp>
          <p:cxnSp>
            <p:nvCxnSpPr>
              <p:cNvPr id="65" name="Přímá spojnice 64"/>
              <p:cNvCxnSpPr>
                <a:stCxn id="63" idx="3"/>
                <a:endCxn id="35" idx="7"/>
              </p:cNvCxnSpPr>
              <p:nvPr/>
            </p:nvCxnSpPr>
            <p:spPr>
              <a:xfrm flipH="1">
                <a:off x="6355237" y="1905869"/>
                <a:ext cx="475371" cy="10344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4" name="Skupina 83"/>
            <p:cNvGrpSpPr/>
            <p:nvPr/>
          </p:nvGrpSpPr>
          <p:grpSpPr>
            <a:xfrm>
              <a:off x="2777331" y="771619"/>
              <a:ext cx="1563768" cy="641157"/>
              <a:chOff x="2777331" y="771619"/>
              <a:chExt cx="1563768" cy="641157"/>
            </a:xfrm>
          </p:grpSpPr>
          <p:grpSp>
            <p:nvGrpSpPr>
              <p:cNvPr id="66" name="Skupina 65"/>
              <p:cNvGrpSpPr/>
              <p:nvPr/>
            </p:nvGrpSpPr>
            <p:grpSpPr>
              <a:xfrm>
                <a:off x="2777331" y="771619"/>
                <a:ext cx="1235104" cy="641157"/>
                <a:chOff x="7288219" y="1481857"/>
                <a:chExt cx="1235104" cy="641157"/>
              </a:xfrm>
            </p:grpSpPr>
            <p:sp>
              <p:nvSpPr>
                <p:cNvPr id="67" name="Volný tvar 66"/>
                <p:cNvSpPr>
                  <a:spLocks noChangeAspect="1"/>
                </p:cNvSpPr>
                <p:nvPr/>
              </p:nvSpPr>
              <p:spPr>
                <a:xfrm>
                  <a:off x="7288219" y="1561776"/>
                  <a:ext cx="1235104" cy="561238"/>
                </a:xfrm>
                <a:custGeom>
                  <a:avLst/>
                  <a:gdLst>
                    <a:gd name="connsiteX0" fmla="*/ 0 w 2410691"/>
                    <a:gd name="connsiteY0" fmla="*/ 1036055 h 1095431"/>
                    <a:gd name="connsiteX1" fmla="*/ 106878 w 2410691"/>
                    <a:gd name="connsiteY1" fmla="*/ 513541 h 1095431"/>
                    <a:gd name="connsiteX2" fmla="*/ 356259 w 2410691"/>
                    <a:gd name="connsiteY2" fmla="*/ 38528 h 1095431"/>
                    <a:gd name="connsiteX3" fmla="*/ 700644 w 2410691"/>
                    <a:gd name="connsiteY3" fmla="*/ 50403 h 1095431"/>
                    <a:gd name="connsiteX4" fmla="*/ 866898 w 2410691"/>
                    <a:gd name="connsiteY4" fmla="*/ 228533 h 1095431"/>
                    <a:gd name="connsiteX5" fmla="*/ 890649 w 2410691"/>
                    <a:gd name="connsiteY5" fmla="*/ 299785 h 1095431"/>
                    <a:gd name="connsiteX6" fmla="*/ 950026 w 2410691"/>
                    <a:gd name="connsiteY6" fmla="*/ 192907 h 1095431"/>
                    <a:gd name="connsiteX7" fmla="*/ 1009402 w 2410691"/>
                    <a:gd name="connsiteY7" fmla="*/ 192907 h 1095431"/>
                    <a:gd name="connsiteX8" fmla="*/ 1140031 w 2410691"/>
                    <a:gd name="connsiteY8" fmla="*/ 335411 h 1095431"/>
                    <a:gd name="connsiteX9" fmla="*/ 1603168 w 2410691"/>
                    <a:gd name="connsiteY9" fmla="*/ 774798 h 1095431"/>
                    <a:gd name="connsiteX10" fmla="*/ 2006930 w 2410691"/>
                    <a:gd name="connsiteY10" fmla="*/ 964803 h 1095431"/>
                    <a:gd name="connsiteX11" fmla="*/ 2410691 w 2410691"/>
                    <a:gd name="connsiteY11" fmla="*/ 1095431 h 10954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410691" h="1095431">
                      <a:moveTo>
                        <a:pt x="0" y="1036055"/>
                      </a:moveTo>
                      <a:cubicBezTo>
                        <a:pt x="23751" y="857925"/>
                        <a:pt x="47502" y="679795"/>
                        <a:pt x="106878" y="513541"/>
                      </a:cubicBezTo>
                      <a:cubicBezTo>
                        <a:pt x="166254" y="347287"/>
                        <a:pt x="257298" y="115718"/>
                        <a:pt x="356259" y="38528"/>
                      </a:cubicBezTo>
                      <a:cubicBezTo>
                        <a:pt x="455220" y="-38662"/>
                        <a:pt x="615538" y="18736"/>
                        <a:pt x="700644" y="50403"/>
                      </a:cubicBezTo>
                      <a:cubicBezTo>
                        <a:pt x="785750" y="82070"/>
                        <a:pt x="835231" y="186969"/>
                        <a:pt x="866898" y="228533"/>
                      </a:cubicBezTo>
                      <a:cubicBezTo>
                        <a:pt x="898566" y="270097"/>
                        <a:pt x="876794" y="305723"/>
                        <a:pt x="890649" y="299785"/>
                      </a:cubicBezTo>
                      <a:cubicBezTo>
                        <a:pt x="904504" y="293847"/>
                        <a:pt x="930234" y="210720"/>
                        <a:pt x="950026" y="192907"/>
                      </a:cubicBezTo>
                      <a:cubicBezTo>
                        <a:pt x="969818" y="175094"/>
                        <a:pt x="977735" y="169156"/>
                        <a:pt x="1009402" y="192907"/>
                      </a:cubicBezTo>
                      <a:cubicBezTo>
                        <a:pt x="1041069" y="216658"/>
                        <a:pt x="1041070" y="238429"/>
                        <a:pt x="1140031" y="335411"/>
                      </a:cubicBezTo>
                      <a:cubicBezTo>
                        <a:pt x="1238992" y="432393"/>
                        <a:pt x="1458685" y="669899"/>
                        <a:pt x="1603168" y="774798"/>
                      </a:cubicBezTo>
                      <a:cubicBezTo>
                        <a:pt x="1747651" y="879697"/>
                        <a:pt x="1872343" y="911364"/>
                        <a:pt x="2006930" y="964803"/>
                      </a:cubicBezTo>
                      <a:cubicBezTo>
                        <a:pt x="2141517" y="1018242"/>
                        <a:pt x="2276104" y="1056836"/>
                        <a:pt x="2410691" y="1095431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68" name="Ovál 67"/>
                <p:cNvSpPr/>
                <p:nvPr/>
              </p:nvSpPr>
              <p:spPr>
                <a:xfrm>
                  <a:off x="7463020" y="1481857"/>
                  <a:ext cx="180000" cy="180000"/>
                </a:xfrm>
                <a:prstGeom prst="ellipse">
                  <a:avLst/>
                </a:prstGeom>
                <a:solidFill>
                  <a:srgbClr val="FFFF00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cxnSp>
            <p:nvCxnSpPr>
              <p:cNvPr id="74" name="Přímá spojnice 73"/>
              <p:cNvCxnSpPr>
                <a:stCxn id="68" idx="6"/>
                <a:endCxn id="37" idx="2"/>
              </p:cNvCxnSpPr>
              <p:nvPr/>
            </p:nvCxnSpPr>
            <p:spPr>
              <a:xfrm>
                <a:off x="3132132" y="861619"/>
                <a:ext cx="1208967" cy="47449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9" name="Skupina 88"/>
            <p:cNvGrpSpPr/>
            <p:nvPr/>
          </p:nvGrpSpPr>
          <p:grpSpPr>
            <a:xfrm>
              <a:off x="1959428" y="2423069"/>
              <a:ext cx="1372604" cy="872433"/>
              <a:chOff x="1959428" y="2423069"/>
              <a:chExt cx="1372604" cy="872433"/>
            </a:xfrm>
          </p:grpSpPr>
          <p:grpSp>
            <p:nvGrpSpPr>
              <p:cNvPr id="69" name="Skupina 68"/>
              <p:cNvGrpSpPr/>
              <p:nvPr/>
            </p:nvGrpSpPr>
            <p:grpSpPr>
              <a:xfrm>
                <a:off x="1959428" y="2734264"/>
                <a:ext cx="1235104" cy="561238"/>
                <a:chOff x="7288219" y="1561776"/>
                <a:chExt cx="1235104" cy="561238"/>
              </a:xfrm>
            </p:grpSpPr>
            <p:sp>
              <p:nvSpPr>
                <p:cNvPr id="70" name="Volný tvar 69"/>
                <p:cNvSpPr>
                  <a:spLocks noChangeAspect="1"/>
                </p:cNvSpPr>
                <p:nvPr/>
              </p:nvSpPr>
              <p:spPr>
                <a:xfrm>
                  <a:off x="7288219" y="1561776"/>
                  <a:ext cx="1235104" cy="561238"/>
                </a:xfrm>
                <a:custGeom>
                  <a:avLst/>
                  <a:gdLst>
                    <a:gd name="connsiteX0" fmla="*/ 0 w 2410691"/>
                    <a:gd name="connsiteY0" fmla="*/ 1036055 h 1095431"/>
                    <a:gd name="connsiteX1" fmla="*/ 106878 w 2410691"/>
                    <a:gd name="connsiteY1" fmla="*/ 513541 h 1095431"/>
                    <a:gd name="connsiteX2" fmla="*/ 356259 w 2410691"/>
                    <a:gd name="connsiteY2" fmla="*/ 38528 h 1095431"/>
                    <a:gd name="connsiteX3" fmla="*/ 700644 w 2410691"/>
                    <a:gd name="connsiteY3" fmla="*/ 50403 h 1095431"/>
                    <a:gd name="connsiteX4" fmla="*/ 866898 w 2410691"/>
                    <a:gd name="connsiteY4" fmla="*/ 228533 h 1095431"/>
                    <a:gd name="connsiteX5" fmla="*/ 890649 w 2410691"/>
                    <a:gd name="connsiteY5" fmla="*/ 299785 h 1095431"/>
                    <a:gd name="connsiteX6" fmla="*/ 950026 w 2410691"/>
                    <a:gd name="connsiteY6" fmla="*/ 192907 h 1095431"/>
                    <a:gd name="connsiteX7" fmla="*/ 1009402 w 2410691"/>
                    <a:gd name="connsiteY7" fmla="*/ 192907 h 1095431"/>
                    <a:gd name="connsiteX8" fmla="*/ 1140031 w 2410691"/>
                    <a:gd name="connsiteY8" fmla="*/ 335411 h 1095431"/>
                    <a:gd name="connsiteX9" fmla="*/ 1603168 w 2410691"/>
                    <a:gd name="connsiteY9" fmla="*/ 774798 h 1095431"/>
                    <a:gd name="connsiteX10" fmla="*/ 2006930 w 2410691"/>
                    <a:gd name="connsiteY10" fmla="*/ 964803 h 1095431"/>
                    <a:gd name="connsiteX11" fmla="*/ 2410691 w 2410691"/>
                    <a:gd name="connsiteY11" fmla="*/ 1095431 h 10954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410691" h="1095431">
                      <a:moveTo>
                        <a:pt x="0" y="1036055"/>
                      </a:moveTo>
                      <a:cubicBezTo>
                        <a:pt x="23751" y="857925"/>
                        <a:pt x="47502" y="679795"/>
                        <a:pt x="106878" y="513541"/>
                      </a:cubicBezTo>
                      <a:cubicBezTo>
                        <a:pt x="166254" y="347287"/>
                        <a:pt x="257298" y="115718"/>
                        <a:pt x="356259" y="38528"/>
                      </a:cubicBezTo>
                      <a:cubicBezTo>
                        <a:pt x="455220" y="-38662"/>
                        <a:pt x="615538" y="18736"/>
                        <a:pt x="700644" y="50403"/>
                      </a:cubicBezTo>
                      <a:cubicBezTo>
                        <a:pt x="785750" y="82070"/>
                        <a:pt x="835231" y="186969"/>
                        <a:pt x="866898" y="228533"/>
                      </a:cubicBezTo>
                      <a:cubicBezTo>
                        <a:pt x="898566" y="270097"/>
                        <a:pt x="876794" y="305723"/>
                        <a:pt x="890649" y="299785"/>
                      </a:cubicBezTo>
                      <a:cubicBezTo>
                        <a:pt x="904504" y="293847"/>
                        <a:pt x="930234" y="210720"/>
                        <a:pt x="950026" y="192907"/>
                      </a:cubicBezTo>
                      <a:cubicBezTo>
                        <a:pt x="969818" y="175094"/>
                        <a:pt x="977735" y="169156"/>
                        <a:pt x="1009402" y="192907"/>
                      </a:cubicBezTo>
                      <a:cubicBezTo>
                        <a:pt x="1041069" y="216658"/>
                        <a:pt x="1041070" y="238429"/>
                        <a:pt x="1140031" y="335411"/>
                      </a:cubicBezTo>
                      <a:cubicBezTo>
                        <a:pt x="1238992" y="432393"/>
                        <a:pt x="1458685" y="669899"/>
                        <a:pt x="1603168" y="774798"/>
                      </a:cubicBezTo>
                      <a:cubicBezTo>
                        <a:pt x="1747651" y="879697"/>
                        <a:pt x="1872343" y="911364"/>
                        <a:pt x="2006930" y="964803"/>
                      </a:cubicBezTo>
                      <a:cubicBezTo>
                        <a:pt x="2141517" y="1018242"/>
                        <a:pt x="2276104" y="1056836"/>
                        <a:pt x="2410691" y="1095431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71" name="Ovál 70"/>
                <p:cNvSpPr/>
                <p:nvPr/>
              </p:nvSpPr>
              <p:spPr>
                <a:xfrm>
                  <a:off x="7643020" y="1671375"/>
                  <a:ext cx="180000" cy="180000"/>
                </a:xfrm>
                <a:prstGeom prst="ellipse">
                  <a:avLst/>
                </a:prstGeom>
                <a:solidFill>
                  <a:srgbClr val="FFFF00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cxnSp>
            <p:nvCxnSpPr>
              <p:cNvPr id="78" name="Přímá spojnice 77"/>
              <p:cNvCxnSpPr>
                <a:stCxn id="71" idx="6"/>
              </p:cNvCxnSpPr>
              <p:nvPr/>
            </p:nvCxnSpPr>
            <p:spPr>
              <a:xfrm flipV="1">
                <a:off x="2494229" y="2423069"/>
                <a:ext cx="837803" cy="51079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2" name="TextovéPole 71"/>
            <p:cNvSpPr txBox="1"/>
            <p:nvPr/>
          </p:nvSpPr>
          <p:spPr>
            <a:xfrm>
              <a:off x="6444208" y="3982120"/>
              <a:ext cx="14522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b="1" dirty="0"/>
                <a:t>P</a:t>
              </a:r>
              <a:r>
                <a:rPr lang="en-US" sz="2000" b="1" baseline="-25000" dirty="0"/>
                <a:t>S</a:t>
              </a:r>
              <a:r>
                <a:rPr lang="en-US" sz="2000" b="1" dirty="0"/>
                <a:t>&lt;P</a:t>
              </a:r>
              <a:r>
                <a:rPr lang="en-US" sz="2000" b="1" baseline="-25000" dirty="0"/>
                <a:t>K</a:t>
              </a:r>
              <a:r>
                <a:rPr lang="en-US" sz="2000" b="1" dirty="0"/>
                <a:t>&lt;P</a:t>
              </a:r>
              <a:r>
                <a:rPr lang="en-US" sz="2000" b="1" baseline="-25000" dirty="0"/>
                <a:t>A</a:t>
              </a:r>
              <a:endParaRPr lang="cs-CZ" sz="2000" b="1" baseline="-25000" dirty="0"/>
            </a:p>
          </p:txBody>
        </p:sp>
        <p:sp>
          <p:nvSpPr>
            <p:cNvPr id="75" name="TextovéPole 74"/>
            <p:cNvSpPr txBox="1"/>
            <p:nvPr/>
          </p:nvSpPr>
          <p:spPr>
            <a:xfrm>
              <a:off x="5423981" y="1307015"/>
              <a:ext cx="14522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b="1" dirty="0"/>
                <a:t>P</a:t>
              </a:r>
              <a:r>
                <a:rPr lang="en-US" sz="2000" b="1" baseline="-25000" dirty="0"/>
                <a:t>S</a:t>
              </a:r>
              <a:r>
                <a:rPr lang="en-US" sz="2000" b="1" dirty="0"/>
                <a:t>&lt;P</a:t>
              </a:r>
              <a:r>
                <a:rPr lang="en-US" sz="2000" b="1" baseline="-25000" dirty="0"/>
                <a:t>A</a:t>
              </a:r>
              <a:r>
                <a:rPr lang="en-US" sz="2000" b="1" dirty="0"/>
                <a:t>&lt;P</a:t>
              </a:r>
              <a:r>
                <a:rPr lang="en-US" sz="2000" b="1" baseline="-25000" dirty="0"/>
                <a:t>K</a:t>
              </a:r>
              <a:endParaRPr lang="cs-CZ" sz="2000" b="1" baseline="-25000" dirty="0"/>
            </a:p>
          </p:txBody>
        </p:sp>
        <p:sp>
          <p:nvSpPr>
            <p:cNvPr id="76" name="TextovéPole 75"/>
            <p:cNvSpPr txBox="1"/>
            <p:nvPr/>
          </p:nvSpPr>
          <p:spPr>
            <a:xfrm>
              <a:off x="2267744" y="3693488"/>
              <a:ext cx="14522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b="1" dirty="0"/>
                <a:t>P</a:t>
              </a:r>
              <a:r>
                <a:rPr lang="en-US" sz="2000" b="1" baseline="-25000" dirty="0"/>
                <a:t>S</a:t>
              </a:r>
              <a:r>
                <a:rPr lang="en-US" sz="2000" b="1" dirty="0"/>
                <a:t>&lt;P</a:t>
              </a:r>
              <a:r>
                <a:rPr lang="en-US" sz="2000" b="1" baseline="-25000" dirty="0"/>
                <a:t>K</a:t>
              </a:r>
              <a:r>
                <a:rPr lang="en-US" sz="2000" b="1" dirty="0"/>
                <a:t>&lt;P</a:t>
              </a:r>
              <a:r>
                <a:rPr lang="en-US" sz="2000" b="1" baseline="-25000" dirty="0"/>
                <a:t>A</a:t>
              </a:r>
              <a:endParaRPr lang="cs-CZ" sz="2000" b="1" baseline="-25000" dirty="0"/>
            </a:p>
          </p:txBody>
        </p:sp>
        <p:sp>
          <p:nvSpPr>
            <p:cNvPr id="77" name="TextovéPole 76"/>
            <p:cNvSpPr txBox="1"/>
            <p:nvPr/>
          </p:nvSpPr>
          <p:spPr>
            <a:xfrm>
              <a:off x="4271853" y="4757082"/>
              <a:ext cx="14522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P</a:t>
              </a:r>
              <a:r>
                <a:rPr lang="en-US" sz="2000" b="1" baseline="-25000" dirty="0"/>
                <a:t>K</a:t>
              </a:r>
              <a:r>
                <a:rPr lang="en-US" sz="2000" b="1" dirty="0"/>
                <a:t>&lt;</a:t>
              </a:r>
              <a:r>
                <a:rPr lang="cs-CZ" sz="2000" b="1" dirty="0"/>
                <a:t>P</a:t>
              </a:r>
              <a:r>
                <a:rPr lang="en-US" sz="2000" b="1" baseline="-25000" dirty="0"/>
                <a:t>S</a:t>
              </a:r>
              <a:r>
                <a:rPr lang="en-US" sz="2000" b="1" dirty="0"/>
                <a:t>&lt;P</a:t>
              </a:r>
              <a:r>
                <a:rPr lang="en-US" sz="2000" b="1" baseline="-25000" dirty="0"/>
                <a:t>A</a:t>
              </a:r>
              <a:endParaRPr lang="cs-CZ" sz="2000" b="1" baseline="-25000" dirty="0"/>
            </a:p>
          </p:txBody>
        </p:sp>
        <p:sp>
          <p:nvSpPr>
            <p:cNvPr id="93" name="TextovéPole 92"/>
            <p:cNvSpPr txBox="1"/>
            <p:nvPr/>
          </p:nvSpPr>
          <p:spPr>
            <a:xfrm>
              <a:off x="395536" y="6021288"/>
              <a:ext cx="624925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b="1" dirty="0"/>
                <a:t>P</a:t>
              </a:r>
              <a:r>
                <a:rPr lang="en-US" sz="2000" b="1" baseline="-25000" dirty="0"/>
                <a:t>S</a:t>
              </a:r>
              <a:r>
                <a:rPr lang="cs-CZ" sz="2000" b="1" dirty="0"/>
                <a:t>: </a:t>
              </a:r>
              <a:r>
                <a:rPr lang="en-US" sz="2000" b="1" dirty="0" err="1"/>
                <a:t>tlak</a:t>
              </a:r>
              <a:r>
                <a:rPr lang="en-US" sz="2000" b="1" dirty="0"/>
                <a:t> v s</a:t>
              </a:r>
              <a:r>
                <a:rPr lang="cs-CZ" sz="2000" b="1" dirty="0" err="1"/>
                <a:t>íni</a:t>
              </a:r>
              <a:r>
                <a:rPr lang="cs-CZ" sz="2000" b="1" dirty="0"/>
                <a:t>, </a:t>
              </a:r>
              <a:r>
                <a:rPr lang="en-US" sz="2000" b="1" dirty="0"/>
                <a:t>P</a:t>
              </a:r>
              <a:r>
                <a:rPr lang="en-US" sz="2000" b="1" baseline="-25000" dirty="0"/>
                <a:t>A</a:t>
              </a:r>
              <a:r>
                <a:rPr lang="cs-CZ" sz="2000" b="1" dirty="0"/>
                <a:t>: </a:t>
              </a:r>
              <a:r>
                <a:rPr lang="en-US" sz="2000" b="1" dirty="0" err="1"/>
                <a:t>tlak</a:t>
              </a:r>
              <a:r>
                <a:rPr lang="en-US" sz="2000" b="1" dirty="0"/>
                <a:t> v </a:t>
              </a:r>
              <a:r>
                <a:rPr lang="cs-CZ" sz="2000" b="1" dirty="0"/>
                <a:t>aortě, </a:t>
              </a:r>
              <a:r>
                <a:rPr lang="en-US" sz="2000" b="1" dirty="0"/>
                <a:t>P</a:t>
              </a:r>
              <a:r>
                <a:rPr lang="en-US" sz="2000" b="1" baseline="-25000" dirty="0"/>
                <a:t>K</a:t>
              </a:r>
              <a:r>
                <a:rPr lang="cs-CZ" sz="2000" b="1" dirty="0"/>
                <a:t>: </a:t>
              </a:r>
              <a:r>
                <a:rPr lang="en-US" sz="2000" b="1" dirty="0" err="1"/>
                <a:t>tlak</a:t>
              </a:r>
              <a:r>
                <a:rPr lang="en-US" sz="2000" b="1" dirty="0"/>
                <a:t> v </a:t>
              </a:r>
              <a:r>
                <a:rPr lang="cs-CZ" sz="2000" b="1" dirty="0"/>
                <a:t>komoře</a:t>
              </a:r>
              <a:endParaRPr lang="cs-CZ" sz="2000" b="1" baseline="-25000" dirty="0"/>
            </a:p>
          </p:txBody>
        </p:sp>
        <p:sp>
          <p:nvSpPr>
            <p:cNvPr id="94" name="TextovéPole 93"/>
            <p:cNvSpPr txBox="1"/>
            <p:nvPr/>
          </p:nvSpPr>
          <p:spPr>
            <a:xfrm>
              <a:off x="410973" y="6341258"/>
              <a:ext cx="624925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dirty="0"/>
                <a:t>Tok krve pouze </a:t>
              </a:r>
              <a:r>
                <a:rPr lang="cs-CZ" sz="2000" b="1" dirty="0"/>
                <a:t>síně </a:t>
              </a:r>
              <a:r>
                <a:rPr lang="cs-CZ" sz="2000" b="1" dirty="0">
                  <a:sym typeface="Symbol"/>
                </a:rPr>
                <a:t></a:t>
              </a:r>
              <a:r>
                <a:rPr lang="cs-CZ" sz="2000" b="1" dirty="0"/>
                <a:t> komora </a:t>
              </a:r>
              <a:r>
                <a:rPr lang="cs-CZ" sz="2000" b="1" dirty="0">
                  <a:sym typeface="Symbol"/>
                </a:rPr>
                <a:t></a:t>
              </a:r>
              <a:r>
                <a:rPr lang="cs-CZ" sz="2000" b="1" dirty="0"/>
                <a:t> aorta</a:t>
              </a:r>
              <a:endParaRPr lang="cs-CZ" sz="2000" b="1" baseline="-25000" dirty="0"/>
            </a:p>
          </p:txBody>
        </p:sp>
        <p:cxnSp>
          <p:nvCxnSpPr>
            <p:cNvPr id="96" name="Přímá spojnice 95"/>
            <p:cNvCxnSpPr/>
            <p:nvPr/>
          </p:nvCxnSpPr>
          <p:spPr>
            <a:xfrm>
              <a:off x="1284830" y="5314804"/>
              <a:ext cx="15927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TextovéPole 96"/>
            <p:cNvSpPr txBox="1"/>
            <p:nvPr/>
          </p:nvSpPr>
          <p:spPr>
            <a:xfrm>
              <a:off x="728018" y="5160618"/>
              <a:ext cx="5734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dirty="0"/>
                <a:t>12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221172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86" t="16458" r="12311" b="22077"/>
          <a:stretch/>
        </p:blipFill>
        <p:spPr>
          <a:xfrm>
            <a:off x="5206084" y="4838818"/>
            <a:ext cx="1565420" cy="2046566"/>
          </a:xfrm>
          <a:prstGeom prst="rect">
            <a:avLst/>
          </a:prstGeom>
        </p:spPr>
      </p:pic>
      <p:pic>
        <p:nvPicPr>
          <p:cNvPr id="46" name="Obrázek 4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66" t="19638" r="15190" b="22076"/>
          <a:stretch/>
        </p:blipFill>
        <p:spPr>
          <a:xfrm>
            <a:off x="3092790" y="4944644"/>
            <a:ext cx="1429886" cy="1940740"/>
          </a:xfrm>
          <a:prstGeom prst="rect">
            <a:avLst/>
          </a:prstGeom>
        </p:spPr>
      </p:pic>
      <p:pic>
        <p:nvPicPr>
          <p:cNvPr id="21" name="Obrázek 2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26" t="16458" r="17493" b="25002"/>
          <a:stretch/>
        </p:blipFill>
        <p:spPr>
          <a:xfrm>
            <a:off x="5796136" y="43885"/>
            <a:ext cx="1409556" cy="1949184"/>
          </a:xfrm>
          <a:prstGeom prst="rect">
            <a:avLst/>
          </a:prstGeom>
        </p:spPr>
      </p:pic>
      <p:pic>
        <p:nvPicPr>
          <p:cNvPr id="23" name="Obrázek 2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87" t="16458" r="15190" b="25002"/>
          <a:stretch/>
        </p:blipFill>
        <p:spPr>
          <a:xfrm>
            <a:off x="2282259" y="-99392"/>
            <a:ext cx="1497653" cy="1949183"/>
          </a:xfrm>
          <a:prstGeom prst="rect">
            <a:avLst/>
          </a:prstGeom>
        </p:spPr>
      </p:pic>
      <p:sp>
        <p:nvSpPr>
          <p:cNvPr id="3" name="Volný tvar 2"/>
          <p:cNvSpPr>
            <a:spLocks noChangeAspect="1"/>
          </p:cNvSpPr>
          <p:nvPr/>
        </p:nvSpPr>
        <p:spPr>
          <a:xfrm>
            <a:off x="3421932" y="846251"/>
            <a:ext cx="2849474" cy="4106196"/>
          </a:xfrm>
          <a:custGeom>
            <a:avLst/>
            <a:gdLst>
              <a:gd name="connsiteX0" fmla="*/ 11420 w 2157620"/>
              <a:gd name="connsiteY0" fmla="*/ 3046978 h 3046978"/>
              <a:gd name="connsiteX1" fmla="*/ 702536 w 2157620"/>
              <a:gd name="connsiteY1" fmla="*/ 3015080 h 3046978"/>
              <a:gd name="connsiteX2" fmla="*/ 1361754 w 2157620"/>
              <a:gd name="connsiteY2" fmla="*/ 3015080 h 3046978"/>
              <a:gd name="connsiteX3" fmla="*/ 1872117 w 2157620"/>
              <a:gd name="connsiteY3" fmla="*/ 2961917 h 3046978"/>
              <a:gd name="connsiteX4" fmla="*/ 2137931 w 2157620"/>
              <a:gd name="connsiteY4" fmla="*/ 2908755 h 3046978"/>
              <a:gd name="connsiteX5" fmla="*/ 2137931 w 2157620"/>
              <a:gd name="connsiteY5" fmla="*/ 2908755 h 3046978"/>
              <a:gd name="connsiteX6" fmla="*/ 2137931 w 2157620"/>
              <a:gd name="connsiteY6" fmla="*/ 2642941 h 3046978"/>
              <a:gd name="connsiteX7" fmla="*/ 2137931 w 2157620"/>
              <a:gd name="connsiteY7" fmla="*/ 2164476 h 3046978"/>
              <a:gd name="connsiteX8" fmla="*/ 2137931 w 2157620"/>
              <a:gd name="connsiteY8" fmla="*/ 1696643 h 3046978"/>
              <a:gd name="connsiteX9" fmla="*/ 2137931 w 2157620"/>
              <a:gd name="connsiteY9" fmla="*/ 1239443 h 3046978"/>
              <a:gd name="connsiteX10" fmla="*/ 2137931 w 2157620"/>
              <a:gd name="connsiteY10" fmla="*/ 1228810 h 3046978"/>
              <a:gd name="connsiteX11" fmla="*/ 1872117 w 2157620"/>
              <a:gd name="connsiteY11" fmla="*/ 750345 h 3046978"/>
              <a:gd name="connsiteX12" fmla="*/ 1553140 w 2157620"/>
              <a:gd name="connsiteY12" fmla="*/ 420736 h 3046978"/>
              <a:gd name="connsiteX13" fmla="*/ 1244796 w 2157620"/>
              <a:gd name="connsiteY13" fmla="*/ 144289 h 3046978"/>
              <a:gd name="connsiteX14" fmla="*/ 872657 w 2157620"/>
              <a:gd name="connsiteY14" fmla="*/ 6066 h 3046978"/>
              <a:gd name="connsiteX15" fmla="*/ 553680 w 2157620"/>
              <a:gd name="connsiteY15" fmla="*/ 48596 h 3046978"/>
              <a:gd name="connsiteX16" fmla="*/ 309131 w 2157620"/>
              <a:gd name="connsiteY16" fmla="*/ 261248 h 3046978"/>
              <a:gd name="connsiteX17" fmla="*/ 117745 w 2157620"/>
              <a:gd name="connsiteY17" fmla="*/ 505796 h 3046978"/>
              <a:gd name="connsiteX18" fmla="*/ 787 w 2157620"/>
              <a:gd name="connsiteY18" fmla="*/ 760978 h 3046978"/>
              <a:gd name="connsiteX19" fmla="*/ 787 w 2157620"/>
              <a:gd name="connsiteY19" fmla="*/ 760978 h 3046978"/>
              <a:gd name="connsiteX20" fmla="*/ 11420 w 2157620"/>
              <a:gd name="connsiteY20" fmla="*/ 1069322 h 3046978"/>
              <a:gd name="connsiteX21" fmla="*/ 787 w 2157620"/>
              <a:gd name="connsiteY21" fmla="*/ 2090048 h 3046978"/>
              <a:gd name="connsiteX22" fmla="*/ 787 w 2157620"/>
              <a:gd name="connsiteY22" fmla="*/ 2674838 h 3046978"/>
              <a:gd name="connsiteX23" fmla="*/ 11420 w 2157620"/>
              <a:gd name="connsiteY23" fmla="*/ 3046978 h 3046978"/>
              <a:gd name="connsiteX0" fmla="*/ 11420 w 2157620"/>
              <a:gd name="connsiteY0" fmla="*/ 3046978 h 3055076"/>
              <a:gd name="connsiteX1" fmla="*/ 668877 w 2157620"/>
              <a:gd name="connsiteY1" fmla="*/ 3054348 h 3055076"/>
              <a:gd name="connsiteX2" fmla="*/ 1361754 w 2157620"/>
              <a:gd name="connsiteY2" fmla="*/ 3015080 h 3055076"/>
              <a:gd name="connsiteX3" fmla="*/ 1872117 w 2157620"/>
              <a:gd name="connsiteY3" fmla="*/ 2961917 h 3055076"/>
              <a:gd name="connsiteX4" fmla="*/ 2137931 w 2157620"/>
              <a:gd name="connsiteY4" fmla="*/ 2908755 h 3055076"/>
              <a:gd name="connsiteX5" fmla="*/ 2137931 w 2157620"/>
              <a:gd name="connsiteY5" fmla="*/ 2908755 h 3055076"/>
              <a:gd name="connsiteX6" fmla="*/ 2137931 w 2157620"/>
              <a:gd name="connsiteY6" fmla="*/ 2642941 h 3055076"/>
              <a:gd name="connsiteX7" fmla="*/ 2137931 w 2157620"/>
              <a:gd name="connsiteY7" fmla="*/ 2164476 h 3055076"/>
              <a:gd name="connsiteX8" fmla="*/ 2137931 w 2157620"/>
              <a:gd name="connsiteY8" fmla="*/ 1696643 h 3055076"/>
              <a:gd name="connsiteX9" fmla="*/ 2137931 w 2157620"/>
              <a:gd name="connsiteY9" fmla="*/ 1239443 h 3055076"/>
              <a:gd name="connsiteX10" fmla="*/ 2137931 w 2157620"/>
              <a:gd name="connsiteY10" fmla="*/ 1228810 h 3055076"/>
              <a:gd name="connsiteX11" fmla="*/ 1872117 w 2157620"/>
              <a:gd name="connsiteY11" fmla="*/ 750345 h 3055076"/>
              <a:gd name="connsiteX12" fmla="*/ 1553140 w 2157620"/>
              <a:gd name="connsiteY12" fmla="*/ 420736 h 3055076"/>
              <a:gd name="connsiteX13" fmla="*/ 1244796 w 2157620"/>
              <a:gd name="connsiteY13" fmla="*/ 144289 h 3055076"/>
              <a:gd name="connsiteX14" fmla="*/ 872657 w 2157620"/>
              <a:gd name="connsiteY14" fmla="*/ 6066 h 3055076"/>
              <a:gd name="connsiteX15" fmla="*/ 553680 w 2157620"/>
              <a:gd name="connsiteY15" fmla="*/ 48596 h 3055076"/>
              <a:gd name="connsiteX16" fmla="*/ 309131 w 2157620"/>
              <a:gd name="connsiteY16" fmla="*/ 261248 h 3055076"/>
              <a:gd name="connsiteX17" fmla="*/ 117745 w 2157620"/>
              <a:gd name="connsiteY17" fmla="*/ 505796 h 3055076"/>
              <a:gd name="connsiteX18" fmla="*/ 787 w 2157620"/>
              <a:gd name="connsiteY18" fmla="*/ 760978 h 3055076"/>
              <a:gd name="connsiteX19" fmla="*/ 787 w 2157620"/>
              <a:gd name="connsiteY19" fmla="*/ 760978 h 3055076"/>
              <a:gd name="connsiteX20" fmla="*/ 11420 w 2157620"/>
              <a:gd name="connsiteY20" fmla="*/ 1069322 h 3055076"/>
              <a:gd name="connsiteX21" fmla="*/ 787 w 2157620"/>
              <a:gd name="connsiteY21" fmla="*/ 2090048 h 3055076"/>
              <a:gd name="connsiteX22" fmla="*/ 787 w 2157620"/>
              <a:gd name="connsiteY22" fmla="*/ 2674838 h 3055076"/>
              <a:gd name="connsiteX23" fmla="*/ 11420 w 2157620"/>
              <a:gd name="connsiteY23" fmla="*/ 3046978 h 3055076"/>
              <a:gd name="connsiteX0" fmla="*/ 0 w 2163029"/>
              <a:gd name="connsiteY0" fmla="*/ 3091856 h 3091856"/>
              <a:gd name="connsiteX1" fmla="*/ 674286 w 2163029"/>
              <a:gd name="connsiteY1" fmla="*/ 3054348 h 3091856"/>
              <a:gd name="connsiteX2" fmla="*/ 1367163 w 2163029"/>
              <a:gd name="connsiteY2" fmla="*/ 3015080 h 3091856"/>
              <a:gd name="connsiteX3" fmla="*/ 1877526 w 2163029"/>
              <a:gd name="connsiteY3" fmla="*/ 2961917 h 3091856"/>
              <a:gd name="connsiteX4" fmla="*/ 2143340 w 2163029"/>
              <a:gd name="connsiteY4" fmla="*/ 2908755 h 3091856"/>
              <a:gd name="connsiteX5" fmla="*/ 2143340 w 2163029"/>
              <a:gd name="connsiteY5" fmla="*/ 2908755 h 3091856"/>
              <a:gd name="connsiteX6" fmla="*/ 2143340 w 2163029"/>
              <a:gd name="connsiteY6" fmla="*/ 2642941 h 3091856"/>
              <a:gd name="connsiteX7" fmla="*/ 2143340 w 2163029"/>
              <a:gd name="connsiteY7" fmla="*/ 2164476 h 3091856"/>
              <a:gd name="connsiteX8" fmla="*/ 2143340 w 2163029"/>
              <a:gd name="connsiteY8" fmla="*/ 1696643 h 3091856"/>
              <a:gd name="connsiteX9" fmla="*/ 2143340 w 2163029"/>
              <a:gd name="connsiteY9" fmla="*/ 1239443 h 3091856"/>
              <a:gd name="connsiteX10" fmla="*/ 2143340 w 2163029"/>
              <a:gd name="connsiteY10" fmla="*/ 1228810 h 3091856"/>
              <a:gd name="connsiteX11" fmla="*/ 1877526 w 2163029"/>
              <a:gd name="connsiteY11" fmla="*/ 750345 h 3091856"/>
              <a:gd name="connsiteX12" fmla="*/ 1558549 w 2163029"/>
              <a:gd name="connsiteY12" fmla="*/ 420736 h 3091856"/>
              <a:gd name="connsiteX13" fmla="*/ 1250205 w 2163029"/>
              <a:gd name="connsiteY13" fmla="*/ 144289 h 3091856"/>
              <a:gd name="connsiteX14" fmla="*/ 878066 w 2163029"/>
              <a:gd name="connsiteY14" fmla="*/ 6066 h 3091856"/>
              <a:gd name="connsiteX15" fmla="*/ 559089 w 2163029"/>
              <a:gd name="connsiteY15" fmla="*/ 48596 h 3091856"/>
              <a:gd name="connsiteX16" fmla="*/ 314540 w 2163029"/>
              <a:gd name="connsiteY16" fmla="*/ 261248 h 3091856"/>
              <a:gd name="connsiteX17" fmla="*/ 123154 w 2163029"/>
              <a:gd name="connsiteY17" fmla="*/ 505796 h 3091856"/>
              <a:gd name="connsiteX18" fmla="*/ 6196 w 2163029"/>
              <a:gd name="connsiteY18" fmla="*/ 760978 h 3091856"/>
              <a:gd name="connsiteX19" fmla="*/ 6196 w 2163029"/>
              <a:gd name="connsiteY19" fmla="*/ 760978 h 3091856"/>
              <a:gd name="connsiteX20" fmla="*/ 16829 w 2163029"/>
              <a:gd name="connsiteY20" fmla="*/ 1069322 h 3091856"/>
              <a:gd name="connsiteX21" fmla="*/ 6196 w 2163029"/>
              <a:gd name="connsiteY21" fmla="*/ 2090048 h 3091856"/>
              <a:gd name="connsiteX22" fmla="*/ 6196 w 2163029"/>
              <a:gd name="connsiteY22" fmla="*/ 2674838 h 3091856"/>
              <a:gd name="connsiteX23" fmla="*/ 0 w 2163029"/>
              <a:gd name="connsiteY23" fmla="*/ 3091856 h 3091856"/>
              <a:gd name="connsiteX0" fmla="*/ 0 w 2163029"/>
              <a:gd name="connsiteY0" fmla="*/ 3091856 h 3091856"/>
              <a:gd name="connsiteX1" fmla="*/ 691115 w 2163029"/>
              <a:gd name="connsiteY1" fmla="*/ 3088006 h 3091856"/>
              <a:gd name="connsiteX2" fmla="*/ 1367163 w 2163029"/>
              <a:gd name="connsiteY2" fmla="*/ 3015080 h 3091856"/>
              <a:gd name="connsiteX3" fmla="*/ 1877526 w 2163029"/>
              <a:gd name="connsiteY3" fmla="*/ 2961917 h 3091856"/>
              <a:gd name="connsiteX4" fmla="*/ 2143340 w 2163029"/>
              <a:gd name="connsiteY4" fmla="*/ 2908755 h 3091856"/>
              <a:gd name="connsiteX5" fmla="*/ 2143340 w 2163029"/>
              <a:gd name="connsiteY5" fmla="*/ 2908755 h 3091856"/>
              <a:gd name="connsiteX6" fmla="*/ 2143340 w 2163029"/>
              <a:gd name="connsiteY6" fmla="*/ 2642941 h 3091856"/>
              <a:gd name="connsiteX7" fmla="*/ 2143340 w 2163029"/>
              <a:gd name="connsiteY7" fmla="*/ 2164476 h 3091856"/>
              <a:gd name="connsiteX8" fmla="*/ 2143340 w 2163029"/>
              <a:gd name="connsiteY8" fmla="*/ 1696643 h 3091856"/>
              <a:gd name="connsiteX9" fmla="*/ 2143340 w 2163029"/>
              <a:gd name="connsiteY9" fmla="*/ 1239443 h 3091856"/>
              <a:gd name="connsiteX10" fmla="*/ 2143340 w 2163029"/>
              <a:gd name="connsiteY10" fmla="*/ 1228810 h 3091856"/>
              <a:gd name="connsiteX11" fmla="*/ 1877526 w 2163029"/>
              <a:gd name="connsiteY11" fmla="*/ 750345 h 3091856"/>
              <a:gd name="connsiteX12" fmla="*/ 1558549 w 2163029"/>
              <a:gd name="connsiteY12" fmla="*/ 420736 h 3091856"/>
              <a:gd name="connsiteX13" fmla="*/ 1250205 w 2163029"/>
              <a:gd name="connsiteY13" fmla="*/ 144289 h 3091856"/>
              <a:gd name="connsiteX14" fmla="*/ 878066 w 2163029"/>
              <a:gd name="connsiteY14" fmla="*/ 6066 h 3091856"/>
              <a:gd name="connsiteX15" fmla="*/ 559089 w 2163029"/>
              <a:gd name="connsiteY15" fmla="*/ 48596 h 3091856"/>
              <a:gd name="connsiteX16" fmla="*/ 314540 w 2163029"/>
              <a:gd name="connsiteY16" fmla="*/ 261248 h 3091856"/>
              <a:gd name="connsiteX17" fmla="*/ 123154 w 2163029"/>
              <a:gd name="connsiteY17" fmla="*/ 505796 h 3091856"/>
              <a:gd name="connsiteX18" fmla="*/ 6196 w 2163029"/>
              <a:gd name="connsiteY18" fmla="*/ 760978 h 3091856"/>
              <a:gd name="connsiteX19" fmla="*/ 6196 w 2163029"/>
              <a:gd name="connsiteY19" fmla="*/ 760978 h 3091856"/>
              <a:gd name="connsiteX20" fmla="*/ 16829 w 2163029"/>
              <a:gd name="connsiteY20" fmla="*/ 1069322 h 3091856"/>
              <a:gd name="connsiteX21" fmla="*/ 6196 w 2163029"/>
              <a:gd name="connsiteY21" fmla="*/ 2090048 h 3091856"/>
              <a:gd name="connsiteX22" fmla="*/ 6196 w 2163029"/>
              <a:gd name="connsiteY22" fmla="*/ 2674838 h 3091856"/>
              <a:gd name="connsiteX23" fmla="*/ 0 w 2163029"/>
              <a:gd name="connsiteY23" fmla="*/ 3091856 h 3091856"/>
              <a:gd name="connsiteX0" fmla="*/ 0 w 2163029"/>
              <a:gd name="connsiteY0" fmla="*/ 3091856 h 3091856"/>
              <a:gd name="connsiteX1" fmla="*/ 691115 w 2163029"/>
              <a:gd name="connsiteY1" fmla="*/ 3088006 h 3091856"/>
              <a:gd name="connsiteX2" fmla="*/ 1428871 w 2163029"/>
              <a:gd name="connsiteY2" fmla="*/ 3048739 h 3091856"/>
              <a:gd name="connsiteX3" fmla="*/ 1877526 w 2163029"/>
              <a:gd name="connsiteY3" fmla="*/ 2961917 h 3091856"/>
              <a:gd name="connsiteX4" fmla="*/ 2143340 w 2163029"/>
              <a:gd name="connsiteY4" fmla="*/ 2908755 h 3091856"/>
              <a:gd name="connsiteX5" fmla="*/ 2143340 w 2163029"/>
              <a:gd name="connsiteY5" fmla="*/ 2908755 h 3091856"/>
              <a:gd name="connsiteX6" fmla="*/ 2143340 w 2163029"/>
              <a:gd name="connsiteY6" fmla="*/ 2642941 h 3091856"/>
              <a:gd name="connsiteX7" fmla="*/ 2143340 w 2163029"/>
              <a:gd name="connsiteY7" fmla="*/ 2164476 h 3091856"/>
              <a:gd name="connsiteX8" fmla="*/ 2143340 w 2163029"/>
              <a:gd name="connsiteY8" fmla="*/ 1696643 h 3091856"/>
              <a:gd name="connsiteX9" fmla="*/ 2143340 w 2163029"/>
              <a:gd name="connsiteY9" fmla="*/ 1239443 h 3091856"/>
              <a:gd name="connsiteX10" fmla="*/ 2143340 w 2163029"/>
              <a:gd name="connsiteY10" fmla="*/ 1228810 h 3091856"/>
              <a:gd name="connsiteX11" fmla="*/ 1877526 w 2163029"/>
              <a:gd name="connsiteY11" fmla="*/ 750345 h 3091856"/>
              <a:gd name="connsiteX12" fmla="*/ 1558549 w 2163029"/>
              <a:gd name="connsiteY12" fmla="*/ 420736 h 3091856"/>
              <a:gd name="connsiteX13" fmla="*/ 1250205 w 2163029"/>
              <a:gd name="connsiteY13" fmla="*/ 144289 h 3091856"/>
              <a:gd name="connsiteX14" fmla="*/ 878066 w 2163029"/>
              <a:gd name="connsiteY14" fmla="*/ 6066 h 3091856"/>
              <a:gd name="connsiteX15" fmla="*/ 559089 w 2163029"/>
              <a:gd name="connsiteY15" fmla="*/ 48596 h 3091856"/>
              <a:gd name="connsiteX16" fmla="*/ 314540 w 2163029"/>
              <a:gd name="connsiteY16" fmla="*/ 261248 h 3091856"/>
              <a:gd name="connsiteX17" fmla="*/ 123154 w 2163029"/>
              <a:gd name="connsiteY17" fmla="*/ 505796 h 3091856"/>
              <a:gd name="connsiteX18" fmla="*/ 6196 w 2163029"/>
              <a:gd name="connsiteY18" fmla="*/ 760978 h 3091856"/>
              <a:gd name="connsiteX19" fmla="*/ 6196 w 2163029"/>
              <a:gd name="connsiteY19" fmla="*/ 760978 h 3091856"/>
              <a:gd name="connsiteX20" fmla="*/ 16829 w 2163029"/>
              <a:gd name="connsiteY20" fmla="*/ 1069322 h 3091856"/>
              <a:gd name="connsiteX21" fmla="*/ 6196 w 2163029"/>
              <a:gd name="connsiteY21" fmla="*/ 2090048 h 3091856"/>
              <a:gd name="connsiteX22" fmla="*/ 6196 w 2163029"/>
              <a:gd name="connsiteY22" fmla="*/ 2674838 h 3091856"/>
              <a:gd name="connsiteX23" fmla="*/ 0 w 2163029"/>
              <a:gd name="connsiteY23" fmla="*/ 3091856 h 3091856"/>
              <a:gd name="connsiteX0" fmla="*/ 0 w 2163029"/>
              <a:gd name="connsiteY0" fmla="*/ 3091856 h 3091856"/>
              <a:gd name="connsiteX1" fmla="*/ 691115 w 2163029"/>
              <a:gd name="connsiteY1" fmla="*/ 3088006 h 3091856"/>
              <a:gd name="connsiteX2" fmla="*/ 1428871 w 2163029"/>
              <a:gd name="connsiteY2" fmla="*/ 3048739 h 3091856"/>
              <a:gd name="connsiteX3" fmla="*/ 1905575 w 2163029"/>
              <a:gd name="connsiteY3" fmla="*/ 2978746 h 3091856"/>
              <a:gd name="connsiteX4" fmla="*/ 2143340 w 2163029"/>
              <a:gd name="connsiteY4" fmla="*/ 2908755 h 3091856"/>
              <a:gd name="connsiteX5" fmla="*/ 2143340 w 2163029"/>
              <a:gd name="connsiteY5" fmla="*/ 2908755 h 3091856"/>
              <a:gd name="connsiteX6" fmla="*/ 2143340 w 2163029"/>
              <a:gd name="connsiteY6" fmla="*/ 2642941 h 3091856"/>
              <a:gd name="connsiteX7" fmla="*/ 2143340 w 2163029"/>
              <a:gd name="connsiteY7" fmla="*/ 2164476 h 3091856"/>
              <a:gd name="connsiteX8" fmla="*/ 2143340 w 2163029"/>
              <a:gd name="connsiteY8" fmla="*/ 1696643 h 3091856"/>
              <a:gd name="connsiteX9" fmla="*/ 2143340 w 2163029"/>
              <a:gd name="connsiteY9" fmla="*/ 1239443 h 3091856"/>
              <a:gd name="connsiteX10" fmla="*/ 2143340 w 2163029"/>
              <a:gd name="connsiteY10" fmla="*/ 1228810 h 3091856"/>
              <a:gd name="connsiteX11" fmla="*/ 1877526 w 2163029"/>
              <a:gd name="connsiteY11" fmla="*/ 750345 h 3091856"/>
              <a:gd name="connsiteX12" fmla="*/ 1558549 w 2163029"/>
              <a:gd name="connsiteY12" fmla="*/ 420736 h 3091856"/>
              <a:gd name="connsiteX13" fmla="*/ 1250205 w 2163029"/>
              <a:gd name="connsiteY13" fmla="*/ 144289 h 3091856"/>
              <a:gd name="connsiteX14" fmla="*/ 878066 w 2163029"/>
              <a:gd name="connsiteY14" fmla="*/ 6066 h 3091856"/>
              <a:gd name="connsiteX15" fmla="*/ 559089 w 2163029"/>
              <a:gd name="connsiteY15" fmla="*/ 48596 h 3091856"/>
              <a:gd name="connsiteX16" fmla="*/ 314540 w 2163029"/>
              <a:gd name="connsiteY16" fmla="*/ 261248 h 3091856"/>
              <a:gd name="connsiteX17" fmla="*/ 123154 w 2163029"/>
              <a:gd name="connsiteY17" fmla="*/ 505796 h 3091856"/>
              <a:gd name="connsiteX18" fmla="*/ 6196 w 2163029"/>
              <a:gd name="connsiteY18" fmla="*/ 760978 h 3091856"/>
              <a:gd name="connsiteX19" fmla="*/ 6196 w 2163029"/>
              <a:gd name="connsiteY19" fmla="*/ 760978 h 3091856"/>
              <a:gd name="connsiteX20" fmla="*/ 16829 w 2163029"/>
              <a:gd name="connsiteY20" fmla="*/ 1069322 h 3091856"/>
              <a:gd name="connsiteX21" fmla="*/ 6196 w 2163029"/>
              <a:gd name="connsiteY21" fmla="*/ 2090048 h 3091856"/>
              <a:gd name="connsiteX22" fmla="*/ 6196 w 2163029"/>
              <a:gd name="connsiteY22" fmla="*/ 2674838 h 3091856"/>
              <a:gd name="connsiteX23" fmla="*/ 0 w 2163029"/>
              <a:gd name="connsiteY23" fmla="*/ 3091856 h 3091856"/>
              <a:gd name="connsiteX0" fmla="*/ 0 w 2163029"/>
              <a:gd name="connsiteY0" fmla="*/ 3091856 h 3091856"/>
              <a:gd name="connsiteX1" fmla="*/ 691115 w 2163029"/>
              <a:gd name="connsiteY1" fmla="*/ 3088006 h 3091856"/>
              <a:gd name="connsiteX2" fmla="*/ 1428871 w 2163029"/>
              <a:gd name="connsiteY2" fmla="*/ 3048739 h 3091856"/>
              <a:gd name="connsiteX3" fmla="*/ 1905575 w 2163029"/>
              <a:gd name="connsiteY3" fmla="*/ 2978746 h 3091856"/>
              <a:gd name="connsiteX4" fmla="*/ 2143340 w 2163029"/>
              <a:gd name="connsiteY4" fmla="*/ 2908755 h 3091856"/>
              <a:gd name="connsiteX5" fmla="*/ 2143340 w 2163029"/>
              <a:gd name="connsiteY5" fmla="*/ 2908755 h 3091856"/>
              <a:gd name="connsiteX6" fmla="*/ 2143340 w 2163029"/>
              <a:gd name="connsiteY6" fmla="*/ 2642941 h 3091856"/>
              <a:gd name="connsiteX7" fmla="*/ 2143340 w 2163029"/>
              <a:gd name="connsiteY7" fmla="*/ 2164476 h 3091856"/>
              <a:gd name="connsiteX8" fmla="*/ 2143340 w 2163029"/>
              <a:gd name="connsiteY8" fmla="*/ 1696643 h 3091856"/>
              <a:gd name="connsiteX9" fmla="*/ 2143340 w 2163029"/>
              <a:gd name="connsiteY9" fmla="*/ 1239443 h 3091856"/>
              <a:gd name="connsiteX10" fmla="*/ 2143340 w 2163029"/>
              <a:gd name="connsiteY10" fmla="*/ 1228810 h 3091856"/>
              <a:gd name="connsiteX11" fmla="*/ 1877526 w 2163029"/>
              <a:gd name="connsiteY11" fmla="*/ 750345 h 3091856"/>
              <a:gd name="connsiteX12" fmla="*/ 1575379 w 2163029"/>
              <a:gd name="connsiteY12" fmla="*/ 392687 h 3091856"/>
              <a:gd name="connsiteX13" fmla="*/ 1250205 w 2163029"/>
              <a:gd name="connsiteY13" fmla="*/ 144289 h 3091856"/>
              <a:gd name="connsiteX14" fmla="*/ 878066 w 2163029"/>
              <a:gd name="connsiteY14" fmla="*/ 6066 h 3091856"/>
              <a:gd name="connsiteX15" fmla="*/ 559089 w 2163029"/>
              <a:gd name="connsiteY15" fmla="*/ 48596 h 3091856"/>
              <a:gd name="connsiteX16" fmla="*/ 314540 w 2163029"/>
              <a:gd name="connsiteY16" fmla="*/ 261248 h 3091856"/>
              <a:gd name="connsiteX17" fmla="*/ 123154 w 2163029"/>
              <a:gd name="connsiteY17" fmla="*/ 505796 h 3091856"/>
              <a:gd name="connsiteX18" fmla="*/ 6196 w 2163029"/>
              <a:gd name="connsiteY18" fmla="*/ 760978 h 3091856"/>
              <a:gd name="connsiteX19" fmla="*/ 6196 w 2163029"/>
              <a:gd name="connsiteY19" fmla="*/ 760978 h 3091856"/>
              <a:gd name="connsiteX20" fmla="*/ 16829 w 2163029"/>
              <a:gd name="connsiteY20" fmla="*/ 1069322 h 3091856"/>
              <a:gd name="connsiteX21" fmla="*/ 6196 w 2163029"/>
              <a:gd name="connsiteY21" fmla="*/ 2090048 h 3091856"/>
              <a:gd name="connsiteX22" fmla="*/ 6196 w 2163029"/>
              <a:gd name="connsiteY22" fmla="*/ 2674838 h 3091856"/>
              <a:gd name="connsiteX23" fmla="*/ 0 w 2163029"/>
              <a:gd name="connsiteY23" fmla="*/ 3091856 h 3091856"/>
              <a:gd name="connsiteX0" fmla="*/ 1 w 2163030"/>
              <a:gd name="connsiteY0" fmla="*/ 3091856 h 3091856"/>
              <a:gd name="connsiteX1" fmla="*/ 691116 w 2163030"/>
              <a:gd name="connsiteY1" fmla="*/ 3088006 h 3091856"/>
              <a:gd name="connsiteX2" fmla="*/ 1428872 w 2163030"/>
              <a:gd name="connsiteY2" fmla="*/ 3048739 h 3091856"/>
              <a:gd name="connsiteX3" fmla="*/ 1905576 w 2163030"/>
              <a:gd name="connsiteY3" fmla="*/ 2978746 h 3091856"/>
              <a:gd name="connsiteX4" fmla="*/ 2143341 w 2163030"/>
              <a:gd name="connsiteY4" fmla="*/ 2908755 h 3091856"/>
              <a:gd name="connsiteX5" fmla="*/ 2143341 w 2163030"/>
              <a:gd name="connsiteY5" fmla="*/ 2908755 h 3091856"/>
              <a:gd name="connsiteX6" fmla="*/ 2143341 w 2163030"/>
              <a:gd name="connsiteY6" fmla="*/ 2642941 h 3091856"/>
              <a:gd name="connsiteX7" fmla="*/ 2143341 w 2163030"/>
              <a:gd name="connsiteY7" fmla="*/ 2164476 h 3091856"/>
              <a:gd name="connsiteX8" fmla="*/ 2143341 w 2163030"/>
              <a:gd name="connsiteY8" fmla="*/ 1696643 h 3091856"/>
              <a:gd name="connsiteX9" fmla="*/ 2143341 w 2163030"/>
              <a:gd name="connsiteY9" fmla="*/ 1239443 h 3091856"/>
              <a:gd name="connsiteX10" fmla="*/ 2143341 w 2163030"/>
              <a:gd name="connsiteY10" fmla="*/ 1228810 h 3091856"/>
              <a:gd name="connsiteX11" fmla="*/ 1877527 w 2163030"/>
              <a:gd name="connsiteY11" fmla="*/ 750345 h 3091856"/>
              <a:gd name="connsiteX12" fmla="*/ 1575380 w 2163030"/>
              <a:gd name="connsiteY12" fmla="*/ 392687 h 3091856"/>
              <a:gd name="connsiteX13" fmla="*/ 1250206 w 2163030"/>
              <a:gd name="connsiteY13" fmla="*/ 144289 h 3091856"/>
              <a:gd name="connsiteX14" fmla="*/ 878067 w 2163030"/>
              <a:gd name="connsiteY14" fmla="*/ 6066 h 3091856"/>
              <a:gd name="connsiteX15" fmla="*/ 559090 w 2163030"/>
              <a:gd name="connsiteY15" fmla="*/ 48596 h 3091856"/>
              <a:gd name="connsiteX16" fmla="*/ 314541 w 2163030"/>
              <a:gd name="connsiteY16" fmla="*/ 261248 h 3091856"/>
              <a:gd name="connsiteX17" fmla="*/ 123155 w 2163030"/>
              <a:gd name="connsiteY17" fmla="*/ 505796 h 3091856"/>
              <a:gd name="connsiteX18" fmla="*/ 6197 w 2163030"/>
              <a:gd name="connsiteY18" fmla="*/ 760978 h 3091856"/>
              <a:gd name="connsiteX19" fmla="*/ 6197 w 2163030"/>
              <a:gd name="connsiteY19" fmla="*/ 760978 h 3091856"/>
              <a:gd name="connsiteX20" fmla="*/ 0 w 2163030"/>
              <a:gd name="connsiteY20" fmla="*/ 1119810 h 3091856"/>
              <a:gd name="connsiteX21" fmla="*/ 6197 w 2163030"/>
              <a:gd name="connsiteY21" fmla="*/ 2090048 h 3091856"/>
              <a:gd name="connsiteX22" fmla="*/ 6197 w 2163030"/>
              <a:gd name="connsiteY22" fmla="*/ 2674838 h 3091856"/>
              <a:gd name="connsiteX23" fmla="*/ 1 w 2163030"/>
              <a:gd name="connsiteY23" fmla="*/ 3091856 h 3091856"/>
              <a:gd name="connsiteX0" fmla="*/ 1 w 2145578"/>
              <a:gd name="connsiteY0" fmla="*/ 3091856 h 3091856"/>
              <a:gd name="connsiteX1" fmla="*/ 691116 w 2145578"/>
              <a:gd name="connsiteY1" fmla="*/ 3088006 h 3091856"/>
              <a:gd name="connsiteX2" fmla="*/ 1428872 w 2145578"/>
              <a:gd name="connsiteY2" fmla="*/ 3048739 h 3091856"/>
              <a:gd name="connsiteX3" fmla="*/ 1905576 w 2145578"/>
              <a:gd name="connsiteY3" fmla="*/ 2978746 h 3091856"/>
              <a:gd name="connsiteX4" fmla="*/ 2143341 w 2145578"/>
              <a:gd name="connsiteY4" fmla="*/ 2908755 h 3091856"/>
              <a:gd name="connsiteX5" fmla="*/ 2143341 w 2145578"/>
              <a:gd name="connsiteY5" fmla="*/ 2908755 h 3091856"/>
              <a:gd name="connsiteX6" fmla="*/ 2143341 w 2145578"/>
              <a:gd name="connsiteY6" fmla="*/ 2642941 h 3091856"/>
              <a:gd name="connsiteX7" fmla="*/ 2143341 w 2145578"/>
              <a:gd name="connsiteY7" fmla="*/ 2164476 h 3091856"/>
              <a:gd name="connsiteX8" fmla="*/ 2143341 w 2145578"/>
              <a:gd name="connsiteY8" fmla="*/ 1696643 h 3091856"/>
              <a:gd name="connsiteX9" fmla="*/ 2143341 w 2145578"/>
              <a:gd name="connsiteY9" fmla="*/ 1239443 h 3091856"/>
              <a:gd name="connsiteX10" fmla="*/ 2143341 w 2145578"/>
              <a:gd name="connsiteY10" fmla="*/ 1228810 h 3091856"/>
              <a:gd name="connsiteX11" fmla="*/ 1877527 w 2145578"/>
              <a:gd name="connsiteY11" fmla="*/ 750345 h 3091856"/>
              <a:gd name="connsiteX12" fmla="*/ 1575380 w 2145578"/>
              <a:gd name="connsiteY12" fmla="*/ 392687 h 3091856"/>
              <a:gd name="connsiteX13" fmla="*/ 1250206 w 2145578"/>
              <a:gd name="connsiteY13" fmla="*/ 144289 h 3091856"/>
              <a:gd name="connsiteX14" fmla="*/ 878067 w 2145578"/>
              <a:gd name="connsiteY14" fmla="*/ 6066 h 3091856"/>
              <a:gd name="connsiteX15" fmla="*/ 559090 w 2145578"/>
              <a:gd name="connsiteY15" fmla="*/ 48596 h 3091856"/>
              <a:gd name="connsiteX16" fmla="*/ 314541 w 2145578"/>
              <a:gd name="connsiteY16" fmla="*/ 261248 h 3091856"/>
              <a:gd name="connsiteX17" fmla="*/ 123155 w 2145578"/>
              <a:gd name="connsiteY17" fmla="*/ 505796 h 3091856"/>
              <a:gd name="connsiteX18" fmla="*/ 6197 w 2145578"/>
              <a:gd name="connsiteY18" fmla="*/ 760978 h 3091856"/>
              <a:gd name="connsiteX19" fmla="*/ 6197 w 2145578"/>
              <a:gd name="connsiteY19" fmla="*/ 760978 h 3091856"/>
              <a:gd name="connsiteX20" fmla="*/ 0 w 2145578"/>
              <a:gd name="connsiteY20" fmla="*/ 1119810 h 3091856"/>
              <a:gd name="connsiteX21" fmla="*/ 6197 w 2145578"/>
              <a:gd name="connsiteY21" fmla="*/ 2090048 h 3091856"/>
              <a:gd name="connsiteX22" fmla="*/ 6197 w 2145578"/>
              <a:gd name="connsiteY22" fmla="*/ 2674838 h 3091856"/>
              <a:gd name="connsiteX23" fmla="*/ 1 w 2145578"/>
              <a:gd name="connsiteY23" fmla="*/ 3091856 h 3091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145578" h="3091856">
                <a:moveTo>
                  <a:pt x="1" y="3091856"/>
                </a:moveTo>
                <a:lnTo>
                  <a:pt x="691116" y="3088006"/>
                </a:lnTo>
                <a:cubicBezTo>
                  <a:pt x="929261" y="3080820"/>
                  <a:pt x="1226462" y="3066949"/>
                  <a:pt x="1428872" y="3048739"/>
                </a:cubicBezTo>
                <a:cubicBezTo>
                  <a:pt x="1631282" y="3030529"/>
                  <a:pt x="1786498" y="3002077"/>
                  <a:pt x="1905576" y="2978746"/>
                </a:cubicBezTo>
                <a:lnTo>
                  <a:pt x="2143341" y="2908755"/>
                </a:lnTo>
                <a:lnTo>
                  <a:pt x="2143341" y="2908755"/>
                </a:lnTo>
                <a:lnTo>
                  <a:pt x="2143341" y="2642941"/>
                </a:lnTo>
                <a:lnTo>
                  <a:pt x="2143341" y="2164476"/>
                </a:lnTo>
                <a:lnTo>
                  <a:pt x="2143341" y="1696643"/>
                </a:lnTo>
                <a:lnTo>
                  <a:pt x="2143341" y="1239443"/>
                </a:lnTo>
                <a:cubicBezTo>
                  <a:pt x="2143341" y="1161471"/>
                  <a:pt x="2148375" y="1265447"/>
                  <a:pt x="2143341" y="1228810"/>
                </a:cubicBezTo>
                <a:cubicBezTo>
                  <a:pt x="2138307" y="1192173"/>
                  <a:pt x="1972187" y="889699"/>
                  <a:pt x="1877527" y="750345"/>
                </a:cubicBezTo>
                <a:cubicBezTo>
                  <a:pt x="1782867" y="610991"/>
                  <a:pt x="1679933" y="493696"/>
                  <a:pt x="1575380" y="392687"/>
                </a:cubicBezTo>
                <a:cubicBezTo>
                  <a:pt x="1470827" y="291678"/>
                  <a:pt x="1366425" y="208726"/>
                  <a:pt x="1250206" y="144289"/>
                </a:cubicBezTo>
                <a:cubicBezTo>
                  <a:pt x="1133987" y="79852"/>
                  <a:pt x="993253" y="22015"/>
                  <a:pt x="878067" y="6066"/>
                </a:cubicBezTo>
                <a:cubicBezTo>
                  <a:pt x="762881" y="-9883"/>
                  <a:pt x="653011" y="6066"/>
                  <a:pt x="559090" y="48596"/>
                </a:cubicBezTo>
                <a:cubicBezTo>
                  <a:pt x="465169" y="91126"/>
                  <a:pt x="387197" y="185048"/>
                  <a:pt x="314541" y="261248"/>
                </a:cubicBezTo>
                <a:cubicBezTo>
                  <a:pt x="241885" y="337448"/>
                  <a:pt x="174546" y="422508"/>
                  <a:pt x="123155" y="505796"/>
                </a:cubicBezTo>
                <a:cubicBezTo>
                  <a:pt x="71764" y="589084"/>
                  <a:pt x="6197" y="760978"/>
                  <a:pt x="6197" y="760978"/>
                </a:cubicBezTo>
                <a:lnTo>
                  <a:pt x="6197" y="760978"/>
                </a:lnTo>
                <a:cubicBezTo>
                  <a:pt x="5164" y="820783"/>
                  <a:pt x="0" y="898298"/>
                  <a:pt x="0" y="1119810"/>
                </a:cubicBezTo>
                <a:cubicBezTo>
                  <a:pt x="0" y="1341322"/>
                  <a:pt x="7969" y="1822462"/>
                  <a:pt x="6197" y="2090048"/>
                </a:cubicBezTo>
                <a:cubicBezTo>
                  <a:pt x="4425" y="2357634"/>
                  <a:pt x="6197" y="2674838"/>
                  <a:pt x="6197" y="2674838"/>
                </a:cubicBezTo>
                <a:cubicBezTo>
                  <a:pt x="4132" y="2813844"/>
                  <a:pt x="2066" y="2952850"/>
                  <a:pt x="1" y="3091856"/>
                </a:cubicBezTo>
                <a:close/>
              </a:path>
            </a:pathLst>
          </a:custGeom>
          <a:solidFill>
            <a:srgbClr val="A3E7FF"/>
          </a:solidFill>
          <a:ln>
            <a:solidFill>
              <a:srgbClr val="A3E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Volný tvar 18"/>
          <p:cNvSpPr/>
          <p:nvPr/>
        </p:nvSpPr>
        <p:spPr>
          <a:xfrm>
            <a:off x="4413043" y="845042"/>
            <a:ext cx="1857430" cy="1651013"/>
          </a:xfrm>
          <a:custGeom>
            <a:avLst/>
            <a:gdLst>
              <a:gd name="connsiteX0" fmla="*/ 2099145 w 2099145"/>
              <a:gd name="connsiteY0" fmla="*/ 1865866 h 1865866"/>
              <a:gd name="connsiteX1" fmla="*/ 1876508 w 2099145"/>
              <a:gd name="connsiteY1" fmla="*/ 1468301 h 1865866"/>
              <a:gd name="connsiteX2" fmla="*/ 1550505 w 2099145"/>
              <a:gd name="connsiteY2" fmla="*/ 951466 h 1865866"/>
              <a:gd name="connsiteX3" fmla="*/ 1073426 w 2099145"/>
              <a:gd name="connsiteY3" fmla="*/ 442582 h 1865866"/>
              <a:gd name="connsiteX4" fmla="*/ 707666 w 2099145"/>
              <a:gd name="connsiteY4" fmla="*/ 211995 h 1865866"/>
              <a:gd name="connsiteX5" fmla="*/ 190832 w 2099145"/>
              <a:gd name="connsiteY5" fmla="*/ 21163 h 1865866"/>
              <a:gd name="connsiteX6" fmla="*/ 0 w 2099145"/>
              <a:gd name="connsiteY6" fmla="*/ 13212 h 1865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99145" h="1865866">
                <a:moveTo>
                  <a:pt x="2099145" y="1865866"/>
                </a:moveTo>
                <a:cubicBezTo>
                  <a:pt x="2033546" y="1743283"/>
                  <a:pt x="1967948" y="1620701"/>
                  <a:pt x="1876508" y="1468301"/>
                </a:cubicBezTo>
                <a:cubicBezTo>
                  <a:pt x="1785068" y="1315901"/>
                  <a:pt x="1684352" y="1122419"/>
                  <a:pt x="1550505" y="951466"/>
                </a:cubicBezTo>
                <a:cubicBezTo>
                  <a:pt x="1416658" y="780513"/>
                  <a:pt x="1213899" y="565827"/>
                  <a:pt x="1073426" y="442582"/>
                </a:cubicBezTo>
                <a:cubicBezTo>
                  <a:pt x="932953" y="319337"/>
                  <a:pt x="854765" y="282231"/>
                  <a:pt x="707666" y="211995"/>
                </a:cubicBezTo>
                <a:cubicBezTo>
                  <a:pt x="560567" y="141759"/>
                  <a:pt x="308776" y="54293"/>
                  <a:pt x="190832" y="21163"/>
                </a:cubicBezTo>
                <a:cubicBezTo>
                  <a:pt x="72888" y="-11967"/>
                  <a:pt x="36444" y="622"/>
                  <a:pt x="0" y="13212"/>
                </a:cubicBezTo>
              </a:path>
            </a:pathLst>
          </a:custGeom>
          <a:noFill/>
          <a:ln w="76200">
            <a:solidFill>
              <a:srgbClr val="66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86" name="Skupina 85"/>
          <p:cNvGrpSpPr/>
          <p:nvPr/>
        </p:nvGrpSpPr>
        <p:grpSpPr>
          <a:xfrm>
            <a:off x="3419361" y="4541799"/>
            <a:ext cx="2866917" cy="417933"/>
            <a:chOff x="3419361" y="5024407"/>
            <a:chExt cx="2866917" cy="417933"/>
          </a:xfrm>
        </p:grpSpPr>
        <p:sp>
          <p:nvSpPr>
            <p:cNvPr id="18" name="Volný tvar 17"/>
            <p:cNvSpPr/>
            <p:nvPr/>
          </p:nvSpPr>
          <p:spPr>
            <a:xfrm>
              <a:off x="3419361" y="5198113"/>
              <a:ext cx="2866917" cy="244227"/>
            </a:xfrm>
            <a:custGeom>
              <a:avLst/>
              <a:gdLst>
                <a:gd name="connsiteX0" fmla="*/ 0 w 3218213"/>
                <a:gd name="connsiteY0" fmla="*/ 261257 h 276009"/>
                <a:gd name="connsiteX1" fmla="*/ 1033153 w 3218213"/>
                <a:gd name="connsiteY1" fmla="*/ 273133 h 276009"/>
                <a:gd name="connsiteX2" fmla="*/ 2018805 w 3218213"/>
                <a:gd name="connsiteY2" fmla="*/ 213756 h 276009"/>
                <a:gd name="connsiteX3" fmla="*/ 2743200 w 3218213"/>
                <a:gd name="connsiteY3" fmla="*/ 142504 h 276009"/>
                <a:gd name="connsiteX4" fmla="*/ 3218213 w 3218213"/>
                <a:gd name="connsiteY4" fmla="*/ 0 h 276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18213" h="276009">
                  <a:moveTo>
                    <a:pt x="0" y="261257"/>
                  </a:moveTo>
                  <a:cubicBezTo>
                    <a:pt x="348343" y="271153"/>
                    <a:pt x="696686" y="281050"/>
                    <a:pt x="1033153" y="273133"/>
                  </a:cubicBezTo>
                  <a:cubicBezTo>
                    <a:pt x="1369620" y="265216"/>
                    <a:pt x="1733797" y="235528"/>
                    <a:pt x="2018805" y="213756"/>
                  </a:cubicBezTo>
                  <a:cubicBezTo>
                    <a:pt x="2303813" y="191984"/>
                    <a:pt x="2543299" y="178130"/>
                    <a:pt x="2743200" y="142504"/>
                  </a:cubicBezTo>
                  <a:cubicBezTo>
                    <a:pt x="2943101" y="106878"/>
                    <a:pt x="3080657" y="53439"/>
                    <a:pt x="3218213" y="0"/>
                  </a:cubicBezTo>
                </a:path>
              </a:pathLst>
            </a:cu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3" name="TextovéPole 32"/>
            <p:cNvSpPr txBox="1"/>
            <p:nvPr/>
          </p:nvSpPr>
          <p:spPr>
            <a:xfrm>
              <a:off x="3913901" y="5024407"/>
              <a:ext cx="2096361" cy="3268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/>
                <a:t>plnící fáze diastoly</a:t>
              </a:r>
            </a:p>
          </p:txBody>
        </p:sp>
      </p:grpSp>
      <p:grpSp>
        <p:nvGrpSpPr>
          <p:cNvPr id="85" name="Skupina 84"/>
          <p:cNvGrpSpPr/>
          <p:nvPr/>
        </p:nvGrpSpPr>
        <p:grpSpPr>
          <a:xfrm>
            <a:off x="5825393" y="2194056"/>
            <a:ext cx="443042" cy="2499967"/>
            <a:chOff x="5825393" y="2676664"/>
            <a:chExt cx="443042" cy="2499967"/>
          </a:xfrm>
        </p:grpSpPr>
        <p:cxnSp>
          <p:nvCxnSpPr>
            <p:cNvPr id="11" name="Přímá spojnice 10"/>
            <p:cNvCxnSpPr>
              <a:stCxn id="3" idx="4"/>
              <a:endCxn id="3" idx="9"/>
            </p:cNvCxnSpPr>
            <p:nvPr/>
          </p:nvCxnSpPr>
          <p:spPr>
            <a:xfrm flipV="1">
              <a:off x="6268435" y="2959671"/>
              <a:ext cx="0" cy="2216960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ovéPole 40"/>
            <p:cNvSpPr txBox="1"/>
            <p:nvPr/>
          </p:nvSpPr>
          <p:spPr>
            <a:xfrm rot="16200000">
              <a:off x="4778468" y="3723589"/>
              <a:ext cx="2420653" cy="3268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/>
                <a:t>Izovolumická kontrakce</a:t>
              </a:r>
            </a:p>
          </p:txBody>
        </p:sp>
      </p:grpSp>
      <p:grpSp>
        <p:nvGrpSpPr>
          <p:cNvPr id="92" name="Skupina 91"/>
          <p:cNvGrpSpPr/>
          <p:nvPr/>
        </p:nvGrpSpPr>
        <p:grpSpPr>
          <a:xfrm>
            <a:off x="3413970" y="842662"/>
            <a:ext cx="2081456" cy="1034250"/>
            <a:chOff x="3413970" y="1325270"/>
            <a:chExt cx="2081456" cy="1034250"/>
          </a:xfrm>
        </p:grpSpPr>
        <p:sp>
          <p:nvSpPr>
            <p:cNvPr id="20" name="Volný tvar 19"/>
            <p:cNvSpPr/>
            <p:nvPr/>
          </p:nvSpPr>
          <p:spPr>
            <a:xfrm>
              <a:off x="3413970" y="1325270"/>
              <a:ext cx="1020179" cy="1034250"/>
            </a:xfrm>
            <a:custGeom>
              <a:avLst/>
              <a:gdLst>
                <a:gd name="connsiteX0" fmla="*/ 1152939 w 1152939"/>
                <a:gd name="connsiteY0" fmla="*/ 0 h 1168841"/>
                <a:gd name="connsiteX1" fmla="*/ 930302 w 1152939"/>
                <a:gd name="connsiteY1" fmla="*/ 39756 h 1168841"/>
                <a:gd name="connsiteX2" fmla="*/ 667909 w 1152939"/>
                <a:gd name="connsiteY2" fmla="*/ 214685 h 1168841"/>
                <a:gd name="connsiteX3" fmla="*/ 357809 w 1152939"/>
                <a:gd name="connsiteY3" fmla="*/ 532737 h 1168841"/>
                <a:gd name="connsiteX4" fmla="*/ 206734 w 1152939"/>
                <a:gd name="connsiteY4" fmla="*/ 771276 h 1168841"/>
                <a:gd name="connsiteX5" fmla="*/ 0 w 1152939"/>
                <a:gd name="connsiteY5" fmla="*/ 1168841 h 1168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52939" h="1168841">
                  <a:moveTo>
                    <a:pt x="1152939" y="0"/>
                  </a:moveTo>
                  <a:cubicBezTo>
                    <a:pt x="1082039" y="1987"/>
                    <a:pt x="1011140" y="3975"/>
                    <a:pt x="930302" y="39756"/>
                  </a:cubicBezTo>
                  <a:cubicBezTo>
                    <a:pt x="849464" y="75537"/>
                    <a:pt x="763325" y="132521"/>
                    <a:pt x="667909" y="214685"/>
                  </a:cubicBezTo>
                  <a:cubicBezTo>
                    <a:pt x="572493" y="296849"/>
                    <a:pt x="434671" y="439972"/>
                    <a:pt x="357809" y="532737"/>
                  </a:cubicBezTo>
                  <a:cubicBezTo>
                    <a:pt x="280947" y="625502"/>
                    <a:pt x="266369" y="665259"/>
                    <a:pt x="206734" y="771276"/>
                  </a:cubicBezTo>
                  <a:cubicBezTo>
                    <a:pt x="147099" y="877293"/>
                    <a:pt x="73549" y="1023067"/>
                    <a:pt x="0" y="1168841"/>
                  </a:cubicBezTo>
                </a:path>
              </a:pathLst>
            </a:custGeom>
            <a:noFill/>
            <a:ln w="76200">
              <a:solidFill>
                <a:srgbClr val="D600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87" name="Skupina 86"/>
            <p:cNvGrpSpPr/>
            <p:nvPr/>
          </p:nvGrpSpPr>
          <p:grpSpPr>
            <a:xfrm>
              <a:off x="3501300" y="1463528"/>
              <a:ext cx="1994126" cy="532664"/>
              <a:chOff x="3501300" y="1463528"/>
              <a:chExt cx="1994126" cy="532664"/>
            </a:xfrm>
          </p:grpSpPr>
          <p:sp>
            <p:nvSpPr>
              <p:cNvPr id="42" name="TextovéPole 41"/>
              <p:cNvSpPr txBox="1"/>
              <p:nvPr/>
            </p:nvSpPr>
            <p:spPr>
              <a:xfrm rot="19318822">
                <a:off x="3501300" y="1609584"/>
                <a:ext cx="1204333" cy="326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b="1" dirty="0"/>
                  <a:t>ejekční</a:t>
                </a:r>
              </a:p>
            </p:txBody>
          </p:sp>
          <p:sp>
            <p:nvSpPr>
              <p:cNvPr id="43" name="TextovéPole 42"/>
              <p:cNvSpPr txBox="1"/>
              <p:nvPr/>
            </p:nvSpPr>
            <p:spPr>
              <a:xfrm rot="1835738">
                <a:off x="4597119" y="1669388"/>
                <a:ext cx="898307" cy="326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b="1" dirty="0"/>
                  <a:t>systoly</a:t>
                </a:r>
              </a:p>
            </p:txBody>
          </p:sp>
          <p:sp>
            <p:nvSpPr>
              <p:cNvPr id="34" name="Obdélník 33"/>
              <p:cNvSpPr/>
              <p:nvPr/>
            </p:nvSpPr>
            <p:spPr>
              <a:xfrm>
                <a:off x="4161929" y="1463528"/>
                <a:ext cx="505241" cy="326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s-CZ" b="1" dirty="0"/>
                  <a:t>fáze</a:t>
                </a:r>
              </a:p>
            </p:txBody>
          </p:sp>
        </p:grpSp>
      </p:grpSp>
      <p:grpSp>
        <p:nvGrpSpPr>
          <p:cNvPr id="90" name="Skupina 89"/>
          <p:cNvGrpSpPr/>
          <p:nvPr/>
        </p:nvGrpSpPr>
        <p:grpSpPr>
          <a:xfrm>
            <a:off x="3413970" y="1861659"/>
            <a:ext cx="393763" cy="3069767"/>
            <a:chOff x="3413970" y="2344267"/>
            <a:chExt cx="393763" cy="3069767"/>
          </a:xfrm>
        </p:grpSpPr>
        <p:cxnSp>
          <p:nvCxnSpPr>
            <p:cNvPr id="22" name="Přímá spojnice 21"/>
            <p:cNvCxnSpPr>
              <a:stCxn id="20" idx="5"/>
              <a:endCxn id="18" idx="0"/>
            </p:cNvCxnSpPr>
            <p:nvPr/>
          </p:nvCxnSpPr>
          <p:spPr>
            <a:xfrm>
              <a:off x="3413970" y="2344267"/>
              <a:ext cx="5391" cy="3069767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ovéPole 44"/>
            <p:cNvSpPr txBox="1"/>
            <p:nvPr/>
          </p:nvSpPr>
          <p:spPr>
            <a:xfrm rot="16200000">
              <a:off x="2434412" y="3525598"/>
              <a:ext cx="23773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/>
                <a:t>Izovolumická relaxace</a:t>
              </a:r>
            </a:p>
          </p:txBody>
        </p:sp>
      </p:grpSp>
      <p:sp>
        <p:nvSpPr>
          <p:cNvPr id="26" name="Ovál 25"/>
          <p:cNvSpPr/>
          <p:nvPr/>
        </p:nvSpPr>
        <p:spPr>
          <a:xfrm>
            <a:off x="6125156" y="4605514"/>
            <a:ext cx="254865" cy="254837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8" name="Ovál 37"/>
          <p:cNvSpPr/>
          <p:nvPr/>
        </p:nvSpPr>
        <p:spPr>
          <a:xfrm>
            <a:off x="3281859" y="1707710"/>
            <a:ext cx="254865" cy="254837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1" name="Ovál 90"/>
          <p:cNvSpPr/>
          <p:nvPr/>
        </p:nvSpPr>
        <p:spPr>
          <a:xfrm>
            <a:off x="4321617" y="764704"/>
            <a:ext cx="254865" cy="254837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5" name="Ovál 94"/>
          <p:cNvSpPr/>
          <p:nvPr/>
        </p:nvSpPr>
        <p:spPr>
          <a:xfrm>
            <a:off x="6158845" y="2368636"/>
            <a:ext cx="254865" cy="254837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8" name="Ovál 97"/>
          <p:cNvSpPr/>
          <p:nvPr/>
        </p:nvSpPr>
        <p:spPr>
          <a:xfrm>
            <a:off x="3318392" y="4815094"/>
            <a:ext cx="254865" cy="254837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87" t="16458" r="13750" b="23939"/>
          <a:stretch/>
        </p:blipFill>
        <p:spPr>
          <a:xfrm>
            <a:off x="6787150" y="2580930"/>
            <a:ext cx="1531537" cy="1984556"/>
          </a:xfrm>
          <a:prstGeom prst="rect">
            <a:avLst/>
          </a:prstGeom>
        </p:spPr>
      </p:pic>
      <p:pic>
        <p:nvPicPr>
          <p:cNvPr id="53" name="Obrázek 5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66" t="16459" r="15190" b="23939"/>
          <a:stretch/>
        </p:blipFill>
        <p:spPr>
          <a:xfrm>
            <a:off x="1641987" y="2499154"/>
            <a:ext cx="1429886" cy="1984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0660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Ã½sledek obrÃ¡zku pro rajec flaÅ¡k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150"/>
          <a:stretch/>
        </p:blipFill>
        <p:spPr bwMode="auto">
          <a:xfrm>
            <a:off x="3215107" y="764704"/>
            <a:ext cx="2148981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2771800" y="764704"/>
            <a:ext cx="36640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err="1"/>
              <a:t>Izovolumická</a:t>
            </a:r>
            <a:r>
              <a:rPr lang="cs-CZ" dirty="0"/>
              <a:t> kontrakce a ejekční fáze</a:t>
            </a:r>
          </a:p>
        </p:txBody>
      </p:sp>
    </p:spTree>
    <p:extLst>
      <p:ext uri="{BB962C8B-B14F-4D97-AF65-F5344CB8AC3E}">
        <p14:creationId xmlns:p14="http://schemas.microsoft.com/office/powerpoint/2010/main" val="9560683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Skupina 84"/>
          <p:cNvGrpSpPr/>
          <p:nvPr/>
        </p:nvGrpSpPr>
        <p:grpSpPr>
          <a:xfrm>
            <a:off x="619728" y="729396"/>
            <a:ext cx="8021296" cy="5369771"/>
            <a:chOff x="976071" y="1148799"/>
            <a:chExt cx="12633541" cy="8457389"/>
          </a:xfrm>
        </p:grpSpPr>
        <p:sp>
          <p:nvSpPr>
            <p:cNvPr id="2" name="Obdélník 1"/>
            <p:cNvSpPr>
              <a:spLocks/>
            </p:cNvSpPr>
            <p:nvPr/>
          </p:nvSpPr>
          <p:spPr>
            <a:xfrm>
              <a:off x="6366419" y="4902255"/>
              <a:ext cx="2202634" cy="13766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cs-CZ" sz="2540" dirty="0"/>
                <a:t>levá komora</a:t>
              </a:r>
            </a:p>
          </p:txBody>
        </p:sp>
        <p:cxnSp>
          <p:nvCxnSpPr>
            <p:cNvPr id="4" name="Přímá spojnice 3"/>
            <p:cNvCxnSpPr>
              <a:cxnSpLocks/>
            </p:cNvCxnSpPr>
            <p:nvPr/>
          </p:nvCxnSpPr>
          <p:spPr>
            <a:xfrm>
              <a:off x="2141054" y="1148799"/>
              <a:ext cx="0" cy="76214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Přímá spojnice 4"/>
            <p:cNvCxnSpPr>
              <a:cxnSpLocks/>
            </p:cNvCxnSpPr>
            <p:nvPr/>
          </p:nvCxnSpPr>
          <p:spPr>
            <a:xfrm>
              <a:off x="2141054" y="8770278"/>
              <a:ext cx="762063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Přímá spojnice 5"/>
            <p:cNvCxnSpPr>
              <a:cxnSpLocks/>
            </p:cNvCxnSpPr>
            <p:nvPr/>
          </p:nvCxnSpPr>
          <p:spPr>
            <a:xfrm>
              <a:off x="5308423" y="8643290"/>
              <a:ext cx="0" cy="24742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Přímá spojnice 6"/>
            <p:cNvCxnSpPr>
              <a:cxnSpLocks/>
            </p:cNvCxnSpPr>
            <p:nvPr/>
          </p:nvCxnSpPr>
          <p:spPr>
            <a:xfrm>
              <a:off x="2141054" y="8555995"/>
              <a:ext cx="0" cy="24742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Přímá spojnice 7"/>
            <p:cNvCxnSpPr>
              <a:cxnSpLocks/>
            </p:cNvCxnSpPr>
            <p:nvPr/>
          </p:nvCxnSpPr>
          <p:spPr>
            <a:xfrm>
              <a:off x="9762598" y="8643290"/>
              <a:ext cx="0" cy="24742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Přímá spojnice 8"/>
            <p:cNvCxnSpPr>
              <a:cxnSpLocks/>
            </p:cNvCxnSpPr>
            <p:nvPr/>
          </p:nvCxnSpPr>
          <p:spPr>
            <a:xfrm>
              <a:off x="2016231" y="4614150"/>
              <a:ext cx="24742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Přímá spojnice 9"/>
            <p:cNvCxnSpPr>
              <a:cxnSpLocks/>
            </p:cNvCxnSpPr>
            <p:nvPr/>
          </p:nvCxnSpPr>
          <p:spPr>
            <a:xfrm>
              <a:off x="2016231" y="3609066"/>
              <a:ext cx="24742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Přímá spojnice 10"/>
            <p:cNvCxnSpPr>
              <a:cxnSpLocks/>
            </p:cNvCxnSpPr>
            <p:nvPr/>
          </p:nvCxnSpPr>
          <p:spPr>
            <a:xfrm>
              <a:off x="2016231" y="2038579"/>
              <a:ext cx="24742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Volný tvar 11"/>
            <p:cNvSpPr>
              <a:spLocks/>
            </p:cNvSpPr>
            <p:nvPr/>
          </p:nvSpPr>
          <p:spPr>
            <a:xfrm>
              <a:off x="6875657" y="2037743"/>
              <a:ext cx="2885428" cy="2564769"/>
            </a:xfrm>
            <a:custGeom>
              <a:avLst/>
              <a:gdLst>
                <a:gd name="connsiteX0" fmla="*/ 2099145 w 2099145"/>
                <a:gd name="connsiteY0" fmla="*/ 1865866 h 1865866"/>
                <a:gd name="connsiteX1" fmla="*/ 1876508 w 2099145"/>
                <a:gd name="connsiteY1" fmla="*/ 1468301 h 1865866"/>
                <a:gd name="connsiteX2" fmla="*/ 1550505 w 2099145"/>
                <a:gd name="connsiteY2" fmla="*/ 951466 h 1865866"/>
                <a:gd name="connsiteX3" fmla="*/ 1073426 w 2099145"/>
                <a:gd name="connsiteY3" fmla="*/ 442582 h 1865866"/>
                <a:gd name="connsiteX4" fmla="*/ 707666 w 2099145"/>
                <a:gd name="connsiteY4" fmla="*/ 211995 h 1865866"/>
                <a:gd name="connsiteX5" fmla="*/ 190832 w 2099145"/>
                <a:gd name="connsiteY5" fmla="*/ 21163 h 1865866"/>
                <a:gd name="connsiteX6" fmla="*/ 0 w 2099145"/>
                <a:gd name="connsiteY6" fmla="*/ 13212 h 1865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9145" h="1865866">
                  <a:moveTo>
                    <a:pt x="2099145" y="1865866"/>
                  </a:moveTo>
                  <a:cubicBezTo>
                    <a:pt x="2033546" y="1743283"/>
                    <a:pt x="1967948" y="1620701"/>
                    <a:pt x="1876508" y="1468301"/>
                  </a:cubicBezTo>
                  <a:cubicBezTo>
                    <a:pt x="1785068" y="1315901"/>
                    <a:pt x="1684352" y="1122419"/>
                    <a:pt x="1550505" y="951466"/>
                  </a:cubicBezTo>
                  <a:cubicBezTo>
                    <a:pt x="1416658" y="780513"/>
                    <a:pt x="1213899" y="565827"/>
                    <a:pt x="1073426" y="442582"/>
                  </a:cubicBezTo>
                  <a:cubicBezTo>
                    <a:pt x="932953" y="319337"/>
                    <a:pt x="854765" y="282231"/>
                    <a:pt x="707666" y="211995"/>
                  </a:cubicBezTo>
                  <a:cubicBezTo>
                    <a:pt x="560567" y="141759"/>
                    <a:pt x="308776" y="54293"/>
                    <a:pt x="190832" y="21163"/>
                  </a:cubicBezTo>
                  <a:cubicBezTo>
                    <a:pt x="72888" y="-11967"/>
                    <a:pt x="36444" y="622"/>
                    <a:pt x="0" y="13212"/>
                  </a:cubicBezTo>
                </a:path>
              </a:pathLst>
            </a:custGeom>
            <a:noFill/>
            <a:ln w="76200"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032"/>
            </a:p>
          </p:txBody>
        </p:sp>
        <p:sp>
          <p:nvSpPr>
            <p:cNvPr id="13" name="TextovéPole 12"/>
            <p:cNvSpPr txBox="1">
              <a:spLocks/>
            </p:cNvSpPr>
            <p:nvPr/>
          </p:nvSpPr>
          <p:spPr>
            <a:xfrm>
              <a:off x="1296243" y="1175141"/>
              <a:ext cx="844811" cy="6379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2032" dirty="0"/>
                <a:t>A</a:t>
              </a:r>
            </a:p>
          </p:txBody>
        </p:sp>
        <p:sp>
          <p:nvSpPr>
            <p:cNvPr id="15" name="TextovéPole 14"/>
            <p:cNvSpPr txBox="1">
              <a:spLocks/>
            </p:cNvSpPr>
            <p:nvPr/>
          </p:nvSpPr>
          <p:spPr>
            <a:xfrm>
              <a:off x="976071" y="1709217"/>
              <a:ext cx="989802" cy="6379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2032" dirty="0"/>
                <a:t>A9</a:t>
              </a:r>
            </a:p>
          </p:txBody>
        </p:sp>
        <p:sp>
          <p:nvSpPr>
            <p:cNvPr id="16" name="TextovéPole 15"/>
            <p:cNvSpPr txBox="1">
              <a:spLocks/>
            </p:cNvSpPr>
            <p:nvPr/>
          </p:nvSpPr>
          <p:spPr>
            <a:xfrm>
              <a:off x="1151250" y="4317480"/>
              <a:ext cx="890822" cy="6379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2032" dirty="0"/>
                <a:t>A8</a:t>
              </a:r>
            </a:p>
          </p:txBody>
        </p:sp>
        <p:sp>
          <p:nvSpPr>
            <p:cNvPr id="17" name="TextovéPole 16"/>
            <p:cNvSpPr txBox="1">
              <a:spLocks/>
            </p:cNvSpPr>
            <p:nvPr/>
          </p:nvSpPr>
          <p:spPr>
            <a:xfrm>
              <a:off x="1132201" y="3289578"/>
              <a:ext cx="890822" cy="6379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2032" dirty="0"/>
                <a:t>A5</a:t>
              </a:r>
            </a:p>
          </p:txBody>
        </p:sp>
        <p:sp>
          <p:nvSpPr>
            <p:cNvPr id="18" name="TextovéPole 17"/>
            <p:cNvSpPr txBox="1">
              <a:spLocks/>
            </p:cNvSpPr>
            <p:nvPr/>
          </p:nvSpPr>
          <p:spPr>
            <a:xfrm>
              <a:off x="4875314" y="8968239"/>
              <a:ext cx="890822" cy="6379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032" dirty="0"/>
                <a:t>B6</a:t>
              </a:r>
            </a:p>
          </p:txBody>
        </p:sp>
        <p:sp>
          <p:nvSpPr>
            <p:cNvPr id="19" name="TextovéPole 18"/>
            <p:cNvSpPr txBox="1">
              <a:spLocks/>
            </p:cNvSpPr>
            <p:nvPr/>
          </p:nvSpPr>
          <p:spPr>
            <a:xfrm>
              <a:off x="9304819" y="8943871"/>
              <a:ext cx="890822" cy="6379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032" dirty="0"/>
                <a:t>B7</a:t>
              </a:r>
            </a:p>
          </p:txBody>
        </p:sp>
        <p:grpSp>
          <p:nvGrpSpPr>
            <p:cNvPr id="21" name="Skupina 20"/>
            <p:cNvGrpSpPr>
              <a:grpSpLocks/>
            </p:cNvGrpSpPr>
            <p:nvPr/>
          </p:nvGrpSpPr>
          <p:grpSpPr>
            <a:xfrm>
              <a:off x="5332020" y="7855219"/>
              <a:ext cx="4453617" cy="637949"/>
              <a:chOff x="3419361" y="5072518"/>
              <a:chExt cx="2866917" cy="410665"/>
            </a:xfrm>
          </p:grpSpPr>
          <p:sp>
            <p:nvSpPr>
              <p:cNvPr id="22" name="Volný tvar 21"/>
              <p:cNvSpPr/>
              <p:nvPr/>
            </p:nvSpPr>
            <p:spPr>
              <a:xfrm>
                <a:off x="3419361" y="5198113"/>
                <a:ext cx="2866917" cy="244227"/>
              </a:xfrm>
              <a:custGeom>
                <a:avLst/>
                <a:gdLst>
                  <a:gd name="connsiteX0" fmla="*/ 0 w 3218213"/>
                  <a:gd name="connsiteY0" fmla="*/ 261257 h 276009"/>
                  <a:gd name="connsiteX1" fmla="*/ 1033153 w 3218213"/>
                  <a:gd name="connsiteY1" fmla="*/ 273133 h 276009"/>
                  <a:gd name="connsiteX2" fmla="*/ 2018805 w 3218213"/>
                  <a:gd name="connsiteY2" fmla="*/ 213756 h 276009"/>
                  <a:gd name="connsiteX3" fmla="*/ 2743200 w 3218213"/>
                  <a:gd name="connsiteY3" fmla="*/ 142504 h 276009"/>
                  <a:gd name="connsiteX4" fmla="*/ 3218213 w 3218213"/>
                  <a:gd name="connsiteY4" fmla="*/ 0 h 276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18213" h="276009">
                    <a:moveTo>
                      <a:pt x="0" y="261257"/>
                    </a:moveTo>
                    <a:cubicBezTo>
                      <a:pt x="348343" y="271153"/>
                      <a:pt x="696686" y="281050"/>
                      <a:pt x="1033153" y="273133"/>
                    </a:cubicBezTo>
                    <a:cubicBezTo>
                      <a:pt x="1369620" y="265216"/>
                      <a:pt x="1733797" y="235528"/>
                      <a:pt x="2018805" y="213756"/>
                    </a:cubicBezTo>
                    <a:cubicBezTo>
                      <a:pt x="2303813" y="191984"/>
                      <a:pt x="2543299" y="178130"/>
                      <a:pt x="2743200" y="142504"/>
                    </a:cubicBezTo>
                    <a:cubicBezTo>
                      <a:pt x="2943101" y="106878"/>
                      <a:pt x="3080657" y="53439"/>
                      <a:pt x="3218213" y="0"/>
                    </a:cubicBezTo>
                  </a:path>
                </a:pathLst>
              </a:custGeom>
              <a:noFill/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32"/>
              </a:p>
            </p:txBody>
          </p:sp>
          <p:sp>
            <p:nvSpPr>
              <p:cNvPr id="23" name="TextovéPole 22"/>
              <p:cNvSpPr txBox="1"/>
              <p:nvPr/>
            </p:nvSpPr>
            <p:spPr>
              <a:xfrm>
                <a:off x="3957499" y="5072518"/>
                <a:ext cx="2096361" cy="410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2032" b="1" dirty="0"/>
                  <a:t>1</a:t>
                </a:r>
              </a:p>
            </p:txBody>
          </p:sp>
        </p:grpSp>
        <p:grpSp>
          <p:nvGrpSpPr>
            <p:cNvPr id="24" name="Skupina 23"/>
            <p:cNvGrpSpPr>
              <a:grpSpLocks/>
            </p:cNvGrpSpPr>
            <p:nvPr/>
          </p:nvGrpSpPr>
          <p:grpSpPr>
            <a:xfrm>
              <a:off x="9061903" y="4596704"/>
              <a:ext cx="696016" cy="3463924"/>
              <a:chOff x="5820390" y="2974924"/>
              <a:chExt cx="448045" cy="2229824"/>
            </a:xfrm>
          </p:grpSpPr>
          <p:cxnSp>
            <p:nvCxnSpPr>
              <p:cNvPr id="25" name="Přímá spojnice 24"/>
              <p:cNvCxnSpPr/>
              <p:nvPr/>
            </p:nvCxnSpPr>
            <p:spPr>
              <a:xfrm flipV="1">
                <a:off x="6268435" y="2974924"/>
                <a:ext cx="0" cy="2229824"/>
              </a:xfrm>
              <a:prstGeom prst="line">
                <a:avLst/>
              </a:prstGeom>
              <a:ln w="762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TextovéPole 25"/>
              <p:cNvSpPr txBox="1"/>
              <p:nvPr/>
            </p:nvSpPr>
            <p:spPr>
              <a:xfrm rot="16200000">
                <a:off x="5736656" y="3568886"/>
                <a:ext cx="504279" cy="336811"/>
              </a:xfrm>
              <a:prstGeom prst="rect">
                <a:avLst/>
              </a:prstGeom>
              <a:noFill/>
            </p:spPr>
            <p:txBody>
              <a:bodyPr vert="vert" wrap="square" rtlCol="0">
                <a:spAutoFit/>
              </a:bodyPr>
              <a:lstStyle/>
              <a:p>
                <a:r>
                  <a:rPr lang="cs-CZ" sz="2032" b="1" dirty="0"/>
                  <a:t>2</a:t>
                </a:r>
              </a:p>
            </p:txBody>
          </p:sp>
        </p:grpSp>
        <p:grpSp>
          <p:nvGrpSpPr>
            <p:cNvPr id="27" name="Skupina 26"/>
            <p:cNvGrpSpPr>
              <a:grpSpLocks/>
            </p:cNvGrpSpPr>
            <p:nvPr/>
          </p:nvGrpSpPr>
          <p:grpSpPr>
            <a:xfrm>
              <a:off x="5323645" y="2034046"/>
              <a:ext cx="3134205" cy="1606657"/>
              <a:chOff x="3413970" y="1325270"/>
              <a:chExt cx="2017575" cy="1034250"/>
            </a:xfrm>
          </p:grpSpPr>
          <p:sp>
            <p:nvSpPr>
              <p:cNvPr id="28" name="Volný tvar 27"/>
              <p:cNvSpPr/>
              <p:nvPr/>
            </p:nvSpPr>
            <p:spPr>
              <a:xfrm>
                <a:off x="3413970" y="1325270"/>
                <a:ext cx="1020179" cy="1034250"/>
              </a:xfrm>
              <a:custGeom>
                <a:avLst/>
                <a:gdLst>
                  <a:gd name="connsiteX0" fmla="*/ 1152939 w 1152939"/>
                  <a:gd name="connsiteY0" fmla="*/ 0 h 1168841"/>
                  <a:gd name="connsiteX1" fmla="*/ 930302 w 1152939"/>
                  <a:gd name="connsiteY1" fmla="*/ 39756 h 1168841"/>
                  <a:gd name="connsiteX2" fmla="*/ 667909 w 1152939"/>
                  <a:gd name="connsiteY2" fmla="*/ 214685 h 1168841"/>
                  <a:gd name="connsiteX3" fmla="*/ 357809 w 1152939"/>
                  <a:gd name="connsiteY3" fmla="*/ 532737 h 1168841"/>
                  <a:gd name="connsiteX4" fmla="*/ 206734 w 1152939"/>
                  <a:gd name="connsiteY4" fmla="*/ 771276 h 1168841"/>
                  <a:gd name="connsiteX5" fmla="*/ 0 w 1152939"/>
                  <a:gd name="connsiteY5" fmla="*/ 1168841 h 1168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52939" h="1168841">
                    <a:moveTo>
                      <a:pt x="1152939" y="0"/>
                    </a:moveTo>
                    <a:cubicBezTo>
                      <a:pt x="1082039" y="1987"/>
                      <a:pt x="1011140" y="3975"/>
                      <a:pt x="930302" y="39756"/>
                    </a:cubicBezTo>
                    <a:cubicBezTo>
                      <a:pt x="849464" y="75537"/>
                      <a:pt x="763325" y="132521"/>
                      <a:pt x="667909" y="214685"/>
                    </a:cubicBezTo>
                    <a:cubicBezTo>
                      <a:pt x="572493" y="296849"/>
                      <a:pt x="434671" y="439972"/>
                      <a:pt x="357809" y="532737"/>
                    </a:cubicBezTo>
                    <a:cubicBezTo>
                      <a:pt x="280947" y="625502"/>
                      <a:pt x="266369" y="665259"/>
                      <a:pt x="206734" y="771276"/>
                    </a:cubicBezTo>
                    <a:cubicBezTo>
                      <a:pt x="147099" y="877293"/>
                      <a:pt x="73549" y="1023067"/>
                      <a:pt x="0" y="1168841"/>
                    </a:cubicBezTo>
                  </a:path>
                </a:pathLst>
              </a:custGeom>
              <a:noFill/>
              <a:ln w="76200">
                <a:solidFill>
                  <a:srgbClr val="D6009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32"/>
              </a:p>
            </p:txBody>
          </p:sp>
          <p:sp>
            <p:nvSpPr>
              <p:cNvPr id="32" name="Obdélník 31"/>
              <p:cNvSpPr/>
              <p:nvPr/>
            </p:nvSpPr>
            <p:spPr>
              <a:xfrm>
                <a:off x="5111048" y="1733600"/>
                <a:ext cx="320497" cy="410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s-CZ" sz="2032" b="1" dirty="0"/>
                  <a:t>3</a:t>
                </a:r>
              </a:p>
            </p:txBody>
          </p:sp>
        </p:grpSp>
        <p:cxnSp>
          <p:nvCxnSpPr>
            <p:cNvPr id="34" name="Přímá spojnice 33"/>
            <p:cNvCxnSpPr>
              <a:stCxn id="28" idx="5"/>
              <a:endCxn id="22" idx="0"/>
            </p:cNvCxnSpPr>
            <p:nvPr/>
          </p:nvCxnSpPr>
          <p:spPr>
            <a:xfrm>
              <a:off x="5323645" y="3640703"/>
              <a:ext cx="0" cy="4768733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6" name="Skupina 35"/>
            <p:cNvGrpSpPr>
              <a:grpSpLocks/>
            </p:cNvGrpSpPr>
            <p:nvPr/>
          </p:nvGrpSpPr>
          <p:grpSpPr>
            <a:xfrm>
              <a:off x="9554822" y="4374632"/>
              <a:ext cx="1175266" cy="637949"/>
              <a:chOff x="6137696" y="2831969"/>
              <a:chExt cx="756551" cy="410665"/>
            </a:xfrm>
          </p:grpSpPr>
          <p:sp>
            <p:nvSpPr>
              <p:cNvPr id="37" name="Ovál 36"/>
              <p:cNvSpPr/>
              <p:nvPr/>
            </p:nvSpPr>
            <p:spPr>
              <a:xfrm>
                <a:off x="6137696" y="2902950"/>
                <a:ext cx="254865" cy="254837"/>
              </a:xfrm>
              <a:prstGeom prst="ellipse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32"/>
              </a:p>
            </p:txBody>
          </p:sp>
          <p:sp>
            <p:nvSpPr>
              <p:cNvPr id="38" name="TextovéPole 37"/>
              <p:cNvSpPr txBox="1"/>
              <p:nvPr/>
            </p:nvSpPr>
            <p:spPr>
              <a:xfrm>
                <a:off x="6475404" y="2831969"/>
                <a:ext cx="418843" cy="410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032" b="1" dirty="0"/>
                  <a:t>8</a:t>
                </a:r>
                <a:endParaRPr lang="cs-CZ" sz="2032" dirty="0"/>
              </a:p>
            </p:txBody>
          </p:sp>
        </p:grpSp>
        <p:grpSp>
          <p:nvGrpSpPr>
            <p:cNvPr id="39" name="Skupina 38"/>
            <p:cNvGrpSpPr>
              <a:grpSpLocks/>
            </p:cNvGrpSpPr>
            <p:nvPr/>
          </p:nvGrpSpPr>
          <p:grpSpPr>
            <a:xfrm>
              <a:off x="6525163" y="1148799"/>
              <a:ext cx="676412" cy="1100024"/>
              <a:chOff x="4187420" y="755412"/>
              <a:chExt cx="435425" cy="708116"/>
            </a:xfrm>
          </p:grpSpPr>
          <p:sp>
            <p:nvSpPr>
              <p:cNvPr id="40" name="Ovál 39"/>
              <p:cNvSpPr/>
              <p:nvPr/>
            </p:nvSpPr>
            <p:spPr>
              <a:xfrm>
                <a:off x="4341099" y="1208691"/>
                <a:ext cx="254865" cy="254837"/>
              </a:xfrm>
              <a:prstGeom prst="ellipse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32"/>
              </a:p>
            </p:txBody>
          </p:sp>
          <p:sp>
            <p:nvSpPr>
              <p:cNvPr id="41" name="TextovéPole 40"/>
              <p:cNvSpPr txBox="1"/>
              <p:nvPr/>
            </p:nvSpPr>
            <p:spPr>
              <a:xfrm>
                <a:off x="4187420" y="755412"/>
                <a:ext cx="435425" cy="410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032" b="1" dirty="0"/>
                  <a:t>9</a:t>
                </a:r>
                <a:endParaRPr lang="cs-CZ" sz="2032" dirty="0"/>
              </a:p>
            </p:txBody>
          </p:sp>
        </p:grpSp>
        <p:grpSp>
          <p:nvGrpSpPr>
            <p:cNvPr id="42" name="Skupina 41"/>
            <p:cNvGrpSpPr>
              <a:grpSpLocks/>
            </p:cNvGrpSpPr>
            <p:nvPr/>
          </p:nvGrpSpPr>
          <p:grpSpPr>
            <a:xfrm>
              <a:off x="9535342" y="7815787"/>
              <a:ext cx="1041544" cy="637949"/>
              <a:chOff x="6125156" y="5047135"/>
              <a:chExt cx="670471" cy="410665"/>
            </a:xfrm>
          </p:grpSpPr>
          <p:sp>
            <p:nvSpPr>
              <p:cNvPr id="43" name="Ovál 42"/>
              <p:cNvSpPr/>
              <p:nvPr/>
            </p:nvSpPr>
            <p:spPr>
              <a:xfrm>
                <a:off x="6125156" y="5088122"/>
                <a:ext cx="254865" cy="254837"/>
              </a:xfrm>
              <a:prstGeom prst="ellipse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32"/>
              </a:p>
            </p:txBody>
          </p:sp>
          <p:sp>
            <p:nvSpPr>
              <p:cNvPr id="44" name="TextovéPole 43"/>
              <p:cNvSpPr txBox="1"/>
              <p:nvPr/>
            </p:nvSpPr>
            <p:spPr>
              <a:xfrm>
                <a:off x="6390218" y="5047135"/>
                <a:ext cx="405409" cy="410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032" b="1" dirty="0"/>
                  <a:t>7</a:t>
                </a:r>
                <a:endParaRPr lang="cs-CZ" sz="2032" dirty="0"/>
              </a:p>
            </p:txBody>
          </p:sp>
        </p:grpSp>
        <p:grpSp>
          <p:nvGrpSpPr>
            <p:cNvPr id="45" name="Skupina 44"/>
            <p:cNvGrpSpPr>
              <a:grpSpLocks/>
            </p:cNvGrpSpPr>
            <p:nvPr/>
          </p:nvGrpSpPr>
          <p:grpSpPr>
            <a:xfrm>
              <a:off x="4369570" y="3117484"/>
              <a:ext cx="1144768" cy="656249"/>
              <a:chOff x="2799805" y="2022709"/>
              <a:chExt cx="736919" cy="422446"/>
            </a:xfrm>
          </p:grpSpPr>
          <p:sp>
            <p:nvSpPr>
              <p:cNvPr id="46" name="Ovál 45"/>
              <p:cNvSpPr/>
              <p:nvPr/>
            </p:nvSpPr>
            <p:spPr>
              <a:xfrm>
                <a:off x="3281859" y="2190318"/>
                <a:ext cx="254865" cy="254837"/>
              </a:xfrm>
              <a:prstGeom prst="ellipse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32"/>
              </a:p>
            </p:txBody>
          </p:sp>
          <p:sp>
            <p:nvSpPr>
              <p:cNvPr id="47" name="TextovéPole 46"/>
              <p:cNvSpPr txBox="1"/>
              <p:nvPr/>
            </p:nvSpPr>
            <p:spPr>
              <a:xfrm>
                <a:off x="2799805" y="2022709"/>
                <a:ext cx="408542" cy="410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032" b="1" dirty="0"/>
                  <a:t>5</a:t>
                </a:r>
                <a:endParaRPr lang="cs-CZ" sz="2032" dirty="0"/>
              </a:p>
            </p:txBody>
          </p:sp>
        </p:grpSp>
        <p:grpSp>
          <p:nvGrpSpPr>
            <p:cNvPr id="48" name="Skupina 47"/>
            <p:cNvGrpSpPr>
              <a:grpSpLocks/>
            </p:cNvGrpSpPr>
            <p:nvPr/>
          </p:nvGrpSpPr>
          <p:grpSpPr>
            <a:xfrm>
              <a:off x="4683884" y="8060629"/>
              <a:ext cx="832195" cy="637950"/>
              <a:chOff x="3002138" y="5204748"/>
              <a:chExt cx="535707" cy="410666"/>
            </a:xfrm>
          </p:grpSpPr>
          <p:sp>
            <p:nvSpPr>
              <p:cNvPr id="49" name="Ovál 48"/>
              <p:cNvSpPr/>
              <p:nvPr/>
            </p:nvSpPr>
            <p:spPr>
              <a:xfrm>
                <a:off x="3282980" y="5290853"/>
                <a:ext cx="254865" cy="254837"/>
              </a:xfrm>
              <a:prstGeom prst="ellipse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32"/>
              </a:p>
            </p:txBody>
          </p:sp>
          <p:sp>
            <p:nvSpPr>
              <p:cNvPr id="50" name="TextovéPole 49"/>
              <p:cNvSpPr txBox="1"/>
              <p:nvPr/>
            </p:nvSpPr>
            <p:spPr>
              <a:xfrm>
                <a:off x="3002138" y="5204748"/>
                <a:ext cx="259986" cy="410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032" b="1" dirty="0"/>
                  <a:t>6</a:t>
                </a:r>
                <a:endParaRPr lang="cs-CZ" sz="2032" dirty="0"/>
              </a:p>
            </p:txBody>
          </p:sp>
        </p:grpSp>
        <p:cxnSp>
          <p:nvCxnSpPr>
            <p:cNvPr id="55" name="Přímá spojnice 54"/>
            <p:cNvCxnSpPr/>
            <p:nvPr/>
          </p:nvCxnSpPr>
          <p:spPr>
            <a:xfrm flipH="1" flipV="1">
              <a:off x="5301098" y="8780269"/>
              <a:ext cx="4469259" cy="33033"/>
            </a:xfrm>
            <a:prstGeom prst="line">
              <a:avLst/>
            </a:prstGeom>
            <a:ln w="76200"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6" name="Skupina 55"/>
            <p:cNvGrpSpPr>
              <a:grpSpLocks/>
            </p:cNvGrpSpPr>
            <p:nvPr/>
          </p:nvGrpSpPr>
          <p:grpSpPr>
            <a:xfrm>
              <a:off x="10873308" y="2161420"/>
              <a:ext cx="2399187" cy="1073877"/>
              <a:chOff x="6585007" y="1340768"/>
              <a:chExt cx="1544423" cy="691284"/>
            </a:xfrm>
          </p:grpSpPr>
          <p:grpSp>
            <p:nvGrpSpPr>
              <p:cNvPr id="57" name="Skupina 56"/>
              <p:cNvGrpSpPr/>
              <p:nvPr/>
            </p:nvGrpSpPr>
            <p:grpSpPr>
              <a:xfrm>
                <a:off x="6804248" y="1340768"/>
                <a:ext cx="1325182" cy="591461"/>
                <a:chOff x="7198141" y="1561776"/>
                <a:chExt cx="1325182" cy="591461"/>
              </a:xfrm>
            </p:grpSpPr>
            <p:sp>
              <p:nvSpPr>
                <p:cNvPr id="60" name="Volný tvar 59"/>
                <p:cNvSpPr>
                  <a:spLocks noChangeAspect="1"/>
                </p:cNvSpPr>
                <p:nvPr/>
              </p:nvSpPr>
              <p:spPr>
                <a:xfrm>
                  <a:off x="7288219" y="1561776"/>
                  <a:ext cx="1235104" cy="561238"/>
                </a:xfrm>
                <a:custGeom>
                  <a:avLst/>
                  <a:gdLst>
                    <a:gd name="connsiteX0" fmla="*/ 0 w 2410691"/>
                    <a:gd name="connsiteY0" fmla="*/ 1036055 h 1095431"/>
                    <a:gd name="connsiteX1" fmla="*/ 106878 w 2410691"/>
                    <a:gd name="connsiteY1" fmla="*/ 513541 h 1095431"/>
                    <a:gd name="connsiteX2" fmla="*/ 356259 w 2410691"/>
                    <a:gd name="connsiteY2" fmla="*/ 38528 h 1095431"/>
                    <a:gd name="connsiteX3" fmla="*/ 700644 w 2410691"/>
                    <a:gd name="connsiteY3" fmla="*/ 50403 h 1095431"/>
                    <a:gd name="connsiteX4" fmla="*/ 866898 w 2410691"/>
                    <a:gd name="connsiteY4" fmla="*/ 228533 h 1095431"/>
                    <a:gd name="connsiteX5" fmla="*/ 890649 w 2410691"/>
                    <a:gd name="connsiteY5" fmla="*/ 299785 h 1095431"/>
                    <a:gd name="connsiteX6" fmla="*/ 950026 w 2410691"/>
                    <a:gd name="connsiteY6" fmla="*/ 192907 h 1095431"/>
                    <a:gd name="connsiteX7" fmla="*/ 1009402 w 2410691"/>
                    <a:gd name="connsiteY7" fmla="*/ 192907 h 1095431"/>
                    <a:gd name="connsiteX8" fmla="*/ 1140031 w 2410691"/>
                    <a:gd name="connsiteY8" fmla="*/ 335411 h 1095431"/>
                    <a:gd name="connsiteX9" fmla="*/ 1603168 w 2410691"/>
                    <a:gd name="connsiteY9" fmla="*/ 774798 h 1095431"/>
                    <a:gd name="connsiteX10" fmla="*/ 2006930 w 2410691"/>
                    <a:gd name="connsiteY10" fmla="*/ 964803 h 1095431"/>
                    <a:gd name="connsiteX11" fmla="*/ 2410691 w 2410691"/>
                    <a:gd name="connsiteY11" fmla="*/ 1095431 h 10954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410691" h="1095431">
                      <a:moveTo>
                        <a:pt x="0" y="1036055"/>
                      </a:moveTo>
                      <a:cubicBezTo>
                        <a:pt x="23751" y="857925"/>
                        <a:pt x="47502" y="679795"/>
                        <a:pt x="106878" y="513541"/>
                      </a:cubicBezTo>
                      <a:cubicBezTo>
                        <a:pt x="166254" y="347287"/>
                        <a:pt x="257298" y="115718"/>
                        <a:pt x="356259" y="38528"/>
                      </a:cubicBezTo>
                      <a:cubicBezTo>
                        <a:pt x="455220" y="-38662"/>
                        <a:pt x="615538" y="18736"/>
                        <a:pt x="700644" y="50403"/>
                      </a:cubicBezTo>
                      <a:cubicBezTo>
                        <a:pt x="785750" y="82070"/>
                        <a:pt x="835231" y="186969"/>
                        <a:pt x="866898" y="228533"/>
                      </a:cubicBezTo>
                      <a:cubicBezTo>
                        <a:pt x="898566" y="270097"/>
                        <a:pt x="876794" y="305723"/>
                        <a:pt x="890649" y="299785"/>
                      </a:cubicBezTo>
                      <a:cubicBezTo>
                        <a:pt x="904504" y="293847"/>
                        <a:pt x="930234" y="210720"/>
                        <a:pt x="950026" y="192907"/>
                      </a:cubicBezTo>
                      <a:cubicBezTo>
                        <a:pt x="969818" y="175094"/>
                        <a:pt x="977735" y="169156"/>
                        <a:pt x="1009402" y="192907"/>
                      </a:cubicBezTo>
                      <a:cubicBezTo>
                        <a:pt x="1041069" y="216658"/>
                        <a:pt x="1041070" y="238429"/>
                        <a:pt x="1140031" y="335411"/>
                      </a:cubicBezTo>
                      <a:cubicBezTo>
                        <a:pt x="1238992" y="432393"/>
                        <a:pt x="1458685" y="669899"/>
                        <a:pt x="1603168" y="774798"/>
                      </a:cubicBezTo>
                      <a:cubicBezTo>
                        <a:pt x="1747651" y="879697"/>
                        <a:pt x="1872343" y="911364"/>
                        <a:pt x="2006930" y="964803"/>
                      </a:cubicBezTo>
                      <a:cubicBezTo>
                        <a:pt x="2141517" y="1018242"/>
                        <a:pt x="2276104" y="1056836"/>
                        <a:pt x="2410691" y="1095431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2032"/>
                </a:p>
              </p:txBody>
            </p:sp>
            <p:sp>
              <p:nvSpPr>
                <p:cNvPr id="61" name="Ovál 60"/>
                <p:cNvSpPr/>
                <p:nvPr/>
              </p:nvSpPr>
              <p:spPr>
                <a:xfrm>
                  <a:off x="7198141" y="1973237"/>
                  <a:ext cx="180000" cy="180000"/>
                </a:xfrm>
                <a:prstGeom prst="ellipse">
                  <a:avLst/>
                </a:prstGeom>
                <a:solidFill>
                  <a:srgbClr val="FFFF00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2032"/>
                </a:p>
              </p:txBody>
            </p:sp>
          </p:grpSp>
          <p:sp>
            <p:nvSpPr>
              <p:cNvPr id="58" name="Obdélník 57"/>
              <p:cNvSpPr/>
              <p:nvPr/>
            </p:nvSpPr>
            <p:spPr>
              <a:xfrm>
                <a:off x="6585007" y="1621387"/>
                <a:ext cx="313996" cy="410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s-CZ" sz="2032" dirty="0"/>
                  <a:t>a</a:t>
                </a:r>
              </a:p>
            </p:txBody>
          </p:sp>
        </p:grpSp>
        <p:grpSp>
          <p:nvGrpSpPr>
            <p:cNvPr id="63" name="Skupina 62"/>
            <p:cNvGrpSpPr/>
            <p:nvPr/>
          </p:nvGrpSpPr>
          <p:grpSpPr>
            <a:xfrm>
              <a:off x="11337025" y="5268765"/>
              <a:ext cx="1918674" cy="996006"/>
              <a:chOff x="7288219" y="1481857"/>
              <a:chExt cx="1235104" cy="641157"/>
            </a:xfrm>
          </p:grpSpPr>
          <p:sp>
            <p:nvSpPr>
              <p:cNvPr id="65" name="Volný tvar 64"/>
              <p:cNvSpPr>
                <a:spLocks noChangeAspect="1"/>
              </p:cNvSpPr>
              <p:nvPr/>
            </p:nvSpPr>
            <p:spPr>
              <a:xfrm>
                <a:off x="7288219" y="1561776"/>
                <a:ext cx="1235104" cy="561238"/>
              </a:xfrm>
              <a:custGeom>
                <a:avLst/>
                <a:gdLst>
                  <a:gd name="connsiteX0" fmla="*/ 0 w 2410691"/>
                  <a:gd name="connsiteY0" fmla="*/ 1036055 h 1095431"/>
                  <a:gd name="connsiteX1" fmla="*/ 106878 w 2410691"/>
                  <a:gd name="connsiteY1" fmla="*/ 513541 h 1095431"/>
                  <a:gd name="connsiteX2" fmla="*/ 356259 w 2410691"/>
                  <a:gd name="connsiteY2" fmla="*/ 38528 h 1095431"/>
                  <a:gd name="connsiteX3" fmla="*/ 700644 w 2410691"/>
                  <a:gd name="connsiteY3" fmla="*/ 50403 h 1095431"/>
                  <a:gd name="connsiteX4" fmla="*/ 866898 w 2410691"/>
                  <a:gd name="connsiteY4" fmla="*/ 228533 h 1095431"/>
                  <a:gd name="connsiteX5" fmla="*/ 890649 w 2410691"/>
                  <a:gd name="connsiteY5" fmla="*/ 299785 h 1095431"/>
                  <a:gd name="connsiteX6" fmla="*/ 950026 w 2410691"/>
                  <a:gd name="connsiteY6" fmla="*/ 192907 h 1095431"/>
                  <a:gd name="connsiteX7" fmla="*/ 1009402 w 2410691"/>
                  <a:gd name="connsiteY7" fmla="*/ 192907 h 1095431"/>
                  <a:gd name="connsiteX8" fmla="*/ 1140031 w 2410691"/>
                  <a:gd name="connsiteY8" fmla="*/ 335411 h 1095431"/>
                  <a:gd name="connsiteX9" fmla="*/ 1603168 w 2410691"/>
                  <a:gd name="connsiteY9" fmla="*/ 774798 h 1095431"/>
                  <a:gd name="connsiteX10" fmla="*/ 2006930 w 2410691"/>
                  <a:gd name="connsiteY10" fmla="*/ 964803 h 1095431"/>
                  <a:gd name="connsiteX11" fmla="*/ 2410691 w 2410691"/>
                  <a:gd name="connsiteY11" fmla="*/ 1095431 h 1095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410691" h="1095431">
                    <a:moveTo>
                      <a:pt x="0" y="1036055"/>
                    </a:moveTo>
                    <a:cubicBezTo>
                      <a:pt x="23751" y="857925"/>
                      <a:pt x="47502" y="679795"/>
                      <a:pt x="106878" y="513541"/>
                    </a:cubicBezTo>
                    <a:cubicBezTo>
                      <a:pt x="166254" y="347287"/>
                      <a:pt x="257298" y="115718"/>
                      <a:pt x="356259" y="38528"/>
                    </a:cubicBezTo>
                    <a:cubicBezTo>
                      <a:pt x="455220" y="-38662"/>
                      <a:pt x="615538" y="18736"/>
                      <a:pt x="700644" y="50403"/>
                    </a:cubicBezTo>
                    <a:cubicBezTo>
                      <a:pt x="785750" y="82070"/>
                      <a:pt x="835231" y="186969"/>
                      <a:pt x="866898" y="228533"/>
                    </a:cubicBezTo>
                    <a:cubicBezTo>
                      <a:pt x="898566" y="270097"/>
                      <a:pt x="876794" y="305723"/>
                      <a:pt x="890649" y="299785"/>
                    </a:cubicBezTo>
                    <a:cubicBezTo>
                      <a:pt x="904504" y="293847"/>
                      <a:pt x="930234" y="210720"/>
                      <a:pt x="950026" y="192907"/>
                    </a:cubicBezTo>
                    <a:cubicBezTo>
                      <a:pt x="969818" y="175094"/>
                      <a:pt x="977735" y="169156"/>
                      <a:pt x="1009402" y="192907"/>
                    </a:cubicBezTo>
                    <a:cubicBezTo>
                      <a:pt x="1041069" y="216658"/>
                      <a:pt x="1041070" y="238429"/>
                      <a:pt x="1140031" y="335411"/>
                    </a:cubicBezTo>
                    <a:cubicBezTo>
                      <a:pt x="1238992" y="432393"/>
                      <a:pt x="1458685" y="669899"/>
                      <a:pt x="1603168" y="774798"/>
                    </a:cubicBezTo>
                    <a:cubicBezTo>
                      <a:pt x="1747651" y="879697"/>
                      <a:pt x="1872343" y="911364"/>
                      <a:pt x="2006930" y="964803"/>
                    </a:cubicBezTo>
                    <a:cubicBezTo>
                      <a:pt x="2141517" y="1018242"/>
                      <a:pt x="2276104" y="1056836"/>
                      <a:pt x="2410691" y="1095431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32"/>
              </a:p>
            </p:txBody>
          </p:sp>
          <p:sp>
            <p:nvSpPr>
              <p:cNvPr id="66" name="Ovál 65"/>
              <p:cNvSpPr/>
              <p:nvPr/>
            </p:nvSpPr>
            <p:spPr>
              <a:xfrm>
                <a:off x="7463020" y="1481857"/>
                <a:ext cx="180000" cy="180000"/>
              </a:xfrm>
              <a:prstGeom prst="ellipse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32"/>
              </a:p>
            </p:txBody>
          </p:sp>
        </p:grpSp>
        <p:grpSp>
          <p:nvGrpSpPr>
            <p:cNvPr id="68" name="Skupina 67"/>
            <p:cNvGrpSpPr/>
            <p:nvPr/>
          </p:nvGrpSpPr>
          <p:grpSpPr>
            <a:xfrm>
              <a:off x="11327053" y="3657428"/>
              <a:ext cx="1918674" cy="871856"/>
              <a:chOff x="7288219" y="1561776"/>
              <a:chExt cx="1235104" cy="561238"/>
            </a:xfrm>
          </p:grpSpPr>
          <p:sp>
            <p:nvSpPr>
              <p:cNvPr id="70" name="Volný tvar 69"/>
              <p:cNvSpPr>
                <a:spLocks noChangeAspect="1"/>
              </p:cNvSpPr>
              <p:nvPr/>
            </p:nvSpPr>
            <p:spPr>
              <a:xfrm>
                <a:off x="7288219" y="1561776"/>
                <a:ext cx="1235104" cy="561238"/>
              </a:xfrm>
              <a:custGeom>
                <a:avLst/>
                <a:gdLst>
                  <a:gd name="connsiteX0" fmla="*/ 0 w 2410691"/>
                  <a:gd name="connsiteY0" fmla="*/ 1036055 h 1095431"/>
                  <a:gd name="connsiteX1" fmla="*/ 106878 w 2410691"/>
                  <a:gd name="connsiteY1" fmla="*/ 513541 h 1095431"/>
                  <a:gd name="connsiteX2" fmla="*/ 356259 w 2410691"/>
                  <a:gd name="connsiteY2" fmla="*/ 38528 h 1095431"/>
                  <a:gd name="connsiteX3" fmla="*/ 700644 w 2410691"/>
                  <a:gd name="connsiteY3" fmla="*/ 50403 h 1095431"/>
                  <a:gd name="connsiteX4" fmla="*/ 866898 w 2410691"/>
                  <a:gd name="connsiteY4" fmla="*/ 228533 h 1095431"/>
                  <a:gd name="connsiteX5" fmla="*/ 890649 w 2410691"/>
                  <a:gd name="connsiteY5" fmla="*/ 299785 h 1095431"/>
                  <a:gd name="connsiteX6" fmla="*/ 950026 w 2410691"/>
                  <a:gd name="connsiteY6" fmla="*/ 192907 h 1095431"/>
                  <a:gd name="connsiteX7" fmla="*/ 1009402 w 2410691"/>
                  <a:gd name="connsiteY7" fmla="*/ 192907 h 1095431"/>
                  <a:gd name="connsiteX8" fmla="*/ 1140031 w 2410691"/>
                  <a:gd name="connsiteY8" fmla="*/ 335411 h 1095431"/>
                  <a:gd name="connsiteX9" fmla="*/ 1603168 w 2410691"/>
                  <a:gd name="connsiteY9" fmla="*/ 774798 h 1095431"/>
                  <a:gd name="connsiteX10" fmla="*/ 2006930 w 2410691"/>
                  <a:gd name="connsiteY10" fmla="*/ 964803 h 1095431"/>
                  <a:gd name="connsiteX11" fmla="*/ 2410691 w 2410691"/>
                  <a:gd name="connsiteY11" fmla="*/ 1095431 h 1095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410691" h="1095431">
                    <a:moveTo>
                      <a:pt x="0" y="1036055"/>
                    </a:moveTo>
                    <a:cubicBezTo>
                      <a:pt x="23751" y="857925"/>
                      <a:pt x="47502" y="679795"/>
                      <a:pt x="106878" y="513541"/>
                    </a:cubicBezTo>
                    <a:cubicBezTo>
                      <a:pt x="166254" y="347287"/>
                      <a:pt x="257298" y="115718"/>
                      <a:pt x="356259" y="38528"/>
                    </a:cubicBezTo>
                    <a:cubicBezTo>
                      <a:pt x="455220" y="-38662"/>
                      <a:pt x="615538" y="18736"/>
                      <a:pt x="700644" y="50403"/>
                    </a:cubicBezTo>
                    <a:cubicBezTo>
                      <a:pt x="785750" y="82070"/>
                      <a:pt x="835231" y="186969"/>
                      <a:pt x="866898" y="228533"/>
                    </a:cubicBezTo>
                    <a:cubicBezTo>
                      <a:pt x="898566" y="270097"/>
                      <a:pt x="876794" y="305723"/>
                      <a:pt x="890649" y="299785"/>
                    </a:cubicBezTo>
                    <a:cubicBezTo>
                      <a:pt x="904504" y="293847"/>
                      <a:pt x="930234" y="210720"/>
                      <a:pt x="950026" y="192907"/>
                    </a:cubicBezTo>
                    <a:cubicBezTo>
                      <a:pt x="969818" y="175094"/>
                      <a:pt x="977735" y="169156"/>
                      <a:pt x="1009402" y="192907"/>
                    </a:cubicBezTo>
                    <a:cubicBezTo>
                      <a:pt x="1041069" y="216658"/>
                      <a:pt x="1041070" y="238429"/>
                      <a:pt x="1140031" y="335411"/>
                    </a:cubicBezTo>
                    <a:cubicBezTo>
                      <a:pt x="1238992" y="432393"/>
                      <a:pt x="1458685" y="669899"/>
                      <a:pt x="1603168" y="774798"/>
                    </a:cubicBezTo>
                    <a:cubicBezTo>
                      <a:pt x="1747651" y="879697"/>
                      <a:pt x="1872343" y="911364"/>
                      <a:pt x="2006930" y="964803"/>
                    </a:cubicBezTo>
                    <a:cubicBezTo>
                      <a:pt x="2141517" y="1018242"/>
                      <a:pt x="2276104" y="1056836"/>
                      <a:pt x="2410691" y="1095431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32"/>
              </a:p>
            </p:txBody>
          </p:sp>
          <p:sp>
            <p:nvSpPr>
              <p:cNvPr id="71" name="Ovál 70"/>
              <p:cNvSpPr/>
              <p:nvPr/>
            </p:nvSpPr>
            <p:spPr>
              <a:xfrm>
                <a:off x="7643020" y="1671375"/>
                <a:ext cx="180000" cy="180000"/>
              </a:xfrm>
              <a:prstGeom prst="ellipse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32"/>
              </a:p>
            </p:txBody>
          </p:sp>
        </p:grpSp>
        <p:cxnSp>
          <p:nvCxnSpPr>
            <p:cNvPr id="72" name="Přímá spojnice 71"/>
            <p:cNvCxnSpPr>
              <a:cxnSpLocks/>
            </p:cNvCxnSpPr>
            <p:nvPr/>
          </p:nvCxnSpPr>
          <p:spPr>
            <a:xfrm>
              <a:off x="2016129" y="8098244"/>
              <a:ext cx="24742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ovéPole 72"/>
            <p:cNvSpPr txBox="1">
              <a:spLocks/>
            </p:cNvSpPr>
            <p:nvPr/>
          </p:nvSpPr>
          <p:spPr>
            <a:xfrm>
              <a:off x="1151148" y="7763474"/>
              <a:ext cx="890822" cy="6379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2032" dirty="0"/>
                <a:t>A7</a:t>
              </a:r>
            </a:p>
          </p:txBody>
        </p:sp>
        <p:sp>
          <p:nvSpPr>
            <p:cNvPr id="75" name="TextovéPole 74"/>
            <p:cNvSpPr txBox="1">
              <a:spLocks/>
            </p:cNvSpPr>
            <p:nvPr/>
          </p:nvSpPr>
          <p:spPr>
            <a:xfrm>
              <a:off x="9931263" y="8535175"/>
              <a:ext cx="844811" cy="6379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32" dirty="0"/>
                <a:t>B</a:t>
              </a:r>
            </a:p>
          </p:txBody>
        </p:sp>
        <p:sp>
          <p:nvSpPr>
            <p:cNvPr id="76" name="Obdélník 75"/>
            <p:cNvSpPr/>
            <p:nvPr/>
          </p:nvSpPr>
          <p:spPr>
            <a:xfrm>
              <a:off x="5484693" y="5094706"/>
              <a:ext cx="497876" cy="6379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032" b="1" dirty="0"/>
                <a:t>4</a:t>
              </a:r>
            </a:p>
          </p:txBody>
        </p:sp>
        <p:sp>
          <p:nvSpPr>
            <p:cNvPr id="77" name="Obdélník 76"/>
            <p:cNvSpPr/>
            <p:nvPr/>
          </p:nvSpPr>
          <p:spPr>
            <a:xfrm>
              <a:off x="11899671" y="3129766"/>
              <a:ext cx="505452" cy="6379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032" dirty="0"/>
                <a:t>b</a:t>
              </a:r>
            </a:p>
          </p:txBody>
        </p:sp>
        <p:sp>
          <p:nvSpPr>
            <p:cNvPr id="78" name="Obdélník 77"/>
            <p:cNvSpPr/>
            <p:nvPr/>
          </p:nvSpPr>
          <p:spPr>
            <a:xfrm>
              <a:off x="11561469" y="5544692"/>
              <a:ext cx="465057" cy="6379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032" dirty="0"/>
                <a:t>c</a:t>
              </a:r>
            </a:p>
          </p:txBody>
        </p:sp>
        <p:sp>
          <p:nvSpPr>
            <p:cNvPr id="79" name="Obdélník 78"/>
            <p:cNvSpPr>
              <a:spLocks/>
            </p:cNvSpPr>
            <p:nvPr/>
          </p:nvSpPr>
          <p:spPr>
            <a:xfrm>
              <a:off x="10201528" y="1329726"/>
              <a:ext cx="3408084" cy="6379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cs-CZ" sz="2032" dirty="0"/>
                <a:t>krevní tlak v aortě</a:t>
              </a:r>
            </a:p>
          </p:txBody>
        </p:sp>
        <p:cxnSp>
          <p:nvCxnSpPr>
            <p:cNvPr id="80" name="Přímá spojnice 79"/>
            <p:cNvCxnSpPr/>
            <p:nvPr/>
          </p:nvCxnSpPr>
          <p:spPr>
            <a:xfrm>
              <a:off x="2139840" y="3602431"/>
              <a:ext cx="3024000" cy="0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Přímá spojnice 80"/>
            <p:cNvCxnSpPr/>
            <p:nvPr/>
          </p:nvCxnSpPr>
          <p:spPr>
            <a:xfrm>
              <a:off x="2139840" y="2041685"/>
              <a:ext cx="4572000" cy="0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Přímá spojnice 81"/>
            <p:cNvCxnSpPr/>
            <p:nvPr/>
          </p:nvCxnSpPr>
          <p:spPr>
            <a:xfrm>
              <a:off x="2141055" y="4617485"/>
              <a:ext cx="7416000" cy="0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Přímá spojnice 82"/>
            <p:cNvCxnSpPr/>
            <p:nvPr/>
          </p:nvCxnSpPr>
          <p:spPr>
            <a:xfrm>
              <a:off x="2141055" y="8087469"/>
              <a:ext cx="7416000" cy="0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Obdélník 83"/>
            <p:cNvSpPr/>
            <p:nvPr/>
          </p:nvSpPr>
          <p:spPr>
            <a:xfrm>
              <a:off x="6048773" y="2448347"/>
              <a:ext cx="497876" cy="6379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032" b="1" dirty="0"/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573388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Johanka\Desktop\výuka\učení fyziologie\Boron - Medical Physiology\Pages\Images\IV. The Cardiovascular System\Chap 21_Heart as a Pump\S23283-021-f011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53802"/>
            <a:ext cx="8856602" cy="5583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02137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446068" y="297031"/>
            <a:ext cx="18399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/>
              <a:t>Morfologie</a:t>
            </a:r>
          </a:p>
        </p:txBody>
      </p:sp>
      <p:sp>
        <p:nvSpPr>
          <p:cNvPr id="3" name="Obdélník 2"/>
          <p:cNvSpPr/>
          <p:nvPr/>
        </p:nvSpPr>
        <p:spPr>
          <a:xfrm>
            <a:off x="471933" y="5733256"/>
            <a:ext cx="83023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dirty="0"/>
              <a:t>trochu komplikovanější, než se zdá….</a:t>
            </a:r>
          </a:p>
        </p:txBody>
      </p:sp>
      <p:grpSp>
        <p:nvGrpSpPr>
          <p:cNvPr id="8" name="Skupina 7"/>
          <p:cNvGrpSpPr/>
          <p:nvPr/>
        </p:nvGrpSpPr>
        <p:grpSpPr>
          <a:xfrm>
            <a:off x="1979711" y="1088740"/>
            <a:ext cx="5904656" cy="4428492"/>
            <a:chOff x="1979711" y="820251"/>
            <a:chExt cx="5904656" cy="4428492"/>
          </a:xfrm>
        </p:grpSpPr>
        <p:pic>
          <p:nvPicPr>
            <p:cNvPr id="2" name="Obrázek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9711" y="820251"/>
              <a:ext cx="5904656" cy="4428492"/>
            </a:xfrm>
            <a:prstGeom prst="rect">
              <a:avLst/>
            </a:prstGeom>
          </p:spPr>
        </p:pic>
        <p:sp>
          <p:nvSpPr>
            <p:cNvPr id="5" name="TextovéPole 4"/>
            <p:cNvSpPr txBox="1"/>
            <p:nvPr/>
          </p:nvSpPr>
          <p:spPr>
            <a:xfrm>
              <a:off x="2047497" y="1124744"/>
              <a:ext cx="154978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/>
                <a:t>optimista</a:t>
              </a:r>
            </a:p>
          </p:txBody>
        </p:sp>
        <p:sp>
          <p:nvSpPr>
            <p:cNvPr id="6" name="TextovéPole 5"/>
            <p:cNvSpPr txBox="1"/>
            <p:nvPr/>
          </p:nvSpPr>
          <p:spPr>
            <a:xfrm>
              <a:off x="4157147" y="1124744"/>
              <a:ext cx="154978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/>
                <a:t>pesimista</a:t>
              </a:r>
            </a:p>
          </p:txBody>
        </p:sp>
        <p:sp>
          <p:nvSpPr>
            <p:cNvPr id="7" name="TextovéPole 6"/>
            <p:cNvSpPr txBox="1"/>
            <p:nvPr/>
          </p:nvSpPr>
          <p:spPr>
            <a:xfrm>
              <a:off x="6156176" y="1461810"/>
              <a:ext cx="154978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/>
                <a:t>realista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379598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Johanka\Desktop\výuka\učení fyziologie\Boron - Medical Physiology\Pages\Images\IV. The Cardiovascular System\Chap 21_Heart as a Pump\S23283-021-f011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6" y="836712"/>
            <a:ext cx="9115456" cy="5300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11534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Johanka\Desktop\výuka\učení fyziologie\Boron - Medical Physiology\Pages\Images\IV. The Cardiovascular System\Chap 21_Heart as a Pump\S23283-021-f011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38213"/>
            <a:ext cx="8936466" cy="568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10161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446067" y="44624"/>
            <a:ext cx="74827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b="1" dirty="0"/>
              <a:t>Srdeční cyklus P-V diagram (pravá komora)</a:t>
            </a:r>
          </a:p>
        </p:txBody>
      </p:sp>
      <p:sp>
        <p:nvSpPr>
          <p:cNvPr id="3" name="Volný tvar 2"/>
          <p:cNvSpPr>
            <a:spLocks noChangeAspect="1"/>
          </p:cNvSpPr>
          <p:nvPr/>
        </p:nvSpPr>
        <p:spPr>
          <a:xfrm>
            <a:off x="3421932" y="1328859"/>
            <a:ext cx="2849474" cy="4106196"/>
          </a:xfrm>
          <a:custGeom>
            <a:avLst/>
            <a:gdLst>
              <a:gd name="connsiteX0" fmla="*/ 11420 w 2157620"/>
              <a:gd name="connsiteY0" fmla="*/ 3046978 h 3046978"/>
              <a:gd name="connsiteX1" fmla="*/ 702536 w 2157620"/>
              <a:gd name="connsiteY1" fmla="*/ 3015080 h 3046978"/>
              <a:gd name="connsiteX2" fmla="*/ 1361754 w 2157620"/>
              <a:gd name="connsiteY2" fmla="*/ 3015080 h 3046978"/>
              <a:gd name="connsiteX3" fmla="*/ 1872117 w 2157620"/>
              <a:gd name="connsiteY3" fmla="*/ 2961917 h 3046978"/>
              <a:gd name="connsiteX4" fmla="*/ 2137931 w 2157620"/>
              <a:gd name="connsiteY4" fmla="*/ 2908755 h 3046978"/>
              <a:gd name="connsiteX5" fmla="*/ 2137931 w 2157620"/>
              <a:gd name="connsiteY5" fmla="*/ 2908755 h 3046978"/>
              <a:gd name="connsiteX6" fmla="*/ 2137931 w 2157620"/>
              <a:gd name="connsiteY6" fmla="*/ 2642941 h 3046978"/>
              <a:gd name="connsiteX7" fmla="*/ 2137931 w 2157620"/>
              <a:gd name="connsiteY7" fmla="*/ 2164476 h 3046978"/>
              <a:gd name="connsiteX8" fmla="*/ 2137931 w 2157620"/>
              <a:gd name="connsiteY8" fmla="*/ 1696643 h 3046978"/>
              <a:gd name="connsiteX9" fmla="*/ 2137931 w 2157620"/>
              <a:gd name="connsiteY9" fmla="*/ 1239443 h 3046978"/>
              <a:gd name="connsiteX10" fmla="*/ 2137931 w 2157620"/>
              <a:gd name="connsiteY10" fmla="*/ 1228810 h 3046978"/>
              <a:gd name="connsiteX11" fmla="*/ 1872117 w 2157620"/>
              <a:gd name="connsiteY11" fmla="*/ 750345 h 3046978"/>
              <a:gd name="connsiteX12" fmla="*/ 1553140 w 2157620"/>
              <a:gd name="connsiteY12" fmla="*/ 420736 h 3046978"/>
              <a:gd name="connsiteX13" fmla="*/ 1244796 w 2157620"/>
              <a:gd name="connsiteY13" fmla="*/ 144289 h 3046978"/>
              <a:gd name="connsiteX14" fmla="*/ 872657 w 2157620"/>
              <a:gd name="connsiteY14" fmla="*/ 6066 h 3046978"/>
              <a:gd name="connsiteX15" fmla="*/ 553680 w 2157620"/>
              <a:gd name="connsiteY15" fmla="*/ 48596 h 3046978"/>
              <a:gd name="connsiteX16" fmla="*/ 309131 w 2157620"/>
              <a:gd name="connsiteY16" fmla="*/ 261248 h 3046978"/>
              <a:gd name="connsiteX17" fmla="*/ 117745 w 2157620"/>
              <a:gd name="connsiteY17" fmla="*/ 505796 h 3046978"/>
              <a:gd name="connsiteX18" fmla="*/ 787 w 2157620"/>
              <a:gd name="connsiteY18" fmla="*/ 760978 h 3046978"/>
              <a:gd name="connsiteX19" fmla="*/ 787 w 2157620"/>
              <a:gd name="connsiteY19" fmla="*/ 760978 h 3046978"/>
              <a:gd name="connsiteX20" fmla="*/ 11420 w 2157620"/>
              <a:gd name="connsiteY20" fmla="*/ 1069322 h 3046978"/>
              <a:gd name="connsiteX21" fmla="*/ 787 w 2157620"/>
              <a:gd name="connsiteY21" fmla="*/ 2090048 h 3046978"/>
              <a:gd name="connsiteX22" fmla="*/ 787 w 2157620"/>
              <a:gd name="connsiteY22" fmla="*/ 2674838 h 3046978"/>
              <a:gd name="connsiteX23" fmla="*/ 11420 w 2157620"/>
              <a:gd name="connsiteY23" fmla="*/ 3046978 h 3046978"/>
              <a:gd name="connsiteX0" fmla="*/ 11420 w 2157620"/>
              <a:gd name="connsiteY0" fmla="*/ 3046978 h 3055076"/>
              <a:gd name="connsiteX1" fmla="*/ 668877 w 2157620"/>
              <a:gd name="connsiteY1" fmla="*/ 3054348 h 3055076"/>
              <a:gd name="connsiteX2" fmla="*/ 1361754 w 2157620"/>
              <a:gd name="connsiteY2" fmla="*/ 3015080 h 3055076"/>
              <a:gd name="connsiteX3" fmla="*/ 1872117 w 2157620"/>
              <a:gd name="connsiteY3" fmla="*/ 2961917 h 3055076"/>
              <a:gd name="connsiteX4" fmla="*/ 2137931 w 2157620"/>
              <a:gd name="connsiteY4" fmla="*/ 2908755 h 3055076"/>
              <a:gd name="connsiteX5" fmla="*/ 2137931 w 2157620"/>
              <a:gd name="connsiteY5" fmla="*/ 2908755 h 3055076"/>
              <a:gd name="connsiteX6" fmla="*/ 2137931 w 2157620"/>
              <a:gd name="connsiteY6" fmla="*/ 2642941 h 3055076"/>
              <a:gd name="connsiteX7" fmla="*/ 2137931 w 2157620"/>
              <a:gd name="connsiteY7" fmla="*/ 2164476 h 3055076"/>
              <a:gd name="connsiteX8" fmla="*/ 2137931 w 2157620"/>
              <a:gd name="connsiteY8" fmla="*/ 1696643 h 3055076"/>
              <a:gd name="connsiteX9" fmla="*/ 2137931 w 2157620"/>
              <a:gd name="connsiteY9" fmla="*/ 1239443 h 3055076"/>
              <a:gd name="connsiteX10" fmla="*/ 2137931 w 2157620"/>
              <a:gd name="connsiteY10" fmla="*/ 1228810 h 3055076"/>
              <a:gd name="connsiteX11" fmla="*/ 1872117 w 2157620"/>
              <a:gd name="connsiteY11" fmla="*/ 750345 h 3055076"/>
              <a:gd name="connsiteX12" fmla="*/ 1553140 w 2157620"/>
              <a:gd name="connsiteY12" fmla="*/ 420736 h 3055076"/>
              <a:gd name="connsiteX13" fmla="*/ 1244796 w 2157620"/>
              <a:gd name="connsiteY13" fmla="*/ 144289 h 3055076"/>
              <a:gd name="connsiteX14" fmla="*/ 872657 w 2157620"/>
              <a:gd name="connsiteY14" fmla="*/ 6066 h 3055076"/>
              <a:gd name="connsiteX15" fmla="*/ 553680 w 2157620"/>
              <a:gd name="connsiteY15" fmla="*/ 48596 h 3055076"/>
              <a:gd name="connsiteX16" fmla="*/ 309131 w 2157620"/>
              <a:gd name="connsiteY16" fmla="*/ 261248 h 3055076"/>
              <a:gd name="connsiteX17" fmla="*/ 117745 w 2157620"/>
              <a:gd name="connsiteY17" fmla="*/ 505796 h 3055076"/>
              <a:gd name="connsiteX18" fmla="*/ 787 w 2157620"/>
              <a:gd name="connsiteY18" fmla="*/ 760978 h 3055076"/>
              <a:gd name="connsiteX19" fmla="*/ 787 w 2157620"/>
              <a:gd name="connsiteY19" fmla="*/ 760978 h 3055076"/>
              <a:gd name="connsiteX20" fmla="*/ 11420 w 2157620"/>
              <a:gd name="connsiteY20" fmla="*/ 1069322 h 3055076"/>
              <a:gd name="connsiteX21" fmla="*/ 787 w 2157620"/>
              <a:gd name="connsiteY21" fmla="*/ 2090048 h 3055076"/>
              <a:gd name="connsiteX22" fmla="*/ 787 w 2157620"/>
              <a:gd name="connsiteY22" fmla="*/ 2674838 h 3055076"/>
              <a:gd name="connsiteX23" fmla="*/ 11420 w 2157620"/>
              <a:gd name="connsiteY23" fmla="*/ 3046978 h 3055076"/>
              <a:gd name="connsiteX0" fmla="*/ 0 w 2163029"/>
              <a:gd name="connsiteY0" fmla="*/ 3091856 h 3091856"/>
              <a:gd name="connsiteX1" fmla="*/ 674286 w 2163029"/>
              <a:gd name="connsiteY1" fmla="*/ 3054348 h 3091856"/>
              <a:gd name="connsiteX2" fmla="*/ 1367163 w 2163029"/>
              <a:gd name="connsiteY2" fmla="*/ 3015080 h 3091856"/>
              <a:gd name="connsiteX3" fmla="*/ 1877526 w 2163029"/>
              <a:gd name="connsiteY3" fmla="*/ 2961917 h 3091856"/>
              <a:gd name="connsiteX4" fmla="*/ 2143340 w 2163029"/>
              <a:gd name="connsiteY4" fmla="*/ 2908755 h 3091856"/>
              <a:gd name="connsiteX5" fmla="*/ 2143340 w 2163029"/>
              <a:gd name="connsiteY5" fmla="*/ 2908755 h 3091856"/>
              <a:gd name="connsiteX6" fmla="*/ 2143340 w 2163029"/>
              <a:gd name="connsiteY6" fmla="*/ 2642941 h 3091856"/>
              <a:gd name="connsiteX7" fmla="*/ 2143340 w 2163029"/>
              <a:gd name="connsiteY7" fmla="*/ 2164476 h 3091856"/>
              <a:gd name="connsiteX8" fmla="*/ 2143340 w 2163029"/>
              <a:gd name="connsiteY8" fmla="*/ 1696643 h 3091856"/>
              <a:gd name="connsiteX9" fmla="*/ 2143340 w 2163029"/>
              <a:gd name="connsiteY9" fmla="*/ 1239443 h 3091856"/>
              <a:gd name="connsiteX10" fmla="*/ 2143340 w 2163029"/>
              <a:gd name="connsiteY10" fmla="*/ 1228810 h 3091856"/>
              <a:gd name="connsiteX11" fmla="*/ 1877526 w 2163029"/>
              <a:gd name="connsiteY11" fmla="*/ 750345 h 3091856"/>
              <a:gd name="connsiteX12" fmla="*/ 1558549 w 2163029"/>
              <a:gd name="connsiteY12" fmla="*/ 420736 h 3091856"/>
              <a:gd name="connsiteX13" fmla="*/ 1250205 w 2163029"/>
              <a:gd name="connsiteY13" fmla="*/ 144289 h 3091856"/>
              <a:gd name="connsiteX14" fmla="*/ 878066 w 2163029"/>
              <a:gd name="connsiteY14" fmla="*/ 6066 h 3091856"/>
              <a:gd name="connsiteX15" fmla="*/ 559089 w 2163029"/>
              <a:gd name="connsiteY15" fmla="*/ 48596 h 3091856"/>
              <a:gd name="connsiteX16" fmla="*/ 314540 w 2163029"/>
              <a:gd name="connsiteY16" fmla="*/ 261248 h 3091856"/>
              <a:gd name="connsiteX17" fmla="*/ 123154 w 2163029"/>
              <a:gd name="connsiteY17" fmla="*/ 505796 h 3091856"/>
              <a:gd name="connsiteX18" fmla="*/ 6196 w 2163029"/>
              <a:gd name="connsiteY18" fmla="*/ 760978 h 3091856"/>
              <a:gd name="connsiteX19" fmla="*/ 6196 w 2163029"/>
              <a:gd name="connsiteY19" fmla="*/ 760978 h 3091856"/>
              <a:gd name="connsiteX20" fmla="*/ 16829 w 2163029"/>
              <a:gd name="connsiteY20" fmla="*/ 1069322 h 3091856"/>
              <a:gd name="connsiteX21" fmla="*/ 6196 w 2163029"/>
              <a:gd name="connsiteY21" fmla="*/ 2090048 h 3091856"/>
              <a:gd name="connsiteX22" fmla="*/ 6196 w 2163029"/>
              <a:gd name="connsiteY22" fmla="*/ 2674838 h 3091856"/>
              <a:gd name="connsiteX23" fmla="*/ 0 w 2163029"/>
              <a:gd name="connsiteY23" fmla="*/ 3091856 h 3091856"/>
              <a:gd name="connsiteX0" fmla="*/ 0 w 2163029"/>
              <a:gd name="connsiteY0" fmla="*/ 3091856 h 3091856"/>
              <a:gd name="connsiteX1" fmla="*/ 691115 w 2163029"/>
              <a:gd name="connsiteY1" fmla="*/ 3088006 h 3091856"/>
              <a:gd name="connsiteX2" fmla="*/ 1367163 w 2163029"/>
              <a:gd name="connsiteY2" fmla="*/ 3015080 h 3091856"/>
              <a:gd name="connsiteX3" fmla="*/ 1877526 w 2163029"/>
              <a:gd name="connsiteY3" fmla="*/ 2961917 h 3091856"/>
              <a:gd name="connsiteX4" fmla="*/ 2143340 w 2163029"/>
              <a:gd name="connsiteY4" fmla="*/ 2908755 h 3091856"/>
              <a:gd name="connsiteX5" fmla="*/ 2143340 w 2163029"/>
              <a:gd name="connsiteY5" fmla="*/ 2908755 h 3091856"/>
              <a:gd name="connsiteX6" fmla="*/ 2143340 w 2163029"/>
              <a:gd name="connsiteY6" fmla="*/ 2642941 h 3091856"/>
              <a:gd name="connsiteX7" fmla="*/ 2143340 w 2163029"/>
              <a:gd name="connsiteY7" fmla="*/ 2164476 h 3091856"/>
              <a:gd name="connsiteX8" fmla="*/ 2143340 w 2163029"/>
              <a:gd name="connsiteY8" fmla="*/ 1696643 h 3091856"/>
              <a:gd name="connsiteX9" fmla="*/ 2143340 w 2163029"/>
              <a:gd name="connsiteY9" fmla="*/ 1239443 h 3091856"/>
              <a:gd name="connsiteX10" fmla="*/ 2143340 w 2163029"/>
              <a:gd name="connsiteY10" fmla="*/ 1228810 h 3091856"/>
              <a:gd name="connsiteX11" fmla="*/ 1877526 w 2163029"/>
              <a:gd name="connsiteY11" fmla="*/ 750345 h 3091856"/>
              <a:gd name="connsiteX12" fmla="*/ 1558549 w 2163029"/>
              <a:gd name="connsiteY12" fmla="*/ 420736 h 3091856"/>
              <a:gd name="connsiteX13" fmla="*/ 1250205 w 2163029"/>
              <a:gd name="connsiteY13" fmla="*/ 144289 h 3091856"/>
              <a:gd name="connsiteX14" fmla="*/ 878066 w 2163029"/>
              <a:gd name="connsiteY14" fmla="*/ 6066 h 3091856"/>
              <a:gd name="connsiteX15" fmla="*/ 559089 w 2163029"/>
              <a:gd name="connsiteY15" fmla="*/ 48596 h 3091856"/>
              <a:gd name="connsiteX16" fmla="*/ 314540 w 2163029"/>
              <a:gd name="connsiteY16" fmla="*/ 261248 h 3091856"/>
              <a:gd name="connsiteX17" fmla="*/ 123154 w 2163029"/>
              <a:gd name="connsiteY17" fmla="*/ 505796 h 3091856"/>
              <a:gd name="connsiteX18" fmla="*/ 6196 w 2163029"/>
              <a:gd name="connsiteY18" fmla="*/ 760978 h 3091856"/>
              <a:gd name="connsiteX19" fmla="*/ 6196 w 2163029"/>
              <a:gd name="connsiteY19" fmla="*/ 760978 h 3091856"/>
              <a:gd name="connsiteX20" fmla="*/ 16829 w 2163029"/>
              <a:gd name="connsiteY20" fmla="*/ 1069322 h 3091856"/>
              <a:gd name="connsiteX21" fmla="*/ 6196 w 2163029"/>
              <a:gd name="connsiteY21" fmla="*/ 2090048 h 3091856"/>
              <a:gd name="connsiteX22" fmla="*/ 6196 w 2163029"/>
              <a:gd name="connsiteY22" fmla="*/ 2674838 h 3091856"/>
              <a:gd name="connsiteX23" fmla="*/ 0 w 2163029"/>
              <a:gd name="connsiteY23" fmla="*/ 3091856 h 3091856"/>
              <a:gd name="connsiteX0" fmla="*/ 0 w 2163029"/>
              <a:gd name="connsiteY0" fmla="*/ 3091856 h 3091856"/>
              <a:gd name="connsiteX1" fmla="*/ 691115 w 2163029"/>
              <a:gd name="connsiteY1" fmla="*/ 3088006 h 3091856"/>
              <a:gd name="connsiteX2" fmla="*/ 1428871 w 2163029"/>
              <a:gd name="connsiteY2" fmla="*/ 3048739 h 3091856"/>
              <a:gd name="connsiteX3" fmla="*/ 1877526 w 2163029"/>
              <a:gd name="connsiteY3" fmla="*/ 2961917 h 3091856"/>
              <a:gd name="connsiteX4" fmla="*/ 2143340 w 2163029"/>
              <a:gd name="connsiteY4" fmla="*/ 2908755 h 3091856"/>
              <a:gd name="connsiteX5" fmla="*/ 2143340 w 2163029"/>
              <a:gd name="connsiteY5" fmla="*/ 2908755 h 3091856"/>
              <a:gd name="connsiteX6" fmla="*/ 2143340 w 2163029"/>
              <a:gd name="connsiteY6" fmla="*/ 2642941 h 3091856"/>
              <a:gd name="connsiteX7" fmla="*/ 2143340 w 2163029"/>
              <a:gd name="connsiteY7" fmla="*/ 2164476 h 3091856"/>
              <a:gd name="connsiteX8" fmla="*/ 2143340 w 2163029"/>
              <a:gd name="connsiteY8" fmla="*/ 1696643 h 3091856"/>
              <a:gd name="connsiteX9" fmla="*/ 2143340 w 2163029"/>
              <a:gd name="connsiteY9" fmla="*/ 1239443 h 3091856"/>
              <a:gd name="connsiteX10" fmla="*/ 2143340 w 2163029"/>
              <a:gd name="connsiteY10" fmla="*/ 1228810 h 3091856"/>
              <a:gd name="connsiteX11" fmla="*/ 1877526 w 2163029"/>
              <a:gd name="connsiteY11" fmla="*/ 750345 h 3091856"/>
              <a:gd name="connsiteX12" fmla="*/ 1558549 w 2163029"/>
              <a:gd name="connsiteY12" fmla="*/ 420736 h 3091856"/>
              <a:gd name="connsiteX13" fmla="*/ 1250205 w 2163029"/>
              <a:gd name="connsiteY13" fmla="*/ 144289 h 3091856"/>
              <a:gd name="connsiteX14" fmla="*/ 878066 w 2163029"/>
              <a:gd name="connsiteY14" fmla="*/ 6066 h 3091856"/>
              <a:gd name="connsiteX15" fmla="*/ 559089 w 2163029"/>
              <a:gd name="connsiteY15" fmla="*/ 48596 h 3091856"/>
              <a:gd name="connsiteX16" fmla="*/ 314540 w 2163029"/>
              <a:gd name="connsiteY16" fmla="*/ 261248 h 3091856"/>
              <a:gd name="connsiteX17" fmla="*/ 123154 w 2163029"/>
              <a:gd name="connsiteY17" fmla="*/ 505796 h 3091856"/>
              <a:gd name="connsiteX18" fmla="*/ 6196 w 2163029"/>
              <a:gd name="connsiteY18" fmla="*/ 760978 h 3091856"/>
              <a:gd name="connsiteX19" fmla="*/ 6196 w 2163029"/>
              <a:gd name="connsiteY19" fmla="*/ 760978 h 3091856"/>
              <a:gd name="connsiteX20" fmla="*/ 16829 w 2163029"/>
              <a:gd name="connsiteY20" fmla="*/ 1069322 h 3091856"/>
              <a:gd name="connsiteX21" fmla="*/ 6196 w 2163029"/>
              <a:gd name="connsiteY21" fmla="*/ 2090048 h 3091856"/>
              <a:gd name="connsiteX22" fmla="*/ 6196 w 2163029"/>
              <a:gd name="connsiteY22" fmla="*/ 2674838 h 3091856"/>
              <a:gd name="connsiteX23" fmla="*/ 0 w 2163029"/>
              <a:gd name="connsiteY23" fmla="*/ 3091856 h 3091856"/>
              <a:gd name="connsiteX0" fmla="*/ 0 w 2163029"/>
              <a:gd name="connsiteY0" fmla="*/ 3091856 h 3091856"/>
              <a:gd name="connsiteX1" fmla="*/ 691115 w 2163029"/>
              <a:gd name="connsiteY1" fmla="*/ 3088006 h 3091856"/>
              <a:gd name="connsiteX2" fmla="*/ 1428871 w 2163029"/>
              <a:gd name="connsiteY2" fmla="*/ 3048739 h 3091856"/>
              <a:gd name="connsiteX3" fmla="*/ 1905575 w 2163029"/>
              <a:gd name="connsiteY3" fmla="*/ 2978746 h 3091856"/>
              <a:gd name="connsiteX4" fmla="*/ 2143340 w 2163029"/>
              <a:gd name="connsiteY4" fmla="*/ 2908755 h 3091856"/>
              <a:gd name="connsiteX5" fmla="*/ 2143340 w 2163029"/>
              <a:gd name="connsiteY5" fmla="*/ 2908755 h 3091856"/>
              <a:gd name="connsiteX6" fmla="*/ 2143340 w 2163029"/>
              <a:gd name="connsiteY6" fmla="*/ 2642941 h 3091856"/>
              <a:gd name="connsiteX7" fmla="*/ 2143340 w 2163029"/>
              <a:gd name="connsiteY7" fmla="*/ 2164476 h 3091856"/>
              <a:gd name="connsiteX8" fmla="*/ 2143340 w 2163029"/>
              <a:gd name="connsiteY8" fmla="*/ 1696643 h 3091856"/>
              <a:gd name="connsiteX9" fmla="*/ 2143340 w 2163029"/>
              <a:gd name="connsiteY9" fmla="*/ 1239443 h 3091856"/>
              <a:gd name="connsiteX10" fmla="*/ 2143340 w 2163029"/>
              <a:gd name="connsiteY10" fmla="*/ 1228810 h 3091856"/>
              <a:gd name="connsiteX11" fmla="*/ 1877526 w 2163029"/>
              <a:gd name="connsiteY11" fmla="*/ 750345 h 3091856"/>
              <a:gd name="connsiteX12" fmla="*/ 1558549 w 2163029"/>
              <a:gd name="connsiteY12" fmla="*/ 420736 h 3091856"/>
              <a:gd name="connsiteX13" fmla="*/ 1250205 w 2163029"/>
              <a:gd name="connsiteY13" fmla="*/ 144289 h 3091856"/>
              <a:gd name="connsiteX14" fmla="*/ 878066 w 2163029"/>
              <a:gd name="connsiteY14" fmla="*/ 6066 h 3091856"/>
              <a:gd name="connsiteX15" fmla="*/ 559089 w 2163029"/>
              <a:gd name="connsiteY15" fmla="*/ 48596 h 3091856"/>
              <a:gd name="connsiteX16" fmla="*/ 314540 w 2163029"/>
              <a:gd name="connsiteY16" fmla="*/ 261248 h 3091856"/>
              <a:gd name="connsiteX17" fmla="*/ 123154 w 2163029"/>
              <a:gd name="connsiteY17" fmla="*/ 505796 h 3091856"/>
              <a:gd name="connsiteX18" fmla="*/ 6196 w 2163029"/>
              <a:gd name="connsiteY18" fmla="*/ 760978 h 3091856"/>
              <a:gd name="connsiteX19" fmla="*/ 6196 w 2163029"/>
              <a:gd name="connsiteY19" fmla="*/ 760978 h 3091856"/>
              <a:gd name="connsiteX20" fmla="*/ 16829 w 2163029"/>
              <a:gd name="connsiteY20" fmla="*/ 1069322 h 3091856"/>
              <a:gd name="connsiteX21" fmla="*/ 6196 w 2163029"/>
              <a:gd name="connsiteY21" fmla="*/ 2090048 h 3091856"/>
              <a:gd name="connsiteX22" fmla="*/ 6196 w 2163029"/>
              <a:gd name="connsiteY22" fmla="*/ 2674838 h 3091856"/>
              <a:gd name="connsiteX23" fmla="*/ 0 w 2163029"/>
              <a:gd name="connsiteY23" fmla="*/ 3091856 h 3091856"/>
              <a:gd name="connsiteX0" fmla="*/ 0 w 2163029"/>
              <a:gd name="connsiteY0" fmla="*/ 3091856 h 3091856"/>
              <a:gd name="connsiteX1" fmla="*/ 691115 w 2163029"/>
              <a:gd name="connsiteY1" fmla="*/ 3088006 h 3091856"/>
              <a:gd name="connsiteX2" fmla="*/ 1428871 w 2163029"/>
              <a:gd name="connsiteY2" fmla="*/ 3048739 h 3091856"/>
              <a:gd name="connsiteX3" fmla="*/ 1905575 w 2163029"/>
              <a:gd name="connsiteY3" fmla="*/ 2978746 h 3091856"/>
              <a:gd name="connsiteX4" fmla="*/ 2143340 w 2163029"/>
              <a:gd name="connsiteY4" fmla="*/ 2908755 h 3091856"/>
              <a:gd name="connsiteX5" fmla="*/ 2143340 w 2163029"/>
              <a:gd name="connsiteY5" fmla="*/ 2908755 h 3091856"/>
              <a:gd name="connsiteX6" fmla="*/ 2143340 w 2163029"/>
              <a:gd name="connsiteY6" fmla="*/ 2642941 h 3091856"/>
              <a:gd name="connsiteX7" fmla="*/ 2143340 w 2163029"/>
              <a:gd name="connsiteY7" fmla="*/ 2164476 h 3091856"/>
              <a:gd name="connsiteX8" fmla="*/ 2143340 w 2163029"/>
              <a:gd name="connsiteY8" fmla="*/ 1696643 h 3091856"/>
              <a:gd name="connsiteX9" fmla="*/ 2143340 w 2163029"/>
              <a:gd name="connsiteY9" fmla="*/ 1239443 h 3091856"/>
              <a:gd name="connsiteX10" fmla="*/ 2143340 w 2163029"/>
              <a:gd name="connsiteY10" fmla="*/ 1228810 h 3091856"/>
              <a:gd name="connsiteX11" fmla="*/ 1877526 w 2163029"/>
              <a:gd name="connsiteY11" fmla="*/ 750345 h 3091856"/>
              <a:gd name="connsiteX12" fmla="*/ 1575379 w 2163029"/>
              <a:gd name="connsiteY12" fmla="*/ 392687 h 3091856"/>
              <a:gd name="connsiteX13" fmla="*/ 1250205 w 2163029"/>
              <a:gd name="connsiteY13" fmla="*/ 144289 h 3091856"/>
              <a:gd name="connsiteX14" fmla="*/ 878066 w 2163029"/>
              <a:gd name="connsiteY14" fmla="*/ 6066 h 3091856"/>
              <a:gd name="connsiteX15" fmla="*/ 559089 w 2163029"/>
              <a:gd name="connsiteY15" fmla="*/ 48596 h 3091856"/>
              <a:gd name="connsiteX16" fmla="*/ 314540 w 2163029"/>
              <a:gd name="connsiteY16" fmla="*/ 261248 h 3091856"/>
              <a:gd name="connsiteX17" fmla="*/ 123154 w 2163029"/>
              <a:gd name="connsiteY17" fmla="*/ 505796 h 3091856"/>
              <a:gd name="connsiteX18" fmla="*/ 6196 w 2163029"/>
              <a:gd name="connsiteY18" fmla="*/ 760978 h 3091856"/>
              <a:gd name="connsiteX19" fmla="*/ 6196 w 2163029"/>
              <a:gd name="connsiteY19" fmla="*/ 760978 h 3091856"/>
              <a:gd name="connsiteX20" fmla="*/ 16829 w 2163029"/>
              <a:gd name="connsiteY20" fmla="*/ 1069322 h 3091856"/>
              <a:gd name="connsiteX21" fmla="*/ 6196 w 2163029"/>
              <a:gd name="connsiteY21" fmla="*/ 2090048 h 3091856"/>
              <a:gd name="connsiteX22" fmla="*/ 6196 w 2163029"/>
              <a:gd name="connsiteY22" fmla="*/ 2674838 h 3091856"/>
              <a:gd name="connsiteX23" fmla="*/ 0 w 2163029"/>
              <a:gd name="connsiteY23" fmla="*/ 3091856 h 3091856"/>
              <a:gd name="connsiteX0" fmla="*/ 1 w 2163030"/>
              <a:gd name="connsiteY0" fmla="*/ 3091856 h 3091856"/>
              <a:gd name="connsiteX1" fmla="*/ 691116 w 2163030"/>
              <a:gd name="connsiteY1" fmla="*/ 3088006 h 3091856"/>
              <a:gd name="connsiteX2" fmla="*/ 1428872 w 2163030"/>
              <a:gd name="connsiteY2" fmla="*/ 3048739 h 3091856"/>
              <a:gd name="connsiteX3" fmla="*/ 1905576 w 2163030"/>
              <a:gd name="connsiteY3" fmla="*/ 2978746 h 3091856"/>
              <a:gd name="connsiteX4" fmla="*/ 2143341 w 2163030"/>
              <a:gd name="connsiteY4" fmla="*/ 2908755 h 3091856"/>
              <a:gd name="connsiteX5" fmla="*/ 2143341 w 2163030"/>
              <a:gd name="connsiteY5" fmla="*/ 2908755 h 3091856"/>
              <a:gd name="connsiteX6" fmla="*/ 2143341 w 2163030"/>
              <a:gd name="connsiteY6" fmla="*/ 2642941 h 3091856"/>
              <a:gd name="connsiteX7" fmla="*/ 2143341 w 2163030"/>
              <a:gd name="connsiteY7" fmla="*/ 2164476 h 3091856"/>
              <a:gd name="connsiteX8" fmla="*/ 2143341 w 2163030"/>
              <a:gd name="connsiteY8" fmla="*/ 1696643 h 3091856"/>
              <a:gd name="connsiteX9" fmla="*/ 2143341 w 2163030"/>
              <a:gd name="connsiteY9" fmla="*/ 1239443 h 3091856"/>
              <a:gd name="connsiteX10" fmla="*/ 2143341 w 2163030"/>
              <a:gd name="connsiteY10" fmla="*/ 1228810 h 3091856"/>
              <a:gd name="connsiteX11" fmla="*/ 1877527 w 2163030"/>
              <a:gd name="connsiteY11" fmla="*/ 750345 h 3091856"/>
              <a:gd name="connsiteX12" fmla="*/ 1575380 w 2163030"/>
              <a:gd name="connsiteY12" fmla="*/ 392687 h 3091856"/>
              <a:gd name="connsiteX13" fmla="*/ 1250206 w 2163030"/>
              <a:gd name="connsiteY13" fmla="*/ 144289 h 3091856"/>
              <a:gd name="connsiteX14" fmla="*/ 878067 w 2163030"/>
              <a:gd name="connsiteY14" fmla="*/ 6066 h 3091856"/>
              <a:gd name="connsiteX15" fmla="*/ 559090 w 2163030"/>
              <a:gd name="connsiteY15" fmla="*/ 48596 h 3091856"/>
              <a:gd name="connsiteX16" fmla="*/ 314541 w 2163030"/>
              <a:gd name="connsiteY16" fmla="*/ 261248 h 3091856"/>
              <a:gd name="connsiteX17" fmla="*/ 123155 w 2163030"/>
              <a:gd name="connsiteY17" fmla="*/ 505796 h 3091856"/>
              <a:gd name="connsiteX18" fmla="*/ 6197 w 2163030"/>
              <a:gd name="connsiteY18" fmla="*/ 760978 h 3091856"/>
              <a:gd name="connsiteX19" fmla="*/ 6197 w 2163030"/>
              <a:gd name="connsiteY19" fmla="*/ 760978 h 3091856"/>
              <a:gd name="connsiteX20" fmla="*/ 0 w 2163030"/>
              <a:gd name="connsiteY20" fmla="*/ 1119810 h 3091856"/>
              <a:gd name="connsiteX21" fmla="*/ 6197 w 2163030"/>
              <a:gd name="connsiteY21" fmla="*/ 2090048 h 3091856"/>
              <a:gd name="connsiteX22" fmla="*/ 6197 w 2163030"/>
              <a:gd name="connsiteY22" fmla="*/ 2674838 h 3091856"/>
              <a:gd name="connsiteX23" fmla="*/ 1 w 2163030"/>
              <a:gd name="connsiteY23" fmla="*/ 3091856 h 3091856"/>
              <a:gd name="connsiteX0" fmla="*/ 1 w 2145578"/>
              <a:gd name="connsiteY0" fmla="*/ 3091856 h 3091856"/>
              <a:gd name="connsiteX1" fmla="*/ 691116 w 2145578"/>
              <a:gd name="connsiteY1" fmla="*/ 3088006 h 3091856"/>
              <a:gd name="connsiteX2" fmla="*/ 1428872 w 2145578"/>
              <a:gd name="connsiteY2" fmla="*/ 3048739 h 3091856"/>
              <a:gd name="connsiteX3" fmla="*/ 1905576 w 2145578"/>
              <a:gd name="connsiteY3" fmla="*/ 2978746 h 3091856"/>
              <a:gd name="connsiteX4" fmla="*/ 2143341 w 2145578"/>
              <a:gd name="connsiteY4" fmla="*/ 2908755 h 3091856"/>
              <a:gd name="connsiteX5" fmla="*/ 2143341 w 2145578"/>
              <a:gd name="connsiteY5" fmla="*/ 2908755 h 3091856"/>
              <a:gd name="connsiteX6" fmla="*/ 2143341 w 2145578"/>
              <a:gd name="connsiteY6" fmla="*/ 2642941 h 3091856"/>
              <a:gd name="connsiteX7" fmla="*/ 2143341 w 2145578"/>
              <a:gd name="connsiteY7" fmla="*/ 2164476 h 3091856"/>
              <a:gd name="connsiteX8" fmla="*/ 2143341 w 2145578"/>
              <a:gd name="connsiteY8" fmla="*/ 1696643 h 3091856"/>
              <a:gd name="connsiteX9" fmla="*/ 2143341 w 2145578"/>
              <a:gd name="connsiteY9" fmla="*/ 1239443 h 3091856"/>
              <a:gd name="connsiteX10" fmla="*/ 2143341 w 2145578"/>
              <a:gd name="connsiteY10" fmla="*/ 1228810 h 3091856"/>
              <a:gd name="connsiteX11" fmla="*/ 1877527 w 2145578"/>
              <a:gd name="connsiteY11" fmla="*/ 750345 h 3091856"/>
              <a:gd name="connsiteX12" fmla="*/ 1575380 w 2145578"/>
              <a:gd name="connsiteY12" fmla="*/ 392687 h 3091856"/>
              <a:gd name="connsiteX13" fmla="*/ 1250206 w 2145578"/>
              <a:gd name="connsiteY13" fmla="*/ 144289 h 3091856"/>
              <a:gd name="connsiteX14" fmla="*/ 878067 w 2145578"/>
              <a:gd name="connsiteY14" fmla="*/ 6066 h 3091856"/>
              <a:gd name="connsiteX15" fmla="*/ 559090 w 2145578"/>
              <a:gd name="connsiteY15" fmla="*/ 48596 h 3091856"/>
              <a:gd name="connsiteX16" fmla="*/ 314541 w 2145578"/>
              <a:gd name="connsiteY16" fmla="*/ 261248 h 3091856"/>
              <a:gd name="connsiteX17" fmla="*/ 123155 w 2145578"/>
              <a:gd name="connsiteY17" fmla="*/ 505796 h 3091856"/>
              <a:gd name="connsiteX18" fmla="*/ 6197 w 2145578"/>
              <a:gd name="connsiteY18" fmla="*/ 760978 h 3091856"/>
              <a:gd name="connsiteX19" fmla="*/ 6197 w 2145578"/>
              <a:gd name="connsiteY19" fmla="*/ 760978 h 3091856"/>
              <a:gd name="connsiteX20" fmla="*/ 0 w 2145578"/>
              <a:gd name="connsiteY20" fmla="*/ 1119810 h 3091856"/>
              <a:gd name="connsiteX21" fmla="*/ 6197 w 2145578"/>
              <a:gd name="connsiteY21" fmla="*/ 2090048 h 3091856"/>
              <a:gd name="connsiteX22" fmla="*/ 6197 w 2145578"/>
              <a:gd name="connsiteY22" fmla="*/ 2674838 h 3091856"/>
              <a:gd name="connsiteX23" fmla="*/ 1 w 2145578"/>
              <a:gd name="connsiteY23" fmla="*/ 3091856 h 3091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145578" h="3091856">
                <a:moveTo>
                  <a:pt x="1" y="3091856"/>
                </a:moveTo>
                <a:lnTo>
                  <a:pt x="691116" y="3088006"/>
                </a:lnTo>
                <a:cubicBezTo>
                  <a:pt x="929261" y="3080820"/>
                  <a:pt x="1226462" y="3066949"/>
                  <a:pt x="1428872" y="3048739"/>
                </a:cubicBezTo>
                <a:cubicBezTo>
                  <a:pt x="1631282" y="3030529"/>
                  <a:pt x="1786498" y="3002077"/>
                  <a:pt x="1905576" y="2978746"/>
                </a:cubicBezTo>
                <a:lnTo>
                  <a:pt x="2143341" y="2908755"/>
                </a:lnTo>
                <a:lnTo>
                  <a:pt x="2143341" y="2908755"/>
                </a:lnTo>
                <a:lnTo>
                  <a:pt x="2143341" y="2642941"/>
                </a:lnTo>
                <a:lnTo>
                  <a:pt x="2143341" y="2164476"/>
                </a:lnTo>
                <a:lnTo>
                  <a:pt x="2143341" y="1696643"/>
                </a:lnTo>
                <a:lnTo>
                  <a:pt x="2143341" y="1239443"/>
                </a:lnTo>
                <a:cubicBezTo>
                  <a:pt x="2143341" y="1161471"/>
                  <a:pt x="2148375" y="1265447"/>
                  <a:pt x="2143341" y="1228810"/>
                </a:cubicBezTo>
                <a:cubicBezTo>
                  <a:pt x="2138307" y="1192173"/>
                  <a:pt x="1972187" y="889699"/>
                  <a:pt x="1877527" y="750345"/>
                </a:cubicBezTo>
                <a:cubicBezTo>
                  <a:pt x="1782867" y="610991"/>
                  <a:pt x="1679933" y="493696"/>
                  <a:pt x="1575380" y="392687"/>
                </a:cubicBezTo>
                <a:cubicBezTo>
                  <a:pt x="1470827" y="291678"/>
                  <a:pt x="1366425" y="208726"/>
                  <a:pt x="1250206" y="144289"/>
                </a:cubicBezTo>
                <a:cubicBezTo>
                  <a:pt x="1133987" y="79852"/>
                  <a:pt x="993253" y="22015"/>
                  <a:pt x="878067" y="6066"/>
                </a:cubicBezTo>
                <a:cubicBezTo>
                  <a:pt x="762881" y="-9883"/>
                  <a:pt x="653011" y="6066"/>
                  <a:pt x="559090" y="48596"/>
                </a:cubicBezTo>
                <a:cubicBezTo>
                  <a:pt x="465169" y="91126"/>
                  <a:pt x="387197" y="185048"/>
                  <a:pt x="314541" y="261248"/>
                </a:cubicBezTo>
                <a:cubicBezTo>
                  <a:pt x="241885" y="337448"/>
                  <a:pt x="174546" y="422508"/>
                  <a:pt x="123155" y="505796"/>
                </a:cubicBezTo>
                <a:cubicBezTo>
                  <a:pt x="71764" y="589084"/>
                  <a:pt x="6197" y="760978"/>
                  <a:pt x="6197" y="760978"/>
                </a:cubicBezTo>
                <a:lnTo>
                  <a:pt x="6197" y="760978"/>
                </a:lnTo>
                <a:cubicBezTo>
                  <a:pt x="5164" y="820783"/>
                  <a:pt x="0" y="898298"/>
                  <a:pt x="0" y="1119810"/>
                </a:cubicBezTo>
                <a:cubicBezTo>
                  <a:pt x="0" y="1341322"/>
                  <a:pt x="7969" y="1822462"/>
                  <a:pt x="6197" y="2090048"/>
                </a:cubicBezTo>
                <a:cubicBezTo>
                  <a:pt x="4425" y="2357634"/>
                  <a:pt x="6197" y="2674838"/>
                  <a:pt x="6197" y="2674838"/>
                </a:cubicBezTo>
                <a:cubicBezTo>
                  <a:pt x="4132" y="2813844"/>
                  <a:pt x="2066" y="2952850"/>
                  <a:pt x="1" y="3091856"/>
                </a:cubicBezTo>
                <a:close/>
              </a:path>
            </a:pathLst>
          </a:custGeom>
          <a:solidFill>
            <a:srgbClr val="A3E7FF"/>
          </a:solidFill>
          <a:ln>
            <a:solidFill>
              <a:srgbClr val="A3E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6" name="Přímá spojnice 5"/>
          <p:cNvCxnSpPr/>
          <p:nvPr/>
        </p:nvCxnSpPr>
        <p:spPr>
          <a:xfrm>
            <a:off x="1365248" y="755412"/>
            <a:ext cx="0" cy="490615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/>
        </p:nvCxnSpPr>
        <p:spPr>
          <a:xfrm>
            <a:off x="1365248" y="5661570"/>
            <a:ext cx="490561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7"/>
          <p:cNvCxnSpPr/>
          <p:nvPr/>
        </p:nvCxnSpPr>
        <p:spPr>
          <a:xfrm>
            <a:off x="3404171" y="5579824"/>
            <a:ext cx="0" cy="15927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/>
          <p:cNvCxnSpPr/>
          <p:nvPr/>
        </p:nvCxnSpPr>
        <p:spPr>
          <a:xfrm>
            <a:off x="1365248" y="5523630"/>
            <a:ext cx="0" cy="15927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/>
          <p:cNvCxnSpPr/>
          <p:nvPr/>
        </p:nvCxnSpPr>
        <p:spPr>
          <a:xfrm>
            <a:off x="6271447" y="5579824"/>
            <a:ext cx="0" cy="15927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/>
          <p:cNvCxnSpPr/>
          <p:nvPr/>
        </p:nvCxnSpPr>
        <p:spPr>
          <a:xfrm>
            <a:off x="1284896" y="2986155"/>
            <a:ext cx="15927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15"/>
          <p:cNvCxnSpPr/>
          <p:nvPr/>
        </p:nvCxnSpPr>
        <p:spPr>
          <a:xfrm>
            <a:off x="1284896" y="2339154"/>
            <a:ext cx="15927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/>
          <p:cNvCxnSpPr/>
          <p:nvPr/>
        </p:nvCxnSpPr>
        <p:spPr>
          <a:xfrm>
            <a:off x="1284896" y="1328188"/>
            <a:ext cx="15927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ovéPole 23"/>
          <p:cNvSpPr txBox="1"/>
          <p:nvPr/>
        </p:nvSpPr>
        <p:spPr>
          <a:xfrm>
            <a:off x="-36512" y="772369"/>
            <a:ext cx="1401760" cy="326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/>
              <a:t>tlak (mmHg)</a:t>
            </a:r>
          </a:p>
        </p:txBody>
      </p:sp>
      <p:sp>
        <p:nvSpPr>
          <p:cNvPr id="27" name="TextovéPole 26"/>
          <p:cNvSpPr txBox="1"/>
          <p:nvPr/>
        </p:nvSpPr>
        <p:spPr>
          <a:xfrm>
            <a:off x="5940152" y="5445224"/>
            <a:ext cx="152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/>
              <a:t>objem (ml)</a:t>
            </a:r>
          </a:p>
        </p:txBody>
      </p:sp>
      <p:sp>
        <p:nvSpPr>
          <p:cNvPr id="28" name="TextovéPole 27"/>
          <p:cNvSpPr txBox="1"/>
          <p:nvPr/>
        </p:nvSpPr>
        <p:spPr>
          <a:xfrm>
            <a:off x="664368" y="1175345"/>
            <a:ext cx="637163" cy="326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/>
              <a:t>120</a:t>
            </a:r>
          </a:p>
        </p:txBody>
      </p:sp>
      <p:sp>
        <p:nvSpPr>
          <p:cNvPr id="29" name="TextovéPole 28"/>
          <p:cNvSpPr txBox="1"/>
          <p:nvPr/>
        </p:nvSpPr>
        <p:spPr>
          <a:xfrm>
            <a:off x="728084" y="2831969"/>
            <a:ext cx="573447" cy="326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/>
              <a:t>80</a:t>
            </a:r>
          </a:p>
        </p:txBody>
      </p:sp>
      <p:sp>
        <p:nvSpPr>
          <p:cNvPr id="30" name="TextovéPole 29"/>
          <p:cNvSpPr txBox="1"/>
          <p:nvPr/>
        </p:nvSpPr>
        <p:spPr>
          <a:xfrm>
            <a:off x="728084" y="2194806"/>
            <a:ext cx="573447" cy="326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/>
              <a:t>100</a:t>
            </a:r>
          </a:p>
        </p:txBody>
      </p:sp>
      <p:sp>
        <p:nvSpPr>
          <p:cNvPr id="31" name="TextovéPole 30"/>
          <p:cNvSpPr txBox="1"/>
          <p:nvPr/>
        </p:nvSpPr>
        <p:spPr>
          <a:xfrm>
            <a:off x="3125367" y="5789003"/>
            <a:ext cx="573447" cy="326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50</a:t>
            </a:r>
          </a:p>
        </p:txBody>
      </p:sp>
      <p:sp>
        <p:nvSpPr>
          <p:cNvPr id="32" name="TextovéPole 31"/>
          <p:cNvSpPr txBox="1"/>
          <p:nvPr/>
        </p:nvSpPr>
        <p:spPr>
          <a:xfrm>
            <a:off x="5976762" y="5773316"/>
            <a:ext cx="573447" cy="326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120</a:t>
            </a:r>
          </a:p>
        </p:txBody>
      </p:sp>
      <p:sp>
        <p:nvSpPr>
          <p:cNvPr id="18" name="Volný tvar 17"/>
          <p:cNvSpPr/>
          <p:nvPr/>
        </p:nvSpPr>
        <p:spPr>
          <a:xfrm>
            <a:off x="3419361" y="5198113"/>
            <a:ext cx="2866917" cy="244227"/>
          </a:xfrm>
          <a:custGeom>
            <a:avLst/>
            <a:gdLst>
              <a:gd name="connsiteX0" fmla="*/ 0 w 3218213"/>
              <a:gd name="connsiteY0" fmla="*/ 261257 h 276009"/>
              <a:gd name="connsiteX1" fmla="*/ 1033153 w 3218213"/>
              <a:gd name="connsiteY1" fmla="*/ 273133 h 276009"/>
              <a:gd name="connsiteX2" fmla="*/ 2018805 w 3218213"/>
              <a:gd name="connsiteY2" fmla="*/ 213756 h 276009"/>
              <a:gd name="connsiteX3" fmla="*/ 2743200 w 3218213"/>
              <a:gd name="connsiteY3" fmla="*/ 142504 h 276009"/>
              <a:gd name="connsiteX4" fmla="*/ 3218213 w 3218213"/>
              <a:gd name="connsiteY4" fmla="*/ 0 h 276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18213" h="276009">
                <a:moveTo>
                  <a:pt x="0" y="261257"/>
                </a:moveTo>
                <a:cubicBezTo>
                  <a:pt x="348343" y="271153"/>
                  <a:pt x="696686" y="281050"/>
                  <a:pt x="1033153" y="273133"/>
                </a:cubicBezTo>
                <a:cubicBezTo>
                  <a:pt x="1369620" y="265216"/>
                  <a:pt x="1733797" y="235528"/>
                  <a:pt x="2018805" y="213756"/>
                </a:cubicBezTo>
                <a:cubicBezTo>
                  <a:pt x="2303813" y="191984"/>
                  <a:pt x="2543299" y="178130"/>
                  <a:pt x="2743200" y="142504"/>
                </a:cubicBezTo>
                <a:cubicBezTo>
                  <a:pt x="2943101" y="106878"/>
                  <a:pt x="3080657" y="53439"/>
                  <a:pt x="3218213" y="0"/>
                </a:cubicBezTo>
              </a:path>
            </a:pathLst>
          </a:cu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7" name="Skupina 6"/>
          <p:cNvGrpSpPr/>
          <p:nvPr/>
        </p:nvGrpSpPr>
        <p:grpSpPr>
          <a:xfrm>
            <a:off x="3413970" y="4365104"/>
            <a:ext cx="2856503" cy="1008773"/>
            <a:chOff x="3413970" y="4149080"/>
            <a:chExt cx="2856503" cy="1280207"/>
          </a:xfrm>
        </p:grpSpPr>
        <p:cxnSp>
          <p:nvCxnSpPr>
            <p:cNvPr id="11" name="Přímá spojnice 10"/>
            <p:cNvCxnSpPr>
              <a:stCxn id="3" idx="4"/>
              <a:endCxn id="3" idx="9"/>
            </p:cNvCxnSpPr>
            <p:nvPr/>
          </p:nvCxnSpPr>
          <p:spPr>
            <a:xfrm flipV="1">
              <a:off x="6268435" y="4676413"/>
              <a:ext cx="0" cy="683997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" name="Skupina 1"/>
            <p:cNvGrpSpPr/>
            <p:nvPr/>
          </p:nvGrpSpPr>
          <p:grpSpPr>
            <a:xfrm>
              <a:off x="3413970" y="4149080"/>
              <a:ext cx="2856503" cy="528480"/>
              <a:chOff x="3413970" y="1325270"/>
              <a:chExt cx="2856503" cy="1653393"/>
            </a:xfrm>
          </p:grpSpPr>
          <p:sp>
            <p:nvSpPr>
              <p:cNvPr id="19" name="Volný tvar 18"/>
              <p:cNvSpPr/>
              <p:nvPr/>
            </p:nvSpPr>
            <p:spPr>
              <a:xfrm>
                <a:off x="4413043" y="1327650"/>
                <a:ext cx="1857430" cy="1651013"/>
              </a:xfrm>
              <a:custGeom>
                <a:avLst/>
                <a:gdLst>
                  <a:gd name="connsiteX0" fmla="*/ 2099145 w 2099145"/>
                  <a:gd name="connsiteY0" fmla="*/ 1865866 h 1865866"/>
                  <a:gd name="connsiteX1" fmla="*/ 1876508 w 2099145"/>
                  <a:gd name="connsiteY1" fmla="*/ 1468301 h 1865866"/>
                  <a:gd name="connsiteX2" fmla="*/ 1550505 w 2099145"/>
                  <a:gd name="connsiteY2" fmla="*/ 951466 h 1865866"/>
                  <a:gd name="connsiteX3" fmla="*/ 1073426 w 2099145"/>
                  <a:gd name="connsiteY3" fmla="*/ 442582 h 1865866"/>
                  <a:gd name="connsiteX4" fmla="*/ 707666 w 2099145"/>
                  <a:gd name="connsiteY4" fmla="*/ 211995 h 1865866"/>
                  <a:gd name="connsiteX5" fmla="*/ 190832 w 2099145"/>
                  <a:gd name="connsiteY5" fmla="*/ 21163 h 1865866"/>
                  <a:gd name="connsiteX6" fmla="*/ 0 w 2099145"/>
                  <a:gd name="connsiteY6" fmla="*/ 13212 h 1865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99145" h="1865866">
                    <a:moveTo>
                      <a:pt x="2099145" y="1865866"/>
                    </a:moveTo>
                    <a:cubicBezTo>
                      <a:pt x="2033546" y="1743283"/>
                      <a:pt x="1967948" y="1620701"/>
                      <a:pt x="1876508" y="1468301"/>
                    </a:cubicBezTo>
                    <a:cubicBezTo>
                      <a:pt x="1785068" y="1315901"/>
                      <a:pt x="1684352" y="1122419"/>
                      <a:pt x="1550505" y="951466"/>
                    </a:cubicBezTo>
                    <a:cubicBezTo>
                      <a:pt x="1416658" y="780513"/>
                      <a:pt x="1213899" y="565827"/>
                      <a:pt x="1073426" y="442582"/>
                    </a:cubicBezTo>
                    <a:cubicBezTo>
                      <a:pt x="932953" y="319337"/>
                      <a:pt x="854765" y="282231"/>
                      <a:pt x="707666" y="211995"/>
                    </a:cubicBezTo>
                    <a:cubicBezTo>
                      <a:pt x="560567" y="141759"/>
                      <a:pt x="308776" y="54293"/>
                      <a:pt x="190832" y="21163"/>
                    </a:cubicBezTo>
                    <a:cubicBezTo>
                      <a:pt x="72888" y="-11967"/>
                      <a:pt x="36444" y="622"/>
                      <a:pt x="0" y="13212"/>
                    </a:cubicBezTo>
                  </a:path>
                </a:pathLst>
              </a:custGeom>
              <a:noFill/>
              <a:ln w="76200">
                <a:solidFill>
                  <a:srgbClr val="66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0" name="Volný tvar 19"/>
              <p:cNvSpPr/>
              <p:nvPr/>
            </p:nvSpPr>
            <p:spPr>
              <a:xfrm>
                <a:off x="3413970" y="1325270"/>
                <a:ext cx="1020179" cy="1034250"/>
              </a:xfrm>
              <a:custGeom>
                <a:avLst/>
                <a:gdLst>
                  <a:gd name="connsiteX0" fmla="*/ 1152939 w 1152939"/>
                  <a:gd name="connsiteY0" fmla="*/ 0 h 1168841"/>
                  <a:gd name="connsiteX1" fmla="*/ 930302 w 1152939"/>
                  <a:gd name="connsiteY1" fmla="*/ 39756 h 1168841"/>
                  <a:gd name="connsiteX2" fmla="*/ 667909 w 1152939"/>
                  <a:gd name="connsiteY2" fmla="*/ 214685 h 1168841"/>
                  <a:gd name="connsiteX3" fmla="*/ 357809 w 1152939"/>
                  <a:gd name="connsiteY3" fmla="*/ 532737 h 1168841"/>
                  <a:gd name="connsiteX4" fmla="*/ 206734 w 1152939"/>
                  <a:gd name="connsiteY4" fmla="*/ 771276 h 1168841"/>
                  <a:gd name="connsiteX5" fmla="*/ 0 w 1152939"/>
                  <a:gd name="connsiteY5" fmla="*/ 1168841 h 1168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52939" h="1168841">
                    <a:moveTo>
                      <a:pt x="1152939" y="0"/>
                    </a:moveTo>
                    <a:cubicBezTo>
                      <a:pt x="1082039" y="1987"/>
                      <a:pt x="1011140" y="3975"/>
                      <a:pt x="930302" y="39756"/>
                    </a:cubicBezTo>
                    <a:cubicBezTo>
                      <a:pt x="849464" y="75537"/>
                      <a:pt x="763325" y="132521"/>
                      <a:pt x="667909" y="214685"/>
                    </a:cubicBezTo>
                    <a:cubicBezTo>
                      <a:pt x="572493" y="296849"/>
                      <a:pt x="434671" y="439972"/>
                      <a:pt x="357809" y="532737"/>
                    </a:cubicBezTo>
                    <a:cubicBezTo>
                      <a:pt x="280947" y="625502"/>
                      <a:pt x="266369" y="665259"/>
                      <a:pt x="206734" y="771276"/>
                    </a:cubicBezTo>
                    <a:cubicBezTo>
                      <a:pt x="147099" y="877293"/>
                      <a:pt x="73549" y="1023067"/>
                      <a:pt x="0" y="1168841"/>
                    </a:cubicBezTo>
                  </a:path>
                </a:pathLst>
              </a:custGeom>
              <a:noFill/>
              <a:ln w="76200">
                <a:solidFill>
                  <a:srgbClr val="D6009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cxnSp>
          <p:nvCxnSpPr>
            <p:cNvPr id="22" name="Přímá spojnice 21"/>
            <p:cNvCxnSpPr>
              <a:stCxn id="20" idx="5"/>
              <a:endCxn id="18" idx="0"/>
            </p:cNvCxnSpPr>
            <p:nvPr/>
          </p:nvCxnSpPr>
          <p:spPr>
            <a:xfrm>
              <a:off x="3413970" y="4479661"/>
              <a:ext cx="5391" cy="949626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Ovál 34"/>
          <p:cNvSpPr/>
          <p:nvPr/>
        </p:nvSpPr>
        <p:spPr>
          <a:xfrm>
            <a:off x="6137696" y="4725144"/>
            <a:ext cx="254865" cy="254837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7" name="Ovál 36"/>
          <p:cNvSpPr/>
          <p:nvPr/>
        </p:nvSpPr>
        <p:spPr>
          <a:xfrm>
            <a:off x="4341099" y="4293096"/>
            <a:ext cx="254865" cy="254837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Ovál 25"/>
          <p:cNvSpPr/>
          <p:nvPr/>
        </p:nvSpPr>
        <p:spPr>
          <a:xfrm>
            <a:off x="6125156" y="5088122"/>
            <a:ext cx="254865" cy="254837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8" name="Ovál 37"/>
          <p:cNvSpPr/>
          <p:nvPr/>
        </p:nvSpPr>
        <p:spPr>
          <a:xfrm>
            <a:off x="3281859" y="4470307"/>
            <a:ext cx="254865" cy="254837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9" name="Ovál 38"/>
          <p:cNvSpPr/>
          <p:nvPr/>
        </p:nvSpPr>
        <p:spPr>
          <a:xfrm>
            <a:off x="3332032" y="5290853"/>
            <a:ext cx="254865" cy="254837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96" name="Přímá spojnice 95"/>
          <p:cNvCxnSpPr/>
          <p:nvPr/>
        </p:nvCxnSpPr>
        <p:spPr>
          <a:xfrm>
            <a:off x="1284830" y="5314804"/>
            <a:ext cx="15927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ovéPole 96"/>
          <p:cNvSpPr txBox="1"/>
          <p:nvPr/>
        </p:nvSpPr>
        <p:spPr>
          <a:xfrm>
            <a:off x="728018" y="5160618"/>
            <a:ext cx="573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5438119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Volný tvar 28"/>
          <p:cNvSpPr/>
          <p:nvPr/>
        </p:nvSpPr>
        <p:spPr>
          <a:xfrm>
            <a:off x="2002031" y="640757"/>
            <a:ext cx="4412775" cy="1050911"/>
          </a:xfrm>
          <a:custGeom>
            <a:avLst/>
            <a:gdLst>
              <a:gd name="connsiteX0" fmla="*/ 0 w 2957513"/>
              <a:gd name="connsiteY0" fmla="*/ 559861 h 807513"/>
              <a:gd name="connsiteX1" fmla="*/ 69056 w 2957513"/>
              <a:gd name="connsiteY1" fmla="*/ 562242 h 807513"/>
              <a:gd name="connsiteX2" fmla="*/ 97631 w 2957513"/>
              <a:gd name="connsiteY2" fmla="*/ 519379 h 807513"/>
              <a:gd name="connsiteX3" fmla="*/ 164306 w 2957513"/>
              <a:gd name="connsiteY3" fmla="*/ 490804 h 807513"/>
              <a:gd name="connsiteX4" fmla="*/ 233363 w 2957513"/>
              <a:gd name="connsiteY4" fmla="*/ 559861 h 807513"/>
              <a:gd name="connsiteX5" fmla="*/ 280988 w 2957513"/>
              <a:gd name="connsiteY5" fmla="*/ 564623 h 807513"/>
              <a:gd name="connsiteX6" fmla="*/ 383381 w 2957513"/>
              <a:gd name="connsiteY6" fmla="*/ 555098 h 807513"/>
              <a:gd name="connsiteX7" fmla="*/ 395288 w 2957513"/>
              <a:gd name="connsiteY7" fmla="*/ 555098 h 807513"/>
              <a:gd name="connsiteX8" fmla="*/ 459581 w 2957513"/>
              <a:gd name="connsiteY8" fmla="*/ 619392 h 807513"/>
              <a:gd name="connsiteX9" fmla="*/ 466725 w 2957513"/>
              <a:gd name="connsiteY9" fmla="*/ 526523 h 807513"/>
              <a:gd name="connsiteX10" fmla="*/ 497681 w 2957513"/>
              <a:gd name="connsiteY10" fmla="*/ 159811 h 807513"/>
              <a:gd name="connsiteX11" fmla="*/ 516731 w 2957513"/>
              <a:gd name="connsiteY11" fmla="*/ 5029 h 807513"/>
              <a:gd name="connsiteX12" fmla="*/ 526256 w 2957513"/>
              <a:gd name="connsiteY12" fmla="*/ 83611 h 807513"/>
              <a:gd name="connsiteX13" fmla="*/ 557213 w 2957513"/>
              <a:gd name="connsiteY13" fmla="*/ 514617 h 807513"/>
              <a:gd name="connsiteX14" fmla="*/ 566738 w 2957513"/>
              <a:gd name="connsiteY14" fmla="*/ 714642 h 807513"/>
              <a:gd name="connsiteX15" fmla="*/ 573881 w 2957513"/>
              <a:gd name="connsiteY15" fmla="*/ 807511 h 807513"/>
              <a:gd name="connsiteX16" fmla="*/ 583406 w 2957513"/>
              <a:gd name="connsiteY16" fmla="*/ 717023 h 807513"/>
              <a:gd name="connsiteX17" fmla="*/ 602456 w 2957513"/>
              <a:gd name="connsiteY17" fmla="*/ 574148 h 807513"/>
              <a:gd name="connsiteX18" fmla="*/ 654844 w 2957513"/>
              <a:gd name="connsiteY18" fmla="*/ 564623 h 807513"/>
              <a:gd name="connsiteX19" fmla="*/ 862013 w 2957513"/>
              <a:gd name="connsiteY19" fmla="*/ 559861 h 807513"/>
              <a:gd name="connsiteX20" fmla="*/ 1035844 w 2957513"/>
              <a:gd name="connsiteY20" fmla="*/ 559861 h 807513"/>
              <a:gd name="connsiteX21" fmla="*/ 1226344 w 2957513"/>
              <a:gd name="connsiteY21" fmla="*/ 452704 h 807513"/>
              <a:gd name="connsiteX22" fmla="*/ 1393031 w 2957513"/>
              <a:gd name="connsiteY22" fmla="*/ 500329 h 807513"/>
              <a:gd name="connsiteX23" fmla="*/ 1464469 w 2957513"/>
              <a:gd name="connsiteY23" fmla="*/ 557479 h 807513"/>
              <a:gd name="connsiteX24" fmla="*/ 1712119 w 2957513"/>
              <a:gd name="connsiteY24" fmla="*/ 559861 h 807513"/>
              <a:gd name="connsiteX25" fmla="*/ 2428875 w 2957513"/>
              <a:gd name="connsiteY25" fmla="*/ 552717 h 807513"/>
              <a:gd name="connsiteX26" fmla="*/ 2719388 w 2957513"/>
              <a:gd name="connsiteY26" fmla="*/ 550336 h 807513"/>
              <a:gd name="connsiteX27" fmla="*/ 2778919 w 2957513"/>
              <a:gd name="connsiteY27" fmla="*/ 488423 h 807513"/>
              <a:gd name="connsiteX28" fmla="*/ 2883694 w 2957513"/>
              <a:gd name="connsiteY28" fmla="*/ 471754 h 807513"/>
              <a:gd name="connsiteX29" fmla="*/ 2957513 w 2957513"/>
              <a:gd name="connsiteY29" fmla="*/ 562242 h 807513"/>
              <a:gd name="connsiteX0" fmla="*/ 0 w 2957513"/>
              <a:gd name="connsiteY0" fmla="*/ 559861 h 807513"/>
              <a:gd name="connsiteX1" fmla="*/ 69056 w 2957513"/>
              <a:gd name="connsiteY1" fmla="*/ 562242 h 807513"/>
              <a:gd name="connsiteX2" fmla="*/ 114300 w 2957513"/>
              <a:gd name="connsiteY2" fmla="*/ 516998 h 807513"/>
              <a:gd name="connsiteX3" fmla="*/ 164306 w 2957513"/>
              <a:gd name="connsiteY3" fmla="*/ 490804 h 807513"/>
              <a:gd name="connsiteX4" fmla="*/ 233363 w 2957513"/>
              <a:gd name="connsiteY4" fmla="*/ 559861 h 807513"/>
              <a:gd name="connsiteX5" fmla="*/ 280988 w 2957513"/>
              <a:gd name="connsiteY5" fmla="*/ 564623 h 807513"/>
              <a:gd name="connsiteX6" fmla="*/ 383381 w 2957513"/>
              <a:gd name="connsiteY6" fmla="*/ 555098 h 807513"/>
              <a:gd name="connsiteX7" fmla="*/ 395288 w 2957513"/>
              <a:gd name="connsiteY7" fmla="*/ 555098 h 807513"/>
              <a:gd name="connsiteX8" fmla="*/ 459581 w 2957513"/>
              <a:gd name="connsiteY8" fmla="*/ 619392 h 807513"/>
              <a:gd name="connsiteX9" fmla="*/ 466725 w 2957513"/>
              <a:gd name="connsiteY9" fmla="*/ 526523 h 807513"/>
              <a:gd name="connsiteX10" fmla="*/ 497681 w 2957513"/>
              <a:gd name="connsiteY10" fmla="*/ 159811 h 807513"/>
              <a:gd name="connsiteX11" fmla="*/ 516731 w 2957513"/>
              <a:gd name="connsiteY11" fmla="*/ 5029 h 807513"/>
              <a:gd name="connsiteX12" fmla="*/ 526256 w 2957513"/>
              <a:gd name="connsiteY12" fmla="*/ 83611 h 807513"/>
              <a:gd name="connsiteX13" fmla="*/ 557213 w 2957513"/>
              <a:gd name="connsiteY13" fmla="*/ 514617 h 807513"/>
              <a:gd name="connsiteX14" fmla="*/ 566738 w 2957513"/>
              <a:gd name="connsiteY14" fmla="*/ 714642 h 807513"/>
              <a:gd name="connsiteX15" fmla="*/ 573881 w 2957513"/>
              <a:gd name="connsiteY15" fmla="*/ 807511 h 807513"/>
              <a:gd name="connsiteX16" fmla="*/ 583406 w 2957513"/>
              <a:gd name="connsiteY16" fmla="*/ 717023 h 807513"/>
              <a:gd name="connsiteX17" fmla="*/ 602456 w 2957513"/>
              <a:gd name="connsiteY17" fmla="*/ 574148 h 807513"/>
              <a:gd name="connsiteX18" fmla="*/ 654844 w 2957513"/>
              <a:gd name="connsiteY18" fmla="*/ 564623 h 807513"/>
              <a:gd name="connsiteX19" fmla="*/ 862013 w 2957513"/>
              <a:gd name="connsiteY19" fmla="*/ 559861 h 807513"/>
              <a:gd name="connsiteX20" fmla="*/ 1035844 w 2957513"/>
              <a:gd name="connsiteY20" fmla="*/ 559861 h 807513"/>
              <a:gd name="connsiteX21" fmla="*/ 1226344 w 2957513"/>
              <a:gd name="connsiteY21" fmla="*/ 452704 h 807513"/>
              <a:gd name="connsiteX22" fmla="*/ 1393031 w 2957513"/>
              <a:gd name="connsiteY22" fmla="*/ 500329 h 807513"/>
              <a:gd name="connsiteX23" fmla="*/ 1464469 w 2957513"/>
              <a:gd name="connsiteY23" fmla="*/ 557479 h 807513"/>
              <a:gd name="connsiteX24" fmla="*/ 1712119 w 2957513"/>
              <a:gd name="connsiteY24" fmla="*/ 559861 h 807513"/>
              <a:gd name="connsiteX25" fmla="*/ 2428875 w 2957513"/>
              <a:gd name="connsiteY25" fmla="*/ 552717 h 807513"/>
              <a:gd name="connsiteX26" fmla="*/ 2719388 w 2957513"/>
              <a:gd name="connsiteY26" fmla="*/ 550336 h 807513"/>
              <a:gd name="connsiteX27" fmla="*/ 2778919 w 2957513"/>
              <a:gd name="connsiteY27" fmla="*/ 488423 h 807513"/>
              <a:gd name="connsiteX28" fmla="*/ 2883694 w 2957513"/>
              <a:gd name="connsiteY28" fmla="*/ 471754 h 807513"/>
              <a:gd name="connsiteX29" fmla="*/ 2957513 w 2957513"/>
              <a:gd name="connsiteY29" fmla="*/ 562242 h 807513"/>
              <a:gd name="connsiteX0" fmla="*/ 0 w 2957513"/>
              <a:gd name="connsiteY0" fmla="*/ 559861 h 807513"/>
              <a:gd name="connsiteX1" fmla="*/ 69056 w 2957513"/>
              <a:gd name="connsiteY1" fmla="*/ 562242 h 807513"/>
              <a:gd name="connsiteX2" fmla="*/ 114300 w 2957513"/>
              <a:gd name="connsiteY2" fmla="*/ 516998 h 807513"/>
              <a:gd name="connsiteX3" fmla="*/ 171449 w 2957513"/>
              <a:gd name="connsiteY3" fmla="*/ 505091 h 807513"/>
              <a:gd name="connsiteX4" fmla="*/ 233363 w 2957513"/>
              <a:gd name="connsiteY4" fmla="*/ 559861 h 807513"/>
              <a:gd name="connsiteX5" fmla="*/ 280988 w 2957513"/>
              <a:gd name="connsiteY5" fmla="*/ 564623 h 807513"/>
              <a:gd name="connsiteX6" fmla="*/ 383381 w 2957513"/>
              <a:gd name="connsiteY6" fmla="*/ 555098 h 807513"/>
              <a:gd name="connsiteX7" fmla="*/ 395288 w 2957513"/>
              <a:gd name="connsiteY7" fmla="*/ 555098 h 807513"/>
              <a:gd name="connsiteX8" fmla="*/ 459581 w 2957513"/>
              <a:gd name="connsiteY8" fmla="*/ 619392 h 807513"/>
              <a:gd name="connsiteX9" fmla="*/ 466725 w 2957513"/>
              <a:gd name="connsiteY9" fmla="*/ 526523 h 807513"/>
              <a:gd name="connsiteX10" fmla="*/ 497681 w 2957513"/>
              <a:gd name="connsiteY10" fmla="*/ 159811 h 807513"/>
              <a:gd name="connsiteX11" fmla="*/ 516731 w 2957513"/>
              <a:gd name="connsiteY11" fmla="*/ 5029 h 807513"/>
              <a:gd name="connsiteX12" fmla="*/ 526256 w 2957513"/>
              <a:gd name="connsiteY12" fmla="*/ 83611 h 807513"/>
              <a:gd name="connsiteX13" fmla="*/ 557213 w 2957513"/>
              <a:gd name="connsiteY13" fmla="*/ 514617 h 807513"/>
              <a:gd name="connsiteX14" fmla="*/ 566738 w 2957513"/>
              <a:gd name="connsiteY14" fmla="*/ 714642 h 807513"/>
              <a:gd name="connsiteX15" fmla="*/ 573881 w 2957513"/>
              <a:gd name="connsiteY15" fmla="*/ 807511 h 807513"/>
              <a:gd name="connsiteX16" fmla="*/ 583406 w 2957513"/>
              <a:gd name="connsiteY16" fmla="*/ 717023 h 807513"/>
              <a:gd name="connsiteX17" fmla="*/ 602456 w 2957513"/>
              <a:gd name="connsiteY17" fmla="*/ 574148 h 807513"/>
              <a:gd name="connsiteX18" fmla="*/ 654844 w 2957513"/>
              <a:gd name="connsiteY18" fmla="*/ 564623 h 807513"/>
              <a:gd name="connsiteX19" fmla="*/ 862013 w 2957513"/>
              <a:gd name="connsiteY19" fmla="*/ 559861 h 807513"/>
              <a:gd name="connsiteX20" fmla="*/ 1035844 w 2957513"/>
              <a:gd name="connsiteY20" fmla="*/ 559861 h 807513"/>
              <a:gd name="connsiteX21" fmla="*/ 1226344 w 2957513"/>
              <a:gd name="connsiteY21" fmla="*/ 452704 h 807513"/>
              <a:gd name="connsiteX22" fmla="*/ 1393031 w 2957513"/>
              <a:gd name="connsiteY22" fmla="*/ 500329 h 807513"/>
              <a:gd name="connsiteX23" fmla="*/ 1464469 w 2957513"/>
              <a:gd name="connsiteY23" fmla="*/ 557479 h 807513"/>
              <a:gd name="connsiteX24" fmla="*/ 1712119 w 2957513"/>
              <a:gd name="connsiteY24" fmla="*/ 559861 h 807513"/>
              <a:gd name="connsiteX25" fmla="*/ 2428875 w 2957513"/>
              <a:gd name="connsiteY25" fmla="*/ 552717 h 807513"/>
              <a:gd name="connsiteX26" fmla="*/ 2719388 w 2957513"/>
              <a:gd name="connsiteY26" fmla="*/ 550336 h 807513"/>
              <a:gd name="connsiteX27" fmla="*/ 2778919 w 2957513"/>
              <a:gd name="connsiteY27" fmla="*/ 488423 h 807513"/>
              <a:gd name="connsiteX28" fmla="*/ 2883694 w 2957513"/>
              <a:gd name="connsiteY28" fmla="*/ 471754 h 807513"/>
              <a:gd name="connsiteX29" fmla="*/ 2957513 w 2957513"/>
              <a:gd name="connsiteY29" fmla="*/ 562242 h 807513"/>
              <a:gd name="connsiteX0" fmla="*/ 0 w 2957513"/>
              <a:gd name="connsiteY0" fmla="*/ 569386 h 807513"/>
              <a:gd name="connsiteX1" fmla="*/ 69056 w 2957513"/>
              <a:gd name="connsiteY1" fmla="*/ 562242 h 807513"/>
              <a:gd name="connsiteX2" fmla="*/ 114300 w 2957513"/>
              <a:gd name="connsiteY2" fmla="*/ 516998 h 807513"/>
              <a:gd name="connsiteX3" fmla="*/ 171449 w 2957513"/>
              <a:gd name="connsiteY3" fmla="*/ 505091 h 807513"/>
              <a:gd name="connsiteX4" fmla="*/ 233363 w 2957513"/>
              <a:gd name="connsiteY4" fmla="*/ 559861 h 807513"/>
              <a:gd name="connsiteX5" fmla="*/ 280988 w 2957513"/>
              <a:gd name="connsiteY5" fmla="*/ 564623 h 807513"/>
              <a:gd name="connsiteX6" fmla="*/ 383381 w 2957513"/>
              <a:gd name="connsiteY6" fmla="*/ 555098 h 807513"/>
              <a:gd name="connsiteX7" fmla="*/ 395288 w 2957513"/>
              <a:gd name="connsiteY7" fmla="*/ 555098 h 807513"/>
              <a:gd name="connsiteX8" fmla="*/ 459581 w 2957513"/>
              <a:gd name="connsiteY8" fmla="*/ 619392 h 807513"/>
              <a:gd name="connsiteX9" fmla="*/ 466725 w 2957513"/>
              <a:gd name="connsiteY9" fmla="*/ 526523 h 807513"/>
              <a:gd name="connsiteX10" fmla="*/ 497681 w 2957513"/>
              <a:gd name="connsiteY10" fmla="*/ 159811 h 807513"/>
              <a:gd name="connsiteX11" fmla="*/ 516731 w 2957513"/>
              <a:gd name="connsiteY11" fmla="*/ 5029 h 807513"/>
              <a:gd name="connsiteX12" fmla="*/ 526256 w 2957513"/>
              <a:gd name="connsiteY12" fmla="*/ 83611 h 807513"/>
              <a:gd name="connsiteX13" fmla="*/ 557213 w 2957513"/>
              <a:gd name="connsiteY13" fmla="*/ 514617 h 807513"/>
              <a:gd name="connsiteX14" fmla="*/ 566738 w 2957513"/>
              <a:gd name="connsiteY14" fmla="*/ 714642 h 807513"/>
              <a:gd name="connsiteX15" fmla="*/ 573881 w 2957513"/>
              <a:gd name="connsiteY15" fmla="*/ 807511 h 807513"/>
              <a:gd name="connsiteX16" fmla="*/ 583406 w 2957513"/>
              <a:gd name="connsiteY16" fmla="*/ 717023 h 807513"/>
              <a:gd name="connsiteX17" fmla="*/ 602456 w 2957513"/>
              <a:gd name="connsiteY17" fmla="*/ 574148 h 807513"/>
              <a:gd name="connsiteX18" fmla="*/ 654844 w 2957513"/>
              <a:gd name="connsiteY18" fmla="*/ 564623 h 807513"/>
              <a:gd name="connsiteX19" fmla="*/ 862013 w 2957513"/>
              <a:gd name="connsiteY19" fmla="*/ 559861 h 807513"/>
              <a:gd name="connsiteX20" fmla="*/ 1035844 w 2957513"/>
              <a:gd name="connsiteY20" fmla="*/ 559861 h 807513"/>
              <a:gd name="connsiteX21" fmla="*/ 1226344 w 2957513"/>
              <a:gd name="connsiteY21" fmla="*/ 452704 h 807513"/>
              <a:gd name="connsiteX22" fmla="*/ 1393031 w 2957513"/>
              <a:gd name="connsiteY22" fmla="*/ 500329 h 807513"/>
              <a:gd name="connsiteX23" fmla="*/ 1464469 w 2957513"/>
              <a:gd name="connsiteY23" fmla="*/ 557479 h 807513"/>
              <a:gd name="connsiteX24" fmla="*/ 1712119 w 2957513"/>
              <a:gd name="connsiteY24" fmla="*/ 559861 h 807513"/>
              <a:gd name="connsiteX25" fmla="*/ 2428875 w 2957513"/>
              <a:gd name="connsiteY25" fmla="*/ 552717 h 807513"/>
              <a:gd name="connsiteX26" fmla="*/ 2719388 w 2957513"/>
              <a:gd name="connsiteY26" fmla="*/ 550336 h 807513"/>
              <a:gd name="connsiteX27" fmla="*/ 2778919 w 2957513"/>
              <a:gd name="connsiteY27" fmla="*/ 488423 h 807513"/>
              <a:gd name="connsiteX28" fmla="*/ 2883694 w 2957513"/>
              <a:gd name="connsiteY28" fmla="*/ 471754 h 807513"/>
              <a:gd name="connsiteX29" fmla="*/ 2957513 w 2957513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392907 w 2955132"/>
              <a:gd name="connsiteY7" fmla="*/ 555098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600075 w 2955132"/>
              <a:gd name="connsiteY17" fmla="*/ 574148 h 807513"/>
              <a:gd name="connsiteX18" fmla="*/ 652463 w 2955132"/>
              <a:gd name="connsiteY18" fmla="*/ 564623 h 807513"/>
              <a:gd name="connsiteX19" fmla="*/ 859632 w 2955132"/>
              <a:gd name="connsiteY19" fmla="*/ 559861 h 807513"/>
              <a:gd name="connsiteX20" fmla="*/ 1033463 w 2955132"/>
              <a:gd name="connsiteY20" fmla="*/ 559861 h 807513"/>
              <a:gd name="connsiteX21" fmla="*/ 1223963 w 2955132"/>
              <a:gd name="connsiteY21" fmla="*/ 452704 h 807513"/>
              <a:gd name="connsiteX22" fmla="*/ 1390650 w 2955132"/>
              <a:gd name="connsiteY22" fmla="*/ 500329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717007 w 2955132"/>
              <a:gd name="connsiteY26" fmla="*/ 550336 h 807513"/>
              <a:gd name="connsiteX27" fmla="*/ 2776538 w 2955132"/>
              <a:gd name="connsiteY27" fmla="*/ 488423 h 807513"/>
              <a:gd name="connsiteX28" fmla="*/ 2881313 w 2955132"/>
              <a:gd name="connsiteY28" fmla="*/ 471754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392907 w 2955132"/>
              <a:gd name="connsiteY7" fmla="*/ 555098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600075 w 2955132"/>
              <a:gd name="connsiteY17" fmla="*/ 574148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33463 w 2955132"/>
              <a:gd name="connsiteY20" fmla="*/ 559861 h 807513"/>
              <a:gd name="connsiteX21" fmla="*/ 1223963 w 2955132"/>
              <a:gd name="connsiteY21" fmla="*/ 452704 h 807513"/>
              <a:gd name="connsiteX22" fmla="*/ 1390650 w 2955132"/>
              <a:gd name="connsiteY22" fmla="*/ 500329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717007 w 2955132"/>
              <a:gd name="connsiteY26" fmla="*/ 550336 h 807513"/>
              <a:gd name="connsiteX27" fmla="*/ 2776538 w 2955132"/>
              <a:gd name="connsiteY27" fmla="*/ 488423 h 807513"/>
              <a:gd name="connsiteX28" fmla="*/ 2881313 w 2955132"/>
              <a:gd name="connsiteY28" fmla="*/ 471754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392907 w 2955132"/>
              <a:gd name="connsiteY7" fmla="*/ 555098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607219 w 2955132"/>
              <a:gd name="connsiteY17" fmla="*/ 574148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33463 w 2955132"/>
              <a:gd name="connsiteY20" fmla="*/ 559861 h 807513"/>
              <a:gd name="connsiteX21" fmla="*/ 1223963 w 2955132"/>
              <a:gd name="connsiteY21" fmla="*/ 452704 h 807513"/>
              <a:gd name="connsiteX22" fmla="*/ 1390650 w 2955132"/>
              <a:gd name="connsiteY22" fmla="*/ 500329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717007 w 2955132"/>
              <a:gd name="connsiteY26" fmla="*/ 550336 h 807513"/>
              <a:gd name="connsiteX27" fmla="*/ 2776538 w 2955132"/>
              <a:gd name="connsiteY27" fmla="*/ 488423 h 807513"/>
              <a:gd name="connsiteX28" fmla="*/ 2881313 w 2955132"/>
              <a:gd name="connsiteY28" fmla="*/ 471754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392907 w 2955132"/>
              <a:gd name="connsiteY7" fmla="*/ 555098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33463 w 2955132"/>
              <a:gd name="connsiteY20" fmla="*/ 559861 h 807513"/>
              <a:gd name="connsiteX21" fmla="*/ 1223963 w 2955132"/>
              <a:gd name="connsiteY21" fmla="*/ 452704 h 807513"/>
              <a:gd name="connsiteX22" fmla="*/ 1390650 w 2955132"/>
              <a:gd name="connsiteY22" fmla="*/ 500329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717007 w 2955132"/>
              <a:gd name="connsiteY26" fmla="*/ 550336 h 807513"/>
              <a:gd name="connsiteX27" fmla="*/ 2776538 w 2955132"/>
              <a:gd name="connsiteY27" fmla="*/ 488423 h 807513"/>
              <a:gd name="connsiteX28" fmla="*/ 2881313 w 2955132"/>
              <a:gd name="connsiteY28" fmla="*/ 471754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392907 w 2955132"/>
              <a:gd name="connsiteY7" fmla="*/ 555098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33463 w 2955132"/>
              <a:gd name="connsiteY20" fmla="*/ 559861 h 807513"/>
              <a:gd name="connsiteX21" fmla="*/ 1223963 w 2955132"/>
              <a:gd name="connsiteY21" fmla="*/ 452704 h 807513"/>
              <a:gd name="connsiteX22" fmla="*/ 1390650 w 2955132"/>
              <a:gd name="connsiteY22" fmla="*/ 500329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717007 w 2955132"/>
              <a:gd name="connsiteY26" fmla="*/ 550336 h 807513"/>
              <a:gd name="connsiteX27" fmla="*/ 2776538 w 2955132"/>
              <a:gd name="connsiteY27" fmla="*/ 488423 h 807513"/>
              <a:gd name="connsiteX28" fmla="*/ 2881313 w 2955132"/>
              <a:gd name="connsiteY28" fmla="*/ 471754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33463 w 2955132"/>
              <a:gd name="connsiteY20" fmla="*/ 559861 h 807513"/>
              <a:gd name="connsiteX21" fmla="*/ 1223963 w 2955132"/>
              <a:gd name="connsiteY21" fmla="*/ 452704 h 807513"/>
              <a:gd name="connsiteX22" fmla="*/ 1390650 w 2955132"/>
              <a:gd name="connsiteY22" fmla="*/ 500329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717007 w 2955132"/>
              <a:gd name="connsiteY26" fmla="*/ 550336 h 807513"/>
              <a:gd name="connsiteX27" fmla="*/ 2776538 w 2955132"/>
              <a:gd name="connsiteY27" fmla="*/ 488423 h 807513"/>
              <a:gd name="connsiteX28" fmla="*/ 2881313 w 2955132"/>
              <a:gd name="connsiteY28" fmla="*/ 471754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23963 w 2955132"/>
              <a:gd name="connsiteY21" fmla="*/ 452704 h 807513"/>
              <a:gd name="connsiteX22" fmla="*/ 1390650 w 2955132"/>
              <a:gd name="connsiteY22" fmla="*/ 500329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717007 w 2955132"/>
              <a:gd name="connsiteY26" fmla="*/ 550336 h 807513"/>
              <a:gd name="connsiteX27" fmla="*/ 2776538 w 2955132"/>
              <a:gd name="connsiteY27" fmla="*/ 488423 h 807513"/>
              <a:gd name="connsiteX28" fmla="*/ 2881313 w 2955132"/>
              <a:gd name="connsiteY28" fmla="*/ 471754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31106 w 2955132"/>
              <a:gd name="connsiteY21" fmla="*/ 476517 h 807513"/>
              <a:gd name="connsiteX22" fmla="*/ 1390650 w 2955132"/>
              <a:gd name="connsiteY22" fmla="*/ 500329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717007 w 2955132"/>
              <a:gd name="connsiteY26" fmla="*/ 550336 h 807513"/>
              <a:gd name="connsiteX27" fmla="*/ 2776538 w 2955132"/>
              <a:gd name="connsiteY27" fmla="*/ 488423 h 807513"/>
              <a:gd name="connsiteX28" fmla="*/ 2881313 w 2955132"/>
              <a:gd name="connsiteY28" fmla="*/ 471754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28725 w 2955132"/>
              <a:gd name="connsiteY21" fmla="*/ 452705 h 807513"/>
              <a:gd name="connsiteX22" fmla="*/ 1390650 w 2955132"/>
              <a:gd name="connsiteY22" fmla="*/ 500329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717007 w 2955132"/>
              <a:gd name="connsiteY26" fmla="*/ 550336 h 807513"/>
              <a:gd name="connsiteX27" fmla="*/ 2776538 w 2955132"/>
              <a:gd name="connsiteY27" fmla="*/ 488423 h 807513"/>
              <a:gd name="connsiteX28" fmla="*/ 2881313 w 2955132"/>
              <a:gd name="connsiteY28" fmla="*/ 471754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28725 w 2955132"/>
              <a:gd name="connsiteY21" fmla="*/ 452705 h 807513"/>
              <a:gd name="connsiteX22" fmla="*/ 1354931 w 2955132"/>
              <a:gd name="connsiteY22" fmla="*/ 483661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717007 w 2955132"/>
              <a:gd name="connsiteY26" fmla="*/ 550336 h 807513"/>
              <a:gd name="connsiteX27" fmla="*/ 2776538 w 2955132"/>
              <a:gd name="connsiteY27" fmla="*/ 488423 h 807513"/>
              <a:gd name="connsiteX28" fmla="*/ 2881313 w 2955132"/>
              <a:gd name="connsiteY28" fmla="*/ 471754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28725 w 2955132"/>
              <a:gd name="connsiteY21" fmla="*/ 452705 h 807513"/>
              <a:gd name="connsiteX22" fmla="*/ 1354931 w 2955132"/>
              <a:gd name="connsiteY22" fmla="*/ 483661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695576 w 2955132"/>
              <a:gd name="connsiteY26" fmla="*/ 550336 h 807513"/>
              <a:gd name="connsiteX27" fmla="*/ 2776538 w 2955132"/>
              <a:gd name="connsiteY27" fmla="*/ 488423 h 807513"/>
              <a:gd name="connsiteX28" fmla="*/ 2881313 w 2955132"/>
              <a:gd name="connsiteY28" fmla="*/ 471754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28725 w 2955132"/>
              <a:gd name="connsiteY21" fmla="*/ 452705 h 807513"/>
              <a:gd name="connsiteX22" fmla="*/ 1354931 w 2955132"/>
              <a:gd name="connsiteY22" fmla="*/ 483661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695576 w 2955132"/>
              <a:gd name="connsiteY26" fmla="*/ 550336 h 807513"/>
              <a:gd name="connsiteX27" fmla="*/ 2795588 w 2955132"/>
              <a:gd name="connsiteY27" fmla="*/ 500330 h 807513"/>
              <a:gd name="connsiteX28" fmla="*/ 2881313 w 2955132"/>
              <a:gd name="connsiteY28" fmla="*/ 471754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28725 w 2955132"/>
              <a:gd name="connsiteY21" fmla="*/ 452705 h 807513"/>
              <a:gd name="connsiteX22" fmla="*/ 1354931 w 2955132"/>
              <a:gd name="connsiteY22" fmla="*/ 483661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695576 w 2955132"/>
              <a:gd name="connsiteY26" fmla="*/ 550336 h 807513"/>
              <a:gd name="connsiteX27" fmla="*/ 2795588 w 2955132"/>
              <a:gd name="connsiteY27" fmla="*/ 500330 h 807513"/>
              <a:gd name="connsiteX28" fmla="*/ 2881313 w 2955132"/>
              <a:gd name="connsiteY28" fmla="*/ 481279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28725 w 2955132"/>
              <a:gd name="connsiteY21" fmla="*/ 452705 h 807513"/>
              <a:gd name="connsiteX22" fmla="*/ 1354931 w 2955132"/>
              <a:gd name="connsiteY22" fmla="*/ 483661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695576 w 2955132"/>
              <a:gd name="connsiteY26" fmla="*/ 550336 h 807513"/>
              <a:gd name="connsiteX27" fmla="*/ 2795588 w 2955132"/>
              <a:gd name="connsiteY27" fmla="*/ 500330 h 807513"/>
              <a:gd name="connsiteX28" fmla="*/ 2881313 w 2955132"/>
              <a:gd name="connsiteY28" fmla="*/ 481279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28725 w 2955132"/>
              <a:gd name="connsiteY21" fmla="*/ 452705 h 807513"/>
              <a:gd name="connsiteX22" fmla="*/ 1354931 w 2955132"/>
              <a:gd name="connsiteY22" fmla="*/ 483661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695576 w 2955132"/>
              <a:gd name="connsiteY26" fmla="*/ 550336 h 807513"/>
              <a:gd name="connsiteX27" fmla="*/ 2795588 w 2955132"/>
              <a:gd name="connsiteY27" fmla="*/ 500330 h 807513"/>
              <a:gd name="connsiteX28" fmla="*/ 2881313 w 2955132"/>
              <a:gd name="connsiteY28" fmla="*/ 481279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28725 w 2955132"/>
              <a:gd name="connsiteY21" fmla="*/ 452705 h 807513"/>
              <a:gd name="connsiteX22" fmla="*/ 1354931 w 2955132"/>
              <a:gd name="connsiteY22" fmla="*/ 483661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709863 w 2955132"/>
              <a:gd name="connsiteY26" fmla="*/ 552717 h 807513"/>
              <a:gd name="connsiteX27" fmla="*/ 2795588 w 2955132"/>
              <a:gd name="connsiteY27" fmla="*/ 500330 h 807513"/>
              <a:gd name="connsiteX28" fmla="*/ 2881313 w 2955132"/>
              <a:gd name="connsiteY28" fmla="*/ 481279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28725 w 2955132"/>
              <a:gd name="connsiteY21" fmla="*/ 452705 h 807513"/>
              <a:gd name="connsiteX22" fmla="*/ 1354931 w 2955132"/>
              <a:gd name="connsiteY22" fmla="*/ 483661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707482 w 2955132"/>
              <a:gd name="connsiteY26" fmla="*/ 545573 h 807513"/>
              <a:gd name="connsiteX27" fmla="*/ 2795588 w 2955132"/>
              <a:gd name="connsiteY27" fmla="*/ 500330 h 807513"/>
              <a:gd name="connsiteX28" fmla="*/ 2881313 w 2955132"/>
              <a:gd name="connsiteY28" fmla="*/ 481279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28725 w 2955132"/>
              <a:gd name="connsiteY21" fmla="*/ 452705 h 807513"/>
              <a:gd name="connsiteX22" fmla="*/ 1354931 w 2955132"/>
              <a:gd name="connsiteY22" fmla="*/ 483661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707482 w 2955132"/>
              <a:gd name="connsiteY26" fmla="*/ 545573 h 807513"/>
              <a:gd name="connsiteX27" fmla="*/ 2776538 w 2955132"/>
              <a:gd name="connsiteY27" fmla="*/ 502711 h 807513"/>
              <a:gd name="connsiteX28" fmla="*/ 2881313 w 2955132"/>
              <a:gd name="connsiteY28" fmla="*/ 481279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28725 w 2955132"/>
              <a:gd name="connsiteY21" fmla="*/ 452705 h 807513"/>
              <a:gd name="connsiteX22" fmla="*/ 1354931 w 2955132"/>
              <a:gd name="connsiteY22" fmla="*/ 483661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707482 w 2955132"/>
              <a:gd name="connsiteY26" fmla="*/ 545573 h 807513"/>
              <a:gd name="connsiteX27" fmla="*/ 2776538 w 2955132"/>
              <a:gd name="connsiteY27" fmla="*/ 502711 h 807513"/>
              <a:gd name="connsiteX28" fmla="*/ 2881313 w 2955132"/>
              <a:gd name="connsiteY28" fmla="*/ 481279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28725 w 2955132"/>
              <a:gd name="connsiteY21" fmla="*/ 452705 h 807513"/>
              <a:gd name="connsiteX22" fmla="*/ 1354931 w 2955132"/>
              <a:gd name="connsiteY22" fmla="*/ 483661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693194 w 2955132"/>
              <a:gd name="connsiteY26" fmla="*/ 555098 h 807513"/>
              <a:gd name="connsiteX27" fmla="*/ 2776538 w 2955132"/>
              <a:gd name="connsiteY27" fmla="*/ 502711 h 807513"/>
              <a:gd name="connsiteX28" fmla="*/ 2881313 w 2955132"/>
              <a:gd name="connsiteY28" fmla="*/ 481279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28725 w 2955132"/>
              <a:gd name="connsiteY21" fmla="*/ 452705 h 807513"/>
              <a:gd name="connsiteX22" fmla="*/ 1354931 w 2955132"/>
              <a:gd name="connsiteY22" fmla="*/ 483661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693194 w 2955132"/>
              <a:gd name="connsiteY26" fmla="*/ 555098 h 807513"/>
              <a:gd name="connsiteX27" fmla="*/ 2776538 w 2955132"/>
              <a:gd name="connsiteY27" fmla="*/ 502711 h 807513"/>
              <a:gd name="connsiteX28" fmla="*/ 2845594 w 2955132"/>
              <a:gd name="connsiteY28" fmla="*/ 481279 h 807513"/>
              <a:gd name="connsiteX29" fmla="*/ 2955132 w 2955132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81000 w 2921794"/>
              <a:gd name="connsiteY6" fmla="*/ 555098 h 807513"/>
              <a:gd name="connsiteX7" fmla="*/ 402432 w 2921794"/>
              <a:gd name="connsiteY7" fmla="*/ 552716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40607 w 2921794"/>
              <a:gd name="connsiteY20" fmla="*/ 555099 h 807513"/>
              <a:gd name="connsiteX21" fmla="*/ 1228725 w 2921794"/>
              <a:gd name="connsiteY21" fmla="*/ 452705 h 807513"/>
              <a:gd name="connsiteX22" fmla="*/ 1354931 w 2921794"/>
              <a:gd name="connsiteY22" fmla="*/ 483661 h 807513"/>
              <a:gd name="connsiteX23" fmla="*/ 1462088 w 2921794"/>
              <a:gd name="connsiteY23" fmla="*/ 557479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693194 w 2921794"/>
              <a:gd name="connsiteY26" fmla="*/ 555098 h 807513"/>
              <a:gd name="connsiteX27" fmla="*/ 2776538 w 2921794"/>
              <a:gd name="connsiteY27" fmla="*/ 502711 h 807513"/>
              <a:gd name="connsiteX28" fmla="*/ 2845594 w 2921794"/>
              <a:gd name="connsiteY28" fmla="*/ 481279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81000 w 2921794"/>
              <a:gd name="connsiteY6" fmla="*/ 555098 h 807513"/>
              <a:gd name="connsiteX7" fmla="*/ 402432 w 2921794"/>
              <a:gd name="connsiteY7" fmla="*/ 552716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40607 w 2921794"/>
              <a:gd name="connsiteY20" fmla="*/ 555099 h 807513"/>
              <a:gd name="connsiteX21" fmla="*/ 1228725 w 2921794"/>
              <a:gd name="connsiteY21" fmla="*/ 452705 h 807513"/>
              <a:gd name="connsiteX22" fmla="*/ 1354931 w 2921794"/>
              <a:gd name="connsiteY22" fmla="*/ 483661 h 807513"/>
              <a:gd name="connsiteX23" fmla="*/ 1462088 w 2921794"/>
              <a:gd name="connsiteY23" fmla="*/ 557479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693194 w 2921794"/>
              <a:gd name="connsiteY26" fmla="*/ 555098 h 807513"/>
              <a:gd name="connsiteX27" fmla="*/ 2776538 w 2921794"/>
              <a:gd name="connsiteY27" fmla="*/ 502711 h 807513"/>
              <a:gd name="connsiteX28" fmla="*/ 2845594 w 2921794"/>
              <a:gd name="connsiteY28" fmla="*/ 481279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81000 w 2921794"/>
              <a:gd name="connsiteY6" fmla="*/ 555098 h 807513"/>
              <a:gd name="connsiteX7" fmla="*/ 402432 w 2921794"/>
              <a:gd name="connsiteY7" fmla="*/ 552716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40607 w 2921794"/>
              <a:gd name="connsiteY20" fmla="*/ 555099 h 807513"/>
              <a:gd name="connsiteX21" fmla="*/ 1228725 w 2921794"/>
              <a:gd name="connsiteY21" fmla="*/ 452705 h 807513"/>
              <a:gd name="connsiteX22" fmla="*/ 1354931 w 2921794"/>
              <a:gd name="connsiteY22" fmla="*/ 483661 h 807513"/>
              <a:gd name="connsiteX23" fmla="*/ 1462088 w 2921794"/>
              <a:gd name="connsiteY23" fmla="*/ 557479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693194 w 2921794"/>
              <a:gd name="connsiteY26" fmla="*/ 555098 h 807513"/>
              <a:gd name="connsiteX27" fmla="*/ 2776538 w 2921794"/>
              <a:gd name="connsiteY27" fmla="*/ 502711 h 807513"/>
              <a:gd name="connsiteX28" fmla="*/ 2845594 w 2921794"/>
              <a:gd name="connsiteY28" fmla="*/ 481279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81000 w 2921794"/>
              <a:gd name="connsiteY6" fmla="*/ 555098 h 807513"/>
              <a:gd name="connsiteX7" fmla="*/ 402432 w 2921794"/>
              <a:gd name="connsiteY7" fmla="*/ 552716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40607 w 2921794"/>
              <a:gd name="connsiteY20" fmla="*/ 555099 h 807513"/>
              <a:gd name="connsiteX21" fmla="*/ 1228725 w 2921794"/>
              <a:gd name="connsiteY21" fmla="*/ 452705 h 807513"/>
              <a:gd name="connsiteX22" fmla="*/ 1354931 w 2921794"/>
              <a:gd name="connsiteY22" fmla="*/ 483661 h 807513"/>
              <a:gd name="connsiteX23" fmla="*/ 1462088 w 2921794"/>
              <a:gd name="connsiteY23" fmla="*/ 557479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693194 w 2921794"/>
              <a:gd name="connsiteY26" fmla="*/ 555098 h 807513"/>
              <a:gd name="connsiteX27" fmla="*/ 2776538 w 2921794"/>
              <a:gd name="connsiteY27" fmla="*/ 502711 h 807513"/>
              <a:gd name="connsiteX28" fmla="*/ 2857500 w 2921794"/>
              <a:gd name="connsiteY28" fmla="*/ 478897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81000 w 2921794"/>
              <a:gd name="connsiteY6" fmla="*/ 555098 h 807513"/>
              <a:gd name="connsiteX7" fmla="*/ 402432 w 2921794"/>
              <a:gd name="connsiteY7" fmla="*/ 552716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40607 w 2921794"/>
              <a:gd name="connsiteY20" fmla="*/ 555099 h 807513"/>
              <a:gd name="connsiteX21" fmla="*/ 1228725 w 2921794"/>
              <a:gd name="connsiteY21" fmla="*/ 452705 h 807513"/>
              <a:gd name="connsiteX22" fmla="*/ 1354931 w 2921794"/>
              <a:gd name="connsiteY22" fmla="*/ 483661 h 807513"/>
              <a:gd name="connsiteX23" fmla="*/ 1462088 w 2921794"/>
              <a:gd name="connsiteY23" fmla="*/ 557479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693194 w 2921794"/>
              <a:gd name="connsiteY26" fmla="*/ 555098 h 807513"/>
              <a:gd name="connsiteX27" fmla="*/ 2776538 w 2921794"/>
              <a:gd name="connsiteY27" fmla="*/ 502711 h 807513"/>
              <a:gd name="connsiteX28" fmla="*/ 2843213 w 2921794"/>
              <a:gd name="connsiteY28" fmla="*/ 478897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81000 w 2921794"/>
              <a:gd name="connsiteY6" fmla="*/ 555098 h 807513"/>
              <a:gd name="connsiteX7" fmla="*/ 402432 w 2921794"/>
              <a:gd name="connsiteY7" fmla="*/ 552716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40607 w 2921794"/>
              <a:gd name="connsiteY20" fmla="*/ 555099 h 807513"/>
              <a:gd name="connsiteX21" fmla="*/ 1228725 w 2921794"/>
              <a:gd name="connsiteY21" fmla="*/ 452705 h 807513"/>
              <a:gd name="connsiteX22" fmla="*/ 1354931 w 2921794"/>
              <a:gd name="connsiteY22" fmla="*/ 483661 h 807513"/>
              <a:gd name="connsiteX23" fmla="*/ 1462088 w 2921794"/>
              <a:gd name="connsiteY23" fmla="*/ 557479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700338 w 2921794"/>
              <a:gd name="connsiteY26" fmla="*/ 557480 h 807513"/>
              <a:gd name="connsiteX27" fmla="*/ 2776538 w 2921794"/>
              <a:gd name="connsiteY27" fmla="*/ 502711 h 807513"/>
              <a:gd name="connsiteX28" fmla="*/ 2843213 w 2921794"/>
              <a:gd name="connsiteY28" fmla="*/ 478897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81000 w 2921794"/>
              <a:gd name="connsiteY6" fmla="*/ 555098 h 807513"/>
              <a:gd name="connsiteX7" fmla="*/ 402432 w 2921794"/>
              <a:gd name="connsiteY7" fmla="*/ 552716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40607 w 2921794"/>
              <a:gd name="connsiteY20" fmla="*/ 555099 h 807513"/>
              <a:gd name="connsiteX21" fmla="*/ 1228725 w 2921794"/>
              <a:gd name="connsiteY21" fmla="*/ 452705 h 807513"/>
              <a:gd name="connsiteX22" fmla="*/ 1354931 w 2921794"/>
              <a:gd name="connsiteY22" fmla="*/ 483661 h 807513"/>
              <a:gd name="connsiteX23" fmla="*/ 1462088 w 2921794"/>
              <a:gd name="connsiteY23" fmla="*/ 557479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700338 w 2921794"/>
              <a:gd name="connsiteY26" fmla="*/ 557480 h 807513"/>
              <a:gd name="connsiteX27" fmla="*/ 2752725 w 2921794"/>
              <a:gd name="connsiteY27" fmla="*/ 509854 h 807513"/>
              <a:gd name="connsiteX28" fmla="*/ 2843213 w 2921794"/>
              <a:gd name="connsiteY28" fmla="*/ 478897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81000 w 2921794"/>
              <a:gd name="connsiteY6" fmla="*/ 555098 h 807513"/>
              <a:gd name="connsiteX7" fmla="*/ 402432 w 2921794"/>
              <a:gd name="connsiteY7" fmla="*/ 552716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40607 w 2921794"/>
              <a:gd name="connsiteY20" fmla="*/ 555099 h 807513"/>
              <a:gd name="connsiteX21" fmla="*/ 1228725 w 2921794"/>
              <a:gd name="connsiteY21" fmla="*/ 452705 h 807513"/>
              <a:gd name="connsiteX22" fmla="*/ 1354931 w 2921794"/>
              <a:gd name="connsiteY22" fmla="*/ 483661 h 807513"/>
              <a:gd name="connsiteX23" fmla="*/ 1462088 w 2921794"/>
              <a:gd name="connsiteY23" fmla="*/ 557479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700338 w 2921794"/>
              <a:gd name="connsiteY26" fmla="*/ 557480 h 807513"/>
              <a:gd name="connsiteX27" fmla="*/ 2752725 w 2921794"/>
              <a:gd name="connsiteY27" fmla="*/ 509854 h 807513"/>
              <a:gd name="connsiteX28" fmla="*/ 2843213 w 2921794"/>
              <a:gd name="connsiteY28" fmla="*/ 478897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81000 w 2921794"/>
              <a:gd name="connsiteY6" fmla="*/ 555098 h 807513"/>
              <a:gd name="connsiteX7" fmla="*/ 402432 w 2921794"/>
              <a:gd name="connsiteY7" fmla="*/ 552716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40607 w 2921794"/>
              <a:gd name="connsiteY20" fmla="*/ 555099 h 807513"/>
              <a:gd name="connsiteX21" fmla="*/ 1228725 w 2921794"/>
              <a:gd name="connsiteY21" fmla="*/ 452705 h 807513"/>
              <a:gd name="connsiteX22" fmla="*/ 1354931 w 2921794"/>
              <a:gd name="connsiteY22" fmla="*/ 483661 h 807513"/>
              <a:gd name="connsiteX23" fmla="*/ 1462088 w 2921794"/>
              <a:gd name="connsiteY23" fmla="*/ 557479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700338 w 2921794"/>
              <a:gd name="connsiteY26" fmla="*/ 557480 h 807513"/>
              <a:gd name="connsiteX27" fmla="*/ 2752725 w 2921794"/>
              <a:gd name="connsiteY27" fmla="*/ 509854 h 807513"/>
              <a:gd name="connsiteX28" fmla="*/ 2843213 w 2921794"/>
              <a:gd name="connsiteY28" fmla="*/ 478897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59569 w 2921794"/>
              <a:gd name="connsiteY6" fmla="*/ 555098 h 807513"/>
              <a:gd name="connsiteX7" fmla="*/ 402432 w 2921794"/>
              <a:gd name="connsiteY7" fmla="*/ 552716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40607 w 2921794"/>
              <a:gd name="connsiteY20" fmla="*/ 555099 h 807513"/>
              <a:gd name="connsiteX21" fmla="*/ 1228725 w 2921794"/>
              <a:gd name="connsiteY21" fmla="*/ 452705 h 807513"/>
              <a:gd name="connsiteX22" fmla="*/ 1354931 w 2921794"/>
              <a:gd name="connsiteY22" fmla="*/ 483661 h 807513"/>
              <a:gd name="connsiteX23" fmla="*/ 1462088 w 2921794"/>
              <a:gd name="connsiteY23" fmla="*/ 557479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700338 w 2921794"/>
              <a:gd name="connsiteY26" fmla="*/ 557480 h 807513"/>
              <a:gd name="connsiteX27" fmla="*/ 2752725 w 2921794"/>
              <a:gd name="connsiteY27" fmla="*/ 509854 h 807513"/>
              <a:gd name="connsiteX28" fmla="*/ 2843213 w 2921794"/>
              <a:gd name="connsiteY28" fmla="*/ 478897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59569 w 2921794"/>
              <a:gd name="connsiteY6" fmla="*/ 555098 h 807513"/>
              <a:gd name="connsiteX7" fmla="*/ 411957 w 2921794"/>
              <a:gd name="connsiteY7" fmla="*/ 555097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40607 w 2921794"/>
              <a:gd name="connsiteY20" fmla="*/ 555099 h 807513"/>
              <a:gd name="connsiteX21" fmla="*/ 1228725 w 2921794"/>
              <a:gd name="connsiteY21" fmla="*/ 452705 h 807513"/>
              <a:gd name="connsiteX22" fmla="*/ 1354931 w 2921794"/>
              <a:gd name="connsiteY22" fmla="*/ 483661 h 807513"/>
              <a:gd name="connsiteX23" fmla="*/ 1462088 w 2921794"/>
              <a:gd name="connsiteY23" fmla="*/ 557479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700338 w 2921794"/>
              <a:gd name="connsiteY26" fmla="*/ 557480 h 807513"/>
              <a:gd name="connsiteX27" fmla="*/ 2752725 w 2921794"/>
              <a:gd name="connsiteY27" fmla="*/ 509854 h 807513"/>
              <a:gd name="connsiteX28" fmla="*/ 2843213 w 2921794"/>
              <a:gd name="connsiteY28" fmla="*/ 478897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59569 w 2921794"/>
              <a:gd name="connsiteY6" fmla="*/ 555098 h 807513"/>
              <a:gd name="connsiteX7" fmla="*/ 411957 w 2921794"/>
              <a:gd name="connsiteY7" fmla="*/ 555097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40607 w 2921794"/>
              <a:gd name="connsiteY20" fmla="*/ 555099 h 807513"/>
              <a:gd name="connsiteX21" fmla="*/ 1228725 w 2921794"/>
              <a:gd name="connsiteY21" fmla="*/ 452705 h 807513"/>
              <a:gd name="connsiteX22" fmla="*/ 1394881 w 2921794"/>
              <a:gd name="connsiteY22" fmla="*/ 477003 h 807513"/>
              <a:gd name="connsiteX23" fmla="*/ 1462088 w 2921794"/>
              <a:gd name="connsiteY23" fmla="*/ 557479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700338 w 2921794"/>
              <a:gd name="connsiteY26" fmla="*/ 557480 h 807513"/>
              <a:gd name="connsiteX27" fmla="*/ 2752725 w 2921794"/>
              <a:gd name="connsiteY27" fmla="*/ 509854 h 807513"/>
              <a:gd name="connsiteX28" fmla="*/ 2843213 w 2921794"/>
              <a:gd name="connsiteY28" fmla="*/ 478897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59569 w 2921794"/>
              <a:gd name="connsiteY6" fmla="*/ 555098 h 807513"/>
              <a:gd name="connsiteX7" fmla="*/ 411957 w 2921794"/>
              <a:gd name="connsiteY7" fmla="*/ 555097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40607 w 2921794"/>
              <a:gd name="connsiteY20" fmla="*/ 555099 h 807513"/>
              <a:gd name="connsiteX21" fmla="*/ 1228725 w 2921794"/>
              <a:gd name="connsiteY21" fmla="*/ 452705 h 807513"/>
              <a:gd name="connsiteX22" fmla="*/ 1394881 w 2921794"/>
              <a:gd name="connsiteY22" fmla="*/ 477003 h 807513"/>
              <a:gd name="connsiteX23" fmla="*/ 1548646 w 2921794"/>
              <a:gd name="connsiteY23" fmla="*/ 550821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700338 w 2921794"/>
              <a:gd name="connsiteY26" fmla="*/ 557480 h 807513"/>
              <a:gd name="connsiteX27" fmla="*/ 2752725 w 2921794"/>
              <a:gd name="connsiteY27" fmla="*/ 509854 h 807513"/>
              <a:gd name="connsiteX28" fmla="*/ 2843213 w 2921794"/>
              <a:gd name="connsiteY28" fmla="*/ 478897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59569 w 2921794"/>
              <a:gd name="connsiteY6" fmla="*/ 555098 h 807513"/>
              <a:gd name="connsiteX7" fmla="*/ 411957 w 2921794"/>
              <a:gd name="connsiteY7" fmla="*/ 555097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40607 w 2921794"/>
              <a:gd name="connsiteY20" fmla="*/ 555099 h 807513"/>
              <a:gd name="connsiteX21" fmla="*/ 1228725 w 2921794"/>
              <a:gd name="connsiteY21" fmla="*/ 452705 h 807513"/>
              <a:gd name="connsiteX22" fmla="*/ 1401539 w 2921794"/>
              <a:gd name="connsiteY22" fmla="*/ 437054 h 807513"/>
              <a:gd name="connsiteX23" fmla="*/ 1548646 w 2921794"/>
              <a:gd name="connsiteY23" fmla="*/ 550821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700338 w 2921794"/>
              <a:gd name="connsiteY26" fmla="*/ 557480 h 807513"/>
              <a:gd name="connsiteX27" fmla="*/ 2752725 w 2921794"/>
              <a:gd name="connsiteY27" fmla="*/ 509854 h 807513"/>
              <a:gd name="connsiteX28" fmla="*/ 2843213 w 2921794"/>
              <a:gd name="connsiteY28" fmla="*/ 478897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59569 w 2921794"/>
              <a:gd name="connsiteY6" fmla="*/ 555098 h 807513"/>
              <a:gd name="connsiteX7" fmla="*/ 411957 w 2921794"/>
              <a:gd name="connsiteY7" fmla="*/ 555097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93873 w 2921794"/>
              <a:gd name="connsiteY20" fmla="*/ 555099 h 807513"/>
              <a:gd name="connsiteX21" fmla="*/ 1228725 w 2921794"/>
              <a:gd name="connsiteY21" fmla="*/ 452705 h 807513"/>
              <a:gd name="connsiteX22" fmla="*/ 1401539 w 2921794"/>
              <a:gd name="connsiteY22" fmla="*/ 437054 h 807513"/>
              <a:gd name="connsiteX23" fmla="*/ 1548646 w 2921794"/>
              <a:gd name="connsiteY23" fmla="*/ 550821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700338 w 2921794"/>
              <a:gd name="connsiteY26" fmla="*/ 557480 h 807513"/>
              <a:gd name="connsiteX27" fmla="*/ 2752725 w 2921794"/>
              <a:gd name="connsiteY27" fmla="*/ 509854 h 807513"/>
              <a:gd name="connsiteX28" fmla="*/ 2843213 w 2921794"/>
              <a:gd name="connsiteY28" fmla="*/ 478897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59569 w 2921794"/>
              <a:gd name="connsiteY6" fmla="*/ 555098 h 807513"/>
              <a:gd name="connsiteX7" fmla="*/ 411957 w 2921794"/>
              <a:gd name="connsiteY7" fmla="*/ 555097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67240 w 2921794"/>
              <a:gd name="connsiteY20" fmla="*/ 548440 h 807513"/>
              <a:gd name="connsiteX21" fmla="*/ 1228725 w 2921794"/>
              <a:gd name="connsiteY21" fmla="*/ 452705 h 807513"/>
              <a:gd name="connsiteX22" fmla="*/ 1401539 w 2921794"/>
              <a:gd name="connsiteY22" fmla="*/ 437054 h 807513"/>
              <a:gd name="connsiteX23" fmla="*/ 1548646 w 2921794"/>
              <a:gd name="connsiteY23" fmla="*/ 550821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700338 w 2921794"/>
              <a:gd name="connsiteY26" fmla="*/ 557480 h 807513"/>
              <a:gd name="connsiteX27" fmla="*/ 2752725 w 2921794"/>
              <a:gd name="connsiteY27" fmla="*/ 509854 h 807513"/>
              <a:gd name="connsiteX28" fmla="*/ 2843213 w 2921794"/>
              <a:gd name="connsiteY28" fmla="*/ 478897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59569 w 2921794"/>
              <a:gd name="connsiteY6" fmla="*/ 555098 h 807513"/>
              <a:gd name="connsiteX7" fmla="*/ 411957 w 2921794"/>
              <a:gd name="connsiteY7" fmla="*/ 555097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67240 w 2921794"/>
              <a:gd name="connsiteY20" fmla="*/ 548440 h 807513"/>
              <a:gd name="connsiteX21" fmla="*/ 1228725 w 2921794"/>
              <a:gd name="connsiteY21" fmla="*/ 452705 h 807513"/>
              <a:gd name="connsiteX22" fmla="*/ 1401539 w 2921794"/>
              <a:gd name="connsiteY22" fmla="*/ 437054 h 807513"/>
              <a:gd name="connsiteX23" fmla="*/ 1575279 w 2921794"/>
              <a:gd name="connsiteY23" fmla="*/ 550821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700338 w 2921794"/>
              <a:gd name="connsiteY26" fmla="*/ 557480 h 807513"/>
              <a:gd name="connsiteX27" fmla="*/ 2752725 w 2921794"/>
              <a:gd name="connsiteY27" fmla="*/ 509854 h 807513"/>
              <a:gd name="connsiteX28" fmla="*/ 2843213 w 2921794"/>
              <a:gd name="connsiteY28" fmla="*/ 478897 h 807513"/>
              <a:gd name="connsiteX29" fmla="*/ 2921794 w 2921794"/>
              <a:gd name="connsiteY29" fmla="*/ 562242 h 807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921794" h="807513">
                <a:moveTo>
                  <a:pt x="0" y="555099"/>
                </a:moveTo>
                <a:cubicBezTo>
                  <a:pt x="26392" y="559663"/>
                  <a:pt x="48022" y="568592"/>
                  <a:pt x="66675" y="562242"/>
                </a:cubicBezTo>
                <a:cubicBezTo>
                  <a:pt x="85328" y="555892"/>
                  <a:pt x="94854" y="526523"/>
                  <a:pt x="111919" y="516998"/>
                </a:cubicBezTo>
                <a:cubicBezTo>
                  <a:pt x="128984" y="507473"/>
                  <a:pt x="149224" y="497947"/>
                  <a:pt x="169068" y="505091"/>
                </a:cubicBezTo>
                <a:cubicBezTo>
                  <a:pt x="188912" y="512235"/>
                  <a:pt x="212726" y="549939"/>
                  <a:pt x="230982" y="559861"/>
                </a:cubicBezTo>
                <a:cubicBezTo>
                  <a:pt x="249238" y="569783"/>
                  <a:pt x="257176" y="565417"/>
                  <a:pt x="278607" y="564623"/>
                </a:cubicBezTo>
                <a:cubicBezTo>
                  <a:pt x="300038" y="563829"/>
                  <a:pt x="337344" y="556686"/>
                  <a:pt x="359569" y="555098"/>
                </a:cubicBezTo>
                <a:cubicBezTo>
                  <a:pt x="381794" y="553510"/>
                  <a:pt x="395685" y="544381"/>
                  <a:pt x="411957" y="555097"/>
                </a:cubicBezTo>
                <a:cubicBezTo>
                  <a:pt x="428229" y="565813"/>
                  <a:pt x="448469" y="624154"/>
                  <a:pt x="457200" y="619392"/>
                </a:cubicBezTo>
                <a:cubicBezTo>
                  <a:pt x="465931" y="614630"/>
                  <a:pt x="457994" y="603120"/>
                  <a:pt x="464344" y="526523"/>
                </a:cubicBezTo>
                <a:cubicBezTo>
                  <a:pt x="470694" y="449926"/>
                  <a:pt x="486966" y="246727"/>
                  <a:pt x="495300" y="159811"/>
                </a:cubicBezTo>
                <a:cubicBezTo>
                  <a:pt x="503634" y="72895"/>
                  <a:pt x="509587" y="17729"/>
                  <a:pt x="514350" y="5029"/>
                </a:cubicBezTo>
                <a:cubicBezTo>
                  <a:pt x="519113" y="-7671"/>
                  <a:pt x="517128" y="-1320"/>
                  <a:pt x="523875" y="83611"/>
                </a:cubicBezTo>
                <a:cubicBezTo>
                  <a:pt x="530622" y="168542"/>
                  <a:pt x="548085" y="409445"/>
                  <a:pt x="554832" y="514617"/>
                </a:cubicBezTo>
                <a:cubicBezTo>
                  <a:pt x="561579" y="619789"/>
                  <a:pt x="561579" y="665826"/>
                  <a:pt x="564357" y="714642"/>
                </a:cubicBezTo>
                <a:cubicBezTo>
                  <a:pt x="567135" y="763458"/>
                  <a:pt x="568722" y="807114"/>
                  <a:pt x="571500" y="807511"/>
                </a:cubicBezTo>
                <a:cubicBezTo>
                  <a:pt x="574278" y="807908"/>
                  <a:pt x="577056" y="756711"/>
                  <a:pt x="581025" y="717023"/>
                </a:cubicBezTo>
                <a:cubicBezTo>
                  <a:pt x="584994" y="677335"/>
                  <a:pt x="580628" y="583673"/>
                  <a:pt x="595313" y="569386"/>
                </a:cubicBezTo>
                <a:cubicBezTo>
                  <a:pt x="609998" y="555099"/>
                  <a:pt x="653654" y="561447"/>
                  <a:pt x="697707" y="559860"/>
                </a:cubicBezTo>
                <a:cubicBezTo>
                  <a:pt x="741760" y="558273"/>
                  <a:pt x="798043" y="561764"/>
                  <a:pt x="859632" y="559861"/>
                </a:cubicBezTo>
                <a:cubicBezTo>
                  <a:pt x="921221" y="557958"/>
                  <a:pt x="1005725" y="566299"/>
                  <a:pt x="1067240" y="548440"/>
                </a:cubicBezTo>
                <a:cubicBezTo>
                  <a:pt x="1128756" y="530581"/>
                  <a:pt x="1173009" y="471269"/>
                  <a:pt x="1228725" y="452705"/>
                </a:cubicBezTo>
                <a:cubicBezTo>
                  <a:pt x="1284442" y="434141"/>
                  <a:pt x="1343780" y="420701"/>
                  <a:pt x="1401539" y="437054"/>
                </a:cubicBezTo>
                <a:cubicBezTo>
                  <a:pt x="1459298" y="453407"/>
                  <a:pt x="1523913" y="530353"/>
                  <a:pt x="1575279" y="550821"/>
                </a:cubicBezTo>
                <a:cubicBezTo>
                  <a:pt x="1626646" y="571289"/>
                  <a:pt x="1567869" y="559545"/>
                  <a:pt x="1709738" y="559861"/>
                </a:cubicBezTo>
                <a:lnTo>
                  <a:pt x="2426494" y="552717"/>
                </a:lnTo>
                <a:cubicBezTo>
                  <a:pt x="2591594" y="552320"/>
                  <a:pt x="2667397" y="564624"/>
                  <a:pt x="2700338" y="557480"/>
                </a:cubicBezTo>
                <a:cubicBezTo>
                  <a:pt x="2733279" y="550336"/>
                  <a:pt x="2733676" y="527714"/>
                  <a:pt x="2752725" y="509854"/>
                </a:cubicBezTo>
                <a:cubicBezTo>
                  <a:pt x="2771774" y="491994"/>
                  <a:pt x="2815035" y="470166"/>
                  <a:pt x="2843213" y="478897"/>
                </a:cubicBezTo>
                <a:cubicBezTo>
                  <a:pt x="2871391" y="487628"/>
                  <a:pt x="2899965" y="520968"/>
                  <a:pt x="2921794" y="562242"/>
                </a:cubicBezTo>
              </a:path>
            </a:pathLst>
          </a:cu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sz="1143"/>
          </a:p>
        </p:txBody>
      </p:sp>
      <p:cxnSp>
        <p:nvCxnSpPr>
          <p:cNvPr id="31" name="Přímá spojnice 30"/>
          <p:cNvCxnSpPr/>
          <p:nvPr/>
        </p:nvCxnSpPr>
        <p:spPr>
          <a:xfrm>
            <a:off x="1983282" y="5959619"/>
            <a:ext cx="4429799" cy="0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nice 35"/>
          <p:cNvCxnSpPr/>
          <p:nvPr/>
        </p:nvCxnSpPr>
        <p:spPr>
          <a:xfrm>
            <a:off x="1993173" y="6372599"/>
            <a:ext cx="442979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ovéPole 31"/>
          <p:cNvSpPr txBox="1"/>
          <p:nvPr/>
        </p:nvSpPr>
        <p:spPr>
          <a:xfrm>
            <a:off x="1839552" y="6379137"/>
            <a:ext cx="533314" cy="405046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032" dirty="0"/>
              <a:t>0</a:t>
            </a:r>
          </a:p>
        </p:txBody>
      </p:sp>
      <p:sp>
        <p:nvSpPr>
          <p:cNvPr id="38" name="TextovéPole 37"/>
          <p:cNvSpPr txBox="1"/>
          <p:nvPr/>
        </p:nvSpPr>
        <p:spPr>
          <a:xfrm>
            <a:off x="5895956" y="6372599"/>
            <a:ext cx="824854" cy="405046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032" dirty="0"/>
              <a:t>0.8 s</a:t>
            </a:r>
          </a:p>
        </p:txBody>
      </p:sp>
      <p:sp>
        <p:nvSpPr>
          <p:cNvPr id="39" name="TextovéPole 38"/>
          <p:cNvSpPr txBox="1"/>
          <p:nvPr/>
        </p:nvSpPr>
        <p:spPr>
          <a:xfrm>
            <a:off x="3842286" y="6383500"/>
            <a:ext cx="711336" cy="405046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032" dirty="0"/>
              <a:t>0.4</a:t>
            </a:r>
          </a:p>
        </p:txBody>
      </p:sp>
      <p:sp>
        <p:nvSpPr>
          <p:cNvPr id="37" name="Volný tvar 36"/>
          <p:cNvSpPr/>
          <p:nvPr/>
        </p:nvSpPr>
        <p:spPr>
          <a:xfrm>
            <a:off x="4487110" y="4625299"/>
            <a:ext cx="4405370" cy="621743"/>
          </a:xfrm>
          <a:custGeom>
            <a:avLst/>
            <a:gdLst>
              <a:gd name="connsiteX0" fmla="*/ 0 w 2729603"/>
              <a:gd name="connsiteY0" fmla="*/ 10197 h 10197"/>
              <a:gd name="connsiteX1" fmla="*/ 2729603 w 2729603"/>
              <a:gd name="connsiteY1" fmla="*/ 0 h 10197"/>
              <a:gd name="connsiteX0" fmla="*/ 0 w 2729603"/>
              <a:gd name="connsiteY0" fmla="*/ 10197 h 10197"/>
              <a:gd name="connsiteX1" fmla="*/ 115619 w 2729603"/>
              <a:gd name="connsiteY1" fmla="*/ 6781 h 10197"/>
              <a:gd name="connsiteX2" fmla="*/ 2729603 w 2729603"/>
              <a:gd name="connsiteY2" fmla="*/ 0 h 10197"/>
              <a:gd name="connsiteX0" fmla="*/ 0 w 2729603"/>
              <a:gd name="connsiteY0" fmla="*/ 10197 h 10197"/>
              <a:gd name="connsiteX1" fmla="*/ 115619 w 2729603"/>
              <a:gd name="connsiteY1" fmla="*/ 6781 h 10197"/>
              <a:gd name="connsiteX2" fmla="*/ 2729603 w 2729603"/>
              <a:gd name="connsiteY2" fmla="*/ 0 h 10197"/>
              <a:gd name="connsiteX0" fmla="*/ 28036 w 2757639"/>
              <a:gd name="connsiteY0" fmla="*/ 10197 h 10197"/>
              <a:gd name="connsiteX1" fmla="*/ 143655 w 2757639"/>
              <a:gd name="connsiteY1" fmla="*/ 6781 h 10197"/>
              <a:gd name="connsiteX2" fmla="*/ 203187 w 2757639"/>
              <a:gd name="connsiteY2" fmla="*/ 2018 h 10197"/>
              <a:gd name="connsiteX3" fmla="*/ 2757639 w 2757639"/>
              <a:gd name="connsiteY3" fmla="*/ 0 h 10197"/>
              <a:gd name="connsiteX0" fmla="*/ 28036 w 2757639"/>
              <a:gd name="connsiteY0" fmla="*/ 10197 h 10197"/>
              <a:gd name="connsiteX1" fmla="*/ 143655 w 2757639"/>
              <a:gd name="connsiteY1" fmla="*/ 6781 h 10197"/>
              <a:gd name="connsiteX2" fmla="*/ 203187 w 2757639"/>
              <a:gd name="connsiteY2" fmla="*/ 2018 h 10197"/>
              <a:gd name="connsiteX3" fmla="*/ 2757639 w 2757639"/>
              <a:gd name="connsiteY3" fmla="*/ 0 h 10197"/>
              <a:gd name="connsiteX0" fmla="*/ 0 w 2729603"/>
              <a:gd name="connsiteY0" fmla="*/ 10197 h 10197"/>
              <a:gd name="connsiteX1" fmla="*/ 115619 w 2729603"/>
              <a:gd name="connsiteY1" fmla="*/ 6781 h 10197"/>
              <a:gd name="connsiteX2" fmla="*/ 175151 w 2729603"/>
              <a:gd name="connsiteY2" fmla="*/ 2018 h 10197"/>
              <a:gd name="connsiteX3" fmla="*/ 2729603 w 2729603"/>
              <a:gd name="connsiteY3" fmla="*/ 0 h 10197"/>
              <a:gd name="connsiteX0" fmla="*/ 0 w 2729603"/>
              <a:gd name="connsiteY0" fmla="*/ 10197 h 10197"/>
              <a:gd name="connsiteX1" fmla="*/ 115619 w 2729603"/>
              <a:gd name="connsiteY1" fmla="*/ 6781 h 10197"/>
              <a:gd name="connsiteX2" fmla="*/ 175151 w 2729603"/>
              <a:gd name="connsiteY2" fmla="*/ 2018 h 10197"/>
              <a:gd name="connsiteX3" fmla="*/ 2729603 w 2729603"/>
              <a:gd name="connsiteY3" fmla="*/ 0 h 10197"/>
              <a:gd name="connsiteX0" fmla="*/ 0 w 2729603"/>
              <a:gd name="connsiteY0" fmla="*/ 10197 h 10197"/>
              <a:gd name="connsiteX1" fmla="*/ 115619 w 2729603"/>
              <a:gd name="connsiteY1" fmla="*/ 6781 h 10197"/>
              <a:gd name="connsiteX2" fmla="*/ 175151 w 2729603"/>
              <a:gd name="connsiteY2" fmla="*/ 2018 h 10197"/>
              <a:gd name="connsiteX3" fmla="*/ 2729603 w 2729603"/>
              <a:gd name="connsiteY3" fmla="*/ 0 h 10197"/>
              <a:gd name="connsiteX0" fmla="*/ 0 w 2729603"/>
              <a:gd name="connsiteY0" fmla="*/ 10197 h 10197"/>
              <a:gd name="connsiteX1" fmla="*/ 115619 w 2729603"/>
              <a:gd name="connsiteY1" fmla="*/ 6781 h 10197"/>
              <a:gd name="connsiteX2" fmla="*/ 175151 w 2729603"/>
              <a:gd name="connsiteY2" fmla="*/ 2018 h 10197"/>
              <a:gd name="connsiteX3" fmla="*/ 2729603 w 2729603"/>
              <a:gd name="connsiteY3" fmla="*/ 0 h 10197"/>
              <a:gd name="connsiteX0" fmla="*/ 0 w 2729603"/>
              <a:gd name="connsiteY0" fmla="*/ 10560 h 10560"/>
              <a:gd name="connsiteX1" fmla="*/ 115619 w 2729603"/>
              <a:gd name="connsiteY1" fmla="*/ 7144 h 10560"/>
              <a:gd name="connsiteX2" fmla="*/ 175151 w 2729603"/>
              <a:gd name="connsiteY2" fmla="*/ 2381 h 10560"/>
              <a:gd name="connsiteX3" fmla="*/ 1320532 w 2729603"/>
              <a:gd name="connsiteY3" fmla="*/ 0 h 10560"/>
              <a:gd name="connsiteX4" fmla="*/ 2729603 w 2729603"/>
              <a:gd name="connsiteY4" fmla="*/ 363 h 10560"/>
              <a:gd name="connsiteX0" fmla="*/ 0 w 2729603"/>
              <a:gd name="connsiteY0" fmla="*/ 10560 h 10560"/>
              <a:gd name="connsiteX1" fmla="*/ 115619 w 2729603"/>
              <a:gd name="connsiteY1" fmla="*/ 7144 h 10560"/>
              <a:gd name="connsiteX2" fmla="*/ 175151 w 2729603"/>
              <a:gd name="connsiteY2" fmla="*/ 2381 h 10560"/>
              <a:gd name="connsiteX3" fmla="*/ 1320532 w 2729603"/>
              <a:gd name="connsiteY3" fmla="*/ 0 h 10560"/>
              <a:gd name="connsiteX4" fmla="*/ 2729603 w 2729603"/>
              <a:gd name="connsiteY4" fmla="*/ 363 h 10560"/>
              <a:gd name="connsiteX0" fmla="*/ 0 w 2729603"/>
              <a:gd name="connsiteY0" fmla="*/ 10560 h 10560"/>
              <a:gd name="connsiteX1" fmla="*/ 115619 w 2729603"/>
              <a:gd name="connsiteY1" fmla="*/ 7144 h 10560"/>
              <a:gd name="connsiteX2" fmla="*/ 175151 w 2729603"/>
              <a:gd name="connsiteY2" fmla="*/ 2381 h 10560"/>
              <a:gd name="connsiteX3" fmla="*/ 1320532 w 2729603"/>
              <a:gd name="connsiteY3" fmla="*/ 0 h 10560"/>
              <a:gd name="connsiteX4" fmla="*/ 2729603 w 2729603"/>
              <a:gd name="connsiteY4" fmla="*/ 363 h 10560"/>
              <a:gd name="connsiteX0" fmla="*/ 0 w 2729603"/>
              <a:gd name="connsiteY0" fmla="*/ 10599 h 10599"/>
              <a:gd name="connsiteX1" fmla="*/ 115619 w 2729603"/>
              <a:gd name="connsiteY1" fmla="*/ 7183 h 10599"/>
              <a:gd name="connsiteX2" fmla="*/ 175151 w 2729603"/>
              <a:gd name="connsiteY2" fmla="*/ 2420 h 10599"/>
              <a:gd name="connsiteX3" fmla="*/ 1320532 w 2729603"/>
              <a:gd name="connsiteY3" fmla="*/ 39 h 10599"/>
              <a:gd name="connsiteX4" fmla="*/ 1432451 w 2729603"/>
              <a:gd name="connsiteY4" fmla="*/ 2420 h 10599"/>
              <a:gd name="connsiteX5" fmla="*/ 2729603 w 2729603"/>
              <a:gd name="connsiteY5" fmla="*/ 402 h 10599"/>
              <a:gd name="connsiteX0" fmla="*/ 0 w 2729603"/>
              <a:gd name="connsiteY0" fmla="*/ 11045 h 11045"/>
              <a:gd name="connsiteX1" fmla="*/ 115619 w 2729603"/>
              <a:gd name="connsiteY1" fmla="*/ 7629 h 11045"/>
              <a:gd name="connsiteX2" fmla="*/ 175151 w 2729603"/>
              <a:gd name="connsiteY2" fmla="*/ 2866 h 11045"/>
              <a:gd name="connsiteX3" fmla="*/ 1320532 w 2729603"/>
              <a:gd name="connsiteY3" fmla="*/ 485 h 11045"/>
              <a:gd name="connsiteX4" fmla="*/ 1432451 w 2729603"/>
              <a:gd name="connsiteY4" fmla="*/ 2866 h 11045"/>
              <a:gd name="connsiteX5" fmla="*/ 2729603 w 2729603"/>
              <a:gd name="connsiteY5" fmla="*/ 848 h 11045"/>
              <a:gd name="connsiteX0" fmla="*/ 0 w 2729603"/>
              <a:gd name="connsiteY0" fmla="*/ 11329 h 11329"/>
              <a:gd name="connsiteX1" fmla="*/ 115619 w 2729603"/>
              <a:gd name="connsiteY1" fmla="*/ 7913 h 11329"/>
              <a:gd name="connsiteX2" fmla="*/ 175151 w 2729603"/>
              <a:gd name="connsiteY2" fmla="*/ 3150 h 11329"/>
              <a:gd name="connsiteX3" fmla="*/ 1320532 w 2729603"/>
              <a:gd name="connsiteY3" fmla="*/ 769 h 11329"/>
              <a:gd name="connsiteX4" fmla="*/ 1432451 w 2729603"/>
              <a:gd name="connsiteY4" fmla="*/ 3150 h 11329"/>
              <a:gd name="connsiteX5" fmla="*/ 2729603 w 2729603"/>
              <a:gd name="connsiteY5" fmla="*/ 1132 h 11329"/>
              <a:gd name="connsiteX0" fmla="*/ 0 w 2729603"/>
              <a:gd name="connsiteY0" fmla="*/ 11329 h 11329"/>
              <a:gd name="connsiteX1" fmla="*/ 115619 w 2729603"/>
              <a:gd name="connsiteY1" fmla="*/ 7913 h 11329"/>
              <a:gd name="connsiteX2" fmla="*/ 175151 w 2729603"/>
              <a:gd name="connsiteY2" fmla="*/ 3150 h 11329"/>
              <a:gd name="connsiteX3" fmla="*/ 370413 w 2729603"/>
              <a:gd name="connsiteY3" fmla="*/ 770 h 11329"/>
              <a:gd name="connsiteX4" fmla="*/ 1320532 w 2729603"/>
              <a:gd name="connsiteY4" fmla="*/ 769 h 11329"/>
              <a:gd name="connsiteX5" fmla="*/ 1432451 w 2729603"/>
              <a:gd name="connsiteY5" fmla="*/ 3150 h 11329"/>
              <a:gd name="connsiteX6" fmla="*/ 2729603 w 2729603"/>
              <a:gd name="connsiteY6" fmla="*/ 1132 h 11329"/>
              <a:gd name="connsiteX0" fmla="*/ 0 w 2729603"/>
              <a:gd name="connsiteY0" fmla="*/ 11329 h 11329"/>
              <a:gd name="connsiteX1" fmla="*/ 115619 w 2729603"/>
              <a:gd name="connsiteY1" fmla="*/ 7913 h 11329"/>
              <a:gd name="connsiteX2" fmla="*/ 175151 w 2729603"/>
              <a:gd name="connsiteY2" fmla="*/ 3150 h 11329"/>
              <a:gd name="connsiteX3" fmla="*/ 370413 w 2729603"/>
              <a:gd name="connsiteY3" fmla="*/ 770 h 11329"/>
              <a:gd name="connsiteX4" fmla="*/ 1320532 w 2729603"/>
              <a:gd name="connsiteY4" fmla="*/ 769 h 11329"/>
              <a:gd name="connsiteX5" fmla="*/ 1432451 w 2729603"/>
              <a:gd name="connsiteY5" fmla="*/ 3150 h 11329"/>
              <a:gd name="connsiteX6" fmla="*/ 2729603 w 2729603"/>
              <a:gd name="connsiteY6" fmla="*/ 1132 h 11329"/>
              <a:gd name="connsiteX0" fmla="*/ 0 w 2729603"/>
              <a:gd name="connsiteY0" fmla="*/ 11329 h 11329"/>
              <a:gd name="connsiteX1" fmla="*/ 115619 w 2729603"/>
              <a:gd name="connsiteY1" fmla="*/ 7913 h 11329"/>
              <a:gd name="connsiteX2" fmla="*/ 175151 w 2729603"/>
              <a:gd name="connsiteY2" fmla="*/ 3150 h 11329"/>
              <a:gd name="connsiteX3" fmla="*/ 370413 w 2729603"/>
              <a:gd name="connsiteY3" fmla="*/ 770 h 11329"/>
              <a:gd name="connsiteX4" fmla="*/ 1320532 w 2729603"/>
              <a:gd name="connsiteY4" fmla="*/ 769 h 11329"/>
              <a:gd name="connsiteX5" fmla="*/ 1432451 w 2729603"/>
              <a:gd name="connsiteY5" fmla="*/ 3150 h 11329"/>
              <a:gd name="connsiteX6" fmla="*/ 2729603 w 2729603"/>
              <a:gd name="connsiteY6" fmla="*/ 1132 h 11329"/>
              <a:gd name="connsiteX0" fmla="*/ 0 w 2729603"/>
              <a:gd name="connsiteY0" fmla="*/ 11329 h 11329"/>
              <a:gd name="connsiteX1" fmla="*/ 115619 w 2729603"/>
              <a:gd name="connsiteY1" fmla="*/ 7913 h 11329"/>
              <a:gd name="connsiteX2" fmla="*/ 175151 w 2729603"/>
              <a:gd name="connsiteY2" fmla="*/ 3150 h 11329"/>
              <a:gd name="connsiteX3" fmla="*/ 370413 w 2729603"/>
              <a:gd name="connsiteY3" fmla="*/ 770 h 11329"/>
              <a:gd name="connsiteX4" fmla="*/ 560913 w 2729603"/>
              <a:gd name="connsiteY4" fmla="*/ 7914 h 11329"/>
              <a:gd name="connsiteX5" fmla="*/ 1320532 w 2729603"/>
              <a:gd name="connsiteY5" fmla="*/ 769 h 11329"/>
              <a:gd name="connsiteX6" fmla="*/ 1432451 w 2729603"/>
              <a:gd name="connsiteY6" fmla="*/ 3150 h 11329"/>
              <a:gd name="connsiteX7" fmla="*/ 2729603 w 2729603"/>
              <a:gd name="connsiteY7" fmla="*/ 1132 h 11329"/>
              <a:gd name="connsiteX0" fmla="*/ 0 w 2729603"/>
              <a:gd name="connsiteY0" fmla="*/ 11329 h 11329"/>
              <a:gd name="connsiteX1" fmla="*/ 115619 w 2729603"/>
              <a:gd name="connsiteY1" fmla="*/ 7913 h 11329"/>
              <a:gd name="connsiteX2" fmla="*/ 175151 w 2729603"/>
              <a:gd name="connsiteY2" fmla="*/ 3150 h 11329"/>
              <a:gd name="connsiteX3" fmla="*/ 370413 w 2729603"/>
              <a:gd name="connsiteY3" fmla="*/ 770 h 11329"/>
              <a:gd name="connsiteX4" fmla="*/ 560913 w 2729603"/>
              <a:gd name="connsiteY4" fmla="*/ 7914 h 11329"/>
              <a:gd name="connsiteX5" fmla="*/ 1320532 w 2729603"/>
              <a:gd name="connsiteY5" fmla="*/ 769 h 11329"/>
              <a:gd name="connsiteX6" fmla="*/ 1432451 w 2729603"/>
              <a:gd name="connsiteY6" fmla="*/ 3150 h 11329"/>
              <a:gd name="connsiteX7" fmla="*/ 2729603 w 2729603"/>
              <a:gd name="connsiteY7" fmla="*/ 1132 h 11329"/>
              <a:gd name="connsiteX0" fmla="*/ 0 w 2729603"/>
              <a:gd name="connsiteY0" fmla="*/ 11329 h 11329"/>
              <a:gd name="connsiteX1" fmla="*/ 115619 w 2729603"/>
              <a:gd name="connsiteY1" fmla="*/ 7913 h 11329"/>
              <a:gd name="connsiteX2" fmla="*/ 175151 w 2729603"/>
              <a:gd name="connsiteY2" fmla="*/ 3150 h 11329"/>
              <a:gd name="connsiteX3" fmla="*/ 370413 w 2729603"/>
              <a:gd name="connsiteY3" fmla="*/ 770 h 11329"/>
              <a:gd name="connsiteX4" fmla="*/ 560913 w 2729603"/>
              <a:gd name="connsiteY4" fmla="*/ 7914 h 11329"/>
              <a:gd name="connsiteX5" fmla="*/ 1320532 w 2729603"/>
              <a:gd name="connsiteY5" fmla="*/ 769 h 11329"/>
              <a:gd name="connsiteX6" fmla="*/ 1432451 w 2729603"/>
              <a:gd name="connsiteY6" fmla="*/ 3150 h 11329"/>
              <a:gd name="connsiteX7" fmla="*/ 2729603 w 2729603"/>
              <a:gd name="connsiteY7" fmla="*/ 1132 h 11329"/>
              <a:gd name="connsiteX0" fmla="*/ 0 w 2729603"/>
              <a:gd name="connsiteY0" fmla="*/ 11329 h 131747"/>
              <a:gd name="connsiteX1" fmla="*/ 115619 w 2729603"/>
              <a:gd name="connsiteY1" fmla="*/ 7913 h 131747"/>
              <a:gd name="connsiteX2" fmla="*/ 175151 w 2729603"/>
              <a:gd name="connsiteY2" fmla="*/ 3150 h 131747"/>
              <a:gd name="connsiteX3" fmla="*/ 370413 w 2729603"/>
              <a:gd name="connsiteY3" fmla="*/ 770 h 131747"/>
              <a:gd name="connsiteX4" fmla="*/ 394226 w 2729603"/>
              <a:gd name="connsiteY4" fmla="*/ 131739 h 131747"/>
              <a:gd name="connsiteX5" fmla="*/ 560913 w 2729603"/>
              <a:gd name="connsiteY5" fmla="*/ 7914 h 131747"/>
              <a:gd name="connsiteX6" fmla="*/ 1320532 w 2729603"/>
              <a:gd name="connsiteY6" fmla="*/ 769 h 131747"/>
              <a:gd name="connsiteX7" fmla="*/ 1432451 w 2729603"/>
              <a:gd name="connsiteY7" fmla="*/ 3150 h 131747"/>
              <a:gd name="connsiteX8" fmla="*/ 2729603 w 2729603"/>
              <a:gd name="connsiteY8" fmla="*/ 1132 h 131747"/>
              <a:gd name="connsiteX0" fmla="*/ 0 w 2729603"/>
              <a:gd name="connsiteY0" fmla="*/ 197637 h 318341"/>
              <a:gd name="connsiteX1" fmla="*/ 115619 w 2729603"/>
              <a:gd name="connsiteY1" fmla="*/ 194221 h 318341"/>
              <a:gd name="connsiteX2" fmla="*/ 175151 w 2729603"/>
              <a:gd name="connsiteY2" fmla="*/ 189458 h 318341"/>
              <a:gd name="connsiteX3" fmla="*/ 370413 w 2729603"/>
              <a:gd name="connsiteY3" fmla="*/ 187078 h 318341"/>
              <a:gd name="connsiteX4" fmla="*/ 394226 w 2729603"/>
              <a:gd name="connsiteY4" fmla="*/ 318047 h 318341"/>
              <a:gd name="connsiteX5" fmla="*/ 432326 w 2729603"/>
              <a:gd name="connsiteY5" fmla="*/ 1340 h 318341"/>
              <a:gd name="connsiteX6" fmla="*/ 560913 w 2729603"/>
              <a:gd name="connsiteY6" fmla="*/ 194222 h 318341"/>
              <a:gd name="connsiteX7" fmla="*/ 1320532 w 2729603"/>
              <a:gd name="connsiteY7" fmla="*/ 187077 h 318341"/>
              <a:gd name="connsiteX8" fmla="*/ 1432451 w 2729603"/>
              <a:gd name="connsiteY8" fmla="*/ 189458 h 318341"/>
              <a:gd name="connsiteX9" fmla="*/ 2729603 w 2729603"/>
              <a:gd name="connsiteY9" fmla="*/ 187440 h 31834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75151 w 2729603"/>
              <a:gd name="connsiteY2" fmla="*/ 190338 h 319221"/>
              <a:gd name="connsiteX3" fmla="*/ 370413 w 2729603"/>
              <a:gd name="connsiteY3" fmla="*/ 187958 h 319221"/>
              <a:gd name="connsiteX4" fmla="*/ 394226 w 2729603"/>
              <a:gd name="connsiteY4" fmla="*/ 318927 h 319221"/>
              <a:gd name="connsiteX5" fmla="*/ 432326 w 2729603"/>
              <a:gd name="connsiteY5" fmla="*/ 2220 h 319221"/>
              <a:gd name="connsiteX6" fmla="*/ 451376 w 2729603"/>
              <a:gd name="connsiteY6" fmla="*/ 268920 h 319221"/>
              <a:gd name="connsiteX7" fmla="*/ 560913 w 2729603"/>
              <a:gd name="connsiteY7" fmla="*/ 195102 h 319221"/>
              <a:gd name="connsiteX8" fmla="*/ 1320532 w 2729603"/>
              <a:gd name="connsiteY8" fmla="*/ 187957 h 319221"/>
              <a:gd name="connsiteX9" fmla="*/ 1432451 w 2729603"/>
              <a:gd name="connsiteY9" fmla="*/ 190338 h 319221"/>
              <a:gd name="connsiteX10" fmla="*/ 2729603 w 2729603"/>
              <a:gd name="connsiteY10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75151 w 2729603"/>
              <a:gd name="connsiteY2" fmla="*/ 190338 h 319221"/>
              <a:gd name="connsiteX3" fmla="*/ 370413 w 2729603"/>
              <a:gd name="connsiteY3" fmla="*/ 187958 h 319221"/>
              <a:gd name="connsiteX4" fmla="*/ 394226 w 2729603"/>
              <a:gd name="connsiteY4" fmla="*/ 318927 h 319221"/>
              <a:gd name="connsiteX5" fmla="*/ 432326 w 2729603"/>
              <a:gd name="connsiteY5" fmla="*/ 2220 h 319221"/>
              <a:gd name="connsiteX6" fmla="*/ 451376 w 2729603"/>
              <a:gd name="connsiteY6" fmla="*/ 268920 h 319221"/>
              <a:gd name="connsiteX7" fmla="*/ 477569 w 2729603"/>
              <a:gd name="connsiteY7" fmla="*/ 35558 h 319221"/>
              <a:gd name="connsiteX8" fmla="*/ 560913 w 2729603"/>
              <a:gd name="connsiteY8" fmla="*/ 195102 h 319221"/>
              <a:gd name="connsiteX9" fmla="*/ 1320532 w 2729603"/>
              <a:gd name="connsiteY9" fmla="*/ 187957 h 319221"/>
              <a:gd name="connsiteX10" fmla="*/ 1432451 w 2729603"/>
              <a:gd name="connsiteY10" fmla="*/ 190338 h 319221"/>
              <a:gd name="connsiteX11" fmla="*/ 2729603 w 2729603"/>
              <a:gd name="connsiteY11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75151 w 2729603"/>
              <a:gd name="connsiteY2" fmla="*/ 190338 h 319221"/>
              <a:gd name="connsiteX3" fmla="*/ 370413 w 2729603"/>
              <a:gd name="connsiteY3" fmla="*/ 187958 h 319221"/>
              <a:gd name="connsiteX4" fmla="*/ 394226 w 2729603"/>
              <a:gd name="connsiteY4" fmla="*/ 318927 h 319221"/>
              <a:gd name="connsiteX5" fmla="*/ 432326 w 2729603"/>
              <a:gd name="connsiteY5" fmla="*/ 2220 h 319221"/>
              <a:gd name="connsiteX6" fmla="*/ 451376 w 2729603"/>
              <a:gd name="connsiteY6" fmla="*/ 268920 h 319221"/>
              <a:gd name="connsiteX7" fmla="*/ 477569 w 2729603"/>
              <a:gd name="connsiteY7" fmla="*/ 35558 h 319221"/>
              <a:gd name="connsiteX8" fmla="*/ 503763 w 2729603"/>
              <a:gd name="connsiteY8" fmla="*/ 273683 h 319221"/>
              <a:gd name="connsiteX9" fmla="*/ 560913 w 2729603"/>
              <a:gd name="connsiteY9" fmla="*/ 195102 h 319221"/>
              <a:gd name="connsiteX10" fmla="*/ 1320532 w 2729603"/>
              <a:gd name="connsiteY10" fmla="*/ 187957 h 319221"/>
              <a:gd name="connsiteX11" fmla="*/ 1432451 w 2729603"/>
              <a:gd name="connsiteY11" fmla="*/ 190338 h 319221"/>
              <a:gd name="connsiteX12" fmla="*/ 2729603 w 2729603"/>
              <a:gd name="connsiteY12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75151 w 2729603"/>
              <a:gd name="connsiteY2" fmla="*/ 190338 h 319221"/>
              <a:gd name="connsiteX3" fmla="*/ 370413 w 2729603"/>
              <a:gd name="connsiteY3" fmla="*/ 187958 h 319221"/>
              <a:gd name="connsiteX4" fmla="*/ 394226 w 2729603"/>
              <a:gd name="connsiteY4" fmla="*/ 318927 h 319221"/>
              <a:gd name="connsiteX5" fmla="*/ 432326 w 2729603"/>
              <a:gd name="connsiteY5" fmla="*/ 2220 h 319221"/>
              <a:gd name="connsiteX6" fmla="*/ 451376 w 2729603"/>
              <a:gd name="connsiteY6" fmla="*/ 268920 h 319221"/>
              <a:gd name="connsiteX7" fmla="*/ 477569 w 2729603"/>
              <a:gd name="connsiteY7" fmla="*/ 35558 h 319221"/>
              <a:gd name="connsiteX8" fmla="*/ 503763 w 2729603"/>
              <a:gd name="connsiteY8" fmla="*/ 273683 h 319221"/>
              <a:gd name="connsiteX9" fmla="*/ 525194 w 2729603"/>
              <a:gd name="connsiteY9" fmla="*/ 118902 h 319221"/>
              <a:gd name="connsiteX10" fmla="*/ 560913 w 2729603"/>
              <a:gd name="connsiteY10" fmla="*/ 195102 h 319221"/>
              <a:gd name="connsiteX11" fmla="*/ 1320532 w 2729603"/>
              <a:gd name="connsiteY11" fmla="*/ 187957 h 319221"/>
              <a:gd name="connsiteX12" fmla="*/ 1432451 w 2729603"/>
              <a:gd name="connsiteY12" fmla="*/ 190338 h 319221"/>
              <a:gd name="connsiteX13" fmla="*/ 2729603 w 2729603"/>
              <a:gd name="connsiteY13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75151 w 2729603"/>
              <a:gd name="connsiteY2" fmla="*/ 190338 h 319221"/>
              <a:gd name="connsiteX3" fmla="*/ 370413 w 2729603"/>
              <a:gd name="connsiteY3" fmla="*/ 187958 h 319221"/>
              <a:gd name="connsiteX4" fmla="*/ 394226 w 2729603"/>
              <a:gd name="connsiteY4" fmla="*/ 318927 h 319221"/>
              <a:gd name="connsiteX5" fmla="*/ 432326 w 2729603"/>
              <a:gd name="connsiteY5" fmla="*/ 2220 h 319221"/>
              <a:gd name="connsiteX6" fmla="*/ 451376 w 2729603"/>
              <a:gd name="connsiteY6" fmla="*/ 268920 h 319221"/>
              <a:gd name="connsiteX7" fmla="*/ 477569 w 2729603"/>
              <a:gd name="connsiteY7" fmla="*/ 35558 h 319221"/>
              <a:gd name="connsiteX8" fmla="*/ 503763 w 2729603"/>
              <a:gd name="connsiteY8" fmla="*/ 273683 h 319221"/>
              <a:gd name="connsiteX9" fmla="*/ 525194 w 2729603"/>
              <a:gd name="connsiteY9" fmla="*/ 118902 h 319221"/>
              <a:gd name="connsiteX10" fmla="*/ 560913 w 2729603"/>
              <a:gd name="connsiteY10" fmla="*/ 195102 h 319221"/>
              <a:gd name="connsiteX11" fmla="*/ 1320532 w 2729603"/>
              <a:gd name="connsiteY11" fmla="*/ 187957 h 319221"/>
              <a:gd name="connsiteX12" fmla="*/ 1432451 w 2729603"/>
              <a:gd name="connsiteY12" fmla="*/ 190338 h 319221"/>
              <a:gd name="connsiteX13" fmla="*/ 2729603 w 2729603"/>
              <a:gd name="connsiteY13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75151 w 2729603"/>
              <a:gd name="connsiteY2" fmla="*/ 190338 h 319221"/>
              <a:gd name="connsiteX3" fmla="*/ 370413 w 2729603"/>
              <a:gd name="connsiteY3" fmla="*/ 187958 h 319221"/>
              <a:gd name="connsiteX4" fmla="*/ 394226 w 2729603"/>
              <a:gd name="connsiteY4" fmla="*/ 318927 h 319221"/>
              <a:gd name="connsiteX5" fmla="*/ 432326 w 2729603"/>
              <a:gd name="connsiteY5" fmla="*/ 2220 h 319221"/>
              <a:gd name="connsiteX6" fmla="*/ 451376 w 2729603"/>
              <a:gd name="connsiteY6" fmla="*/ 268920 h 319221"/>
              <a:gd name="connsiteX7" fmla="*/ 477569 w 2729603"/>
              <a:gd name="connsiteY7" fmla="*/ 35558 h 319221"/>
              <a:gd name="connsiteX8" fmla="*/ 503763 w 2729603"/>
              <a:gd name="connsiteY8" fmla="*/ 273683 h 319221"/>
              <a:gd name="connsiteX9" fmla="*/ 525194 w 2729603"/>
              <a:gd name="connsiteY9" fmla="*/ 118902 h 319221"/>
              <a:gd name="connsiteX10" fmla="*/ 560913 w 2729603"/>
              <a:gd name="connsiteY10" fmla="*/ 195102 h 319221"/>
              <a:gd name="connsiteX11" fmla="*/ 1320532 w 2729603"/>
              <a:gd name="connsiteY11" fmla="*/ 187957 h 319221"/>
              <a:gd name="connsiteX12" fmla="*/ 1432451 w 2729603"/>
              <a:gd name="connsiteY12" fmla="*/ 190338 h 319221"/>
              <a:gd name="connsiteX13" fmla="*/ 2729603 w 2729603"/>
              <a:gd name="connsiteY13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75151 w 2729603"/>
              <a:gd name="connsiteY2" fmla="*/ 190338 h 319221"/>
              <a:gd name="connsiteX3" fmla="*/ 370413 w 2729603"/>
              <a:gd name="connsiteY3" fmla="*/ 187958 h 319221"/>
              <a:gd name="connsiteX4" fmla="*/ 394226 w 2729603"/>
              <a:gd name="connsiteY4" fmla="*/ 318927 h 319221"/>
              <a:gd name="connsiteX5" fmla="*/ 432326 w 2729603"/>
              <a:gd name="connsiteY5" fmla="*/ 2220 h 319221"/>
              <a:gd name="connsiteX6" fmla="*/ 451376 w 2729603"/>
              <a:gd name="connsiteY6" fmla="*/ 268920 h 319221"/>
              <a:gd name="connsiteX7" fmla="*/ 477569 w 2729603"/>
              <a:gd name="connsiteY7" fmla="*/ 35558 h 319221"/>
              <a:gd name="connsiteX8" fmla="*/ 503763 w 2729603"/>
              <a:gd name="connsiteY8" fmla="*/ 273683 h 319221"/>
              <a:gd name="connsiteX9" fmla="*/ 525194 w 2729603"/>
              <a:gd name="connsiteY9" fmla="*/ 118902 h 319221"/>
              <a:gd name="connsiteX10" fmla="*/ 560913 w 2729603"/>
              <a:gd name="connsiteY10" fmla="*/ 195102 h 319221"/>
              <a:gd name="connsiteX11" fmla="*/ 1320532 w 2729603"/>
              <a:gd name="connsiteY11" fmla="*/ 187957 h 319221"/>
              <a:gd name="connsiteX12" fmla="*/ 1432451 w 2729603"/>
              <a:gd name="connsiteY12" fmla="*/ 190338 h 319221"/>
              <a:gd name="connsiteX13" fmla="*/ 2729603 w 2729603"/>
              <a:gd name="connsiteY13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75151 w 2729603"/>
              <a:gd name="connsiteY2" fmla="*/ 190338 h 319221"/>
              <a:gd name="connsiteX3" fmla="*/ 370413 w 2729603"/>
              <a:gd name="connsiteY3" fmla="*/ 187958 h 319221"/>
              <a:gd name="connsiteX4" fmla="*/ 394226 w 2729603"/>
              <a:gd name="connsiteY4" fmla="*/ 318927 h 319221"/>
              <a:gd name="connsiteX5" fmla="*/ 432326 w 2729603"/>
              <a:gd name="connsiteY5" fmla="*/ 2220 h 319221"/>
              <a:gd name="connsiteX6" fmla="*/ 451376 w 2729603"/>
              <a:gd name="connsiteY6" fmla="*/ 268920 h 319221"/>
              <a:gd name="connsiteX7" fmla="*/ 477569 w 2729603"/>
              <a:gd name="connsiteY7" fmla="*/ 35558 h 319221"/>
              <a:gd name="connsiteX8" fmla="*/ 503763 w 2729603"/>
              <a:gd name="connsiteY8" fmla="*/ 273683 h 319221"/>
              <a:gd name="connsiteX9" fmla="*/ 525194 w 2729603"/>
              <a:gd name="connsiteY9" fmla="*/ 118902 h 319221"/>
              <a:gd name="connsiteX10" fmla="*/ 560913 w 2729603"/>
              <a:gd name="connsiteY10" fmla="*/ 195102 h 319221"/>
              <a:gd name="connsiteX11" fmla="*/ 1320532 w 2729603"/>
              <a:gd name="connsiteY11" fmla="*/ 187957 h 319221"/>
              <a:gd name="connsiteX12" fmla="*/ 1432451 w 2729603"/>
              <a:gd name="connsiteY12" fmla="*/ 190338 h 319221"/>
              <a:gd name="connsiteX13" fmla="*/ 2729603 w 2729603"/>
              <a:gd name="connsiteY13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75151 w 2729603"/>
              <a:gd name="connsiteY2" fmla="*/ 190338 h 319221"/>
              <a:gd name="connsiteX3" fmla="*/ 370413 w 2729603"/>
              <a:gd name="connsiteY3" fmla="*/ 187958 h 319221"/>
              <a:gd name="connsiteX4" fmla="*/ 394226 w 2729603"/>
              <a:gd name="connsiteY4" fmla="*/ 318927 h 319221"/>
              <a:gd name="connsiteX5" fmla="*/ 432326 w 2729603"/>
              <a:gd name="connsiteY5" fmla="*/ 2220 h 319221"/>
              <a:gd name="connsiteX6" fmla="*/ 451376 w 2729603"/>
              <a:gd name="connsiteY6" fmla="*/ 268920 h 319221"/>
              <a:gd name="connsiteX7" fmla="*/ 477569 w 2729603"/>
              <a:gd name="connsiteY7" fmla="*/ 35558 h 319221"/>
              <a:gd name="connsiteX8" fmla="*/ 503763 w 2729603"/>
              <a:gd name="connsiteY8" fmla="*/ 273683 h 319221"/>
              <a:gd name="connsiteX9" fmla="*/ 525194 w 2729603"/>
              <a:gd name="connsiteY9" fmla="*/ 118902 h 319221"/>
              <a:gd name="connsiteX10" fmla="*/ 560913 w 2729603"/>
              <a:gd name="connsiteY10" fmla="*/ 195102 h 319221"/>
              <a:gd name="connsiteX11" fmla="*/ 599013 w 2729603"/>
              <a:gd name="connsiteY11" fmla="*/ 195102 h 319221"/>
              <a:gd name="connsiteX12" fmla="*/ 1320532 w 2729603"/>
              <a:gd name="connsiteY12" fmla="*/ 187957 h 319221"/>
              <a:gd name="connsiteX13" fmla="*/ 1432451 w 2729603"/>
              <a:gd name="connsiteY13" fmla="*/ 190338 h 319221"/>
              <a:gd name="connsiteX14" fmla="*/ 2729603 w 2729603"/>
              <a:gd name="connsiteY14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75151 w 2729603"/>
              <a:gd name="connsiteY2" fmla="*/ 190338 h 319221"/>
              <a:gd name="connsiteX3" fmla="*/ 370413 w 2729603"/>
              <a:gd name="connsiteY3" fmla="*/ 187958 h 319221"/>
              <a:gd name="connsiteX4" fmla="*/ 394226 w 2729603"/>
              <a:gd name="connsiteY4" fmla="*/ 318927 h 319221"/>
              <a:gd name="connsiteX5" fmla="*/ 432326 w 2729603"/>
              <a:gd name="connsiteY5" fmla="*/ 2220 h 319221"/>
              <a:gd name="connsiteX6" fmla="*/ 451376 w 2729603"/>
              <a:gd name="connsiteY6" fmla="*/ 268920 h 319221"/>
              <a:gd name="connsiteX7" fmla="*/ 477569 w 2729603"/>
              <a:gd name="connsiteY7" fmla="*/ 35558 h 319221"/>
              <a:gd name="connsiteX8" fmla="*/ 503763 w 2729603"/>
              <a:gd name="connsiteY8" fmla="*/ 273683 h 319221"/>
              <a:gd name="connsiteX9" fmla="*/ 525194 w 2729603"/>
              <a:gd name="connsiteY9" fmla="*/ 118902 h 319221"/>
              <a:gd name="connsiteX10" fmla="*/ 560913 w 2729603"/>
              <a:gd name="connsiteY10" fmla="*/ 195102 h 319221"/>
              <a:gd name="connsiteX11" fmla="*/ 599013 w 2729603"/>
              <a:gd name="connsiteY11" fmla="*/ 195102 h 319221"/>
              <a:gd name="connsiteX12" fmla="*/ 1320532 w 2729603"/>
              <a:gd name="connsiteY12" fmla="*/ 187957 h 319221"/>
              <a:gd name="connsiteX13" fmla="*/ 1432451 w 2729603"/>
              <a:gd name="connsiteY13" fmla="*/ 190338 h 319221"/>
              <a:gd name="connsiteX14" fmla="*/ 2729603 w 2729603"/>
              <a:gd name="connsiteY14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75151 w 2729603"/>
              <a:gd name="connsiteY2" fmla="*/ 190338 h 319221"/>
              <a:gd name="connsiteX3" fmla="*/ 370413 w 2729603"/>
              <a:gd name="connsiteY3" fmla="*/ 187958 h 319221"/>
              <a:gd name="connsiteX4" fmla="*/ 394226 w 2729603"/>
              <a:gd name="connsiteY4" fmla="*/ 318927 h 319221"/>
              <a:gd name="connsiteX5" fmla="*/ 432326 w 2729603"/>
              <a:gd name="connsiteY5" fmla="*/ 2220 h 319221"/>
              <a:gd name="connsiteX6" fmla="*/ 451376 w 2729603"/>
              <a:gd name="connsiteY6" fmla="*/ 268920 h 319221"/>
              <a:gd name="connsiteX7" fmla="*/ 477569 w 2729603"/>
              <a:gd name="connsiteY7" fmla="*/ 35558 h 319221"/>
              <a:gd name="connsiteX8" fmla="*/ 503763 w 2729603"/>
              <a:gd name="connsiteY8" fmla="*/ 273683 h 319221"/>
              <a:gd name="connsiteX9" fmla="*/ 525194 w 2729603"/>
              <a:gd name="connsiteY9" fmla="*/ 118902 h 319221"/>
              <a:gd name="connsiteX10" fmla="*/ 560913 w 2729603"/>
              <a:gd name="connsiteY10" fmla="*/ 195102 h 319221"/>
              <a:gd name="connsiteX11" fmla="*/ 599013 w 2729603"/>
              <a:gd name="connsiteY11" fmla="*/ 195102 h 319221"/>
              <a:gd name="connsiteX12" fmla="*/ 1320532 w 2729603"/>
              <a:gd name="connsiteY12" fmla="*/ 187957 h 319221"/>
              <a:gd name="connsiteX13" fmla="*/ 1432451 w 2729603"/>
              <a:gd name="connsiteY13" fmla="*/ 190338 h 319221"/>
              <a:gd name="connsiteX14" fmla="*/ 2729603 w 2729603"/>
              <a:gd name="connsiteY14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75151 w 2729603"/>
              <a:gd name="connsiteY2" fmla="*/ 190338 h 319221"/>
              <a:gd name="connsiteX3" fmla="*/ 370413 w 2729603"/>
              <a:gd name="connsiteY3" fmla="*/ 187958 h 319221"/>
              <a:gd name="connsiteX4" fmla="*/ 394226 w 2729603"/>
              <a:gd name="connsiteY4" fmla="*/ 318927 h 319221"/>
              <a:gd name="connsiteX5" fmla="*/ 432326 w 2729603"/>
              <a:gd name="connsiteY5" fmla="*/ 2220 h 319221"/>
              <a:gd name="connsiteX6" fmla="*/ 451376 w 2729603"/>
              <a:gd name="connsiteY6" fmla="*/ 268920 h 319221"/>
              <a:gd name="connsiteX7" fmla="*/ 477569 w 2729603"/>
              <a:gd name="connsiteY7" fmla="*/ 35558 h 319221"/>
              <a:gd name="connsiteX8" fmla="*/ 503763 w 2729603"/>
              <a:gd name="connsiteY8" fmla="*/ 273683 h 319221"/>
              <a:gd name="connsiteX9" fmla="*/ 525194 w 2729603"/>
              <a:gd name="connsiteY9" fmla="*/ 118902 h 319221"/>
              <a:gd name="connsiteX10" fmla="*/ 560913 w 2729603"/>
              <a:gd name="connsiteY10" fmla="*/ 195102 h 319221"/>
              <a:gd name="connsiteX11" fmla="*/ 599013 w 2729603"/>
              <a:gd name="connsiteY11" fmla="*/ 195102 h 319221"/>
              <a:gd name="connsiteX12" fmla="*/ 1320532 w 2729603"/>
              <a:gd name="connsiteY12" fmla="*/ 187957 h 319221"/>
              <a:gd name="connsiteX13" fmla="*/ 1432451 w 2729603"/>
              <a:gd name="connsiteY13" fmla="*/ 190338 h 319221"/>
              <a:gd name="connsiteX14" fmla="*/ 2729603 w 2729603"/>
              <a:gd name="connsiteY14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75151 w 2729603"/>
              <a:gd name="connsiteY2" fmla="*/ 190338 h 319221"/>
              <a:gd name="connsiteX3" fmla="*/ 370413 w 2729603"/>
              <a:gd name="connsiteY3" fmla="*/ 187958 h 319221"/>
              <a:gd name="connsiteX4" fmla="*/ 394226 w 2729603"/>
              <a:gd name="connsiteY4" fmla="*/ 318927 h 319221"/>
              <a:gd name="connsiteX5" fmla="*/ 432326 w 2729603"/>
              <a:gd name="connsiteY5" fmla="*/ 2220 h 319221"/>
              <a:gd name="connsiteX6" fmla="*/ 451376 w 2729603"/>
              <a:gd name="connsiteY6" fmla="*/ 268920 h 319221"/>
              <a:gd name="connsiteX7" fmla="*/ 477569 w 2729603"/>
              <a:gd name="connsiteY7" fmla="*/ 35558 h 319221"/>
              <a:gd name="connsiteX8" fmla="*/ 503763 w 2729603"/>
              <a:gd name="connsiteY8" fmla="*/ 273683 h 319221"/>
              <a:gd name="connsiteX9" fmla="*/ 525194 w 2729603"/>
              <a:gd name="connsiteY9" fmla="*/ 118902 h 319221"/>
              <a:gd name="connsiteX10" fmla="*/ 560913 w 2729603"/>
              <a:gd name="connsiteY10" fmla="*/ 195102 h 319221"/>
              <a:gd name="connsiteX11" fmla="*/ 599013 w 2729603"/>
              <a:gd name="connsiteY11" fmla="*/ 195102 h 319221"/>
              <a:gd name="connsiteX12" fmla="*/ 1320532 w 2729603"/>
              <a:gd name="connsiteY12" fmla="*/ 187957 h 319221"/>
              <a:gd name="connsiteX13" fmla="*/ 1432451 w 2729603"/>
              <a:gd name="connsiteY13" fmla="*/ 190338 h 319221"/>
              <a:gd name="connsiteX14" fmla="*/ 2729603 w 2729603"/>
              <a:gd name="connsiteY14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75151 w 2729603"/>
              <a:gd name="connsiteY2" fmla="*/ 190338 h 319221"/>
              <a:gd name="connsiteX3" fmla="*/ 370413 w 2729603"/>
              <a:gd name="connsiteY3" fmla="*/ 187958 h 319221"/>
              <a:gd name="connsiteX4" fmla="*/ 394226 w 2729603"/>
              <a:gd name="connsiteY4" fmla="*/ 318927 h 319221"/>
              <a:gd name="connsiteX5" fmla="*/ 432326 w 2729603"/>
              <a:gd name="connsiteY5" fmla="*/ 2220 h 319221"/>
              <a:gd name="connsiteX6" fmla="*/ 451376 w 2729603"/>
              <a:gd name="connsiteY6" fmla="*/ 268920 h 319221"/>
              <a:gd name="connsiteX7" fmla="*/ 477569 w 2729603"/>
              <a:gd name="connsiteY7" fmla="*/ 35558 h 319221"/>
              <a:gd name="connsiteX8" fmla="*/ 503763 w 2729603"/>
              <a:gd name="connsiteY8" fmla="*/ 273683 h 319221"/>
              <a:gd name="connsiteX9" fmla="*/ 525194 w 2729603"/>
              <a:gd name="connsiteY9" fmla="*/ 118902 h 319221"/>
              <a:gd name="connsiteX10" fmla="*/ 560913 w 2729603"/>
              <a:gd name="connsiteY10" fmla="*/ 195102 h 319221"/>
              <a:gd name="connsiteX11" fmla="*/ 599013 w 2729603"/>
              <a:gd name="connsiteY11" fmla="*/ 195102 h 319221"/>
              <a:gd name="connsiteX12" fmla="*/ 1320532 w 2729603"/>
              <a:gd name="connsiteY12" fmla="*/ 187957 h 319221"/>
              <a:gd name="connsiteX13" fmla="*/ 1432451 w 2729603"/>
              <a:gd name="connsiteY13" fmla="*/ 190338 h 319221"/>
              <a:gd name="connsiteX14" fmla="*/ 2729603 w 2729603"/>
              <a:gd name="connsiteY14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75151 w 2729603"/>
              <a:gd name="connsiteY2" fmla="*/ 190338 h 319221"/>
              <a:gd name="connsiteX3" fmla="*/ 370413 w 2729603"/>
              <a:gd name="connsiteY3" fmla="*/ 187958 h 319221"/>
              <a:gd name="connsiteX4" fmla="*/ 394226 w 2729603"/>
              <a:gd name="connsiteY4" fmla="*/ 318927 h 319221"/>
              <a:gd name="connsiteX5" fmla="*/ 432326 w 2729603"/>
              <a:gd name="connsiteY5" fmla="*/ 2220 h 319221"/>
              <a:gd name="connsiteX6" fmla="*/ 451376 w 2729603"/>
              <a:gd name="connsiteY6" fmla="*/ 268920 h 319221"/>
              <a:gd name="connsiteX7" fmla="*/ 477569 w 2729603"/>
              <a:gd name="connsiteY7" fmla="*/ 35558 h 319221"/>
              <a:gd name="connsiteX8" fmla="*/ 503763 w 2729603"/>
              <a:gd name="connsiteY8" fmla="*/ 273683 h 319221"/>
              <a:gd name="connsiteX9" fmla="*/ 525194 w 2729603"/>
              <a:gd name="connsiteY9" fmla="*/ 118902 h 319221"/>
              <a:gd name="connsiteX10" fmla="*/ 560913 w 2729603"/>
              <a:gd name="connsiteY10" fmla="*/ 195102 h 319221"/>
              <a:gd name="connsiteX11" fmla="*/ 599013 w 2729603"/>
              <a:gd name="connsiteY11" fmla="*/ 195102 h 319221"/>
              <a:gd name="connsiteX12" fmla="*/ 1320532 w 2729603"/>
              <a:gd name="connsiteY12" fmla="*/ 187957 h 319221"/>
              <a:gd name="connsiteX13" fmla="*/ 1432451 w 2729603"/>
              <a:gd name="connsiteY13" fmla="*/ 190338 h 319221"/>
              <a:gd name="connsiteX14" fmla="*/ 2729603 w 2729603"/>
              <a:gd name="connsiteY14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75151 w 2729603"/>
              <a:gd name="connsiteY3" fmla="*/ 190338 h 319221"/>
              <a:gd name="connsiteX4" fmla="*/ 370413 w 2729603"/>
              <a:gd name="connsiteY4" fmla="*/ 187958 h 319221"/>
              <a:gd name="connsiteX5" fmla="*/ 394226 w 2729603"/>
              <a:gd name="connsiteY5" fmla="*/ 318927 h 319221"/>
              <a:gd name="connsiteX6" fmla="*/ 432326 w 2729603"/>
              <a:gd name="connsiteY6" fmla="*/ 2220 h 319221"/>
              <a:gd name="connsiteX7" fmla="*/ 451376 w 2729603"/>
              <a:gd name="connsiteY7" fmla="*/ 268920 h 319221"/>
              <a:gd name="connsiteX8" fmla="*/ 477569 w 2729603"/>
              <a:gd name="connsiteY8" fmla="*/ 35558 h 319221"/>
              <a:gd name="connsiteX9" fmla="*/ 503763 w 2729603"/>
              <a:gd name="connsiteY9" fmla="*/ 273683 h 319221"/>
              <a:gd name="connsiteX10" fmla="*/ 525194 w 2729603"/>
              <a:gd name="connsiteY10" fmla="*/ 118902 h 319221"/>
              <a:gd name="connsiteX11" fmla="*/ 560913 w 2729603"/>
              <a:gd name="connsiteY11" fmla="*/ 195102 h 319221"/>
              <a:gd name="connsiteX12" fmla="*/ 599013 w 2729603"/>
              <a:gd name="connsiteY12" fmla="*/ 195102 h 319221"/>
              <a:gd name="connsiteX13" fmla="*/ 1320532 w 2729603"/>
              <a:gd name="connsiteY13" fmla="*/ 187957 h 319221"/>
              <a:gd name="connsiteX14" fmla="*/ 1432451 w 2729603"/>
              <a:gd name="connsiteY14" fmla="*/ 190338 h 319221"/>
              <a:gd name="connsiteX15" fmla="*/ 2729603 w 2729603"/>
              <a:gd name="connsiteY15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75151 w 2729603"/>
              <a:gd name="connsiteY4" fmla="*/ 190338 h 319221"/>
              <a:gd name="connsiteX5" fmla="*/ 370413 w 2729603"/>
              <a:gd name="connsiteY5" fmla="*/ 187958 h 319221"/>
              <a:gd name="connsiteX6" fmla="*/ 394226 w 2729603"/>
              <a:gd name="connsiteY6" fmla="*/ 318927 h 319221"/>
              <a:gd name="connsiteX7" fmla="*/ 432326 w 2729603"/>
              <a:gd name="connsiteY7" fmla="*/ 2220 h 319221"/>
              <a:gd name="connsiteX8" fmla="*/ 451376 w 2729603"/>
              <a:gd name="connsiteY8" fmla="*/ 268920 h 319221"/>
              <a:gd name="connsiteX9" fmla="*/ 477569 w 2729603"/>
              <a:gd name="connsiteY9" fmla="*/ 35558 h 319221"/>
              <a:gd name="connsiteX10" fmla="*/ 503763 w 2729603"/>
              <a:gd name="connsiteY10" fmla="*/ 273683 h 319221"/>
              <a:gd name="connsiteX11" fmla="*/ 525194 w 2729603"/>
              <a:gd name="connsiteY11" fmla="*/ 118902 h 319221"/>
              <a:gd name="connsiteX12" fmla="*/ 560913 w 2729603"/>
              <a:gd name="connsiteY12" fmla="*/ 195102 h 319221"/>
              <a:gd name="connsiteX13" fmla="*/ 599013 w 2729603"/>
              <a:gd name="connsiteY13" fmla="*/ 195102 h 319221"/>
              <a:gd name="connsiteX14" fmla="*/ 1320532 w 2729603"/>
              <a:gd name="connsiteY14" fmla="*/ 187957 h 319221"/>
              <a:gd name="connsiteX15" fmla="*/ 1432451 w 2729603"/>
              <a:gd name="connsiteY15" fmla="*/ 190338 h 319221"/>
              <a:gd name="connsiteX16" fmla="*/ 2729603 w 2729603"/>
              <a:gd name="connsiteY16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75151 w 2729603"/>
              <a:gd name="connsiteY5" fmla="*/ 190338 h 319221"/>
              <a:gd name="connsiteX6" fmla="*/ 370413 w 2729603"/>
              <a:gd name="connsiteY6" fmla="*/ 187958 h 319221"/>
              <a:gd name="connsiteX7" fmla="*/ 394226 w 2729603"/>
              <a:gd name="connsiteY7" fmla="*/ 318927 h 319221"/>
              <a:gd name="connsiteX8" fmla="*/ 432326 w 2729603"/>
              <a:gd name="connsiteY8" fmla="*/ 2220 h 319221"/>
              <a:gd name="connsiteX9" fmla="*/ 451376 w 2729603"/>
              <a:gd name="connsiteY9" fmla="*/ 268920 h 319221"/>
              <a:gd name="connsiteX10" fmla="*/ 477569 w 2729603"/>
              <a:gd name="connsiteY10" fmla="*/ 35558 h 319221"/>
              <a:gd name="connsiteX11" fmla="*/ 503763 w 2729603"/>
              <a:gd name="connsiteY11" fmla="*/ 273683 h 319221"/>
              <a:gd name="connsiteX12" fmla="*/ 525194 w 2729603"/>
              <a:gd name="connsiteY12" fmla="*/ 118902 h 319221"/>
              <a:gd name="connsiteX13" fmla="*/ 560913 w 2729603"/>
              <a:gd name="connsiteY13" fmla="*/ 195102 h 319221"/>
              <a:gd name="connsiteX14" fmla="*/ 599013 w 2729603"/>
              <a:gd name="connsiteY14" fmla="*/ 195102 h 319221"/>
              <a:gd name="connsiteX15" fmla="*/ 1320532 w 2729603"/>
              <a:gd name="connsiteY15" fmla="*/ 187957 h 319221"/>
              <a:gd name="connsiteX16" fmla="*/ 1432451 w 2729603"/>
              <a:gd name="connsiteY16" fmla="*/ 190338 h 319221"/>
              <a:gd name="connsiteX17" fmla="*/ 2729603 w 2729603"/>
              <a:gd name="connsiteY17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90338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20532 w 2729603"/>
              <a:gd name="connsiteY16" fmla="*/ 187957 h 319221"/>
              <a:gd name="connsiteX17" fmla="*/ 1432451 w 2729603"/>
              <a:gd name="connsiteY17" fmla="*/ 190338 h 319221"/>
              <a:gd name="connsiteX18" fmla="*/ 2729603 w 2729603"/>
              <a:gd name="connsiteY18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20532 w 2729603"/>
              <a:gd name="connsiteY16" fmla="*/ 187957 h 319221"/>
              <a:gd name="connsiteX17" fmla="*/ 1432451 w 2729603"/>
              <a:gd name="connsiteY17" fmla="*/ 190338 h 319221"/>
              <a:gd name="connsiteX18" fmla="*/ 2729603 w 2729603"/>
              <a:gd name="connsiteY18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20532 w 2729603"/>
              <a:gd name="connsiteY16" fmla="*/ 187957 h 319221"/>
              <a:gd name="connsiteX17" fmla="*/ 1432451 w 2729603"/>
              <a:gd name="connsiteY17" fmla="*/ 190338 h 319221"/>
              <a:gd name="connsiteX18" fmla="*/ 2729603 w 2729603"/>
              <a:gd name="connsiteY18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20532 w 2729603"/>
              <a:gd name="connsiteY16" fmla="*/ 187957 h 319221"/>
              <a:gd name="connsiteX17" fmla="*/ 1432451 w 2729603"/>
              <a:gd name="connsiteY17" fmla="*/ 190338 h 319221"/>
              <a:gd name="connsiteX18" fmla="*/ 2729603 w 2729603"/>
              <a:gd name="connsiteY18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432451 w 2729603"/>
              <a:gd name="connsiteY17" fmla="*/ 190338 h 319221"/>
              <a:gd name="connsiteX18" fmla="*/ 2729603 w 2729603"/>
              <a:gd name="connsiteY18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432451 w 2729603"/>
              <a:gd name="connsiteY18" fmla="*/ 190338 h 319221"/>
              <a:gd name="connsiteX19" fmla="*/ 2729603 w 2729603"/>
              <a:gd name="connsiteY19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432451 w 2729603"/>
              <a:gd name="connsiteY18" fmla="*/ 190338 h 319221"/>
              <a:gd name="connsiteX19" fmla="*/ 2729603 w 2729603"/>
              <a:gd name="connsiteY19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432451 w 2729603"/>
              <a:gd name="connsiteY18" fmla="*/ 190338 h 319221"/>
              <a:gd name="connsiteX19" fmla="*/ 2729603 w 2729603"/>
              <a:gd name="connsiteY19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75301 w 2729603"/>
              <a:gd name="connsiteY18" fmla="*/ 264158 h 319221"/>
              <a:gd name="connsiteX19" fmla="*/ 1432451 w 2729603"/>
              <a:gd name="connsiteY19" fmla="*/ 190338 h 319221"/>
              <a:gd name="connsiteX20" fmla="*/ 2729603 w 2729603"/>
              <a:gd name="connsiteY20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75301 w 2729603"/>
              <a:gd name="connsiteY18" fmla="*/ 264158 h 319221"/>
              <a:gd name="connsiteX19" fmla="*/ 1432451 w 2729603"/>
              <a:gd name="connsiteY19" fmla="*/ 190338 h 319221"/>
              <a:gd name="connsiteX20" fmla="*/ 2729603 w 2729603"/>
              <a:gd name="connsiteY20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75301 w 2729603"/>
              <a:gd name="connsiteY18" fmla="*/ 264158 h 319221"/>
              <a:gd name="connsiteX19" fmla="*/ 1401494 w 2729603"/>
              <a:gd name="connsiteY19" fmla="*/ 116520 h 319221"/>
              <a:gd name="connsiteX20" fmla="*/ 1432451 w 2729603"/>
              <a:gd name="connsiteY20" fmla="*/ 190338 h 319221"/>
              <a:gd name="connsiteX21" fmla="*/ 2729603 w 2729603"/>
              <a:gd name="connsiteY21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75301 w 2729603"/>
              <a:gd name="connsiteY18" fmla="*/ 264158 h 319221"/>
              <a:gd name="connsiteX19" fmla="*/ 1401494 w 2729603"/>
              <a:gd name="connsiteY19" fmla="*/ 116520 h 319221"/>
              <a:gd name="connsiteX20" fmla="*/ 1446739 w 2729603"/>
              <a:gd name="connsiteY20" fmla="*/ 192720 h 319221"/>
              <a:gd name="connsiteX21" fmla="*/ 2729603 w 2729603"/>
              <a:gd name="connsiteY21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75301 w 2729603"/>
              <a:gd name="connsiteY18" fmla="*/ 264158 h 319221"/>
              <a:gd name="connsiteX19" fmla="*/ 1401494 w 2729603"/>
              <a:gd name="connsiteY19" fmla="*/ 116520 h 319221"/>
              <a:gd name="connsiteX20" fmla="*/ 1446739 w 2729603"/>
              <a:gd name="connsiteY20" fmla="*/ 192720 h 319221"/>
              <a:gd name="connsiteX21" fmla="*/ 2729603 w 2729603"/>
              <a:gd name="connsiteY21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75301 w 2729603"/>
              <a:gd name="connsiteY18" fmla="*/ 264158 h 319221"/>
              <a:gd name="connsiteX19" fmla="*/ 1401494 w 2729603"/>
              <a:gd name="connsiteY19" fmla="*/ 116520 h 319221"/>
              <a:gd name="connsiteX20" fmla="*/ 1425307 w 2729603"/>
              <a:gd name="connsiteY20" fmla="*/ 197483 h 319221"/>
              <a:gd name="connsiteX21" fmla="*/ 1446739 w 2729603"/>
              <a:gd name="connsiteY21" fmla="*/ 192720 h 319221"/>
              <a:gd name="connsiteX22" fmla="*/ 2729603 w 2729603"/>
              <a:gd name="connsiteY22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75301 w 2729603"/>
              <a:gd name="connsiteY18" fmla="*/ 264158 h 319221"/>
              <a:gd name="connsiteX19" fmla="*/ 1401494 w 2729603"/>
              <a:gd name="connsiteY19" fmla="*/ 116520 h 319221"/>
              <a:gd name="connsiteX20" fmla="*/ 1425307 w 2729603"/>
              <a:gd name="connsiteY20" fmla="*/ 197483 h 319221"/>
              <a:gd name="connsiteX21" fmla="*/ 1446739 w 2729603"/>
              <a:gd name="connsiteY21" fmla="*/ 192720 h 319221"/>
              <a:gd name="connsiteX22" fmla="*/ 2729603 w 2729603"/>
              <a:gd name="connsiteY22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37201 w 2729603"/>
              <a:gd name="connsiteY18" fmla="*/ 247489 h 319221"/>
              <a:gd name="connsiteX19" fmla="*/ 1375301 w 2729603"/>
              <a:gd name="connsiteY19" fmla="*/ 264158 h 319221"/>
              <a:gd name="connsiteX20" fmla="*/ 1401494 w 2729603"/>
              <a:gd name="connsiteY20" fmla="*/ 116520 h 319221"/>
              <a:gd name="connsiteX21" fmla="*/ 1425307 w 2729603"/>
              <a:gd name="connsiteY21" fmla="*/ 197483 h 319221"/>
              <a:gd name="connsiteX22" fmla="*/ 1446739 w 2729603"/>
              <a:gd name="connsiteY22" fmla="*/ 192720 h 319221"/>
              <a:gd name="connsiteX23" fmla="*/ 2729603 w 2729603"/>
              <a:gd name="connsiteY23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37201 w 2729603"/>
              <a:gd name="connsiteY18" fmla="*/ 247489 h 319221"/>
              <a:gd name="connsiteX19" fmla="*/ 1396732 w 2729603"/>
              <a:gd name="connsiteY19" fmla="*/ 266539 h 319221"/>
              <a:gd name="connsiteX20" fmla="*/ 1401494 w 2729603"/>
              <a:gd name="connsiteY20" fmla="*/ 116520 h 319221"/>
              <a:gd name="connsiteX21" fmla="*/ 1425307 w 2729603"/>
              <a:gd name="connsiteY21" fmla="*/ 197483 h 319221"/>
              <a:gd name="connsiteX22" fmla="*/ 1446739 w 2729603"/>
              <a:gd name="connsiteY22" fmla="*/ 192720 h 319221"/>
              <a:gd name="connsiteX23" fmla="*/ 2729603 w 2729603"/>
              <a:gd name="connsiteY23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37201 w 2729603"/>
              <a:gd name="connsiteY18" fmla="*/ 247489 h 319221"/>
              <a:gd name="connsiteX19" fmla="*/ 1375301 w 2729603"/>
              <a:gd name="connsiteY19" fmla="*/ 71277 h 319221"/>
              <a:gd name="connsiteX20" fmla="*/ 1396732 w 2729603"/>
              <a:gd name="connsiteY20" fmla="*/ 266539 h 319221"/>
              <a:gd name="connsiteX21" fmla="*/ 1401494 w 2729603"/>
              <a:gd name="connsiteY21" fmla="*/ 116520 h 319221"/>
              <a:gd name="connsiteX22" fmla="*/ 1425307 w 2729603"/>
              <a:gd name="connsiteY22" fmla="*/ 197483 h 319221"/>
              <a:gd name="connsiteX23" fmla="*/ 1446739 w 2729603"/>
              <a:gd name="connsiteY23" fmla="*/ 192720 h 319221"/>
              <a:gd name="connsiteX24" fmla="*/ 2729603 w 2729603"/>
              <a:gd name="connsiteY24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37201 w 2729603"/>
              <a:gd name="connsiteY18" fmla="*/ 247489 h 319221"/>
              <a:gd name="connsiteX19" fmla="*/ 1365776 w 2729603"/>
              <a:gd name="connsiteY19" fmla="*/ 68895 h 319221"/>
              <a:gd name="connsiteX20" fmla="*/ 1396732 w 2729603"/>
              <a:gd name="connsiteY20" fmla="*/ 266539 h 319221"/>
              <a:gd name="connsiteX21" fmla="*/ 1401494 w 2729603"/>
              <a:gd name="connsiteY21" fmla="*/ 116520 h 319221"/>
              <a:gd name="connsiteX22" fmla="*/ 1425307 w 2729603"/>
              <a:gd name="connsiteY22" fmla="*/ 197483 h 319221"/>
              <a:gd name="connsiteX23" fmla="*/ 1446739 w 2729603"/>
              <a:gd name="connsiteY23" fmla="*/ 192720 h 319221"/>
              <a:gd name="connsiteX24" fmla="*/ 2729603 w 2729603"/>
              <a:gd name="connsiteY24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37201 w 2729603"/>
              <a:gd name="connsiteY18" fmla="*/ 247489 h 319221"/>
              <a:gd name="connsiteX19" fmla="*/ 1365776 w 2729603"/>
              <a:gd name="connsiteY19" fmla="*/ 68895 h 319221"/>
              <a:gd name="connsiteX20" fmla="*/ 1396732 w 2729603"/>
              <a:gd name="connsiteY20" fmla="*/ 266539 h 319221"/>
              <a:gd name="connsiteX21" fmla="*/ 1401494 w 2729603"/>
              <a:gd name="connsiteY21" fmla="*/ 116520 h 319221"/>
              <a:gd name="connsiteX22" fmla="*/ 1425307 w 2729603"/>
              <a:gd name="connsiteY22" fmla="*/ 197483 h 319221"/>
              <a:gd name="connsiteX23" fmla="*/ 1446739 w 2729603"/>
              <a:gd name="connsiteY23" fmla="*/ 192720 h 319221"/>
              <a:gd name="connsiteX24" fmla="*/ 1794401 w 2729603"/>
              <a:gd name="connsiteY24" fmla="*/ 185577 h 319221"/>
              <a:gd name="connsiteX25" fmla="*/ 2729603 w 2729603"/>
              <a:gd name="connsiteY25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37201 w 2729603"/>
              <a:gd name="connsiteY18" fmla="*/ 247489 h 319221"/>
              <a:gd name="connsiteX19" fmla="*/ 1365776 w 2729603"/>
              <a:gd name="connsiteY19" fmla="*/ 68895 h 319221"/>
              <a:gd name="connsiteX20" fmla="*/ 1396732 w 2729603"/>
              <a:gd name="connsiteY20" fmla="*/ 266539 h 319221"/>
              <a:gd name="connsiteX21" fmla="*/ 1401494 w 2729603"/>
              <a:gd name="connsiteY21" fmla="*/ 116520 h 319221"/>
              <a:gd name="connsiteX22" fmla="*/ 1425307 w 2729603"/>
              <a:gd name="connsiteY22" fmla="*/ 197483 h 319221"/>
              <a:gd name="connsiteX23" fmla="*/ 1446739 w 2729603"/>
              <a:gd name="connsiteY23" fmla="*/ 192720 h 319221"/>
              <a:gd name="connsiteX24" fmla="*/ 1794401 w 2729603"/>
              <a:gd name="connsiteY24" fmla="*/ 185577 h 319221"/>
              <a:gd name="connsiteX25" fmla="*/ 2729603 w 2729603"/>
              <a:gd name="connsiteY25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37201 w 2729603"/>
              <a:gd name="connsiteY18" fmla="*/ 247489 h 319221"/>
              <a:gd name="connsiteX19" fmla="*/ 1365776 w 2729603"/>
              <a:gd name="connsiteY19" fmla="*/ 68895 h 319221"/>
              <a:gd name="connsiteX20" fmla="*/ 1396732 w 2729603"/>
              <a:gd name="connsiteY20" fmla="*/ 266539 h 319221"/>
              <a:gd name="connsiteX21" fmla="*/ 1401494 w 2729603"/>
              <a:gd name="connsiteY21" fmla="*/ 116520 h 319221"/>
              <a:gd name="connsiteX22" fmla="*/ 1425307 w 2729603"/>
              <a:gd name="connsiteY22" fmla="*/ 197483 h 319221"/>
              <a:gd name="connsiteX23" fmla="*/ 1446739 w 2729603"/>
              <a:gd name="connsiteY23" fmla="*/ 192720 h 319221"/>
              <a:gd name="connsiteX24" fmla="*/ 1753919 w 2729603"/>
              <a:gd name="connsiteY24" fmla="*/ 197483 h 319221"/>
              <a:gd name="connsiteX25" fmla="*/ 1794401 w 2729603"/>
              <a:gd name="connsiteY25" fmla="*/ 185577 h 319221"/>
              <a:gd name="connsiteX26" fmla="*/ 2729603 w 2729603"/>
              <a:gd name="connsiteY26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37201 w 2729603"/>
              <a:gd name="connsiteY18" fmla="*/ 247489 h 319221"/>
              <a:gd name="connsiteX19" fmla="*/ 1365776 w 2729603"/>
              <a:gd name="connsiteY19" fmla="*/ 68895 h 319221"/>
              <a:gd name="connsiteX20" fmla="*/ 1396732 w 2729603"/>
              <a:gd name="connsiteY20" fmla="*/ 266539 h 319221"/>
              <a:gd name="connsiteX21" fmla="*/ 1401494 w 2729603"/>
              <a:gd name="connsiteY21" fmla="*/ 116520 h 319221"/>
              <a:gd name="connsiteX22" fmla="*/ 1425307 w 2729603"/>
              <a:gd name="connsiteY22" fmla="*/ 197483 h 319221"/>
              <a:gd name="connsiteX23" fmla="*/ 1446739 w 2729603"/>
              <a:gd name="connsiteY23" fmla="*/ 192720 h 319221"/>
              <a:gd name="connsiteX24" fmla="*/ 1753919 w 2729603"/>
              <a:gd name="connsiteY24" fmla="*/ 197483 h 319221"/>
              <a:gd name="connsiteX25" fmla="*/ 1794401 w 2729603"/>
              <a:gd name="connsiteY25" fmla="*/ 185577 h 319221"/>
              <a:gd name="connsiteX26" fmla="*/ 2729603 w 2729603"/>
              <a:gd name="connsiteY26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37201 w 2729603"/>
              <a:gd name="connsiteY18" fmla="*/ 247489 h 319221"/>
              <a:gd name="connsiteX19" fmla="*/ 1365776 w 2729603"/>
              <a:gd name="connsiteY19" fmla="*/ 68895 h 319221"/>
              <a:gd name="connsiteX20" fmla="*/ 1396732 w 2729603"/>
              <a:gd name="connsiteY20" fmla="*/ 266539 h 319221"/>
              <a:gd name="connsiteX21" fmla="*/ 1401494 w 2729603"/>
              <a:gd name="connsiteY21" fmla="*/ 116520 h 319221"/>
              <a:gd name="connsiteX22" fmla="*/ 1425307 w 2729603"/>
              <a:gd name="connsiteY22" fmla="*/ 197483 h 319221"/>
              <a:gd name="connsiteX23" fmla="*/ 1446739 w 2729603"/>
              <a:gd name="connsiteY23" fmla="*/ 192720 h 319221"/>
              <a:gd name="connsiteX24" fmla="*/ 1746775 w 2729603"/>
              <a:gd name="connsiteY24" fmla="*/ 187958 h 319221"/>
              <a:gd name="connsiteX25" fmla="*/ 1794401 w 2729603"/>
              <a:gd name="connsiteY25" fmla="*/ 185577 h 319221"/>
              <a:gd name="connsiteX26" fmla="*/ 2729603 w 2729603"/>
              <a:gd name="connsiteY26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37201 w 2729603"/>
              <a:gd name="connsiteY18" fmla="*/ 247489 h 319221"/>
              <a:gd name="connsiteX19" fmla="*/ 1365776 w 2729603"/>
              <a:gd name="connsiteY19" fmla="*/ 68895 h 319221"/>
              <a:gd name="connsiteX20" fmla="*/ 1396732 w 2729603"/>
              <a:gd name="connsiteY20" fmla="*/ 266539 h 319221"/>
              <a:gd name="connsiteX21" fmla="*/ 1401494 w 2729603"/>
              <a:gd name="connsiteY21" fmla="*/ 116520 h 319221"/>
              <a:gd name="connsiteX22" fmla="*/ 1425307 w 2729603"/>
              <a:gd name="connsiteY22" fmla="*/ 197483 h 319221"/>
              <a:gd name="connsiteX23" fmla="*/ 1446739 w 2729603"/>
              <a:gd name="connsiteY23" fmla="*/ 192720 h 319221"/>
              <a:gd name="connsiteX24" fmla="*/ 1746775 w 2729603"/>
              <a:gd name="connsiteY24" fmla="*/ 187958 h 319221"/>
              <a:gd name="connsiteX25" fmla="*/ 1780114 w 2729603"/>
              <a:gd name="connsiteY25" fmla="*/ 183196 h 319221"/>
              <a:gd name="connsiteX26" fmla="*/ 2729603 w 2729603"/>
              <a:gd name="connsiteY26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37201 w 2729603"/>
              <a:gd name="connsiteY18" fmla="*/ 247489 h 319221"/>
              <a:gd name="connsiteX19" fmla="*/ 1365776 w 2729603"/>
              <a:gd name="connsiteY19" fmla="*/ 68895 h 319221"/>
              <a:gd name="connsiteX20" fmla="*/ 1396732 w 2729603"/>
              <a:gd name="connsiteY20" fmla="*/ 266539 h 319221"/>
              <a:gd name="connsiteX21" fmla="*/ 1401494 w 2729603"/>
              <a:gd name="connsiteY21" fmla="*/ 116520 h 319221"/>
              <a:gd name="connsiteX22" fmla="*/ 1425307 w 2729603"/>
              <a:gd name="connsiteY22" fmla="*/ 197483 h 319221"/>
              <a:gd name="connsiteX23" fmla="*/ 1446739 w 2729603"/>
              <a:gd name="connsiteY23" fmla="*/ 192720 h 319221"/>
              <a:gd name="connsiteX24" fmla="*/ 1746775 w 2729603"/>
              <a:gd name="connsiteY24" fmla="*/ 187958 h 319221"/>
              <a:gd name="connsiteX25" fmla="*/ 1780114 w 2729603"/>
              <a:gd name="connsiteY25" fmla="*/ 183196 h 319221"/>
              <a:gd name="connsiteX26" fmla="*/ 2729603 w 2729603"/>
              <a:gd name="connsiteY26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37201 w 2729603"/>
              <a:gd name="connsiteY18" fmla="*/ 247489 h 319221"/>
              <a:gd name="connsiteX19" fmla="*/ 1365776 w 2729603"/>
              <a:gd name="connsiteY19" fmla="*/ 68895 h 319221"/>
              <a:gd name="connsiteX20" fmla="*/ 1396732 w 2729603"/>
              <a:gd name="connsiteY20" fmla="*/ 266539 h 319221"/>
              <a:gd name="connsiteX21" fmla="*/ 1401494 w 2729603"/>
              <a:gd name="connsiteY21" fmla="*/ 116520 h 319221"/>
              <a:gd name="connsiteX22" fmla="*/ 1425307 w 2729603"/>
              <a:gd name="connsiteY22" fmla="*/ 197483 h 319221"/>
              <a:gd name="connsiteX23" fmla="*/ 1446739 w 2729603"/>
              <a:gd name="connsiteY23" fmla="*/ 192720 h 319221"/>
              <a:gd name="connsiteX24" fmla="*/ 1587232 w 2729603"/>
              <a:gd name="connsiteY24" fmla="*/ 195102 h 319221"/>
              <a:gd name="connsiteX25" fmla="*/ 1746775 w 2729603"/>
              <a:gd name="connsiteY25" fmla="*/ 187958 h 319221"/>
              <a:gd name="connsiteX26" fmla="*/ 1780114 w 2729603"/>
              <a:gd name="connsiteY26" fmla="*/ 183196 h 319221"/>
              <a:gd name="connsiteX27" fmla="*/ 2729603 w 2729603"/>
              <a:gd name="connsiteY27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37201 w 2729603"/>
              <a:gd name="connsiteY18" fmla="*/ 247489 h 319221"/>
              <a:gd name="connsiteX19" fmla="*/ 1365776 w 2729603"/>
              <a:gd name="connsiteY19" fmla="*/ 68895 h 319221"/>
              <a:gd name="connsiteX20" fmla="*/ 1396732 w 2729603"/>
              <a:gd name="connsiteY20" fmla="*/ 266539 h 319221"/>
              <a:gd name="connsiteX21" fmla="*/ 1401494 w 2729603"/>
              <a:gd name="connsiteY21" fmla="*/ 116520 h 319221"/>
              <a:gd name="connsiteX22" fmla="*/ 1425307 w 2729603"/>
              <a:gd name="connsiteY22" fmla="*/ 197483 h 319221"/>
              <a:gd name="connsiteX23" fmla="*/ 1446739 w 2729603"/>
              <a:gd name="connsiteY23" fmla="*/ 192720 h 319221"/>
              <a:gd name="connsiteX24" fmla="*/ 1587232 w 2729603"/>
              <a:gd name="connsiteY24" fmla="*/ 195102 h 319221"/>
              <a:gd name="connsiteX25" fmla="*/ 1746775 w 2729603"/>
              <a:gd name="connsiteY25" fmla="*/ 187958 h 319221"/>
              <a:gd name="connsiteX26" fmla="*/ 1780114 w 2729603"/>
              <a:gd name="connsiteY26" fmla="*/ 183196 h 319221"/>
              <a:gd name="connsiteX27" fmla="*/ 2729603 w 2729603"/>
              <a:gd name="connsiteY27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37201 w 2729603"/>
              <a:gd name="connsiteY18" fmla="*/ 247489 h 319221"/>
              <a:gd name="connsiteX19" fmla="*/ 1365776 w 2729603"/>
              <a:gd name="connsiteY19" fmla="*/ 68895 h 319221"/>
              <a:gd name="connsiteX20" fmla="*/ 1396732 w 2729603"/>
              <a:gd name="connsiteY20" fmla="*/ 266539 h 319221"/>
              <a:gd name="connsiteX21" fmla="*/ 1401494 w 2729603"/>
              <a:gd name="connsiteY21" fmla="*/ 116520 h 319221"/>
              <a:gd name="connsiteX22" fmla="*/ 1425307 w 2729603"/>
              <a:gd name="connsiteY22" fmla="*/ 197483 h 319221"/>
              <a:gd name="connsiteX23" fmla="*/ 1446739 w 2729603"/>
              <a:gd name="connsiteY23" fmla="*/ 192720 h 319221"/>
              <a:gd name="connsiteX24" fmla="*/ 1587232 w 2729603"/>
              <a:gd name="connsiteY24" fmla="*/ 195102 h 319221"/>
              <a:gd name="connsiteX25" fmla="*/ 1746775 w 2729603"/>
              <a:gd name="connsiteY25" fmla="*/ 187958 h 319221"/>
              <a:gd name="connsiteX26" fmla="*/ 1780114 w 2729603"/>
              <a:gd name="connsiteY26" fmla="*/ 183196 h 319221"/>
              <a:gd name="connsiteX27" fmla="*/ 2729603 w 2729603"/>
              <a:gd name="connsiteY27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37201 w 2729603"/>
              <a:gd name="connsiteY18" fmla="*/ 247489 h 319221"/>
              <a:gd name="connsiteX19" fmla="*/ 1365776 w 2729603"/>
              <a:gd name="connsiteY19" fmla="*/ 68895 h 319221"/>
              <a:gd name="connsiteX20" fmla="*/ 1396732 w 2729603"/>
              <a:gd name="connsiteY20" fmla="*/ 266539 h 319221"/>
              <a:gd name="connsiteX21" fmla="*/ 1401494 w 2729603"/>
              <a:gd name="connsiteY21" fmla="*/ 116520 h 319221"/>
              <a:gd name="connsiteX22" fmla="*/ 1425307 w 2729603"/>
              <a:gd name="connsiteY22" fmla="*/ 197483 h 319221"/>
              <a:gd name="connsiteX23" fmla="*/ 1446739 w 2729603"/>
              <a:gd name="connsiteY23" fmla="*/ 192720 h 319221"/>
              <a:gd name="connsiteX24" fmla="*/ 1587232 w 2729603"/>
              <a:gd name="connsiteY24" fmla="*/ 195102 h 319221"/>
              <a:gd name="connsiteX25" fmla="*/ 1613426 w 2729603"/>
              <a:gd name="connsiteY25" fmla="*/ 159383 h 319221"/>
              <a:gd name="connsiteX26" fmla="*/ 1746775 w 2729603"/>
              <a:gd name="connsiteY26" fmla="*/ 187958 h 319221"/>
              <a:gd name="connsiteX27" fmla="*/ 1780114 w 2729603"/>
              <a:gd name="connsiteY27" fmla="*/ 183196 h 319221"/>
              <a:gd name="connsiteX28" fmla="*/ 2729603 w 2729603"/>
              <a:gd name="connsiteY28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37201 w 2729603"/>
              <a:gd name="connsiteY18" fmla="*/ 247489 h 319221"/>
              <a:gd name="connsiteX19" fmla="*/ 1365776 w 2729603"/>
              <a:gd name="connsiteY19" fmla="*/ 68895 h 319221"/>
              <a:gd name="connsiteX20" fmla="*/ 1396732 w 2729603"/>
              <a:gd name="connsiteY20" fmla="*/ 266539 h 319221"/>
              <a:gd name="connsiteX21" fmla="*/ 1401494 w 2729603"/>
              <a:gd name="connsiteY21" fmla="*/ 116520 h 319221"/>
              <a:gd name="connsiteX22" fmla="*/ 1425307 w 2729603"/>
              <a:gd name="connsiteY22" fmla="*/ 197483 h 319221"/>
              <a:gd name="connsiteX23" fmla="*/ 1446739 w 2729603"/>
              <a:gd name="connsiteY23" fmla="*/ 192720 h 319221"/>
              <a:gd name="connsiteX24" fmla="*/ 1587232 w 2729603"/>
              <a:gd name="connsiteY24" fmla="*/ 195102 h 319221"/>
              <a:gd name="connsiteX25" fmla="*/ 1613426 w 2729603"/>
              <a:gd name="connsiteY25" fmla="*/ 159383 h 319221"/>
              <a:gd name="connsiteX26" fmla="*/ 1627713 w 2729603"/>
              <a:gd name="connsiteY26" fmla="*/ 223677 h 319221"/>
              <a:gd name="connsiteX27" fmla="*/ 1746775 w 2729603"/>
              <a:gd name="connsiteY27" fmla="*/ 187958 h 319221"/>
              <a:gd name="connsiteX28" fmla="*/ 1780114 w 2729603"/>
              <a:gd name="connsiteY28" fmla="*/ 183196 h 319221"/>
              <a:gd name="connsiteX29" fmla="*/ 2729603 w 2729603"/>
              <a:gd name="connsiteY29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37201 w 2729603"/>
              <a:gd name="connsiteY18" fmla="*/ 247489 h 319221"/>
              <a:gd name="connsiteX19" fmla="*/ 1365776 w 2729603"/>
              <a:gd name="connsiteY19" fmla="*/ 68895 h 319221"/>
              <a:gd name="connsiteX20" fmla="*/ 1396732 w 2729603"/>
              <a:gd name="connsiteY20" fmla="*/ 266539 h 319221"/>
              <a:gd name="connsiteX21" fmla="*/ 1401494 w 2729603"/>
              <a:gd name="connsiteY21" fmla="*/ 116520 h 319221"/>
              <a:gd name="connsiteX22" fmla="*/ 1425307 w 2729603"/>
              <a:gd name="connsiteY22" fmla="*/ 197483 h 319221"/>
              <a:gd name="connsiteX23" fmla="*/ 1446739 w 2729603"/>
              <a:gd name="connsiteY23" fmla="*/ 192720 h 319221"/>
              <a:gd name="connsiteX24" fmla="*/ 1587232 w 2729603"/>
              <a:gd name="connsiteY24" fmla="*/ 195102 h 319221"/>
              <a:gd name="connsiteX25" fmla="*/ 1613426 w 2729603"/>
              <a:gd name="connsiteY25" fmla="*/ 159383 h 319221"/>
              <a:gd name="connsiteX26" fmla="*/ 1627713 w 2729603"/>
              <a:gd name="connsiteY26" fmla="*/ 223677 h 319221"/>
              <a:gd name="connsiteX27" fmla="*/ 1653907 w 2729603"/>
              <a:gd name="connsiteY27" fmla="*/ 173670 h 319221"/>
              <a:gd name="connsiteX28" fmla="*/ 1746775 w 2729603"/>
              <a:gd name="connsiteY28" fmla="*/ 187958 h 319221"/>
              <a:gd name="connsiteX29" fmla="*/ 1780114 w 2729603"/>
              <a:gd name="connsiteY29" fmla="*/ 183196 h 319221"/>
              <a:gd name="connsiteX30" fmla="*/ 2729603 w 2729603"/>
              <a:gd name="connsiteY30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37201 w 2729603"/>
              <a:gd name="connsiteY18" fmla="*/ 247489 h 319221"/>
              <a:gd name="connsiteX19" fmla="*/ 1365776 w 2729603"/>
              <a:gd name="connsiteY19" fmla="*/ 68895 h 319221"/>
              <a:gd name="connsiteX20" fmla="*/ 1396732 w 2729603"/>
              <a:gd name="connsiteY20" fmla="*/ 266539 h 319221"/>
              <a:gd name="connsiteX21" fmla="*/ 1401494 w 2729603"/>
              <a:gd name="connsiteY21" fmla="*/ 116520 h 319221"/>
              <a:gd name="connsiteX22" fmla="*/ 1425307 w 2729603"/>
              <a:gd name="connsiteY22" fmla="*/ 197483 h 319221"/>
              <a:gd name="connsiteX23" fmla="*/ 1446739 w 2729603"/>
              <a:gd name="connsiteY23" fmla="*/ 192720 h 319221"/>
              <a:gd name="connsiteX24" fmla="*/ 1587232 w 2729603"/>
              <a:gd name="connsiteY24" fmla="*/ 195102 h 319221"/>
              <a:gd name="connsiteX25" fmla="*/ 1613426 w 2729603"/>
              <a:gd name="connsiteY25" fmla="*/ 159383 h 319221"/>
              <a:gd name="connsiteX26" fmla="*/ 1627713 w 2729603"/>
              <a:gd name="connsiteY26" fmla="*/ 223677 h 319221"/>
              <a:gd name="connsiteX27" fmla="*/ 1653907 w 2729603"/>
              <a:gd name="connsiteY27" fmla="*/ 173670 h 319221"/>
              <a:gd name="connsiteX28" fmla="*/ 1668194 w 2729603"/>
              <a:gd name="connsiteY28" fmla="*/ 221295 h 319221"/>
              <a:gd name="connsiteX29" fmla="*/ 1746775 w 2729603"/>
              <a:gd name="connsiteY29" fmla="*/ 187958 h 319221"/>
              <a:gd name="connsiteX30" fmla="*/ 1780114 w 2729603"/>
              <a:gd name="connsiteY30" fmla="*/ 183196 h 319221"/>
              <a:gd name="connsiteX31" fmla="*/ 2729603 w 2729603"/>
              <a:gd name="connsiteY31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37201 w 2729603"/>
              <a:gd name="connsiteY18" fmla="*/ 247489 h 319221"/>
              <a:gd name="connsiteX19" fmla="*/ 1365776 w 2729603"/>
              <a:gd name="connsiteY19" fmla="*/ 68895 h 319221"/>
              <a:gd name="connsiteX20" fmla="*/ 1396732 w 2729603"/>
              <a:gd name="connsiteY20" fmla="*/ 266539 h 319221"/>
              <a:gd name="connsiteX21" fmla="*/ 1401494 w 2729603"/>
              <a:gd name="connsiteY21" fmla="*/ 116520 h 319221"/>
              <a:gd name="connsiteX22" fmla="*/ 1425307 w 2729603"/>
              <a:gd name="connsiteY22" fmla="*/ 197483 h 319221"/>
              <a:gd name="connsiteX23" fmla="*/ 1446739 w 2729603"/>
              <a:gd name="connsiteY23" fmla="*/ 192720 h 319221"/>
              <a:gd name="connsiteX24" fmla="*/ 1587232 w 2729603"/>
              <a:gd name="connsiteY24" fmla="*/ 195102 h 319221"/>
              <a:gd name="connsiteX25" fmla="*/ 1613426 w 2729603"/>
              <a:gd name="connsiteY25" fmla="*/ 159383 h 319221"/>
              <a:gd name="connsiteX26" fmla="*/ 1627713 w 2729603"/>
              <a:gd name="connsiteY26" fmla="*/ 223677 h 319221"/>
              <a:gd name="connsiteX27" fmla="*/ 1653907 w 2729603"/>
              <a:gd name="connsiteY27" fmla="*/ 173670 h 319221"/>
              <a:gd name="connsiteX28" fmla="*/ 1668194 w 2729603"/>
              <a:gd name="connsiteY28" fmla="*/ 221295 h 319221"/>
              <a:gd name="connsiteX29" fmla="*/ 1687244 w 2729603"/>
              <a:gd name="connsiteY29" fmla="*/ 176052 h 319221"/>
              <a:gd name="connsiteX30" fmla="*/ 1746775 w 2729603"/>
              <a:gd name="connsiteY30" fmla="*/ 187958 h 319221"/>
              <a:gd name="connsiteX31" fmla="*/ 1780114 w 2729603"/>
              <a:gd name="connsiteY31" fmla="*/ 183196 h 319221"/>
              <a:gd name="connsiteX32" fmla="*/ 2729603 w 2729603"/>
              <a:gd name="connsiteY32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37201 w 2729603"/>
              <a:gd name="connsiteY18" fmla="*/ 247489 h 319221"/>
              <a:gd name="connsiteX19" fmla="*/ 1365776 w 2729603"/>
              <a:gd name="connsiteY19" fmla="*/ 68895 h 319221"/>
              <a:gd name="connsiteX20" fmla="*/ 1396732 w 2729603"/>
              <a:gd name="connsiteY20" fmla="*/ 266539 h 319221"/>
              <a:gd name="connsiteX21" fmla="*/ 1401494 w 2729603"/>
              <a:gd name="connsiteY21" fmla="*/ 116520 h 319221"/>
              <a:gd name="connsiteX22" fmla="*/ 1425307 w 2729603"/>
              <a:gd name="connsiteY22" fmla="*/ 197483 h 319221"/>
              <a:gd name="connsiteX23" fmla="*/ 1446739 w 2729603"/>
              <a:gd name="connsiteY23" fmla="*/ 192720 h 319221"/>
              <a:gd name="connsiteX24" fmla="*/ 1587232 w 2729603"/>
              <a:gd name="connsiteY24" fmla="*/ 195102 h 319221"/>
              <a:gd name="connsiteX25" fmla="*/ 1613426 w 2729603"/>
              <a:gd name="connsiteY25" fmla="*/ 159383 h 319221"/>
              <a:gd name="connsiteX26" fmla="*/ 1627713 w 2729603"/>
              <a:gd name="connsiteY26" fmla="*/ 223677 h 319221"/>
              <a:gd name="connsiteX27" fmla="*/ 1653907 w 2729603"/>
              <a:gd name="connsiteY27" fmla="*/ 173670 h 319221"/>
              <a:gd name="connsiteX28" fmla="*/ 1668194 w 2729603"/>
              <a:gd name="connsiteY28" fmla="*/ 221295 h 319221"/>
              <a:gd name="connsiteX29" fmla="*/ 1687244 w 2729603"/>
              <a:gd name="connsiteY29" fmla="*/ 176052 h 319221"/>
              <a:gd name="connsiteX30" fmla="*/ 1701532 w 2729603"/>
              <a:gd name="connsiteY30" fmla="*/ 199864 h 319221"/>
              <a:gd name="connsiteX31" fmla="*/ 1746775 w 2729603"/>
              <a:gd name="connsiteY31" fmla="*/ 187958 h 319221"/>
              <a:gd name="connsiteX32" fmla="*/ 1780114 w 2729603"/>
              <a:gd name="connsiteY32" fmla="*/ 183196 h 319221"/>
              <a:gd name="connsiteX33" fmla="*/ 2729603 w 2729603"/>
              <a:gd name="connsiteY33" fmla="*/ 188320 h 319221"/>
              <a:gd name="connsiteX0" fmla="*/ 0 w 2884771"/>
              <a:gd name="connsiteY0" fmla="*/ 198517 h 319221"/>
              <a:gd name="connsiteX1" fmla="*/ 270787 w 2884771"/>
              <a:gd name="connsiteY1" fmla="*/ 195101 h 319221"/>
              <a:gd name="connsiteX2" fmla="*/ 285075 w 2884771"/>
              <a:gd name="connsiteY2" fmla="*/ 168908 h 319221"/>
              <a:gd name="connsiteX3" fmla="*/ 296981 w 2884771"/>
              <a:gd name="connsiteY3" fmla="*/ 214152 h 319221"/>
              <a:gd name="connsiteX4" fmla="*/ 304125 w 2884771"/>
              <a:gd name="connsiteY4" fmla="*/ 164145 h 319221"/>
              <a:gd name="connsiteX5" fmla="*/ 318412 w 2884771"/>
              <a:gd name="connsiteY5" fmla="*/ 221295 h 319221"/>
              <a:gd name="connsiteX6" fmla="*/ 330319 w 2884771"/>
              <a:gd name="connsiteY6" fmla="*/ 183195 h 319221"/>
              <a:gd name="connsiteX7" fmla="*/ 525581 w 2884771"/>
              <a:gd name="connsiteY7" fmla="*/ 187958 h 319221"/>
              <a:gd name="connsiteX8" fmla="*/ 549394 w 2884771"/>
              <a:gd name="connsiteY8" fmla="*/ 318927 h 319221"/>
              <a:gd name="connsiteX9" fmla="*/ 587494 w 2884771"/>
              <a:gd name="connsiteY9" fmla="*/ 2220 h 319221"/>
              <a:gd name="connsiteX10" fmla="*/ 606544 w 2884771"/>
              <a:gd name="connsiteY10" fmla="*/ 268920 h 319221"/>
              <a:gd name="connsiteX11" fmla="*/ 632737 w 2884771"/>
              <a:gd name="connsiteY11" fmla="*/ 35558 h 319221"/>
              <a:gd name="connsiteX12" fmla="*/ 658931 w 2884771"/>
              <a:gd name="connsiteY12" fmla="*/ 273683 h 319221"/>
              <a:gd name="connsiteX13" fmla="*/ 680362 w 2884771"/>
              <a:gd name="connsiteY13" fmla="*/ 118902 h 319221"/>
              <a:gd name="connsiteX14" fmla="*/ 716081 w 2884771"/>
              <a:gd name="connsiteY14" fmla="*/ 195102 h 319221"/>
              <a:gd name="connsiteX15" fmla="*/ 754181 w 2884771"/>
              <a:gd name="connsiteY15" fmla="*/ 195102 h 319221"/>
              <a:gd name="connsiteX16" fmla="*/ 1461412 w 2884771"/>
              <a:gd name="connsiteY16" fmla="*/ 195101 h 319221"/>
              <a:gd name="connsiteX17" fmla="*/ 1489987 w 2884771"/>
              <a:gd name="connsiteY17" fmla="*/ 102233 h 319221"/>
              <a:gd name="connsiteX18" fmla="*/ 1492369 w 2884771"/>
              <a:gd name="connsiteY18" fmla="*/ 247489 h 319221"/>
              <a:gd name="connsiteX19" fmla="*/ 1520944 w 2884771"/>
              <a:gd name="connsiteY19" fmla="*/ 68895 h 319221"/>
              <a:gd name="connsiteX20" fmla="*/ 1551900 w 2884771"/>
              <a:gd name="connsiteY20" fmla="*/ 266539 h 319221"/>
              <a:gd name="connsiteX21" fmla="*/ 1556662 w 2884771"/>
              <a:gd name="connsiteY21" fmla="*/ 116520 h 319221"/>
              <a:gd name="connsiteX22" fmla="*/ 1580475 w 2884771"/>
              <a:gd name="connsiteY22" fmla="*/ 197483 h 319221"/>
              <a:gd name="connsiteX23" fmla="*/ 1601907 w 2884771"/>
              <a:gd name="connsiteY23" fmla="*/ 192720 h 319221"/>
              <a:gd name="connsiteX24" fmla="*/ 1742400 w 2884771"/>
              <a:gd name="connsiteY24" fmla="*/ 195102 h 319221"/>
              <a:gd name="connsiteX25" fmla="*/ 1768594 w 2884771"/>
              <a:gd name="connsiteY25" fmla="*/ 159383 h 319221"/>
              <a:gd name="connsiteX26" fmla="*/ 1782881 w 2884771"/>
              <a:gd name="connsiteY26" fmla="*/ 223677 h 319221"/>
              <a:gd name="connsiteX27" fmla="*/ 1809075 w 2884771"/>
              <a:gd name="connsiteY27" fmla="*/ 173670 h 319221"/>
              <a:gd name="connsiteX28" fmla="*/ 1823362 w 2884771"/>
              <a:gd name="connsiteY28" fmla="*/ 221295 h 319221"/>
              <a:gd name="connsiteX29" fmla="*/ 1842412 w 2884771"/>
              <a:gd name="connsiteY29" fmla="*/ 176052 h 319221"/>
              <a:gd name="connsiteX30" fmla="*/ 1856700 w 2884771"/>
              <a:gd name="connsiteY30" fmla="*/ 199864 h 319221"/>
              <a:gd name="connsiteX31" fmla="*/ 1901943 w 2884771"/>
              <a:gd name="connsiteY31" fmla="*/ 187958 h 319221"/>
              <a:gd name="connsiteX32" fmla="*/ 1935282 w 2884771"/>
              <a:gd name="connsiteY32" fmla="*/ 183196 h 319221"/>
              <a:gd name="connsiteX33" fmla="*/ 2884771 w 2884771"/>
              <a:gd name="connsiteY33" fmla="*/ 188320 h 319221"/>
              <a:gd name="connsiteX0" fmla="*/ 0 w 2916891"/>
              <a:gd name="connsiteY0" fmla="*/ 198517 h 319221"/>
              <a:gd name="connsiteX1" fmla="*/ 270787 w 2916891"/>
              <a:gd name="connsiteY1" fmla="*/ 195101 h 319221"/>
              <a:gd name="connsiteX2" fmla="*/ 285075 w 2916891"/>
              <a:gd name="connsiteY2" fmla="*/ 168908 h 319221"/>
              <a:gd name="connsiteX3" fmla="*/ 296981 w 2916891"/>
              <a:gd name="connsiteY3" fmla="*/ 214152 h 319221"/>
              <a:gd name="connsiteX4" fmla="*/ 304125 w 2916891"/>
              <a:gd name="connsiteY4" fmla="*/ 164145 h 319221"/>
              <a:gd name="connsiteX5" fmla="*/ 318412 w 2916891"/>
              <a:gd name="connsiteY5" fmla="*/ 221295 h 319221"/>
              <a:gd name="connsiteX6" fmla="*/ 330319 w 2916891"/>
              <a:gd name="connsiteY6" fmla="*/ 183195 h 319221"/>
              <a:gd name="connsiteX7" fmla="*/ 525581 w 2916891"/>
              <a:gd name="connsiteY7" fmla="*/ 187958 h 319221"/>
              <a:gd name="connsiteX8" fmla="*/ 549394 w 2916891"/>
              <a:gd name="connsiteY8" fmla="*/ 318927 h 319221"/>
              <a:gd name="connsiteX9" fmla="*/ 587494 w 2916891"/>
              <a:gd name="connsiteY9" fmla="*/ 2220 h 319221"/>
              <a:gd name="connsiteX10" fmla="*/ 606544 w 2916891"/>
              <a:gd name="connsiteY10" fmla="*/ 268920 h 319221"/>
              <a:gd name="connsiteX11" fmla="*/ 632737 w 2916891"/>
              <a:gd name="connsiteY11" fmla="*/ 35558 h 319221"/>
              <a:gd name="connsiteX12" fmla="*/ 658931 w 2916891"/>
              <a:gd name="connsiteY12" fmla="*/ 273683 h 319221"/>
              <a:gd name="connsiteX13" fmla="*/ 680362 w 2916891"/>
              <a:gd name="connsiteY13" fmla="*/ 118902 h 319221"/>
              <a:gd name="connsiteX14" fmla="*/ 716081 w 2916891"/>
              <a:gd name="connsiteY14" fmla="*/ 195102 h 319221"/>
              <a:gd name="connsiteX15" fmla="*/ 754181 w 2916891"/>
              <a:gd name="connsiteY15" fmla="*/ 195102 h 319221"/>
              <a:gd name="connsiteX16" fmla="*/ 1461412 w 2916891"/>
              <a:gd name="connsiteY16" fmla="*/ 195101 h 319221"/>
              <a:gd name="connsiteX17" fmla="*/ 1489987 w 2916891"/>
              <a:gd name="connsiteY17" fmla="*/ 102233 h 319221"/>
              <a:gd name="connsiteX18" fmla="*/ 1492369 w 2916891"/>
              <a:gd name="connsiteY18" fmla="*/ 247489 h 319221"/>
              <a:gd name="connsiteX19" fmla="*/ 1520944 w 2916891"/>
              <a:gd name="connsiteY19" fmla="*/ 68895 h 319221"/>
              <a:gd name="connsiteX20" fmla="*/ 1551900 w 2916891"/>
              <a:gd name="connsiteY20" fmla="*/ 266539 h 319221"/>
              <a:gd name="connsiteX21" fmla="*/ 1556662 w 2916891"/>
              <a:gd name="connsiteY21" fmla="*/ 116520 h 319221"/>
              <a:gd name="connsiteX22" fmla="*/ 1580475 w 2916891"/>
              <a:gd name="connsiteY22" fmla="*/ 197483 h 319221"/>
              <a:gd name="connsiteX23" fmla="*/ 1601907 w 2916891"/>
              <a:gd name="connsiteY23" fmla="*/ 192720 h 319221"/>
              <a:gd name="connsiteX24" fmla="*/ 1742400 w 2916891"/>
              <a:gd name="connsiteY24" fmla="*/ 195102 h 319221"/>
              <a:gd name="connsiteX25" fmla="*/ 1768594 w 2916891"/>
              <a:gd name="connsiteY25" fmla="*/ 159383 h 319221"/>
              <a:gd name="connsiteX26" fmla="*/ 1782881 w 2916891"/>
              <a:gd name="connsiteY26" fmla="*/ 223677 h 319221"/>
              <a:gd name="connsiteX27" fmla="*/ 1809075 w 2916891"/>
              <a:gd name="connsiteY27" fmla="*/ 173670 h 319221"/>
              <a:gd name="connsiteX28" fmla="*/ 1823362 w 2916891"/>
              <a:gd name="connsiteY28" fmla="*/ 221295 h 319221"/>
              <a:gd name="connsiteX29" fmla="*/ 1842412 w 2916891"/>
              <a:gd name="connsiteY29" fmla="*/ 176052 h 319221"/>
              <a:gd name="connsiteX30" fmla="*/ 1856700 w 2916891"/>
              <a:gd name="connsiteY30" fmla="*/ 199864 h 319221"/>
              <a:gd name="connsiteX31" fmla="*/ 1901943 w 2916891"/>
              <a:gd name="connsiteY31" fmla="*/ 187958 h 319221"/>
              <a:gd name="connsiteX32" fmla="*/ 1935282 w 2916891"/>
              <a:gd name="connsiteY32" fmla="*/ 183196 h 319221"/>
              <a:gd name="connsiteX33" fmla="*/ 2916891 w 2916891"/>
              <a:gd name="connsiteY33" fmla="*/ 188320 h 319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2916891" h="319221">
                <a:moveTo>
                  <a:pt x="0" y="198517"/>
                </a:moveTo>
                <a:cubicBezTo>
                  <a:pt x="13933" y="196584"/>
                  <a:pt x="256854" y="194652"/>
                  <a:pt x="270787" y="195101"/>
                </a:cubicBezTo>
                <a:cubicBezTo>
                  <a:pt x="294026" y="194135"/>
                  <a:pt x="275153" y="169702"/>
                  <a:pt x="285075" y="168908"/>
                </a:cubicBezTo>
                <a:cubicBezTo>
                  <a:pt x="290631" y="167718"/>
                  <a:pt x="289440" y="210580"/>
                  <a:pt x="296981" y="214152"/>
                </a:cubicBezTo>
                <a:cubicBezTo>
                  <a:pt x="300553" y="218517"/>
                  <a:pt x="298569" y="168114"/>
                  <a:pt x="304125" y="164145"/>
                </a:cubicBezTo>
                <a:cubicBezTo>
                  <a:pt x="306506" y="159383"/>
                  <a:pt x="314046" y="216930"/>
                  <a:pt x="318412" y="221295"/>
                </a:cubicBezTo>
                <a:cubicBezTo>
                  <a:pt x="322778" y="225660"/>
                  <a:pt x="294600" y="182798"/>
                  <a:pt x="330319" y="183195"/>
                </a:cubicBezTo>
                <a:lnTo>
                  <a:pt x="525581" y="187958"/>
                </a:lnTo>
                <a:cubicBezTo>
                  <a:pt x="546218" y="185974"/>
                  <a:pt x="543837" y="308211"/>
                  <a:pt x="549394" y="318927"/>
                </a:cubicBezTo>
                <a:cubicBezTo>
                  <a:pt x="560506" y="330039"/>
                  <a:pt x="559713" y="22857"/>
                  <a:pt x="587494" y="2220"/>
                </a:cubicBezTo>
                <a:cubicBezTo>
                  <a:pt x="599400" y="-26752"/>
                  <a:pt x="585113" y="236773"/>
                  <a:pt x="606544" y="268920"/>
                </a:cubicBezTo>
                <a:cubicBezTo>
                  <a:pt x="614084" y="304639"/>
                  <a:pt x="614481" y="47861"/>
                  <a:pt x="632737" y="35558"/>
                </a:cubicBezTo>
                <a:cubicBezTo>
                  <a:pt x="639484" y="18493"/>
                  <a:pt x="645040" y="247092"/>
                  <a:pt x="658931" y="273683"/>
                </a:cubicBezTo>
                <a:cubicBezTo>
                  <a:pt x="664487" y="300670"/>
                  <a:pt x="658931" y="129617"/>
                  <a:pt x="680362" y="118902"/>
                </a:cubicBezTo>
                <a:cubicBezTo>
                  <a:pt x="685124" y="158193"/>
                  <a:pt x="681156" y="194309"/>
                  <a:pt x="716081" y="195102"/>
                </a:cubicBezTo>
                <a:cubicBezTo>
                  <a:pt x="726797" y="207405"/>
                  <a:pt x="741878" y="191531"/>
                  <a:pt x="754181" y="195102"/>
                </a:cubicBezTo>
                <a:cubicBezTo>
                  <a:pt x="766087" y="197483"/>
                  <a:pt x="1220906" y="197483"/>
                  <a:pt x="1461412" y="195101"/>
                </a:cubicBezTo>
                <a:cubicBezTo>
                  <a:pt x="1491177" y="191926"/>
                  <a:pt x="1468953" y="103027"/>
                  <a:pt x="1489987" y="102233"/>
                </a:cubicBezTo>
                <a:cubicBezTo>
                  <a:pt x="1497131" y="100646"/>
                  <a:pt x="1485622" y="220502"/>
                  <a:pt x="1492369" y="247489"/>
                </a:cubicBezTo>
                <a:cubicBezTo>
                  <a:pt x="1497528" y="275667"/>
                  <a:pt x="1511022" y="65720"/>
                  <a:pt x="1520944" y="68895"/>
                </a:cubicBezTo>
                <a:cubicBezTo>
                  <a:pt x="1530866" y="72070"/>
                  <a:pt x="1545947" y="292336"/>
                  <a:pt x="1551900" y="266539"/>
                </a:cubicBezTo>
                <a:cubicBezTo>
                  <a:pt x="1563409" y="288764"/>
                  <a:pt x="1547137" y="128823"/>
                  <a:pt x="1556662" y="116520"/>
                </a:cubicBezTo>
                <a:cubicBezTo>
                  <a:pt x="1564996" y="101836"/>
                  <a:pt x="1572934" y="184783"/>
                  <a:pt x="1580475" y="197483"/>
                </a:cubicBezTo>
                <a:cubicBezTo>
                  <a:pt x="1588016" y="210183"/>
                  <a:pt x="1573729" y="193911"/>
                  <a:pt x="1601907" y="192720"/>
                </a:cubicBezTo>
                <a:cubicBezTo>
                  <a:pt x="1630085" y="191529"/>
                  <a:pt x="1713428" y="194705"/>
                  <a:pt x="1742400" y="195102"/>
                </a:cubicBezTo>
                <a:cubicBezTo>
                  <a:pt x="1771372" y="195499"/>
                  <a:pt x="1755894" y="164146"/>
                  <a:pt x="1768594" y="159383"/>
                </a:cubicBezTo>
                <a:cubicBezTo>
                  <a:pt x="1781294" y="154620"/>
                  <a:pt x="1774547" y="213755"/>
                  <a:pt x="1782881" y="223677"/>
                </a:cubicBezTo>
                <a:cubicBezTo>
                  <a:pt x="1791215" y="233599"/>
                  <a:pt x="1800741" y="181608"/>
                  <a:pt x="1809075" y="173670"/>
                </a:cubicBezTo>
                <a:cubicBezTo>
                  <a:pt x="1817409" y="165732"/>
                  <a:pt x="1816218" y="215342"/>
                  <a:pt x="1823362" y="221295"/>
                </a:cubicBezTo>
                <a:cubicBezTo>
                  <a:pt x="1830506" y="227248"/>
                  <a:pt x="1834871" y="183196"/>
                  <a:pt x="1842412" y="176052"/>
                </a:cubicBezTo>
                <a:cubicBezTo>
                  <a:pt x="1849953" y="168908"/>
                  <a:pt x="1846778" y="197880"/>
                  <a:pt x="1856700" y="199864"/>
                </a:cubicBezTo>
                <a:cubicBezTo>
                  <a:pt x="1866622" y="201848"/>
                  <a:pt x="1890830" y="187164"/>
                  <a:pt x="1901943" y="187958"/>
                </a:cubicBezTo>
                <a:lnTo>
                  <a:pt x="1935282" y="183196"/>
                </a:lnTo>
                <a:lnTo>
                  <a:pt x="2916891" y="188320"/>
                </a:lnTo>
              </a:path>
            </a:pathLst>
          </a:custGeom>
          <a:ln w="38100">
            <a:solidFill>
              <a:srgbClr val="9A08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sz="1143"/>
          </a:p>
        </p:txBody>
      </p:sp>
      <p:cxnSp>
        <p:nvCxnSpPr>
          <p:cNvPr id="24" name="Přímá spojnice 23"/>
          <p:cNvCxnSpPr/>
          <p:nvPr/>
        </p:nvCxnSpPr>
        <p:spPr>
          <a:xfrm>
            <a:off x="1994230" y="2727491"/>
            <a:ext cx="0" cy="3643322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25"/>
          <p:cNvCxnSpPr/>
          <p:nvPr/>
        </p:nvCxnSpPr>
        <p:spPr>
          <a:xfrm>
            <a:off x="1993893" y="652843"/>
            <a:ext cx="0" cy="5714286"/>
          </a:xfrm>
          <a:prstGeom prst="line">
            <a:avLst/>
          </a:prstGeom>
          <a:ln w="31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27"/>
          <p:cNvCxnSpPr/>
          <p:nvPr/>
        </p:nvCxnSpPr>
        <p:spPr>
          <a:xfrm>
            <a:off x="6414161" y="652843"/>
            <a:ext cx="0" cy="5714286"/>
          </a:xfrm>
          <a:prstGeom prst="line">
            <a:avLst/>
          </a:prstGeom>
          <a:ln w="31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ovéPole 5"/>
          <p:cNvSpPr txBox="1"/>
          <p:nvPr/>
        </p:nvSpPr>
        <p:spPr>
          <a:xfrm>
            <a:off x="1459786" y="2865429"/>
            <a:ext cx="592620" cy="26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43" dirty="0"/>
              <a:t>TK4</a:t>
            </a:r>
          </a:p>
        </p:txBody>
      </p:sp>
      <p:sp>
        <p:nvSpPr>
          <p:cNvPr id="41" name="TextovéPole 40"/>
          <p:cNvSpPr txBox="1"/>
          <p:nvPr/>
        </p:nvSpPr>
        <p:spPr>
          <a:xfrm>
            <a:off x="1459786" y="3325394"/>
            <a:ext cx="592620" cy="26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43" dirty="0"/>
              <a:t>TK3</a:t>
            </a:r>
          </a:p>
        </p:txBody>
      </p:sp>
      <p:sp>
        <p:nvSpPr>
          <p:cNvPr id="46" name="TextovéPole 45"/>
          <p:cNvSpPr txBox="1"/>
          <p:nvPr/>
        </p:nvSpPr>
        <p:spPr>
          <a:xfrm>
            <a:off x="1459786" y="3931913"/>
            <a:ext cx="592620" cy="26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43" dirty="0"/>
              <a:t>TK2</a:t>
            </a:r>
          </a:p>
        </p:txBody>
      </p:sp>
      <p:sp>
        <p:nvSpPr>
          <p:cNvPr id="47" name="TextovéPole 46"/>
          <p:cNvSpPr txBox="1"/>
          <p:nvPr/>
        </p:nvSpPr>
        <p:spPr>
          <a:xfrm>
            <a:off x="1459786" y="5806407"/>
            <a:ext cx="592620" cy="26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43" dirty="0"/>
              <a:t>TK1</a:t>
            </a:r>
          </a:p>
        </p:txBody>
      </p:sp>
      <p:sp>
        <p:nvSpPr>
          <p:cNvPr id="48" name="TextovéPole 47"/>
          <p:cNvSpPr txBox="1"/>
          <p:nvPr/>
        </p:nvSpPr>
        <p:spPr>
          <a:xfrm>
            <a:off x="1941172" y="1000110"/>
            <a:ext cx="592620" cy="26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143" dirty="0"/>
              <a:t>1</a:t>
            </a:r>
          </a:p>
        </p:txBody>
      </p:sp>
      <p:sp>
        <p:nvSpPr>
          <p:cNvPr id="49" name="TextovéPole 48"/>
          <p:cNvSpPr txBox="1"/>
          <p:nvPr/>
        </p:nvSpPr>
        <p:spPr>
          <a:xfrm>
            <a:off x="2508032" y="320083"/>
            <a:ext cx="592620" cy="26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143" dirty="0"/>
              <a:t>2</a:t>
            </a:r>
          </a:p>
        </p:txBody>
      </p:sp>
      <p:sp>
        <p:nvSpPr>
          <p:cNvPr id="50" name="TextovéPole 49"/>
          <p:cNvSpPr txBox="1"/>
          <p:nvPr/>
        </p:nvSpPr>
        <p:spPr>
          <a:xfrm>
            <a:off x="3736133" y="868715"/>
            <a:ext cx="592620" cy="26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143" dirty="0"/>
              <a:t>3</a:t>
            </a:r>
          </a:p>
        </p:txBody>
      </p:sp>
      <p:sp>
        <p:nvSpPr>
          <p:cNvPr id="51" name="TextovéPole 50"/>
          <p:cNvSpPr txBox="1"/>
          <p:nvPr/>
        </p:nvSpPr>
        <p:spPr>
          <a:xfrm>
            <a:off x="4638710" y="4625299"/>
            <a:ext cx="592620" cy="26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143" dirty="0"/>
              <a:t>4</a:t>
            </a:r>
          </a:p>
        </p:txBody>
      </p:sp>
      <p:sp>
        <p:nvSpPr>
          <p:cNvPr id="52" name="TextovéPole 51"/>
          <p:cNvSpPr txBox="1"/>
          <p:nvPr/>
        </p:nvSpPr>
        <p:spPr>
          <a:xfrm>
            <a:off x="5074965" y="4293096"/>
            <a:ext cx="592620" cy="26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143" dirty="0"/>
              <a:t>5</a:t>
            </a:r>
          </a:p>
        </p:txBody>
      </p:sp>
      <p:sp>
        <p:nvSpPr>
          <p:cNvPr id="53" name="TextovéPole 52"/>
          <p:cNvSpPr txBox="1"/>
          <p:nvPr/>
        </p:nvSpPr>
        <p:spPr>
          <a:xfrm>
            <a:off x="6523069" y="4389858"/>
            <a:ext cx="592620" cy="26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143" dirty="0"/>
              <a:t>6</a:t>
            </a:r>
          </a:p>
        </p:txBody>
      </p:sp>
      <p:sp>
        <p:nvSpPr>
          <p:cNvPr id="54" name="TextovéPole 53"/>
          <p:cNvSpPr txBox="1"/>
          <p:nvPr/>
        </p:nvSpPr>
        <p:spPr>
          <a:xfrm>
            <a:off x="6916504" y="4486620"/>
            <a:ext cx="592620" cy="26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143" dirty="0"/>
              <a:t>7</a:t>
            </a:r>
          </a:p>
        </p:txBody>
      </p:sp>
      <p:sp>
        <p:nvSpPr>
          <p:cNvPr id="62" name="TextovéPole 61"/>
          <p:cNvSpPr txBox="1"/>
          <p:nvPr/>
        </p:nvSpPr>
        <p:spPr>
          <a:xfrm>
            <a:off x="5943581" y="885491"/>
            <a:ext cx="592620" cy="26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143" dirty="0">
                <a:solidFill>
                  <a:srgbClr val="0000FF"/>
                </a:solidFill>
              </a:rPr>
              <a:t>EKG</a:t>
            </a:r>
          </a:p>
        </p:txBody>
      </p:sp>
      <p:sp>
        <p:nvSpPr>
          <p:cNvPr id="63" name="TextovéPole 62"/>
          <p:cNvSpPr txBox="1"/>
          <p:nvPr/>
        </p:nvSpPr>
        <p:spPr>
          <a:xfrm>
            <a:off x="4754878" y="2090971"/>
            <a:ext cx="1828775" cy="26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143" dirty="0">
                <a:solidFill>
                  <a:srgbClr val="9A089A"/>
                </a:solidFill>
              </a:rPr>
              <a:t>fonokardiogram</a:t>
            </a:r>
          </a:p>
        </p:txBody>
      </p:sp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360C05ED-B1F3-4F90-8C1A-AD835639BE40}"/>
              </a:ext>
            </a:extLst>
          </p:cNvPr>
          <p:cNvCxnSpPr>
            <a:cxnSpLocks/>
          </p:cNvCxnSpPr>
          <p:nvPr/>
        </p:nvCxnSpPr>
        <p:spPr>
          <a:xfrm flipH="1" flipV="1">
            <a:off x="2131839" y="1492362"/>
            <a:ext cx="3603" cy="434747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Přímá spojnice se šipkou 58">
            <a:extLst>
              <a:ext uri="{FF2B5EF4-FFF2-40B4-BE49-F238E27FC236}">
                <a16:creationId xmlns:a16="http://schemas.microsoft.com/office/drawing/2014/main" id="{A3C8C702-A34D-4AF9-95CB-B5CF3410E28B}"/>
              </a:ext>
            </a:extLst>
          </p:cNvPr>
          <p:cNvCxnSpPr>
            <a:cxnSpLocks/>
          </p:cNvCxnSpPr>
          <p:nvPr/>
        </p:nvCxnSpPr>
        <p:spPr>
          <a:xfrm flipH="1" flipV="1">
            <a:off x="2766682" y="1473518"/>
            <a:ext cx="840" cy="701507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Přímá spojnice se šipkou 65">
            <a:extLst>
              <a:ext uri="{FF2B5EF4-FFF2-40B4-BE49-F238E27FC236}">
                <a16:creationId xmlns:a16="http://schemas.microsoft.com/office/drawing/2014/main" id="{41208B88-3B49-4542-872E-0E5A1F698301}"/>
              </a:ext>
            </a:extLst>
          </p:cNvPr>
          <p:cNvCxnSpPr/>
          <p:nvPr/>
        </p:nvCxnSpPr>
        <p:spPr>
          <a:xfrm flipV="1">
            <a:off x="3635896" y="1487990"/>
            <a:ext cx="0" cy="851603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Přímá spojnice se šipkou 67">
            <a:extLst>
              <a:ext uri="{FF2B5EF4-FFF2-40B4-BE49-F238E27FC236}">
                <a16:creationId xmlns:a16="http://schemas.microsoft.com/office/drawing/2014/main" id="{9E0ED3E4-8ABD-411D-99FD-337161D930B9}"/>
              </a:ext>
            </a:extLst>
          </p:cNvPr>
          <p:cNvCxnSpPr>
            <a:cxnSpLocks/>
          </p:cNvCxnSpPr>
          <p:nvPr/>
        </p:nvCxnSpPr>
        <p:spPr>
          <a:xfrm flipV="1">
            <a:off x="2594022" y="1441328"/>
            <a:ext cx="2602" cy="472464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Přímá spojnice se šipkou 69">
            <a:extLst>
              <a:ext uri="{FF2B5EF4-FFF2-40B4-BE49-F238E27FC236}">
                <a16:creationId xmlns:a16="http://schemas.microsoft.com/office/drawing/2014/main" id="{9E2ADAB0-4636-4D7A-951E-74E33510034B}"/>
              </a:ext>
            </a:extLst>
          </p:cNvPr>
          <p:cNvCxnSpPr>
            <a:cxnSpLocks/>
          </p:cNvCxnSpPr>
          <p:nvPr/>
        </p:nvCxnSpPr>
        <p:spPr>
          <a:xfrm flipV="1">
            <a:off x="4249190" y="1394392"/>
            <a:ext cx="0" cy="519399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Přímá spojnice se šipkou 70">
            <a:extLst>
              <a:ext uri="{FF2B5EF4-FFF2-40B4-BE49-F238E27FC236}">
                <a16:creationId xmlns:a16="http://schemas.microsoft.com/office/drawing/2014/main" id="{FC1806CB-91FA-4DA2-8D10-A2788F187F48}"/>
              </a:ext>
            </a:extLst>
          </p:cNvPr>
          <p:cNvCxnSpPr/>
          <p:nvPr/>
        </p:nvCxnSpPr>
        <p:spPr>
          <a:xfrm flipV="1">
            <a:off x="4663592" y="1480436"/>
            <a:ext cx="0" cy="851603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ovéPole 72">
            <a:extLst>
              <a:ext uri="{FF2B5EF4-FFF2-40B4-BE49-F238E27FC236}">
                <a16:creationId xmlns:a16="http://schemas.microsoft.com/office/drawing/2014/main" id="{8BE949B3-F9AF-43F4-BAB8-C536C84BB161}"/>
              </a:ext>
            </a:extLst>
          </p:cNvPr>
          <p:cNvSpPr txBox="1"/>
          <p:nvPr/>
        </p:nvSpPr>
        <p:spPr>
          <a:xfrm>
            <a:off x="1833344" y="1919981"/>
            <a:ext cx="592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A</a:t>
            </a:r>
          </a:p>
        </p:txBody>
      </p:sp>
      <p:sp>
        <p:nvSpPr>
          <p:cNvPr id="74" name="TextovéPole 73">
            <a:extLst>
              <a:ext uri="{FF2B5EF4-FFF2-40B4-BE49-F238E27FC236}">
                <a16:creationId xmlns:a16="http://schemas.microsoft.com/office/drawing/2014/main" id="{E64D379C-3F37-4DEF-A844-6A8243620EAF}"/>
              </a:ext>
            </a:extLst>
          </p:cNvPr>
          <p:cNvSpPr txBox="1"/>
          <p:nvPr/>
        </p:nvSpPr>
        <p:spPr>
          <a:xfrm>
            <a:off x="2281876" y="1827095"/>
            <a:ext cx="592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C</a:t>
            </a:r>
          </a:p>
        </p:txBody>
      </p:sp>
      <p:sp>
        <p:nvSpPr>
          <p:cNvPr id="75" name="TextovéPole 74">
            <a:extLst>
              <a:ext uri="{FF2B5EF4-FFF2-40B4-BE49-F238E27FC236}">
                <a16:creationId xmlns:a16="http://schemas.microsoft.com/office/drawing/2014/main" id="{906CDC7F-5118-43DB-88E4-EAC536033B0C}"/>
              </a:ext>
            </a:extLst>
          </p:cNvPr>
          <p:cNvSpPr txBox="1"/>
          <p:nvPr/>
        </p:nvSpPr>
        <p:spPr>
          <a:xfrm>
            <a:off x="2459006" y="2206709"/>
            <a:ext cx="592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B</a:t>
            </a:r>
          </a:p>
        </p:txBody>
      </p:sp>
      <p:sp>
        <p:nvSpPr>
          <p:cNvPr id="76" name="TextovéPole 75">
            <a:extLst>
              <a:ext uri="{FF2B5EF4-FFF2-40B4-BE49-F238E27FC236}">
                <a16:creationId xmlns:a16="http://schemas.microsoft.com/office/drawing/2014/main" id="{FE3E9C1B-FC62-442D-83F2-0EC8C32256D0}"/>
              </a:ext>
            </a:extLst>
          </p:cNvPr>
          <p:cNvSpPr txBox="1"/>
          <p:nvPr/>
        </p:nvSpPr>
        <p:spPr>
          <a:xfrm>
            <a:off x="2768845" y="2424740"/>
            <a:ext cx="592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D</a:t>
            </a:r>
          </a:p>
        </p:txBody>
      </p:sp>
      <p:sp>
        <p:nvSpPr>
          <p:cNvPr id="77" name="TextovéPole 76">
            <a:extLst>
              <a:ext uri="{FF2B5EF4-FFF2-40B4-BE49-F238E27FC236}">
                <a16:creationId xmlns:a16="http://schemas.microsoft.com/office/drawing/2014/main" id="{84C92133-FBE4-4246-87CA-452F58EEC954}"/>
              </a:ext>
            </a:extLst>
          </p:cNvPr>
          <p:cNvSpPr txBox="1"/>
          <p:nvPr/>
        </p:nvSpPr>
        <p:spPr>
          <a:xfrm>
            <a:off x="3932197" y="2040412"/>
            <a:ext cx="592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F</a:t>
            </a:r>
          </a:p>
        </p:txBody>
      </p:sp>
      <p:sp>
        <p:nvSpPr>
          <p:cNvPr id="78" name="TextovéPole 77">
            <a:extLst>
              <a:ext uri="{FF2B5EF4-FFF2-40B4-BE49-F238E27FC236}">
                <a16:creationId xmlns:a16="http://schemas.microsoft.com/office/drawing/2014/main" id="{1064649B-552B-4488-8F7C-D8E955E88C56}"/>
              </a:ext>
            </a:extLst>
          </p:cNvPr>
          <p:cNvSpPr txBox="1"/>
          <p:nvPr/>
        </p:nvSpPr>
        <p:spPr>
          <a:xfrm>
            <a:off x="4381831" y="2271906"/>
            <a:ext cx="592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G</a:t>
            </a:r>
          </a:p>
        </p:txBody>
      </p:sp>
      <p:cxnSp>
        <p:nvCxnSpPr>
          <p:cNvPr id="80" name="Přímá spojnice se šipkou 79">
            <a:extLst>
              <a:ext uri="{FF2B5EF4-FFF2-40B4-BE49-F238E27FC236}">
                <a16:creationId xmlns:a16="http://schemas.microsoft.com/office/drawing/2014/main" id="{85381EB2-10D2-46A7-86EB-5528C42C523A}"/>
              </a:ext>
            </a:extLst>
          </p:cNvPr>
          <p:cNvCxnSpPr/>
          <p:nvPr/>
        </p:nvCxnSpPr>
        <p:spPr>
          <a:xfrm flipV="1">
            <a:off x="3055466" y="1539772"/>
            <a:ext cx="0" cy="851603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ovéPole 80">
            <a:extLst>
              <a:ext uri="{FF2B5EF4-FFF2-40B4-BE49-F238E27FC236}">
                <a16:creationId xmlns:a16="http://schemas.microsoft.com/office/drawing/2014/main" id="{7A7DDDA2-F897-4F8D-ACC0-5706A0BC3FE7}"/>
              </a:ext>
            </a:extLst>
          </p:cNvPr>
          <p:cNvSpPr txBox="1"/>
          <p:nvPr/>
        </p:nvSpPr>
        <p:spPr>
          <a:xfrm>
            <a:off x="3360920" y="2350493"/>
            <a:ext cx="592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E</a:t>
            </a:r>
          </a:p>
        </p:txBody>
      </p:sp>
      <p:sp>
        <p:nvSpPr>
          <p:cNvPr id="82" name="TextovéPole 81">
            <a:extLst>
              <a:ext uri="{FF2B5EF4-FFF2-40B4-BE49-F238E27FC236}">
                <a16:creationId xmlns:a16="http://schemas.microsoft.com/office/drawing/2014/main" id="{C6798B6F-F234-435D-9129-D0F53BFBF596}"/>
              </a:ext>
            </a:extLst>
          </p:cNvPr>
          <p:cNvSpPr txBox="1"/>
          <p:nvPr/>
        </p:nvSpPr>
        <p:spPr>
          <a:xfrm>
            <a:off x="6308383" y="3814902"/>
            <a:ext cx="1551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Zarovnejte</a:t>
            </a:r>
          </a:p>
        </p:txBody>
      </p:sp>
    </p:spTree>
    <p:extLst>
      <p:ext uri="{BB962C8B-B14F-4D97-AF65-F5344CB8AC3E}">
        <p14:creationId xmlns:p14="http://schemas.microsoft.com/office/powerpoint/2010/main" val="5784095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Volný tvar 26"/>
          <p:cNvSpPr/>
          <p:nvPr/>
        </p:nvSpPr>
        <p:spPr>
          <a:xfrm>
            <a:off x="4378678" y="4413682"/>
            <a:ext cx="4403888" cy="1062737"/>
          </a:xfrm>
          <a:custGeom>
            <a:avLst/>
            <a:gdLst>
              <a:gd name="connsiteX0" fmla="*/ 0 w 2727960"/>
              <a:gd name="connsiteY0" fmla="*/ 636469 h 737221"/>
              <a:gd name="connsiteX1" fmla="*/ 114300 w 2727960"/>
              <a:gd name="connsiteY1" fmla="*/ 682189 h 737221"/>
              <a:gd name="connsiteX2" fmla="*/ 339090 w 2727960"/>
              <a:gd name="connsiteY2" fmla="*/ 708859 h 737221"/>
              <a:gd name="connsiteX3" fmla="*/ 548640 w 2727960"/>
              <a:gd name="connsiteY3" fmla="*/ 731719 h 737221"/>
              <a:gd name="connsiteX4" fmla="*/ 575310 w 2727960"/>
              <a:gd name="connsiteY4" fmla="*/ 598369 h 737221"/>
              <a:gd name="connsiteX5" fmla="*/ 689610 w 2727960"/>
              <a:gd name="connsiteY5" fmla="*/ 224989 h 737221"/>
              <a:gd name="connsiteX6" fmla="*/ 803910 w 2727960"/>
              <a:gd name="connsiteY6" fmla="*/ 19249 h 737221"/>
              <a:gd name="connsiteX7" fmla="*/ 1291590 w 2727960"/>
              <a:gd name="connsiteY7" fmla="*/ 23059 h 737221"/>
              <a:gd name="connsiteX8" fmla="*/ 1329690 w 2727960"/>
              <a:gd name="connsiteY8" fmla="*/ 144979 h 737221"/>
              <a:gd name="connsiteX9" fmla="*/ 1356360 w 2727960"/>
              <a:gd name="connsiteY9" fmla="*/ 236419 h 737221"/>
              <a:gd name="connsiteX10" fmla="*/ 1371600 w 2727960"/>
              <a:gd name="connsiteY10" fmla="*/ 232609 h 737221"/>
              <a:gd name="connsiteX11" fmla="*/ 1455420 w 2727960"/>
              <a:gd name="connsiteY11" fmla="*/ 167839 h 737221"/>
              <a:gd name="connsiteX12" fmla="*/ 1527810 w 2727960"/>
              <a:gd name="connsiteY12" fmla="*/ 186889 h 737221"/>
              <a:gd name="connsiteX13" fmla="*/ 1832610 w 2727960"/>
              <a:gd name="connsiteY13" fmla="*/ 324049 h 737221"/>
              <a:gd name="connsiteX14" fmla="*/ 2156460 w 2727960"/>
              <a:gd name="connsiteY14" fmla="*/ 480259 h 737221"/>
              <a:gd name="connsiteX15" fmla="*/ 2586990 w 2727960"/>
              <a:gd name="connsiteY15" fmla="*/ 632659 h 737221"/>
              <a:gd name="connsiteX16" fmla="*/ 2727960 w 2727960"/>
              <a:gd name="connsiteY16" fmla="*/ 663139 h 737221"/>
              <a:gd name="connsiteX0" fmla="*/ 0 w 2727960"/>
              <a:gd name="connsiteY0" fmla="*/ 636469 h 737179"/>
              <a:gd name="connsiteX1" fmla="*/ 169069 w 2727960"/>
              <a:gd name="connsiteY1" fmla="*/ 684570 h 737179"/>
              <a:gd name="connsiteX2" fmla="*/ 339090 w 2727960"/>
              <a:gd name="connsiteY2" fmla="*/ 708859 h 737179"/>
              <a:gd name="connsiteX3" fmla="*/ 548640 w 2727960"/>
              <a:gd name="connsiteY3" fmla="*/ 731719 h 737179"/>
              <a:gd name="connsiteX4" fmla="*/ 575310 w 2727960"/>
              <a:gd name="connsiteY4" fmla="*/ 598369 h 737179"/>
              <a:gd name="connsiteX5" fmla="*/ 689610 w 2727960"/>
              <a:gd name="connsiteY5" fmla="*/ 224989 h 737179"/>
              <a:gd name="connsiteX6" fmla="*/ 803910 w 2727960"/>
              <a:gd name="connsiteY6" fmla="*/ 19249 h 737179"/>
              <a:gd name="connsiteX7" fmla="*/ 1291590 w 2727960"/>
              <a:gd name="connsiteY7" fmla="*/ 23059 h 737179"/>
              <a:gd name="connsiteX8" fmla="*/ 1329690 w 2727960"/>
              <a:gd name="connsiteY8" fmla="*/ 144979 h 737179"/>
              <a:gd name="connsiteX9" fmla="*/ 1356360 w 2727960"/>
              <a:gd name="connsiteY9" fmla="*/ 236419 h 737179"/>
              <a:gd name="connsiteX10" fmla="*/ 1371600 w 2727960"/>
              <a:gd name="connsiteY10" fmla="*/ 232609 h 737179"/>
              <a:gd name="connsiteX11" fmla="*/ 1455420 w 2727960"/>
              <a:gd name="connsiteY11" fmla="*/ 167839 h 737179"/>
              <a:gd name="connsiteX12" fmla="*/ 1527810 w 2727960"/>
              <a:gd name="connsiteY12" fmla="*/ 186889 h 737179"/>
              <a:gd name="connsiteX13" fmla="*/ 1832610 w 2727960"/>
              <a:gd name="connsiteY13" fmla="*/ 324049 h 737179"/>
              <a:gd name="connsiteX14" fmla="*/ 2156460 w 2727960"/>
              <a:gd name="connsiteY14" fmla="*/ 480259 h 737179"/>
              <a:gd name="connsiteX15" fmla="*/ 2586990 w 2727960"/>
              <a:gd name="connsiteY15" fmla="*/ 632659 h 737179"/>
              <a:gd name="connsiteX16" fmla="*/ 2727960 w 2727960"/>
              <a:gd name="connsiteY16" fmla="*/ 663139 h 737179"/>
              <a:gd name="connsiteX0" fmla="*/ 0 w 2716054"/>
              <a:gd name="connsiteY0" fmla="*/ 648376 h 737179"/>
              <a:gd name="connsiteX1" fmla="*/ 157163 w 2716054"/>
              <a:gd name="connsiteY1" fmla="*/ 684570 h 737179"/>
              <a:gd name="connsiteX2" fmla="*/ 327184 w 2716054"/>
              <a:gd name="connsiteY2" fmla="*/ 708859 h 737179"/>
              <a:gd name="connsiteX3" fmla="*/ 536734 w 2716054"/>
              <a:gd name="connsiteY3" fmla="*/ 731719 h 737179"/>
              <a:gd name="connsiteX4" fmla="*/ 563404 w 2716054"/>
              <a:gd name="connsiteY4" fmla="*/ 598369 h 737179"/>
              <a:gd name="connsiteX5" fmla="*/ 677704 w 2716054"/>
              <a:gd name="connsiteY5" fmla="*/ 224989 h 737179"/>
              <a:gd name="connsiteX6" fmla="*/ 792004 w 2716054"/>
              <a:gd name="connsiteY6" fmla="*/ 19249 h 737179"/>
              <a:gd name="connsiteX7" fmla="*/ 1279684 w 2716054"/>
              <a:gd name="connsiteY7" fmla="*/ 23059 h 737179"/>
              <a:gd name="connsiteX8" fmla="*/ 1317784 w 2716054"/>
              <a:gd name="connsiteY8" fmla="*/ 144979 h 737179"/>
              <a:gd name="connsiteX9" fmla="*/ 1344454 w 2716054"/>
              <a:gd name="connsiteY9" fmla="*/ 236419 h 737179"/>
              <a:gd name="connsiteX10" fmla="*/ 1359694 w 2716054"/>
              <a:gd name="connsiteY10" fmla="*/ 232609 h 737179"/>
              <a:gd name="connsiteX11" fmla="*/ 1443514 w 2716054"/>
              <a:gd name="connsiteY11" fmla="*/ 167839 h 737179"/>
              <a:gd name="connsiteX12" fmla="*/ 1515904 w 2716054"/>
              <a:gd name="connsiteY12" fmla="*/ 186889 h 737179"/>
              <a:gd name="connsiteX13" fmla="*/ 1820704 w 2716054"/>
              <a:gd name="connsiteY13" fmla="*/ 324049 h 737179"/>
              <a:gd name="connsiteX14" fmla="*/ 2144554 w 2716054"/>
              <a:gd name="connsiteY14" fmla="*/ 480259 h 737179"/>
              <a:gd name="connsiteX15" fmla="*/ 2575084 w 2716054"/>
              <a:gd name="connsiteY15" fmla="*/ 632659 h 737179"/>
              <a:gd name="connsiteX16" fmla="*/ 2716054 w 2716054"/>
              <a:gd name="connsiteY16" fmla="*/ 663139 h 737179"/>
              <a:gd name="connsiteX0" fmla="*/ 0 w 2716054"/>
              <a:gd name="connsiteY0" fmla="*/ 648376 h 728765"/>
              <a:gd name="connsiteX1" fmla="*/ 157163 w 2716054"/>
              <a:gd name="connsiteY1" fmla="*/ 684570 h 728765"/>
              <a:gd name="connsiteX2" fmla="*/ 327184 w 2716054"/>
              <a:gd name="connsiteY2" fmla="*/ 708859 h 728765"/>
              <a:gd name="connsiteX3" fmla="*/ 536734 w 2716054"/>
              <a:gd name="connsiteY3" fmla="*/ 722194 h 728765"/>
              <a:gd name="connsiteX4" fmla="*/ 563404 w 2716054"/>
              <a:gd name="connsiteY4" fmla="*/ 598369 h 728765"/>
              <a:gd name="connsiteX5" fmla="*/ 677704 w 2716054"/>
              <a:gd name="connsiteY5" fmla="*/ 224989 h 728765"/>
              <a:gd name="connsiteX6" fmla="*/ 792004 w 2716054"/>
              <a:gd name="connsiteY6" fmla="*/ 19249 h 728765"/>
              <a:gd name="connsiteX7" fmla="*/ 1279684 w 2716054"/>
              <a:gd name="connsiteY7" fmla="*/ 23059 h 728765"/>
              <a:gd name="connsiteX8" fmla="*/ 1317784 w 2716054"/>
              <a:gd name="connsiteY8" fmla="*/ 144979 h 728765"/>
              <a:gd name="connsiteX9" fmla="*/ 1344454 w 2716054"/>
              <a:gd name="connsiteY9" fmla="*/ 236419 h 728765"/>
              <a:gd name="connsiteX10" fmla="*/ 1359694 w 2716054"/>
              <a:gd name="connsiteY10" fmla="*/ 232609 h 728765"/>
              <a:gd name="connsiteX11" fmla="*/ 1443514 w 2716054"/>
              <a:gd name="connsiteY11" fmla="*/ 167839 h 728765"/>
              <a:gd name="connsiteX12" fmla="*/ 1515904 w 2716054"/>
              <a:gd name="connsiteY12" fmla="*/ 186889 h 728765"/>
              <a:gd name="connsiteX13" fmla="*/ 1820704 w 2716054"/>
              <a:gd name="connsiteY13" fmla="*/ 324049 h 728765"/>
              <a:gd name="connsiteX14" fmla="*/ 2144554 w 2716054"/>
              <a:gd name="connsiteY14" fmla="*/ 480259 h 728765"/>
              <a:gd name="connsiteX15" fmla="*/ 2575084 w 2716054"/>
              <a:gd name="connsiteY15" fmla="*/ 632659 h 728765"/>
              <a:gd name="connsiteX16" fmla="*/ 2716054 w 2716054"/>
              <a:gd name="connsiteY16" fmla="*/ 663139 h 728765"/>
              <a:gd name="connsiteX0" fmla="*/ 0 w 2716054"/>
              <a:gd name="connsiteY0" fmla="*/ 648376 h 722201"/>
              <a:gd name="connsiteX1" fmla="*/ 157163 w 2716054"/>
              <a:gd name="connsiteY1" fmla="*/ 684570 h 722201"/>
              <a:gd name="connsiteX2" fmla="*/ 327184 w 2716054"/>
              <a:gd name="connsiteY2" fmla="*/ 708859 h 722201"/>
              <a:gd name="connsiteX3" fmla="*/ 536734 w 2716054"/>
              <a:gd name="connsiteY3" fmla="*/ 722194 h 722201"/>
              <a:gd name="connsiteX4" fmla="*/ 563404 w 2716054"/>
              <a:gd name="connsiteY4" fmla="*/ 598369 h 722201"/>
              <a:gd name="connsiteX5" fmla="*/ 677704 w 2716054"/>
              <a:gd name="connsiteY5" fmla="*/ 224989 h 722201"/>
              <a:gd name="connsiteX6" fmla="*/ 792004 w 2716054"/>
              <a:gd name="connsiteY6" fmla="*/ 19249 h 722201"/>
              <a:gd name="connsiteX7" fmla="*/ 1279684 w 2716054"/>
              <a:gd name="connsiteY7" fmla="*/ 23059 h 722201"/>
              <a:gd name="connsiteX8" fmla="*/ 1317784 w 2716054"/>
              <a:gd name="connsiteY8" fmla="*/ 144979 h 722201"/>
              <a:gd name="connsiteX9" fmla="*/ 1344454 w 2716054"/>
              <a:gd name="connsiteY9" fmla="*/ 236419 h 722201"/>
              <a:gd name="connsiteX10" fmla="*/ 1359694 w 2716054"/>
              <a:gd name="connsiteY10" fmla="*/ 232609 h 722201"/>
              <a:gd name="connsiteX11" fmla="*/ 1443514 w 2716054"/>
              <a:gd name="connsiteY11" fmla="*/ 167839 h 722201"/>
              <a:gd name="connsiteX12" fmla="*/ 1515904 w 2716054"/>
              <a:gd name="connsiteY12" fmla="*/ 186889 h 722201"/>
              <a:gd name="connsiteX13" fmla="*/ 1820704 w 2716054"/>
              <a:gd name="connsiteY13" fmla="*/ 324049 h 722201"/>
              <a:gd name="connsiteX14" fmla="*/ 2144554 w 2716054"/>
              <a:gd name="connsiteY14" fmla="*/ 480259 h 722201"/>
              <a:gd name="connsiteX15" fmla="*/ 2575084 w 2716054"/>
              <a:gd name="connsiteY15" fmla="*/ 632659 h 722201"/>
              <a:gd name="connsiteX16" fmla="*/ 2716054 w 2716054"/>
              <a:gd name="connsiteY16" fmla="*/ 663139 h 722201"/>
              <a:gd name="connsiteX0" fmla="*/ 0 w 2716054"/>
              <a:gd name="connsiteY0" fmla="*/ 731421 h 805246"/>
              <a:gd name="connsiteX1" fmla="*/ 157163 w 2716054"/>
              <a:gd name="connsiteY1" fmla="*/ 767615 h 805246"/>
              <a:gd name="connsiteX2" fmla="*/ 327184 w 2716054"/>
              <a:gd name="connsiteY2" fmla="*/ 791904 h 805246"/>
              <a:gd name="connsiteX3" fmla="*/ 536734 w 2716054"/>
              <a:gd name="connsiteY3" fmla="*/ 805239 h 805246"/>
              <a:gd name="connsiteX4" fmla="*/ 563404 w 2716054"/>
              <a:gd name="connsiteY4" fmla="*/ 681414 h 805246"/>
              <a:gd name="connsiteX5" fmla="*/ 677704 w 2716054"/>
              <a:gd name="connsiteY5" fmla="*/ 308034 h 805246"/>
              <a:gd name="connsiteX6" fmla="*/ 906304 w 2716054"/>
              <a:gd name="connsiteY6" fmla="*/ 7044 h 805246"/>
              <a:gd name="connsiteX7" fmla="*/ 1279684 w 2716054"/>
              <a:gd name="connsiteY7" fmla="*/ 106104 h 805246"/>
              <a:gd name="connsiteX8" fmla="*/ 1317784 w 2716054"/>
              <a:gd name="connsiteY8" fmla="*/ 228024 h 805246"/>
              <a:gd name="connsiteX9" fmla="*/ 1344454 w 2716054"/>
              <a:gd name="connsiteY9" fmla="*/ 319464 h 805246"/>
              <a:gd name="connsiteX10" fmla="*/ 1359694 w 2716054"/>
              <a:gd name="connsiteY10" fmla="*/ 315654 h 805246"/>
              <a:gd name="connsiteX11" fmla="*/ 1443514 w 2716054"/>
              <a:gd name="connsiteY11" fmla="*/ 250884 h 805246"/>
              <a:gd name="connsiteX12" fmla="*/ 1515904 w 2716054"/>
              <a:gd name="connsiteY12" fmla="*/ 269934 h 805246"/>
              <a:gd name="connsiteX13" fmla="*/ 1820704 w 2716054"/>
              <a:gd name="connsiteY13" fmla="*/ 407094 h 805246"/>
              <a:gd name="connsiteX14" fmla="*/ 2144554 w 2716054"/>
              <a:gd name="connsiteY14" fmla="*/ 563304 h 805246"/>
              <a:gd name="connsiteX15" fmla="*/ 2575084 w 2716054"/>
              <a:gd name="connsiteY15" fmla="*/ 715704 h 805246"/>
              <a:gd name="connsiteX16" fmla="*/ 2716054 w 2716054"/>
              <a:gd name="connsiteY16" fmla="*/ 746184 h 805246"/>
              <a:gd name="connsiteX0" fmla="*/ 0 w 2716054"/>
              <a:gd name="connsiteY0" fmla="*/ 768819 h 842644"/>
              <a:gd name="connsiteX1" fmla="*/ 157163 w 2716054"/>
              <a:gd name="connsiteY1" fmla="*/ 805013 h 842644"/>
              <a:gd name="connsiteX2" fmla="*/ 327184 w 2716054"/>
              <a:gd name="connsiteY2" fmla="*/ 829302 h 842644"/>
              <a:gd name="connsiteX3" fmla="*/ 536734 w 2716054"/>
              <a:gd name="connsiteY3" fmla="*/ 842637 h 842644"/>
              <a:gd name="connsiteX4" fmla="*/ 563404 w 2716054"/>
              <a:gd name="connsiteY4" fmla="*/ 718812 h 842644"/>
              <a:gd name="connsiteX5" fmla="*/ 677704 w 2716054"/>
              <a:gd name="connsiteY5" fmla="*/ 345432 h 842644"/>
              <a:gd name="connsiteX6" fmla="*/ 906304 w 2716054"/>
              <a:gd name="connsiteY6" fmla="*/ 44442 h 842644"/>
              <a:gd name="connsiteX7" fmla="*/ 1143953 w 2716054"/>
              <a:gd name="connsiteY7" fmla="*/ 24439 h 842644"/>
              <a:gd name="connsiteX8" fmla="*/ 1317784 w 2716054"/>
              <a:gd name="connsiteY8" fmla="*/ 265422 h 842644"/>
              <a:gd name="connsiteX9" fmla="*/ 1344454 w 2716054"/>
              <a:gd name="connsiteY9" fmla="*/ 356862 h 842644"/>
              <a:gd name="connsiteX10" fmla="*/ 1359694 w 2716054"/>
              <a:gd name="connsiteY10" fmla="*/ 353052 h 842644"/>
              <a:gd name="connsiteX11" fmla="*/ 1443514 w 2716054"/>
              <a:gd name="connsiteY11" fmla="*/ 288282 h 842644"/>
              <a:gd name="connsiteX12" fmla="*/ 1515904 w 2716054"/>
              <a:gd name="connsiteY12" fmla="*/ 307332 h 842644"/>
              <a:gd name="connsiteX13" fmla="*/ 1820704 w 2716054"/>
              <a:gd name="connsiteY13" fmla="*/ 444492 h 842644"/>
              <a:gd name="connsiteX14" fmla="*/ 2144554 w 2716054"/>
              <a:gd name="connsiteY14" fmla="*/ 600702 h 842644"/>
              <a:gd name="connsiteX15" fmla="*/ 2575084 w 2716054"/>
              <a:gd name="connsiteY15" fmla="*/ 753102 h 842644"/>
              <a:gd name="connsiteX16" fmla="*/ 2716054 w 2716054"/>
              <a:gd name="connsiteY16" fmla="*/ 783582 h 842644"/>
              <a:gd name="connsiteX0" fmla="*/ 0 w 2716054"/>
              <a:gd name="connsiteY0" fmla="*/ 768819 h 842644"/>
              <a:gd name="connsiteX1" fmla="*/ 157163 w 2716054"/>
              <a:gd name="connsiteY1" fmla="*/ 805013 h 842644"/>
              <a:gd name="connsiteX2" fmla="*/ 327184 w 2716054"/>
              <a:gd name="connsiteY2" fmla="*/ 829302 h 842644"/>
              <a:gd name="connsiteX3" fmla="*/ 536734 w 2716054"/>
              <a:gd name="connsiteY3" fmla="*/ 842637 h 842644"/>
              <a:gd name="connsiteX4" fmla="*/ 563404 w 2716054"/>
              <a:gd name="connsiteY4" fmla="*/ 718812 h 842644"/>
              <a:gd name="connsiteX5" fmla="*/ 677704 w 2716054"/>
              <a:gd name="connsiteY5" fmla="*/ 345432 h 842644"/>
              <a:gd name="connsiteX6" fmla="*/ 906304 w 2716054"/>
              <a:gd name="connsiteY6" fmla="*/ 44442 h 842644"/>
              <a:gd name="connsiteX7" fmla="*/ 1143953 w 2716054"/>
              <a:gd name="connsiteY7" fmla="*/ 24439 h 842644"/>
              <a:gd name="connsiteX8" fmla="*/ 1317784 w 2716054"/>
              <a:gd name="connsiteY8" fmla="*/ 265422 h 842644"/>
              <a:gd name="connsiteX9" fmla="*/ 1344454 w 2716054"/>
              <a:gd name="connsiteY9" fmla="*/ 356862 h 842644"/>
              <a:gd name="connsiteX10" fmla="*/ 1369219 w 2716054"/>
              <a:gd name="connsiteY10" fmla="*/ 324477 h 842644"/>
              <a:gd name="connsiteX11" fmla="*/ 1443514 w 2716054"/>
              <a:gd name="connsiteY11" fmla="*/ 288282 h 842644"/>
              <a:gd name="connsiteX12" fmla="*/ 1515904 w 2716054"/>
              <a:gd name="connsiteY12" fmla="*/ 307332 h 842644"/>
              <a:gd name="connsiteX13" fmla="*/ 1820704 w 2716054"/>
              <a:gd name="connsiteY13" fmla="*/ 444492 h 842644"/>
              <a:gd name="connsiteX14" fmla="*/ 2144554 w 2716054"/>
              <a:gd name="connsiteY14" fmla="*/ 600702 h 842644"/>
              <a:gd name="connsiteX15" fmla="*/ 2575084 w 2716054"/>
              <a:gd name="connsiteY15" fmla="*/ 753102 h 842644"/>
              <a:gd name="connsiteX16" fmla="*/ 2716054 w 2716054"/>
              <a:gd name="connsiteY16" fmla="*/ 783582 h 842644"/>
              <a:gd name="connsiteX0" fmla="*/ 0 w 2716054"/>
              <a:gd name="connsiteY0" fmla="*/ 768819 h 842644"/>
              <a:gd name="connsiteX1" fmla="*/ 157163 w 2716054"/>
              <a:gd name="connsiteY1" fmla="*/ 805013 h 842644"/>
              <a:gd name="connsiteX2" fmla="*/ 327184 w 2716054"/>
              <a:gd name="connsiteY2" fmla="*/ 829302 h 842644"/>
              <a:gd name="connsiteX3" fmla="*/ 536734 w 2716054"/>
              <a:gd name="connsiteY3" fmla="*/ 842637 h 842644"/>
              <a:gd name="connsiteX4" fmla="*/ 563404 w 2716054"/>
              <a:gd name="connsiteY4" fmla="*/ 718812 h 842644"/>
              <a:gd name="connsiteX5" fmla="*/ 677704 w 2716054"/>
              <a:gd name="connsiteY5" fmla="*/ 345432 h 842644"/>
              <a:gd name="connsiteX6" fmla="*/ 906304 w 2716054"/>
              <a:gd name="connsiteY6" fmla="*/ 44442 h 842644"/>
              <a:gd name="connsiteX7" fmla="*/ 1143953 w 2716054"/>
              <a:gd name="connsiteY7" fmla="*/ 24439 h 842644"/>
              <a:gd name="connsiteX8" fmla="*/ 1317784 w 2716054"/>
              <a:gd name="connsiteY8" fmla="*/ 265422 h 842644"/>
              <a:gd name="connsiteX9" fmla="*/ 1344454 w 2716054"/>
              <a:gd name="connsiteY9" fmla="*/ 371150 h 842644"/>
              <a:gd name="connsiteX10" fmla="*/ 1369219 w 2716054"/>
              <a:gd name="connsiteY10" fmla="*/ 324477 h 842644"/>
              <a:gd name="connsiteX11" fmla="*/ 1443514 w 2716054"/>
              <a:gd name="connsiteY11" fmla="*/ 288282 h 842644"/>
              <a:gd name="connsiteX12" fmla="*/ 1515904 w 2716054"/>
              <a:gd name="connsiteY12" fmla="*/ 307332 h 842644"/>
              <a:gd name="connsiteX13" fmla="*/ 1820704 w 2716054"/>
              <a:gd name="connsiteY13" fmla="*/ 444492 h 842644"/>
              <a:gd name="connsiteX14" fmla="*/ 2144554 w 2716054"/>
              <a:gd name="connsiteY14" fmla="*/ 600702 h 842644"/>
              <a:gd name="connsiteX15" fmla="*/ 2575084 w 2716054"/>
              <a:gd name="connsiteY15" fmla="*/ 753102 h 842644"/>
              <a:gd name="connsiteX16" fmla="*/ 2716054 w 2716054"/>
              <a:gd name="connsiteY16" fmla="*/ 783582 h 842644"/>
              <a:gd name="connsiteX0" fmla="*/ 0 w 2716054"/>
              <a:gd name="connsiteY0" fmla="*/ 765873 h 839698"/>
              <a:gd name="connsiteX1" fmla="*/ 157163 w 2716054"/>
              <a:gd name="connsiteY1" fmla="*/ 802067 h 839698"/>
              <a:gd name="connsiteX2" fmla="*/ 327184 w 2716054"/>
              <a:gd name="connsiteY2" fmla="*/ 826356 h 839698"/>
              <a:gd name="connsiteX3" fmla="*/ 536734 w 2716054"/>
              <a:gd name="connsiteY3" fmla="*/ 839691 h 839698"/>
              <a:gd name="connsiteX4" fmla="*/ 563404 w 2716054"/>
              <a:gd name="connsiteY4" fmla="*/ 715866 h 839698"/>
              <a:gd name="connsiteX5" fmla="*/ 677704 w 2716054"/>
              <a:gd name="connsiteY5" fmla="*/ 342486 h 839698"/>
              <a:gd name="connsiteX6" fmla="*/ 906304 w 2716054"/>
              <a:gd name="connsiteY6" fmla="*/ 41496 h 839698"/>
              <a:gd name="connsiteX7" fmla="*/ 1143953 w 2716054"/>
              <a:gd name="connsiteY7" fmla="*/ 21493 h 839698"/>
              <a:gd name="connsiteX8" fmla="*/ 1298734 w 2716054"/>
              <a:gd name="connsiteY8" fmla="*/ 219613 h 839698"/>
              <a:gd name="connsiteX9" fmla="*/ 1344454 w 2716054"/>
              <a:gd name="connsiteY9" fmla="*/ 368204 h 839698"/>
              <a:gd name="connsiteX10" fmla="*/ 1369219 w 2716054"/>
              <a:gd name="connsiteY10" fmla="*/ 321531 h 839698"/>
              <a:gd name="connsiteX11" fmla="*/ 1443514 w 2716054"/>
              <a:gd name="connsiteY11" fmla="*/ 285336 h 839698"/>
              <a:gd name="connsiteX12" fmla="*/ 1515904 w 2716054"/>
              <a:gd name="connsiteY12" fmla="*/ 304386 h 839698"/>
              <a:gd name="connsiteX13" fmla="*/ 1820704 w 2716054"/>
              <a:gd name="connsiteY13" fmla="*/ 441546 h 839698"/>
              <a:gd name="connsiteX14" fmla="*/ 2144554 w 2716054"/>
              <a:gd name="connsiteY14" fmla="*/ 597756 h 839698"/>
              <a:gd name="connsiteX15" fmla="*/ 2575084 w 2716054"/>
              <a:gd name="connsiteY15" fmla="*/ 750156 h 839698"/>
              <a:gd name="connsiteX16" fmla="*/ 2716054 w 2716054"/>
              <a:gd name="connsiteY16" fmla="*/ 780636 h 839698"/>
              <a:gd name="connsiteX0" fmla="*/ 0 w 2716054"/>
              <a:gd name="connsiteY0" fmla="*/ 765873 h 839698"/>
              <a:gd name="connsiteX1" fmla="*/ 157163 w 2716054"/>
              <a:gd name="connsiteY1" fmla="*/ 802067 h 839698"/>
              <a:gd name="connsiteX2" fmla="*/ 327184 w 2716054"/>
              <a:gd name="connsiteY2" fmla="*/ 826356 h 839698"/>
              <a:gd name="connsiteX3" fmla="*/ 536734 w 2716054"/>
              <a:gd name="connsiteY3" fmla="*/ 839691 h 839698"/>
              <a:gd name="connsiteX4" fmla="*/ 563404 w 2716054"/>
              <a:gd name="connsiteY4" fmla="*/ 715866 h 839698"/>
              <a:gd name="connsiteX5" fmla="*/ 677704 w 2716054"/>
              <a:gd name="connsiteY5" fmla="*/ 342486 h 839698"/>
              <a:gd name="connsiteX6" fmla="*/ 906304 w 2716054"/>
              <a:gd name="connsiteY6" fmla="*/ 41496 h 839698"/>
              <a:gd name="connsiteX7" fmla="*/ 1143953 w 2716054"/>
              <a:gd name="connsiteY7" fmla="*/ 21493 h 839698"/>
              <a:gd name="connsiteX8" fmla="*/ 1298734 w 2716054"/>
              <a:gd name="connsiteY8" fmla="*/ 219613 h 839698"/>
              <a:gd name="connsiteX9" fmla="*/ 1344454 w 2716054"/>
              <a:gd name="connsiteY9" fmla="*/ 368204 h 839698"/>
              <a:gd name="connsiteX10" fmla="*/ 1369219 w 2716054"/>
              <a:gd name="connsiteY10" fmla="*/ 321531 h 839698"/>
              <a:gd name="connsiteX11" fmla="*/ 1443514 w 2716054"/>
              <a:gd name="connsiteY11" fmla="*/ 285336 h 839698"/>
              <a:gd name="connsiteX12" fmla="*/ 1515904 w 2716054"/>
              <a:gd name="connsiteY12" fmla="*/ 304386 h 839698"/>
              <a:gd name="connsiteX13" fmla="*/ 1820704 w 2716054"/>
              <a:gd name="connsiteY13" fmla="*/ 441546 h 839698"/>
              <a:gd name="connsiteX14" fmla="*/ 2144554 w 2716054"/>
              <a:gd name="connsiteY14" fmla="*/ 597756 h 839698"/>
              <a:gd name="connsiteX15" fmla="*/ 2575084 w 2716054"/>
              <a:gd name="connsiteY15" fmla="*/ 750156 h 839698"/>
              <a:gd name="connsiteX16" fmla="*/ 2716054 w 2716054"/>
              <a:gd name="connsiteY16" fmla="*/ 780636 h 839698"/>
              <a:gd name="connsiteX0" fmla="*/ 0 w 2716054"/>
              <a:gd name="connsiteY0" fmla="*/ 765873 h 839698"/>
              <a:gd name="connsiteX1" fmla="*/ 157163 w 2716054"/>
              <a:gd name="connsiteY1" fmla="*/ 802067 h 839698"/>
              <a:gd name="connsiteX2" fmla="*/ 327184 w 2716054"/>
              <a:gd name="connsiteY2" fmla="*/ 826356 h 839698"/>
              <a:gd name="connsiteX3" fmla="*/ 536734 w 2716054"/>
              <a:gd name="connsiteY3" fmla="*/ 839691 h 839698"/>
              <a:gd name="connsiteX4" fmla="*/ 563404 w 2716054"/>
              <a:gd name="connsiteY4" fmla="*/ 715866 h 839698"/>
              <a:gd name="connsiteX5" fmla="*/ 677704 w 2716054"/>
              <a:gd name="connsiteY5" fmla="*/ 342486 h 839698"/>
              <a:gd name="connsiteX6" fmla="*/ 906304 w 2716054"/>
              <a:gd name="connsiteY6" fmla="*/ 41496 h 839698"/>
              <a:gd name="connsiteX7" fmla="*/ 1143953 w 2716054"/>
              <a:gd name="connsiteY7" fmla="*/ 21493 h 839698"/>
              <a:gd name="connsiteX8" fmla="*/ 1298734 w 2716054"/>
              <a:gd name="connsiteY8" fmla="*/ 219613 h 839698"/>
              <a:gd name="connsiteX9" fmla="*/ 1344454 w 2716054"/>
              <a:gd name="connsiteY9" fmla="*/ 368204 h 839698"/>
              <a:gd name="connsiteX10" fmla="*/ 1383506 w 2716054"/>
              <a:gd name="connsiteY10" fmla="*/ 323912 h 839698"/>
              <a:gd name="connsiteX11" fmla="*/ 1443514 w 2716054"/>
              <a:gd name="connsiteY11" fmla="*/ 285336 h 839698"/>
              <a:gd name="connsiteX12" fmla="*/ 1515904 w 2716054"/>
              <a:gd name="connsiteY12" fmla="*/ 304386 h 839698"/>
              <a:gd name="connsiteX13" fmla="*/ 1820704 w 2716054"/>
              <a:gd name="connsiteY13" fmla="*/ 441546 h 839698"/>
              <a:gd name="connsiteX14" fmla="*/ 2144554 w 2716054"/>
              <a:gd name="connsiteY14" fmla="*/ 597756 h 839698"/>
              <a:gd name="connsiteX15" fmla="*/ 2575084 w 2716054"/>
              <a:gd name="connsiteY15" fmla="*/ 750156 h 839698"/>
              <a:gd name="connsiteX16" fmla="*/ 2716054 w 2716054"/>
              <a:gd name="connsiteY16" fmla="*/ 780636 h 839698"/>
              <a:gd name="connsiteX0" fmla="*/ 0 w 2716054"/>
              <a:gd name="connsiteY0" fmla="*/ 765873 h 839698"/>
              <a:gd name="connsiteX1" fmla="*/ 157163 w 2716054"/>
              <a:gd name="connsiteY1" fmla="*/ 802067 h 839698"/>
              <a:gd name="connsiteX2" fmla="*/ 327184 w 2716054"/>
              <a:gd name="connsiteY2" fmla="*/ 826356 h 839698"/>
              <a:gd name="connsiteX3" fmla="*/ 536734 w 2716054"/>
              <a:gd name="connsiteY3" fmla="*/ 839691 h 839698"/>
              <a:gd name="connsiteX4" fmla="*/ 563404 w 2716054"/>
              <a:gd name="connsiteY4" fmla="*/ 715866 h 839698"/>
              <a:gd name="connsiteX5" fmla="*/ 677704 w 2716054"/>
              <a:gd name="connsiteY5" fmla="*/ 342486 h 839698"/>
              <a:gd name="connsiteX6" fmla="*/ 906304 w 2716054"/>
              <a:gd name="connsiteY6" fmla="*/ 41496 h 839698"/>
              <a:gd name="connsiteX7" fmla="*/ 1143953 w 2716054"/>
              <a:gd name="connsiteY7" fmla="*/ 21493 h 839698"/>
              <a:gd name="connsiteX8" fmla="*/ 1298734 w 2716054"/>
              <a:gd name="connsiteY8" fmla="*/ 219613 h 839698"/>
              <a:gd name="connsiteX9" fmla="*/ 1344454 w 2716054"/>
              <a:gd name="connsiteY9" fmla="*/ 368204 h 839698"/>
              <a:gd name="connsiteX10" fmla="*/ 1383506 w 2716054"/>
              <a:gd name="connsiteY10" fmla="*/ 323912 h 839698"/>
              <a:gd name="connsiteX11" fmla="*/ 1443514 w 2716054"/>
              <a:gd name="connsiteY11" fmla="*/ 285336 h 839698"/>
              <a:gd name="connsiteX12" fmla="*/ 1582579 w 2716054"/>
              <a:gd name="connsiteY12" fmla="*/ 330580 h 839698"/>
              <a:gd name="connsiteX13" fmla="*/ 1820704 w 2716054"/>
              <a:gd name="connsiteY13" fmla="*/ 441546 h 839698"/>
              <a:gd name="connsiteX14" fmla="*/ 2144554 w 2716054"/>
              <a:gd name="connsiteY14" fmla="*/ 597756 h 839698"/>
              <a:gd name="connsiteX15" fmla="*/ 2575084 w 2716054"/>
              <a:gd name="connsiteY15" fmla="*/ 750156 h 839698"/>
              <a:gd name="connsiteX16" fmla="*/ 2716054 w 2716054"/>
              <a:gd name="connsiteY16" fmla="*/ 780636 h 839698"/>
              <a:gd name="connsiteX0" fmla="*/ 0 w 2716054"/>
              <a:gd name="connsiteY0" fmla="*/ 765873 h 839698"/>
              <a:gd name="connsiteX1" fmla="*/ 157163 w 2716054"/>
              <a:gd name="connsiteY1" fmla="*/ 802067 h 839698"/>
              <a:gd name="connsiteX2" fmla="*/ 327184 w 2716054"/>
              <a:gd name="connsiteY2" fmla="*/ 826356 h 839698"/>
              <a:gd name="connsiteX3" fmla="*/ 536734 w 2716054"/>
              <a:gd name="connsiteY3" fmla="*/ 839691 h 839698"/>
              <a:gd name="connsiteX4" fmla="*/ 563404 w 2716054"/>
              <a:gd name="connsiteY4" fmla="*/ 715866 h 839698"/>
              <a:gd name="connsiteX5" fmla="*/ 677704 w 2716054"/>
              <a:gd name="connsiteY5" fmla="*/ 342486 h 839698"/>
              <a:gd name="connsiteX6" fmla="*/ 906304 w 2716054"/>
              <a:gd name="connsiteY6" fmla="*/ 41496 h 839698"/>
              <a:gd name="connsiteX7" fmla="*/ 1143953 w 2716054"/>
              <a:gd name="connsiteY7" fmla="*/ 21493 h 839698"/>
              <a:gd name="connsiteX8" fmla="*/ 1298734 w 2716054"/>
              <a:gd name="connsiteY8" fmla="*/ 219613 h 839698"/>
              <a:gd name="connsiteX9" fmla="*/ 1344454 w 2716054"/>
              <a:gd name="connsiteY9" fmla="*/ 368204 h 839698"/>
              <a:gd name="connsiteX10" fmla="*/ 1383506 w 2716054"/>
              <a:gd name="connsiteY10" fmla="*/ 323912 h 839698"/>
              <a:gd name="connsiteX11" fmla="*/ 1450658 w 2716054"/>
              <a:gd name="connsiteY11" fmla="*/ 294861 h 839698"/>
              <a:gd name="connsiteX12" fmla="*/ 1582579 w 2716054"/>
              <a:gd name="connsiteY12" fmla="*/ 330580 h 839698"/>
              <a:gd name="connsiteX13" fmla="*/ 1820704 w 2716054"/>
              <a:gd name="connsiteY13" fmla="*/ 441546 h 839698"/>
              <a:gd name="connsiteX14" fmla="*/ 2144554 w 2716054"/>
              <a:gd name="connsiteY14" fmla="*/ 597756 h 839698"/>
              <a:gd name="connsiteX15" fmla="*/ 2575084 w 2716054"/>
              <a:gd name="connsiteY15" fmla="*/ 750156 h 839698"/>
              <a:gd name="connsiteX16" fmla="*/ 2716054 w 2716054"/>
              <a:gd name="connsiteY16" fmla="*/ 780636 h 839698"/>
              <a:gd name="connsiteX0" fmla="*/ 0 w 2716054"/>
              <a:gd name="connsiteY0" fmla="*/ 765873 h 839698"/>
              <a:gd name="connsiteX1" fmla="*/ 157163 w 2716054"/>
              <a:gd name="connsiteY1" fmla="*/ 802067 h 839698"/>
              <a:gd name="connsiteX2" fmla="*/ 327184 w 2716054"/>
              <a:gd name="connsiteY2" fmla="*/ 826356 h 839698"/>
              <a:gd name="connsiteX3" fmla="*/ 536734 w 2716054"/>
              <a:gd name="connsiteY3" fmla="*/ 839691 h 839698"/>
              <a:gd name="connsiteX4" fmla="*/ 563404 w 2716054"/>
              <a:gd name="connsiteY4" fmla="*/ 715866 h 839698"/>
              <a:gd name="connsiteX5" fmla="*/ 677704 w 2716054"/>
              <a:gd name="connsiteY5" fmla="*/ 342486 h 839698"/>
              <a:gd name="connsiteX6" fmla="*/ 906304 w 2716054"/>
              <a:gd name="connsiteY6" fmla="*/ 41496 h 839698"/>
              <a:gd name="connsiteX7" fmla="*/ 1143953 w 2716054"/>
              <a:gd name="connsiteY7" fmla="*/ 21493 h 839698"/>
              <a:gd name="connsiteX8" fmla="*/ 1298734 w 2716054"/>
              <a:gd name="connsiteY8" fmla="*/ 219613 h 839698"/>
              <a:gd name="connsiteX9" fmla="*/ 1344454 w 2716054"/>
              <a:gd name="connsiteY9" fmla="*/ 368204 h 839698"/>
              <a:gd name="connsiteX10" fmla="*/ 1383506 w 2716054"/>
              <a:gd name="connsiteY10" fmla="*/ 323912 h 839698"/>
              <a:gd name="connsiteX11" fmla="*/ 1450658 w 2716054"/>
              <a:gd name="connsiteY11" fmla="*/ 292480 h 839698"/>
              <a:gd name="connsiteX12" fmla="*/ 1582579 w 2716054"/>
              <a:gd name="connsiteY12" fmla="*/ 330580 h 839698"/>
              <a:gd name="connsiteX13" fmla="*/ 1820704 w 2716054"/>
              <a:gd name="connsiteY13" fmla="*/ 441546 h 839698"/>
              <a:gd name="connsiteX14" fmla="*/ 2144554 w 2716054"/>
              <a:gd name="connsiteY14" fmla="*/ 597756 h 839698"/>
              <a:gd name="connsiteX15" fmla="*/ 2575084 w 2716054"/>
              <a:gd name="connsiteY15" fmla="*/ 750156 h 839698"/>
              <a:gd name="connsiteX16" fmla="*/ 2716054 w 2716054"/>
              <a:gd name="connsiteY16" fmla="*/ 780636 h 839698"/>
              <a:gd name="connsiteX0" fmla="*/ 0 w 2716054"/>
              <a:gd name="connsiteY0" fmla="*/ 761210 h 835035"/>
              <a:gd name="connsiteX1" fmla="*/ 157163 w 2716054"/>
              <a:gd name="connsiteY1" fmla="*/ 797404 h 835035"/>
              <a:gd name="connsiteX2" fmla="*/ 327184 w 2716054"/>
              <a:gd name="connsiteY2" fmla="*/ 821693 h 835035"/>
              <a:gd name="connsiteX3" fmla="*/ 536734 w 2716054"/>
              <a:gd name="connsiteY3" fmla="*/ 835028 h 835035"/>
              <a:gd name="connsiteX4" fmla="*/ 563404 w 2716054"/>
              <a:gd name="connsiteY4" fmla="*/ 711203 h 835035"/>
              <a:gd name="connsiteX5" fmla="*/ 677704 w 2716054"/>
              <a:gd name="connsiteY5" fmla="*/ 337823 h 835035"/>
              <a:gd name="connsiteX6" fmla="*/ 872782 w 2716054"/>
              <a:gd name="connsiteY6" fmla="*/ 47148 h 835035"/>
              <a:gd name="connsiteX7" fmla="*/ 1143953 w 2716054"/>
              <a:gd name="connsiteY7" fmla="*/ 16830 h 835035"/>
              <a:gd name="connsiteX8" fmla="*/ 1298734 w 2716054"/>
              <a:gd name="connsiteY8" fmla="*/ 214950 h 835035"/>
              <a:gd name="connsiteX9" fmla="*/ 1344454 w 2716054"/>
              <a:gd name="connsiteY9" fmla="*/ 363541 h 835035"/>
              <a:gd name="connsiteX10" fmla="*/ 1383506 w 2716054"/>
              <a:gd name="connsiteY10" fmla="*/ 319249 h 835035"/>
              <a:gd name="connsiteX11" fmla="*/ 1450658 w 2716054"/>
              <a:gd name="connsiteY11" fmla="*/ 287817 h 835035"/>
              <a:gd name="connsiteX12" fmla="*/ 1582579 w 2716054"/>
              <a:gd name="connsiteY12" fmla="*/ 325917 h 835035"/>
              <a:gd name="connsiteX13" fmla="*/ 1820704 w 2716054"/>
              <a:gd name="connsiteY13" fmla="*/ 436883 h 835035"/>
              <a:gd name="connsiteX14" fmla="*/ 2144554 w 2716054"/>
              <a:gd name="connsiteY14" fmla="*/ 593093 h 835035"/>
              <a:gd name="connsiteX15" fmla="*/ 2575084 w 2716054"/>
              <a:gd name="connsiteY15" fmla="*/ 745493 h 835035"/>
              <a:gd name="connsiteX16" fmla="*/ 2716054 w 2716054"/>
              <a:gd name="connsiteY16" fmla="*/ 775973 h 835035"/>
              <a:gd name="connsiteX0" fmla="*/ 0 w 2716054"/>
              <a:gd name="connsiteY0" fmla="*/ 752676 h 826501"/>
              <a:gd name="connsiteX1" fmla="*/ 157163 w 2716054"/>
              <a:gd name="connsiteY1" fmla="*/ 788870 h 826501"/>
              <a:gd name="connsiteX2" fmla="*/ 327184 w 2716054"/>
              <a:gd name="connsiteY2" fmla="*/ 813159 h 826501"/>
              <a:gd name="connsiteX3" fmla="*/ 536734 w 2716054"/>
              <a:gd name="connsiteY3" fmla="*/ 826494 h 826501"/>
              <a:gd name="connsiteX4" fmla="*/ 563404 w 2716054"/>
              <a:gd name="connsiteY4" fmla="*/ 702669 h 826501"/>
              <a:gd name="connsiteX5" fmla="*/ 677704 w 2716054"/>
              <a:gd name="connsiteY5" fmla="*/ 329289 h 826501"/>
              <a:gd name="connsiteX6" fmla="*/ 872782 w 2716054"/>
              <a:gd name="connsiteY6" fmla="*/ 38614 h 826501"/>
              <a:gd name="connsiteX7" fmla="*/ 1097537 w 2716054"/>
              <a:gd name="connsiteY7" fmla="*/ 21189 h 826501"/>
              <a:gd name="connsiteX8" fmla="*/ 1298734 w 2716054"/>
              <a:gd name="connsiteY8" fmla="*/ 206416 h 826501"/>
              <a:gd name="connsiteX9" fmla="*/ 1344454 w 2716054"/>
              <a:gd name="connsiteY9" fmla="*/ 355007 h 826501"/>
              <a:gd name="connsiteX10" fmla="*/ 1383506 w 2716054"/>
              <a:gd name="connsiteY10" fmla="*/ 310715 h 826501"/>
              <a:gd name="connsiteX11" fmla="*/ 1450658 w 2716054"/>
              <a:gd name="connsiteY11" fmla="*/ 279283 h 826501"/>
              <a:gd name="connsiteX12" fmla="*/ 1582579 w 2716054"/>
              <a:gd name="connsiteY12" fmla="*/ 317383 h 826501"/>
              <a:gd name="connsiteX13" fmla="*/ 1820704 w 2716054"/>
              <a:gd name="connsiteY13" fmla="*/ 428349 h 826501"/>
              <a:gd name="connsiteX14" fmla="*/ 2144554 w 2716054"/>
              <a:gd name="connsiteY14" fmla="*/ 584559 h 826501"/>
              <a:gd name="connsiteX15" fmla="*/ 2575084 w 2716054"/>
              <a:gd name="connsiteY15" fmla="*/ 736959 h 826501"/>
              <a:gd name="connsiteX16" fmla="*/ 2716054 w 2716054"/>
              <a:gd name="connsiteY16" fmla="*/ 767439 h 826501"/>
              <a:gd name="connsiteX0" fmla="*/ 0 w 2716054"/>
              <a:gd name="connsiteY0" fmla="*/ 747851 h 821676"/>
              <a:gd name="connsiteX1" fmla="*/ 157163 w 2716054"/>
              <a:gd name="connsiteY1" fmla="*/ 784045 h 821676"/>
              <a:gd name="connsiteX2" fmla="*/ 327184 w 2716054"/>
              <a:gd name="connsiteY2" fmla="*/ 808334 h 821676"/>
              <a:gd name="connsiteX3" fmla="*/ 536734 w 2716054"/>
              <a:gd name="connsiteY3" fmla="*/ 821669 h 821676"/>
              <a:gd name="connsiteX4" fmla="*/ 563404 w 2716054"/>
              <a:gd name="connsiteY4" fmla="*/ 697844 h 821676"/>
              <a:gd name="connsiteX5" fmla="*/ 677704 w 2716054"/>
              <a:gd name="connsiteY5" fmla="*/ 324464 h 821676"/>
              <a:gd name="connsiteX6" fmla="*/ 852153 w 2716054"/>
              <a:gd name="connsiteY6" fmla="*/ 44103 h 821676"/>
              <a:gd name="connsiteX7" fmla="*/ 1097537 w 2716054"/>
              <a:gd name="connsiteY7" fmla="*/ 16364 h 821676"/>
              <a:gd name="connsiteX8" fmla="*/ 1298734 w 2716054"/>
              <a:gd name="connsiteY8" fmla="*/ 201591 h 821676"/>
              <a:gd name="connsiteX9" fmla="*/ 1344454 w 2716054"/>
              <a:gd name="connsiteY9" fmla="*/ 350182 h 821676"/>
              <a:gd name="connsiteX10" fmla="*/ 1383506 w 2716054"/>
              <a:gd name="connsiteY10" fmla="*/ 305890 h 821676"/>
              <a:gd name="connsiteX11" fmla="*/ 1450658 w 2716054"/>
              <a:gd name="connsiteY11" fmla="*/ 274458 h 821676"/>
              <a:gd name="connsiteX12" fmla="*/ 1582579 w 2716054"/>
              <a:gd name="connsiteY12" fmla="*/ 312558 h 821676"/>
              <a:gd name="connsiteX13" fmla="*/ 1820704 w 2716054"/>
              <a:gd name="connsiteY13" fmla="*/ 423524 h 821676"/>
              <a:gd name="connsiteX14" fmla="*/ 2144554 w 2716054"/>
              <a:gd name="connsiteY14" fmla="*/ 579734 h 821676"/>
              <a:gd name="connsiteX15" fmla="*/ 2575084 w 2716054"/>
              <a:gd name="connsiteY15" fmla="*/ 732134 h 821676"/>
              <a:gd name="connsiteX16" fmla="*/ 2716054 w 2716054"/>
              <a:gd name="connsiteY16" fmla="*/ 762614 h 821676"/>
              <a:gd name="connsiteX0" fmla="*/ 0 w 2716054"/>
              <a:gd name="connsiteY0" fmla="*/ 745434 h 819261"/>
              <a:gd name="connsiteX1" fmla="*/ 157163 w 2716054"/>
              <a:gd name="connsiteY1" fmla="*/ 781628 h 819261"/>
              <a:gd name="connsiteX2" fmla="*/ 327184 w 2716054"/>
              <a:gd name="connsiteY2" fmla="*/ 805917 h 819261"/>
              <a:gd name="connsiteX3" fmla="*/ 536734 w 2716054"/>
              <a:gd name="connsiteY3" fmla="*/ 819252 h 819261"/>
              <a:gd name="connsiteX4" fmla="*/ 563404 w 2716054"/>
              <a:gd name="connsiteY4" fmla="*/ 695427 h 819261"/>
              <a:gd name="connsiteX5" fmla="*/ 682861 w 2716054"/>
              <a:gd name="connsiteY5" fmla="*/ 267895 h 819261"/>
              <a:gd name="connsiteX6" fmla="*/ 852153 w 2716054"/>
              <a:gd name="connsiteY6" fmla="*/ 41686 h 819261"/>
              <a:gd name="connsiteX7" fmla="*/ 1097537 w 2716054"/>
              <a:gd name="connsiteY7" fmla="*/ 13947 h 819261"/>
              <a:gd name="connsiteX8" fmla="*/ 1298734 w 2716054"/>
              <a:gd name="connsiteY8" fmla="*/ 199174 h 819261"/>
              <a:gd name="connsiteX9" fmla="*/ 1344454 w 2716054"/>
              <a:gd name="connsiteY9" fmla="*/ 347765 h 819261"/>
              <a:gd name="connsiteX10" fmla="*/ 1383506 w 2716054"/>
              <a:gd name="connsiteY10" fmla="*/ 303473 h 819261"/>
              <a:gd name="connsiteX11" fmla="*/ 1450658 w 2716054"/>
              <a:gd name="connsiteY11" fmla="*/ 272041 h 819261"/>
              <a:gd name="connsiteX12" fmla="*/ 1582579 w 2716054"/>
              <a:gd name="connsiteY12" fmla="*/ 310141 h 819261"/>
              <a:gd name="connsiteX13" fmla="*/ 1820704 w 2716054"/>
              <a:gd name="connsiteY13" fmla="*/ 421107 h 819261"/>
              <a:gd name="connsiteX14" fmla="*/ 2144554 w 2716054"/>
              <a:gd name="connsiteY14" fmla="*/ 577317 h 819261"/>
              <a:gd name="connsiteX15" fmla="*/ 2575084 w 2716054"/>
              <a:gd name="connsiteY15" fmla="*/ 729717 h 819261"/>
              <a:gd name="connsiteX16" fmla="*/ 2716054 w 2716054"/>
              <a:gd name="connsiteY16" fmla="*/ 760197 h 819261"/>
              <a:gd name="connsiteX0" fmla="*/ 0 w 2716054"/>
              <a:gd name="connsiteY0" fmla="*/ 742773 h 816600"/>
              <a:gd name="connsiteX1" fmla="*/ 157163 w 2716054"/>
              <a:gd name="connsiteY1" fmla="*/ 778967 h 816600"/>
              <a:gd name="connsiteX2" fmla="*/ 327184 w 2716054"/>
              <a:gd name="connsiteY2" fmla="*/ 803256 h 816600"/>
              <a:gd name="connsiteX3" fmla="*/ 536734 w 2716054"/>
              <a:gd name="connsiteY3" fmla="*/ 816591 h 816600"/>
              <a:gd name="connsiteX4" fmla="*/ 563404 w 2716054"/>
              <a:gd name="connsiteY4" fmla="*/ 692766 h 816600"/>
              <a:gd name="connsiteX5" fmla="*/ 682861 w 2716054"/>
              <a:gd name="connsiteY5" fmla="*/ 265234 h 816600"/>
              <a:gd name="connsiteX6" fmla="*/ 852153 w 2716054"/>
              <a:gd name="connsiteY6" fmla="*/ 39025 h 816600"/>
              <a:gd name="connsiteX7" fmla="*/ 1097537 w 2716054"/>
              <a:gd name="connsiteY7" fmla="*/ 11286 h 816600"/>
              <a:gd name="connsiteX8" fmla="*/ 1285841 w 2716054"/>
              <a:gd name="connsiteY8" fmla="*/ 160411 h 816600"/>
              <a:gd name="connsiteX9" fmla="*/ 1344454 w 2716054"/>
              <a:gd name="connsiteY9" fmla="*/ 345104 h 816600"/>
              <a:gd name="connsiteX10" fmla="*/ 1383506 w 2716054"/>
              <a:gd name="connsiteY10" fmla="*/ 300812 h 816600"/>
              <a:gd name="connsiteX11" fmla="*/ 1450658 w 2716054"/>
              <a:gd name="connsiteY11" fmla="*/ 269380 h 816600"/>
              <a:gd name="connsiteX12" fmla="*/ 1582579 w 2716054"/>
              <a:gd name="connsiteY12" fmla="*/ 307480 h 816600"/>
              <a:gd name="connsiteX13" fmla="*/ 1820704 w 2716054"/>
              <a:gd name="connsiteY13" fmla="*/ 418446 h 816600"/>
              <a:gd name="connsiteX14" fmla="*/ 2144554 w 2716054"/>
              <a:gd name="connsiteY14" fmla="*/ 574656 h 816600"/>
              <a:gd name="connsiteX15" fmla="*/ 2575084 w 2716054"/>
              <a:gd name="connsiteY15" fmla="*/ 727056 h 816600"/>
              <a:gd name="connsiteX16" fmla="*/ 2716054 w 2716054"/>
              <a:gd name="connsiteY16" fmla="*/ 757536 h 816600"/>
              <a:gd name="connsiteX0" fmla="*/ 0 w 2755311"/>
              <a:gd name="connsiteY0" fmla="*/ 742773 h 816600"/>
              <a:gd name="connsiteX1" fmla="*/ 157163 w 2755311"/>
              <a:gd name="connsiteY1" fmla="*/ 778967 h 816600"/>
              <a:gd name="connsiteX2" fmla="*/ 327184 w 2755311"/>
              <a:gd name="connsiteY2" fmla="*/ 803256 h 816600"/>
              <a:gd name="connsiteX3" fmla="*/ 536734 w 2755311"/>
              <a:gd name="connsiteY3" fmla="*/ 816591 h 816600"/>
              <a:gd name="connsiteX4" fmla="*/ 563404 w 2755311"/>
              <a:gd name="connsiteY4" fmla="*/ 692766 h 816600"/>
              <a:gd name="connsiteX5" fmla="*/ 682861 w 2755311"/>
              <a:gd name="connsiteY5" fmla="*/ 265234 h 816600"/>
              <a:gd name="connsiteX6" fmla="*/ 852153 w 2755311"/>
              <a:gd name="connsiteY6" fmla="*/ 39025 h 816600"/>
              <a:gd name="connsiteX7" fmla="*/ 1097537 w 2755311"/>
              <a:gd name="connsiteY7" fmla="*/ 11286 h 816600"/>
              <a:gd name="connsiteX8" fmla="*/ 1285841 w 2755311"/>
              <a:gd name="connsiteY8" fmla="*/ 160411 h 816600"/>
              <a:gd name="connsiteX9" fmla="*/ 1344454 w 2755311"/>
              <a:gd name="connsiteY9" fmla="*/ 345104 h 816600"/>
              <a:gd name="connsiteX10" fmla="*/ 1383506 w 2755311"/>
              <a:gd name="connsiteY10" fmla="*/ 300812 h 816600"/>
              <a:gd name="connsiteX11" fmla="*/ 1450658 w 2755311"/>
              <a:gd name="connsiteY11" fmla="*/ 269380 h 816600"/>
              <a:gd name="connsiteX12" fmla="*/ 1582579 w 2755311"/>
              <a:gd name="connsiteY12" fmla="*/ 307480 h 816600"/>
              <a:gd name="connsiteX13" fmla="*/ 1820704 w 2755311"/>
              <a:gd name="connsiteY13" fmla="*/ 418446 h 816600"/>
              <a:gd name="connsiteX14" fmla="*/ 2144554 w 2755311"/>
              <a:gd name="connsiteY14" fmla="*/ 574656 h 816600"/>
              <a:gd name="connsiteX15" fmla="*/ 2575084 w 2755311"/>
              <a:gd name="connsiteY15" fmla="*/ 727056 h 816600"/>
              <a:gd name="connsiteX16" fmla="*/ 2755311 w 2755311"/>
              <a:gd name="connsiteY16" fmla="*/ 768243 h 816600"/>
              <a:gd name="connsiteX0" fmla="*/ 0 w 2915910"/>
              <a:gd name="connsiteY0" fmla="*/ 728497 h 816600"/>
              <a:gd name="connsiteX1" fmla="*/ 317762 w 2915910"/>
              <a:gd name="connsiteY1" fmla="*/ 778967 h 816600"/>
              <a:gd name="connsiteX2" fmla="*/ 487783 w 2915910"/>
              <a:gd name="connsiteY2" fmla="*/ 803256 h 816600"/>
              <a:gd name="connsiteX3" fmla="*/ 697333 w 2915910"/>
              <a:gd name="connsiteY3" fmla="*/ 816591 h 816600"/>
              <a:gd name="connsiteX4" fmla="*/ 724003 w 2915910"/>
              <a:gd name="connsiteY4" fmla="*/ 692766 h 816600"/>
              <a:gd name="connsiteX5" fmla="*/ 843460 w 2915910"/>
              <a:gd name="connsiteY5" fmla="*/ 265234 h 816600"/>
              <a:gd name="connsiteX6" fmla="*/ 1012752 w 2915910"/>
              <a:gd name="connsiteY6" fmla="*/ 39025 h 816600"/>
              <a:gd name="connsiteX7" fmla="*/ 1258136 w 2915910"/>
              <a:gd name="connsiteY7" fmla="*/ 11286 h 816600"/>
              <a:gd name="connsiteX8" fmla="*/ 1446440 w 2915910"/>
              <a:gd name="connsiteY8" fmla="*/ 160411 h 816600"/>
              <a:gd name="connsiteX9" fmla="*/ 1505053 w 2915910"/>
              <a:gd name="connsiteY9" fmla="*/ 345104 h 816600"/>
              <a:gd name="connsiteX10" fmla="*/ 1544105 w 2915910"/>
              <a:gd name="connsiteY10" fmla="*/ 300812 h 816600"/>
              <a:gd name="connsiteX11" fmla="*/ 1611257 w 2915910"/>
              <a:gd name="connsiteY11" fmla="*/ 269380 h 816600"/>
              <a:gd name="connsiteX12" fmla="*/ 1743178 w 2915910"/>
              <a:gd name="connsiteY12" fmla="*/ 307480 h 816600"/>
              <a:gd name="connsiteX13" fmla="*/ 1981303 w 2915910"/>
              <a:gd name="connsiteY13" fmla="*/ 418446 h 816600"/>
              <a:gd name="connsiteX14" fmla="*/ 2305153 w 2915910"/>
              <a:gd name="connsiteY14" fmla="*/ 574656 h 816600"/>
              <a:gd name="connsiteX15" fmla="*/ 2735683 w 2915910"/>
              <a:gd name="connsiteY15" fmla="*/ 727056 h 816600"/>
              <a:gd name="connsiteX16" fmla="*/ 2915910 w 2915910"/>
              <a:gd name="connsiteY16" fmla="*/ 768243 h 816600"/>
              <a:gd name="connsiteX0" fmla="*/ 0 w 2915910"/>
              <a:gd name="connsiteY0" fmla="*/ 728497 h 816600"/>
              <a:gd name="connsiteX1" fmla="*/ 317762 w 2915910"/>
              <a:gd name="connsiteY1" fmla="*/ 778967 h 816600"/>
              <a:gd name="connsiteX2" fmla="*/ 487783 w 2915910"/>
              <a:gd name="connsiteY2" fmla="*/ 803256 h 816600"/>
              <a:gd name="connsiteX3" fmla="*/ 697333 w 2915910"/>
              <a:gd name="connsiteY3" fmla="*/ 816591 h 816600"/>
              <a:gd name="connsiteX4" fmla="*/ 724003 w 2915910"/>
              <a:gd name="connsiteY4" fmla="*/ 692766 h 816600"/>
              <a:gd name="connsiteX5" fmla="*/ 843460 w 2915910"/>
              <a:gd name="connsiteY5" fmla="*/ 265234 h 816600"/>
              <a:gd name="connsiteX6" fmla="*/ 1012752 w 2915910"/>
              <a:gd name="connsiteY6" fmla="*/ 39025 h 816600"/>
              <a:gd name="connsiteX7" fmla="*/ 1258136 w 2915910"/>
              <a:gd name="connsiteY7" fmla="*/ 11286 h 816600"/>
              <a:gd name="connsiteX8" fmla="*/ 1446440 w 2915910"/>
              <a:gd name="connsiteY8" fmla="*/ 160411 h 816600"/>
              <a:gd name="connsiteX9" fmla="*/ 1505053 w 2915910"/>
              <a:gd name="connsiteY9" fmla="*/ 345104 h 816600"/>
              <a:gd name="connsiteX10" fmla="*/ 1544105 w 2915910"/>
              <a:gd name="connsiteY10" fmla="*/ 300812 h 816600"/>
              <a:gd name="connsiteX11" fmla="*/ 1611257 w 2915910"/>
              <a:gd name="connsiteY11" fmla="*/ 269380 h 816600"/>
              <a:gd name="connsiteX12" fmla="*/ 1743178 w 2915910"/>
              <a:gd name="connsiteY12" fmla="*/ 307480 h 816600"/>
              <a:gd name="connsiteX13" fmla="*/ 1981303 w 2915910"/>
              <a:gd name="connsiteY13" fmla="*/ 418446 h 816600"/>
              <a:gd name="connsiteX14" fmla="*/ 2305153 w 2915910"/>
              <a:gd name="connsiteY14" fmla="*/ 574656 h 816600"/>
              <a:gd name="connsiteX15" fmla="*/ 2735683 w 2915910"/>
              <a:gd name="connsiteY15" fmla="*/ 727056 h 816600"/>
              <a:gd name="connsiteX16" fmla="*/ 2915910 w 2915910"/>
              <a:gd name="connsiteY16" fmla="*/ 768243 h 81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915910" h="816600">
                <a:moveTo>
                  <a:pt x="0" y="728497"/>
                </a:moveTo>
                <a:cubicBezTo>
                  <a:pt x="75287" y="738186"/>
                  <a:pt x="236465" y="766507"/>
                  <a:pt x="317762" y="778967"/>
                </a:cubicBezTo>
                <a:cubicBezTo>
                  <a:pt x="399059" y="791427"/>
                  <a:pt x="424521" y="796985"/>
                  <a:pt x="487783" y="803256"/>
                </a:cubicBezTo>
                <a:cubicBezTo>
                  <a:pt x="551045" y="809527"/>
                  <a:pt x="688919" y="815956"/>
                  <a:pt x="697333" y="816591"/>
                </a:cubicBezTo>
                <a:cubicBezTo>
                  <a:pt x="705747" y="817226"/>
                  <a:pt x="699649" y="784659"/>
                  <a:pt x="724003" y="692766"/>
                </a:cubicBezTo>
                <a:cubicBezTo>
                  <a:pt x="748357" y="600873"/>
                  <a:pt x="795335" y="374191"/>
                  <a:pt x="843460" y="265234"/>
                </a:cubicBezTo>
                <a:cubicBezTo>
                  <a:pt x="891585" y="156277"/>
                  <a:pt x="943639" y="81350"/>
                  <a:pt x="1012752" y="39025"/>
                </a:cubicBezTo>
                <a:cubicBezTo>
                  <a:pt x="1081865" y="-3300"/>
                  <a:pt x="1185855" y="-8945"/>
                  <a:pt x="1258136" y="11286"/>
                </a:cubicBezTo>
                <a:cubicBezTo>
                  <a:pt x="1330417" y="31517"/>
                  <a:pt x="1405287" y="104775"/>
                  <a:pt x="1446440" y="160411"/>
                </a:cubicBezTo>
                <a:cubicBezTo>
                  <a:pt x="1487593" y="216047"/>
                  <a:pt x="1488776" y="321704"/>
                  <a:pt x="1505053" y="345104"/>
                </a:cubicBezTo>
                <a:cubicBezTo>
                  <a:pt x="1521330" y="368504"/>
                  <a:pt x="1526404" y="313433"/>
                  <a:pt x="1544105" y="300812"/>
                </a:cubicBezTo>
                <a:cubicBezTo>
                  <a:pt x="1561806" y="288191"/>
                  <a:pt x="1578078" y="268269"/>
                  <a:pt x="1611257" y="269380"/>
                </a:cubicBezTo>
                <a:cubicBezTo>
                  <a:pt x="1644436" y="270491"/>
                  <a:pt x="1681504" y="282636"/>
                  <a:pt x="1743178" y="307480"/>
                </a:cubicBezTo>
                <a:cubicBezTo>
                  <a:pt x="1804852" y="332324"/>
                  <a:pt x="1887641" y="373917"/>
                  <a:pt x="1981303" y="418446"/>
                </a:cubicBezTo>
                <a:cubicBezTo>
                  <a:pt x="2074966" y="462975"/>
                  <a:pt x="2179423" y="523221"/>
                  <a:pt x="2305153" y="574656"/>
                </a:cubicBezTo>
                <a:cubicBezTo>
                  <a:pt x="2430883" y="626091"/>
                  <a:pt x="2633890" y="694792"/>
                  <a:pt x="2735683" y="727056"/>
                </a:cubicBezTo>
                <a:cubicBezTo>
                  <a:pt x="2837476" y="759320"/>
                  <a:pt x="2893050" y="767608"/>
                  <a:pt x="2915910" y="768243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sz="1143"/>
          </a:p>
        </p:txBody>
      </p:sp>
      <p:sp>
        <p:nvSpPr>
          <p:cNvPr id="29" name="Volný tvar 28"/>
          <p:cNvSpPr/>
          <p:nvPr/>
        </p:nvSpPr>
        <p:spPr>
          <a:xfrm>
            <a:off x="2002031" y="640757"/>
            <a:ext cx="4412775" cy="1050911"/>
          </a:xfrm>
          <a:custGeom>
            <a:avLst/>
            <a:gdLst>
              <a:gd name="connsiteX0" fmla="*/ 0 w 2957513"/>
              <a:gd name="connsiteY0" fmla="*/ 559861 h 807513"/>
              <a:gd name="connsiteX1" fmla="*/ 69056 w 2957513"/>
              <a:gd name="connsiteY1" fmla="*/ 562242 h 807513"/>
              <a:gd name="connsiteX2" fmla="*/ 97631 w 2957513"/>
              <a:gd name="connsiteY2" fmla="*/ 519379 h 807513"/>
              <a:gd name="connsiteX3" fmla="*/ 164306 w 2957513"/>
              <a:gd name="connsiteY3" fmla="*/ 490804 h 807513"/>
              <a:gd name="connsiteX4" fmla="*/ 233363 w 2957513"/>
              <a:gd name="connsiteY4" fmla="*/ 559861 h 807513"/>
              <a:gd name="connsiteX5" fmla="*/ 280988 w 2957513"/>
              <a:gd name="connsiteY5" fmla="*/ 564623 h 807513"/>
              <a:gd name="connsiteX6" fmla="*/ 383381 w 2957513"/>
              <a:gd name="connsiteY6" fmla="*/ 555098 h 807513"/>
              <a:gd name="connsiteX7" fmla="*/ 395288 w 2957513"/>
              <a:gd name="connsiteY7" fmla="*/ 555098 h 807513"/>
              <a:gd name="connsiteX8" fmla="*/ 459581 w 2957513"/>
              <a:gd name="connsiteY8" fmla="*/ 619392 h 807513"/>
              <a:gd name="connsiteX9" fmla="*/ 466725 w 2957513"/>
              <a:gd name="connsiteY9" fmla="*/ 526523 h 807513"/>
              <a:gd name="connsiteX10" fmla="*/ 497681 w 2957513"/>
              <a:gd name="connsiteY10" fmla="*/ 159811 h 807513"/>
              <a:gd name="connsiteX11" fmla="*/ 516731 w 2957513"/>
              <a:gd name="connsiteY11" fmla="*/ 5029 h 807513"/>
              <a:gd name="connsiteX12" fmla="*/ 526256 w 2957513"/>
              <a:gd name="connsiteY12" fmla="*/ 83611 h 807513"/>
              <a:gd name="connsiteX13" fmla="*/ 557213 w 2957513"/>
              <a:gd name="connsiteY13" fmla="*/ 514617 h 807513"/>
              <a:gd name="connsiteX14" fmla="*/ 566738 w 2957513"/>
              <a:gd name="connsiteY14" fmla="*/ 714642 h 807513"/>
              <a:gd name="connsiteX15" fmla="*/ 573881 w 2957513"/>
              <a:gd name="connsiteY15" fmla="*/ 807511 h 807513"/>
              <a:gd name="connsiteX16" fmla="*/ 583406 w 2957513"/>
              <a:gd name="connsiteY16" fmla="*/ 717023 h 807513"/>
              <a:gd name="connsiteX17" fmla="*/ 602456 w 2957513"/>
              <a:gd name="connsiteY17" fmla="*/ 574148 h 807513"/>
              <a:gd name="connsiteX18" fmla="*/ 654844 w 2957513"/>
              <a:gd name="connsiteY18" fmla="*/ 564623 h 807513"/>
              <a:gd name="connsiteX19" fmla="*/ 862013 w 2957513"/>
              <a:gd name="connsiteY19" fmla="*/ 559861 h 807513"/>
              <a:gd name="connsiteX20" fmla="*/ 1035844 w 2957513"/>
              <a:gd name="connsiteY20" fmla="*/ 559861 h 807513"/>
              <a:gd name="connsiteX21" fmla="*/ 1226344 w 2957513"/>
              <a:gd name="connsiteY21" fmla="*/ 452704 h 807513"/>
              <a:gd name="connsiteX22" fmla="*/ 1393031 w 2957513"/>
              <a:gd name="connsiteY22" fmla="*/ 500329 h 807513"/>
              <a:gd name="connsiteX23" fmla="*/ 1464469 w 2957513"/>
              <a:gd name="connsiteY23" fmla="*/ 557479 h 807513"/>
              <a:gd name="connsiteX24" fmla="*/ 1712119 w 2957513"/>
              <a:gd name="connsiteY24" fmla="*/ 559861 h 807513"/>
              <a:gd name="connsiteX25" fmla="*/ 2428875 w 2957513"/>
              <a:gd name="connsiteY25" fmla="*/ 552717 h 807513"/>
              <a:gd name="connsiteX26" fmla="*/ 2719388 w 2957513"/>
              <a:gd name="connsiteY26" fmla="*/ 550336 h 807513"/>
              <a:gd name="connsiteX27" fmla="*/ 2778919 w 2957513"/>
              <a:gd name="connsiteY27" fmla="*/ 488423 h 807513"/>
              <a:gd name="connsiteX28" fmla="*/ 2883694 w 2957513"/>
              <a:gd name="connsiteY28" fmla="*/ 471754 h 807513"/>
              <a:gd name="connsiteX29" fmla="*/ 2957513 w 2957513"/>
              <a:gd name="connsiteY29" fmla="*/ 562242 h 807513"/>
              <a:gd name="connsiteX0" fmla="*/ 0 w 2957513"/>
              <a:gd name="connsiteY0" fmla="*/ 559861 h 807513"/>
              <a:gd name="connsiteX1" fmla="*/ 69056 w 2957513"/>
              <a:gd name="connsiteY1" fmla="*/ 562242 h 807513"/>
              <a:gd name="connsiteX2" fmla="*/ 114300 w 2957513"/>
              <a:gd name="connsiteY2" fmla="*/ 516998 h 807513"/>
              <a:gd name="connsiteX3" fmla="*/ 164306 w 2957513"/>
              <a:gd name="connsiteY3" fmla="*/ 490804 h 807513"/>
              <a:gd name="connsiteX4" fmla="*/ 233363 w 2957513"/>
              <a:gd name="connsiteY4" fmla="*/ 559861 h 807513"/>
              <a:gd name="connsiteX5" fmla="*/ 280988 w 2957513"/>
              <a:gd name="connsiteY5" fmla="*/ 564623 h 807513"/>
              <a:gd name="connsiteX6" fmla="*/ 383381 w 2957513"/>
              <a:gd name="connsiteY6" fmla="*/ 555098 h 807513"/>
              <a:gd name="connsiteX7" fmla="*/ 395288 w 2957513"/>
              <a:gd name="connsiteY7" fmla="*/ 555098 h 807513"/>
              <a:gd name="connsiteX8" fmla="*/ 459581 w 2957513"/>
              <a:gd name="connsiteY8" fmla="*/ 619392 h 807513"/>
              <a:gd name="connsiteX9" fmla="*/ 466725 w 2957513"/>
              <a:gd name="connsiteY9" fmla="*/ 526523 h 807513"/>
              <a:gd name="connsiteX10" fmla="*/ 497681 w 2957513"/>
              <a:gd name="connsiteY10" fmla="*/ 159811 h 807513"/>
              <a:gd name="connsiteX11" fmla="*/ 516731 w 2957513"/>
              <a:gd name="connsiteY11" fmla="*/ 5029 h 807513"/>
              <a:gd name="connsiteX12" fmla="*/ 526256 w 2957513"/>
              <a:gd name="connsiteY12" fmla="*/ 83611 h 807513"/>
              <a:gd name="connsiteX13" fmla="*/ 557213 w 2957513"/>
              <a:gd name="connsiteY13" fmla="*/ 514617 h 807513"/>
              <a:gd name="connsiteX14" fmla="*/ 566738 w 2957513"/>
              <a:gd name="connsiteY14" fmla="*/ 714642 h 807513"/>
              <a:gd name="connsiteX15" fmla="*/ 573881 w 2957513"/>
              <a:gd name="connsiteY15" fmla="*/ 807511 h 807513"/>
              <a:gd name="connsiteX16" fmla="*/ 583406 w 2957513"/>
              <a:gd name="connsiteY16" fmla="*/ 717023 h 807513"/>
              <a:gd name="connsiteX17" fmla="*/ 602456 w 2957513"/>
              <a:gd name="connsiteY17" fmla="*/ 574148 h 807513"/>
              <a:gd name="connsiteX18" fmla="*/ 654844 w 2957513"/>
              <a:gd name="connsiteY18" fmla="*/ 564623 h 807513"/>
              <a:gd name="connsiteX19" fmla="*/ 862013 w 2957513"/>
              <a:gd name="connsiteY19" fmla="*/ 559861 h 807513"/>
              <a:gd name="connsiteX20" fmla="*/ 1035844 w 2957513"/>
              <a:gd name="connsiteY20" fmla="*/ 559861 h 807513"/>
              <a:gd name="connsiteX21" fmla="*/ 1226344 w 2957513"/>
              <a:gd name="connsiteY21" fmla="*/ 452704 h 807513"/>
              <a:gd name="connsiteX22" fmla="*/ 1393031 w 2957513"/>
              <a:gd name="connsiteY22" fmla="*/ 500329 h 807513"/>
              <a:gd name="connsiteX23" fmla="*/ 1464469 w 2957513"/>
              <a:gd name="connsiteY23" fmla="*/ 557479 h 807513"/>
              <a:gd name="connsiteX24" fmla="*/ 1712119 w 2957513"/>
              <a:gd name="connsiteY24" fmla="*/ 559861 h 807513"/>
              <a:gd name="connsiteX25" fmla="*/ 2428875 w 2957513"/>
              <a:gd name="connsiteY25" fmla="*/ 552717 h 807513"/>
              <a:gd name="connsiteX26" fmla="*/ 2719388 w 2957513"/>
              <a:gd name="connsiteY26" fmla="*/ 550336 h 807513"/>
              <a:gd name="connsiteX27" fmla="*/ 2778919 w 2957513"/>
              <a:gd name="connsiteY27" fmla="*/ 488423 h 807513"/>
              <a:gd name="connsiteX28" fmla="*/ 2883694 w 2957513"/>
              <a:gd name="connsiteY28" fmla="*/ 471754 h 807513"/>
              <a:gd name="connsiteX29" fmla="*/ 2957513 w 2957513"/>
              <a:gd name="connsiteY29" fmla="*/ 562242 h 807513"/>
              <a:gd name="connsiteX0" fmla="*/ 0 w 2957513"/>
              <a:gd name="connsiteY0" fmla="*/ 559861 h 807513"/>
              <a:gd name="connsiteX1" fmla="*/ 69056 w 2957513"/>
              <a:gd name="connsiteY1" fmla="*/ 562242 h 807513"/>
              <a:gd name="connsiteX2" fmla="*/ 114300 w 2957513"/>
              <a:gd name="connsiteY2" fmla="*/ 516998 h 807513"/>
              <a:gd name="connsiteX3" fmla="*/ 171449 w 2957513"/>
              <a:gd name="connsiteY3" fmla="*/ 505091 h 807513"/>
              <a:gd name="connsiteX4" fmla="*/ 233363 w 2957513"/>
              <a:gd name="connsiteY4" fmla="*/ 559861 h 807513"/>
              <a:gd name="connsiteX5" fmla="*/ 280988 w 2957513"/>
              <a:gd name="connsiteY5" fmla="*/ 564623 h 807513"/>
              <a:gd name="connsiteX6" fmla="*/ 383381 w 2957513"/>
              <a:gd name="connsiteY6" fmla="*/ 555098 h 807513"/>
              <a:gd name="connsiteX7" fmla="*/ 395288 w 2957513"/>
              <a:gd name="connsiteY7" fmla="*/ 555098 h 807513"/>
              <a:gd name="connsiteX8" fmla="*/ 459581 w 2957513"/>
              <a:gd name="connsiteY8" fmla="*/ 619392 h 807513"/>
              <a:gd name="connsiteX9" fmla="*/ 466725 w 2957513"/>
              <a:gd name="connsiteY9" fmla="*/ 526523 h 807513"/>
              <a:gd name="connsiteX10" fmla="*/ 497681 w 2957513"/>
              <a:gd name="connsiteY10" fmla="*/ 159811 h 807513"/>
              <a:gd name="connsiteX11" fmla="*/ 516731 w 2957513"/>
              <a:gd name="connsiteY11" fmla="*/ 5029 h 807513"/>
              <a:gd name="connsiteX12" fmla="*/ 526256 w 2957513"/>
              <a:gd name="connsiteY12" fmla="*/ 83611 h 807513"/>
              <a:gd name="connsiteX13" fmla="*/ 557213 w 2957513"/>
              <a:gd name="connsiteY13" fmla="*/ 514617 h 807513"/>
              <a:gd name="connsiteX14" fmla="*/ 566738 w 2957513"/>
              <a:gd name="connsiteY14" fmla="*/ 714642 h 807513"/>
              <a:gd name="connsiteX15" fmla="*/ 573881 w 2957513"/>
              <a:gd name="connsiteY15" fmla="*/ 807511 h 807513"/>
              <a:gd name="connsiteX16" fmla="*/ 583406 w 2957513"/>
              <a:gd name="connsiteY16" fmla="*/ 717023 h 807513"/>
              <a:gd name="connsiteX17" fmla="*/ 602456 w 2957513"/>
              <a:gd name="connsiteY17" fmla="*/ 574148 h 807513"/>
              <a:gd name="connsiteX18" fmla="*/ 654844 w 2957513"/>
              <a:gd name="connsiteY18" fmla="*/ 564623 h 807513"/>
              <a:gd name="connsiteX19" fmla="*/ 862013 w 2957513"/>
              <a:gd name="connsiteY19" fmla="*/ 559861 h 807513"/>
              <a:gd name="connsiteX20" fmla="*/ 1035844 w 2957513"/>
              <a:gd name="connsiteY20" fmla="*/ 559861 h 807513"/>
              <a:gd name="connsiteX21" fmla="*/ 1226344 w 2957513"/>
              <a:gd name="connsiteY21" fmla="*/ 452704 h 807513"/>
              <a:gd name="connsiteX22" fmla="*/ 1393031 w 2957513"/>
              <a:gd name="connsiteY22" fmla="*/ 500329 h 807513"/>
              <a:gd name="connsiteX23" fmla="*/ 1464469 w 2957513"/>
              <a:gd name="connsiteY23" fmla="*/ 557479 h 807513"/>
              <a:gd name="connsiteX24" fmla="*/ 1712119 w 2957513"/>
              <a:gd name="connsiteY24" fmla="*/ 559861 h 807513"/>
              <a:gd name="connsiteX25" fmla="*/ 2428875 w 2957513"/>
              <a:gd name="connsiteY25" fmla="*/ 552717 h 807513"/>
              <a:gd name="connsiteX26" fmla="*/ 2719388 w 2957513"/>
              <a:gd name="connsiteY26" fmla="*/ 550336 h 807513"/>
              <a:gd name="connsiteX27" fmla="*/ 2778919 w 2957513"/>
              <a:gd name="connsiteY27" fmla="*/ 488423 h 807513"/>
              <a:gd name="connsiteX28" fmla="*/ 2883694 w 2957513"/>
              <a:gd name="connsiteY28" fmla="*/ 471754 h 807513"/>
              <a:gd name="connsiteX29" fmla="*/ 2957513 w 2957513"/>
              <a:gd name="connsiteY29" fmla="*/ 562242 h 807513"/>
              <a:gd name="connsiteX0" fmla="*/ 0 w 2957513"/>
              <a:gd name="connsiteY0" fmla="*/ 569386 h 807513"/>
              <a:gd name="connsiteX1" fmla="*/ 69056 w 2957513"/>
              <a:gd name="connsiteY1" fmla="*/ 562242 h 807513"/>
              <a:gd name="connsiteX2" fmla="*/ 114300 w 2957513"/>
              <a:gd name="connsiteY2" fmla="*/ 516998 h 807513"/>
              <a:gd name="connsiteX3" fmla="*/ 171449 w 2957513"/>
              <a:gd name="connsiteY3" fmla="*/ 505091 h 807513"/>
              <a:gd name="connsiteX4" fmla="*/ 233363 w 2957513"/>
              <a:gd name="connsiteY4" fmla="*/ 559861 h 807513"/>
              <a:gd name="connsiteX5" fmla="*/ 280988 w 2957513"/>
              <a:gd name="connsiteY5" fmla="*/ 564623 h 807513"/>
              <a:gd name="connsiteX6" fmla="*/ 383381 w 2957513"/>
              <a:gd name="connsiteY6" fmla="*/ 555098 h 807513"/>
              <a:gd name="connsiteX7" fmla="*/ 395288 w 2957513"/>
              <a:gd name="connsiteY7" fmla="*/ 555098 h 807513"/>
              <a:gd name="connsiteX8" fmla="*/ 459581 w 2957513"/>
              <a:gd name="connsiteY8" fmla="*/ 619392 h 807513"/>
              <a:gd name="connsiteX9" fmla="*/ 466725 w 2957513"/>
              <a:gd name="connsiteY9" fmla="*/ 526523 h 807513"/>
              <a:gd name="connsiteX10" fmla="*/ 497681 w 2957513"/>
              <a:gd name="connsiteY10" fmla="*/ 159811 h 807513"/>
              <a:gd name="connsiteX11" fmla="*/ 516731 w 2957513"/>
              <a:gd name="connsiteY11" fmla="*/ 5029 h 807513"/>
              <a:gd name="connsiteX12" fmla="*/ 526256 w 2957513"/>
              <a:gd name="connsiteY12" fmla="*/ 83611 h 807513"/>
              <a:gd name="connsiteX13" fmla="*/ 557213 w 2957513"/>
              <a:gd name="connsiteY13" fmla="*/ 514617 h 807513"/>
              <a:gd name="connsiteX14" fmla="*/ 566738 w 2957513"/>
              <a:gd name="connsiteY14" fmla="*/ 714642 h 807513"/>
              <a:gd name="connsiteX15" fmla="*/ 573881 w 2957513"/>
              <a:gd name="connsiteY15" fmla="*/ 807511 h 807513"/>
              <a:gd name="connsiteX16" fmla="*/ 583406 w 2957513"/>
              <a:gd name="connsiteY16" fmla="*/ 717023 h 807513"/>
              <a:gd name="connsiteX17" fmla="*/ 602456 w 2957513"/>
              <a:gd name="connsiteY17" fmla="*/ 574148 h 807513"/>
              <a:gd name="connsiteX18" fmla="*/ 654844 w 2957513"/>
              <a:gd name="connsiteY18" fmla="*/ 564623 h 807513"/>
              <a:gd name="connsiteX19" fmla="*/ 862013 w 2957513"/>
              <a:gd name="connsiteY19" fmla="*/ 559861 h 807513"/>
              <a:gd name="connsiteX20" fmla="*/ 1035844 w 2957513"/>
              <a:gd name="connsiteY20" fmla="*/ 559861 h 807513"/>
              <a:gd name="connsiteX21" fmla="*/ 1226344 w 2957513"/>
              <a:gd name="connsiteY21" fmla="*/ 452704 h 807513"/>
              <a:gd name="connsiteX22" fmla="*/ 1393031 w 2957513"/>
              <a:gd name="connsiteY22" fmla="*/ 500329 h 807513"/>
              <a:gd name="connsiteX23" fmla="*/ 1464469 w 2957513"/>
              <a:gd name="connsiteY23" fmla="*/ 557479 h 807513"/>
              <a:gd name="connsiteX24" fmla="*/ 1712119 w 2957513"/>
              <a:gd name="connsiteY24" fmla="*/ 559861 h 807513"/>
              <a:gd name="connsiteX25" fmla="*/ 2428875 w 2957513"/>
              <a:gd name="connsiteY25" fmla="*/ 552717 h 807513"/>
              <a:gd name="connsiteX26" fmla="*/ 2719388 w 2957513"/>
              <a:gd name="connsiteY26" fmla="*/ 550336 h 807513"/>
              <a:gd name="connsiteX27" fmla="*/ 2778919 w 2957513"/>
              <a:gd name="connsiteY27" fmla="*/ 488423 h 807513"/>
              <a:gd name="connsiteX28" fmla="*/ 2883694 w 2957513"/>
              <a:gd name="connsiteY28" fmla="*/ 471754 h 807513"/>
              <a:gd name="connsiteX29" fmla="*/ 2957513 w 2957513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392907 w 2955132"/>
              <a:gd name="connsiteY7" fmla="*/ 555098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600075 w 2955132"/>
              <a:gd name="connsiteY17" fmla="*/ 574148 h 807513"/>
              <a:gd name="connsiteX18" fmla="*/ 652463 w 2955132"/>
              <a:gd name="connsiteY18" fmla="*/ 564623 h 807513"/>
              <a:gd name="connsiteX19" fmla="*/ 859632 w 2955132"/>
              <a:gd name="connsiteY19" fmla="*/ 559861 h 807513"/>
              <a:gd name="connsiteX20" fmla="*/ 1033463 w 2955132"/>
              <a:gd name="connsiteY20" fmla="*/ 559861 h 807513"/>
              <a:gd name="connsiteX21" fmla="*/ 1223963 w 2955132"/>
              <a:gd name="connsiteY21" fmla="*/ 452704 h 807513"/>
              <a:gd name="connsiteX22" fmla="*/ 1390650 w 2955132"/>
              <a:gd name="connsiteY22" fmla="*/ 500329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717007 w 2955132"/>
              <a:gd name="connsiteY26" fmla="*/ 550336 h 807513"/>
              <a:gd name="connsiteX27" fmla="*/ 2776538 w 2955132"/>
              <a:gd name="connsiteY27" fmla="*/ 488423 h 807513"/>
              <a:gd name="connsiteX28" fmla="*/ 2881313 w 2955132"/>
              <a:gd name="connsiteY28" fmla="*/ 471754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392907 w 2955132"/>
              <a:gd name="connsiteY7" fmla="*/ 555098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600075 w 2955132"/>
              <a:gd name="connsiteY17" fmla="*/ 574148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33463 w 2955132"/>
              <a:gd name="connsiteY20" fmla="*/ 559861 h 807513"/>
              <a:gd name="connsiteX21" fmla="*/ 1223963 w 2955132"/>
              <a:gd name="connsiteY21" fmla="*/ 452704 h 807513"/>
              <a:gd name="connsiteX22" fmla="*/ 1390650 w 2955132"/>
              <a:gd name="connsiteY22" fmla="*/ 500329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717007 w 2955132"/>
              <a:gd name="connsiteY26" fmla="*/ 550336 h 807513"/>
              <a:gd name="connsiteX27" fmla="*/ 2776538 w 2955132"/>
              <a:gd name="connsiteY27" fmla="*/ 488423 h 807513"/>
              <a:gd name="connsiteX28" fmla="*/ 2881313 w 2955132"/>
              <a:gd name="connsiteY28" fmla="*/ 471754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392907 w 2955132"/>
              <a:gd name="connsiteY7" fmla="*/ 555098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607219 w 2955132"/>
              <a:gd name="connsiteY17" fmla="*/ 574148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33463 w 2955132"/>
              <a:gd name="connsiteY20" fmla="*/ 559861 h 807513"/>
              <a:gd name="connsiteX21" fmla="*/ 1223963 w 2955132"/>
              <a:gd name="connsiteY21" fmla="*/ 452704 h 807513"/>
              <a:gd name="connsiteX22" fmla="*/ 1390650 w 2955132"/>
              <a:gd name="connsiteY22" fmla="*/ 500329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717007 w 2955132"/>
              <a:gd name="connsiteY26" fmla="*/ 550336 h 807513"/>
              <a:gd name="connsiteX27" fmla="*/ 2776538 w 2955132"/>
              <a:gd name="connsiteY27" fmla="*/ 488423 h 807513"/>
              <a:gd name="connsiteX28" fmla="*/ 2881313 w 2955132"/>
              <a:gd name="connsiteY28" fmla="*/ 471754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392907 w 2955132"/>
              <a:gd name="connsiteY7" fmla="*/ 555098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33463 w 2955132"/>
              <a:gd name="connsiteY20" fmla="*/ 559861 h 807513"/>
              <a:gd name="connsiteX21" fmla="*/ 1223963 w 2955132"/>
              <a:gd name="connsiteY21" fmla="*/ 452704 h 807513"/>
              <a:gd name="connsiteX22" fmla="*/ 1390650 w 2955132"/>
              <a:gd name="connsiteY22" fmla="*/ 500329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717007 w 2955132"/>
              <a:gd name="connsiteY26" fmla="*/ 550336 h 807513"/>
              <a:gd name="connsiteX27" fmla="*/ 2776538 w 2955132"/>
              <a:gd name="connsiteY27" fmla="*/ 488423 h 807513"/>
              <a:gd name="connsiteX28" fmla="*/ 2881313 w 2955132"/>
              <a:gd name="connsiteY28" fmla="*/ 471754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392907 w 2955132"/>
              <a:gd name="connsiteY7" fmla="*/ 555098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33463 w 2955132"/>
              <a:gd name="connsiteY20" fmla="*/ 559861 h 807513"/>
              <a:gd name="connsiteX21" fmla="*/ 1223963 w 2955132"/>
              <a:gd name="connsiteY21" fmla="*/ 452704 h 807513"/>
              <a:gd name="connsiteX22" fmla="*/ 1390650 w 2955132"/>
              <a:gd name="connsiteY22" fmla="*/ 500329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717007 w 2955132"/>
              <a:gd name="connsiteY26" fmla="*/ 550336 h 807513"/>
              <a:gd name="connsiteX27" fmla="*/ 2776538 w 2955132"/>
              <a:gd name="connsiteY27" fmla="*/ 488423 h 807513"/>
              <a:gd name="connsiteX28" fmla="*/ 2881313 w 2955132"/>
              <a:gd name="connsiteY28" fmla="*/ 471754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33463 w 2955132"/>
              <a:gd name="connsiteY20" fmla="*/ 559861 h 807513"/>
              <a:gd name="connsiteX21" fmla="*/ 1223963 w 2955132"/>
              <a:gd name="connsiteY21" fmla="*/ 452704 h 807513"/>
              <a:gd name="connsiteX22" fmla="*/ 1390650 w 2955132"/>
              <a:gd name="connsiteY22" fmla="*/ 500329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717007 w 2955132"/>
              <a:gd name="connsiteY26" fmla="*/ 550336 h 807513"/>
              <a:gd name="connsiteX27" fmla="*/ 2776538 w 2955132"/>
              <a:gd name="connsiteY27" fmla="*/ 488423 h 807513"/>
              <a:gd name="connsiteX28" fmla="*/ 2881313 w 2955132"/>
              <a:gd name="connsiteY28" fmla="*/ 471754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23963 w 2955132"/>
              <a:gd name="connsiteY21" fmla="*/ 452704 h 807513"/>
              <a:gd name="connsiteX22" fmla="*/ 1390650 w 2955132"/>
              <a:gd name="connsiteY22" fmla="*/ 500329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717007 w 2955132"/>
              <a:gd name="connsiteY26" fmla="*/ 550336 h 807513"/>
              <a:gd name="connsiteX27" fmla="*/ 2776538 w 2955132"/>
              <a:gd name="connsiteY27" fmla="*/ 488423 h 807513"/>
              <a:gd name="connsiteX28" fmla="*/ 2881313 w 2955132"/>
              <a:gd name="connsiteY28" fmla="*/ 471754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31106 w 2955132"/>
              <a:gd name="connsiteY21" fmla="*/ 476517 h 807513"/>
              <a:gd name="connsiteX22" fmla="*/ 1390650 w 2955132"/>
              <a:gd name="connsiteY22" fmla="*/ 500329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717007 w 2955132"/>
              <a:gd name="connsiteY26" fmla="*/ 550336 h 807513"/>
              <a:gd name="connsiteX27" fmla="*/ 2776538 w 2955132"/>
              <a:gd name="connsiteY27" fmla="*/ 488423 h 807513"/>
              <a:gd name="connsiteX28" fmla="*/ 2881313 w 2955132"/>
              <a:gd name="connsiteY28" fmla="*/ 471754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28725 w 2955132"/>
              <a:gd name="connsiteY21" fmla="*/ 452705 h 807513"/>
              <a:gd name="connsiteX22" fmla="*/ 1390650 w 2955132"/>
              <a:gd name="connsiteY22" fmla="*/ 500329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717007 w 2955132"/>
              <a:gd name="connsiteY26" fmla="*/ 550336 h 807513"/>
              <a:gd name="connsiteX27" fmla="*/ 2776538 w 2955132"/>
              <a:gd name="connsiteY27" fmla="*/ 488423 h 807513"/>
              <a:gd name="connsiteX28" fmla="*/ 2881313 w 2955132"/>
              <a:gd name="connsiteY28" fmla="*/ 471754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28725 w 2955132"/>
              <a:gd name="connsiteY21" fmla="*/ 452705 h 807513"/>
              <a:gd name="connsiteX22" fmla="*/ 1354931 w 2955132"/>
              <a:gd name="connsiteY22" fmla="*/ 483661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717007 w 2955132"/>
              <a:gd name="connsiteY26" fmla="*/ 550336 h 807513"/>
              <a:gd name="connsiteX27" fmla="*/ 2776538 w 2955132"/>
              <a:gd name="connsiteY27" fmla="*/ 488423 h 807513"/>
              <a:gd name="connsiteX28" fmla="*/ 2881313 w 2955132"/>
              <a:gd name="connsiteY28" fmla="*/ 471754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28725 w 2955132"/>
              <a:gd name="connsiteY21" fmla="*/ 452705 h 807513"/>
              <a:gd name="connsiteX22" fmla="*/ 1354931 w 2955132"/>
              <a:gd name="connsiteY22" fmla="*/ 483661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695576 w 2955132"/>
              <a:gd name="connsiteY26" fmla="*/ 550336 h 807513"/>
              <a:gd name="connsiteX27" fmla="*/ 2776538 w 2955132"/>
              <a:gd name="connsiteY27" fmla="*/ 488423 h 807513"/>
              <a:gd name="connsiteX28" fmla="*/ 2881313 w 2955132"/>
              <a:gd name="connsiteY28" fmla="*/ 471754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28725 w 2955132"/>
              <a:gd name="connsiteY21" fmla="*/ 452705 h 807513"/>
              <a:gd name="connsiteX22" fmla="*/ 1354931 w 2955132"/>
              <a:gd name="connsiteY22" fmla="*/ 483661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695576 w 2955132"/>
              <a:gd name="connsiteY26" fmla="*/ 550336 h 807513"/>
              <a:gd name="connsiteX27" fmla="*/ 2795588 w 2955132"/>
              <a:gd name="connsiteY27" fmla="*/ 500330 h 807513"/>
              <a:gd name="connsiteX28" fmla="*/ 2881313 w 2955132"/>
              <a:gd name="connsiteY28" fmla="*/ 471754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28725 w 2955132"/>
              <a:gd name="connsiteY21" fmla="*/ 452705 h 807513"/>
              <a:gd name="connsiteX22" fmla="*/ 1354931 w 2955132"/>
              <a:gd name="connsiteY22" fmla="*/ 483661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695576 w 2955132"/>
              <a:gd name="connsiteY26" fmla="*/ 550336 h 807513"/>
              <a:gd name="connsiteX27" fmla="*/ 2795588 w 2955132"/>
              <a:gd name="connsiteY27" fmla="*/ 500330 h 807513"/>
              <a:gd name="connsiteX28" fmla="*/ 2881313 w 2955132"/>
              <a:gd name="connsiteY28" fmla="*/ 481279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28725 w 2955132"/>
              <a:gd name="connsiteY21" fmla="*/ 452705 h 807513"/>
              <a:gd name="connsiteX22" fmla="*/ 1354931 w 2955132"/>
              <a:gd name="connsiteY22" fmla="*/ 483661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695576 w 2955132"/>
              <a:gd name="connsiteY26" fmla="*/ 550336 h 807513"/>
              <a:gd name="connsiteX27" fmla="*/ 2795588 w 2955132"/>
              <a:gd name="connsiteY27" fmla="*/ 500330 h 807513"/>
              <a:gd name="connsiteX28" fmla="*/ 2881313 w 2955132"/>
              <a:gd name="connsiteY28" fmla="*/ 481279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28725 w 2955132"/>
              <a:gd name="connsiteY21" fmla="*/ 452705 h 807513"/>
              <a:gd name="connsiteX22" fmla="*/ 1354931 w 2955132"/>
              <a:gd name="connsiteY22" fmla="*/ 483661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695576 w 2955132"/>
              <a:gd name="connsiteY26" fmla="*/ 550336 h 807513"/>
              <a:gd name="connsiteX27" fmla="*/ 2795588 w 2955132"/>
              <a:gd name="connsiteY27" fmla="*/ 500330 h 807513"/>
              <a:gd name="connsiteX28" fmla="*/ 2881313 w 2955132"/>
              <a:gd name="connsiteY28" fmla="*/ 481279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28725 w 2955132"/>
              <a:gd name="connsiteY21" fmla="*/ 452705 h 807513"/>
              <a:gd name="connsiteX22" fmla="*/ 1354931 w 2955132"/>
              <a:gd name="connsiteY22" fmla="*/ 483661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709863 w 2955132"/>
              <a:gd name="connsiteY26" fmla="*/ 552717 h 807513"/>
              <a:gd name="connsiteX27" fmla="*/ 2795588 w 2955132"/>
              <a:gd name="connsiteY27" fmla="*/ 500330 h 807513"/>
              <a:gd name="connsiteX28" fmla="*/ 2881313 w 2955132"/>
              <a:gd name="connsiteY28" fmla="*/ 481279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28725 w 2955132"/>
              <a:gd name="connsiteY21" fmla="*/ 452705 h 807513"/>
              <a:gd name="connsiteX22" fmla="*/ 1354931 w 2955132"/>
              <a:gd name="connsiteY22" fmla="*/ 483661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707482 w 2955132"/>
              <a:gd name="connsiteY26" fmla="*/ 545573 h 807513"/>
              <a:gd name="connsiteX27" fmla="*/ 2795588 w 2955132"/>
              <a:gd name="connsiteY27" fmla="*/ 500330 h 807513"/>
              <a:gd name="connsiteX28" fmla="*/ 2881313 w 2955132"/>
              <a:gd name="connsiteY28" fmla="*/ 481279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28725 w 2955132"/>
              <a:gd name="connsiteY21" fmla="*/ 452705 h 807513"/>
              <a:gd name="connsiteX22" fmla="*/ 1354931 w 2955132"/>
              <a:gd name="connsiteY22" fmla="*/ 483661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707482 w 2955132"/>
              <a:gd name="connsiteY26" fmla="*/ 545573 h 807513"/>
              <a:gd name="connsiteX27" fmla="*/ 2776538 w 2955132"/>
              <a:gd name="connsiteY27" fmla="*/ 502711 h 807513"/>
              <a:gd name="connsiteX28" fmla="*/ 2881313 w 2955132"/>
              <a:gd name="connsiteY28" fmla="*/ 481279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28725 w 2955132"/>
              <a:gd name="connsiteY21" fmla="*/ 452705 h 807513"/>
              <a:gd name="connsiteX22" fmla="*/ 1354931 w 2955132"/>
              <a:gd name="connsiteY22" fmla="*/ 483661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707482 w 2955132"/>
              <a:gd name="connsiteY26" fmla="*/ 545573 h 807513"/>
              <a:gd name="connsiteX27" fmla="*/ 2776538 w 2955132"/>
              <a:gd name="connsiteY27" fmla="*/ 502711 h 807513"/>
              <a:gd name="connsiteX28" fmla="*/ 2881313 w 2955132"/>
              <a:gd name="connsiteY28" fmla="*/ 481279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28725 w 2955132"/>
              <a:gd name="connsiteY21" fmla="*/ 452705 h 807513"/>
              <a:gd name="connsiteX22" fmla="*/ 1354931 w 2955132"/>
              <a:gd name="connsiteY22" fmla="*/ 483661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693194 w 2955132"/>
              <a:gd name="connsiteY26" fmla="*/ 555098 h 807513"/>
              <a:gd name="connsiteX27" fmla="*/ 2776538 w 2955132"/>
              <a:gd name="connsiteY27" fmla="*/ 502711 h 807513"/>
              <a:gd name="connsiteX28" fmla="*/ 2881313 w 2955132"/>
              <a:gd name="connsiteY28" fmla="*/ 481279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28725 w 2955132"/>
              <a:gd name="connsiteY21" fmla="*/ 452705 h 807513"/>
              <a:gd name="connsiteX22" fmla="*/ 1354931 w 2955132"/>
              <a:gd name="connsiteY22" fmla="*/ 483661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693194 w 2955132"/>
              <a:gd name="connsiteY26" fmla="*/ 555098 h 807513"/>
              <a:gd name="connsiteX27" fmla="*/ 2776538 w 2955132"/>
              <a:gd name="connsiteY27" fmla="*/ 502711 h 807513"/>
              <a:gd name="connsiteX28" fmla="*/ 2845594 w 2955132"/>
              <a:gd name="connsiteY28" fmla="*/ 481279 h 807513"/>
              <a:gd name="connsiteX29" fmla="*/ 2955132 w 2955132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81000 w 2921794"/>
              <a:gd name="connsiteY6" fmla="*/ 555098 h 807513"/>
              <a:gd name="connsiteX7" fmla="*/ 402432 w 2921794"/>
              <a:gd name="connsiteY7" fmla="*/ 552716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40607 w 2921794"/>
              <a:gd name="connsiteY20" fmla="*/ 555099 h 807513"/>
              <a:gd name="connsiteX21" fmla="*/ 1228725 w 2921794"/>
              <a:gd name="connsiteY21" fmla="*/ 452705 h 807513"/>
              <a:gd name="connsiteX22" fmla="*/ 1354931 w 2921794"/>
              <a:gd name="connsiteY22" fmla="*/ 483661 h 807513"/>
              <a:gd name="connsiteX23" fmla="*/ 1462088 w 2921794"/>
              <a:gd name="connsiteY23" fmla="*/ 557479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693194 w 2921794"/>
              <a:gd name="connsiteY26" fmla="*/ 555098 h 807513"/>
              <a:gd name="connsiteX27" fmla="*/ 2776538 w 2921794"/>
              <a:gd name="connsiteY27" fmla="*/ 502711 h 807513"/>
              <a:gd name="connsiteX28" fmla="*/ 2845594 w 2921794"/>
              <a:gd name="connsiteY28" fmla="*/ 481279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81000 w 2921794"/>
              <a:gd name="connsiteY6" fmla="*/ 555098 h 807513"/>
              <a:gd name="connsiteX7" fmla="*/ 402432 w 2921794"/>
              <a:gd name="connsiteY7" fmla="*/ 552716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40607 w 2921794"/>
              <a:gd name="connsiteY20" fmla="*/ 555099 h 807513"/>
              <a:gd name="connsiteX21" fmla="*/ 1228725 w 2921794"/>
              <a:gd name="connsiteY21" fmla="*/ 452705 h 807513"/>
              <a:gd name="connsiteX22" fmla="*/ 1354931 w 2921794"/>
              <a:gd name="connsiteY22" fmla="*/ 483661 h 807513"/>
              <a:gd name="connsiteX23" fmla="*/ 1462088 w 2921794"/>
              <a:gd name="connsiteY23" fmla="*/ 557479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693194 w 2921794"/>
              <a:gd name="connsiteY26" fmla="*/ 555098 h 807513"/>
              <a:gd name="connsiteX27" fmla="*/ 2776538 w 2921794"/>
              <a:gd name="connsiteY27" fmla="*/ 502711 h 807513"/>
              <a:gd name="connsiteX28" fmla="*/ 2845594 w 2921794"/>
              <a:gd name="connsiteY28" fmla="*/ 481279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81000 w 2921794"/>
              <a:gd name="connsiteY6" fmla="*/ 555098 h 807513"/>
              <a:gd name="connsiteX7" fmla="*/ 402432 w 2921794"/>
              <a:gd name="connsiteY7" fmla="*/ 552716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40607 w 2921794"/>
              <a:gd name="connsiteY20" fmla="*/ 555099 h 807513"/>
              <a:gd name="connsiteX21" fmla="*/ 1228725 w 2921794"/>
              <a:gd name="connsiteY21" fmla="*/ 452705 h 807513"/>
              <a:gd name="connsiteX22" fmla="*/ 1354931 w 2921794"/>
              <a:gd name="connsiteY22" fmla="*/ 483661 h 807513"/>
              <a:gd name="connsiteX23" fmla="*/ 1462088 w 2921794"/>
              <a:gd name="connsiteY23" fmla="*/ 557479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693194 w 2921794"/>
              <a:gd name="connsiteY26" fmla="*/ 555098 h 807513"/>
              <a:gd name="connsiteX27" fmla="*/ 2776538 w 2921794"/>
              <a:gd name="connsiteY27" fmla="*/ 502711 h 807513"/>
              <a:gd name="connsiteX28" fmla="*/ 2845594 w 2921794"/>
              <a:gd name="connsiteY28" fmla="*/ 481279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81000 w 2921794"/>
              <a:gd name="connsiteY6" fmla="*/ 555098 h 807513"/>
              <a:gd name="connsiteX7" fmla="*/ 402432 w 2921794"/>
              <a:gd name="connsiteY7" fmla="*/ 552716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40607 w 2921794"/>
              <a:gd name="connsiteY20" fmla="*/ 555099 h 807513"/>
              <a:gd name="connsiteX21" fmla="*/ 1228725 w 2921794"/>
              <a:gd name="connsiteY21" fmla="*/ 452705 h 807513"/>
              <a:gd name="connsiteX22" fmla="*/ 1354931 w 2921794"/>
              <a:gd name="connsiteY22" fmla="*/ 483661 h 807513"/>
              <a:gd name="connsiteX23" fmla="*/ 1462088 w 2921794"/>
              <a:gd name="connsiteY23" fmla="*/ 557479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693194 w 2921794"/>
              <a:gd name="connsiteY26" fmla="*/ 555098 h 807513"/>
              <a:gd name="connsiteX27" fmla="*/ 2776538 w 2921794"/>
              <a:gd name="connsiteY27" fmla="*/ 502711 h 807513"/>
              <a:gd name="connsiteX28" fmla="*/ 2857500 w 2921794"/>
              <a:gd name="connsiteY28" fmla="*/ 478897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81000 w 2921794"/>
              <a:gd name="connsiteY6" fmla="*/ 555098 h 807513"/>
              <a:gd name="connsiteX7" fmla="*/ 402432 w 2921794"/>
              <a:gd name="connsiteY7" fmla="*/ 552716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40607 w 2921794"/>
              <a:gd name="connsiteY20" fmla="*/ 555099 h 807513"/>
              <a:gd name="connsiteX21" fmla="*/ 1228725 w 2921794"/>
              <a:gd name="connsiteY21" fmla="*/ 452705 h 807513"/>
              <a:gd name="connsiteX22" fmla="*/ 1354931 w 2921794"/>
              <a:gd name="connsiteY22" fmla="*/ 483661 h 807513"/>
              <a:gd name="connsiteX23" fmla="*/ 1462088 w 2921794"/>
              <a:gd name="connsiteY23" fmla="*/ 557479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693194 w 2921794"/>
              <a:gd name="connsiteY26" fmla="*/ 555098 h 807513"/>
              <a:gd name="connsiteX27" fmla="*/ 2776538 w 2921794"/>
              <a:gd name="connsiteY27" fmla="*/ 502711 h 807513"/>
              <a:gd name="connsiteX28" fmla="*/ 2843213 w 2921794"/>
              <a:gd name="connsiteY28" fmla="*/ 478897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81000 w 2921794"/>
              <a:gd name="connsiteY6" fmla="*/ 555098 h 807513"/>
              <a:gd name="connsiteX7" fmla="*/ 402432 w 2921794"/>
              <a:gd name="connsiteY7" fmla="*/ 552716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40607 w 2921794"/>
              <a:gd name="connsiteY20" fmla="*/ 555099 h 807513"/>
              <a:gd name="connsiteX21" fmla="*/ 1228725 w 2921794"/>
              <a:gd name="connsiteY21" fmla="*/ 452705 h 807513"/>
              <a:gd name="connsiteX22" fmla="*/ 1354931 w 2921794"/>
              <a:gd name="connsiteY22" fmla="*/ 483661 h 807513"/>
              <a:gd name="connsiteX23" fmla="*/ 1462088 w 2921794"/>
              <a:gd name="connsiteY23" fmla="*/ 557479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700338 w 2921794"/>
              <a:gd name="connsiteY26" fmla="*/ 557480 h 807513"/>
              <a:gd name="connsiteX27" fmla="*/ 2776538 w 2921794"/>
              <a:gd name="connsiteY27" fmla="*/ 502711 h 807513"/>
              <a:gd name="connsiteX28" fmla="*/ 2843213 w 2921794"/>
              <a:gd name="connsiteY28" fmla="*/ 478897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81000 w 2921794"/>
              <a:gd name="connsiteY6" fmla="*/ 555098 h 807513"/>
              <a:gd name="connsiteX7" fmla="*/ 402432 w 2921794"/>
              <a:gd name="connsiteY7" fmla="*/ 552716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40607 w 2921794"/>
              <a:gd name="connsiteY20" fmla="*/ 555099 h 807513"/>
              <a:gd name="connsiteX21" fmla="*/ 1228725 w 2921794"/>
              <a:gd name="connsiteY21" fmla="*/ 452705 h 807513"/>
              <a:gd name="connsiteX22" fmla="*/ 1354931 w 2921794"/>
              <a:gd name="connsiteY22" fmla="*/ 483661 h 807513"/>
              <a:gd name="connsiteX23" fmla="*/ 1462088 w 2921794"/>
              <a:gd name="connsiteY23" fmla="*/ 557479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700338 w 2921794"/>
              <a:gd name="connsiteY26" fmla="*/ 557480 h 807513"/>
              <a:gd name="connsiteX27" fmla="*/ 2752725 w 2921794"/>
              <a:gd name="connsiteY27" fmla="*/ 509854 h 807513"/>
              <a:gd name="connsiteX28" fmla="*/ 2843213 w 2921794"/>
              <a:gd name="connsiteY28" fmla="*/ 478897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81000 w 2921794"/>
              <a:gd name="connsiteY6" fmla="*/ 555098 h 807513"/>
              <a:gd name="connsiteX7" fmla="*/ 402432 w 2921794"/>
              <a:gd name="connsiteY7" fmla="*/ 552716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40607 w 2921794"/>
              <a:gd name="connsiteY20" fmla="*/ 555099 h 807513"/>
              <a:gd name="connsiteX21" fmla="*/ 1228725 w 2921794"/>
              <a:gd name="connsiteY21" fmla="*/ 452705 h 807513"/>
              <a:gd name="connsiteX22" fmla="*/ 1354931 w 2921794"/>
              <a:gd name="connsiteY22" fmla="*/ 483661 h 807513"/>
              <a:gd name="connsiteX23" fmla="*/ 1462088 w 2921794"/>
              <a:gd name="connsiteY23" fmla="*/ 557479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700338 w 2921794"/>
              <a:gd name="connsiteY26" fmla="*/ 557480 h 807513"/>
              <a:gd name="connsiteX27" fmla="*/ 2752725 w 2921794"/>
              <a:gd name="connsiteY27" fmla="*/ 509854 h 807513"/>
              <a:gd name="connsiteX28" fmla="*/ 2843213 w 2921794"/>
              <a:gd name="connsiteY28" fmla="*/ 478897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81000 w 2921794"/>
              <a:gd name="connsiteY6" fmla="*/ 555098 h 807513"/>
              <a:gd name="connsiteX7" fmla="*/ 402432 w 2921794"/>
              <a:gd name="connsiteY7" fmla="*/ 552716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40607 w 2921794"/>
              <a:gd name="connsiteY20" fmla="*/ 555099 h 807513"/>
              <a:gd name="connsiteX21" fmla="*/ 1228725 w 2921794"/>
              <a:gd name="connsiteY21" fmla="*/ 452705 h 807513"/>
              <a:gd name="connsiteX22" fmla="*/ 1354931 w 2921794"/>
              <a:gd name="connsiteY22" fmla="*/ 483661 h 807513"/>
              <a:gd name="connsiteX23" fmla="*/ 1462088 w 2921794"/>
              <a:gd name="connsiteY23" fmla="*/ 557479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700338 w 2921794"/>
              <a:gd name="connsiteY26" fmla="*/ 557480 h 807513"/>
              <a:gd name="connsiteX27" fmla="*/ 2752725 w 2921794"/>
              <a:gd name="connsiteY27" fmla="*/ 509854 h 807513"/>
              <a:gd name="connsiteX28" fmla="*/ 2843213 w 2921794"/>
              <a:gd name="connsiteY28" fmla="*/ 478897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59569 w 2921794"/>
              <a:gd name="connsiteY6" fmla="*/ 555098 h 807513"/>
              <a:gd name="connsiteX7" fmla="*/ 402432 w 2921794"/>
              <a:gd name="connsiteY7" fmla="*/ 552716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40607 w 2921794"/>
              <a:gd name="connsiteY20" fmla="*/ 555099 h 807513"/>
              <a:gd name="connsiteX21" fmla="*/ 1228725 w 2921794"/>
              <a:gd name="connsiteY21" fmla="*/ 452705 h 807513"/>
              <a:gd name="connsiteX22" fmla="*/ 1354931 w 2921794"/>
              <a:gd name="connsiteY22" fmla="*/ 483661 h 807513"/>
              <a:gd name="connsiteX23" fmla="*/ 1462088 w 2921794"/>
              <a:gd name="connsiteY23" fmla="*/ 557479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700338 w 2921794"/>
              <a:gd name="connsiteY26" fmla="*/ 557480 h 807513"/>
              <a:gd name="connsiteX27" fmla="*/ 2752725 w 2921794"/>
              <a:gd name="connsiteY27" fmla="*/ 509854 h 807513"/>
              <a:gd name="connsiteX28" fmla="*/ 2843213 w 2921794"/>
              <a:gd name="connsiteY28" fmla="*/ 478897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59569 w 2921794"/>
              <a:gd name="connsiteY6" fmla="*/ 555098 h 807513"/>
              <a:gd name="connsiteX7" fmla="*/ 411957 w 2921794"/>
              <a:gd name="connsiteY7" fmla="*/ 555097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40607 w 2921794"/>
              <a:gd name="connsiteY20" fmla="*/ 555099 h 807513"/>
              <a:gd name="connsiteX21" fmla="*/ 1228725 w 2921794"/>
              <a:gd name="connsiteY21" fmla="*/ 452705 h 807513"/>
              <a:gd name="connsiteX22" fmla="*/ 1354931 w 2921794"/>
              <a:gd name="connsiteY22" fmla="*/ 483661 h 807513"/>
              <a:gd name="connsiteX23" fmla="*/ 1462088 w 2921794"/>
              <a:gd name="connsiteY23" fmla="*/ 557479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700338 w 2921794"/>
              <a:gd name="connsiteY26" fmla="*/ 557480 h 807513"/>
              <a:gd name="connsiteX27" fmla="*/ 2752725 w 2921794"/>
              <a:gd name="connsiteY27" fmla="*/ 509854 h 807513"/>
              <a:gd name="connsiteX28" fmla="*/ 2843213 w 2921794"/>
              <a:gd name="connsiteY28" fmla="*/ 478897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59569 w 2921794"/>
              <a:gd name="connsiteY6" fmla="*/ 555098 h 807513"/>
              <a:gd name="connsiteX7" fmla="*/ 411957 w 2921794"/>
              <a:gd name="connsiteY7" fmla="*/ 555097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40607 w 2921794"/>
              <a:gd name="connsiteY20" fmla="*/ 555099 h 807513"/>
              <a:gd name="connsiteX21" fmla="*/ 1228725 w 2921794"/>
              <a:gd name="connsiteY21" fmla="*/ 452705 h 807513"/>
              <a:gd name="connsiteX22" fmla="*/ 1394881 w 2921794"/>
              <a:gd name="connsiteY22" fmla="*/ 477003 h 807513"/>
              <a:gd name="connsiteX23" fmla="*/ 1462088 w 2921794"/>
              <a:gd name="connsiteY23" fmla="*/ 557479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700338 w 2921794"/>
              <a:gd name="connsiteY26" fmla="*/ 557480 h 807513"/>
              <a:gd name="connsiteX27" fmla="*/ 2752725 w 2921794"/>
              <a:gd name="connsiteY27" fmla="*/ 509854 h 807513"/>
              <a:gd name="connsiteX28" fmla="*/ 2843213 w 2921794"/>
              <a:gd name="connsiteY28" fmla="*/ 478897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59569 w 2921794"/>
              <a:gd name="connsiteY6" fmla="*/ 555098 h 807513"/>
              <a:gd name="connsiteX7" fmla="*/ 411957 w 2921794"/>
              <a:gd name="connsiteY7" fmla="*/ 555097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40607 w 2921794"/>
              <a:gd name="connsiteY20" fmla="*/ 555099 h 807513"/>
              <a:gd name="connsiteX21" fmla="*/ 1228725 w 2921794"/>
              <a:gd name="connsiteY21" fmla="*/ 452705 h 807513"/>
              <a:gd name="connsiteX22" fmla="*/ 1394881 w 2921794"/>
              <a:gd name="connsiteY22" fmla="*/ 477003 h 807513"/>
              <a:gd name="connsiteX23" fmla="*/ 1548646 w 2921794"/>
              <a:gd name="connsiteY23" fmla="*/ 550821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700338 w 2921794"/>
              <a:gd name="connsiteY26" fmla="*/ 557480 h 807513"/>
              <a:gd name="connsiteX27" fmla="*/ 2752725 w 2921794"/>
              <a:gd name="connsiteY27" fmla="*/ 509854 h 807513"/>
              <a:gd name="connsiteX28" fmla="*/ 2843213 w 2921794"/>
              <a:gd name="connsiteY28" fmla="*/ 478897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59569 w 2921794"/>
              <a:gd name="connsiteY6" fmla="*/ 555098 h 807513"/>
              <a:gd name="connsiteX7" fmla="*/ 411957 w 2921794"/>
              <a:gd name="connsiteY7" fmla="*/ 555097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40607 w 2921794"/>
              <a:gd name="connsiteY20" fmla="*/ 555099 h 807513"/>
              <a:gd name="connsiteX21" fmla="*/ 1228725 w 2921794"/>
              <a:gd name="connsiteY21" fmla="*/ 452705 h 807513"/>
              <a:gd name="connsiteX22" fmla="*/ 1401539 w 2921794"/>
              <a:gd name="connsiteY22" fmla="*/ 437054 h 807513"/>
              <a:gd name="connsiteX23" fmla="*/ 1548646 w 2921794"/>
              <a:gd name="connsiteY23" fmla="*/ 550821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700338 w 2921794"/>
              <a:gd name="connsiteY26" fmla="*/ 557480 h 807513"/>
              <a:gd name="connsiteX27" fmla="*/ 2752725 w 2921794"/>
              <a:gd name="connsiteY27" fmla="*/ 509854 h 807513"/>
              <a:gd name="connsiteX28" fmla="*/ 2843213 w 2921794"/>
              <a:gd name="connsiteY28" fmla="*/ 478897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59569 w 2921794"/>
              <a:gd name="connsiteY6" fmla="*/ 555098 h 807513"/>
              <a:gd name="connsiteX7" fmla="*/ 411957 w 2921794"/>
              <a:gd name="connsiteY7" fmla="*/ 555097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93873 w 2921794"/>
              <a:gd name="connsiteY20" fmla="*/ 555099 h 807513"/>
              <a:gd name="connsiteX21" fmla="*/ 1228725 w 2921794"/>
              <a:gd name="connsiteY21" fmla="*/ 452705 h 807513"/>
              <a:gd name="connsiteX22" fmla="*/ 1401539 w 2921794"/>
              <a:gd name="connsiteY22" fmla="*/ 437054 h 807513"/>
              <a:gd name="connsiteX23" fmla="*/ 1548646 w 2921794"/>
              <a:gd name="connsiteY23" fmla="*/ 550821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700338 w 2921794"/>
              <a:gd name="connsiteY26" fmla="*/ 557480 h 807513"/>
              <a:gd name="connsiteX27" fmla="*/ 2752725 w 2921794"/>
              <a:gd name="connsiteY27" fmla="*/ 509854 h 807513"/>
              <a:gd name="connsiteX28" fmla="*/ 2843213 w 2921794"/>
              <a:gd name="connsiteY28" fmla="*/ 478897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59569 w 2921794"/>
              <a:gd name="connsiteY6" fmla="*/ 555098 h 807513"/>
              <a:gd name="connsiteX7" fmla="*/ 411957 w 2921794"/>
              <a:gd name="connsiteY7" fmla="*/ 555097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67240 w 2921794"/>
              <a:gd name="connsiteY20" fmla="*/ 548440 h 807513"/>
              <a:gd name="connsiteX21" fmla="*/ 1228725 w 2921794"/>
              <a:gd name="connsiteY21" fmla="*/ 452705 h 807513"/>
              <a:gd name="connsiteX22" fmla="*/ 1401539 w 2921794"/>
              <a:gd name="connsiteY22" fmla="*/ 437054 h 807513"/>
              <a:gd name="connsiteX23" fmla="*/ 1548646 w 2921794"/>
              <a:gd name="connsiteY23" fmla="*/ 550821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700338 w 2921794"/>
              <a:gd name="connsiteY26" fmla="*/ 557480 h 807513"/>
              <a:gd name="connsiteX27" fmla="*/ 2752725 w 2921794"/>
              <a:gd name="connsiteY27" fmla="*/ 509854 h 807513"/>
              <a:gd name="connsiteX28" fmla="*/ 2843213 w 2921794"/>
              <a:gd name="connsiteY28" fmla="*/ 478897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59569 w 2921794"/>
              <a:gd name="connsiteY6" fmla="*/ 555098 h 807513"/>
              <a:gd name="connsiteX7" fmla="*/ 411957 w 2921794"/>
              <a:gd name="connsiteY7" fmla="*/ 555097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67240 w 2921794"/>
              <a:gd name="connsiteY20" fmla="*/ 548440 h 807513"/>
              <a:gd name="connsiteX21" fmla="*/ 1228725 w 2921794"/>
              <a:gd name="connsiteY21" fmla="*/ 452705 h 807513"/>
              <a:gd name="connsiteX22" fmla="*/ 1401539 w 2921794"/>
              <a:gd name="connsiteY22" fmla="*/ 437054 h 807513"/>
              <a:gd name="connsiteX23" fmla="*/ 1575279 w 2921794"/>
              <a:gd name="connsiteY23" fmla="*/ 550821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700338 w 2921794"/>
              <a:gd name="connsiteY26" fmla="*/ 557480 h 807513"/>
              <a:gd name="connsiteX27" fmla="*/ 2752725 w 2921794"/>
              <a:gd name="connsiteY27" fmla="*/ 509854 h 807513"/>
              <a:gd name="connsiteX28" fmla="*/ 2843213 w 2921794"/>
              <a:gd name="connsiteY28" fmla="*/ 478897 h 807513"/>
              <a:gd name="connsiteX29" fmla="*/ 2921794 w 2921794"/>
              <a:gd name="connsiteY29" fmla="*/ 562242 h 807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921794" h="807513">
                <a:moveTo>
                  <a:pt x="0" y="555099"/>
                </a:moveTo>
                <a:cubicBezTo>
                  <a:pt x="26392" y="559663"/>
                  <a:pt x="48022" y="568592"/>
                  <a:pt x="66675" y="562242"/>
                </a:cubicBezTo>
                <a:cubicBezTo>
                  <a:pt x="85328" y="555892"/>
                  <a:pt x="94854" y="526523"/>
                  <a:pt x="111919" y="516998"/>
                </a:cubicBezTo>
                <a:cubicBezTo>
                  <a:pt x="128984" y="507473"/>
                  <a:pt x="149224" y="497947"/>
                  <a:pt x="169068" y="505091"/>
                </a:cubicBezTo>
                <a:cubicBezTo>
                  <a:pt x="188912" y="512235"/>
                  <a:pt x="212726" y="549939"/>
                  <a:pt x="230982" y="559861"/>
                </a:cubicBezTo>
                <a:cubicBezTo>
                  <a:pt x="249238" y="569783"/>
                  <a:pt x="257176" y="565417"/>
                  <a:pt x="278607" y="564623"/>
                </a:cubicBezTo>
                <a:cubicBezTo>
                  <a:pt x="300038" y="563829"/>
                  <a:pt x="337344" y="556686"/>
                  <a:pt x="359569" y="555098"/>
                </a:cubicBezTo>
                <a:cubicBezTo>
                  <a:pt x="381794" y="553510"/>
                  <a:pt x="395685" y="544381"/>
                  <a:pt x="411957" y="555097"/>
                </a:cubicBezTo>
                <a:cubicBezTo>
                  <a:pt x="428229" y="565813"/>
                  <a:pt x="448469" y="624154"/>
                  <a:pt x="457200" y="619392"/>
                </a:cubicBezTo>
                <a:cubicBezTo>
                  <a:pt x="465931" y="614630"/>
                  <a:pt x="457994" y="603120"/>
                  <a:pt x="464344" y="526523"/>
                </a:cubicBezTo>
                <a:cubicBezTo>
                  <a:pt x="470694" y="449926"/>
                  <a:pt x="486966" y="246727"/>
                  <a:pt x="495300" y="159811"/>
                </a:cubicBezTo>
                <a:cubicBezTo>
                  <a:pt x="503634" y="72895"/>
                  <a:pt x="509587" y="17729"/>
                  <a:pt x="514350" y="5029"/>
                </a:cubicBezTo>
                <a:cubicBezTo>
                  <a:pt x="519113" y="-7671"/>
                  <a:pt x="517128" y="-1320"/>
                  <a:pt x="523875" y="83611"/>
                </a:cubicBezTo>
                <a:cubicBezTo>
                  <a:pt x="530622" y="168542"/>
                  <a:pt x="548085" y="409445"/>
                  <a:pt x="554832" y="514617"/>
                </a:cubicBezTo>
                <a:cubicBezTo>
                  <a:pt x="561579" y="619789"/>
                  <a:pt x="561579" y="665826"/>
                  <a:pt x="564357" y="714642"/>
                </a:cubicBezTo>
                <a:cubicBezTo>
                  <a:pt x="567135" y="763458"/>
                  <a:pt x="568722" y="807114"/>
                  <a:pt x="571500" y="807511"/>
                </a:cubicBezTo>
                <a:cubicBezTo>
                  <a:pt x="574278" y="807908"/>
                  <a:pt x="577056" y="756711"/>
                  <a:pt x="581025" y="717023"/>
                </a:cubicBezTo>
                <a:cubicBezTo>
                  <a:pt x="584994" y="677335"/>
                  <a:pt x="580628" y="583673"/>
                  <a:pt x="595313" y="569386"/>
                </a:cubicBezTo>
                <a:cubicBezTo>
                  <a:pt x="609998" y="555099"/>
                  <a:pt x="653654" y="561447"/>
                  <a:pt x="697707" y="559860"/>
                </a:cubicBezTo>
                <a:cubicBezTo>
                  <a:pt x="741760" y="558273"/>
                  <a:pt x="798043" y="561764"/>
                  <a:pt x="859632" y="559861"/>
                </a:cubicBezTo>
                <a:cubicBezTo>
                  <a:pt x="921221" y="557958"/>
                  <a:pt x="1005725" y="566299"/>
                  <a:pt x="1067240" y="548440"/>
                </a:cubicBezTo>
                <a:cubicBezTo>
                  <a:pt x="1128756" y="530581"/>
                  <a:pt x="1173009" y="471269"/>
                  <a:pt x="1228725" y="452705"/>
                </a:cubicBezTo>
                <a:cubicBezTo>
                  <a:pt x="1284442" y="434141"/>
                  <a:pt x="1343780" y="420701"/>
                  <a:pt x="1401539" y="437054"/>
                </a:cubicBezTo>
                <a:cubicBezTo>
                  <a:pt x="1459298" y="453407"/>
                  <a:pt x="1523913" y="530353"/>
                  <a:pt x="1575279" y="550821"/>
                </a:cubicBezTo>
                <a:cubicBezTo>
                  <a:pt x="1626646" y="571289"/>
                  <a:pt x="1567869" y="559545"/>
                  <a:pt x="1709738" y="559861"/>
                </a:cubicBezTo>
                <a:lnTo>
                  <a:pt x="2426494" y="552717"/>
                </a:lnTo>
                <a:cubicBezTo>
                  <a:pt x="2591594" y="552320"/>
                  <a:pt x="2667397" y="564624"/>
                  <a:pt x="2700338" y="557480"/>
                </a:cubicBezTo>
                <a:cubicBezTo>
                  <a:pt x="2733279" y="550336"/>
                  <a:pt x="2733676" y="527714"/>
                  <a:pt x="2752725" y="509854"/>
                </a:cubicBezTo>
                <a:cubicBezTo>
                  <a:pt x="2771774" y="491994"/>
                  <a:pt x="2815035" y="470166"/>
                  <a:pt x="2843213" y="478897"/>
                </a:cubicBezTo>
                <a:cubicBezTo>
                  <a:pt x="2871391" y="487628"/>
                  <a:pt x="2899965" y="520968"/>
                  <a:pt x="2921794" y="562242"/>
                </a:cubicBezTo>
              </a:path>
            </a:pathLst>
          </a:cu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sz="1143"/>
          </a:p>
        </p:txBody>
      </p:sp>
      <p:cxnSp>
        <p:nvCxnSpPr>
          <p:cNvPr id="31" name="Přímá spojnice 30"/>
          <p:cNvCxnSpPr/>
          <p:nvPr/>
        </p:nvCxnSpPr>
        <p:spPr>
          <a:xfrm>
            <a:off x="1983282" y="5959619"/>
            <a:ext cx="4429799" cy="0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nice 35"/>
          <p:cNvCxnSpPr/>
          <p:nvPr/>
        </p:nvCxnSpPr>
        <p:spPr>
          <a:xfrm>
            <a:off x="1993173" y="6372599"/>
            <a:ext cx="442979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ovéPole 31"/>
          <p:cNvSpPr txBox="1"/>
          <p:nvPr/>
        </p:nvSpPr>
        <p:spPr>
          <a:xfrm>
            <a:off x="1839552" y="6379137"/>
            <a:ext cx="533314" cy="405046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032" dirty="0"/>
              <a:t>0</a:t>
            </a:r>
          </a:p>
        </p:txBody>
      </p:sp>
      <p:sp>
        <p:nvSpPr>
          <p:cNvPr id="38" name="TextovéPole 37"/>
          <p:cNvSpPr txBox="1"/>
          <p:nvPr/>
        </p:nvSpPr>
        <p:spPr>
          <a:xfrm>
            <a:off x="5895956" y="6372599"/>
            <a:ext cx="824854" cy="405046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032" dirty="0"/>
              <a:t>0.8 s</a:t>
            </a:r>
          </a:p>
        </p:txBody>
      </p:sp>
      <p:sp>
        <p:nvSpPr>
          <p:cNvPr id="39" name="TextovéPole 38"/>
          <p:cNvSpPr txBox="1"/>
          <p:nvPr/>
        </p:nvSpPr>
        <p:spPr>
          <a:xfrm>
            <a:off x="3842286" y="6383500"/>
            <a:ext cx="711336" cy="405046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032" dirty="0"/>
              <a:t>0.4</a:t>
            </a:r>
          </a:p>
        </p:txBody>
      </p:sp>
      <p:sp>
        <p:nvSpPr>
          <p:cNvPr id="37" name="Volný tvar 36"/>
          <p:cNvSpPr/>
          <p:nvPr/>
        </p:nvSpPr>
        <p:spPr>
          <a:xfrm>
            <a:off x="1996485" y="2075749"/>
            <a:ext cx="4405370" cy="621743"/>
          </a:xfrm>
          <a:custGeom>
            <a:avLst/>
            <a:gdLst>
              <a:gd name="connsiteX0" fmla="*/ 0 w 2729603"/>
              <a:gd name="connsiteY0" fmla="*/ 10197 h 10197"/>
              <a:gd name="connsiteX1" fmla="*/ 2729603 w 2729603"/>
              <a:gd name="connsiteY1" fmla="*/ 0 h 10197"/>
              <a:gd name="connsiteX0" fmla="*/ 0 w 2729603"/>
              <a:gd name="connsiteY0" fmla="*/ 10197 h 10197"/>
              <a:gd name="connsiteX1" fmla="*/ 115619 w 2729603"/>
              <a:gd name="connsiteY1" fmla="*/ 6781 h 10197"/>
              <a:gd name="connsiteX2" fmla="*/ 2729603 w 2729603"/>
              <a:gd name="connsiteY2" fmla="*/ 0 h 10197"/>
              <a:gd name="connsiteX0" fmla="*/ 0 w 2729603"/>
              <a:gd name="connsiteY0" fmla="*/ 10197 h 10197"/>
              <a:gd name="connsiteX1" fmla="*/ 115619 w 2729603"/>
              <a:gd name="connsiteY1" fmla="*/ 6781 h 10197"/>
              <a:gd name="connsiteX2" fmla="*/ 2729603 w 2729603"/>
              <a:gd name="connsiteY2" fmla="*/ 0 h 10197"/>
              <a:gd name="connsiteX0" fmla="*/ 28036 w 2757639"/>
              <a:gd name="connsiteY0" fmla="*/ 10197 h 10197"/>
              <a:gd name="connsiteX1" fmla="*/ 143655 w 2757639"/>
              <a:gd name="connsiteY1" fmla="*/ 6781 h 10197"/>
              <a:gd name="connsiteX2" fmla="*/ 203187 w 2757639"/>
              <a:gd name="connsiteY2" fmla="*/ 2018 h 10197"/>
              <a:gd name="connsiteX3" fmla="*/ 2757639 w 2757639"/>
              <a:gd name="connsiteY3" fmla="*/ 0 h 10197"/>
              <a:gd name="connsiteX0" fmla="*/ 28036 w 2757639"/>
              <a:gd name="connsiteY0" fmla="*/ 10197 h 10197"/>
              <a:gd name="connsiteX1" fmla="*/ 143655 w 2757639"/>
              <a:gd name="connsiteY1" fmla="*/ 6781 h 10197"/>
              <a:gd name="connsiteX2" fmla="*/ 203187 w 2757639"/>
              <a:gd name="connsiteY2" fmla="*/ 2018 h 10197"/>
              <a:gd name="connsiteX3" fmla="*/ 2757639 w 2757639"/>
              <a:gd name="connsiteY3" fmla="*/ 0 h 10197"/>
              <a:gd name="connsiteX0" fmla="*/ 0 w 2729603"/>
              <a:gd name="connsiteY0" fmla="*/ 10197 h 10197"/>
              <a:gd name="connsiteX1" fmla="*/ 115619 w 2729603"/>
              <a:gd name="connsiteY1" fmla="*/ 6781 h 10197"/>
              <a:gd name="connsiteX2" fmla="*/ 175151 w 2729603"/>
              <a:gd name="connsiteY2" fmla="*/ 2018 h 10197"/>
              <a:gd name="connsiteX3" fmla="*/ 2729603 w 2729603"/>
              <a:gd name="connsiteY3" fmla="*/ 0 h 10197"/>
              <a:gd name="connsiteX0" fmla="*/ 0 w 2729603"/>
              <a:gd name="connsiteY0" fmla="*/ 10197 h 10197"/>
              <a:gd name="connsiteX1" fmla="*/ 115619 w 2729603"/>
              <a:gd name="connsiteY1" fmla="*/ 6781 h 10197"/>
              <a:gd name="connsiteX2" fmla="*/ 175151 w 2729603"/>
              <a:gd name="connsiteY2" fmla="*/ 2018 h 10197"/>
              <a:gd name="connsiteX3" fmla="*/ 2729603 w 2729603"/>
              <a:gd name="connsiteY3" fmla="*/ 0 h 10197"/>
              <a:gd name="connsiteX0" fmla="*/ 0 w 2729603"/>
              <a:gd name="connsiteY0" fmla="*/ 10197 h 10197"/>
              <a:gd name="connsiteX1" fmla="*/ 115619 w 2729603"/>
              <a:gd name="connsiteY1" fmla="*/ 6781 h 10197"/>
              <a:gd name="connsiteX2" fmla="*/ 175151 w 2729603"/>
              <a:gd name="connsiteY2" fmla="*/ 2018 h 10197"/>
              <a:gd name="connsiteX3" fmla="*/ 2729603 w 2729603"/>
              <a:gd name="connsiteY3" fmla="*/ 0 h 10197"/>
              <a:gd name="connsiteX0" fmla="*/ 0 w 2729603"/>
              <a:gd name="connsiteY0" fmla="*/ 10197 h 10197"/>
              <a:gd name="connsiteX1" fmla="*/ 115619 w 2729603"/>
              <a:gd name="connsiteY1" fmla="*/ 6781 h 10197"/>
              <a:gd name="connsiteX2" fmla="*/ 175151 w 2729603"/>
              <a:gd name="connsiteY2" fmla="*/ 2018 h 10197"/>
              <a:gd name="connsiteX3" fmla="*/ 2729603 w 2729603"/>
              <a:gd name="connsiteY3" fmla="*/ 0 h 10197"/>
              <a:gd name="connsiteX0" fmla="*/ 0 w 2729603"/>
              <a:gd name="connsiteY0" fmla="*/ 10560 h 10560"/>
              <a:gd name="connsiteX1" fmla="*/ 115619 w 2729603"/>
              <a:gd name="connsiteY1" fmla="*/ 7144 h 10560"/>
              <a:gd name="connsiteX2" fmla="*/ 175151 w 2729603"/>
              <a:gd name="connsiteY2" fmla="*/ 2381 h 10560"/>
              <a:gd name="connsiteX3" fmla="*/ 1320532 w 2729603"/>
              <a:gd name="connsiteY3" fmla="*/ 0 h 10560"/>
              <a:gd name="connsiteX4" fmla="*/ 2729603 w 2729603"/>
              <a:gd name="connsiteY4" fmla="*/ 363 h 10560"/>
              <a:gd name="connsiteX0" fmla="*/ 0 w 2729603"/>
              <a:gd name="connsiteY0" fmla="*/ 10560 h 10560"/>
              <a:gd name="connsiteX1" fmla="*/ 115619 w 2729603"/>
              <a:gd name="connsiteY1" fmla="*/ 7144 h 10560"/>
              <a:gd name="connsiteX2" fmla="*/ 175151 w 2729603"/>
              <a:gd name="connsiteY2" fmla="*/ 2381 h 10560"/>
              <a:gd name="connsiteX3" fmla="*/ 1320532 w 2729603"/>
              <a:gd name="connsiteY3" fmla="*/ 0 h 10560"/>
              <a:gd name="connsiteX4" fmla="*/ 2729603 w 2729603"/>
              <a:gd name="connsiteY4" fmla="*/ 363 h 10560"/>
              <a:gd name="connsiteX0" fmla="*/ 0 w 2729603"/>
              <a:gd name="connsiteY0" fmla="*/ 10560 h 10560"/>
              <a:gd name="connsiteX1" fmla="*/ 115619 w 2729603"/>
              <a:gd name="connsiteY1" fmla="*/ 7144 h 10560"/>
              <a:gd name="connsiteX2" fmla="*/ 175151 w 2729603"/>
              <a:gd name="connsiteY2" fmla="*/ 2381 h 10560"/>
              <a:gd name="connsiteX3" fmla="*/ 1320532 w 2729603"/>
              <a:gd name="connsiteY3" fmla="*/ 0 h 10560"/>
              <a:gd name="connsiteX4" fmla="*/ 2729603 w 2729603"/>
              <a:gd name="connsiteY4" fmla="*/ 363 h 10560"/>
              <a:gd name="connsiteX0" fmla="*/ 0 w 2729603"/>
              <a:gd name="connsiteY0" fmla="*/ 10599 h 10599"/>
              <a:gd name="connsiteX1" fmla="*/ 115619 w 2729603"/>
              <a:gd name="connsiteY1" fmla="*/ 7183 h 10599"/>
              <a:gd name="connsiteX2" fmla="*/ 175151 w 2729603"/>
              <a:gd name="connsiteY2" fmla="*/ 2420 h 10599"/>
              <a:gd name="connsiteX3" fmla="*/ 1320532 w 2729603"/>
              <a:gd name="connsiteY3" fmla="*/ 39 h 10599"/>
              <a:gd name="connsiteX4" fmla="*/ 1432451 w 2729603"/>
              <a:gd name="connsiteY4" fmla="*/ 2420 h 10599"/>
              <a:gd name="connsiteX5" fmla="*/ 2729603 w 2729603"/>
              <a:gd name="connsiteY5" fmla="*/ 402 h 10599"/>
              <a:gd name="connsiteX0" fmla="*/ 0 w 2729603"/>
              <a:gd name="connsiteY0" fmla="*/ 11045 h 11045"/>
              <a:gd name="connsiteX1" fmla="*/ 115619 w 2729603"/>
              <a:gd name="connsiteY1" fmla="*/ 7629 h 11045"/>
              <a:gd name="connsiteX2" fmla="*/ 175151 w 2729603"/>
              <a:gd name="connsiteY2" fmla="*/ 2866 h 11045"/>
              <a:gd name="connsiteX3" fmla="*/ 1320532 w 2729603"/>
              <a:gd name="connsiteY3" fmla="*/ 485 h 11045"/>
              <a:gd name="connsiteX4" fmla="*/ 1432451 w 2729603"/>
              <a:gd name="connsiteY4" fmla="*/ 2866 h 11045"/>
              <a:gd name="connsiteX5" fmla="*/ 2729603 w 2729603"/>
              <a:gd name="connsiteY5" fmla="*/ 848 h 11045"/>
              <a:gd name="connsiteX0" fmla="*/ 0 w 2729603"/>
              <a:gd name="connsiteY0" fmla="*/ 11329 h 11329"/>
              <a:gd name="connsiteX1" fmla="*/ 115619 w 2729603"/>
              <a:gd name="connsiteY1" fmla="*/ 7913 h 11329"/>
              <a:gd name="connsiteX2" fmla="*/ 175151 w 2729603"/>
              <a:gd name="connsiteY2" fmla="*/ 3150 h 11329"/>
              <a:gd name="connsiteX3" fmla="*/ 1320532 w 2729603"/>
              <a:gd name="connsiteY3" fmla="*/ 769 h 11329"/>
              <a:gd name="connsiteX4" fmla="*/ 1432451 w 2729603"/>
              <a:gd name="connsiteY4" fmla="*/ 3150 h 11329"/>
              <a:gd name="connsiteX5" fmla="*/ 2729603 w 2729603"/>
              <a:gd name="connsiteY5" fmla="*/ 1132 h 11329"/>
              <a:gd name="connsiteX0" fmla="*/ 0 w 2729603"/>
              <a:gd name="connsiteY0" fmla="*/ 11329 h 11329"/>
              <a:gd name="connsiteX1" fmla="*/ 115619 w 2729603"/>
              <a:gd name="connsiteY1" fmla="*/ 7913 h 11329"/>
              <a:gd name="connsiteX2" fmla="*/ 175151 w 2729603"/>
              <a:gd name="connsiteY2" fmla="*/ 3150 h 11329"/>
              <a:gd name="connsiteX3" fmla="*/ 370413 w 2729603"/>
              <a:gd name="connsiteY3" fmla="*/ 770 h 11329"/>
              <a:gd name="connsiteX4" fmla="*/ 1320532 w 2729603"/>
              <a:gd name="connsiteY4" fmla="*/ 769 h 11329"/>
              <a:gd name="connsiteX5" fmla="*/ 1432451 w 2729603"/>
              <a:gd name="connsiteY5" fmla="*/ 3150 h 11329"/>
              <a:gd name="connsiteX6" fmla="*/ 2729603 w 2729603"/>
              <a:gd name="connsiteY6" fmla="*/ 1132 h 11329"/>
              <a:gd name="connsiteX0" fmla="*/ 0 w 2729603"/>
              <a:gd name="connsiteY0" fmla="*/ 11329 h 11329"/>
              <a:gd name="connsiteX1" fmla="*/ 115619 w 2729603"/>
              <a:gd name="connsiteY1" fmla="*/ 7913 h 11329"/>
              <a:gd name="connsiteX2" fmla="*/ 175151 w 2729603"/>
              <a:gd name="connsiteY2" fmla="*/ 3150 h 11329"/>
              <a:gd name="connsiteX3" fmla="*/ 370413 w 2729603"/>
              <a:gd name="connsiteY3" fmla="*/ 770 h 11329"/>
              <a:gd name="connsiteX4" fmla="*/ 1320532 w 2729603"/>
              <a:gd name="connsiteY4" fmla="*/ 769 h 11329"/>
              <a:gd name="connsiteX5" fmla="*/ 1432451 w 2729603"/>
              <a:gd name="connsiteY5" fmla="*/ 3150 h 11329"/>
              <a:gd name="connsiteX6" fmla="*/ 2729603 w 2729603"/>
              <a:gd name="connsiteY6" fmla="*/ 1132 h 11329"/>
              <a:gd name="connsiteX0" fmla="*/ 0 w 2729603"/>
              <a:gd name="connsiteY0" fmla="*/ 11329 h 11329"/>
              <a:gd name="connsiteX1" fmla="*/ 115619 w 2729603"/>
              <a:gd name="connsiteY1" fmla="*/ 7913 h 11329"/>
              <a:gd name="connsiteX2" fmla="*/ 175151 w 2729603"/>
              <a:gd name="connsiteY2" fmla="*/ 3150 h 11329"/>
              <a:gd name="connsiteX3" fmla="*/ 370413 w 2729603"/>
              <a:gd name="connsiteY3" fmla="*/ 770 h 11329"/>
              <a:gd name="connsiteX4" fmla="*/ 1320532 w 2729603"/>
              <a:gd name="connsiteY4" fmla="*/ 769 h 11329"/>
              <a:gd name="connsiteX5" fmla="*/ 1432451 w 2729603"/>
              <a:gd name="connsiteY5" fmla="*/ 3150 h 11329"/>
              <a:gd name="connsiteX6" fmla="*/ 2729603 w 2729603"/>
              <a:gd name="connsiteY6" fmla="*/ 1132 h 11329"/>
              <a:gd name="connsiteX0" fmla="*/ 0 w 2729603"/>
              <a:gd name="connsiteY0" fmla="*/ 11329 h 11329"/>
              <a:gd name="connsiteX1" fmla="*/ 115619 w 2729603"/>
              <a:gd name="connsiteY1" fmla="*/ 7913 h 11329"/>
              <a:gd name="connsiteX2" fmla="*/ 175151 w 2729603"/>
              <a:gd name="connsiteY2" fmla="*/ 3150 h 11329"/>
              <a:gd name="connsiteX3" fmla="*/ 370413 w 2729603"/>
              <a:gd name="connsiteY3" fmla="*/ 770 h 11329"/>
              <a:gd name="connsiteX4" fmla="*/ 560913 w 2729603"/>
              <a:gd name="connsiteY4" fmla="*/ 7914 h 11329"/>
              <a:gd name="connsiteX5" fmla="*/ 1320532 w 2729603"/>
              <a:gd name="connsiteY5" fmla="*/ 769 h 11329"/>
              <a:gd name="connsiteX6" fmla="*/ 1432451 w 2729603"/>
              <a:gd name="connsiteY6" fmla="*/ 3150 h 11329"/>
              <a:gd name="connsiteX7" fmla="*/ 2729603 w 2729603"/>
              <a:gd name="connsiteY7" fmla="*/ 1132 h 11329"/>
              <a:gd name="connsiteX0" fmla="*/ 0 w 2729603"/>
              <a:gd name="connsiteY0" fmla="*/ 11329 h 11329"/>
              <a:gd name="connsiteX1" fmla="*/ 115619 w 2729603"/>
              <a:gd name="connsiteY1" fmla="*/ 7913 h 11329"/>
              <a:gd name="connsiteX2" fmla="*/ 175151 w 2729603"/>
              <a:gd name="connsiteY2" fmla="*/ 3150 h 11329"/>
              <a:gd name="connsiteX3" fmla="*/ 370413 w 2729603"/>
              <a:gd name="connsiteY3" fmla="*/ 770 h 11329"/>
              <a:gd name="connsiteX4" fmla="*/ 560913 w 2729603"/>
              <a:gd name="connsiteY4" fmla="*/ 7914 h 11329"/>
              <a:gd name="connsiteX5" fmla="*/ 1320532 w 2729603"/>
              <a:gd name="connsiteY5" fmla="*/ 769 h 11329"/>
              <a:gd name="connsiteX6" fmla="*/ 1432451 w 2729603"/>
              <a:gd name="connsiteY6" fmla="*/ 3150 h 11329"/>
              <a:gd name="connsiteX7" fmla="*/ 2729603 w 2729603"/>
              <a:gd name="connsiteY7" fmla="*/ 1132 h 11329"/>
              <a:gd name="connsiteX0" fmla="*/ 0 w 2729603"/>
              <a:gd name="connsiteY0" fmla="*/ 11329 h 11329"/>
              <a:gd name="connsiteX1" fmla="*/ 115619 w 2729603"/>
              <a:gd name="connsiteY1" fmla="*/ 7913 h 11329"/>
              <a:gd name="connsiteX2" fmla="*/ 175151 w 2729603"/>
              <a:gd name="connsiteY2" fmla="*/ 3150 h 11329"/>
              <a:gd name="connsiteX3" fmla="*/ 370413 w 2729603"/>
              <a:gd name="connsiteY3" fmla="*/ 770 h 11329"/>
              <a:gd name="connsiteX4" fmla="*/ 560913 w 2729603"/>
              <a:gd name="connsiteY4" fmla="*/ 7914 h 11329"/>
              <a:gd name="connsiteX5" fmla="*/ 1320532 w 2729603"/>
              <a:gd name="connsiteY5" fmla="*/ 769 h 11329"/>
              <a:gd name="connsiteX6" fmla="*/ 1432451 w 2729603"/>
              <a:gd name="connsiteY6" fmla="*/ 3150 h 11329"/>
              <a:gd name="connsiteX7" fmla="*/ 2729603 w 2729603"/>
              <a:gd name="connsiteY7" fmla="*/ 1132 h 11329"/>
              <a:gd name="connsiteX0" fmla="*/ 0 w 2729603"/>
              <a:gd name="connsiteY0" fmla="*/ 11329 h 131747"/>
              <a:gd name="connsiteX1" fmla="*/ 115619 w 2729603"/>
              <a:gd name="connsiteY1" fmla="*/ 7913 h 131747"/>
              <a:gd name="connsiteX2" fmla="*/ 175151 w 2729603"/>
              <a:gd name="connsiteY2" fmla="*/ 3150 h 131747"/>
              <a:gd name="connsiteX3" fmla="*/ 370413 w 2729603"/>
              <a:gd name="connsiteY3" fmla="*/ 770 h 131747"/>
              <a:gd name="connsiteX4" fmla="*/ 394226 w 2729603"/>
              <a:gd name="connsiteY4" fmla="*/ 131739 h 131747"/>
              <a:gd name="connsiteX5" fmla="*/ 560913 w 2729603"/>
              <a:gd name="connsiteY5" fmla="*/ 7914 h 131747"/>
              <a:gd name="connsiteX6" fmla="*/ 1320532 w 2729603"/>
              <a:gd name="connsiteY6" fmla="*/ 769 h 131747"/>
              <a:gd name="connsiteX7" fmla="*/ 1432451 w 2729603"/>
              <a:gd name="connsiteY7" fmla="*/ 3150 h 131747"/>
              <a:gd name="connsiteX8" fmla="*/ 2729603 w 2729603"/>
              <a:gd name="connsiteY8" fmla="*/ 1132 h 131747"/>
              <a:gd name="connsiteX0" fmla="*/ 0 w 2729603"/>
              <a:gd name="connsiteY0" fmla="*/ 197637 h 318341"/>
              <a:gd name="connsiteX1" fmla="*/ 115619 w 2729603"/>
              <a:gd name="connsiteY1" fmla="*/ 194221 h 318341"/>
              <a:gd name="connsiteX2" fmla="*/ 175151 w 2729603"/>
              <a:gd name="connsiteY2" fmla="*/ 189458 h 318341"/>
              <a:gd name="connsiteX3" fmla="*/ 370413 w 2729603"/>
              <a:gd name="connsiteY3" fmla="*/ 187078 h 318341"/>
              <a:gd name="connsiteX4" fmla="*/ 394226 w 2729603"/>
              <a:gd name="connsiteY4" fmla="*/ 318047 h 318341"/>
              <a:gd name="connsiteX5" fmla="*/ 432326 w 2729603"/>
              <a:gd name="connsiteY5" fmla="*/ 1340 h 318341"/>
              <a:gd name="connsiteX6" fmla="*/ 560913 w 2729603"/>
              <a:gd name="connsiteY6" fmla="*/ 194222 h 318341"/>
              <a:gd name="connsiteX7" fmla="*/ 1320532 w 2729603"/>
              <a:gd name="connsiteY7" fmla="*/ 187077 h 318341"/>
              <a:gd name="connsiteX8" fmla="*/ 1432451 w 2729603"/>
              <a:gd name="connsiteY8" fmla="*/ 189458 h 318341"/>
              <a:gd name="connsiteX9" fmla="*/ 2729603 w 2729603"/>
              <a:gd name="connsiteY9" fmla="*/ 187440 h 31834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75151 w 2729603"/>
              <a:gd name="connsiteY2" fmla="*/ 190338 h 319221"/>
              <a:gd name="connsiteX3" fmla="*/ 370413 w 2729603"/>
              <a:gd name="connsiteY3" fmla="*/ 187958 h 319221"/>
              <a:gd name="connsiteX4" fmla="*/ 394226 w 2729603"/>
              <a:gd name="connsiteY4" fmla="*/ 318927 h 319221"/>
              <a:gd name="connsiteX5" fmla="*/ 432326 w 2729603"/>
              <a:gd name="connsiteY5" fmla="*/ 2220 h 319221"/>
              <a:gd name="connsiteX6" fmla="*/ 451376 w 2729603"/>
              <a:gd name="connsiteY6" fmla="*/ 268920 h 319221"/>
              <a:gd name="connsiteX7" fmla="*/ 560913 w 2729603"/>
              <a:gd name="connsiteY7" fmla="*/ 195102 h 319221"/>
              <a:gd name="connsiteX8" fmla="*/ 1320532 w 2729603"/>
              <a:gd name="connsiteY8" fmla="*/ 187957 h 319221"/>
              <a:gd name="connsiteX9" fmla="*/ 1432451 w 2729603"/>
              <a:gd name="connsiteY9" fmla="*/ 190338 h 319221"/>
              <a:gd name="connsiteX10" fmla="*/ 2729603 w 2729603"/>
              <a:gd name="connsiteY10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75151 w 2729603"/>
              <a:gd name="connsiteY2" fmla="*/ 190338 h 319221"/>
              <a:gd name="connsiteX3" fmla="*/ 370413 w 2729603"/>
              <a:gd name="connsiteY3" fmla="*/ 187958 h 319221"/>
              <a:gd name="connsiteX4" fmla="*/ 394226 w 2729603"/>
              <a:gd name="connsiteY4" fmla="*/ 318927 h 319221"/>
              <a:gd name="connsiteX5" fmla="*/ 432326 w 2729603"/>
              <a:gd name="connsiteY5" fmla="*/ 2220 h 319221"/>
              <a:gd name="connsiteX6" fmla="*/ 451376 w 2729603"/>
              <a:gd name="connsiteY6" fmla="*/ 268920 h 319221"/>
              <a:gd name="connsiteX7" fmla="*/ 477569 w 2729603"/>
              <a:gd name="connsiteY7" fmla="*/ 35558 h 319221"/>
              <a:gd name="connsiteX8" fmla="*/ 560913 w 2729603"/>
              <a:gd name="connsiteY8" fmla="*/ 195102 h 319221"/>
              <a:gd name="connsiteX9" fmla="*/ 1320532 w 2729603"/>
              <a:gd name="connsiteY9" fmla="*/ 187957 h 319221"/>
              <a:gd name="connsiteX10" fmla="*/ 1432451 w 2729603"/>
              <a:gd name="connsiteY10" fmla="*/ 190338 h 319221"/>
              <a:gd name="connsiteX11" fmla="*/ 2729603 w 2729603"/>
              <a:gd name="connsiteY11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75151 w 2729603"/>
              <a:gd name="connsiteY2" fmla="*/ 190338 h 319221"/>
              <a:gd name="connsiteX3" fmla="*/ 370413 w 2729603"/>
              <a:gd name="connsiteY3" fmla="*/ 187958 h 319221"/>
              <a:gd name="connsiteX4" fmla="*/ 394226 w 2729603"/>
              <a:gd name="connsiteY4" fmla="*/ 318927 h 319221"/>
              <a:gd name="connsiteX5" fmla="*/ 432326 w 2729603"/>
              <a:gd name="connsiteY5" fmla="*/ 2220 h 319221"/>
              <a:gd name="connsiteX6" fmla="*/ 451376 w 2729603"/>
              <a:gd name="connsiteY6" fmla="*/ 268920 h 319221"/>
              <a:gd name="connsiteX7" fmla="*/ 477569 w 2729603"/>
              <a:gd name="connsiteY7" fmla="*/ 35558 h 319221"/>
              <a:gd name="connsiteX8" fmla="*/ 503763 w 2729603"/>
              <a:gd name="connsiteY8" fmla="*/ 273683 h 319221"/>
              <a:gd name="connsiteX9" fmla="*/ 560913 w 2729603"/>
              <a:gd name="connsiteY9" fmla="*/ 195102 h 319221"/>
              <a:gd name="connsiteX10" fmla="*/ 1320532 w 2729603"/>
              <a:gd name="connsiteY10" fmla="*/ 187957 h 319221"/>
              <a:gd name="connsiteX11" fmla="*/ 1432451 w 2729603"/>
              <a:gd name="connsiteY11" fmla="*/ 190338 h 319221"/>
              <a:gd name="connsiteX12" fmla="*/ 2729603 w 2729603"/>
              <a:gd name="connsiteY12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75151 w 2729603"/>
              <a:gd name="connsiteY2" fmla="*/ 190338 h 319221"/>
              <a:gd name="connsiteX3" fmla="*/ 370413 w 2729603"/>
              <a:gd name="connsiteY3" fmla="*/ 187958 h 319221"/>
              <a:gd name="connsiteX4" fmla="*/ 394226 w 2729603"/>
              <a:gd name="connsiteY4" fmla="*/ 318927 h 319221"/>
              <a:gd name="connsiteX5" fmla="*/ 432326 w 2729603"/>
              <a:gd name="connsiteY5" fmla="*/ 2220 h 319221"/>
              <a:gd name="connsiteX6" fmla="*/ 451376 w 2729603"/>
              <a:gd name="connsiteY6" fmla="*/ 268920 h 319221"/>
              <a:gd name="connsiteX7" fmla="*/ 477569 w 2729603"/>
              <a:gd name="connsiteY7" fmla="*/ 35558 h 319221"/>
              <a:gd name="connsiteX8" fmla="*/ 503763 w 2729603"/>
              <a:gd name="connsiteY8" fmla="*/ 273683 h 319221"/>
              <a:gd name="connsiteX9" fmla="*/ 525194 w 2729603"/>
              <a:gd name="connsiteY9" fmla="*/ 118902 h 319221"/>
              <a:gd name="connsiteX10" fmla="*/ 560913 w 2729603"/>
              <a:gd name="connsiteY10" fmla="*/ 195102 h 319221"/>
              <a:gd name="connsiteX11" fmla="*/ 1320532 w 2729603"/>
              <a:gd name="connsiteY11" fmla="*/ 187957 h 319221"/>
              <a:gd name="connsiteX12" fmla="*/ 1432451 w 2729603"/>
              <a:gd name="connsiteY12" fmla="*/ 190338 h 319221"/>
              <a:gd name="connsiteX13" fmla="*/ 2729603 w 2729603"/>
              <a:gd name="connsiteY13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75151 w 2729603"/>
              <a:gd name="connsiteY2" fmla="*/ 190338 h 319221"/>
              <a:gd name="connsiteX3" fmla="*/ 370413 w 2729603"/>
              <a:gd name="connsiteY3" fmla="*/ 187958 h 319221"/>
              <a:gd name="connsiteX4" fmla="*/ 394226 w 2729603"/>
              <a:gd name="connsiteY4" fmla="*/ 318927 h 319221"/>
              <a:gd name="connsiteX5" fmla="*/ 432326 w 2729603"/>
              <a:gd name="connsiteY5" fmla="*/ 2220 h 319221"/>
              <a:gd name="connsiteX6" fmla="*/ 451376 w 2729603"/>
              <a:gd name="connsiteY6" fmla="*/ 268920 h 319221"/>
              <a:gd name="connsiteX7" fmla="*/ 477569 w 2729603"/>
              <a:gd name="connsiteY7" fmla="*/ 35558 h 319221"/>
              <a:gd name="connsiteX8" fmla="*/ 503763 w 2729603"/>
              <a:gd name="connsiteY8" fmla="*/ 273683 h 319221"/>
              <a:gd name="connsiteX9" fmla="*/ 525194 w 2729603"/>
              <a:gd name="connsiteY9" fmla="*/ 118902 h 319221"/>
              <a:gd name="connsiteX10" fmla="*/ 560913 w 2729603"/>
              <a:gd name="connsiteY10" fmla="*/ 195102 h 319221"/>
              <a:gd name="connsiteX11" fmla="*/ 1320532 w 2729603"/>
              <a:gd name="connsiteY11" fmla="*/ 187957 h 319221"/>
              <a:gd name="connsiteX12" fmla="*/ 1432451 w 2729603"/>
              <a:gd name="connsiteY12" fmla="*/ 190338 h 319221"/>
              <a:gd name="connsiteX13" fmla="*/ 2729603 w 2729603"/>
              <a:gd name="connsiteY13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75151 w 2729603"/>
              <a:gd name="connsiteY2" fmla="*/ 190338 h 319221"/>
              <a:gd name="connsiteX3" fmla="*/ 370413 w 2729603"/>
              <a:gd name="connsiteY3" fmla="*/ 187958 h 319221"/>
              <a:gd name="connsiteX4" fmla="*/ 394226 w 2729603"/>
              <a:gd name="connsiteY4" fmla="*/ 318927 h 319221"/>
              <a:gd name="connsiteX5" fmla="*/ 432326 w 2729603"/>
              <a:gd name="connsiteY5" fmla="*/ 2220 h 319221"/>
              <a:gd name="connsiteX6" fmla="*/ 451376 w 2729603"/>
              <a:gd name="connsiteY6" fmla="*/ 268920 h 319221"/>
              <a:gd name="connsiteX7" fmla="*/ 477569 w 2729603"/>
              <a:gd name="connsiteY7" fmla="*/ 35558 h 319221"/>
              <a:gd name="connsiteX8" fmla="*/ 503763 w 2729603"/>
              <a:gd name="connsiteY8" fmla="*/ 273683 h 319221"/>
              <a:gd name="connsiteX9" fmla="*/ 525194 w 2729603"/>
              <a:gd name="connsiteY9" fmla="*/ 118902 h 319221"/>
              <a:gd name="connsiteX10" fmla="*/ 560913 w 2729603"/>
              <a:gd name="connsiteY10" fmla="*/ 195102 h 319221"/>
              <a:gd name="connsiteX11" fmla="*/ 1320532 w 2729603"/>
              <a:gd name="connsiteY11" fmla="*/ 187957 h 319221"/>
              <a:gd name="connsiteX12" fmla="*/ 1432451 w 2729603"/>
              <a:gd name="connsiteY12" fmla="*/ 190338 h 319221"/>
              <a:gd name="connsiteX13" fmla="*/ 2729603 w 2729603"/>
              <a:gd name="connsiteY13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75151 w 2729603"/>
              <a:gd name="connsiteY2" fmla="*/ 190338 h 319221"/>
              <a:gd name="connsiteX3" fmla="*/ 370413 w 2729603"/>
              <a:gd name="connsiteY3" fmla="*/ 187958 h 319221"/>
              <a:gd name="connsiteX4" fmla="*/ 394226 w 2729603"/>
              <a:gd name="connsiteY4" fmla="*/ 318927 h 319221"/>
              <a:gd name="connsiteX5" fmla="*/ 432326 w 2729603"/>
              <a:gd name="connsiteY5" fmla="*/ 2220 h 319221"/>
              <a:gd name="connsiteX6" fmla="*/ 451376 w 2729603"/>
              <a:gd name="connsiteY6" fmla="*/ 268920 h 319221"/>
              <a:gd name="connsiteX7" fmla="*/ 477569 w 2729603"/>
              <a:gd name="connsiteY7" fmla="*/ 35558 h 319221"/>
              <a:gd name="connsiteX8" fmla="*/ 503763 w 2729603"/>
              <a:gd name="connsiteY8" fmla="*/ 273683 h 319221"/>
              <a:gd name="connsiteX9" fmla="*/ 525194 w 2729603"/>
              <a:gd name="connsiteY9" fmla="*/ 118902 h 319221"/>
              <a:gd name="connsiteX10" fmla="*/ 560913 w 2729603"/>
              <a:gd name="connsiteY10" fmla="*/ 195102 h 319221"/>
              <a:gd name="connsiteX11" fmla="*/ 1320532 w 2729603"/>
              <a:gd name="connsiteY11" fmla="*/ 187957 h 319221"/>
              <a:gd name="connsiteX12" fmla="*/ 1432451 w 2729603"/>
              <a:gd name="connsiteY12" fmla="*/ 190338 h 319221"/>
              <a:gd name="connsiteX13" fmla="*/ 2729603 w 2729603"/>
              <a:gd name="connsiteY13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75151 w 2729603"/>
              <a:gd name="connsiteY2" fmla="*/ 190338 h 319221"/>
              <a:gd name="connsiteX3" fmla="*/ 370413 w 2729603"/>
              <a:gd name="connsiteY3" fmla="*/ 187958 h 319221"/>
              <a:gd name="connsiteX4" fmla="*/ 394226 w 2729603"/>
              <a:gd name="connsiteY4" fmla="*/ 318927 h 319221"/>
              <a:gd name="connsiteX5" fmla="*/ 432326 w 2729603"/>
              <a:gd name="connsiteY5" fmla="*/ 2220 h 319221"/>
              <a:gd name="connsiteX6" fmla="*/ 451376 w 2729603"/>
              <a:gd name="connsiteY6" fmla="*/ 268920 h 319221"/>
              <a:gd name="connsiteX7" fmla="*/ 477569 w 2729603"/>
              <a:gd name="connsiteY7" fmla="*/ 35558 h 319221"/>
              <a:gd name="connsiteX8" fmla="*/ 503763 w 2729603"/>
              <a:gd name="connsiteY8" fmla="*/ 273683 h 319221"/>
              <a:gd name="connsiteX9" fmla="*/ 525194 w 2729603"/>
              <a:gd name="connsiteY9" fmla="*/ 118902 h 319221"/>
              <a:gd name="connsiteX10" fmla="*/ 560913 w 2729603"/>
              <a:gd name="connsiteY10" fmla="*/ 195102 h 319221"/>
              <a:gd name="connsiteX11" fmla="*/ 1320532 w 2729603"/>
              <a:gd name="connsiteY11" fmla="*/ 187957 h 319221"/>
              <a:gd name="connsiteX12" fmla="*/ 1432451 w 2729603"/>
              <a:gd name="connsiteY12" fmla="*/ 190338 h 319221"/>
              <a:gd name="connsiteX13" fmla="*/ 2729603 w 2729603"/>
              <a:gd name="connsiteY13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75151 w 2729603"/>
              <a:gd name="connsiteY2" fmla="*/ 190338 h 319221"/>
              <a:gd name="connsiteX3" fmla="*/ 370413 w 2729603"/>
              <a:gd name="connsiteY3" fmla="*/ 187958 h 319221"/>
              <a:gd name="connsiteX4" fmla="*/ 394226 w 2729603"/>
              <a:gd name="connsiteY4" fmla="*/ 318927 h 319221"/>
              <a:gd name="connsiteX5" fmla="*/ 432326 w 2729603"/>
              <a:gd name="connsiteY5" fmla="*/ 2220 h 319221"/>
              <a:gd name="connsiteX6" fmla="*/ 451376 w 2729603"/>
              <a:gd name="connsiteY6" fmla="*/ 268920 h 319221"/>
              <a:gd name="connsiteX7" fmla="*/ 477569 w 2729603"/>
              <a:gd name="connsiteY7" fmla="*/ 35558 h 319221"/>
              <a:gd name="connsiteX8" fmla="*/ 503763 w 2729603"/>
              <a:gd name="connsiteY8" fmla="*/ 273683 h 319221"/>
              <a:gd name="connsiteX9" fmla="*/ 525194 w 2729603"/>
              <a:gd name="connsiteY9" fmla="*/ 118902 h 319221"/>
              <a:gd name="connsiteX10" fmla="*/ 560913 w 2729603"/>
              <a:gd name="connsiteY10" fmla="*/ 195102 h 319221"/>
              <a:gd name="connsiteX11" fmla="*/ 599013 w 2729603"/>
              <a:gd name="connsiteY11" fmla="*/ 195102 h 319221"/>
              <a:gd name="connsiteX12" fmla="*/ 1320532 w 2729603"/>
              <a:gd name="connsiteY12" fmla="*/ 187957 h 319221"/>
              <a:gd name="connsiteX13" fmla="*/ 1432451 w 2729603"/>
              <a:gd name="connsiteY13" fmla="*/ 190338 h 319221"/>
              <a:gd name="connsiteX14" fmla="*/ 2729603 w 2729603"/>
              <a:gd name="connsiteY14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75151 w 2729603"/>
              <a:gd name="connsiteY2" fmla="*/ 190338 h 319221"/>
              <a:gd name="connsiteX3" fmla="*/ 370413 w 2729603"/>
              <a:gd name="connsiteY3" fmla="*/ 187958 h 319221"/>
              <a:gd name="connsiteX4" fmla="*/ 394226 w 2729603"/>
              <a:gd name="connsiteY4" fmla="*/ 318927 h 319221"/>
              <a:gd name="connsiteX5" fmla="*/ 432326 w 2729603"/>
              <a:gd name="connsiteY5" fmla="*/ 2220 h 319221"/>
              <a:gd name="connsiteX6" fmla="*/ 451376 w 2729603"/>
              <a:gd name="connsiteY6" fmla="*/ 268920 h 319221"/>
              <a:gd name="connsiteX7" fmla="*/ 477569 w 2729603"/>
              <a:gd name="connsiteY7" fmla="*/ 35558 h 319221"/>
              <a:gd name="connsiteX8" fmla="*/ 503763 w 2729603"/>
              <a:gd name="connsiteY8" fmla="*/ 273683 h 319221"/>
              <a:gd name="connsiteX9" fmla="*/ 525194 w 2729603"/>
              <a:gd name="connsiteY9" fmla="*/ 118902 h 319221"/>
              <a:gd name="connsiteX10" fmla="*/ 560913 w 2729603"/>
              <a:gd name="connsiteY10" fmla="*/ 195102 h 319221"/>
              <a:gd name="connsiteX11" fmla="*/ 599013 w 2729603"/>
              <a:gd name="connsiteY11" fmla="*/ 195102 h 319221"/>
              <a:gd name="connsiteX12" fmla="*/ 1320532 w 2729603"/>
              <a:gd name="connsiteY12" fmla="*/ 187957 h 319221"/>
              <a:gd name="connsiteX13" fmla="*/ 1432451 w 2729603"/>
              <a:gd name="connsiteY13" fmla="*/ 190338 h 319221"/>
              <a:gd name="connsiteX14" fmla="*/ 2729603 w 2729603"/>
              <a:gd name="connsiteY14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75151 w 2729603"/>
              <a:gd name="connsiteY2" fmla="*/ 190338 h 319221"/>
              <a:gd name="connsiteX3" fmla="*/ 370413 w 2729603"/>
              <a:gd name="connsiteY3" fmla="*/ 187958 h 319221"/>
              <a:gd name="connsiteX4" fmla="*/ 394226 w 2729603"/>
              <a:gd name="connsiteY4" fmla="*/ 318927 h 319221"/>
              <a:gd name="connsiteX5" fmla="*/ 432326 w 2729603"/>
              <a:gd name="connsiteY5" fmla="*/ 2220 h 319221"/>
              <a:gd name="connsiteX6" fmla="*/ 451376 w 2729603"/>
              <a:gd name="connsiteY6" fmla="*/ 268920 h 319221"/>
              <a:gd name="connsiteX7" fmla="*/ 477569 w 2729603"/>
              <a:gd name="connsiteY7" fmla="*/ 35558 h 319221"/>
              <a:gd name="connsiteX8" fmla="*/ 503763 w 2729603"/>
              <a:gd name="connsiteY8" fmla="*/ 273683 h 319221"/>
              <a:gd name="connsiteX9" fmla="*/ 525194 w 2729603"/>
              <a:gd name="connsiteY9" fmla="*/ 118902 h 319221"/>
              <a:gd name="connsiteX10" fmla="*/ 560913 w 2729603"/>
              <a:gd name="connsiteY10" fmla="*/ 195102 h 319221"/>
              <a:gd name="connsiteX11" fmla="*/ 599013 w 2729603"/>
              <a:gd name="connsiteY11" fmla="*/ 195102 h 319221"/>
              <a:gd name="connsiteX12" fmla="*/ 1320532 w 2729603"/>
              <a:gd name="connsiteY12" fmla="*/ 187957 h 319221"/>
              <a:gd name="connsiteX13" fmla="*/ 1432451 w 2729603"/>
              <a:gd name="connsiteY13" fmla="*/ 190338 h 319221"/>
              <a:gd name="connsiteX14" fmla="*/ 2729603 w 2729603"/>
              <a:gd name="connsiteY14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75151 w 2729603"/>
              <a:gd name="connsiteY2" fmla="*/ 190338 h 319221"/>
              <a:gd name="connsiteX3" fmla="*/ 370413 w 2729603"/>
              <a:gd name="connsiteY3" fmla="*/ 187958 h 319221"/>
              <a:gd name="connsiteX4" fmla="*/ 394226 w 2729603"/>
              <a:gd name="connsiteY4" fmla="*/ 318927 h 319221"/>
              <a:gd name="connsiteX5" fmla="*/ 432326 w 2729603"/>
              <a:gd name="connsiteY5" fmla="*/ 2220 h 319221"/>
              <a:gd name="connsiteX6" fmla="*/ 451376 w 2729603"/>
              <a:gd name="connsiteY6" fmla="*/ 268920 h 319221"/>
              <a:gd name="connsiteX7" fmla="*/ 477569 w 2729603"/>
              <a:gd name="connsiteY7" fmla="*/ 35558 h 319221"/>
              <a:gd name="connsiteX8" fmla="*/ 503763 w 2729603"/>
              <a:gd name="connsiteY8" fmla="*/ 273683 h 319221"/>
              <a:gd name="connsiteX9" fmla="*/ 525194 w 2729603"/>
              <a:gd name="connsiteY9" fmla="*/ 118902 h 319221"/>
              <a:gd name="connsiteX10" fmla="*/ 560913 w 2729603"/>
              <a:gd name="connsiteY10" fmla="*/ 195102 h 319221"/>
              <a:gd name="connsiteX11" fmla="*/ 599013 w 2729603"/>
              <a:gd name="connsiteY11" fmla="*/ 195102 h 319221"/>
              <a:gd name="connsiteX12" fmla="*/ 1320532 w 2729603"/>
              <a:gd name="connsiteY12" fmla="*/ 187957 h 319221"/>
              <a:gd name="connsiteX13" fmla="*/ 1432451 w 2729603"/>
              <a:gd name="connsiteY13" fmla="*/ 190338 h 319221"/>
              <a:gd name="connsiteX14" fmla="*/ 2729603 w 2729603"/>
              <a:gd name="connsiteY14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75151 w 2729603"/>
              <a:gd name="connsiteY2" fmla="*/ 190338 h 319221"/>
              <a:gd name="connsiteX3" fmla="*/ 370413 w 2729603"/>
              <a:gd name="connsiteY3" fmla="*/ 187958 h 319221"/>
              <a:gd name="connsiteX4" fmla="*/ 394226 w 2729603"/>
              <a:gd name="connsiteY4" fmla="*/ 318927 h 319221"/>
              <a:gd name="connsiteX5" fmla="*/ 432326 w 2729603"/>
              <a:gd name="connsiteY5" fmla="*/ 2220 h 319221"/>
              <a:gd name="connsiteX6" fmla="*/ 451376 w 2729603"/>
              <a:gd name="connsiteY6" fmla="*/ 268920 h 319221"/>
              <a:gd name="connsiteX7" fmla="*/ 477569 w 2729603"/>
              <a:gd name="connsiteY7" fmla="*/ 35558 h 319221"/>
              <a:gd name="connsiteX8" fmla="*/ 503763 w 2729603"/>
              <a:gd name="connsiteY8" fmla="*/ 273683 h 319221"/>
              <a:gd name="connsiteX9" fmla="*/ 525194 w 2729603"/>
              <a:gd name="connsiteY9" fmla="*/ 118902 h 319221"/>
              <a:gd name="connsiteX10" fmla="*/ 560913 w 2729603"/>
              <a:gd name="connsiteY10" fmla="*/ 195102 h 319221"/>
              <a:gd name="connsiteX11" fmla="*/ 599013 w 2729603"/>
              <a:gd name="connsiteY11" fmla="*/ 195102 h 319221"/>
              <a:gd name="connsiteX12" fmla="*/ 1320532 w 2729603"/>
              <a:gd name="connsiteY12" fmla="*/ 187957 h 319221"/>
              <a:gd name="connsiteX13" fmla="*/ 1432451 w 2729603"/>
              <a:gd name="connsiteY13" fmla="*/ 190338 h 319221"/>
              <a:gd name="connsiteX14" fmla="*/ 2729603 w 2729603"/>
              <a:gd name="connsiteY14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75151 w 2729603"/>
              <a:gd name="connsiteY2" fmla="*/ 190338 h 319221"/>
              <a:gd name="connsiteX3" fmla="*/ 370413 w 2729603"/>
              <a:gd name="connsiteY3" fmla="*/ 187958 h 319221"/>
              <a:gd name="connsiteX4" fmla="*/ 394226 w 2729603"/>
              <a:gd name="connsiteY4" fmla="*/ 318927 h 319221"/>
              <a:gd name="connsiteX5" fmla="*/ 432326 w 2729603"/>
              <a:gd name="connsiteY5" fmla="*/ 2220 h 319221"/>
              <a:gd name="connsiteX6" fmla="*/ 451376 w 2729603"/>
              <a:gd name="connsiteY6" fmla="*/ 268920 h 319221"/>
              <a:gd name="connsiteX7" fmla="*/ 477569 w 2729603"/>
              <a:gd name="connsiteY7" fmla="*/ 35558 h 319221"/>
              <a:gd name="connsiteX8" fmla="*/ 503763 w 2729603"/>
              <a:gd name="connsiteY8" fmla="*/ 273683 h 319221"/>
              <a:gd name="connsiteX9" fmla="*/ 525194 w 2729603"/>
              <a:gd name="connsiteY9" fmla="*/ 118902 h 319221"/>
              <a:gd name="connsiteX10" fmla="*/ 560913 w 2729603"/>
              <a:gd name="connsiteY10" fmla="*/ 195102 h 319221"/>
              <a:gd name="connsiteX11" fmla="*/ 599013 w 2729603"/>
              <a:gd name="connsiteY11" fmla="*/ 195102 h 319221"/>
              <a:gd name="connsiteX12" fmla="*/ 1320532 w 2729603"/>
              <a:gd name="connsiteY12" fmla="*/ 187957 h 319221"/>
              <a:gd name="connsiteX13" fmla="*/ 1432451 w 2729603"/>
              <a:gd name="connsiteY13" fmla="*/ 190338 h 319221"/>
              <a:gd name="connsiteX14" fmla="*/ 2729603 w 2729603"/>
              <a:gd name="connsiteY14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75151 w 2729603"/>
              <a:gd name="connsiteY2" fmla="*/ 190338 h 319221"/>
              <a:gd name="connsiteX3" fmla="*/ 370413 w 2729603"/>
              <a:gd name="connsiteY3" fmla="*/ 187958 h 319221"/>
              <a:gd name="connsiteX4" fmla="*/ 394226 w 2729603"/>
              <a:gd name="connsiteY4" fmla="*/ 318927 h 319221"/>
              <a:gd name="connsiteX5" fmla="*/ 432326 w 2729603"/>
              <a:gd name="connsiteY5" fmla="*/ 2220 h 319221"/>
              <a:gd name="connsiteX6" fmla="*/ 451376 w 2729603"/>
              <a:gd name="connsiteY6" fmla="*/ 268920 h 319221"/>
              <a:gd name="connsiteX7" fmla="*/ 477569 w 2729603"/>
              <a:gd name="connsiteY7" fmla="*/ 35558 h 319221"/>
              <a:gd name="connsiteX8" fmla="*/ 503763 w 2729603"/>
              <a:gd name="connsiteY8" fmla="*/ 273683 h 319221"/>
              <a:gd name="connsiteX9" fmla="*/ 525194 w 2729603"/>
              <a:gd name="connsiteY9" fmla="*/ 118902 h 319221"/>
              <a:gd name="connsiteX10" fmla="*/ 560913 w 2729603"/>
              <a:gd name="connsiteY10" fmla="*/ 195102 h 319221"/>
              <a:gd name="connsiteX11" fmla="*/ 599013 w 2729603"/>
              <a:gd name="connsiteY11" fmla="*/ 195102 h 319221"/>
              <a:gd name="connsiteX12" fmla="*/ 1320532 w 2729603"/>
              <a:gd name="connsiteY12" fmla="*/ 187957 h 319221"/>
              <a:gd name="connsiteX13" fmla="*/ 1432451 w 2729603"/>
              <a:gd name="connsiteY13" fmla="*/ 190338 h 319221"/>
              <a:gd name="connsiteX14" fmla="*/ 2729603 w 2729603"/>
              <a:gd name="connsiteY14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75151 w 2729603"/>
              <a:gd name="connsiteY3" fmla="*/ 190338 h 319221"/>
              <a:gd name="connsiteX4" fmla="*/ 370413 w 2729603"/>
              <a:gd name="connsiteY4" fmla="*/ 187958 h 319221"/>
              <a:gd name="connsiteX5" fmla="*/ 394226 w 2729603"/>
              <a:gd name="connsiteY5" fmla="*/ 318927 h 319221"/>
              <a:gd name="connsiteX6" fmla="*/ 432326 w 2729603"/>
              <a:gd name="connsiteY6" fmla="*/ 2220 h 319221"/>
              <a:gd name="connsiteX7" fmla="*/ 451376 w 2729603"/>
              <a:gd name="connsiteY7" fmla="*/ 268920 h 319221"/>
              <a:gd name="connsiteX8" fmla="*/ 477569 w 2729603"/>
              <a:gd name="connsiteY8" fmla="*/ 35558 h 319221"/>
              <a:gd name="connsiteX9" fmla="*/ 503763 w 2729603"/>
              <a:gd name="connsiteY9" fmla="*/ 273683 h 319221"/>
              <a:gd name="connsiteX10" fmla="*/ 525194 w 2729603"/>
              <a:gd name="connsiteY10" fmla="*/ 118902 h 319221"/>
              <a:gd name="connsiteX11" fmla="*/ 560913 w 2729603"/>
              <a:gd name="connsiteY11" fmla="*/ 195102 h 319221"/>
              <a:gd name="connsiteX12" fmla="*/ 599013 w 2729603"/>
              <a:gd name="connsiteY12" fmla="*/ 195102 h 319221"/>
              <a:gd name="connsiteX13" fmla="*/ 1320532 w 2729603"/>
              <a:gd name="connsiteY13" fmla="*/ 187957 h 319221"/>
              <a:gd name="connsiteX14" fmla="*/ 1432451 w 2729603"/>
              <a:gd name="connsiteY14" fmla="*/ 190338 h 319221"/>
              <a:gd name="connsiteX15" fmla="*/ 2729603 w 2729603"/>
              <a:gd name="connsiteY15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75151 w 2729603"/>
              <a:gd name="connsiteY4" fmla="*/ 190338 h 319221"/>
              <a:gd name="connsiteX5" fmla="*/ 370413 w 2729603"/>
              <a:gd name="connsiteY5" fmla="*/ 187958 h 319221"/>
              <a:gd name="connsiteX6" fmla="*/ 394226 w 2729603"/>
              <a:gd name="connsiteY6" fmla="*/ 318927 h 319221"/>
              <a:gd name="connsiteX7" fmla="*/ 432326 w 2729603"/>
              <a:gd name="connsiteY7" fmla="*/ 2220 h 319221"/>
              <a:gd name="connsiteX8" fmla="*/ 451376 w 2729603"/>
              <a:gd name="connsiteY8" fmla="*/ 268920 h 319221"/>
              <a:gd name="connsiteX9" fmla="*/ 477569 w 2729603"/>
              <a:gd name="connsiteY9" fmla="*/ 35558 h 319221"/>
              <a:gd name="connsiteX10" fmla="*/ 503763 w 2729603"/>
              <a:gd name="connsiteY10" fmla="*/ 273683 h 319221"/>
              <a:gd name="connsiteX11" fmla="*/ 525194 w 2729603"/>
              <a:gd name="connsiteY11" fmla="*/ 118902 h 319221"/>
              <a:gd name="connsiteX12" fmla="*/ 560913 w 2729603"/>
              <a:gd name="connsiteY12" fmla="*/ 195102 h 319221"/>
              <a:gd name="connsiteX13" fmla="*/ 599013 w 2729603"/>
              <a:gd name="connsiteY13" fmla="*/ 195102 h 319221"/>
              <a:gd name="connsiteX14" fmla="*/ 1320532 w 2729603"/>
              <a:gd name="connsiteY14" fmla="*/ 187957 h 319221"/>
              <a:gd name="connsiteX15" fmla="*/ 1432451 w 2729603"/>
              <a:gd name="connsiteY15" fmla="*/ 190338 h 319221"/>
              <a:gd name="connsiteX16" fmla="*/ 2729603 w 2729603"/>
              <a:gd name="connsiteY16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75151 w 2729603"/>
              <a:gd name="connsiteY5" fmla="*/ 190338 h 319221"/>
              <a:gd name="connsiteX6" fmla="*/ 370413 w 2729603"/>
              <a:gd name="connsiteY6" fmla="*/ 187958 h 319221"/>
              <a:gd name="connsiteX7" fmla="*/ 394226 w 2729603"/>
              <a:gd name="connsiteY7" fmla="*/ 318927 h 319221"/>
              <a:gd name="connsiteX8" fmla="*/ 432326 w 2729603"/>
              <a:gd name="connsiteY8" fmla="*/ 2220 h 319221"/>
              <a:gd name="connsiteX9" fmla="*/ 451376 w 2729603"/>
              <a:gd name="connsiteY9" fmla="*/ 268920 h 319221"/>
              <a:gd name="connsiteX10" fmla="*/ 477569 w 2729603"/>
              <a:gd name="connsiteY10" fmla="*/ 35558 h 319221"/>
              <a:gd name="connsiteX11" fmla="*/ 503763 w 2729603"/>
              <a:gd name="connsiteY11" fmla="*/ 273683 h 319221"/>
              <a:gd name="connsiteX12" fmla="*/ 525194 w 2729603"/>
              <a:gd name="connsiteY12" fmla="*/ 118902 h 319221"/>
              <a:gd name="connsiteX13" fmla="*/ 560913 w 2729603"/>
              <a:gd name="connsiteY13" fmla="*/ 195102 h 319221"/>
              <a:gd name="connsiteX14" fmla="*/ 599013 w 2729603"/>
              <a:gd name="connsiteY14" fmla="*/ 195102 h 319221"/>
              <a:gd name="connsiteX15" fmla="*/ 1320532 w 2729603"/>
              <a:gd name="connsiteY15" fmla="*/ 187957 h 319221"/>
              <a:gd name="connsiteX16" fmla="*/ 1432451 w 2729603"/>
              <a:gd name="connsiteY16" fmla="*/ 190338 h 319221"/>
              <a:gd name="connsiteX17" fmla="*/ 2729603 w 2729603"/>
              <a:gd name="connsiteY17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90338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20532 w 2729603"/>
              <a:gd name="connsiteY16" fmla="*/ 187957 h 319221"/>
              <a:gd name="connsiteX17" fmla="*/ 1432451 w 2729603"/>
              <a:gd name="connsiteY17" fmla="*/ 190338 h 319221"/>
              <a:gd name="connsiteX18" fmla="*/ 2729603 w 2729603"/>
              <a:gd name="connsiteY18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20532 w 2729603"/>
              <a:gd name="connsiteY16" fmla="*/ 187957 h 319221"/>
              <a:gd name="connsiteX17" fmla="*/ 1432451 w 2729603"/>
              <a:gd name="connsiteY17" fmla="*/ 190338 h 319221"/>
              <a:gd name="connsiteX18" fmla="*/ 2729603 w 2729603"/>
              <a:gd name="connsiteY18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20532 w 2729603"/>
              <a:gd name="connsiteY16" fmla="*/ 187957 h 319221"/>
              <a:gd name="connsiteX17" fmla="*/ 1432451 w 2729603"/>
              <a:gd name="connsiteY17" fmla="*/ 190338 h 319221"/>
              <a:gd name="connsiteX18" fmla="*/ 2729603 w 2729603"/>
              <a:gd name="connsiteY18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20532 w 2729603"/>
              <a:gd name="connsiteY16" fmla="*/ 187957 h 319221"/>
              <a:gd name="connsiteX17" fmla="*/ 1432451 w 2729603"/>
              <a:gd name="connsiteY17" fmla="*/ 190338 h 319221"/>
              <a:gd name="connsiteX18" fmla="*/ 2729603 w 2729603"/>
              <a:gd name="connsiteY18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432451 w 2729603"/>
              <a:gd name="connsiteY17" fmla="*/ 190338 h 319221"/>
              <a:gd name="connsiteX18" fmla="*/ 2729603 w 2729603"/>
              <a:gd name="connsiteY18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432451 w 2729603"/>
              <a:gd name="connsiteY18" fmla="*/ 190338 h 319221"/>
              <a:gd name="connsiteX19" fmla="*/ 2729603 w 2729603"/>
              <a:gd name="connsiteY19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432451 w 2729603"/>
              <a:gd name="connsiteY18" fmla="*/ 190338 h 319221"/>
              <a:gd name="connsiteX19" fmla="*/ 2729603 w 2729603"/>
              <a:gd name="connsiteY19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432451 w 2729603"/>
              <a:gd name="connsiteY18" fmla="*/ 190338 h 319221"/>
              <a:gd name="connsiteX19" fmla="*/ 2729603 w 2729603"/>
              <a:gd name="connsiteY19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75301 w 2729603"/>
              <a:gd name="connsiteY18" fmla="*/ 264158 h 319221"/>
              <a:gd name="connsiteX19" fmla="*/ 1432451 w 2729603"/>
              <a:gd name="connsiteY19" fmla="*/ 190338 h 319221"/>
              <a:gd name="connsiteX20" fmla="*/ 2729603 w 2729603"/>
              <a:gd name="connsiteY20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75301 w 2729603"/>
              <a:gd name="connsiteY18" fmla="*/ 264158 h 319221"/>
              <a:gd name="connsiteX19" fmla="*/ 1432451 w 2729603"/>
              <a:gd name="connsiteY19" fmla="*/ 190338 h 319221"/>
              <a:gd name="connsiteX20" fmla="*/ 2729603 w 2729603"/>
              <a:gd name="connsiteY20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75301 w 2729603"/>
              <a:gd name="connsiteY18" fmla="*/ 264158 h 319221"/>
              <a:gd name="connsiteX19" fmla="*/ 1401494 w 2729603"/>
              <a:gd name="connsiteY19" fmla="*/ 116520 h 319221"/>
              <a:gd name="connsiteX20" fmla="*/ 1432451 w 2729603"/>
              <a:gd name="connsiteY20" fmla="*/ 190338 h 319221"/>
              <a:gd name="connsiteX21" fmla="*/ 2729603 w 2729603"/>
              <a:gd name="connsiteY21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75301 w 2729603"/>
              <a:gd name="connsiteY18" fmla="*/ 264158 h 319221"/>
              <a:gd name="connsiteX19" fmla="*/ 1401494 w 2729603"/>
              <a:gd name="connsiteY19" fmla="*/ 116520 h 319221"/>
              <a:gd name="connsiteX20" fmla="*/ 1446739 w 2729603"/>
              <a:gd name="connsiteY20" fmla="*/ 192720 h 319221"/>
              <a:gd name="connsiteX21" fmla="*/ 2729603 w 2729603"/>
              <a:gd name="connsiteY21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75301 w 2729603"/>
              <a:gd name="connsiteY18" fmla="*/ 264158 h 319221"/>
              <a:gd name="connsiteX19" fmla="*/ 1401494 w 2729603"/>
              <a:gd name="connsiteY19" fmla="*/ 116520 h 319221"/>
              <a:gd name="connsiteX20" fmla="*/ 1446739 w 2729603"/>
              <a:gd name="connsiteY20" fmla="*/ 192720 h 319221"/>
              <a:gd name="connsiteX21" fmla="*/ 2729603 w 2729603"/>
              <a:gd name="connsiteY21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75301 w 2729603"/>
              <a:gd name="connsiteY18" fmla="*/ 264158 h 319221"/>
              <a:gd name="connsiteX19" fmla="*/ 1401494 w 2729603"/>
              <a:gd name="connsiteY19" fmla="*/ 116520 h 319221"/>
              <a:gd name="connsiteX20" fmla="*/ 1425307 w 2729603"/>
              <a:gd name="connsiteY20" fmla="*/ 197483 h 319221"/>
              <a:gd name="connsiteX21" fmla="*/ 1446739 w 2729603"/>
              <a:gd name="connsiteY21" fmla="*/ 192720 h 319221"/>
              <a:gd name="connsiteX22" fmla="*/ 2729603 w 2729603"/>
              <a:gd name="connsiteY22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75301 w 2729603"/>
              <a:gd name="connsiteY18" fmla="*/ 264158 h 319221"/>
              <a:gd name="connsiteX19" fmla="*/ 1401494 w 2729603"/>
              <a:gd name="connsiteY19" fmla="*/ 116520 h 319221"/>
              <a:gd name="connsiteX20" fmla="*/ 1425307 w 2729603"/>
              <a:gd name="connsiteY20" fmla="*/ 197483 h 319221"/>
              <a:gd name="connsiteX21" fmla="*/ 1446739 w 2729603"/>
              <a:gd name="connsiteY21" fmla="*/ 192720 h 319221"/>
              <a:gd name="connsiteX22" fmla="*/ 2729603 w 2729603"/>
              <a:gd name="connsiteY22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37201 w 2729603"/>
              <a:gd name="connsiteY18" fmla="*/ 247489 h 319221"/>
              <a:gd name="connsiteX19" fmla="*/ 1375301 w 2729603"/>
              <a:gd name="connsiteY19" fmla="*/ 264158 h 319221"/>
              <a:gd name="connsiteX20" fmla="*/ 1401494 w 2729603"/>
              <a:gd name="connsiteY20" fmla="*/ 116520 h 319221"/>
              <a:gd name="connsiteX21" fmla="*/ 1425307 w 2729603"/>
              <a:gd name="connsiteY21" fmla="*/ 197483 h 319221"/>
              <a:gd name="connsiteX22" fmla="*/ 1446739 w 2729603"/>
              <a:gd name="connsiteY22" fmla="*/ 192720 h 319221"/>
              <a:gd name="connsiteX23" fmla="*/ 2729603 w 2729603"/>
              <a:gd name="connsiteY23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37201 w 2729603"/>
              <a:gd name="connsiteY18" fmla="*/ 247489 h 319221"/>
              <a:gd name="connsiteX19" fmla="*/ 1396732 w 2729603"/>
              <a:gd name="connsiteY19" fmla="*/ 266539 h 319221"/>
              <a:gd name="connsiteX20" fmla="*/ 1401494 w 2729603"/>
              <a:gd name="connsiteY20" fmla="*/ 116520 h 319221"/>
              <a:gd name="connsiteX21" fmla="*/ 1425307 w 2729603"/>
              <a:gd name="connsiteY21" fmla="*/ 197483 h 319221"/>
              <a:gd name="connsiteX22" fmla="*/ 1446739 w 2729603"/>
              <a:gd name="connsiteY22" fmla="*/ 192720 h 319221"/>
              <a:gd name="connsiteX23" fmla="*/ 2729603 w 2729603"/>
              <a:gd name="connsiteY23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37201 w 2729603"/>
              <a:gd name="connsiteY18" fmla="*/ 247489 h 319221"/>
              <a:gd name="connsiteX19" fmla="*/ 1375301 w 2729603"/>
              <a:gd name="connsiteY19" fmla="*/ 71277 h 319221"/>
              <a:gd name="connsiteX20" fmla="*/ 1396732 w 2729603"/>
              <a:gd name="connsiteY20" fmla="*/ 266539 h 319221"/>
              <a:gd name="connsiteX21" fmla="*/ 1401494 w 2729603"/>
              <a:gd name="connsiteY21" fmla="*/ 116520 h 319221"/>
              <a:gd name="connsiteX22" fmla="*/ 1425307 w 2729603"/>
              <a:gd name="connsiteY22" fmla="*/ 197483 h 319221"/>
              <a:gd name="connsiteX23" fmla="*/ 1446739 w 2729603"/>
              <a:gd name="connsiteY23" fmla="*/ 192720 h 319221"/>
              <a:gd name="connsiteX24" fmla="*/ 2729603 w 2729603"/>
              <a:gd name="connsiteY24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37201 w 2729603"/>
              <a:gd name="connsiteY18" fmla="*/ 247489 h 319221"/>
              <a:gd name="connsiteX19" fmla="*/ 1365776 w 2729603"/>
              <a:gd name="connsiteY19" fmla="*/ 68895 h 319221"/>
              <a:gd name="connsiteX20" fmla="*/ 1396732 w 2729603"/>
              <a:gd name="connsiteY20" fmla="*/ 266539 h 319221"/>
              <a:gd name="connsiteX21" fmla="*/ 1401494 w 2729603"/>
              <a:gd name="connsiteY21" fmla="*/ 116520 h 319221"/>
              <a:gd name="connsiteX22" fmla="*/ 1425307 w 2729603"/>
              <a:gd name="connsiteY22" fmla="*/ 197483 h 319221"/>
              <a:gd name="connsiteX23" fmla="*/ 1446739 w 2729603"/>
              <a:gd name="connsiteY23" fmla="*/ 192720 h 319221"/>
              <a:gd name="connsiteX24" fmla="*/ 2729603 w 2729603"/>
              <a:gd name="connsiteY24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37201 w 2729603"/>
              <a:gd name="connsiteY18" fmla="*/ 247489 h 319221"/>
              <a:gd name="connsiteX19" fmla="*/ 1365776 w 2729603"/>
              <a:gd name="connsiteY19" fmla="*/ 68895 h 319221"/>
              <a:gd name="connsiteX20" fmla="*/ 1396732 w 2729603"/>
              <a:gd name="connsiteY20" fmla="*/ 266539 h 319221"/>
              <a:gd name="connsiteX21" fmla="*/ 1401494 w 2729603"/>
              <a:gd name="connsiteY21" fmla="*/ 116520 h 319221"/>
              <a:gd name="connsiteX22" fmla="*/ 1425307 w 2729603"/>
              <a:gd name="connsiteY22" fmla="*/ 197483 h 319221"/>
              <a:gd name="connsiteX23" fmla="*/ 1446739 w 2729603"/>
              <a:gd name="connsiteY23" fmla="*/ 192720 h 319221"/>
              <a:gd name="connsiteX24" fmla="*/ 1794401 w 2729603"/>
              <a:gd name="connsiteY24" fmla="*/ 185577 h 319221"/>
              <a:gd name="connsiteX25" fmla="*/ 2729603 w 2729603"/>
              <a:gd name="connsiteY25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37201 w 2729603"/>
              <a:gd name="connsiteY18" fmla="*/ 247489 h 319221"/>
              <a:gd name="connsiteX19" fmla="*/ 1365776 w 2729603"/>
              <a:gd name="connsiteY19" fmla="*/ 68895 h 319221"/>
              <a:gd name="connsiteX20" fmla="*/ 1396732 w 2729603"/>
              <a:gd name="connsiteY20" fmla="*/ 266539 h 319221"/>
              <a:gd name="connsiteX21" fmla="*/ 1401494 w 2729603"/>
              <a:gd name="connsiteY21" fmla="*/ 116520 h 319221"/>
              <a:gd name="connsiteX22" fmla="*/ 1425307 w 2729603"/>
              <a:gd name="connsiteY22" fmla="*/ 197483 h 319221"/>
              <a:gd name="connsiteX23" fmla="*/ 1446739 w 2729603"/>
              <a:gd name="connsiteY23" fmla="*/ 192720 h 319221"/>
              <a:gd name="connsiteX24" fmla="*/ 1794401 w 2729603"/>
              <a:gd name="connsiteY24" fmla="*/ 185577 h 319221"/>
              <a:gd name="connsiteX25" fmla="*/ 2729603 w 2729603"/>
              <a:gd name="connsiteY25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37201 w 2729603"/>
              <a:gd name="connsiteY18" fmla="*/ 247489 h 319221"/>
              <a:gd name="connsiteX19" fmla="*/ 1365776 w 2729603"/>
              <a:gd name="connsiteY19" fmla="*/ 68895 h 319221"/>
              <a:gd name="connsiteX20" fmla="*/ 1396732 w 2729603"/>
              <a:gd name="connsiteY20" fmla="*/ 266539 h 319221"/>
              <a:gd name="connsiteX21" fmla="*/ 1401494 w 2729603"/>
              <a:gd name="connsiteY21" fmla="*/ 116520 h 319221"/>
              <a:gd name="connsiteX22" fmla="*/ 1425307 w 2729603"/>
              <a:gd name="connsiteY22" fmla="*/ 197483 h 319221"/>
              <a:gd name="connsiteX23" fmla="*/ 1446739 w 2729603"/>
              <a:gd name="connsiteY23" fmla="*/ 192720 h 319221"/>
              <a:gd name="connsiteX24" fmla="*/ 1753919 w 2729603"/>
              <a:gd name="connsiteY24" fmla="*/ 197483 h 319221"/>
              <a:gd name="connsiteX25" fmla="*/ 1794401 w 2729603"/>
              <a:gd name="connsiteY25" fmla="*/ 185577 h 319221"/>
              <a:gd name="connsiteX26" fmla="*/ 2729603 w 2729603"/>
              <a:gd name="connsiteY26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37201 w 2729603"/>
              <a:gd name="connsiteY18" fmla="*/ 247489 h 319221"/>
              <a:gd name="connsiteX19" fmla="*/ 1365776 w 2729603"/>
              <a:gd name="connsiteY19" fmla="*/ 68895 h 319221"/>
              <a:gd name="connsiteX20" fmla="*/ 1396732 w 2729603"/>
              <a:gd name="connsiteY20" fmla="*/ 266539 h 319221"/>
              <a:gd name="connsiteX21" fmla="*/ 1401494 w 2729603"/>
              <a:gd name="connsiteY21" fmla="*/ 116520 h 319221"/>
              <a:gd name="connsiteX22" fmla="*/ 1425307 w 2729603"/>
              <a:gd name="connsiteY22" fmla="*/ 197483 h 319221"/>
              <a:gd name="connsiteX23" fmla="*/ 1446739 w 2729603"/>
              <a:gd name="connsiteY23" fmla="*/ 192720 h 319221"/>
              <a:gd name="connsiteX24" fmla="*/ 1753919 w 2729603"/>
              <a:gd name="connsiteY24" fmla="*/ 197483 h 319221"/>
              <a:gd name="connsiteX25" fmla="*/ 1794401 w 2729603"/>
              <a:gd name="connsiteY25" fmla="*/ 185577 h 319221"/>
              <a:gd name="connsiteX26" fmla="*/ 2729603 w 2729603"/>
              <a:gd name="connsiteY26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37201 w 2729603"/>
              <a:gd name="connsiteY18" fmla="*/ 247489 h 319221"/>
              <a:gd name="connsiteX19" fmla="*/ 1365776 w 2729603"/>
              <a:gd name="connsiteY19" fmla="*/ 68895 h 319221"/>
              <a:gd name="connsiteX20" fmla="*/ 1396732 w 2729603"/>
              <a:gd name="connsiteY20" fmla="*/ 266539 h 319221"/>
              <a:gd name="connsiteX21" fmla="*/ 1401494 w 2729603"/>
              <a:gd name="connsiteY21" fmla="*/ 116520 h 319221"/>
              <a:gd name="connsiteX22" fmla="*/ 1425307 w 2729603"/>
              <a:gd name="connsiteY22" fmla="*/ 197483 h 319221"/>
              <a:gd name="connsiteX23" fmla="*/ 1446739 w 2729603"/>
              <a:gd name="connsiteY23" fmla="*/ 192720 h 319221"/>
              <a:gd name="connsiteX24" fmla="*/ 1746775 w 2729603"/>
              <a:gd name="connsiteY24" fmla="*/ 187958 h 319221"/>
              <a:gd name="connsiteX25" fmla="*/ 1794401 w 2729603"/>
              <a:gd name="connsiteY25" fmla="*/ 185577 h 319221"/>
              <a:gd name="connsiteX26" fmla="*/ 2729603 w 2729603"/>
              <a:gd name="connsiteY26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37201 w 2729603"/>
              <a:gd name="connsiteY18" fmla="*/ 247489 h 319221"/>
              <a:gd name="connsiteX19" fmla="*/ 1365776 w 2729603"/>
              <a:gd name="connsiteY19" fmla="*/ 68895 h 319221"/>
              <a:gd name="connsiteX20" fmla="*/ 1396732 w 2729603"/>
              <a:gd name="connsiteY20" fmla="*/ 266539 h 319221"/>
              <a:gd name="connsiteX21" fmla="*/ 1401494 w 2729603"/>
              <a:gd name="connsiteY21" fmla="*/ 116520 h 319221"/>
              <a:gd name="connsiteX22" fmla="*/ 1425307 w 2729603"/>
              <a:gd name="connsiteY22" fmla="*/ 197483 h 319221"/>
              <a:gd name="connsiteX23" fmla="*/ 1446739 w 2729603"/>
              <a:gd name="connsiteY23" fmla="*/ 192720 h 319221"/>
              <a:gd name="connsiteX24" fmla="*/ 1746775 w 2729603"/>
              <a:gd name="connsiteY24" fmla="*/ 187958 h 319221"/>
              <a:gd name="connsiteX25" fmla="*/ 1780114 w 2729603"/>
              <a:gd name="connsiteY25" fmla="*/ 183196 h 319221"/>
              <a:gd name="connsiteX26" fmla="*/ 2729603 w 2729603"/>
              <a:gd name="connsiteY26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37201 w 2729603"/>
              <a:gd name="connsiteY18" fmla="*/ 247489 h 319221"/>
              <a:gd name="connsiteX19" fmla="*/ 1365776 w 2729603"/>
              <a:gd name="connsiteY19" fmla="*/ 68895 h 319221"/>
              <a:gd name="connsiteX20" fmla="*/ 1396732 w 2729603"/>
              <a:gd name="connsiteY20" fmla="*/ 266539 h 319221"/>
              <a:gd name="connsiteX21" fmla="*/ 1401494 w 2729603"/>
              <a:gd name="connsiteY21" fmla="*/ 116520 h 319221"/>
              <a:gd name="connsiteX22" fmla="*/ 1425307 w 2729603"/>
              <a:gd name="connsiteY22" fmla="*/ 197483 h 319221"/>
              <a:gd name="connsiteX23" fmla="*/ 1446739 w 2729603"/>
              <a:gd name="connsiteY23" fmla="*/ 192720 h 319221"/>
              <a:gd name="connsiteX24" fmla="*/ 1746775 w 2729603"/>
              <a:gd name="connsiteY24" fmla="*/ 187958 h 319221"/>
              <a:gd name="connsiteX25" fmla="*/ 1780114 w 2729603"/>
              <a:gd name="connsiteY25" fmla="*/ 183196 h 319221"/>
              <a:gd name="connsiteX26" fmla="*/ 2729603 w 2729603"/>
              <a:gd name="connsiteY26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37201 w 2729603"/>
              <a:gd name="connsiteY18" fmla="*/ 247489 h 319221"/>
              <a:gd name="connsiteX19" fmla="*/ 1365776 w 2729603"/>
              <a:gd name="connsiteY19" fmla="*/ 68895 h 319221"/>
              <a:gd name="connsiteX20" fmla="*/ 1396732 w 2729603"/>
              <a:gd name="connsiteY20" fmla="*/ 266539 h 319221"/>
              <a:gd name="connsiteX21" fmla="*/ 1401494 w 2729603"/>
              <a:gd name="connsiteY21" fmla="*/ 116520 h 319221"/>
              <a:gd name="connsiteX22" fmla="*/ 1425307 w 2729603"/>
              <a:gd name="connsiteY22" fmla="*/ 197483 h 319221"/>
              <a:gd name="connsiteX23" fmla="*/ 1446739 w 2729603"/>
              <a:gd name="connsiteY23" fmla="*/ 192720 h 319221"/>
              <a:gd name="connsiteX24" fmla="*/ 1587232 w 2729603"/>
              <a:gd name="connsiteY24" fmla="*/ 195102 h 319221"/>
              <a:gd name="connsiteX25" fmla="*/ 1746775 w 2729603"/>
              <a:gd name="connsiteY25" fmla="*/ 187958 h 319221"/>
              <a:gd name="connsiteX26" fmla="*/ 1780114 w 2729603"/>
              <a:gd name="connsiteY26" fmla="*/ 183196 h 319221"/>
              <a:gd name="connsiteX27" fmla="*/ 2729603 w 2729603"/>
              <a:gd name="connsiteY27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37201 w 2729603"/>
              <a:gd name="connsiteY18" fmla="*/ 247489 h 319221"/>
              <a:gd name="connsiteX19" fmla="*/ 1365776 w 2729603"/>
              <a:gd name="connsiteY19" fmla="*/ 68895 h 319221"/>
              <a:gd name="connsiteX20" fmla="*/ 1396732 w 2729603"/>
              <a:gd name="connsiteY20" fmla="*/ 266539 h 319221"/>
              <a:gd name="connsiteX21" fmla="*/ 1401494 w 2729603"/>
              <a:gd name="connsiteY21" fmla="*/ 116520 h 319221"/>
              <a:gd name="connsiteX22" fmla="*/ 1425307 w 2729603"/>
              <a:gd name="connsiteY22" fmla="*/ 197483 h 319221"/>
              <a:gd name="connsiteX23" fmla="*/ 1446739 w 2729603"/>
              <a:gd name="connsiteY23" fmla="*/ 192720 h 319221"/>
              <a:gd name="connsiteX24" fmla="*/ 1587232 w 2729603"/>
              <a:gd name="connsiteY24" fmla="*/ 195102 h 319221"/>
              <a:gd name="connsiteX25" fmla="*/ 1746775 w 2729603"/>
              <a:gd name="connsiteY25" fmla="*/ 187958 h 319221"/>
              <a:gd name="connsiteX26" fmla="*/ 1780114 w 2729603"/>
              <a:gd name="connsiteY26" fmla="*/ 183196 h 319221"/>
              <a:gd name="connsiteX27" fmla="*/ 2729603 w 2729603"/>
              <a:gd name="connsiteY27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37201 w 2729603"/>
              <a:gd name="connsiteY18" fmla="*/ 247489 h 319221"/>
              <a:gd name="connsiteX19" fmla="*/ 1365776 w 2729603"/>
              <a:gd name="connsiteY19" fmla="*/ 68895 h 319221"/>
              <a:gd name="connsiteX20" fmla="*/ 1396732 w 2729603"/>
              <a:gd name="connsiteY20" fmla="*/ 266539 h 319221"/>
              <a:gd name="connsiteX21" fmla="*/ 1401494 w 2729603"/>
              <a:gd name="connsiteY21" fmla="*/ 116520 h 319221"/>
              <a:gd name="connsiteX22" fmla="*/ 1425307 w 2729603"/>
              <a:gd name="connsiteY22" fmla="*/ 197483 h 319221"/>
              <a:gd name="connsiteX23" fmla="*/ 1446739 w 2729603"/>
              <a:gd name="connsiteY23" fmla="*/ 192720 h 319221"/>
              <a:gd name="connsiteX24" fmla="*/ 1587232 w 2729603"/>
              <a:gd name="connsiteY24" fmla="*/ 195102 h 319221"/>
              <a:gd name="connsiteX25" fmla="*/ 1746775 w 2729603"/>
              <a:gd name="connsiteY25" fmla="*/ 187958 h 319221"/>
              <a:gd name="connsiteX26" fmla="*/ 1780114 w 2729603"/>
              <a:gd name="connsiteY26" fmla="*/ 183196 h 319221"/>
              <a:gd name="connsiteX27" fmla="*/ 2729603 w 2729603"/>
              <a:gd name="connsiteY27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37201 w 2729603"/>
              <a:gd name="connsiteY18" fmla="*/ 247489 h 319221"/>
              <a:gd name="connsiteX19" fmla="*/ 1365776 w 2729603"/>
              <a:gd name="connsiteY19" fmla="*/ 68895 h 319221"/>
              <a:gd name="connsiteX20" fmla="*/ 1396732 w 2729603"/>
              <a:gd name="connsiteY20" fmla="*/ 266539 h 319221"/>
              <a:gd name="connsiteX21" fmla="*/ 1401494 w 2729603"/>
              <a:gd name="connsiteY21" fmla="*/ 116520 h 319221"/>
              <a:gd name="connsiteX22" fmla="*/ 1425307 w 2729603"/>
              <a:gd name="connsiteY22" fmla="*/ 197483 h 319221"/>
              <a:gd name="connsiteX23" fmla="*/ 1446739 w 2729603"/>
              <a:gd name="connsiteY23" fmla="*/ 192720 h 319221"/>
              <a:gd name="connsiteX24" fmla="*/ 1587232 w 2729603"/>
              <a:gd name="connsiteY24" fmla="*/ 195102 h 319221"/>
              <a:gd name="connsiteX25" fmla="*/ 1613426 w 2729603"/>
              <a:gd name="connsiteY25" fmla="*/ 159383 h 319221"/>
              <a:gd name="connsiteX26" fmla="*/ 1746775 w 2729603"/>
              <a:gd name="connsiteY26" fmla="*/ 187958 h 319221"/>
              <a:gd name="connsiteX27" fmla="*/ 1780114 w 2729603"/>
              <a:gd name="connsiteY27" fmla="*/ 183196 h 319221"/>
              <a:gd name="connsiteX28" fmla="*/ 2729603 w 2729603"/>
              <a:gd name="connsiteY28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37201 w 2729603"/>
              <a:gd name="connsiteY18" fmla="*/ 247489 h 319221"/>
              <a:gd name="connsiteX19" fmla="*/ 1365776 w 2729603"/>
              <a:gd name="connsiteY19" fmla="*/ 68895 h 319221"/>
              <a:gd name="connsiteX20" fmla="*/ 1396732 w 2729603"/>
              <a:gd name="connsiteY20" fmla="*/ 266539 h 319221"/>
              <a:gd name="connsiteX21" fmla="*/ 1401494 w 2729603"/>
              <a:gd name="connsiteY21" fmla="*/ 116520 h 319221"/>
              <a:gd name="connsiteX22" fmla="*/ 1425307 w 2729603"/>
              <a:gd name="connsiteY22" fmla="*/ 197483 h 319221"/>
              <a:gd name="connsiteX23" fmla="*/ 1446739 w 2729603"/>
              <a:gd name="connsiteY23" fmla="*/ 192720 h 319221"/>
              <a:gd name="connsiteX24" fmla="*/ 1587232 w 2729603"/>
              <a:gd name="connsiteY24" fmla="*/ 195102 h 319221"/>
              <a:gd name="connsiteX25" fmla="*/ 1613426 w 2729603"/>
              <a:gd name="connsiteY25" fmla="*/ 159383 h 319221"/>
              <a:gd name="connsiteX26" fmla="*/ 1627713 w 2729603"/>
              <a:gd name="connsiteY26" fmla="*/ 223677 h 319221"/>
              <a:gd name="connsiteX27" fmla="*/ 1746775 w 2729603"/>
              <a:gd name="connsiteY27" fmla="*/ 187958 h 319221"/>
              <a:gd name="connsiteX28" fmla="*/ 1780114 w 2729603"/>
              <a:gd name="connsiteY28" fmla="*/ 183196 h 319221"/>
              <a:gd name="connsiteX29" fmla="*/ 2729603 w 2729603"/>
              <a:gd name="connsiteY29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37201 w 2729603"/>
              <a:gd name="connsiteY18" fmla="*/ 247489 h 319221"/>
              <a:gd name="connsiteX19" fmla="*/ 1365776 w 2729603"/>
              <a:gd name="connsiteY19" fmla="*/ 68895 h 319221"/>
              <a:gd name="connsiteX20" fmla="*/ 1396732 w 2729603"/>
              <a:gd name="connsiteY20" fmla="*/ 266539 h 319221"/>
              <a:gd name="connsiteX21" fmla="*/ 1401494 w 2729603"/>
              <a:gd name="connsiteY21" fmla="*/ 116520 h 319221"/>
              <a:gd name="connsiteX22" fmla="*/ 1425307 w 2729603"/>
              <a:gd name="connsiteY22" fmla="*/ 197483 h 319221"/>
              <a:gd name="connsiteX23" fmla="*/ 1446739 w 2729603"/>
              <a:gd name="connsiteY23" fmla="*/ 192720 h 319221"/>
              <a:gd name="connsiteX24" fmla="*/ 1587232 w 2729603"/>
              <a:gd name="connsiteY24" fmla="*/ 195102 h 319221"/>
              <a:gd name="connsiteX25" fmla="*/ 1613426 w 2729603"/>
              <a:gd name="connsiteY25" fmla="*/ 159383 h 319221"/>
              <a:gd name="connsiteX26" fmla="*/ 1627713 w 2729603"/>
              <a:gd name="connsiteY26" fmla="*/ 223677 h 319221"/>
              <a:gd name="connsiteX27" fmla="*/ 1653907 w 2729603"/>
              <a:gd name="connsiteY27" fmla="*/ 173670 h 319221"/>
              <a:gd name="connsiteX28" fmla="*/ 1746775 w 2729603"/>
              <a:gd name="connsiteY28" fmla="*/ 187958 h 319221"/>
              <a:gd name="connsiteX29" fmla="*/ 1780114 w 2729603"/>
              <a:gd name="connsiteY29" fmla="*/ 183196 h 319221"/>
              <a:gd name="connsiteX30" fmla="*/ 2729603 w 2729603"/>
              <a:gd name="connsiteY30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37201 w 2729603"/>
              <a:gd name="connsiteY18" fmla="*/ 247489 h 319221"/>
              <a:gd name="connsiteX19" fmla="*/ 1365776 w 2729603"/>
              <a:gd name="connsiteY19" fmla="*/ 68895 h 319221"/>
              <a:gd name="connsiteX20" fmla="*/ 1396732 w 2729603"/>
              <a:gd name="connsiteY20" fmla="*/ 266539 h 319221"/>
              <a:gd name="connsiteX21" fmla="*/ 1401494 w 2729603"/>
              <a:gd name="connsiteY21" fmla="*/ 116520 h 319221"/>
              <a:gd name="connsiteX22" fmla="*/ 1425307 w 2729603"/>
              <a:gd name="connsiteY22" fmla="*/ 197483 h 319221"/>
              <a:gd name="connsiteX23" fmla="*/ 1446739 w 2729603"/>
              <a:gd name="connsiteY23" fmla="*/ 192720 h 319221"/>
              <a:gd name="connsiteX24" fmla="*/ 1587232 w 2729603"/>
              <a:gd name="connsiteY24" fmla="*/ 195102 h 319221"/>
              <a:gd name="connsiteX25" fmla="*/ 1613426 w 2729603"/>
              <a:gd name="connsiteY25" fmla="*/ 159383 h 319221"/>
              <a:gd name="connsiteX26" fmla="*/ 1627713 w 2729603"/>
              <a:gd name="connsiteY26" fmla="*/ 223677 h 319221"/>
              <a:gd name="connsiteX27" fmla="*/ 1653907 w 2729603"/>
              <a:gd name="connsiteY27" fmla="*/ 173670 h 319221"/>
              <a:gd name="connsiteX28" fmla="*/ 1668194 w 2729603"/>
              <a:gd name="connsiteY28" fmla="*/ 221295 h 319221"/>
              <a:gd name="connsiteX29" fmla="*/ 1746775 w 2729603"/>
              <a:gd name="connsiteY29" fmla="*/ 187958 h 319221"/>
              <a:gd name="connsiteX30" fmla="*/ 1780114 w 2729603"/>
              <a:gd name="connsiteY30" fmla="*/ 183196 h 319221"/>
              <a:gd name="connsiteX31" fmla="*/ 2729603 w 2729603"/>
              <a:gd name="connsiteY31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37201 w 2729603"/>
              <a:gd name="connsiteY18" fmla="*/ 247489 h 319221"/>
              <a:gd name="connsiteX19" fmla="*/ 1365776 w 2729603"/>
              <a:gd name="connsiteY19" fmla="*/ 68895 h 319221"/>
              <a:gd name="connsiteX20" fmla="*/ 1396732 w 2729603"/>
              <a:gd name="connsiteY20" fmla="*/ 266539 h 319221"/>
              <a:gd name="connsiteX21" fmla="*/ 1401494 w 2729603"/>
              <a:gd name="connsiteY21" fmla="*/ 116520 h 319221"/>
              <a:gd name="connsiteX22" fmla="*/ 1425307 w 2729603"/>
              <a:gd name="connsiteY22" fmla="*/ 197483 h 319221"/>
              <a:gd name="connsiteX23" fmla="*/ 1446739 w 2729603"/>
              <a:gd name="connsiteY23" fmla="*/ 192720 h 319221"/>
              <a:gd name="connsiteX24" fmla="*/ 1587232 w 2729603"/>
              <a:gd name="connsiteY24" fmla="*/ 195102 h 319221"/>
              <a:gd name="connsiteX25" fmla="*/ 1613426 w 2729603"/>
              <a:gd name="connsiteY25" fmla="*/ 159383 h 319221"/>
              <a:gd name="connsiteX26" fmla="*/ 1627713 w 2729603"/>
              <a:gd name="connsiteY26" fmla="*/ 223677 h 319221"/>
              <a:gd name="connsiteX27" fmla="*/ 1653907 w 2729603"/>
              <a:gd name="connsiteY27" fmla="*/ 173670 h 319221"/>
              <a:gd name="connsiteX28" fmla="*/ 1668194 w 2729603"/>
              <a:gd name="connsiteY28" fmla="*/ 221295 h 319221"/>
              <a:gd name="connsiteX29" fmla="*/ 1687244 w 2729603"/>
              <a:gd name="connsiteY29" fmla="*/ 176052 h 319221"/>
              <a:gd name="connsiteX30" fmla="*/ 1746775 w 2729603"/>
              <a:gd name="connsiteY30" fmla="*/ 187958 h 319221"/>
              <a:gd name="connsiteX31" fmla="*/ 1780114 w 2729603"/>
              <a:gd name="connsiteY31" fmla="*/ 183196 h 319221"/>
              <a:gd name="connsiteX32" fmla="*/ 2729603 w 2729603"/>
              <a:gd name="connsiteY32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37201 w 2729603"/>
              <a:gd name="connsiteY18" fmla="*/ 247489 h 319221"/>
              <a:gd name="connsiteX19" fmla="*/ 1365776 w 2729603"/>
              <a:gd name="connsiteY19" fmla="*/ 68895 h 319221"/>
              <a:gd name="connsiteX20" fmla="*/ 1396732 w 2729603"/>
              <a:gd name="connsiteY20" fmla="*/ 266539 h 319221"/>
              <a:gd name="connsiteX21" fmla="*/ 1401494 w 2729603"/>
              <a:gd name="connsiteY21" fmla="*/ 116520 h 319221"/>
              <a:gd name="connsiteX22" fmla="*/ 1425307 w 2729603"/>
              <a:gd name="connsiteY22" fmla="*/ 197483 h 319221"/>
              <a:gd name="connsiteX23" fmla="*/ 1446739 w 2729603"/>
              <a:gd name="connsiteY23" fmla="*/ 192720 h 319221"/>
              <a:gd name="connsiteX24" fmla="*/ 1587232 w 2729603"/>
              <a:gd name="connsiteY24" fmla="*/ 195102 h 319221"/>
              <a:gd name="connsiteX25" fmla="*/ 1613426 w 2729603"/>
              <a:gd name="connsiteY25" fmla="*/ 159383 h 319221"/>
              <a:gd name="connsiteX26" fmla="*/ 1627713 w 2729603"/>
              <a:gd name="connsiteY26" fmla="*/ 223677 h 319221"/>
              <a:gd name="connsiteX27" fmla="*/ 1653907 w 2729603"/>
              <a:gd name="connsiteY27" fmla="*/ 173670 h 319221"/>
              <a:gd name="connsiteX28" fmla="*/ 1668194 w 2729603"/>
              <a:gd name="connsiteY28" fmla="*/ 221295 h 319221"/>
              <a:gd name="connsiteX29" fmla="*/ 1687244 w 2729603"/>
              <a:gd name="connsiteY29" fmla="*/ 176052 h 319221"/>
              <a:gd name="connsiteX30" fmla="*/ 1701532 w 2729603"/>
              <a:gd name="connsiteY30" fmla="*/ 199864 h 319221"/>
              <a:gd name="connsiteX31" fmla="*/ 1746775 w 2729603"/>
              <a:gd name="connsiteY31" fmla="*/ 187958 h 319221"/>
              <a:gd name="connsiteX32" fmla="*/ 1780114 w 2729603"/>
              <a:gd name="connsiteY32" fmla="*/ 183196 h 319221"/>
              <a:gd name="connsiteX33" fmla="*/ 2729603 w 2729603"/>
              <a:gd name="connsiteY33" fmla="*/ 188320 h 319221"/>
              <a:gd name="connsiteX0" fmla="*/ 0 w 2884771"/>
              <a:gd name="connsiteY0" fmla="*/ 198517 h 319221"/>
              <a:gd name="connsiteX1" fmla="*/ 270787 w 2884771"/>
              <a:gd name="connsiteY1" fmla="*/ 195101 h 319221"/>
              <a:gd name="connsiteX2" fmla="*/ 285075 w 2884771"/>
              <a:gd name="connsiteY2" fmla="*/ 168908 h 319221"/>
              <a:gd name="connsiteX3" fmla="*/ 296981 w 2884771"/>
              <a:gd name="connsiteY3" fmla="*/ 214152 h 319221"/>
              <a:gd name="connsiteX4" fmla="*/ 304125 w 2884771"/>
              <a:gd name="connsiteY4" fmla="*/ 164145 h 319221"/>
              <a:gd name="connsiteX5" fmla="*/ 318412 w 2884771"/>
              <a:gd name="connsiteY5" fmla="*/ 221295 h 319221"/>
              <a:gd name="connsiteX6" fmla="*/ 330319 w 2884771"/>
              <a:gd name="connsiteY6" fmla="*/ 183195 h 319221"/>
              <a:gd name="connsiteX7" fmla="*/ 525581 w 2884771"/>
              <a:gd name="connsiteY7" fmla="*/ 187958 h 319221"/>
              <a:gd name="connsiteX8" fmla="*/ 549394 w 2884771"/>
              <a:gd name="connsiteY8" fmla="*/ 318927 h 319221"/>
              <a:gd name="connsiteX9" fmla="*/ 587494 w 2884771"/>
              <a:gd name="connsiteY9" fmla="*/ 2220 h 319221"/>
              <a:gd name="connsiteX10" fmla="*/ 606544 w 2884771"/>
              <a:gd name="connsiteY10" fmla="*/ 268920 h 319221"/>
              <a:gd name="connsiteX11" fmla="*/ 632737 w 2884771"/>
              <a:gd name="connsiteY11" fmla="*/ 35558 h 319221"/>
              <a:gd name="connsiteX12" fmla="*/ 658931 w 2884771"/>
              <a:gd name="connsiteY12" fmla="*/ 273683 h 319221"/>
              <a:gd name="connsiteX13" fmla="*/ 680362 w 2884771"/>
              <a:gd name="connsiteY13" fmla="*/ 118902 h 319221"/>
              <a:gd name="connsiteX14" fmla="*/ 716081 w 2884771"/>
              <a:gd name="connsiteY14" fmla="*/ 195102 h 319221"/>
              <a:gd name="connsiteX15" fmla="*/ 754181 w 2884771"/>
              <a:gd name="connsiteY15" fmla="*/ 195102 h 319221"/>
              <a:gd name="connsiteX16" fmla="*/ 1461412 w 2884771"/>
              <a:gd name="connsiteY16" fmla="*/ 195101 h 319221"/>
              <a:gd name="connsiteX17" fmla="*/ 1489987 w 2884771"/>
              <a:gd name="connsiteY17" fmla="*/ 102233 h 319221"/>
              <a:gd name="connsiteX18" fmla="*/ 1492369 w 2884771"/>
              <a:gd name="connsiteY18" fmla="*/ 247489 h 319221"/>
              <a:gd name="connsiteX19" fmla="*/ 1520944 w 2884771"/>
              <a:gd name="connsiteY19" fmla="*/ 68895 h 319221"/>
              <a:gd name="connsiteX20" fmla="*/ 1551900 w 2884771"/>
              <a:gd name="connsiteY20" fmla="*/ 266539 h 319221"/>
              <a:gd name="connsiteX21" fmla="*/ 1556662 w 2884771"/>
              <a:gd name="connsiteY21" fmla="*/ 116520 h 319221"/>
              <a:gd name="connsiteX22" fmla="*/ 1580475 w 2884771"/>
              <a:gd name="connsiteY22" fmla="*/ 197483 h 319221"/>
              <a:gd name="connsiteX23" fmla="*/ 1601907 w 2884771"/>
              <a:gd name="connsiteY23" fmla="*/ 192720 h 319221"/>
              <a:gd name="connsiteX24" fmla="*/ 1742400 w 2884771"/>
              <a:gd name="connsiteY24" fmla="*/ 195102 h 319221"/>
              <a:gd name="connsiteX25" fmla="*/ 1768594 w 2884771"/>
              <a:gd name="connsiteY25" fmla="*/ 159383 h 319221"/>
              <a:gd name="connsiteX26" fmla="*/ 1782881 w 2884771"/>
              <a:gd name="connsiteY26" fmla="*/ 223677 h 319221"/>
              <a:gd name="connsiteX27" fmla="*/ 1809075 w 2884771"/>
              <a:gd name="connsiteY27" fmla="*/ 173670 h 319221"/>
              <a:gd name="connsiteX28" fmla="*/ 1823362 w 2884771"/>
              <a:gd name="connsiteY28" fmla="*/ 221295 h 319221"/>
              <a:gd name="connsiteX29" fmla="*/ 1842412 w 2884771"/>
              <a:gd name="connsiteY29" fmla="*/ 176052 h 319221"/>
              <a:gd name="connsiteX30" fmla="*/ 1856700 w 2884771"/>
              <a:gd name="connsiteY30" fmla="*/ 199864 h 319221"/>
              <a:gd name="connsiteX31" fmla="*/ 1901943 w 2884771"/>
              <a:gd name="connsiteY31" fmla="*/ 187958 h 319221"/>
              <a:gd name="connsiteX32" fmla="*/ 1935282 w 2884771"/>
              <a:gd name="connsiteY32" fmla="*/ 183196 h 319221"/>
              <a:gd name="connsiteX33" fmla="*/ 2884771 w 2884771"/>
              <a:gd name="connsiteY33" fmla="*/ 188320 h 319221"/>
              <a:gd name="connsiteX0" fmla="*/ 0 w 2916891"/>
              <a:gd name="connsiteY0" fmla="*/ 198517 h 319221"/>
              <a:gd name="connsiteX1" fmla="*/ 270787 w 2916891"/>
              <a:gd name="connsiteY1" fmla="*/ 195101 h 319221"/>
              <a:gd name="connsiteX2" fmla="*/ 285075 w 2916891"/>
              <a:gd name="connsiteY2" fmla="*/ 168908 h 319221"/>
              <a:gd name="connsiteX3" fmla="*/ 296981 w 2916891"/>
              <a:gd name="connsiteY3" fmla="*/ 214152 h 319221"/>
              <a:gd name="connsiteX4" fmla="*/ 304125 w 2916891"/>
              <a:gd name="connsiteY4" fmla="*/ 164145 h 319221"/>
              <a:gd name="connsiteX5" fmla="*/ 318412 w 2916891"/>
              <a:gd name="connsiteY5" fmla="*/ 221295 h 319221"/>
              <a:gd name="connsiteX6" fmla="*/ 330319 w 2916891"/>
              <a:gd name="connsiteY6" fmla="*/ 183195 h 319221"/>
              <a:gd name="connsiteX7" fmla="*/ 525581 w 2916891"/>
              <a:gd name="connsiteY7" fmla="*/ 187958 h 319221"/>
              <a:gd name="connsiteX8" fmla="*/ 549394 w 2916891"/>
              <a:gd name="connsiteY8" fmla="*/ 318927 h 319221"/>
              <a:gd name="connsiteX9" fmla="*/ 587494 w 2916891"/>
              <a:gd name="connsiteY9" fmla="*/ 2220 h 319221"/>
              <a:gd name="connsiteX10" fmla="*/ 606544 w 2916891"/>
              <a:gd name="connsiteY10" fmla="*/ 268920 h 319221"/>
              <a:gd name="connsiteX11" fmla="*/ 632737 w 2916891"/>
              <a:gd name="connsiteY11" fmla="*/ 35558 h 319221"/>
              <a:gd name="connsiteX12" fmla="*/ 658931 w 2916891"/>
              <a:gd name="connsiteY12" fmla="*/ 273683 h 319221"/>
              <a:gd name="connsiteX13" fmla="*/ 680362 w 2916891"/>
              <a:gd name="connsiteY13" fmla="*/ 118902 h 319221"/>
              <a:gd name="connsiteX14" fmla="*/ 716081 w 2916891"/>
              <a:gd name="connsiteY14" fmla="*/ 195102 h 319221"/>
              <a:gd name="connsiteX15" fmla="*/ 754181 w 2916891"/>
              <a:gd name="connsiteY15" fmla="*/ 195102 h 319221"/>
              <a:gd name="connsiteX16" fmla="*/ 1461412 w 2916891"/>
              <a:gd name="connsiteY16" fmla="*/ 195101 h 319221"/>
              <a:gd name="connsiteX17" fmla="*/ 1489987 w 2916891"/>
              <a:gd name="connsiteY17" fmla="*/ 102233 h 319221"/>
              <a:gd name="connsiteX18" fmla="*/ 1492369 w 2916891"/>
              <a:gd name="connsiteY18" fmla="*/ 247489 h 319221"/>
              <a:gd name="connsiteX19" fmla="*/ 1520944 w 2916891"/>
              <a:gd name="connsiteY19" fmla="*/ 68895 h 319221"/>
              <a:gd name="connsiteX20" fmla="*/ 1551900 w 2916891"/>
              <a:gd name="connsiteY20" fmla="*/ 266539 h 319221"/>
              <a:gd name="connsiteX21" fmla="*/ 1556662 w 2916891"/>
              <a:gd name="connsiteY21" fmla="*/ 116520 h 319221"/>
              <a:gd name="connsiteX22" fmla="*/ 1580475 w 2916891"/>
              <a:gd name="connsiteY22" fmla="*/ 197483 h 319221"/>
              <a:gd name="connsiteX23" fmla="*/ 1601907 w 2916891"/>
              <a:gd name="connsiteY23" fmla="*/ 192720 h 319221"/>
              <a:gd name="connsiteX24" fmla="*/ 1742400 w 2916891"/>
              <a:gd name="connsiteY24" fmla="*/ 195102 h 319221"/>
              <a:gd name="connsiteX25" fmla="*/ 1768594 w 2916891"/>
              <a:gd name="connsiteY25" fmla="*/ 159383 h 319221"/>
              <a:gd name="connsiteX26" fmla="*/ 1782881 w 2916891"/>
              <a:gd name="connsiteY26" fmla="*/ 223677 h 319221"/>
              <a:gd name="connsiteX27" fmla="*/ 1809075 w 2916891"/>
              <a:gd name="connsiteY27" fmla="*/ 173670 h 319221"/>
              <a:gd name="connsiteX28" fmla="*/ 1823362 w 2916891"/>
              <a:gd name="connsiteY28" fmla="*/ 221295 h 319221"/>
              <a:gd name="connsiteX29" fmla="*/ 1842412 w 2916891"/>
              <a:gd name="connsiteY29" fmla="*/ 176052 h 319221"/>
              <a:gd name="connsiteX30" fmla="*/ 1856700 w 2916891"/>
              <a:gd name="connsiteY30" fmla="*/ 199864 h 319221"/>
              <a:gd name="connsiteX31" fmla="*/ 1901943 w 2916891"/>
              <a:gd name="connsiteY31" fmla="*/ 187958 h 319221"/>
              <a:gd name="connsiteX32" fmla="*/ 1935282 w 2916891"/>
              <a:gd name="connsiteY32" fmla="*/ 183196 h 319221"/>
              <a:gd name="connsiteX33" fmla="*/ 2916891 w 2916891"/>
              <a:gd name="connsiteY33" fmla="*/ 188320 h 319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2916891" h="319221">
                <a:moveTo>
                  <a:pt x="0" y="198517"/>
                </a:moveTo>
                <a:cubicBezTo>
                  <a:pt x="13933" y="196584"/>
                  <a:pt x="256854" y="194652"/>
                  <a:pt x="270787" y="195101"/>
                </a:cubicBezTo>
                <a:cubicBezTo>
                  <a:pt x="294026" y="194135"/>
                  <a:pt x="275153" y="169702"/>
                  <a:pt x="285075" y="168908"/>
                </a:cubicBezTo>
                <a:cubicBezTo>
                  <a:pt x="290631" y="167718"/>
                  <a:pt x="289440" y="210580"/>
                  <a:pt x="296981" y="214152"/>
                </a:cubicBezTo>
                <a:cubicBezTo>
                  <a:pt x="300553" y="218517"/>
                  <a:pt x="298569" y="168114"/>
                  <a:pt x="304125" y="164145"/>
                </a:cubicBezTo>
                <a:cubicBezTo>
                  <a:pt x="306506" y="159383"/>
                  <a:pt x="314046" y="216930"/>
                  <a:pt x="318412" y="221295"/>
                </a:cubicBezTo>
                <a:cubicBezTo>
                  <a:pt x="322778" y="225660"/>
                  <a:pt x="294600" y="182798"/>
                  <a:pt x="330319" y="183195"/>
                </a:cubicBezTo>
                <a:lnTo>
                  <a:pt x="525581" y="187958"/>
                </a:lnTo>
                <a:cubicBezTo>
                  <a:pt x="546218" y="185974"/>
                  <a:pt x="543837" y="308211"/>
                  <a:pt x="549394" y="318927"/>
                </a:cubicBezTo>
                <a:cubicBezTo>
                  <a:pt x="560506" y="330039"/>
                  <a:pt x="559713" y="22857"/>
                  <a:pt x="587494" y="2220"/>
                </a:cubicBezTo>
                <a:cubicBezTo>
                  <a:pt x="599400" y="-26752"/>
                  <a:pt x="585113" y="236773"/>
                  <a:pt x="606544" y="268920"/>
                </a:cubicBezTo>
                <a:cubicBezTo>
                  <a:pt x="614084" y="304639"/>
                  <a:pt x="614481" y="47861"/>
                  <a:pt x="632737" y="35558"/>
                </a:cubicBezTo>
                <a:cubicBezTo>
                  <a:pt x="639484" y="18493"/>
                  <a:pt x="645040" y="247092"/>
                  <a:pt x="658931" y="273683"/>
                </a:cubicBezTo>
                <a:cubicBezTo>
                  <a:pt x="664487" y="300670"/>
                  <a:pt x="658931" y="129617"/>
                  <a:pt x="680362" y="118902"/>
                </a:cubicBezTo>
                <a:cubicBezTo>
                  <a:pt x="685124" y="158193"/>
                  <a:pt x="681156" y="194309"/>
                  <a:pt x="716081" y="195102"/>
                </a:cubicBezTo>
                <a:cubicBezTo>
                  <a:pt x="726797" y="207405"/>
                  <a:pt x="741878" y="191531"/>
                  <a:pt x="754181" y="195102"/>
                </a:cubicBezTo>
                <a:cubicBezTo>
                  <a:pt x="766087" y="197483"/>
                  <a:pt x="1220906" y="197483"/>
                  <a:pt x="1461412" y="195101"/>
                </a:cubicBezTo>
                <a:cubicBezTo>
                  <a:pt x="1491177" y="191926"/>
                  <a:pt x="1468953" y="103027"/>
                  <a:pt x="1489987" y="102233"/>
                </a:cubicBezTo>
                <a:cubicBezTo>
                  <a:pt x="1497131" y="100646"/>
                  <a:pt x="1485622" y="220502"/>
                  <a:pt x="1492369" y="247489"/>
                </a:cubicBezTo>
                <a:cubicBezTo>
                  <a:pt x="1497528" y="275667"/>
                  <a:pt x="1511022" y="65720"/>
                  <a:pt x="1520944" y="68895"/>
                </a:cubicBezTo>
                <a:cubicBezTo>
                  <a:pt x="1530866" y="72070"/>
                  <a:pt x="1545947" y="292336"/>
                  <a:pt x="1551900" y="266539"/>
                </a:cubicBezTo>
                <a:cubicBezTo>
                  <a:pt x="1563409" y="288764"/>
                  <a:pt x="1547137" y="128823"/>
                  <a:pt x="1556662" y="116520"/>
                </a:cubicBezTo>
                <a:cubicBezTo>
                  <a:pt x="1564996" y="101836"/>
                  <a:pt x="1572934" y="184783"/>
                  <a:pt x="1580475" y="197483"/>
                </a:cubicBezTo>
                <a:cubicBezTo>
                  <a:pt x="1588016" y="210183"/>
                  <a:pt x="1573729" y="193911"/>
                  <a:pt x="1601907" y="192720"/>
                </a:cubicBezTo>
                <a:cubicBezTo>
                  <a:pt x="1630085" y="191529"/>
                  <a:pt x="1713428" y="194705"/>
                  <a:pt x="1742400" y="195102"/>
                </a:cubicBezTo>
                <a:cubicBezTo>
                  <a:pt x="1771372" y="195499"/>
                  <a:pt x="1755894" y="164146"/>
                  <a:pt x="1768594" y="159383"/>
                </a:cubicBezTo>
                <a:cubicBezTo>
                  <a:pt x="1781294" y="154620"/>
                  <a:pt x="1774547" y="213755"/>
                  <a:pt x="1782881" y="223677"/>
                </a:cubicBezTo>
                <a:cubicBezTo>
                  <a:pt x="1791215" y="233599"/>
                  <a:pt x="1800741" y="181608"/>
                  <a:pt x="1809075" y="173670"/>
                </a:cubicBezTo>
                <a:cubicBezTo>
                  <a:pt x="1817409" y="165732"/>
                  <a:pt x="1816218" y="215342"/>
                  <a:pt x="1823362" y="221295"/>
                </a:cubicBezTo>
                <a:cubicBezTo>
                  <a:pt x="1830506" y="227248"/>
                  <a:pt x="1834871" y="183196"/>
                  <a:pt x="1842412" y="176052"/>
                </a:cubicBezTo>
                <a:cubicBezTo>
                  <a:pt x="1849953" y="168908"/>
                  <a:pt x="1846778" y="197880"/>
                  <a:pt x="1856700" y="199864"/>
                </a:cubicBezTo>
                <a:cubicBezTo>
                  <a:pt x="1866622" y="201848"/>
                  <a:pt x="1890830" y="187164"/>
                  <a:pt x="1901943" y="187958"/>
                </a:cubicBezTo>
                <a:lnTo>
                  <a:pt x="1935282" y="183196"/>
                </a:lnTo>
                <a:lnTo>
                  <a:pt x="2916891" y="188320"/>
                </a:lnTo>
              </a:path>
            </a:pathLst>
          </a:custGeom>
          <a:ln w="38100">
            <a:solidFill>
              <a:srgbClr val="9A08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sz="1143"/>
          </a:p>
        </p:txBody>
      </p:sp>
      <p:cxnSp>
        <p:nvCxnSpPr>
          <p:cNvPr id="24" name="Přímá spojnice 23"/>
          <p:cNvCxnSpPr/>
          <p:nvPr/>
        </p:nvCxnSpPr>
        <p:spPr>
          <a:xfrm>
            <a:off x="1994230" y="2727491"/>
            <a:ext cx="0" cy="3643322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25"/>
          <p:cNvCxnSpPr/>
          <p:nvPr/>
        </p:nvCxnSpPr>
        <p:spPr>
          <a:xfrm>
            <a:off x="1993893" y="652843"/>
            <a:ext cx="0" cy="5714286"/>
          </a:xfrm>
          <a:prstGeom prst="line">
            <a:avLst/>
          </a:prstGeom>
          <a:ln w="31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27"/>
          <p:cNvCxnSpPr/>
          <p:nvPr/>
        </p:nvCxnSpPr>
        <p:spPr>
          <a:xfrm>
            <a:off x="6414161" y="652843"/>
            <a:ext cx="0" cy="5714286"/>
          </a:xfrm>
          <a:prstGeom prst="line">
            <a:avLst/>
          </a:prstGeom>
          <a:ln w="31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ovéPole 5"/>
          <p:cNvSpPr txBox="1"/>
          <p:nvPr/>
        </p:nvSpPr>
        <p:spPr>
          <a:xfrm>
            <a:off x="1459786" y="2865429"/>
            <a:ext cx="592620" cy="26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43" dirty="0"/>
              <a:t>TK4</a:t>
            </a:r>
          </a:p>
        </p:txBody>
      </p:sp>
      <p:sp>
        <p:nvSpPr>
          <p:cNvPr id="41" name="TextovéPole 40"/>
          <p:cNvSpPr txBox="1"/>
          <p:nvPr/>
        </p:nvSpPr>
        <p:spPr>
          <a:xfrm>
            <a:off x="1459786" y="3325394"/>
            <a:ext cx="592620" cy="26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43" dirty="0"/>
              <a:t>TK3</a:t>
            </a:r>
          </a:p>
        </p:txBody>
      </p:sp>
      <p:sp>
        <p:nvSpPr>
          <p:cNvPr id="46" name="TextovéPole 45"/>
          <p:cNvSpPr txBox="1"/>
          <p:nvPr/>
        </p:nvSpPr>
        <p:spPr>
          <a:xfrm>
            <a:off x="1459786" y="3931913"/>
            <a:ext cx="592620" cy="26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43" dirty="0"/>
              <a:t>TK2</a:t>
            </a:r>
          </a:p>
        </p:txBody>
      </p:sp>
      <p:sp>
        <p:nvSpPr>
          <p:cNvPr id="47" name="TextovéPole 46"/>
          <p:cNvSpPr txBox="1"/>
          <p:nvPr/>
        </p:nvSpPr>
        <p:spPr>
          <a:xfrm>
            <a:off x="1459786" y="5806407"/>
            <a:ext cx="592620" cy="26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43" dirty="0"/>
              <a:t>TK1</a:t>
            </a:r>
          </a:p>
        </p:txBody>
      </p:sp>
      <p:sp>
        <p:nvSpPr>
          <p:cNvPr id="48" name="TextovéPole 47"/>
          <p:cNvSpPr txBox="1"/>
          <p:nvPr/>
        </p:nvSpPr>
        <p:spPr>
          <a:xfrm>
            <a:off x="1941172" y="1000110"/>
            <a:ext cx="592620" cy="26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143" dirty="0"/>
              <a:t>1</a:t>
            </a:r>
          </a:p>
        </p:txBody>
      </p:sp>
      <p:sp>
        <p:nvSpPr>
          <p:cNvPr id="49" name="TextovéPole 48"/>
          <p:cNvSpPr txBox="1"/>
          <p:nvPr/>
        </p:nvSpPr>
        <p:spPr>
          <a:xfrm>
            <a:off x="2508032" y="320083"/>
            <a:ext cx="592620" cy="26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143" dirty="0"/>
              <a:t>2</a:t>
            </a:r>
          </a:p>
        </p:txBody>
      </p:sp>
      <p:sp>
        <p:nvSpPr>
          <p:cNvPr id="50" name="TextovéPole 49"/>
          <p:cNvSpPr txBox="1"/>
          <p:nvPr/>
        </p:nvSpPr>
        <p:spPr>
          <a:xfrm>
            <a:off x="3736133" y="868715"/>
            <a:ext cx="592620" cy="26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143" dirty="0"/>
              <a:t>3</a:t>
            </a:r>
          </a:p>
        </p:txBody>
      </p:sp>
      <p:sp>
        <p:nvSpPr>
          <p:cNvPr id="51" name="TextovéPole 50"/>
          <p:cNvSpPr txBox="1"/>
          <p:nvPr/>
        </p:nvSpPr>
        <p:spPr>
          <a:xfrm>
            <a:off x="2148085" y="2075749"/>
            <a:ext cx="592620" cy="26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143" dirty="0"/>
              <a:t>4</a:t>
            </a:r>
          </a:p>
        </p:txBody>
      </p:sp>
      <p:sp>
        <p:nvSpPr>
          <p:cNvPr id="52" name="TextovéPole 51"/>
          <p:cNvSpPr txBox="1"/>
          <p:nvPr/>
        </p:nvSpPr>
        <p:spPr>
          <a:xfrm>
            <a:off x="2584340" y="1743546"/>
            <a:ext cx="592620" cy="26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143" dirty="0"/>
              <a:t>5</a:t>
            </a:r>
          </a:p>
        </p:txBody>
      </p:sp>
      <p:sp>
        <p:nvSpPr>
          <p:cNvPr id="53" name="TextovéPole 52"/>
          <p:cNvSpPr txBox="1"/>
          <p:nvPr/>
        </p:nvSpPr>
        <p:spPr>
          <a:xfrm>
            <a:off x="4032444" y="1840308"/>
            <a:ext cx="592620" cy="26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143" dirty="0"/>
              <a:t>6</a:t>
            </a:r>
          </a:p>
        </p:txBody>
      </p:sp>
      <p:sp>
        <p:nvSpPr>
          <p:cNvPr id="54" name="TextovéPole 53"/>
          <p:cNvSpPr txBox="1"/>
          <p:nvPr/>
        </p:nvSpPr>
        <p:spPr>
          <a:xfrm>
            <a:off x="4425879" y="1937070"/>
            <a:ext cx="592620" cy="26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143" dirty="0"/>
              <a:t>7</a:t>
            </a:r>
          </a:p>
        </p:txBody>
      </p:sp>
      <p:sp>
        <p:nvSpPr>
          <p:cNvPr id="55" name="TextovéPole 54"/>
          <p:cNvSpPr txBox="1"/>
          <p:nvPr/>
        </p:nvSpPr>
        <p:spPr>
          <a:xfrm>
            <a:off x="6378672" y="4452357"/>
            <a:ext cx="592620" cy="26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143" dirty="0"/>
              <a:t>9</a:t>
            </a:r>
          </a:p>
        </p:txBody>
      </p:sp>
      <p:sp>
        <p:nvSpPr>
          <p:cNvPr id="56" name="TextovéPole 55"/>
          <p:cNvSpPr txBox="1"/>
          <p:nvPr/>
        </p:nvSpPr>
        <p:spPr>
          <a:xfrm>
            <a:off x="5264468" y="5321025"/>
            <a:ext cx="592620" cy="26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143" dirty="0"/>
              <a:t>7</a:t>
            </a:r>
          </a:p>
        </p:txBody>
      </p:sp>
      <p:sp>
        <p:nvSpPr>
          <p:cNvPr id="57" name="TextovéPole 56"/>
          <p:cNvSpPr txBox="1"/>
          <p:nvPr/>
        </p:nvSpPr>
        <p:spPr>
          <a:xfrm>
            <a:off x="5847750" y="4148171"/>
            <a:ext cx="592620" cy="26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143" dirty="0"/>
              <a:t>8</a:t>
            </a:r>
          </a:p>
        </p:txBody>
      </p:sp>
      <p:sp>
        <p:nvSpPr>
          <p:cNvPr id="62" name="TextovéPole 61"/>
          <p:cNvSpPr txBox="1"/>
          <p:nvPr/>
        </p:nvSpPr>
        <p:spPr>
          <a:xfrm>
            <a:off x="5943581" y="885491"/>
            <a:ext cx="592620" cy="26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143" dirty="0">
                <a:solidFill>
                  <a:srgbClr val="0000FF"/>
                </a:solidFill>
              </a:rPr>
              <a:t>EKG</a:t>
            </a:r>
          </a:p>
        </p:txBody>
      </p:sp>
      <p:sp>
        <p:nvSpPr>
          <p:cNvPr id="63" name="TextovéPole 62"/>
          <p:cNvSpPr txBox="1"/>
          <p:nvPr/>
        </p:nvSpPr>
        <p:spPr>
          <a:xfrm>
            <a:off x="4754878" y="2090971"/>
            <a:ext cx="1828775" cy="26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143" dirty="0">
                <a:solidFill>
                  <a:srgbClr val="9A089A"/>
                </a:solidFill>
              </a:rPr>
              <a:t>fonokardiogram</a:t>
            </a:r>
          </a:p>
        </p:txBody>
      </p:sp>
      <p:sp>
        <p:nvSpPr>
          <p:cNvPr id="64" name="TextovéPole 63"/>
          <p:cNvSpPr txBox="1"/>
          <p:nvPr/>
        </p:nvSpPr>
        <p:spPr>
          <a:xfrm>
            <a:off x="7351737" y="4851664"/>
            <a:ext cx="1828775" cy="26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143" dirty="0">
                <a:solidFill>
                  <a:srgbClr val="FF0000"/>
                </a:solidFill>
              </a:rPr>
              <a:t>tlak v aortě</a:t>
            </a:r>
          </a:p>
        </p:txBody>
      </p:sp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360C05ED-B1F3-4F90-8C1A-AD835639BE40}"/>
              </a:ext>
            </a:extLst>
          </p:cNvPr>
          <p:cNvCxnSpPr>
            <a:cxnSpLocks/>
          </p:cNvCxnSpPr>
          <p:nvPr/>
        </p:nvCxnSpPr>
        <p:spPr>
          <a:xfrm flipH="1" flipV="1">
            <a:off x="2218478" y="1492362"/>
            <a:ext cx="3603" cy="434747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Přímá spojnice se šipkou 58">
            <a:extLst>
              <a:ext uri="{FF2B5EF4-FFF2-40B4-BE49-F238E27FC236}">
                <a16:creationId xmlns:a16="http://schemas.microsoft.com/office/drawing/2014/main" id="{A3C8C702-A34D-4AF9-95CB-B5CF3410E28B}"/>
              </a:ext>
            </a:extLst>
          </p:cNvPr>
          <p:cNvCxnSpPr>
            <a:cxnSpLocks/>
          </p:cNvCxnSpPr>
          <p:nvPr/>
        </p:nvCxnSpPr>
        <p:spPr>
          <a:xfrm flipH="1" flipV="1">
            <a:off x="2443555" y="2727493"/>
            <a:ext cx="840" cy="701507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Přímá spojnice se šipkou 65">
            <a:extLst>
              <a:ext uri="{FF2B5EF4-FFF2-40B4-BE49-F238E27FC236}">
                <a16:creationId xmlns:a16="http://schemas.microsoft.com/office/drawing/2014/main" id="{41208B88-3B49-4542-872E-0E5A1F698301}"/>
              </a:ext>
            </a:extLst>
          </p:cNvPr>
          <p:cNvCxnSpPr/>
          <p:nvPr/>
        </p:nvCxnSpPr>
        <p:spPr>
          <a:xfrm flipV="1">
            <a:off x="2773583" y="2787298"/>
            <a:ext cx="0" cy="851603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Přímá spojnice se šipkou 67">
            <a:extLst>
              <a:ext uri="{FF2B5EF4-FFF2-40B4-BE49-F238E27FC236}">
                <a16:creationId xmlns:a16="http://schemas.microsoft.com/office/drawing/2014/main" id="{9E0ED3E4-8ABD-411D-99FD-337161D930B9}"/>
              </a:ext>
            </a:extLst>
          </p:cNvPr>
          <p:cNvCxnSpPr>
            <a:cxnSpLocks/>
            <a:stCxn id="52" idx="1"/>
          </p:cNvCxnSpPr>
          <p:nvPr/>
        </p:nvCxnSpPr>
        <p:spPr>
          <a:xfrm flipV="1">
            <a:off x="2584340" y="1405190"/>
            <a:ext cx="2602" cy="472464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Přímá spojnice se šipkou 69">
            <a:extLst>
              <a:ext uri="{FF2B5EF4-FFF2-40B4-BE49-F238E27FC236}">
                <a16:creationId xmlns:a16="http://schemas.microsoft.com/office/drawing/2014/main" id="{9E2ADAB0-4636-4D7A-951E-74E33510034B}"/>
              </a:ext>
            </a:extLst>
          </p:cNvPr>
          <p:cNvCxnSpPr>
            <a:cxnSpLocks/>
          </p:cNvCxnSpPr>
          <p:nvPr/>
        </p:nvCxnSpPr>
        <p:spPr>
          <a:xfrm flipV="1">
            <a:off x="3563888" y="1492362"/>
            <a:ext cx="0" cy="519399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Přímá spojnice se šipkou 70">
            <a:extLst>
              <a:ext uri="{FF2B5EF4-FFF2-40B4-BE49-F238E27FC236}">
                <a16:creationId xmlns:a16="http://schemas.microsoft.com/office/drawing/2014/main" id="{FC1806CB-91FA-4DA2-8D10-A2788F187F48}"/>
              </a:ext>
            </a:extLst>
          </p:cNvPr>
          <p:cNvCxnSpPr/>
          <p:nvPr/>
        </p:nvCxnSpPr>
        <p:spPr>
          <a:xfrm flipV="1">
            <a:off x="4249190" y="2697208"/>
            <a:ext cx="0" cy="851603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Přímá spojnice se šipkou 71">
            <a:extLst>
              <a:ext uri="{FF2B5EF4-FFF2-40B4-BE49-F238E27FC236}">
                <a16:creationId xmlns:a16="http://schemas.microsoft.com/office/drawing/2014/main" id="{C76E67A1-F870-4B09-9BC3-336832CB455C}"/>
              </a:ext>
            </a:extLst>
          </p:cNvPr>
          <p:cNvCxnSpPr/>
          <p:nvPr/>
        </p:nvCxnSpPr>
        <p:spPr>
          <a:xfrm flipV="1">
            <a:off x="4625064" y="2697208"/>
            <a:ext cx="0" cy="851603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ovéPole 72">
            <a:extLst>
              <a:ext uri="{FF2B5EF4-FFF2-40B4-BE49-F238E27FC236}">
                <a16:creationId xmlns:a16="http://schemas.microsoft.com/office/drawing/2014/main" id="{8BE949B3-F9AF-43F4-BAB8-C536C84BB161}"/>
              </a:ext>
            </a:extLst>
          </p:cNvPr>
          <p:cNvSpPr txBox="1"/>
          <p:nvPr/>
        </p:nvSpPr>
        <p:spPr>
          <a:xfrm>
            <a:off x="1912157" y="1935434"/>
            <a:ext cx="592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A</a:t>
            </a:r>
          </a:p>
        </p:txBody>
      </p:sp>
      <p:sp>
        <p:nvSpPr>
          <p:cNvPr id="74" name="TextovéPole 73">
            <a:extLst>
              <a:ext uri="{FF2B5EF4-FFF2-40B4-BE49-F238E27FC236}">
                <a16:creationId xmlns:a16="http://schemas.microsoft.com/office/drawing/2014/main" id="{E64D379C-3F37-4DEF-A844-6A8243620EAF}"/>
              </a:ext>
            </a:extLst>
          </p:cNvPr>
          <p:cNvSpPr txBox="1"/>
          <p:nvPr/>
        </p:nvSpPr>
        <p:spPr>
          <a:xfrm>
            <a:off x="2281876" y="1827095"/>
            <a:ext cx="592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C</a:t>
            </a:r>
          </a:p>
        </p:txBody>
      </p:sp>
      <p:sp>
        <p:nvSpPr>
          <p:cNvPr id="75" name="TextovéPole 74">
            <a:extLst>
              <a:ext uri="{FF2B5EF4-FFF2-40B4-BE49-F238E27FC236}">
                <a16:creationId xmlns:a16="http://schemas.microsoft.com/office/drawing/2014/main" id="{906CDC7F-5118-43DB-88E4-EAC536033B0C}"/>
              </a:ext>
            </a:extLst>
          </p:cNvPr>
          <p:cNvSpPr txBox="1"/>
          <p:nvPr/>
        </p:nvSpPr>
        <p:spPr>
          <a:xfrm>
            <a:off x="2162740" y="3434466"/>
            <a:ext cx="592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B</a:t>
            </a:r>
          </a:p>
        </p:txBody>
      </p:sp>
      <p:sp>
        <p:nvSpPr>
          <p:cNvPr id="76" name="TextovéPole 75">
            <a:extLst>
              <a:ext uri="{FF2B5EF4-FFF2-40B4-BE49-F238E27FC236}">
                <a16:creationId xmlns:a16="http://schemas.microsoft.com/office/drawing/2014/main" id="{FE3E9C1B-FC62-442D-83F2-0EC8C32256D0}"/>
              </a:ext>
            </a:extLst>
          </p:cNvPr>
          <p:cNvSpPr txBox="1"/>
          <p:nvPr/>
        </p:nvSpPr>
        <p:spPr>
          <a:xfrm>
            <a:off x="2459050" y="3725306"/>
            <a:ext cx="592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D</a:t>
            </a:r>
          </a:p>
        </p:txBody>
      </p:sp>
      <p:sp>
        <p:nvSpPr>
          <p:cNvPr id="77" name="TextovéPole 76">
            <a:extLst>
              <a:ext uri="{FF2B5EF4-FFF2-40B4-BE49-F238E27FC236}">
                <a16:creationId xmlns:a16="http://schemas.microsoft.com/office/drawing/2014/main" id="{84C92133-FBE4-4246-87CA-452F58EEC954}"/>
              </a:ext>
            </a:extLst>
          </p:cNvPr>
          <p:cNvSpPr txBox="1"/>
          <p:nvPr/>
        </p:nvSpPr>
        <p:spPr>
          <a:xfrm>
            <a:off x="3269864" y="2022043"/>
            <a:ext cx="592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E</a:t>
            </a:r>
          </a:p>
        </p:txBody>
      </p:sp>
      <p:sp>
        <p:nvSpPr>
          <p:cNvPr id="78" name="TextovéPole 77">
            <a:extLst>
              <a:ext uri="{FF2B5EF4-FFF2-40B4-BE49-F238E27FC236}">
                <a16:creationId xmlns:a16="http://schemas.microsoft.com/office/drawing/2014/main" id="{1064649B-552B-4488-8F7C-D8E955E88C56}"/>
              </a:ext>
            </a:extLst>
          </p:cNvPr>
          <p:cNvSpPr txBox="1"/>
          <p:nvPr/>
        </p:nvSpPr>
        <p:spPr>
          <a:xfrm>
            <a:off x="3971340" y="3567899"/>
            <a:ext cx="592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F</a:t>
            </a:r>
          </a:p>
        </p:txBody>
      </p:sp>
      <p:sp>
        <p:nvSpPr>
          <p:cNvPr id="79" name="TextovéPole 78">
            <a:extLst>
              <a:ext uri="{FF2B5EF4-FFF2-40B4-BE49-F238E27FC236}">
                <a16:creationId xmlns:a16="http://schemas.microsoft.com/office/drawing/2014/main" id="{2F7B8FF1-CDD3-481F-BBCA-448C8C5BED22}"/>
              </a:ext>
            </a:extLst>
          </p:cNvPr>
          <p:cNvSpPr txBox="1"/>
          <p:nvPr/>
        </p:nvSpPr>
        <p:spPr>
          <a:xfrm>
            <a:off x="4327475" y="3584041"/>
            <a:ext cx="592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G</a:t>
            </a:r>
          </a:p>
        </p:txBody>
      </p:sp>
      <p:sp>
        <p:nvSpPr>
          <p:cNvPr id="58" name="TextovéPole 57">
            <a:extLst>
              <a:ext uri="{FF2B5EF4-FFF2-40B4-BE49-F238E27FC236}">
                <a16:creationId xmlns:a16="http://schemas.microsoft.com/office/drawing/2014/main" id="{58D6C429-F514-484B-B28B-4BBCBD123D92}"/>
              </a:ext>
            </a:extLst>
          </p:cNvPr>
          <p:cNvSpPr txBox="1"/>
          <p:nvPr/>
        </p:nvSpPr>
        <p:spPr>
          <a:xfrm>
            <a:off x="6308383" y="3814902"/>
            <a:ext cx="1551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Zarovnejte</a:t>
            </a:r>
          </a:p>
        </p:txBody>
      </p:sp>
      <p:cxnSp>
        <p:nvCxnSpPr>
          <p:cNvPr id="45" name="Přímá spojnice se šipkou 44">
            <a:extLst>
              <a:ext uri="{FF2B5EF4-FFF2-40B4-BE49-F238E27FC236}">
                <a16:creationId xmlns:a16="http://schemas.microsoft.com/office/drawing/2014/main" id="{EA547DFD-4241-43B9-8318-F0EFE13D3CCF}"/>
              </a:ext>
            </a:extLst>
          </p:cNvPr>
          <p:cNvCxnSpPr/>
          <p:nvPr/>
        </p:nvCxnSpPr>
        <p:spPr>
          <a:xfrm flipV="1">
            <a:off x="3069777" y="2780928"/>
            <a:ext cx="0" cy="851603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ovéPole 59">
            <a:extLst>
              <a:ext uri="{FF2B5EF4-FFF2-40B4-BE49-F238E27FC236}">
                <a16:creationId xmlns:a16="http://schemas.microsoft.com/office/drawing/2014/main" id="{7A474938-72AD-4E51-B487-0009126A0EF7}"/>
              </a:ext>
            </a:extLst>
          </p:cNvPr>
          <p:cNvSpPr txBox="1"/>
          <p:nvPr/>
        </p:nvSpPr>
        <p:spPr>
          <a:xfrm>
            <a:off x="2755244" y="3718936"/>
            <a:ext cx="592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36042084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Volný tvar 26"/>
          <p:cNvSpPr/>
          <p:nvPr/>
        </p:nvSpPr>
        <p:spPr>
          <a:xfrm>
            <a:off x="2010415" y="3024570"/>
            <a:ext cx="4403888" cy="1062737"/>
          </a:xfrm>
          <a:custGeom>
            <a:avLst/>
            <a:gdLst>
              <a:gd name="connsiteX0" fmla="*/ 0 w 2727960"/>
              <a:gd name="connsiteY0" fmla="*/ 636469 h 737221"/>
              <a:gd name="connsiteX1" fmla="*/ 114300 w 2727960"/>
              <a:gd name="connsiteY1" fmla="*/ 682189 h 737221"/>
              <a:gd name="connsiteX2" fmla="*/ 339090 w 2727960"/>
              <a:gd name="connsiteY2" fmla="*/ 708859 h 737221"/>
              <a:gd name="connsiteX3" fmla="*/ 548640 w 2727960"/>
              <a:gd name="connsiteY3" fmla="*/ 731719 h 737221"/>
              <a:gd name="connsiteX4" fmla="*/ 575310 w 2727960"/>
              <a:gd name="connsiteY4" fmla="*/ 598369 h 737221"/>
              <a:gd name="connsiteX5" fmla="*/ 689610 w 2727960"/>
              <a:gd name="connsiteY5" fmla="*/ 224989 h 737221"/>
              <a:gd name="connsiteX6" fmla="*/ 803910 w 2727960"/>
              <a:gd name="connsiteY6" fmla="*/ 19249 h 737221"/>
              <a:gd name="connsiteX7" fmla="*/ 1291590 w 2727960"/>
              <a:gd name="connsiteY7" fmla="*/ 23059 h 737221"/>
              <a:gd name="connsiteX8" fmla="*/ 1329690 w 2727960"/>
              <a:gd name="connsiteY8" fmla="*/ 144979 h 737221"/>
              <a:gd name="connsiteX9" fmla="*/ 1356360 w 2727960"/>
              <a:gd name="connsiteY9" fmla="*/ 236419 h 737221"/>
              <a:gd name="connsiteX10" fmla="*/ 1371600 w 2727960"/>
              <a:gd name="connsiteY10" fmla="*/ 232609 h 737221"/>
              <a:gd name="connsiteX11" fmla="*/ 1455420 w 2727960"/>
              <a:gd name="connsiteY11" fmla="*/ 167839 h 737221"/>
              <a:gd name="connsiteX12" fmla="*/ 1527810 w 2727960"/>
              <a:gd name="connsiteY12" fmla="*/ 186889 h 737221"/>
              <a:gd name="connsiteX13" fmla="*/ 1832610 w 2727960"/>
              <a:gd name="connsiteY13" fmla="*/ 324049 h 737221"/>
              <a:gd name="connsiteX14" fmla="*/ 2156460 w 2727960"/>
              <a:gd name="connsiteY14" fmla="*/ 480259 h 737221"/>
              <a:gd name="connsiteX15" fmla="*/ 2586990 w 2727960"/>
              <a:gd name="connsiteY15" fmla="*/ 632659 h 737221"/>
              <a:gd name="connsiteX16" fmla="*/ 2727960 w 2727960"/>
              <a:gd name="connsiteY16" fmla="*/ 663139 h 737221"/>
              <a:gd name="connsiteX0" fmla="*/ 0 w 2727960"/>
              <a:gd name="connsiteY0" fmla="*/ 636469 h 737179"/>
              <a:gd name="connsiteX1" fmla="*/ 169069 w 2727960"/>
              <a:gd name="connsiteY1" fmla="*/ 684570 h 737179"/>
              <a:gd name="connsiteX2" fmla="*/ 339090 w 2727960"/>
              <a:gd name="connsiteY2" fmla="*/ 708859 h 737179"/>
              <a:gd name="connsiteX3" fmla="*/ 548640 w 2727960"/>
              <a:gd name="connsiteY3" fmla="*/ 731719 h 737179"/>
              <a:gd name="connsiteX4" fmla="*/ 575310 w 2727960"/>
              <a:gd name="connsiteY4" fmla="*/ 598369 h 737179"/>
              <a:gd name="connsiteX5" fmla="*/ 689610 w 2727960"/>
              <a:gd name="connsiteY5" fmla="*/ 224989 h 737179"/>
              <a:gd name="connsiteX6" fmla="*/ 803910 w 2727960"/>
              <a:gd name="connsiteY6" fmla="*/ 19249 h 737179"/>
              <a:gd name="connsiteX7" fmla="*/ 1291590 w 2727960"/>
              <a:gd name="connsiteY7" fmla="*/ 23059 h 737179"/>
              <a:gd name="connsiteX8" fmla="*/ 1329690 w 2727960"/>
              <a:gd name="connsiteY8" fmla="*/ 144979 h 737179"/>
              <a:gd name="connsiteX9" fmla="*/ 1356360 w 2727960"/>
              <a:gd name="connsiteY9" fmla="*/ 236419 h 737179"/>
              <a:gd name="connsiteX10" fmla="*/ 1371600 w 2727960"/>
              <a:gd name="connsiteY10" fmla="*/ 232609 h 737179"/>
              <a:gd name="connsiteX11" fmla="*/ 1455420 w 2727960"/>
              <a:gd name="connsiteY11" fmla="*/ 167839 h 737179"/>
              <a:gd name="connsiteX12" fmla="*/ 1527810 w 2727960"/>
              <a:gd name="connsiteY12" fmla="*/ 186889 h 737179"/>
              <a:gd name="connsiteX13" fmla="*/ 1832610 w 2727960"/>
              <a:gd name="connsiteY13" fmla="*/ 324049 h 737179"/>
              <a:gd name="connsiteX14" fmla="*/ 2156460 w 2727960"/>
              <a:gd name="connsiteY14" fmla="*/ 480259 h 737179"/>
              <a:gd name="connsiteX15" fmla="*/ 2586990 w 2727960"/>
              <a:gd name="connsiteY15" fmla="*/ 632659 h 737179"/>
              <a:gd name="connsiteX16" fmla="*/ 2727960 w 2727960"/>
              <a:gd name="connsiteY16" fmla="*/ 663139 h 737179"/>
              <a:gd name="connsiteX0" fmla="*/ 0 w 2716054"/>
              <a:gd name="connsiteY0" fmla="*/ 648376 h 737179"/>
              <a:gd name="connsiteX1" fmla="*/ 157163 w 2716054"/>
              <a:gd name="connsiteY1" fmla="*/ 684570 h 737179"/>
              <a:gd name="connsiteX2" fmla="*/ 327184 w 2716054"/>
              <a:gd name="connsiteY2" fmla="*/ 708859 h 737179"/>
              <a:gd name="connsiteX3" fmla="*/ 536734 w 2716054"/>
              <a:gd name="connsiteY3" fmla="*/ 731719 h 737179"/>
              <a:gd name="connsiteX4" fmla="*/ 563404 w 2716054"/>
              <a:gd name="connsiteY4" fmla="*/ 598369 h 737179"/>
              <a:gd name="connsiteX5" fmla="*/ 677704 w 2716054"/>
              <a:gd name="connsiteY5" fmla="*/ 224989 h 737179"/>
              <a:gd name="connsiteX6" fmla="*/ 792004 w 2716054"/>
              <a:gd name="connsiteY6" fmla="*/ 19249 h 737179"/>
              <a:gd name="connsiteX7" fmla="*/ 1279684 w 2716054"/>
              <a:gd name="connsiteY7" fmla="*/ 23059 h 737179"/>
              <a:gd name="connsiteX8" fmla="*/ 1317784 w 2716054"/>
              <a:gd name="connsiteY8" fmla="*/ 144979 h 737179"/>
              <a:gd name="connsiteX9" fmla="*/ 1344454 w 2716054"/>
              <a:gd name="connsiteY9" fmla="*/ 236419 h 737179"/>
              <a:gd name="connsiteX10" fmla="*/ 1359694 w 2716054"/>
              <a:gd name="connsiteY10" fmla="*/ 232609 h 737179"/>
              <a:gd name="connsiteX11" fmla="*/ 1443514 w 2716054"/>
              <a:gd name="connsiteY11" fmla="*/ 167839 h 737179"/>
              <a:gd name="connsiteX12" fmla="*/ 1515904 w 2716054"/>
              <a:gd name="connsiteY12" fmla="*/ 186889 h 737179"/>
              <a:gd name="connsiteX13" fmla="*/ 1820704 w 2716054"/>
              <a:gd name="connsiteY13" fmla="*/ 324049 h 737179"/>
              <a:gd name="connsiteX14" fmla="*/ 2144554 w 2716054"/>
              <a:gd name="connsiteY14" fmla="*/ 480259 h 737179"/>
              <a:gd name="connsiteX15" fmla="*/ 2575084 w 2716054"/>
              <a:gd name="connsiteY15" fmla="*/ 632659 h 737179"/>
              <a:gd name="connsiteX16" fmla="*/ 2716054 w 2716054"/>
              <a:gd name="connsiteY16" fmla="*/ 663139 h 737179"/>
              <a:gd name="connsiteX0" fmla="*/ 0 w 2716054"/>
              <a:gd name="connsiteY0" fmla="*/ 648376 h 728765"/>
              <a:gd name="connsiteX1" fmla="*/ 157163 w 2716054"/>
              <a:gd name="connsiteY1" fmla="*/ 684570 h 728765"/>
              <a:gd name="connsiteX2" fmla="*/ 327184 w 2716054"/>
              <a:gd name="connsiteY2" fmla="*/ 708859 h 728765"/>
              <a:gd name="connsiteX3" fmla="*/ 536734 w 2716054"/>
              <a:gd name="connsiteY3" fmla="*/ 722194 h 728765"/>
              <a:gd name="connsiteX4" fmla="*/ 563404 w 2716054"/>
              <a:gd name="connsiteY4" fmla="*/ 598369 h 728765"/>
              <a:gd name="connsiteX5" fmla="*/ 677704 w 2716054"/>
              <a:gd name="connsiteY5" fmla="*/ 224989 h 728765"/>
              <a:gd name="connsiteX6" fmla="*/ 792004 w 2716054"/>
              <a:gd name="connsiteY6" fmla="*/ 19249 h 728765"/>
              <a:gd name="connsiteX7" fmla="*/ 1279684 w 2716054"/>
              <a:gd name="connsiteY7" fmla="*/ 23059 h 728765"/>
              <a:gd name="connsiteX8" fmla="*/ 1317784 w 2716054"/>
              <a:gd name="connsiteY8" fmla="*/ 144979 h 728765"/>
              <a:gd name="connsiteX9" fmla="*/ 1344454 w 2716054"/>
              <a:gd name="connsiteY9" fmla="*/ 236419 h 728765"/>
              <a:gd name="connsiteX10" fmla="*/ 1359694 w 2716054"/>
              <a:gd name="connsiteY10" fmla="*/ 232609 h 728765"/>
              <a:gd name="connsiteX11" fmla="*/ 1443514 w 2716054"/>
              <a:gd name="connsiteY11" fmla="*/ 167839 h 728765"/>
              <a:gd name="connsiteX12" fmla="*/ 1515904 w 2716054"/>
              <a:gd name="connsiteY12" fmla="*/ 186889 h 728765"/>
              <a:gd name="connsiteX13" fmla="*/ 1820704 w 2716054"/>
              <a:gd name="connsiteY13" fmla="*/ 324049 h 728765"/>
              <a:gd name="connsiteX14" fmla="*/ 2144554 w 2716054"/>
              <a:gd name="connsiteY14" fmla="*/ 480259 h 728765"/>
              <a:gd name="connsiteX15" fmla="*/ 2575084 w 2716054"/>
              <a:gd name="connsiteY15" fmla="*/ 632659 h 728765"/>
              <a:gd name="connsiteX16" fmla="*/ 2716054 w 2716054"/>
              <a:gd name="connsiteY16" fmla="*/ 663139 h 728765"/>
              <a:gd name="connsiteX0" fmla="*/ 0 w 2716054"/>
              <a:gd name="connsiteY0" fmla="*/ 648376 h 722201"/>
              <a:gd name="connsiteX1" fmla="*/ 157163 w 2716054"/>
              <a:gd name="connsiteY1" fmla="*/ 684570 h 722201"/>
              <a:gd name="connsiteX2" fmla="*/ 327184 w 2716054"/>
              <a:gd name="connsiteY2" fmla="*/ 708859 h 722201"/>
              <a:gd name="connsiteX3" fmla="*/ 536734 w 2716054"/>
              <a:gd name="connsiteY3" fmla="*/ 722194 h 722201"/>
              <a:gd name="connsiteX4" fmla="*/ 563404 w 2716054"/>
              <a:gd name="connsiteY4" fmla="*/ 598369 h 722201"/>
              <a:gd name="connsiteX5" fmla="*/ 677704 w 2716054"/>
              <a:gd name="connsiteY5" fmla="*/ 224989 h 722201"/>
              <a:gd name="connsiteX6" fmla="*/ 792004 w 2716054"/>
              <a:gd name="connsiteY6" fmla="*/ 19249 h 722201"/>
              <a:gd name="connsiteX7" fmla="*/ 1279684 w 2716054"/>
              <a:gd name="connsiteY7" fmla="*/ 23059 h 722201"/>
              <a:gd name="connsiteX8" fmla="*/ 1317784 w 2716054"/>
              <a:gd name="connsiteY8" fmla="*/ 144979 h 722201"/>
              <a:gd name="connsiteX9" fmla="*/ 1344454 w 2716054"/>
              <a:gd name="connsiteY9" fmla="*/ 236419 h 722201"/>
              <a:gd name="connsiteX10" fmla="*/ 1359694 w 2716054"/>
              <a:gd name="connsiteY10" fmla="*/ 232609 h 722201"/>
              <a:gd name="connsiteX11" fmla="*/ 1443514 w 2716054"/>
              <a:gd name="connsiteY11" fmla="*/ 167839 h 722201"/>
              <a:gd name="connsiteX12" fmla="*/ 1515904 w 2716054"/>
              <a:gd name="connsiteY12" fmla="*/ 186889 h 722201"/>
              <a:gd name="connsiteX13" fmla="*/ 1820704 w 2716054"/>
              <a:gd name="connsiteY13" fmla="*/ 324049 h 722201"/>
              <a:gd name="connsiteX14" fmla="*/ 2144554 w 2716054"/>
              <a:gd name="connsiteY14" fmla="*/ 480259 h 722201"/>
              <a:gd name="connsiteX15" fmla="*/ 2575084 w 2716054"/>
              <a:gd name="connsiteY15" fmla="*/ 632659 h 722201"/>
              <a:gd name="connsiteX16" fmla="*/ 2716054 w 2716054"/>
              <a:gd name="connsiteY16" fmla="*/ 663139 h 722201"/>
              <a:gd name="connsiteX0" fmla="*/ 0 w 2716054"/>
              <a:gd name="connsiteY0" fmla="*/ 731421 h 805246"/>
              <a:gd name="connsiteX1" fmla="*/ 157163 w 2716054"/>
              <a:gd name="connsiteY1" fmla="*/ 767615 h 805246"/>
              <a:gd name="connsiteX2" fmla="*/ 327184 w 2716054"/>
              <a:gd name="connsiteY2" fmla="*/ 791904 h 805246"/>
              <a:gd name="connsiteX3" fmla="*/ 536734 w 2716054"/>
              <a:gd name="connsiteY3" fmla="*/ 805239 h 805246"/>
              <a:gd name="connsiteX4" fmla="*/ 563404 w 2716054"/>
              <a:gd name="connsiteY4" fmla="*/ 681414 h 805246"/>
              <a:gd name="connsiteX5" fmla="*/ 677704 w 2716054"/>
              <a:gd name="connsiteY5" fmla="*/ 308034 h 805246"/>
              <a:gd name="connsiteX6" fmla="*/ 906304 w 2716054"/>
              <a:gd name="connsiteY6" fmla="*/ 7044 h 805246"/>
              <a:gd name="connsiteX7" fmla="*/ 1279684 w 2716054"/>
              <a:gd name="connsiteY7" fmla="*/ 106104 h 805246"/>
              <a:gd name="connsiteX8" fmla="*/ 1317784 w 2716054"/>
              <a:gd name="connsiteY8" fmla="*/ 228024 h 805246"/>
              <a:gd name="connsiteX9" fmla="*/ 1344454 w 2716054"/>
              <a:gd name="connsiteY9" fmla="*/ 319464 h 805246"/>
              <a:gd name="connsiteX10" fmla="*/ 1359694 w 2716054"/>
              <a:gd name="connsiteY10" fmla="*/ 315654 h 805246"/>
              <a:gd name="connsiteX11" fmla="*/ 1443514 w 2716054"/>
              <a:gd name="connsiteY11" fmla="*/ 250884 h 805246"/>
              <a:gd name="connsiteX12" fmla="*/ 1515904 w 2716054"/>
              <a:gd name="connsiteY12" fmla="*/ 269934 h 805246"/>
              <a:gd name="connsiteX13" fmla="*/ 1820704 w 2716054"/>
              <a:gd name="connsiteY13" fmla="*/ 407094 h 805246"/>
              <a:gd name="connsiteX14" fmla="*/ 2144554 w 2716054"/>
              <a:gd name="connsiteY14" fmla="*/ 563304 h 805246"/>
              <a:gd name="connsiteX15" fmla="*/ 2575084 w 2716054"/>
              <a:gd name="connsiteY15" fmla="*/ 715704 h 805246"/>
              <a:gd name="connsiteX16" fmla="*/ 2716054 w 2716054"/>
              <a:gd name="connsiteY16" fmla="*/ 746184 h 805246"/>
              <a:gd name="connsiteX0" fmla="*/ 0 w 2716054"/>
              <a:gd name="connsiteY0" fmla="*/ 768819 h 842644"/>
              <a:gd name="connsiteX1" fmla="*/ 157163 w 2716054"/>
              <a:gd name="connsiteY1" fmla="*/ 805013 h 842644"/>
              <a:gd name="connsiteX2" fmla="*/ 327184 w 2716054"/>
              <a:gd name="connsiteY2" fmla="*/ 829302 h 842644"/>
              <a:gd name="connsiteX3" fmla="*/ 536734 w 2716054"/>
              <a:gd name="connsiteY3" fmla="*/ 842637 h 842644"/>
              <a:gd name="connsiteX4" fmla="*/ 563404 w 2716054"/>
              <a:gd name="connsiteY4" fmla="*/ 718812 h 842644"/>
              <a:gd name="connsiteX5" fmla="*/ 677704 w 2716054"/>
              <a:gd name="connsiteY5" fmla="*/ 345432 h 842644"/>
              <a:gd name="connsiteX6" fmla="*/ 906304 w 2716054"/>
              <a:gd name="connsiteY6" fmla="*/ 44442 h 842644"/>
              <a:gd name="connsiteX7" fmla="*/ 1143953 w 2716054"/>
              <a:gd name="connsiteY7" fmla="*/ 24439 h 842644"/>
              <a:gd name="connsiteX8" fmla="*/ 1317784 w 2716054"/>
              <a:gd name="connsiteY8" fmla="*/ 265422 h 842644"/>
              <a:gd name="connsiteX9" fmla="*/ 1344454 w 2716054"/>
              <a:gd name="connsiteY9" fmla="*/ 356862 h 842644"/>
              <a:gd name="connsiteX10" fmla="*/ 1359694 w 2716054"/>
              <a:gd name="connsiteY10" fmla="*/ 353052 h 842644"/>
              <a:gd name="connsiteX11" fmla="*/ 1443514 w 2716054"/>
              <a:gd name="connsiteY11" fmla="*/ 288282 h 842644"/>
              <a:gd name="connsiteX12" fmla="*/ 1515904 w 2716054"/>
              <a:gd name="connsiteY12" fmla="*/ 307332 h 842644"/>
              <a:gd name="connsiteX13" fmla="*/ 1820704 w 2716054"/>
              <a:gd name="connsiteY13" fmla="*/ 444492 h 842644"/>
              <a:gd name="connsiteX14" fmla="*/ 2144554 w 2716054"/>
              <a:gd name="connsiteY14" fmla="*/ 600702 h 842644"/>
              <a:gd name="connsiteX15" fmla="*/ 2575084 w 2716054"/>
              <a:gd name="connsiteY15" fmla="*/ 753102 h 842644"/>
              <a:gd name="connsiteX16" fmla="*/ 2716054 w 2716054"/>
              <a:gd name="connsiteY16" fmla="*/ 783582 h 842644"/>
              <a:gd name="connsiteX0" fmla="*/ 0 w 2716054"/>
              <a:gd name="connsiteY0" fmla="*/ 768819 h 842644"/>
              <a:gd name="connsiteX1" fmla="*/ 157163 w 2716054"/>
              <a:gd name="connsiteY1" fmla="*/ 805013 h 842644"/>
              <a:gd name="connsiteX2" fmla="*/ 327184 w 2716054"/>
              <a:gd name="connsiteY2" fmla="*/ 829302 h 842644"/>
              <a:gd name="connsiteX3" fmla="*/ 536734 w 2716054"/>
              <a:gd name="connsiteY3" fmla="*/ 842637 h 842644"/>
              <a:gd name="connsiteX4" fmla="*/ 563404 w 2716054"/>
              <a:gd name="connsiteY4" fmla="*/ 718812 h 842644"/>
              <a:gd name="connsiteX5" fmla="*/ 677704 w 2716054"/>
              <a:gd name="connsiteY5" fmla="*/ 345432 h 842644"/>
              <a:gd name="connsiteX6" fmla="*/ 906304 w 2716054"/>
              <a:gd name="connsiteY6" fmla="*/ 44442 h 842644"/>
              <a:gd name="connsiteX7" fmla="*/ 1143953 w 2716054"/>
              <a:gd name="connsiteY7" fmla="*/ 24439 h 842644"/>
              <a:gd name="connsiteX8" fmla="*/ 1317784 w 2716054"/>
              <a:gd name="connsiteY8" fmla="*/ 265422 h 842644"/>
              <a:gd name="connsiteX9" fmla="*/ 1344454 w 2716054"/>
              <a:gd name="connsiteY9" fmla="*/ 356862 h 842644"/>
              <a:gd name="connsiteX10" fmla="*/ 1369219 w 2716054"/>
              <a:gd name="connsiteY10" fmla="*/ 324477 h 842644"/>
              <a:gd name="connsiteX11" fmla="*/ 1443514 w 2716054"/>
              <a:gd name="connsiteY11" fmla="*/ 288282 h 842644"/>
              <a:gd name="connsiteX12" fmla="*/ 1515904 w 2716054"/>
              <a:gd name="connsiteY12" fmla="*/ 307332 h 842644"/>
              <a:gd name="connsiteX13" fmla="*/ 1820704 w 2716054"/>
              <a:gd name="connsiteY13" fmla="*/ 444492 h 842644"/>
              <a:gd name="connsiteX14" fmla="*/ 2144554 w 2716054"/>
              <a:gd name="connsiteY14" fmla="*/ 600702 h 842644"/>
              <a:gd name="connsiteX15" fmla="*/ 2575084 w 2716054"/>
              <a:gd name="connsiteY15" fmla="*/ 753102 h 842644"/>
              <a:gd name="connsiteX16" fmla="*/ 2716054 w 2716054"/>
              <a:gd name="connsiteY16" fmla="*/ 783582 h 842644"/>
              <a:gd name="connsiteX0" fmla="*/ 0 w 2716054"/>
              <a:gd name="connsiteY0" fmla="*/ 768819 h 842644"/>
              <a:gd name="connsiteX1" fmla="*/ 157163 w 2716054"/>
              <a:gd name="connsiteY1" fmla="*/ 805013 h 842644"/>
              <a:gd name="connsiteX2" fmla="*/ 327184 w 2716054"/>
              <a:gd name="connsiteY2" fmla="*/ 829302 h 842644"/>
              <a:gd name="connsiteX3" fmla="*/ 536734 w 2716054"/>
              <a:gd name="connsiteY3" fmla="*/ 842637 h 842644"/>
              <a:gd name="connsiteX4" fmla="*/ 563404 w 2716054"/>
              <a:gd name="connsiteY4" fmla="*/ 718812 h 842644"/>
              <a:gd name="connsiteX5" fmla="*/ 677704 w 2716054"/>
              <a:gd name="connsiteY5" fmla="*/ 345432 h 842644"/>
              <a:gd name="connsiteX6" fmla="*/ 906304 w 2716054"/>
              <a:gd name="connsiteY6" fmla="*/ 44442 h 842644"/>
              <a:gd name="connsiteX7" fmla="*/ 1143953 w 2716054"/>
              <a:gd name="connsiteY7" fmla="*/ 24439 h 842644"/>
              <a:gd name="connsiteX8" fmla="*/ 1317784 w 2716054"/>
              <a:gd name="connsiteY8" fmla="*/ 265422 h 842644"/>
              <a:gd name="connsiteX9" fmla="*/ 1344454 w 2716054"/>
              <a:gd name="connsiteY9" fmla="*/ 371150 h 842644"/>
              <a:gd name="connsiteX10" fmla="*/ 1369219 w 2716054"/>
              <a:gd name="connsiteY10" fmla="*/ 324477 h 842644"/>
              <a:gd name="connsiteX11" fmla="*/ 1443514 w 2716054"/>
              <a:gd name="connsiteY11" fmla="*/ 288282 h 842644"/>
              <a:gd name="connsiteX12" fmla="*/ 1515904 w 2716054"/>
              <a:gd name="connsiteY12" fmla="*/ 307332 h 842644"/>
              <a:gd name="connsiteX13" fmla="*/ 1820704 w 2716054"/>
              <a:gd name="connsiteY13" fmla="*/ 444492 h 842644"/>
              <a:gd name="connsiteX14" fmla="*/ 2144554 w 2716054"/>
              <a:gd name="connsiteY14" fmla="*/ 600702 h 842644"/>
              <a:gd name="connsiteX15" fmla="*/ 2575084 w 2716054"/>
              <a:gd name="connsiteY15" fmla="*/ 753102 h 842644"/>
              <a:gd name="connsiteX16" fmla="*/ 2716054 w 2716054"/>
              <a:gd name="connsiteY16" fmla="*/ 783582 h 842644"/>
              <a:gd name="connsiteX0" fmla="*/ 0 w 2716054"/>
              <a:gd name="connsiteY0" fmla="*/ 765873 h 839698"/>
              <a:gd name="connsiteX1" fmla="*/ 157163 w 2716054"/>
              <a:gd name="connsiteY1" fmla="*/ 802067 h 839698"/>
              <a:gd name="connsiteX2" fmla="*/ 327184 w 2716054"/>
              <a:gd name="connsiteY2" fmla="*/ 826356 h 839698"/>
              <a:gd name="connsiteX3" fmla="*/ 536734 w 2716054"/>
              <a:gd name="connsiteY3" fmla="*/ 839691 h 839698"/>
              <a:gd name="connsiteX4" fmla="*/ 563404 w 2716054"/>
              <a:gd name="connsiteY4" fmla="*/ 715866 h 839698"/>
              <a:gd name="connsiteX5" fmla="*/ 677704 w 2716054"/>
              <a:gd name="connsiteY5" fmla="*/ 342486 h 839698"/>
              <a:gd name="connsiteX6" fmla="*/ 906304 w 2716054"/>
              <a:gd name="connsiteY6" fmla="*/ 41496 h 839698"/>
              <a:gd name="connsiteX7" fmla="*/ 1143953 w 2716054"/>
              <a:gd name="connsiteY7" fmla="*/ 21493 h 839698"/>
              <a:gd name="connsiteX8" fmla="*/ 1298734 w 2716054"/>
              <a:gd name="connsiteY8" fmla="*/ 219613 h 839698"/>
              <a:gd name="connsiteX9" fmla="*/ 1344454 w 2716054"/>
              <a:gd name="connsiteY9" fmla="*/ 368204 h 839698"/>
              <a:gd name="connsiteX10" fmla="*/ 1369219 w 2716054"/>
              <a:gd name="connsiteY10" fmla="*/ 321531 h 839698"/>
              <a:gd name="connsiteX11" fmla="*/ 1443514 w 2716054"/>
              <a:gd name="connsiteY11" fmla="*/ 285336 h 839698"/>
              <a:gd name="connsiteX12" fmla="*/ 1515904 w 2716054"/>
              <a:gd name="connsiteY12" fmla="*/ 304386 h 839698"/>
              <a:gd name="connsiteX13" fmla="*/ 1820704 w 2716054"/>
              <a:gd name="connsiteY13" fmla="*/ 441546 h 839698"/>
              <a:gd name="connsiteX14" fmla="*/ 2144554 w 2716054"/>
              <a:gd name="connsiteY14" fmla="*/ 597756 h 839698"/>
              <a:gd name="connsiteX15" fmla="*/ 2575084 w 2716054"/>
              <a:gd name="connsiteY15" fmla="*/ 750156 h 839698"/>
              <a:gd name="connsiteX16" fmla="*/ 2716054 w 2716054"/>
              <a:gd name="connsiteY16" fmla="*/ 780636 h 839698"/>
              <a:gd name="connsiteX0" fmla="*/ 0 w 2716054"/>
              <a:gd name="connsiteY0" fmla="*/ 765873 h 839698"/>
              <a:gd name="connsiteX1" fmla="*/ 157163 w 2716054"/>
              <a:gd name="connsiteY1" fmla="*/ 802067 h 839698"/>
              <a:gd name="connsiteX2" fmla="*/ 327184 w 2716054"/>
              <a:gd name="connsiteY2" fmla="*/ 826356 h 839698"/>
              <a:gd name="connsiteX3" fmla="*/ 536734 w 2716054"/>
              <a:gd name="connsiteY3" fmla="*/ 839691 h 839698"/>
              <a:gd name="connsiteX4" fmla="*/ 563404 w 2716054"/>
              <a:gd name="connsiteY4" fmla="*/ 715866 h 839698"/>
              <a:gd name="connsiteX5" fmla="*/ 677704 w 2716054"/>
              <a:gd name="connsiteY5" fmla="*/ 342486 h 839698"/>
              <a:gd name="connsiteX6" fmla="*/ 906304 w 2716054"/>
              <a:gd name="connsiteY6" fmla="*/ 41496 h 839698"/>
              <a:gd name="connsiteX7" fmla="*/ 1143953 w 2716054"/>
              <a:gd name="connsiteY7" fmla="*/ 21493 h 839698"/>
              <a:gd name="connsiteX8" fmla="*/ 1298734 w 2716054"/>
              <a:gd name="connsiteY8" fmla="*/ 219613 h 839698"/>
              <a:gd name="connsiteX9" fmla="*/ 1344454 w 2716054"/>
              <a:gd name="connsiteY9" fmla="*/ 368204 h 839698"/>
              <a:gd name="connsiteX10" fmla="*/ 1369219 w 2716054"/>
              <a:gd name="connsiteY10" fmla="*/ 321531 h 839698"/>
              <a:gd name="connsiteX11" fmla="*/ 1443514 w 2716054"/>
              <a:gd name="connsiteY11" fmla="*/ 285336 h 839698"/>
              <a:gd name="connsiteX12" fmla="*/ 1515904 w 2716054"/>
              <a:gd name="connsiteY12" fmla="*/ 304386 h 839698"/>
              <a:gd name="connsiteX13" fmla="*/ 1820704 w 2716054"/>
              <a:gd name="connsiteY13" fmla="*/ 441546 h 839698"/>
              <a:gd name="connsiteX14" fmla="*/ 2144554 w 2716054"/>
              <a:gd name="connsiteY14" fmla="*/ 597756 h 839698"/>
              <a:gd name="connsiteX15" fmla="*/ 2575084 w 2716054"/>
              <a:gd name="connsiteY15" fmla="*/ 750156 h 839698"/>
              <a:gd name="connsiteX16" fmla="*/ 2716054 w 2716054"/>
              <a:gd name="connsiteY16" fmla="*/ 780636 h 839698"/>
              <a:gd name="connsiteX0" fmla="*/ 0 w 2716054"/>
              <a:gd name="connsiteY0" fmla="*/ 765873 h 839698"/>
              <a:gd name="connsiteX1" fmla="*/ 157163 w 2716054"/>
              <a:gd name="connsiteY1" fmla="*/ 802067 h 839698"/>
              <a:gd name="connsiteX2" fmla="*/ 327184 w 2716054"/>
              <a:gd name="connsiteY2" fmla="*/ 826356 h 839698"/>
              <a:gd name="connsiteX3" fmla="*/ 536734 w 2716054"/>
              <a:gd name="connsiteY3" fmla="*/ 839691 h 839698"/>
              <a:gd name="connsiteX4" fmla="*/ 563404 w 2716054"/>
              <a:gd name="connsiteY4" fmla="*/ 715866 h 839698"/>
              <a:gd name="connsiteX5" fmla="*/ 677704 w 2716054"/>
              <a:gd name="connsiteY5" fmla="*/ 342486 h 839698"/>
              <a:gd name="connsiteX6" fmla="*/ 906304 w 2716054"/>
              <a:gd name="connsiteY6" fmla="*/ 41496 h 839698"/>
              <a:gd name="connsiteX7" fmla="*/ 1143953 w 2716054"/>
              <a:gd name="connsiteY7" fmla="*/ 21493 h 839698"/>
              <a:gd name="connsiteX8" fmla="*/ 1298734 w 2716054"/>
              <a:gd name="connsiteY8" fmla="*/ 219613 h 839698"/>
              <a:gd name="connsiteX9" fmla="*/ 1344454 w 2716054"/>
              <a:gd name="connsiteY9" fmla="*/ 368204 h 839698"/>
              <a:gd name="connsiteX10" fmla="*/ 1383506 w 2716054"/>
              <a:gd name="connsiteY10" fmla="*/ 323912 h 839698"/>
              <a:gd name="connsiteX11" fmla="*/ 1443514 w 2716054"/>
              <a:gd name="connsiteY11" fmla="*/ 285336 h 839698"/>
              <a:gd name="connsiteX12" fmla="*/ 1515904 w 2716054"/>
              <a:gd name="connsiteY12" fmla="*/ 304386 h 839698"/>
              <a:gd name="connsiteX13" fmla="*/ 1820704 w 2716054"/>
              <a:gd name="connsiteY13" fmla="*/ 441546 h 839698"/>
              <a:gd name="connsiteX14" fmla="*/ 2144554 w 2716054"/>
              <a:gd name="connsiteY14" fmla="*/ 597756 h 839698"/>
              <a:gd name="connsiteX15" fmla="*/ 2575084 w 2716054"/>
              <a:gd name="connsiteY15" fmla="*/ 750156 h 839698"/>
              <a:gd name="connsiteX16" fmla="*/ 2716054 w 2716054"/>
              <a:gd name="connsiteY16" fmla="*/ 780636 h 839698"/>
              <a:gd name="connsiteX0" fmla="*/ 0 w 2716054"/>
              <a:gd name="connsiteY0" fmla="*/ 765873 h 839698"/>
              <a:gd name="connsiteX1" fmla="*/ 157163 w 2716054"/>
              <a:gd name="connsiteY1" fmla="*/ 802067 h 839698"/>
              <a:gd name="connsiteX2" fmla="*/ 327184 w 2716054"/>
              <a:gd name="connsiteY2" fmla="*/ 826356 h 839698"/>
              <a:gd name="connsiteX3" fmla="*/ 536734 w 2716054"/>
              <a:gd name="connsiteY3" fmla="*/ 839691 h 839698"/>
              <a:gd name="connsiteX4" fmla="*/ 563404 w 2716054"/>
              <a:gd name="connsiteY4" fmla="*/ 715866 h 839698"/>
              <a:gd name="connsiteX5" fmla="*/ 677704 w 2716054"/>
              <a:gd name="connsiteY5" fmla="*/ 342486 h 839698"/>
              <a:gd name="connsiteX6" fmla="*/ 906304 w 2716054"/>
              <a:gd name="connsiteY6" fmla="*/ 41496 h 839698"/>
              <a:gd name="connsiteX7" fmla="*/ 1143953 w 2716054"/>
              <a:gd name="connsiteY7" fmla="*/ 21493 h 839698"/>
              <a:gd name="connsiteX8" fmla="*/ 1298734 w 2716054"/>
              <a:gd name="connsiteY8" fmla="*/ 219613 h 839698"/>
              <a:gd name="connsiteX9" fmla="*/ 1344454 w 2716054"/>
              <a:gd name="connsiteY9" fmla="*/ 368204 h 839698"/>
              <a:gd name="connsiteX10" fmla="*/ 1383506 w 2716054"/>
              <a:gd name="connsiteY10" fmla="*/ 323912 h 839698"/>
              <a:gd name="connsiteX11" fmla="*/ 1443514 w 2716054"/>
              <a:gd name="connsiteY11" fmla="*/ 285336 h 839698"/>
              <a:gd name="connsiteX12" fmla="*/ 1582579 w 2716054"/>
              <a:gd name="connsiteY12" fmla="*/ 330580 h 839698"/>
              <a:gd name="connsiteX13" fmla="*/ 1820704 w 2716054"/>
              <a:gd name="connsiteY13" fmla="*/ 441546 h 839698"/>
              <a:gd name="connsiteX14" fmla="*/ 2144554 w 2716054"/>
              <a:gd name="connsiteY14" fmla="*/ 597756 h 839698"/>
              <a:gd name="connsiteX15" fmla="*/ 2575084 w 2716054"/>
              <a:gd name="connsiteY15" fmla="*/ 750156 h 839698"/>
              <a:gd name="connsiteX16" fmla="*/ 2716054 w 2716054"/>
              <a:gd name="connsiteY16" fmla="*/ 780636 h 839698"/>
              <a:gd name="connsiteX0" fmla="*/ 0 w 2716054"/>
              <a:gd name="connsiteY0" fmla="*/ 765873 h 839698"/>
              <a:gd name="connsiteX1" fmla="*/ 157163 w 2716054"/>
              <a:gd name="connsiteY1" fmla="*/ 802067 h 839698"/>
              <a:gd name="connsiteX2" fmla="*/ 327184 w 2716054"/>
              <a:gd name="connsiteY2" fmla="*/ 826356 h 839698"/>
              <a:gd name="connsiteX3" fmla="*/ 536734 w 2716054"/>
              <a:gd name="connsiteY3" fmla="*/ 839691 h 839698"/>
              <a:gd name="connsiteX4" fmla="*/ 563404 w 2716054"/>
              <a:gd name="connsiteY4" fmla="*/ 715866 h 839698"/>
              <a:gd name="connsiteX5" fmla="*/ 677704 w 2716054"/>
              <a:gd name="connsiteY5" fmla="*/ 342486 h 839698"/>
              <a:gd name="connsiteX6" fmla="*/ 906304 w 2716054"/>
              <a:gd name="connsiteY6" fmla="*/ 41496 h 839698"/>
              <a:gd name="connsiteX7" fmla="*/ 1143953 w 2716054"/>
              <a:gd name="connsiteY7" fmla="*/ 21493 h 839698"/>
              <a:gd name="connsiteX8" fmla="*/ 1298734 w 2716054"/>
              <a:gd name="connsiteY8" fmla="*/ 219613 h 839698"/>
              <a:gd name="connsiteX9" fmla="*/ 1344454 w 2716054"/>
              <a:gd name="connsiteY9" fmla="*/ 368204 h 839698"/>
              <a:gd name="connsiteX10" fmla="*/ 1383506 w 2716054"/>
              <a:gd name="connsiteY10" fmla="*/ 323912 h 839698"/>
              <a:gd name="connsiteX11" fmla="*/ 1450658 w 2716054"/>
              <a:gd name="connsiteY11" fmla="*/ 294861 h 839698"/>
              <a:gd name="connsiteX12" fmla="*/ 1582579 w 2716054"/>
              <a:gd name="connsiteY12" fmla="*/ 330580 h 839698"/>
              <a:gd name="connsiteX13" fmla="*/ 1820704 w 2716054"/>
              <a:gd name="connsiteY13" fmla="*/ 441546 h 839698"/>
              <a:gd name="connsiteX14" fmla="*/ 2144554 w 2716054"/>
              <a:gd name="connsiteY14" fmla="*/ 597756 h 839698"/>
              <a:gd name="connsiteX15" fmla="*/ 2575084 w 2716054"/>
              <a:gd name="connsiteY15" fmla="*/ 750156 h 839698"/>
              <a:gd name="connsiteX16" fmla="*/ 2716054 w 2716054"/>
              <a:gd name="connsiteY16" fmla="*/ 780636 h 839698"/>
              <a:gd name="connsiteX0" fmla="*/ 0 w 2716054"/>
              <a:gd name="connsiteY0" fmla="*/ 765873 h 839698"/>
              <a:gd name="connsiteX1" fmla="*/ 157163 w 2716054"/>
              <a:gd name="connsiteY1" fmla="*/ 802067 h 839698"/>
              <a:gd name="connsiteX2" fmla="*/ 327184 w 2716054"/>
              <a:gd name="connsiteY2" fmla="*/ 826356 h 839698"/>
              <a:gd name="connsiteX3" fmla="*/ 536734 w 2716054"/>
              <a:gd name="connsiteY3" fmla="*/ 839691 h 839698"/>
              <a:gd name="connsiteX4" fmla="*/ 563404 w 2716054"/>
              <a:gd name="connsiteY4" fmla="*/ 715866 h 839698"/>
              <a:gd name="connsiteX5" fmla="*/ 677704 w 2716054"/>
              <a:gd name="connsiteY5" fmla="*/ 342486 h 839698"/>
              <a:gd name="connsiteX6" fmla="*/ 906304 w 2716054"/>
              <a:gd name="connsiteY6" fmla="*/ 41496 h 839698"/>
              <a:gd name="connsiteX7" fmla="*/ 1143953 w 2716054"/>
              <a:gd name="connsiteY7" fmla="*/ 21493 h 839698"/>
              <a:gd name="connsiteX8" fmla="*/ 1298734 w 2716054"/>
              <a:gd name="connsiteY8" fmla="*/ 219613 h 839698"/>
              <a:gd name="connsiteX9" fmla="*/ 1344454 w 2716054"/>
              <a:gd name="connsiteY9" fmla="*/ 368204 h 839698"/>
              <a:gd name="connsiteX10" fmla="*/ 1383506 w 2716054"/>
              <a:gd name="connsiteY10" fmla="*/ 323912 h 839698"/>
              <a:gd name="connsiteX11" fmla="*/ 1450658 w 2716054"/>
              <a:gd name="connsiteY11" fmla="*/ 292480 h 839698"/>
              <a:gd name="connsiteX12" fmla="*/ 1582579 w 2716054"/>
              <a:gd name="connsiteY12" fmla="*/ 330580 h 839698"/>
              <a:gd name="connsiteX13" fmla="*/ 1820704 w 2716054"/>
              <a:gd name="connsiteY13" fmla="*/ 441546 h 839698"/>
              <a:gd name="connsiteX14" fmla="*/ 2144554 w 2716054"/>
              <a:gd name="connsiteY14" fmla="*/ 597756 h 839698"/>
              <a:gd name="connsiteX15" fmla="*/ 2575084 w 2716054"/>
              <a:gd name="connsiteY15" fmla="*/ 750156 h 839698"/>
              <a:gd name="connsiteX16" fmla="*/ 2716054 w 2716054"/>
              <a:gd name="connsiteY16" fmla="*/ 780636 h 839698"/>
              <a:gd name="connsiteX0" fmla="*/ 0 w 2716054"/>
              <a:gd name="connsiteY0" fmla="*/ 761210 h 835035"/>
              <a:gd name="connsiteX1" fmla="*/ 157163 w 2716054"/>
              <a:gd name="connsiteY1" fmla="*/ 797404 h 835035"/>
              <a:gd name="connsiteX2" fmla="*/ 327184 w 2716054"/>
              <a:gd name="connsiteY2" fmla="*/ 821693 h 835035"/>
              <a:gd name="connsiteX3" fmla="*/ 536734 w 2716054"/>
              <a:gd name="connsiteY3" fmla="*/ 835028 h 835035"/>
              <a:gd name="connsiteX4" fmla="*/ 563404 w 2716054"/>
              <a:gd name="connsiteY4" fmla="*/ 711203 h 835035"/>
              <a:gd name="connsiteX5" fmla="*/ 677704 w 2716054"/>
              <a:gd name="connsiteY5" fmla="*/ 337823 h 835035"/>
              <a:gd name="connsiteX6" fmla="*/ 872782 w 2716054"/>
              <a:gd name="connsiteY6" fmla="*/ 47148 h 835035"/>
              <a:gd name="connsiteX7" fmla="*/ 1143953 w 2716054"/>
              <a:gd name="connsiteY7" fmla="*/ 16830 h 835035"/>
              <a:gd name="connsiteX8" fmla="*/ 1298734 w 2716054"/>
              <a:gd name="connsiteY8" fmla="*/ 214950 h 835035"/>
              <a:gd name="connsiteX9" fmla="*/ 1344454 w 2716054"/>
              <a:gd name="connsiteY9" fmla="*/ 363541 h 835035"/>
              <a:gd name="connsiteX10" fmla="*/ 1383506 w 2716054"/>
              <a:gd name="connsiteY10" fmla="*/ 319249 h 835035"/>
              <a:gd name="connsiteX11" fmla="*/ 1450658 w 2716054"/>
              <a:gd name="connsiteY11" fmla="*/ 287817 h 835035"/>
              <a:gd name="connsiteX12" fmla="*/ 1582579 w 2716054"/>
              <a:gd name="connsiteY12" fmla="*/ 325917 h 835035"/>
              <a:gd name="connsiteX13" fmla="*/ 1820704 w 2716054"/>
              <a:gd name="connsiteY13" fmla="*/ 436883 h 835035"/>
              <a:gd name="connsiteX14" fmla="*/ 2144554 w 2716054"/>
              <a:gd name="connsiteY14" fmla="*/ 593093 h 835035"/>
              <a:gd name="connsiteX15" fmla="*/ 2575084 w 2716054"/>
              <a:gd name="connsiteY15" fmla="*/ 745493 h 835035"/>
              <a:gd name="connsiteX16" fmla="*/ 2716054 w 2716054"/>
              <a:gd name="connsiteY16" fmla="*/ 775973 h 835035"/>
              <a:gd name="connsiteX0" fmla="*/ 0 w 2716054"/>
              <a:gd name="connsiteY0" fmla="*/ 752676 h 826501"/>
              <a:gd name="connsiteX1" fmla="*/ 157163 w 2716054"/>
              <a:gd name="connsiteY1" fmla="*/ 788870 h 826501"/>
              <a:gd name="connsiteX2" fmla="*/ 327184 w 2716054"/>
              <a:gd name="connsiteY2" fmla="*/ 813159 h 826501"/>
              <a:gd name="connsiteX3" fmla="*/ 536734 w 2716054"/>
              <a:gd name="connsiteY3" fmla="*/ 826494 h 826501"/>
              <a:gd name="connsiteX4" fmla="*/ 563404 w 2716054"/>
              <a:gd name="connsiteY4" fmla="*/ 702669 h 826501"/>
              <a:gd name="connsiteX5" fmla="*/ 677704 w 2716054"/>
              <a:gd name="connsiteY5" fmla="*/ 329289 h 826501"/>
              <a:gd name="connsiteX6" fmla="*/ 872782 w 2716054"/>
              <a:gd name="connsiteY6" fmla="*/ 38614 h 826501"/>
              <a:gd name="connsiteX7" fmla="*/ 1097537 w 2716054"/>
              <a:gd name="connsiteY7" fmla="*/ 21189 h 826501"/>
              <a:gd name="connsiteX8" fmla="*/ 1298734 w 2716054"/>
              <a:gd name="connsiteY8" fmla="*/ 206416 h 826501"/>
              <a:gd name="connsiteX9" fmla="*/ 1344454 w 2716054"/>
              <a:gd name="connsiteY9" fmla="*/ 355007 h 826501"/>
              <a:gd name="connsiteX10" fmla="*/ 1383506 w 2716054"/>
              <a:gd name="connsiteY10" fmla="*/ 310715 h 826501"/>
              <a:gd name="connsiteX11" fmla="*/ 1450658 w 2716054"/>
              <a:gd name="connsiteY11" fmla="*/ 279283 h 826501"/>
              <a:gd name="connsiteX12" fmla="*/ 1582579 w 2716054"/>
              <a:gd name="connsiteY12" fmla="*/ 317383 h 826501"/>
              <a:gd name="connsiteX13" fmla="*/ 1820704 w 2716054"/>
              <a:gd name="connsiteY13" fmla="*/ 428349 h 826501"/>
              <a:gd name="connsiteX14" fmla="*/ 2144554 w 2716054"/>
              <a:gd name="connsiteY14" fmla="*/ 584559 h 826501"/>
              <a:gd name="connsiteX15" fmla="*/ 2575084 w 2716054"/>
              <a:gd name="connsiteY15" fmla="*/ 736959 h 826501"/>
              <a:gd name="connsiteX16" fmla="*/ 2716054 w 2716054"/>
              <a:gd name="connsiteY16" fmla="*/ 767439 h 826501"/>
              <a:gd name="connsiteX0" fmla="*/ 0 w 2716054"/>
              <a:gd name="connsiteY0" fmla="*/ 747851 h 821676"/>
              <a:gd name="connsiteX1" fmla="*/ 157163 w 2716054"/>
              <a:gd name="connsiteY1" fmla="*/ 784045 h 821676"/>
              <a:gd name="connsiteX2" fmla="*/ 327184 w 2716054"/>
              <a:gd name="connsiteY2" fmla="*/ 808334 h 821676"/>
              <a:gd name="connsiteX3" fmla="*/ 536734 w 2716054"/>
              <a:gd name="connsiteY3" fmla="*/ 821669 h 821676"/>
              <a:gd name="connsiteX4" fmla="*/ 563404 w 2716054"/>
              <a:gd name="connsiteY4" fmla="*/ 697844 h 821676"/>
              <a:gd name="connsiteX5" fmla="*/ 677704 w 2716054"/>
              <a:gd name="connsiteY5" fmla="*/ 324464 h 821676"/>
              <a:gd name="connsiteX6" fmla="*/ 852153 w 2716054"/>
              <a:gd name="connsiteY6" fmla="*/ 44103 h 821676"/>
              <a:gd name="connsiteX7" fmla="*/ 1097537 w 2716054"/>
              <a:gd name="connsiteY7" fmla="*/ 16364 h 821676"/>
              <a:gd name="connsiteX8" fmla="*/ 1298734 w 2716054"/>
              <a:gd name="connsiteY8" fmla="*/ 201591 h 821676"/>
              <a:gd name="connsiteX9" fmla="*/ 1344454 w 2716054"/>
              <a:gd name="connsiteY9" fmla="*/ 350182 h 821676"/>
              <a:gd name="connsiteX10" fmla="*/ 1383506 w 2716054"/>
              <a:gd name="connsiteY10" fmla="*/ 305890 h 821676"/>
              <a:gd name="connsiteX11" fmla="*/ 1450658 w 2716054"/>
              <a:gd name="connsiteY11" fmla="*/ 274458 h 821676"/>
              <a:gd name="connsiteX12" fmla="*/ 1582579 w 2716054"/>
              <a:gd name="connsiteY12" fmla="*/ 312558 h 821676"/>
              <a:gd name="connsiteX13" fmla="*/ 1820704 w 2716054"/>
              <a:gd name="connsiteY13" fmla="*/ 423524 h 821676"/>
              <a:gd name="connsiteX14" fmla="*/ 2144554 w 2716054"/>
              <a:gd name="connsiteY14" fmla="*/ 579734 h 821676"/>
              <a:gd name="connsiteX15" fmla="*/ 2575084 w 2716054"/>
              <a:gd name="connsiteY15" fmla="*/ 732134 h 821676"/>
              <a:gd name="connsiteX16" fmla="*/ 2716054 w 2716054"/>
              <a:gd name="connsiteY16" fmla="*/ 762614 h 821676"/>
              <a:gd name="connsiteX0" fmla="*/ 0 w 2716054"/>
              <a:gd name="connsiteY0" fmla="*/ 745434 h 819261"/>
              <a:gd name="connsiteX1" fmla="*/ 157163 w 2716054"/>
              <a:gd name="connsiteY1" fmla="*/ 781628 h 819261"/>
              <a:gd name="connsiteX2" fmla="*/ 327184 w 2716054"/>
              <a:gd name="connsiteY2" fmla="*/ 805917 h 819261"/>
              <a:gd name="connsiteX3" fmla="*/ 536734 w 2716054"/>
              <a:gd name="connsiteY3" fmla="*/ 819252 h 819261"/>
              <a:gd name="connsiteX4" fmla="*/ 563404 w 2716054"/>
              <a:gd name="connsiteY4" fmla="*/ 695427 h 819261"/>
              <a:gd name="connsiteX5" fmla="*/ 682861 w 2716054"/>
              <a:gd name="connsiteY5" fmla="*/ 267895 h 819261"/>
              <a:gd name="connsiteX6" fmla="*/ 852153 w 2716054"/>
              <a:gd name="connsiteY6" fmla="*/ 41686 h 819261"/>
              <a:gd name="connsiteX7" fmla="*/ 1097537 w 2716054"/>
              <a:gd name="connsiteY7" fmla="*/ 13947 h 819261"/>
              <a:gd name="connsiteX8" fmla="*/ 1298734 w 2716054"/>
              <a:gd name="connsiteY8" fmla="*/ 199174 h 819261"/>
              <a:gd name="connsiteX9" fmla="*/ 1344454 w 2716054"/>
              <a:gd name="connsiteY9" fmla="*/ 347765 h 819261"/>
              <a:gd name="connsiteX10" fmla="*/ 1383506 w 2716054"/>
              <a:gd name="connsiteY10" fmla="*/ 303473 h 819261"/>
              <a:gd name="connsiteX11" fmla="*/ 1450658 w 2716054"/>
              <a:gd name="connsiteY11" fmla="*/ 272041 h 819261"/>
              <a:gd name="connsiteX12" fmla="*/ 1582579 w 2716054"/>
              <a:gd name="connsiteY12" fmla="*/ 310141 h 819261"/>
              <a:gd name="connsiteX13" fmla="*/ 1820704 w 2716054"/>
              <a:gd name="connsiteY13" fmla="*/ 421107 h 819261"/>
              <a:gd name="connsiteX14" fmla="*/ 2144554 w 2716054"/>
              <a:gd name="connsiteY14" fmla="*/ 577317 h 819261"/>
              <a:gd name="connsiteX15" fmla="*/ 2575084 w 2716054"/>
              <a:gd name="connsiteY15" fmla="*/ 729717 h 819261"/>
              <a:gd name="connsiteX16" fmla="*/ 2716054 w 2716054"/>
              <a:gd name="connsiteY16" fmla="*/ 760197 h 819261"/>
              <a:gd name="connsiteX0" fmla="*/ 0 w 2716054"/>
              <a:gd name="connsiteY0" fmla="*/ 742773 h 816600"/>
              <a:gd name="connsiteX1" fmla="*/ 157163 w 2716054"/>
              <a:gd name="connsiteY1" fmla="*/ 778967 h 816600"/>
              <a:gd name="connsiteX2" fmla="*/ 327184 w 2716054"/>
              <a:gd name="connsiteY2" fmla="*/ 803256 h 816600"/>
              <a:gd name="connsiteX3" fmla="*/ 536734 w 2716054"/>
              <a:gd name="connsiteY3" fmla="*/ 816591 h 816600"/>
              <a:gd name="connsiteX4" fmla="*/ 563404 w 2716054"/>
              <a:gd name="connsiteY4" fmla="*/ 692766 h 816600"/>
              <a:gd name="connsiteX5" fmla="*/ 682861 w 2716054"/>
              <a:gd name="connsiteY5" fmla="*/ 265234 h 816600"/>
              <a:gd name="connsiteX6" fmla="*/ 852153 w 2716054"/>
              <a:gd name="connsiteY6" fmla="*/ 39025 h 816600"/>
              <a:gd name="connsiteX7" fmla="*/ 1097537 w 2716054"/>
              <a:gd name="connsiteY7" fmla="*/ 11286 h 816600"/>
              <a:gd name="connsiteX8" fmla="*/ 1285841 w 2716054"/>
              <a:gd name="connsiteY8" fmla="*/ 160411 h 816600"/>
              <a:gd name="connsiteX9" fmla="*/ 1344454 w 2716054"/>
              <a:gd name="connsiteY9" fmla="*/ 345104 h 816600"/>
              <a:gd name="connsiteX10" fmla="*/ 1383506 w 2716054"/>
              <a:gd name="connsiteY10" fmla="*/ 300812 h 816600"/>
              <a:gd name="connsiteX11" fmla="*/ 1450658 w 2716054"/>
              <a:gd name="connsiteY11" fmla="*/ 269380 h 816600"/>
              <a:gd name="connsiteX12" fmla="*/ 1582579 w 2716054"/>
              <a:gd name="connsiteY12" fmla="*/ 307480 h 816600"/>
              <a:gd name="connsiteX13" fmla="*/ 1820704 w 2716054"/>
              <a:gd name="connsiteY13" fmla="*/ 418446 h 816600"/>
              <a:gd name="connsiteX14" fmla="*/ 2144554 w 2716054"/>
              <a:gd name="connsiteY14" fmla="*/ 574656 h 816600"/>
              <a:gd name="connsiteX15" fmla="*/ 2575084 w 2716054"/>
              <a:gd name="connsiteY15" fmla="*/ 727056 h 816600"/>
              <a:gd name="connsiteX16" fmla="*/ 2716054 w 2716054"/>
              <a:gd name="connsiteY16" fmla="*/ 757536 h 816600"/>
              <a:gd name="connsiteX0" fmla="*/ 0 w 2755311"/>
              <a:gd name="connsiteY0" fmla="*/ 742773 h 816600"/>
              <a:gd name="connsiteX1" fmla="*/ 157163 w 2755311"/>
              <a:gd name="connsiteY1" fmla="*/ 778967 h 816600"/>
              <a:gd name="connsiteX2" fmla="*/ 327184 w 2755311"/>
              <a:gd name="connsiteY2" fmla="*/ 803256 h 816600"/>
              <a:gd name="connsiteX3" fmla="*/ 536734 w 2755311"/>
              <a:gd name="connsiteY3" fmla="*/ 816591 h 816600"/>
              <a:gd name="connsiteX4" fmla="*/ 563404 w 2755311"/>
              <a:gd name="connsiteY4" fmla="*/ 692766 h 816600"/>
              <a:gd name="connsiteX5" fmla="*/ 682861 w 2755311"/>
              <a:gd name="connsiteY5" fmla="*/ 265234 h 816600"/>
              <a:gd name="connsiteX6" fmla="*/ 852153 w 2755311"/>
              <a:gd name="connsiteY6" fmla="*/ 39025 h 816600"/>
              <a:gd name="connsiteX7" fmla="*/ 1097537 w 2755311"/>
              <a:gd name="connsiteY7" fmla="*/ 11286 h 816600"/>
              <a:gd name="connsiteX8" fmla="*/ 1285841 w 2755311"/>
              <a:gd name="connsiteY8" fmla="*/ 160411 h 816600"/>
              <a:gd name="connsiteX9" fmla="*/ 1344454 w 2755311"/>
              <a:gd name="connsiteY9" fmla="*/ 345104 h 816600"/>
              <a:gd name="connsiteX10" fmla="*/ 1383506 w 2755311"/>
              <a:gd name="connsiteY10" fmla="*/ 300812 h 816600"/>
              <a:gd name="connsiteX11" fmla="*/ 1450658 w 2755311"/>
              <a:gd name="connsiteY11" fmla="*/ 269380 h 816600"/>
              <a:gd name="connsiteX12" fmla="*/ 1582579 w 2755311"/>
              <a:gd name="connsiteY12" fmla="*/ 307480 h 816600"/>
              <a:gd name="connsiteX13" fmla="*/ 1820704 w 2755311"/>
              <a:gd name="connsiteY13" fmla="*/ 418446 h 816600"/>
              <a:gd name="connsiteX14" fmla="*/ 2144554 w 2755311"/>
              <a:gd name="connsiteY14" fmla="*/ 574656 h 816600"/>
              <a:gd name="connsiteX15" fmla="*/ 2575084 w 2755311"/>
              <a:gd name="connsiteY15" fmla="*/ 727056 h 816600"/>
              <a:gd name="connsiteX16" fmla="*/ 2755311 w 2755311"/>
              <a:gd name="connsiteY16" fmla="*/ 768243 h 816600"/>
              <a:gd name="connsiteX0" fmla="*/ 0 w 2915910"/>
              <a:gd name="connsiteY0" fmla="*/ 728497 h 816600"/>
              <a:gd name="connsiteX1" fmla="*/ 317762 w 2915910"/>
              <a:gd name="connsiteY1" fmla="*/ 778967 h 816600"/>
              <a:gd name="connsiteX2" fmla="*/ 487783 w 2915910"/>
              <a:gd name="connsiteY2" fmla="*/ 803256 h 816600"/>
              <a:gd name="connsiteX3" fmla="*/ 697333 w 2915910"/>
              <a:gd name="connsiteY3" fmla="*/ 816591 h 816600"/>
              <a:gd name="connsiteX4" fmla="*/ 724003 w 2915910"/>
              <a:gd name="connsiteY4" fmla="*/ 692766 h 816600"/>
              <a:gd name="connsiteX5" fmla="*/ 843460 w 2915910"/>
              <a:gd name="connsiteY5" fmla="*/ 265234 h 816600"/>
              <a:gd name="connsiteX6" fmla="*/ 1012752 w 2915910"/>
              <a:gd name="connsiteY6" fmla="*/ 39025 h 816600"/>
              <a:gd name="connsiteX7" fmla="*/ 1258136 w 2915910"/>
              <a:gd name="connsiteY7" fmla="*/ 11286 h 816600"/>
              <a:gd name="connsiteX8" fmla="*/ 1446440 w 2915910"/>
              <a:gd name="connsiteY8" fmla="*/ 160411 h 816600"/>
              <a:gd name="connsiteX9" fmla="*/ 1505053 w 2915910"/>
              <a:gd name="connsiteY9" fmla="*/ 345104 h 816600"/>
              <a:gd name="connsiteX10" fmla="*/ 1544105 w 2915910"/>
              <a:gd name="connsiteY10" fmla="*/ 300812 h 816600"/>
              <a:gd name="connsiteX11" fmla="*/ 1611257 w 2915910"/>
              <a:gd name="connsiteY11" fmla="*/ 269380 h 816600"/>
              <a:gd name="connsiteX12" fmla="*/ 1743178 w 2915910"/>
              <a:gd name="connsiteY12" fmla="*/ 307480 h 816600"/>
              <a:gd name="connsiteX13" fmla="*/ 1981303 w 2915910"/>
              <a:gd name="connsiteY13" fmla="*/ 418446 h 816600"/>
              <a:gd name="connsiteX14" fmla="*/ 2305153 w 2915910"/>
              <a:gd name="connsiteY14" fmla="*/ 574656 h 816600"/>
              <a:gd name="connsiteX15" fmla="*/ 2735683 w 2915910"/>
              <a:gd name="connsiteY15" fmla="*/ 727056 h 816600"/>
              <a:gd name="connsiteX16" fmla="*/ 2915910 w 2915910"/>
              <a:gd name="connsiteY16" fmla="*/ 768243 h 816600"/>
              <a:gd name="connsiteX0" fmla="*/ 0 w 2915910"/>
              <a:gd name="connsiteY0" fmla="*/ 728497 h 816600"/>
              <a:gd name="connsiteX1" fmla="*/ 317762 w 2915910"/>
              <a:gd name="connsiteY1" fmla="*/ 778967 h 816600"/>
              <a:gd name="connsiteX2" fmla="*/ 487783 w 2915910"/>
              <a:gd name="connsiteY2" fmla="*/ 803256 h 816600"/>
              <a:gd name="connsiteX3" fmla="*/ 697333 w 2915910"/>
              <a:gd name="connsiteY3" fmla="*/ 816591 h 816600"/>
              <a:gd name="connsiteX4" fmla="*/ 724003 w 2915910"/>
              <a:gd name="connsiteY4" fmla="*/ 692766 h 816600"/>
              <a:gd name="connsiteX5" fmla="*/ 843460 w 2915910"/>
              <a:gd name="connsiteY5" fmla="*/ 265234 h 816600"/>
              <a:gd name="connsiteX6" fmla="*/ 1012752 w 2915910"/>
              <a:gd name="connsiteY6" fmla="*/ 39025 h 816600"/>
              <a:gd name="connsiteX7" fmla="*/ 1258136 w 2915910"/>
              <a:gd name="connsiteY7" fmla="*/ 11286 h 816600"/>
              <a:gd name="connsiteX8" fmla="*/ 1446440 w 2915910"/>
              <a:gd name="connsiteY8" fmla="*/ 160411 h 816600"/>
              <a:gd name="connsiteX9" fmla="*/ 1505053 w 2915910"/>
              <a:gd name="connsiteY9" fmla="*/ 345104 h 816600"/>
              <a:gd name="connsiteX10" fmla="*/ 1544105 w 2915910"/>
              <a:gd name="connsiteY10" fmla="*/ 300812 h 816600"/>
              <a:gd name="connsiteX11" fmla="*/ 1611257 w 2915910"/>
              <a:gd name="connsiteY11" fmla="*/ 269380 h 816600"/>
              <a:gd name="connsiteX12" fmla="*/ 1743178 w 2915910"/>
              <a:gd name="connsiteY12" fmla="*/ 307480 h 816600"/>
              <a:gd name="connsiteX13" fmla="*/ 1981303 w 2915910"/>
              <a:gd name="connsiteY13" fmla="*/ 418446 h 816600"/>
              <a:gd name="connsiteX14" fmla="*/ 2305153 w 2915910"/>
              <a:gd name="connsiteY14" fmla="*/ 574656 h 816600"/>
              <a:gd name="connsiteX15" fmla="*/ 2735683 w 2915910"/>
              <a:gd name="connsiteY15" fmla="*/ 727056 h 816600"/>
              <a:gd name="connsiteX16" fmla="*/ 2915910 w 2915910"/>
              <a:gd name="connsiteY16" fmla="*/ 768243 h 81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915910" h="816600">
                <a:moveTo>
                  <a:pt x="0" y="728497"/>
                </a:moveTo>
                <a:cubicBezTo>
                  <a:pt x="75287" y="738186"/>
                  <a:pt x="236465" y="766507"/>
                  <a:pt x="317762" y="778967"/>
                </a:cubicBezTo>
                <a:cubicBezTo>
                  <a:pt x="399059" y="791427"/>
                  <a:pt x="424521" y="796985"/>
                  <a:pt x="487783" y="803256"/>
                </a:cubicBezTo>
                <a:cubicBezTo>
                  <a:pt x="551045" y="809527"/>
                  <a:pt x="688919" y="815956"/>
                  <a:pt x="697333" y="816591"/>
                </a:cubicBezTo>
                <a:cubicBezTo>
                  <a:pt x="705747" y="817226"/>
                  <a:pt x="699649" y="784659"/>
                  <a:pt x="724003" y="692766"/>
                </a:cubicBezTo>
                <a:cubicBezTo>
                  <a:pt x="748357" y="600873"/>
                  <a:pt x="795335" y="374191"/>
                  <a:pt x="843460" y="265234"/>
                </a:cubicBezTo>
                <a:cubicBezTo>
                  <a:pt x="891585" y="156277"/>
                  <a:pt x="943639" y="81350"/>
                  <a:pt x="1012752" y="39025"/>
                </a:cubicBezTo>
                <a:cubicBezTo>
                  <a:pt x="1081865" y="-3300"/>
                  <a:pt x="1185855" y="-8945"/>
                  <a:pt x="1258136" y="11286"/>
                </a:cubicBezTo>
                <a:cubicBezTo>
                  <a:pt x="1330417" y="31517"/>
                  <a:pt x="1405287" y="104775"/>
                  <a:pt x="1446440" y="160411"/>
                </a:cubicBezTo>
                <a:cubicBezTo>
                  <a:pt x="1487593" y="216047"/>
                  <a:pt x="1488776" y="321704"/>
                  <a:pt x="1505053" y="345104"/>
                </a:cubicBezTo>
                <a:cubicBezTo>
                  <a:pt x="1521330" y="368504"/>
                  <a:pt x="1526404" y="313433"/>
                  <a:pt x="1544105" y="300812"/>
                </a:cubicBezTo>
                <a:cubicBezTo>
                  <a:pt x="1561806" y="288191"/>
                  <a:pt x="1578078" y="268269"/>
                  <a:pt x="1611257" y="269380"/>
                </a:cubicBezTo>
                <a:cubicBezTo>
                  <a:pt x="1644436" y="270491"/>
                  <a:pt x="1681504" y="282636"/>
                  <a:pt x="1743178" y="307480"/>
                </a:cubicBezTo>
                <a:cubicBezTo>
                  <a:pt x="1804852" y="332324"/>
                  <a:pt x="1887641" y="373917"/>
                  <a:pt x="1981303" y="418446"/>
                </a:cubicBezTo>
                <a:cubicBezTo>
                  <a:pt x="2074966" y="462975"/>
                  <a:pt x="2179423" y="523221"/>
                  <a:pt x="2305153" y="574656"/>
                </a:cubicBezTo>
                <a:cubicBezTo>
                  <a:pt x="2430883" y="626091"/>
                  <a:pt x="2633890" y="694792"/>
                  <a:pt x="2735683" y="727056"/>
                </a:cubicBezTo>
                <a:cubicBezTo>
                  <a:pt x="2837476" y="759320"/>
                  <a:pt x="2893050" y="767608"/>
                  <a:pt x="2915910" y="768243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sz="1143"/>
          </a:p>
        </p:txBody>
      </p:sp>
      <p:sp>
        <p:nvSpPr>
          <p:cNvPr id="29" name="Volný tvar 28"/>
          <p:cNvSpPr/>
          <p:nvPr/>
        </p:nvSpPr>
        <p:spPr>
          <a:xfrm>
            <a:off x="2002031" y="640757"/>
            <a:ext cx="4412775" cy="1050911"/>
          </a:xfrm>
          <a:custGeom>
            <a:avLst/>
            <a:gdLst>
              <a:gd name="connsiteX0" fmla="*/ 0 w 2957513"/>
              <a:gd name="connsiteY0" fmla="*/ 559861 h 807513"/>
              <a:gd name="connsiteX1" fmla="*/ 69056 w 2957513"/>
              <a:gd name="connsiteY1" fmla="*/ 562242 h 807513"/>
              <a:gd name="connsiteX2" fmla="*/ 97631 w 2957513"/>
              <a:gd name="connsiteY2" fmla="*/ 519379 h 807513"/>
              <a:gd name="connsiteX3" fmla="*/ 164306 w 2957513"/>
              <a:gd name="connsiteY3" fmla="*/ 490804 h 807513"/>
              <a:gd name="connsiteX4" fmla="*/ 233363 w 2957513"/>
              <a:gd name="connsiteY4" fmla="*/ 559861 h 807513"/>
              <a:gd name="connsiteX5" fmla="*/ 280988 w 2957513"/>
              <a:gd name="connsiteY5" fmla="*/ 564623 h 807513"/>
              <a:gd name="connsiteX6" fmla="*/ 383381 w 2957513"/>
              <a:gd name="connsiteY6" fmla="*/ 555098 h 807513"/>
              <a:gd name="connsiteX7" fmla="*/ 395288 w 2957513"/>
              <a:gd name="connsiteY7" fmla="*/ 555098 h 807513"/>
              <a:gd name="connsiteX8" fmla="*/ 459581 w 2957513"/>
              <a:gd name="connsiteY8" fmla="*/ 619392 h 807513"/>
              <a:gd name="connsiteX9" fmla="*/ 466725 w 2957513"/>
              <a:gd name="connsiteY9" fmla="*/ 526523 h 807513"/>
              <a:gd name="connsiteX10" fmla="*/ 497681 w 2957513"/>
              <a:gd name="connsiteY10" fmla="*/ 159811 h 807513"/>
              <a:gd name="connsiteX11" fmla="*/ 516731 w 2957513"/>
              <a:gd name="connsiteY11" fmla="*/ 5029 h 807513"/>
              <a:gd name="connsiteX12" fmla="*/ 526256 w 2957513"/>
              <a:gd name="connsiteY12" fmla="*/ 83611 h 807513"/>
              <a:gd name="connsiteX13" fmla="*/ 557213 w 2957513"/>
              <a:gd name="connsiteY13" fmla="*/ 514617 h 807513"/>
              <a:gd name="connsiteX14" fmla="*/ 566738 w 2957513"/>
              <a:gd name="connsiteY14" fmla="*/ 714642 h 807513"/>
              <a:gd name="connsiteX15" fmla="*/ 573881 w 2957513"/>
              <a:gd name="connsiteY15" fmla="*/ 807511 h 807513"/>
              <a:gd name="connsiteX16" fmla="*/ 583406 w 2957513"/>
              <a:gd name="connsiteY16" fmla="*/ 717023 h 807513"/>
              <a:gd name="connsiteX17" fmla="*/ 602456 w 2957513"/>
              <a:gd name="connsiteY17" fmla="*/ 574148 h 807513"/>
              <a:gd name="connsiteX18" fmla="*/ 654844 w 2957513"/>
              <a:gd name="connsiteY18" fmla="*/ 564623 h 807513"/>
              <a:gd name="connsiteX19" fmla="*/ 862013 w 2957513"/>
              <a:gd name="connsiteY19" fmla="*/ 559861 h 807513"/>
              <a:gd name="connsiteX20" fmla="*/ 1035844 w 2957513"/>
              <a:gd name="connsiteY20" fmla="*/ 559861 h 807513"/>
              <a:gd name="connsiteX21" fmla="*/ 1226344 w 2957513"/>
              <a:gd name="connsiteY21" fmla="*/ 452704 h 807513"/>
              <a:gd name="connsiteX22" fmla="*/ 1393031 w 2957513"/>
              <a:gd name="connsiteY22" fmla="*/ 500329 h 807513"/>
              <a:gd name="connsiteX23" fmla="*/ 1464469 w 2957513"/>
              <a:gd name="connsiteY23" fmla="*/ 557479 h 807513"/>
              <a:gd name="connsiteX24" fmla="*/ 1712119 w 2957513"/>
              <a:gd name="connsiteY24" fmla="*/ 559861 h 807513"/>
              <a:gd name="connsiteX25" fmla="*/ 2428875 w 2957513"/>
              <a:gd name="connsiteY25" fmla="*/ 552717 h 807513"/>
              <a:gd name="connsiteX26" fmla="*/ 2719388 w 2957513"/>
              <a:gd name="connsiteY26" fmla="*/ 550336 h 807513"/>
              <a:gd name="connsiteX27" fmla="*/ 2778919 w 2957513"/>
              <a:gd name="connsiteY27" fmla="*/ 488423 h 807513"/>
              <a:gd name="connsiteX28" fmla="*/ 2883694 w 2957513"/>
              <a:gd name="connsiteY28" fmla="*/ 471754 h 807513"/>
              <a:gd name="connsiteX29" fmla="*/ 2957513 w 2957513"/>
              <a:gd name="connsiteY29" fmla="*/ 562242 h 807513"/>
              <a:gd name="connsiteX0" fmla="*/ 0 w 2957513"/>
              <a:gd name="connsiteY0" fmla="*/ 559861 h 807513"/>
              <a:gd name="connsiteX1" fmla="*/ 69056 w 2957513"/>
              <a:gd name="connsiteY1" fmla="*/ 562242 h 807513"/>
              <a:gd name="connsiteX2" fmla="*/ 114300 w 2957513"/>
              <a:gd name="connsiteY2" fmla="*/ 516998 h 807513"/>
              <a:gd name="connsiteX3" fmla="*/ 164306 w 2957513"/>
              <a:gd name="connsiteY3" fmla="*/ 490804 h 807513"/>
              <a:gd name="connsiteX4" fmla="*/ 233363 w 2957513"/>
              <a:gd name="connsiteY4" fmla="*/ 559861 h 807513"/>
              <a:gd name="connsiteX5" fmla="*/ 280988 w 2957513"/>
              <a:gd name="connsiteY5" fmla="*/ 564623 h 807513"/>
              <a:gd name="connsiteX6" fmla="*/ 383381 w 2957513"/>
              <a:gd name="connsiteY6" fmla="*/ 555098 h 807513"/>
              <a:gd name="connsiteX7" fmla="*/ 395288 w 2957513"/>
              <a:gd name="connsiteY7" fmla="*/ 555098 h 807513"/>
              <a:gd name="connsiteX8" fmla="*/ 459581 w 2957513"/>
              <a:gd name="connsiteY8" fmla="*/ 619392 h 807513"/>
              <a:gd name="connsiteX9" fmla="*/ 466725 w 2957513"/>
              <a:gd name="connsiteY9" fmla="*/ 526523 h 807513"/>
              <a:gd name="connsiteX10" fmla="*/ 497681 w 2957513"/>
              <a:gd name="connsiteY10" fmla="*/ 159811 h 807513"/>
              <a:gd name="connsiteX11" fmla="*/ 516731 w 2957513"/>
              <a:gd name="connsiteY11" fmla="*/ 5029 h 807513"/>
              <a:gd name="connsiteX12" fmla="*/ 526256 w 2957513"/>
              <a:gd name="connsiteY12" fmla="*/ 83611 h 807513"/>
              <a:gd name="connsiteX13" fmla="*/ 557213 w 2957513"/>
              <a:gd name="connsiteY13" fmla="*/ 514617 h 807513"/>
              <a:gd name="connsiteX14" fmla="*/ 566738 w 2957513"/>
              <a:gd name="connsiteY14" fmla="*/ 714642 h 807513"/>
              <a:gd name="connsiteX15" fmla="*/ 573881 w 2957513"/>
              <a:gd name="connsiteY15" fmla="*/ 807511 h 807513"/>
              <a:gd name="connsiteX16" fmla="*/ 583406 w 2957513"/>
              <a:gd name="connsiteY16" fmla="*/ 717023 h 807513"/>
              <a:gd name="connsiteX17" fmla="*/ 602456 w 2957513"/>
              <a:gd name="connsiteY17" fmla="*/ 574148 h 807513"/>
              <a:gd name="connsiteX18" fmla="*/ 654844 w 2957513"/>
              <a:gd name="connsiteY18" fmla="*/ 564623 h 807513"/>
              <a:gd name="connsiteX19" fmla="*/ 862013 w 2957513"/>
              <a:gd name="connsiteY19" fmla="*/ 559861 h 807513"/>
              <a:gd name="connsiteX20" fmla="*/ 1035844 w 2957513"/>
              <a:gd name="connsiteY20" fmla="*/ 559861 h 807513"/>
              <a:gd name="connsiteX21" fmla="*/ 1226344 w 2957513"/>
              <a:gd name="connsiteY21" fmla="*/ 452704 h 807513"/>
              <a:gd name="connsiteX22" fmla="*/ 1393031 w 2957513"/>
              <a:gd name="connsiteY22" fmla="*/ 500329 h 807513"/>
              <a:gd name="connsiteX23" fmla="*/ 1464469 w 2957513"/>
              <a:gd name="connsiteY23" fmla="*/ 557479 h 807513"/>
              <a:gd name="connsiteX24" fmla="*/ 1712119 w 2957513"/>
              <a:gd name="connsiteY24" fmla="*/ 559861 h 807513"/>
              <a:gd name="connsiteX25" fmla="*/ 2428875 w 2957513"/>
              <a:gd name="connsiteY25" fmla="*/ 552717 h 807513"/>
              <a:gd name="connsiteX26" fmla="*/ 2719388 w 2957513"/>
              <a:gd name="connsiteY26" fmla="*/ 550336 h 807513"/>
              <a:gd name="connsiteX27" fmla="*/ 2778919 w 2957513"/>
              <a:gd name="connsiteY27" fmla="*/ 488423 h 807513"/>
              <a:gd name="connsiteX28" fmla="*/ 2883694 w 2957513"/>
              <a:gd name="connsiteY28" fmla="*/ 471754 h 807513"/>
              <a:gd name="connsiteX29" fmla="*/ 2957513 w 2957513"/>
              <a:gd name="connsiteY29" fmla="*/ 562242 h 807513"/>
              <a:gd name="connsiteX0" fmla="*/ 0 w 2957513"/>
              <a:gd name="connsiteY0" fmla="*/ 559861 h 807513"/>
              <a:gd name="connsiteX1" fmla="*/ 69056 w 2957513"/>
              <a:gd name="connsiteY1" fmla="*/ 562242 h 807513"/>
              <a:gd name="connsiteX2" fmla="*/ 114300 w 2957513"/>
              <a:gd name="connsiteY2" fmla="*/ 516998 h 807513"/>
              <a:gd name="connsiteX3" fmla="*/ 171449 w 2957513"/>
              <a:gd name="connsiteY3" fmla="*/ 505091 h 807513"/>
              <a:gd name="connsiteX4" fmla="*/ 233363 w 2957513"/>
              <a:gd name="connsiteY4" fmla="*/ 559861 h 807513"/>
              <a:gd name="connsiteX5" fmla="*/ 280988 w 2957513"/>
              <a:gd name="connsiteY5" fmla="*/ 564623 h 807513"/>
              <a:gd name="connsiteX6" fmla="*/ 383381 w 2957513"/>
              <a:gd name="connsiteY6" fmla="*/ 555098 h 807513"/>
              <a:gd name="connsiteX7" fmla="*/ 395288 w 2957513"/>
              <a:gd name="connsiteY7" fmla="*/ 555098 h 807513"/>
              <a:gd name="connsiteX8" fmla="*/ 459581 w 2957513"/>
              <a:gd name="connsiteY8" fmla="*/ 619392 h 807513"/>
              <a:gd name="connsiteX9" fmla="*/ 466725 w 2957513"/>
              <a:gd name="connsiteY9" fmla="*/ 526523 h 807513"/>
              <a:gd name="connsiteX10" fmla="*/ 497681 w 2957513"/>
              <a:gd name="connsiteY10" fmla="*/ 159811 h 807513"/>
              <a:gd name="connsiteX11" fmla="*/ 516731 w 2957513"/>
              <a:gd name="connsiteY11" fmla="*/ 5029 h 807513"/>
              <a:gd name="connsiteX12" fmla="*/ 526256 w 2957513"/>
              <a:gd name="connsiteY12" fmla="*/ 83611 h 807513"/>
              <a:gd name="connsiteX13" fmla="*/ 557213 w 2957513"/>
              <a:gd name="connsiteY13" fmla="*/ 514617 h 807513"/>
              <a:gd name="connsiteX14" fmla="*/ 566738 w 2957513"/>
              <a:gd name="connsiteY14" fmla="*/ 714642 h 807513"/>
              <a:gd name="connsiteX15" fmla="*/ 573881 w 2957513"/>
              <a:gd name="connsiteY15" fmla="*/ 807511 h 807513"/>
              <a:gd name="connsiteX16" fmla="*/ 583406 w 2957513"/>
              <a:gd name="connsiteY16" fmla="*/ 717023 h 807513"/>
              <a:gd name="connsiteX17" fmla="*/ 602456 w 2957513"/>
              <a:gd name="connsiteY17" fmla="*/ 574148 h 807513"/>
              <a:gd name="connsiteX18" fmla="*/ 654844 w 2957513"/>
              <a:gd name="connsiteY18" fmla="*/ 564623 h 807513"/>
              <a:gd name="connsiteX19" fmla="*/ 862013 w 2957513"/>
              <a:gd name="connsiteY19" fmla="*/ 559861 h 807513"/>
              <a:gd name="connsiteX20" fmla="*/ 1035844 w 2957513"/>
              <a:gd name="connsiteY20" fmla="*/ 559861 h 807513"/>
              <a:gd name="connsiteX21" fmla="*/ 1226344 w 2957513"/>
              <a:gd name="connsiteY21" fmla="*/ 452704 h 807513"/>
              <a:gd name="connsiteX22" fmla="*/ 1393031 w 2957513"/>
              <a:gd name="connsiteY22" fmla="*/ 500329 h 807513"/>
              <a:gd name="connsiteX23" fmla="*/ 1464469 w 2957513"/>
              <a:gd name="connsiteY23" fmla="*/ 557479 h 807513"/>
              <a:gd name="connsiteX24" fmla="*/ 1712119 w 2957513"/>
              <a:gd name="connsiteY24" fmla="*/ 559861 h 807513"/>
              <a:gd name="connsiteX25" fmla="*/ 2428875 w 2957513"/>
              <a:gd name="connsiteY25" fmla="*/ 552717 h 807513"/>
              <a:gd name="connsiteX26" fmla="*/ 2719388 w 2957513"/>
              <a:gd name="connsiteY26" fmla="*/ 550336 h 807513"/>
              <a:gd name="connsiteX27" fmla="*/ 2778919 w 2957513"/>
              <a:gd name="connsiteY27" fmla="*/ 488423 h 807513"/>
              <a:gd name="connsiteX28" fmla="*/ 2883694 w 2957513"/>
              <a:gd name="connsiteY28" fmla="*/ 471754 h 807513"/>
              <a:gd name="connsiteX29" fmla="*/ 2957513 w 2957513"/>
              <a:gd name="connsiteY29" fmla="*/ 562242 h 807513"/>
              <a:gd name="connsiteX0" fmla="*/ 0 w 2957513"/>
              <a:gd name="connsiteY0" fmla="*/ 569386 h 807513"/>
              <a:gd name="connsiteX1" fmla="*/ 69056 w 2957513"/>
              <a:gd name="connsiteY1" fmla="*/ 562242 h 807513"/>
              <a:gd name="connsiteX2" fmla="*/ 114300 w 2957513"/>
              <a:gd name="connsiteY2" fmla="*/ 516998 h 807513"/>
              <a:gd name="connsiteX3" fmla="*/ 171449 w 2957513"/>
              <a:gd name="connsiteY3" fmla="*/ 505091 h 807513"/>
              <a:gd name="connsiteX4" fmla="*/ 233363 w 2957513"/>
              <a:gd name="connsiteY4" fmla="*/ 559861 h 807513"/>
              <a:gd name="connsiteX5" fmla="*/ 280988 w 2957513"/>
              <a:gd name="connsiteY5" fmla="*/ 564623 h 807513"/>
              <a:gd name="connsiteX6" fmla="*/ 383381 w 2957513"/>
              <a:gd name="connsiteY6" fmla="*/ 555098 h 807513"/>
              <a:gd name="connsiteX7" fmla="*/ 395288 w 2957513"/>
              <a:gd name="connsiteY7" fmla="*/ 555098 h 807513"/>
              <a:gd name="connsiteX8" fmla="*/ 459581 w 2957513"/>
              <a:gd name="connsiteY8" fmla="*/ 619392 h 807513"/>
              <a:gd name="connsiteX9" fmla="*/ 466725 w 2957513"/>
              <a:gd name="connsiteY9" fmla="*/ 526523 h 807513"/>
              <a:gd name="connsiteX10" fmla="*/ 497681 w 2957513"/>
              <a:gd name="connsiteY10" fmla="*/ 159811 h 807513"/>
              <a:gd name="connsiteX11" fmla="*/ 516731 w 2957513"/>
              <a:gd name="connsiteY11" fmla="*/ 5029 h 807513"/>
              <a:gd name="connsiteX12" fmla="*/ 526256 w 2957513"/>
              <a:gd name="connsiteY12" fmla="*/ 83611 h 807513"/>
              <a:gd name="connsiteX13" fmla="*/ 557213 w 2957513"/>
              <a:gd name="connsiteY13" fmla="*/ 514617 h 807513"/>
              <a:gd name="connsiteX14" fmla="*/ 566738 w 2957513"/>
              <a:gd name="connsiteY14" fmla="*/ 714642 h 807513"/>
              <a:gd name="connsiteX15" fmla="*/ 573881 w 2957513"/>
              <a:gd name="connsiteY15" fmla="*/ 807511 h 807513"/>
              <a:gd name="connsiteX16" fmla="*/ 583406 w 2957513"/>
              <a:gd name="connsiteY16" fmla="*/ 717023 h 807513"/>
              <a:gd name="connsiteX17" fmla="*/ 602456 w 2957513"/>
              <a:gd name="connsiteY17" fmla="*/ 574148 h 807513"/>
              <a:gd name="connsiteX18" fmla="*/ 654844 w 2957513"/>
              <a:gd name="connsiteY18" fmla="*/ 564623 h 807513"/>
              <a:gd name="connsiteX19" fmla="*/ 862013 w 2957513"/>
              <a:gd name="connsiteY19" fmla="*/ 559861 h 807513"/>
              <a:gd name="connsiteX20" fmla="*/ 1035844 w 2957513"/>
              <a:gd name="connsiteY20" fmla="*/ 559861 h 807513"/>
              <a:gd name="connsiteX21" fmla="*/ 1226344 w 2957513"/>
              <a:gd name="connsiteY21" fmla="*/ 452704 h 807513"/>
              <a:gd name="connsiteX22" fmla="*/ 1393031 w 2957513"/>
              <a:gd name="connsiteY22" fmla="*/ 500329 h 807513"/>
              <a:gd name="connsiteX23" fmla="*/ 1464469 w 2957513"/>
              <a:gd name="connsiteY23" fmla="*/ 557479 h 807513"/>
              <a:gd name="connsiteX24" fmla="*/ 1712119 w 2957513"/>
              <a:gd name="connsiteY24" fmla="*/ 559861 h 807513"/>
              <a:gd name="connsiteX25" fmla="*/ 2428875 w 2957513"/>
              <a:gd name="connsiteY25" fmla="*/ 552717 h 807513"/>
              <a:gd name="connsiteX26" fmla="*/ 2719388 w 2957513"/>
              <a:gd name="connsiteY26" fmla="*/ 550336 h 807513"/>
              <a:gd name="connsiteX27" fmla="*/ 2778919 w 2957513"/>
              <a:gd name="connsiteY27" fmla="*/ 488423 h 807513"/>
              <a:gd name="connsiteX28" fmla="*/ 2883694 w 2957513"/>
              <a:gd name="connsiteY28" fmla="*/ 471754 h 807513"/>
              <a:gd name="connsiteX29" fmla="*/ 2957513 w 2957513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392907 w 2955132"/>
              <a:gd name="connsiteY7" fmla="*/ 555098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600075 w 2955132"/>
              <a:gd name="connsiteY17" fmla="*/ 574148 h 807513"/>
              <a:gd name="connsiteX18" fmla="*/ 652463 w 2955132"/>
              <a:gd name="connsiteY18" fmla="*/ 564623 h 807513"/>
              <a:gd name="connsiteX19" fmla="*/ 859632 w 2955132"/>
              <a:gd name="connsiteY19" fmla="*/ 559861 h 807513"/>
              <a:gd name="connsiteX20" fmla="*/ 1033463 w 2955132"/>
              <a:gd name="connsiteY20" fmla="*/ 559861 h 807513"/>
              <a:gd name="connsiteX21" fmla="*/ 1223963 w 2955132"/>
              <a:gd name="connsiteY21" fmla="*/ 452704 h 807513"/>
              <a:gd name="connsiteX22" fmla="*/ 1390650 w 2955132"/>
              <a:gd name="connsiteY22" fmla="*/ 500329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717007 w 2955132"/>
              <a:gd name="connsiteY26" fmla="*/ 550336 h 807513"/>
              <a:gd name="connsiteX27" fmla="*/ 2776538 w 2955132"/>
              <a:gd name="connsiteY27" fmla="*/ 488423 h 807513"/>
              <a:gd name="connsiteX28" fmla="*/ 2881313 w 2955132"/>
              <a:gd name="connsiteY28" fmla="*/ 471754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392907 w 2955132"/>
              <a:gd name="connsiteY7" fmla="*/ 555098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600075 w 2955132"/>
              <a:gd name="connsiteY17" fmla="*/ 574148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33463 w 2955132"/>
              <a:gd name="connsiteY20" fmla="*/ 559861 h 807513"/>
              <a:gd name="connsiteX21" fmla="*/ 1223963 w 2955132"/>
              <a:gd name="connsiteY21" fmla="*/ 452704 h 807513"/>
              <a:gd name="connsiteX22" fmla="*/ 1390650 w 2955132"/>
              <a:gd name="connsiteY22" fmla="*/ 500329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717007 w 2955132"/>
              <a:gd name="connsiteY26" fmla="*/ 550336 h 807513"/>
              <a:gd name="connsiteX27" fmla="*/ 2776538 w 2955132"/>
              <a:gd name="connsiteY27" fmla="*/ 488423 h 807513"/>
              <a:gd name="connsiteX28" fmla="*/ 2881313 w 2955132"/>
              <a:gd name="connsiteY28" fmla="*/ 471754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392907 w 2955132"/>
              <a:gd name="connsiteY7" fmla="*/ 555098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607219 w 2955132"/>
              <a:gd name="connsiteY17" fmla="*/ 574148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33463 w 2955132"/>
              <a:gd name="connsiteY20" fmla="*/ 559861 h 807513"/>
              <a:gd name="connsiteX21" fmla="*/ 1223963 w 2955132"/>
              <a:gd name="connsiteY21" fmla="*/ 452704 h 807513"/>
              <a:gd name="connsiteX22" fmla="*/ 1390650 w 2955132"/>
              <a:gd name="connsiteY22" fmla="*/ 500329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717007 w 2955132"/>
              <a:gd name="connsiteY26" fmla="*/ 550336 h 807513"/>
              <a:gd name="connsiteX27" fmla="*/ 2776538 w 2955132"/>
              <a:gd name="connsiteY27" fmla="*/ 488423 h 807513"/>
              <a:gd name="connsiteX28" fmla="*/ 2881313 w 2955132"/>
              <a:gd name="connsiteY28" fmla="*/ 471754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392907 w 2955132"/>
              <a:gd name="connsiteY7" fmla="*/ 555098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33463 w 2955132"/>
              <a:gd name="connsiteY20" fmla="*/ 559861 h 807513"/>
              <a:gd name="connsiteX21" fmla="*/ 1223963 w 2955132"/>
              <a:gd name="connsiteY21" fmla="*/ 452704 h 807513"/>
              <a:gd name="connsiteX22" fmla="*/ 1390650 w 2955132"/>
              <a:gd name="connsiteY22" fmla="*/ 500329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717007 w 2955132"/>
              <a:gd name="connsiteY26" fmla="*/ 550336 h 807513"/>
              <a:gd name="connsiteX27" fmla="*/ 2776538 w 2955132"/>
              <a:gd name="connsiteY27" fmla="*/ 488423 h 807513"/>
              <a:gd name="connsiteX28" fmla="*/ 2881313 w 2955132"/>
              <a:gd name="connsiteY28" fmla="*/ 471754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392907 w 2955132"/>
              <a:gd name="connsiteY7" fmla="*/ 555098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33463 w 2955132"/>
              <a:gd name="connsiteY20" fmla="*/ 559861 h 807513"/>
              <a:gd name="connsiteX21" fmla="*/ 1223963 w 2955132"/>
              <a:gd name="connsiteY21" fmla="*/ 452704 h 807513"/>
              <a:gd name="connsiteX22" fmla="*/ 1390650 w 2955132"/>
              <a:gd name="connsiteY22" fmla="*/ 500329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717007 w 2955132"/>
              <a:gd name="connsiteY26" fmla="*/ 550336 h 807513"/>
              <a:gd name="connsiteX27" fmla="*/ 2776538 w 2955132"/>
              <a:gd name="connsiteY27" fmla="*/ 488423 h 807513"/>
              <a:gd name="connsiteX28" fmla="*/ 2881313 w 2955132"/>
              <a:gd name="connsiteY28" fmla="*/ 471754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33463 w 2955132"/>
              <a:gd name="connsiteY20" fmla="*/ 559861 h 807513"/>
              <a:gd name="connsiteX21" fmla="*/ 1223963 w 2955132"/>
              <a:gd name="connsiteY21" fmla="*/ 452704 h 807513"/>
              <a:gd name="connsiteX22" fmla="*/ 1390650 w 2955132"/>
              <a:gd name="connsiteY22" fmla="*/ 500329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717007 w 2955132"/>
              <a:gd name="connsiteY26" fmla="*/ 550336 h 807513"/>
              <a:gd name="connsiteX27" fmla="*/ 2776538 w 2955132"/>
              <a:gd name="connsiteY27" fmla="*/ 488423 h 807513"/>
              <a:gd name="connsiteX28" fmla="*/ 2881313 w 2955132"/>
              <a:gd name="connsiteY28" fmla="*/ 471754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23963 w 2955132"/>
              <a:gd name="connsiteY21" fmla="*/ 452704 h 807513"/>
              <a:gd name="connsiteX22" fmla="*/ 1390650 w 2955132"/>
              <a:gd name="connsiteY22" fmla="*/ 500329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717007 w 2955132"/>
              <a:gd name="connsiteY26" fmla="*/ 550336 h 807513"/>
              <a:gd name="connsiteX27" fmla="*/ 2776538 w 2955132"/>
              <a:gd name="connsiteY27" fmla="*/ 488423 h 807513"/>
              <a:gd name="connsiteX28" fmla="*/ 2881313 w 2955132"/>
              <a:gd name="connsiteY28" fmla="*/ 471754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31106 w 2955132"/>
              <a:gd name="connsiteY21" fmla="*/ 476517 h 807513"/>
              <a:gd name="connsiteX22" fmla="*/ 1390650 w 2955132"/>
              <a:gd name="connsiteY22" fmla="*/ 500329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717007 w 2955132"/>
              <a:gd name="connsiteY26" fmla="*/ 550336 h 807513"/>
              <a:gd name="connsiteX27" fmla="*/ 2776538 w 2955132"/>
              <a:gd name="connsiteY27" fmla="*/ 488423 h 807513"/>
              <a:gd name="connsiteX28" fmla="*/ 2881313 w 2955132"/>
              <a:gd name="connsiteY28" fmla="*/ 471754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28725 w 2955132"/>
              <a:gd name="connsiteY21" fmla="*/ 452705 h 807513"/>
              <a:gd name="connsiteX22" fmla="*/ 1390650 w 2955132"/>
              <a:gd name="connsiteY22" fmla="*/ 500329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717007 w 2955132"/>
              <a:gd name="connsiteY26" fmla="*/ 550336 h 807513"/>
              <a:gd name="connsiteX27" fmla="*/ 2776538 w 2955132"/>
              <a:gd name="connsiteY27" fmla="*/ 488423 h 807513"/>
              <a:gd name="connsiteX28" fmla="*/ 2881313 w 2955132"/>
              <a:gd name="connsiteY28" fmla="*/ 471754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28725 w 2955132"/>
              <a:gd name="connsiteY21" fmla="*/ 452705 h 807513"/>
              <a:gd name="connsiteX22" fmla="*/ 1354931 w 2955132"/>
              <a:gd name="connsiteY22" fmla="*/ 483661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717007 w 2955132"/>
              <a:gd name="connsiteY26" fmla="*/ 550336 h 807513"/>
              <a:gd name="connsiteX27" fmla="*/ 2776538 w 2955132"/>
              <a:gd name="connsiteY27" fmla="*/ 488423 h 807513"/>
              <a:gd name="connsiteX28" fmla="*/ 2881313 w 2955132"/>
              <a:gd name="connsiteY28" fmla="*/ 471754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28725 w 2955132"/>
              <a:gd name="connsiteY21" fmla="*/ 452705 h 807513"/>
              <a:gd name="connsiteX22" fmla="*/ 1354931 w 2955132"/>
              <a:gd name="connsiteY22" fmla="*/ 483661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695576 w 2955132"/>
              <a:gd name="connsiteY26" fmla="*/ 550336 h 807513"/>
              <a:gd name="connsiteX27" fmla="*/ 2776538 w 2955132"/>
              <a:gd name="connsiteY27" fmla="*/ 488423 h 807513"/>
              <a:gd name="connsiteX28" fmla="*/ 2881313 w 2955132"/>
              <a:gd name="connsiteY28" fmla="*/ 471754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28725 w 2955132"/>
              <a:gd name="connsiteY21" fmla="*/ 452705 h 807513"/>
              <a:gd name="connsiteX22" fmla="*/ 1354931 w 2955132"/>
              <a:gd name="connsiteY22" fmla="*/ 483661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695576 w 2955132"/>
              <a:gd name="connsiteY26" fmla="*/ 550336 h 807513"/>
              <a:gd name="connsiteX27" fmla="*/ 2795588 w 2955132"/>
              <a:gd name="connsiteY27" fmla="*/ 500330 h 807513"/>
              <a:gd name="connsiteX28" fmla="*/ 2881313 w 2955132"/>
              <a:gd name="connsiteY28" fmla="*/ 471754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28725 w 2955132"/>
              <a:gd name="connsiteY21" fmla="*/ 452705 h 807513"/>
              <a:gd name="connsiteX22" fmla="*/ 1354931 w 2955132"/>
              <a:gd name="connsiteY22" fmla="*/ 483661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695576 w 2955132"/>
              <a:gd name="connsiteY26" fmla="*/ 550336 h 807513"/>
              <a:gd name="connsiteX27" fmla="*/ 2795588 w 2955132"/>
              <a:gd name="connsiteY27" fmla="*/ 500330 h 807513"/>
              <a:gd name="connsiteX28" fmla="*/ 2881313 w 2955132"/>
              <a:gd name="connsiteY28" fmla="*/ 481279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28725 w 2955132"/>
              <a:gd name="connsiteY21" fmla="*/ 452705 h 807513"/>
              <a:gd name="connsiteX22" fmla="*/ 1354931 w 2955132"/>
              <a:gd name="connsiteY22" fmla="*/ 483661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695576 w 2955132"/>
              <a:gd name="connsiteY26" fmla="*/ 550336 h 807513"/>
              <a:gd name="connsiteX27" fmla="*/ 2795588 w 2955132"/>
              <a:gd name="connsiteY27" fmla="*/ 500330 h 807513"/>
              <a:gd name="connsiteX28" fmla="*/ 2881313 w 2955132"/>
              <a:gd name="connsiteY28" fmla="*/ 481279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28725 w 2955132"/>
              <a:gd name="connsiteY21" fmla="*/ 452705 h 807513"/>
              <a:gd name="connsiteX22" fmla="*/ 1354931 w 2955132"/>
              <a:gd name="connsiteY22" fmla="*/ 483661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695576 w 2955132"/>
              <a:gd name="connsiteY26" fmla="*/ 550336 h 807513"/>
              <a:gd name="connsiteX27" fmla="*/ 2795588 w 2955132"/>
              <a:gd name="connsiteY27" fmla="*/ 500330 h 807513"/>
              <a:gd name="connsiteX28" fmla="*/ 2881313 w 2955132"/>
              <a:gd name="connsiteY28" fmla="*/ 481279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28725 w 2955132"/>
              <a:gd name="connsiteY21" fmla="*/ 452705 h 807513"/>
              <a:gd name="connsiteX22" fmla="*/ 1354931 w 2955132"/>
              <a:gd name="connsiteY22" fmla="*/ 483661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709863 w 2955132"/>
              <a:gd name="connsiteY26" fmla="*/ 552717 h 807513"/>
              <a:gd name="connsiteX27" fmla="*/ 2795588 w 2955132"/>
              <a:gd name="connsiteY27" fmla="*/ 500330 h 807513"/>
              <a:gd name="connsiteX28" fmla="*/ 2881313 w 2955132"/>
              <a:gd name="connsiteY28" fmla="*/ 481279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28725 w 2955132"/>
              <a:gd name="connsiteY21" fmla="*/ 452705 h 807513"/>
              <a:gd name="connsiteX22" fmla="*/ 1354931 w 2955132"/>
              <a:gd name="connsiteY22" fmla="*/ 483661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707482 w 2955132"/>
              <a:gd name="connsiteY26" fmla="*/ 545573 h 807513"/>
              <a:gd name="connsiteX27" fmla="*/ 2795588 w 2955132"/>
              <a:gd name="connsiteY27" fmla="*/ 500330 h 807513"/>
              <a:gd name="connsiteX28" fmla="*/ 2881313 w 2955132"/>
              <a:gd name="connsiteY28" fmla="*/ 481279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28725 w 2955132"/>
              <a:gd name="connsiteY21" fmla="*/ 452705 h 807513"/>
              <a:gd name="connsiteX22" fmla="*/ 1354931 w 2955132"/>
              <a:gd name="connsiteY22" fmla="*/ 483661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707482 w 2955132"/>
              <a:gd name="connsiteY26" fmla="*/ 545573 h 807513"/>
              <a:gd name="connsiteX27" fmla="*/ 2776538 w 2955132"/>
              <a:gd name="connsiteY27" fmla="*/ 502711 h 807513"/>
              <a:gd name="connsiteX28" fmla="*/ 2881313 w 2955132"/>
              <a:gd name="connsiteY28" fmla="*/ 481279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28725 w 2955132"/>
              <a:gd name="connsiteY21" fmla="*/ 452705 h 807513"/>
              <a:gd name="connsiteX22" fmla="*/ 1354931 w 2955132"/>
              <a:gd name="connsiteY22" fmla="*/ 483661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707482 w 2955132"/>
              <a:gd name="connsiteY26" fmla="*/ 545573 h 807513"/>
              <a:gd name="connsiteX27" fmla="*/ 2776538 w 2955132"/>
              <a:gd name="connsiteY27" fmla="*/ 502711 h 807513"/>
              <a:gd name="connsiteX28" fmla="*/ 2881313 w 2955132"/>
              <a:gd name="connsiteY28" fmla="*/ 481279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28725 w 2955132"/>
              <a:gd name="connsiteY21" fmla="*/ 452705 h 807513"/>
              <a:gd name="connsiteX22" fmla="*/ 1354931 w 2955132"/>
              <a:gd name="connsiteY22" fmla="*/ 483661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693194 w 2955132"/>
              <a:gd name="connsiteY26" fmla="*/ 555098 h 807513"/>
              <a:gd name="connsiteX27" fmla="*/ 2776538 w 2955132"/>
              <a:gd name="connsiteY27" fmla="*/ 502711 h 807513"/>
              <a:gd name="connsiteX28" fmla="*/ 2881313 w 2955132"/>
              <a:gd name="connsiteY28" fmla="*/ 481279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28725 w 2955132"/>
              <a:gd name="connsiteY21" fmla="*/ 452705 h 807513"/>
              <a:gd name="connsiteX22" fmla="*/ 1354931 w 2955132"/>
              <a:gd name="connsiteY22" fmla="*/ 483661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693194 w 2955132"/>
              <a:gd name="connsiteY26" fmla="*/ 555098 h 807513"/>
              <a:gd name="connsiteX27" fmla="*/ 2776538 w 2955132"/>
              <a:gd name="connsiteY27" fmla="*/ 502711 h 807513"/>
              <a:gd name="connsiteX28" fmla="*/ 2845594 w 2955132"/>
              <a:gd name="connsiteY28" fmla="*/ 481279 h 807513"/>
              <a:gd name="connsiteX29" fmla="*/ 2955132 w 2955132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81000 w 2921794"/>
              <a:gd name="connsiteY6" fmla="*/ 555098 h 807513"/>
              <a:gd name="connsiteX7" fmla="*/ 402432 w 2921794"/>
              <a:gd name="connsiteY7" fmla="*/ 552716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40607 w 2921794"/>
              <a:gd name="connsiteY20" fmla="*/ 555099 h 807513"/>
              <a:gd name="connsiteX21" fmla="*/ 1228725 w 2921794"/>
              <a:gd name="connsiteY21" fmla="*/ 452705 h 807513"/>
              <a:gd name="connsiteX22" fmla="*/ 1354931 w 2921794"/>
              <a:gd name="connsiteY22" fmla="*/ 483661 h 807513"/>
              <a:gd name="connsiteX23" fmla="*/ 1462088 w 2921794"/>
              <a:gd name="connsiteY23" fmla="*/ 557479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693194 w 2921794"/>
              <a:gd name="connsiteY26" fmla="*/ 555098 h 807513"/>
              <a:gd name="connsiteX27" fmla="*/ 2776538 w 2921794"/>
              <a:gd name="connsiteY27" fmla="*/ 502711 h 807513"/>
              <a:gd name="connsiteX28" fmla="*/ 2845594 w 2921794"/>
              <a:gd name="connsiteY28" fmla="*/ 481279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81000 w 2921794"/>
              <a:gd name="connsiteY6" fmla="*/ 555098 h 807513"/>
              <a:gd name="connsiteX7" fmla="*/ 402432 w 2921794"/>
              <a:gd name="connsiteY7" fmla="*/ 552716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40607 w 2921794"/>
              <a:gd name="connsiteY20" fmla="*/ 555099 h 807513"/>
              <a:gd name="connsiteX21" fmla="*/ 1228725 w 2921794"/>
              <a:gd name="connsiteY21" fmla="*/ 452705 h 807513"/>
              <a:gd name="connsiteX22" fmla="*/ 1354931 w 2921794"/>
              <a:gd name="connsiteY22" fmla="*/ 483661 h 807513"/>
              <a:gd name="connsiteX23" fmla="*/ 1462088 w 2921794"/>
              <a:gd name="connsiteY23" fmla="*/ 557479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693194 w 2921794"/>
              <a:gd name="connsiteY26" fmla="*/ 555098 h 807513"/>
              <a:gd name="connsiteX27" fmla="*/ 2776538 w 2921794"/>
              <a:gd name="connsiteY27" fmla="*/ 502711 h 807513"/>
              <a:gd name="connsiteX28" fmla="*/ 2845594 w 2921794"/>
              <a:gd name="connsiteY28" fmla="*/ 481279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81000 w 2921794"/>
              <a:gd name="connsiteY6" fmla="*/ 555098 h 807513"/>
              <a:gd name="connsiteX7" fmla="*/ 402432 w 2921794"/>
              <a:gd name="connsiteY7" fmla="*/ 552716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40607 w 2921794"/>
              <a:gd name="connsiteY20" fmla="*/ 555099 h 807513"/>
              <a:gd name="connsiteX21" fmla="*/ 1228725 w 2921794"/>
              <a:gd name="connsiteY21" fmla="*/ 452705 h 807513"/>
              <a:gd name="connsiteX22" fmla="*/ 1354931 w 2921794"/>
              <a:gd name="connsiteY22" fmla="*/ 483661 h 807513"/>
              <a:gd name="connsiteX23" fmla="*/ 1462088 w 2921794"/>
              <a:gd name="connsiteY23" fmla="*/ 557479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693194 w 2921794"/>
              <a:gd name="connsiteY26" fmla="*/ 555098 h 807513"/>
              <a:gd name="connsiteX27" fmla="*/ 2776538 w 2921794"/>
              <a:gd name="connsiteY27" fmla="*/ 502711 h 807513"/>
              <a:gd name="connsiteX28" fmla="*/ 2845594 w 2921794"/>
              <a:gd name="connsiteY28" fmla="*/ 481279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81000 w 2921794"/>
              <a:gd name="connsiteY6" fmla="*/ 555098 h 807513"/>
              <a:gd name="connsiteX7" fmla="*/ 402432 w 2921794"/>
              <a:gd name="connsiteY7" fmla="*/ 552716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40607 w 2921794"/>
              <a:gd name="connsiteY20" fmla="*/ 555099 h 807513"/>
              <a:gd name="connsiteX21" fmla="*/ 1228725 w 2921794"/>
              <a:gd name="connsiteY21" fmla="*/ 452705 h 807513"/>
              <a:gd name="connsiteX22" fmla="*/ 1354931 w 2921794"/>
              <a:gd name="connsiteY22" fmla="*/ 483661 h 807513"/>
              <a:gd name="connsiteX23" fmla="*/ 1462088 w 2921794"/>
              <a:gd name="connsiteY23" fmla="*/ 557479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693194 w 2921794"/>
              <a:gd name="connsiteY26" fmla="*/ 555098 h 807513"/>
              <a:gd name="connsiteX27" fmla="*/ 2776538 w 2921794"/>
              <a:gd name="connsiteY27" fmla="*/ 502711 h 807513"/>
              <a:gd name="connsiteX28" fmla="*/ 2857500 w 2921794"/>
              <a:gd name="connsiteY28" fmla="*/ 478897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81000 w 2921794"/>
              <a:gd name="connsiteY6" fmla="*/ 555098 h 807513"/>
              <a:gd name="connsiteX7" fmla="*/ 402432 w 2921794"/>
              <a:gd name="connsiteY7" fmla="*/ 552716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40607 w 2921794"/>
              <a:gd name="connsiteY20" fmla="*/ 555099 h 807513"/>
              <a:gd name="connsiteX21" fmla="*/ 1228725 w 2921794"/>
              <a:gd name="connsiteY21" fmla="*/ 452705 h 807513"/>
              <a:gd name="connsiteX22" fmla="*/ 1354931 w 2921794"/>
              <a:gd name="connsiteY22" fmla="*/ 483661 h 807513"/>
              <a:gd name="connsiteX23" fmla="*/ 1462088 w 2921794"/>
              <a:gd name="connsiteY23" fmla="*/ 557479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693194 w 2921794"/>
              <a:gd name="connsiteY26" fmla="*/ 555098 h 807513"/>
              <a:gd name="connsiteX27" fmla="*/ 2776538 w 2921794"/>
              <a:gd name="connsiteY27" fmla="*/ 502711 h 807513"/>
              <a:gd name="connsiteX28" fmla="*/ 2843213 w 2921794"/>
              <a:gd name="connsiteY28" fmla="*/ 478897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81000 w 2921794"/>
              <a:gd name="connsiteY6" fmla="*/ 555098 h 807513"/>
              <a:gd name="connsiteX7" fmla="*/ 402432 w 2921794"/>
              <a:gd name="connsiteY7" fmla="*/ 552716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40607 w 2921794"/>
              <a:gd name="connsiteY20" fmla="*/ 555099 h 807513"/>
              <a:gd name="connsiteX21" fmla="*/ 1228725 w 2921794"/>
              <a:gd name="connsiteY21" fmla="*/ 452705 h 807513"/>
              <a:gd name="connsiteX22" fmla="*/ 1354931 w 2921794"/>
              <a:gd name="connsiteY22" fmla="*/ 483661 h 807513"/>
              <a:gd name="connsiteX23" fmla="*/ 1462088 w 2921794"/>
              <a:gd name="connsiteY23" fmla="*/ 557479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700338 w 2921794"/>
              <a:gd name="connsiteY26" fmla="*/ 557480 h 807513"/>
              <a:gd name="connsiteX27" fmla="*/ 2776538 w 2921794"/>
              <a:gd name="connsiteY27" fmla="*/ 502711 h 807513"/>
              <a:gd name="connsiteX28" fmla="*/ 2843213 w 2921794"/>
              <a:gd name="connsiteY28" fmla="*/ 478897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81000 w 2921794"/>
              <a:gd name="connsiteY6" fmla="*/ 555098 h 807513"/>
              <a:gd name="connsiteX7" fmla="*/ 402432 w 2921794"/>
              <a:gd name="connsiteY7" fmla="*/ 552716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40607 w 2921794"/>
              <a:gd name="connsiteY20" fmla="*/ 555099 h 807513"/>
              <a:gd name="connsiteX21" fmla="*/ 1228725 w 2921794"/>
              <a:gd name="connsiteY21" fmla="*/ 452705 h 807513"/>
              <a:gd name="connsiteX22" fmla="*/ 1354931 w 2921794"/>
              <a:gd name="connsiteY22" fmla="*/ 483661 h 807513"/>
              <a:gd name="connsiteX23" fmla="*/ 1462088 w 2921794"/>
              <a:gd name="connsiteY23" fmla="*/ 557479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700338 w 2921794"/>
              <a:gd name="connsiteY26" fmla="*/ 557480 h 807513"/>
              <a:gd name="connsiteX27" fmla="*/ 2752725 w 2921794"/>
              <a:gd name="connsiteY27" fmla="*/ 509854 h 807513"/>
              <a:gd name="connsiteX28" fmla="*/ 2843213 w 2921794"/>
              <a:gd name="connsiteY28" fmla="*/ 478897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81000 w 2921794"/>
              <a:gd name="connsiteY6" fmla="*/ 555098 h 807513"/>
              <a:gd name="connsiteX7" fmla="*/ 402432 w 2921794"/>
              <a:gd name="connsiteY7" fmla="*/ 552716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40607 w 2921794"/>
              <a:gd name="connsiteY20" fmla="*/ 555099 h 807513"/>
              <a:gd name="connsiteX21" fmla="*/ 1228725 w 2921794"/>
              <a:gd name="connsiteY21" fmla="*/ 452705 h 807513"/>
              <a:gd name="connsiteX22" fmla="*/ 1354931 w 2921794"/>
              <a:gd name="connsiteY22" fmla="*/ 483661 h 807513"/>
              <a:gd name="connsiteX23" fmla="*/ 1462088 w 2921794"/>
              <a:gd name="connsiteY23" fmla="*/ 557479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700338 w 2921794"/>
              <a:gd name="connsiteY26" fmla="*/ 557480 h 807513"/>
              <a:gd name="connsiteX27" fmla="*/ 2752725 w 2921794"/>
              <a:gd name="connsiteY27" fmla="*/ 509854 h 807513"/>
              <a:gd name="connsiteX28" fmla="*/ 2843213 w 2921794"/>
              <a:gd name="connsiteY28" fmla="*/ 478897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81000 w 2921794"/>
              <a:gd name="connsiteY6" fmla="*/ 555098 h 807513"/>
              <a:gd name="connsiteX7" fmla="*/ 402432 w 2921794"/>
              <a:gd name="connsiteY7" fmla="*/ 552716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40607 w 2921794"/>
              <a:gd name="connsiteY20" fmla="*/ 555099 h 807513"/>
              <a:gd name="connsiteX21" fmla="*/ 1228725 w 2921794"/>
              <a:gd name="connsiteY21" fmla="*/ 452705 h 807513"/>
              <a:gd name="connsiteX22" fmla="*/ 1354931 w 2921794"/>
              <a:gd name="connsiteY22" fmla="*/ 483661 h 807513"/>
              <a:gd name="connsiteX23" fmla="*/ 1462088 w 2921794"/>
              <a:gd name="connsiteY23" fmla="*/ 557479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700338 w 2921794"/>
              <a:gd name="connsiteY26" fmla="*/ 557480 h 807513"/>
              <a:gd name="connsiteX27" fmla="*/ 2752725 w 2921794"/>
              <a:gd name="connsiteY27" fmla="*/ 509854 h 807513"/>
              <a:gd name="connsiteX28" fmla="*/ 2843213 w 2921794"/>
              <a:gd name="connsiteY28" fmla="*/ 478897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59569 w 2921794"/>
              <a:gd name="connsiteY6" fmla="*/ 555098 h 807513"/>
              <a:gd name="connsiteX7" fmla="*/ 402432 w 2921794"/>
              <a:gd name="connsiteY7" fmla="*/ 552716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40607 w 2921794"/>
              <a:gd name="connsiteY20" fmla="*/ 555099 h 807513"/>
              <a:gd name="connsiteX21" fmla="*/ 1228725 w 2921794"/>
              <a:gd name="connsiteY21" fmla="*/ 452705 h 807513"/>
              <a:gd name="connsiteX22" fmla="*/ 1354931 w 2921794"/>
              <a:gd name="connsiteY22" fmla="*/ 483661 h 807513"/>
              <a:gd name="connsiteX23" fmla="*/ 1462088 w 2921794"/>
              <a:gd name="connsiteY23" fmla="*/ 557479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700338 w 2921794"/>
              <a:gd name="connsiteY26" fmla="*/ 557480 h 807513"/>
              <a:gd name="connsiteX27" fmla="*/ 2752725 w 2921794"/>
              <a:gd name="connsiteY27" fmla="*/ 509854 h 807513"/>
              <a:gd name="connsiteX28" fmla="*/ 2843213 w 2921794"/>
              <a:gd name="connsiteY28" fmla="*/ 478897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59569 w 2921794"/>
              <a:gd name="connsiteY6" fmla="*/ 555098 h 807513"/>
              <a:gd name="connsiteX7" fmla="*/ 411957 w 2921794"/>
              <a:gd name="connsiteY7" fmla="*/ 555097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40607 w 2921794"/>
              <a:gd name="connsiteY20" fmla="*/ 555099 h 807513"/>
              <a:gd name="connsiteX21" fmla="*/ 1228725 w 2921794"/>
              <a:gd name="connsiteY21" fmla="*/ 452705 h 807513"/>
              <a:gd name="connsiteX22" fmla="*/ 1354931 w 2921794"/>
              <a:gd name="connsiteY22" fmla="*/ 483661 h 807513"/>
              <a:gd name="connsiteX23" fmla="*/ 1462088 w 2921794"/>
              <a:gd name="connsiteY23" fmla="*/ 557479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700338 w 2921794"/>
              <a:gd name="connsiteY26" fmla="*/ 557480 h 807513"/>
              <a:gd name="connsiteX27" fmla="*/ 2752725 w 2921794"/>
              <a:gd name="connsiteY27" fmla="*/ 509854 h 807513"/>
              <a:gd name="connsiteX28" fmla="*/ 2843213 w 2921794"/>
              <a:gd name="connsiteY28" fmla="*/ 478897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59569 w 2921794"/>
              <a:gd name="connsiteY6" fmla="*/ 555098 h 807513"/>
              <a:gd name="connsiteX7" fmla="*/ 411957 w 2921794"/>
              <a:gd name="connsiteY7" fmla="*/ 555097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40607 w 2921794"/>
              <a:gd name="connsiteY20" fmla="*/ 555099 h 807513"/>
              <a:gd name="connsiteX21" fmla="*/ 1228725 w 2921794"/>
              <a:gd name="connsiteY21" fmla="*/ 452705 h 807513"/>
              <a:gd name="connsiteX22" fmla="*/ 1394881 w 2921794"/>
              <a:gd name="connsiteY22" fmla="*/ 477003 h 807513"/>
              <a:gd name="connsiteX23" fmla="*/ 1462088 w 2921794"/>
              <a:gd name="connsiteY23" fmla="*/ 557479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700338 w 2921794"/>
              <a:gd name="connsiteY26" fmla="*/ 557480 h 807513"/>
              <a:gd name="connsiteX27" fmla="*/ 2752725 w 2921794"/>
              <a:gd name="connsiteY27" fmla="*/ 509854 h 807513"/>
              <a:gd name="connsiteX28" fmla="*/ 2843213 w 2921794"/>
              <a:gd name="connsiteY28" fmla="*/ 478897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59569 w 2921794"/>
              <a:gd name="connsiteY6" fmla="*/ 555098 h 807513"/>
              <a:gd name="connsiteX7" fmla="*/ 411957 w 2921794"/>
              <a:gd name="connsiteY7" fmla="*/ 555097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40607 w 2921794"/>
              <a:gd name="connsiteY20" fmla="*/ 555099 h 807513"/>
              <a:gd name="connsiteX21" fmla="*/ 1228725 w 2921794"/>
              <a:gd name="connsiteY21" fmla="*/ 452705 h 807513"/>
              <a:gd name="connsiteX22" fmla="*/ 1394881 w 2921794"/>
              <a:gd name="connsiteY22" fmla="*/ 477003 h 807513"/>
              <a:gd name="connsiteX23" fmla="*/ 1548646 w 2921794"/>
              <a:gd name="connsiteY23" fmla="*/ 550821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700338 w 2921794"/>
              <a:gd name="connsiteY26" fmla="*/ 557480 h 807513"/>
              <a:gd name="connsiteX27" fmla="*/ 2752725 w 2921794"/>
              <a:gd name="connsiteY27" fmla="*/ 509854 h 807513"/>
              <a:gd name="connsiteX28" fmla="*/ 2843213 w 2921794"/>
              <a:gd name="connsiteY28" fmla="*/ 478897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59569 w 2921794"/>
              <a:gd name="connsiteY6" fmla="*/ 555098 h 807513"/>
              <a:gd name="connsiteX7" fmla="*/ 411957 w 2921794"/>
              <a:gd name="connsiteY7" fmla="*/ 555097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40607 w 2921794"/>
              <a:gd name="connsiteY20" fmla="*/ 555099 h 807513"/>
              <a:gd name="connsiteX21" fmla="*/ 1228725 w 2921794"/>
              <a:gd name="connsiteY21" fmla="*/ 452705 h 807513"/>
              <a:gd name="connsiteX22" fmla="*/ 1401539 w 2921794"/>
              <a:gd name="connsiteY22" fmla="*/ 437054 h 807513"/>
              <a:gd name="connsiteX23" fmla="*/ 1548646 w 2921794"/>
              <a:gd name="connsiteY23" fmla="*/ 550821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700338 w 2921794"/>
              <a:gd name="connsiteY26" fmla="*/ 557480 h 807513"/>
              <a:gd name="connsiteX27" fmla="*/ 2752725 w 2921794"/>
              <a:gd name="connsiteY27" fmla="*/ 509854 h 807513"/>
              <a:gd name="connsiteX28" fmla="*/ 2843213 w 2921794"/>
              <a:gd name="connsiteY28" fmla="*/ 478897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59569 w 2921794"/>
              <a:gd name="connsiteY6" fmla="*/ 555098 h 807513"/>
              <a:gd name="connsiteX7" fmla="*/ 411957 w 2921794"/>
              <a:gd name="connsiteY7" fmla="*/ 555097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93873 w 2921794"/>
              <a:gd name="connsiteY20" fmla="*/ 555099 h 807513"/>
              <a:gd name="connsiteX21" fmla="*/ 1228725 w 2921794"/>
              <a:gd name="connsiteY21" fmla="*/ 452705 h 807513"/>
              <a:gd name="connsiteX22" fmla="*/ 1401539 w 2921794"/>
              <a:gd name="connsiteY22" fmla="*/ 437054 h 807513"/>
              <a:gd name="connsiteX23" fmla="*/ 1548646 w 2921794"/>
              <a:gd name="connsiteY23" fmla="*/ 550821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700338 w 2921794"/>
              <a:gd name="connsiteY26" fmla="*/ 557480 h 807513"/>
              <a:gd name="connsiteX27" fmla="*/ 2752725 w 2921794"/>
              <a:gd name="connsiteY27" fmla="*/ 509854 h 807513"/>
              <a:gd name="connsiteX28" fmla="*/ 2843213 w 2921794"/>
              <a:gd name="connsiteY28" fmla="*/ 478897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59569 w 2921794"/>
              <a:gd name="connsiteY6" fmla="*/ 555098 h 807513"/>
              <a:gd name="connsiteX7" fmla="*/ 411957 w 2921794"/>
              <a:gd name="connsiteY7" fmla="*/ 555097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67240 w 2921794"/>
              <a:gd name="connsiteY20" fmla="*/ 548440 h 807513"/>
              <a:gd name="connsiteX21" fmla="*/ 1228725 w 2921794"/>
              <a:gd name="connsiteY21" fmla="*/ 452705 h 807513"/>
              <a:gd name="connsiteX22" fmla="*/ 1401539 w 2921794"/>
              <a:gd name="connsiteY22" fmla="*/ 437054 h 807513"/>
              <a:gd name="connsiteX23" fmla="*/ 1548646 w 2921794"/>
              <a:gd name="connsiteY23" fmla="*/ 550821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700338 w 2921794"/>
              <a:gd name="connsiteY26" fmla="*/ 557480 h 807513"/>
              <a:gd name="connsiteX27" fmla="*/ 2752725 w 2921794"/>
              <a:gd name="connsiteY27" fmla="*/ 509854 h 807513"/>
              <a:gd name="connsiteX28" fmla="*/ 2843213 w 2921794"/>
              <a:gd name="connsiteY28" fmla="*/ 478897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59569 w 2921794"/>
              <a:gd name="connsiteY6" fmla="*/ 555098 h 807513"/>
              <a:gd name="connsiteX7" fmla="*/ 411957 w 2921794"/>
              <a:gd name="connsiteY7" fmla="*/ 555097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67240 w 2921794"/>
              <a:gd name="connsiteY20" fmla="*/ 548440 h 807513"/>
              <a:gd name="connsiteX21" fmla="*/ 1228725 w 2921794"/>
              <a:gd name="connsiteY21" fmla="*/ 452705 h 807513"/>
              <a:gd name="connsiteX22" fmla="*/ 1401539 w 2921794"/>
              <a:gd name="connsiteY22" fmla="*/ 437054 h 807513"/>
              <a:gd name="connsiteX23" fmla="*/ 1575279 w 2921794"/>
              <a:gd name="connsiteY23" fmla="*/ 550821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700338 w 2921794"/>
              <a:gd name="connsiteY26" fmla="*/ 557480 h 807513"/>
              <a:gd name="connsiteX27" fmla="*/ 2752725 w 2921794"/>
              <a:gd name="connsiteY27" fmla="*/ 509854 h 807513"/>
              <a:gd name="connsiteX28" fmla="*/ 2843213 w 2921794"/>
              <a:gd name="connsiteY28" fmla="*/ 478897 h 807513"/>
              <a:gd name="connsiteX29" fmla="*/ 2921794 w 2921794"/>
              <a:gd name="connsiteY29" fmla="*/ 562242 h 807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921794" h="807513">
                <a:moveTo>
                  <a:pt x="0" y="555099"/>
                </a:moveTo>
                <a:cubicBezTo>
                  <a:pt x="26392" y="559663"/>
                  <a:pt x="48022" y="568592"/>
                  <a:pt x="66675" y="562242"/>
                </a:cubicBezTo>
                <a:cubicBezTo>
                  <a:pt x="85328" y="555892"/>
                  <a:pt x="94854" y="526523"/>
                  <a:pt x="111919" y="516998"/>
                </a:cubicBezTo>
                <a:cubicBezTo>
                  <a:pt x="128984" y="507473"/>
                  <a:pt x="149224" y="497947"/>
                  <a:pt x="169068" y="505091"/>
                </a:cubicBezTo>
                <a:cubicBezTo>
                  <a:pt x="188912" y="512235"/>
                  <a:pt x="212726" y="549939"/>
                  <a:pt x="230982" y="559861"/>
                </a:cubicBezTo>
                <a:cubicBezTo>
                  <a:pt x="249238" y="569783"/>
                  <a:pt x="257176" y="565417"/>
                  <a:pt x="278607" y="564623"/>
                </a:cubicBezTo>
                <a:cubicBezTo>
                  <a:pt x="300038" y="563829"/>
                  <a:pt x="337344" y="556686"/>
                  <a:pt x="359569" y="555098"/>
                </a:cubicBezTo>
                <a:cubicBezTo>
                  <a:pt x="381794" y="553510"/>
                  <a:pt x="395685" y="544381"/>
                  <a:pt x="411957" y="555097"/>
                </a:cubicBezTo>
                <a:cubicBezTo>
                  <a:pt x="428229" y="565813"/>
                  <a:pt x="448469" y="624154"/>
                  <a:pt x="457200" y="619392"/>
                </a:cubicBezTo>
                <a:cubicBezTo>
                  <a:pt x="465931" y="614630"/>
                  <a:pt x="457994" y="603120"/>
                  <a:pt x="464344" y="526523"/>
                </a:cubicBezTo>
                <a:cubicBezTo>
                  <a:pt x="470694" y="449926"/>
                  <a:pt x="486966" y="246727"/>
                  <a:pt x="495300" y="159811"/>
                </a:cubicBezTo>
                <a:cubicBezTo>
                  <a:pt x="503634" y="72895"/>
                  <a:pt x="509587" y="17729"/>
                  <a:pt x="514350" y="5029"/>
                </a:cubicBezTo>
                <a:cubicBezTo>
                  <a:pt x="519113" y="-7671"/>
                  <a:pt x="517128" y="-1320"/>
                  <a:pt x="523875" y="83611"/>
                </a:cubicBezTo>
                <a:cubicBezTo>
                  <a:pt x="530622" y="168542"/>
                  <a:pt x="548085" y="409445"/>
                  <a:pt x="554832" y="514617"/>
                </a:cubicBezTo>
                <a:cubicBezTo>
                  <a:pt x="561579" y="619789"/>
                  <a:pt x="561579" y="665826"/>
                  <a:pt x="564357" y="714642"/>
                </a:cubicBezTo>
                <a:cubicBezTo>
                  <a:pt x="567135" y="763458"/>
                  <a:pt x="568722" y="807114"/>
                  <a:pt x="571500" y="807511"/>
                </a:cubicBezTo>
                <a:cubicBezTo>
                  <a:pt x="574278" y="807908"/>
                  <a:pt x="577056" y="756711"/>
                  <a:pt x="581025" y="717023"/>
                </a:cubicBezTo>
                <a:cubicBezTo>
                  <a:pt x="584994" y="677335"/>
                  <a:pt x="580628" y="583673"/>
                  <a:pt x="595313" y="569386"/>
                </a:cubicBezTo>
                <a:cubicBezTo>
                  <a:pt x="609998" y="555099"/>
                  <a:pt x="653654" y="561447"/>
                  <a:pt x="697707" y="559860"/>
                </a:cubicBezTo>
                <a:cubicBezTo>
                  <a:pt x="741760" y="558273"/>
                  <a:pt x="798043" y="561764"/>
                  <a:pt x="859632" y="559861"/>
                </a:cubicBezTo>
                <a:cubicBezTo>
                  <a:pt x="921221" y="557958"/>
                  <a:pt x="1005725" y="566299"/>
                  <a:pt x="1067240" y="548440"/>
                </a:cubicBezTo>
                <a:cubicBezTo>
                  <a:pt x="1128756" y="530581"/>
                  <a:pt x="1173009" y="471269"/>
                  <a:pt x="1228725" y="452705"/>
                </a:cubicBezTo>
                <a:cubicBezTo>
                  <a:pt x="1284442" y="434141"/>
                  <a:pt x="1343780" y="420701"/>
                  <a:pt x="1401539" y="437054"/>
                </a:cubicBezTo>
                <a:cubicBezTo>
                  <a:pt x="1459298" y="453407"/>
                  <a:pt x="1523913" y="530353"/>
                  <a:pt x="1575279" y="550821"/>
                </a:cubicBezTo>
                <a:cubicBezTo>
                  <a:pt x="1626646" y="571289"/>
                  <a:pt x="1567869" y="559545"/>
                  <a:pt x="1709738" y="559861"/>
                </a:cubicBezTo>
                <a:lnTo>
                  <a:pt x="2426494" y="552717"/>
                </a:lnTo>
                <a:cubicBezTo>
                  <a:pt x="2591594" y="552320"/>
                  <a:pt x="2667397" y="564624"/>
                  <a:pt x="2700338" y="557480"/>
                </a:cubicBezTo>
                <a:cubicBezTo>
                  <a:pt x="2733279" y="550336"/>
                  <a:pt x="2733676" y="527714"/>
                  <a:pt x="2752725" y="509854"/>
                </a:cubicBezTo>
                <a:cubicBezTo>
                  <a:pt x="2771774" y="491994"/>
                  <a:pt x="2815035" y="470166"/>
                  <a:pt x="2843213" y="478897"/>
                </a:cubicBezTo>
                <a:cubicBezTo>
                  <a:pt x="2871391" y="487628"/>
                  <a:pt x="2899965" y="520968"/>
                  <a:pt x="2921794" y="562242"/>
                </a:cubicBezTo>
              </a:path>
            </a:pathLst>
          </a:cu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sz="1143"/>
          </a:p>
        </p:txBody>
      </p:sp>
      <p:cxnSp>
        <p:nvCxnSpPr>
          <p:cNvPr id="31" name="Přímá spojnice 30"/>
          <p:cNvCxnSpPr/>
          <p:nvPr/>
        </p:nvCxnSpPr>
        <p:spPr>
          <a:xfrm>
            <a:off x="1983282" y="5959619"/>
            <a:ext cx="4429799" cy="0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nice 32"/>
          <p:cNvCxnSpPr/>
          <p:nvPr/>
        </p:nvCxnSpPr>
        <p:spPr>
          <a:xfrm>
            <a:off x="1994220" y="4085372"/>
            <a:ext cx="106103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římá spojnice 33"/>
          <p:cNvCxnSpPr/>
          <p:nvPr/>
        </p:nvCxnSpPr>
        <p:spPr>
          <a:xfrm>
            <a:off x="1995600" y="3490406"/>
            <a:ext cx="2307739" cy="0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nice 34"/>
          <p:cNvCxnSpPr/>
          <p:nvPr/>
        </p:nvCxnSpPr>
        <p:spPr>
          <a:xfrm>
            <a:off x="1986569" y="3028354"/>
            <a:ext cx="1750699" cy="0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nice 35"/>
          <p:cNvCxnSpPr/>
          <p:nvPr/>
        </p:nvCxnSpPr>
        <p:spPr>
          <a:xfrm>
            <a:off x="1993173" y="6372599"/>
            <a:ext cx="442979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ovéPole 31"/>
          <p:cNvSpPr txBox="1"/>
          <p:nvPr/>
        </p:nvSpPr>
        <p:spPr>
          <a:xfrm>
            <a:off x="1839552" y="6379137"/>
            <a:ext cx="533314" cy="405046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032" dirty="0"/>
              <a:t>0</a:t>
            </a:r>
          </a:p>
        </p:txBody>
      </p:sp>
      <p:sp>
        <p:nvSpPr>
          <p:cNvPr id="38" name="TextovéPole 37"/>
          <p:cNvSpPr txBox="1"/>
          <p:nvPr/>
        </p:nvSpPr>
        <p:spPr>
          <a:xfrm>
            <a:off x="5895956" y="6372599"/>
            <a:ext cx="824854" cy="405046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032" dirty="0"/>
              <a:t>0.8 s</a:t>
            </a:r>
          </a:p>
        </p:txBody>
      </p:sp>
      <p:sp>
        <p:nvSpPr>
          <p:cNvPr id="39" name="TextovéPole 38"/>
          <p:cNvSpPr txBox="1"/>
          <p:nvPr/>
        </p:nvSpPr>
        <p:spPr>
          <a:xfrm>
            <a:off x="3842286" y="6383500"/>
            <a:ext cx="711336" cy="405046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032" dirty="0"/>
              <a:t>0.4</a:t>
            </a:r>
          </a:p>
        </p:txBody>
      </p:sp>
      <p:sp>
        <p:nvSpPr>
          <p:cNvPr id="37" name="Volný tvar 36"/>
          <p:cNvSpPr/>
          <p:nvPr/>
        </p:nvSpPr>
        <p:spPr>
          <a:xfrm>
            <a:off x="1996485" y="2075749"/>
            <a:ext cx="4405370" cy="621743"/>
          </a:xfrm>
          <a:custGeom>
            <a:avLst/>
            <a:gdLst>
              <a:gd name="connsiteX0" fmla="*/ 0 w 2729603"/>
              <a:gd name="connsiteY0" fmla="*/ 10197 h 10197"/>
              <a:gd name="connsiteX1" fmla="*/ 2729603 w 2729603"/>
              <a:gd name="connsiteY1" fmla="*/ 0 h 10197"/>
              <a:gd name="connsiteX0" fmla="*/ 0 w 2729603"/>
              <a:gd name="connsiteY0" fmla="*/ 10197 h 10197"/>
              <a:gd name="connsiteX1" fmla="*/ 115619 w 2729603"/>
              <a:gd name="connsiteY1" fmla="*/ 6781 h 10197"/>
              <a:gd name="connsiteX2" fmla="*/ 2729603 w 2729603"/>
              <a:gd name="connsiteY2" fmla="*/ 0 h 10197"/>
              <a:gd name="connsiteX0" fmla="*/ 0 w 2729603"/>
              <a:gd name="connsiteY0" fmla="*/ 10197 h 10197"/>
              <a:gd name="connsiteX1" fmla="*/ 115619 w 2729603"/>
              <a:gd name="connsiteY1" fmla="*/ 6781 h 10197"/>
              <a:gd name="connsiteX2" fmla="*/ 2729603 w 2729603"/>
              <a:gd name="connsiteY2" fmla="*/ 0 h 10197"/>
              <a:gd name="connsiteX0" fmla="*/ 28036 w 2757639"/>
              <a:gd name="connsiteY0" fmla="*/ 10197 h 10197"/>
              <a:gd name="connsiteX1" fmla="*/ 143655 w 2757639"/>
              <a:gd name="connsiteY1" fmla="*/ 6781 h 10197"/>
              <a:gd name="connsiteX2" fmla="*/ 203187 w 2757639"/>
              <a:gd name="connsiteY2" fmla="*/ 2018 h 10197"/>
              <a:gd name="connsiteX3" fmla="*/ 2757639 w 2757639"/>
              <a:gd name="connsiteY3" fmla="*/ 0 h 10197"/>
              <a:gd name="connsiteX0" fmla="*/ 28036 w 2757639"/>
              <a:gd name="connsiteY0" fmla="*/ 10197 h 10197"/>
              <a:gd name="connsiteX1" fmla="*/ 143655 w 2757639"/>
              <a:gd name="connsiteY1" fmla="*/ 6781 h 10197"/>
              <a:gd name="connsiteX2" fmla="*/ 203187 w 2757639"/>
              <a:gd name="connsiteY2" fmla="*/ 2018 h 10197"/>
              <a:gd name="connsiteX3" fmla="*/ 2757639 w 2757639"/>
              <a:gd name="connsiteY3" fmla="*/ 0 h 10197"/>
              <a:gd name="connsiteX0" fmla="*/ 0 w 2729603"/>
              <a:gd name="connsiteY0" fmla="*/ 10197 h 10197"/>
              <a:gd name="connsiteX1" fmla="*/ 115619 w 2729603"/>
              <a:gd name="connsiteY1" fmla="*/ 6781 h 10197"/>
              <a:gd name="connsiteX2" fmla="*/ 175151 w 2729603"/>
              <a:gd name="connsiteY2" fmla="*/ 2018 h 10197"/>
              <a:gd name="connsiteX3" fmla="*/ 2729603 w 2729603"/>
              <a:gd name="connsiteY3" fmla="*/ 0 h 10197"/>
              <a:gd name="connsiteX0" fmla="*/ 0 w 2729603"/>
              <a:gd name="connsiteY0" fmla="*/ 10197 h 10197"/>
              <a:gd name="connsiteX1" fmla="*/ 115619 w 2729603"/>
              <a:gd name="connsiteY1" fmla="*/ 6781 h 10197"/>
              <a:gd name="connsiteX2" fmla="*/ 175151 w 2729603"/>
              <a:gd name="connsiteY2" fmla="*/ 2018 h 10197"/>
              <a:gd name="connsiteX3" fmla="*/ 2729603 w 2729603"/>
              <a:gd name="connsiteY3" fmla="*/ 0 h 10197"/>
              <a:gd name="connsiteX0" fmla="*/ 0 w 2729603"/>
              <a:gd name="connsiteY0" fmla="*/ 10197 h 10197"/>
              <a:gd name="connsiteX1" fmla="*/ 115619 w 2729603"/>
              <a:gd name="connsiteY1" fmla="*/ 6781 h 10197"/>
              <a:gd name="connsiteX2" fmla="*/ 175151 w 2729603"/>
              <a:gd name="connsiteY2" fmla="*/ 2018 h 10197"/>
              <a:gd name="connsiteX3" fmla="*/ 2729603 w 2729603"/>
              <a:gd name="connsiteY3" fmla="*/ 0 h 10197"/>
              <a:gd name="connsiteX0" fmla="*/ 0 w 2729603"/>
              <a:gd name="connsiteY0" fmla="*/ 10197 h 10197"/>
              <a:gd name="connsiteX1" fmla="*/ 115619 w 2729603"/>
              <a:gd name="connsiteY1" fmla="*/ 6781 h 10197"/>
              <a:gd name="connsiteX2" fmla="*/ 175151 w 2729603"/>
              <a:gd name="connsiteY2" fmla="*/ 2018 h 10197"/>
              <a:gd name="connsiteX3" fmla="*/ 2729603 w 2729603"/>
              <a:gd name="connsiteY3" fmla="*/ 0 h 10197"/>
              <a:gd name="connsiteX0" fmla="*/ 0 w 2729603"/>
              <a:gd name="connsiteY0" fmla="*/ 10560 h 10560"/>
              <a:gd name="connsiteX1" fmla="*/ 115619 w 2729603"/>
              <a:gd name="connsiteY1" fmla="*/ 7144 h 10560"/>
              <a:gd name="connsiteX2" fmla="*/ 175151 w 2729603"/>
              <a:gd name="connsiteY2" fmla="*/ 2381 h 10560"/>
              <a:gd name="connsiteX3" fmla="*/ 1320532 w 2729603"/>
              <a:gd name="connsiteY3" fmla="*/ 0 h 10560"/>
              <a:gd name="connsiteX4" fmla="*/ 2729603 w 2729603"/>
              <a:gd name="connsiteY4" fmla="*/ 363 h 10560"/>
              <a:gd name="connsiteX0" fmla="*/ 0 w 2729603"/>
              <a:gd name="connsiteY0" fmla="*/ 10560 h 10560"/>
              <a:gd name="connsiteX1" fmla="*/ 115619 w 2729603"/>
              <a:gd name="connsiteY1" fmla="*/ 7144 h 10560"/>
              <a:gd name="connsiteX2" fmla="*/ 175151 w 2729603"/>
              <a:gd name="connsiteY2" fmla="*/ 2381 h 10560"/>
              <a:gd name="connsiteX3" fmla="*/ 1320532 w 2729603"/>
              <a:gd name="connsiteY3" fmla="*/ 0 h 10560"/>
              <a:gd name="connsiteX4" fmla="*/ 2729603 w 2729603"/>
              <a:gd name="connsiteY4" fmla="*/ 363 h 10560"/>
              <a:gd name="connsiteX0" fmla="*/ 0 w 2729603"/>
              <a:gd name="connsiteY0" fmla="*/ 10560 h 10560"/>
              <a:gd name="connsiteX1" fmla="*/ 115619 w 2729603"/>
              <a:gd name="connsiteY1" fmla="*/ 7144 h 10560"/>
              <a:gd name="connsiteX2" fmla="*/ 175151 w 2729603"/>
              <a:gd name="connsiteY2" fmla="*/ 2381 h 10560"/>
              <a:gd name="connsiteX3" fmla="*/ 1320532 w 2729603"/>
              <a:gd name="connsiteY3" fmla="*/ 0 h 10560"/>
              <a:gd name="connsiteX4" fmla="*/ 2729603 w 2729603"/>
              <a:gd name="connsiteY4" fmla="*/ 363 h 10560"/>
              <a:gd name="connsiteX0" fmla="*/ 0 w 2729603"/>
              <a:gd name="connsiteY0" fmla="*/ 10599 h 10599"/>
              <a:gd name="connsiteX1" fmla="*/ 115619 w 2729603"/>
              <a:gd name="connsiteY1" fmla="*/ 7183 h 10599"/>
              <a:gd name="connsiteX2" fmla="*/ 175151 w 2729603"/>
              <a:gd name="connsiteY2" fmla="*/ 2420 h 10599"/>
              <a:gd name="connsiteX3" fmla="*/ 1320532 w 2729603"/>
              <a:gd name="connsiteY3" fmla="*/ 39 h 10599"/>
              <a:gd name="connsiteX4" fmla="*/ 1432451 w 2729603"/>
              <a:gd name="connsiteY4" fmla="*/ 2420 h 10599"/>
              <a:gd name="connsiteX5" fmla="*/ 2729603 w 2729603"/>
              <a:gd name="connsiteY5" fmla="*/ 402 h 10599"/>
              <a:gd name="connsiteX0" fmla="*/ 0 w 2729603"/>
              <a:gd name="connsiteY0" fmla="*/ 11045 h 11045"/>
              <a:gd name="connsiteX1" fmla="*/ 115619 w 2729603"/>
              <a:gd name="connsiteY1" fmla="*/ 7629 h 11045"/>
              <a:gd name="connsiteX2" fmla="*/ 175151 w 2729603"/>
              <a:gd name="connsiteY2" fmla="*/ 2866 h 11045"/>
              <a:gd name="connsiteX3" fmla="*/ 1320532 w 2729603"/>
              <a:gd name="connsiteY3" fmla="*/ 485 h 11045"/>
              <a:gd name="connsiteX4" fmla="*/ 1432451 w 2729603"/>
              <a:gd name="connsiteY4" fmla="*/ 2866 h 11045"/>
              <a:gd name="connsiteX5" fmla="*/ 2729603 w 2729603"/>
              <a:gd name="connsiteY5" fmla="*/ 848 h 11045"/>
              <a:gd name="connsiteX0" fmla="*/ 0 w 2729603"/>
              <a:gd name="connsiteY0" fmla="*/ 11329 h 11329"/>
              <a:gd name="connsiteX1" fmla="*/ 115619 w 2729603"/>
              <a:gd name="connsiteY1" fmla="*/ 7913 h 11329"/>
              <a:gd name="connsiteX2" fmla="*/ 175151 w 2729603"/>
              <a:gd name="connsiteY2" fmla="*/ 3150 h 11329"/>
              <a:gd name="connsiteX3" fmla="*/ 1320532 w 2729603"/>
              <a:gd name="connsiteY3" fmla="*/ 769 h 11329"/>
              <a:gd name="connsiteX4" fmla="*/ 1432451 w 2729603"/>
              <a:gd name="connsiteY4" fmla="*/ 3150 h 11329"/>
              <a:gd name="connsiteX5" fmla="*/ 2729603 w 2729603"/>
              <a:gd name="connsiteY5" fmla="*/ 1132 h 11329"/>
              <a:gd name="connsiteX0" fmla="*/ 0 w 2729603"/>
              <a:gd name="connsiteY0" fmla="*/ 11329 h 11329"/>
              <a:gd name="connsiteX1" fmla="*/ 115619 w 2729603"/>
              <a:gd name="connsiteY1" fmla="*/ 7913 h 11329"/>
              <a:gd name="connsiteX2" fmla="*/ 175151 w 2729603"/>
              <a:gd name="connsiteY2" fmla="*/ 3150 h 11329"/>
              <a:gd name="connsiteX3" fmla="*/ 370413 w 2729603"/>
              <a:gd name="connsiteY3" fmla="*/ 770 h 11329"/>
              <a:gd name="connsiteX4" fmla="*/ 1320532 w 2729603"/>
              <a:gd name="connsiteY4" fmla="*/ 769 h 11329"/>
              <a:gd name="connsiteX5" fmla="*/ 1432451 w 2729603"/>
              <a:gd name="connsiteY5" fmla="*/ 3150 h 11329"/>
              <a:gd name="connsiteX6" fmla="*/ 2729603 w 2729603"/>
              <a:gd name="connsiteY6" fmla="*/ 1132 h 11329"/>
              <a:gd name="connsiteX0" fmla="*/ 0 w 2729603"/>
              <a:gd name="connsiteY0" fmla="*/ 11329 h 11329"/>
              <a:gd name="connsiteX1" fmla="*/ 115619 w 2729603"/>
              <a:gd name="connsiteY1" fmla="*/ 7913 h 11329"/>
              <a:gd name="connsiteX2" fmla="*/ 175151 w 2729603"/>
              <a:gd name="connsiteY2" fmla="*/ 3150 h 11329"/>
              <a:gd name="connsiteX3" fmla="*/ 370413 w 2729603"/>
              <a:gd name="connsiteY3" fmla="*/ 770 h 11329"/>
              <a:gd name="connsiteX4" fmla="*/ 1320532 w 2729603"/>
              <a:gd name="connsiteY4" fmla="*/ 769 h 11329"/>
              <a:gd name="connsiteX5" fmla="*/ 1432451 w 2729603"/>
              <a:gd name="connsiteY5" fmla="*/ 3150 h 11329"/>
              <a:gd name="connsiteX6" fmla="*/ 2729603 w 2729603"/>
              <a:gd name="connsiteY6" fmla="*/ 1132 h 11329"/>
              <a:gd name="connsiteX0" fmla="*/ 0 w 2729603"/>
              <a:gd name="connsiteY0" fmla="*/ 11329 h 11329"/>
              <a:gd name="connsiteX1" fmla="*/ 115619 w 2729603"/>
              <a:gd name="connsiteY1" fmla="*/ 7913 h 11329"/>
              <a:gd name="connsiteX2" fmla="*/ 175151 w 2729603"/>
              <a:gd name="connsiteY2" fmla="*/ 3150 h 11329"/>
              <a:gd name="connsiteX3" fmla="*/ 370413 w 2729603"/>
              <a:gd name="connsiteY3" fmla="*/ 770 h 11329"/>
              <a:gd name="connsiteX4" fmla="*/ 1320532 w 2729603"/>
              <a:gd name="connsiteY4" fmla="*/ 769 h 11329"/>
              <a:gd name="connsiteX5" fmla="*/ 1432451 w 2729603"/>
              <a:gd name="connsiteY5" fmla="*/ 3150 h 11329"/>
              <a:gd name="connsiteX6" fmla="*/ 2729603 w 2729603"/>
              <a:gd name="connsiteY6" fmla="*/ 1132 h 11329"/>
              <a:gd name="connsiteX0" fmla="*/ 0 w 2729603"/>
              <a:gd name="connsiteY0" fmla="*/ 11329 h 11329"/>
              <a:gd name="connsiteX1" fmla="*/ 115619 w 2729603"/>
              <a:gd name="connsiteY1" fmla="*/ 7913 h 11329"/>
              <a:gd name="connsiteX2" fmla="*/ 175151 w 2729603"/>
              <a:gd name="connsiteY2" fmla="*/ 3150 h 11329"/>
              <a:gd name="connsiteX3" fmla="*/ 370413 w 2729603"/>
              <a:gd name="connsiteY3" fmla="*/ 770 h 11329"/>
              <a:gd name="connsiteX4" fmla="*/ 560913 w 2729603"/>
              <a:gd name="connsiteY4" fmla="*/ 7914 h 11329"/>
              <a:gd name="connsiteX5" fmla="*/ 1320532 w 2729603"/>
              <a:gd name="connsiteY5" fmla="*/ 769 h 11329"/>
              <a:gd name="connsiteX6" fmla="*/ 1432451 w 2729603"/>
              <a:gd name="connsiteY6" fmla="*/ 3150 h 11329"/>
              <a:gd name="connsiteX7" fmla="*/ 2729603 w 2729603"/>
              <a:gd name="connsiteY7" fmla="*/ 1132 h 11329"/>
              <a:gd name="connsiteX0" fmla="*/ 0 w 2729603"/>
              <a:gd name="connsiteY0" fmla="*/ 11329 h 11329"/>
              <a:gd name="connsiteX1" fmla="*/ 115619 w 2729603"/>
              <a:gd name="connsiteY1" fmla="*/ 7913 h 11329"/>
              <a:gd name="connsiteX2" fmla="*/ 175151 w 2729603"/>
              <a:gd name="connsiteY2" fmla="*/ 3150 h 11329"/>
              <a:gd name="connsiteX3" fmla="*/ 370413 w 2729603"/>
              <a:gd name="connsiteY3" fmla="*/ 770 h 11329"/>
              <a:gd name="connsiteX4" fmla="*/ 560913 w 2729603"/>
              <a:gd name="connsiteY4" fmla="*/ 7914 h 11329"/>
              <a:gd name="connsiteX5" fmla="*/ 1320532 w 2729603"/>
              <a:gd name="connsiteY5" fmla="*/ 769 h 11329"/>
              <a:gd name="connsiteX6" fmla="*/ 1432451 w 2729603"/>
              <a:gd name="connsiteY6" fmla="*/ 3150 h 11329"/>
              <a:gd name="connsiteX7" fmla="*/ 2729603 w 2729603"/>
              <a:gd name="connsiteY7" fmla="*/ 1132 h 11329"/>
              <a:gd name="connsiteX0" fmla="*/ 0 w 2729603"/>
              <a:gd name="connsiteY0" fmla="*/ 11329 h 11329"/>
              <a:gd name="connsiteX1" fmla="*/ 115619 w 2729603"/>
              <a:gd name="connsiteY1" fmla="*/ 7913 h 11329"/>
              <a:gd name="connsiteX2" fmla="*/ 175151 w 2729603"/>
              <a:gd name="connsiteY2" fmla="*/ 3150 h 11329"/>
              <a:gd name="connsiteX3" fmla="*/ 370413 w 2729603"/>
              <a:gd name="connsiteY3" fmla="*/ 770 h 11329"/>
              <a:gd name="connsiteX4" fmla="*/ 560913 w 2729603"/>
              <a:gd name="connsiteY4" fmla="*/ 7914 h 11329"/>
              <a:gd name="connsiteX5" fmla="*/ 1320532 w 2729603"/>
              <a:gd name="connsiteY5" fmla="*/ 769 h 11329"/>
              <a:gd name="connsiteX6" fmla="*/ 1432451 w 2729603"/>
              <a:gd name="connsiteY6" fmla="*/ 3150 h 11329"/>
              <a:gd name="connsiteX7" fmla="*/ 2729603 w 2729603"/>
              <a:gd name="connsiteY7" fmla="*/ 1132 h 11329"/>
              <a:gd name="connsiteX0" fmla="*/ 0 w 2729603"/>
              <a:gd name="connsiteY0" fmla="*/ 11329 h 131747"/>
              <a:gd name="connsiteX1" fmla="*/ 115619 w 2729603"/>
              <a:gd name="connsiteY1" fmla="*/ 7913 h 131747"/>
              <a:gd name="connsiteX2" fmla="*/ 175151 w 2729603"/>
              <a:gd name="connsiteY2" fmla="*/ 3150 h 131747"/>
              <a:gd name="connsiteX3" fmla="*/ 370413 w 2729603"/>
              <a:gd name="connsiteY3" fmla="*/ 770 h 131747"/>
              <a:gd name="connsiteX4" fmla="*/ 394226 w 2729603"/>
              <a:gd name="connsiteY4" fmla="*/ 131739 h 131747"/>
              <a:gd name="connsiteX5" fmla="*/ 560913 w 2729603"/>
              <a:gd name="connsiteY5" fmla="*/ 7914 h 131747"/>
              <a:gd name="connsiteX6" fmla="*/ 1320532 w 2729603"/>
              <a:gd name="connsiteY6" fmla="*/ 769 h 131747"/>
              <a:gd name="connsiteX7" fmla="*/ 1432451 w 2729603"/>
              <a:gd name="connsiteY7" fmla="*/ 3150 h 131747"/>
              <a:gd name="connsiteX8" fmla="*/ 2729603 w 2729603"/>
              <a:gd name="connsiteY8" fmla="*/ 1132 h 131747"/>
              <a:gd name="connsiteX0" fmla="*/ 0 w 2729603"/>
              <a:gd name="connsiteY0" fmla="*/ 197637 h 318341"/>
              <a:gd name="connsiteX1" fmla="*/ 115619 w 2729603"/>
              <a:gd name="connsiteY1" fmla="*/ 194221 h 318341"/>
              <a:gd name="connsiteX2" fmla="*/ 175151 w 2729603"/>
              <a:gd name="connsiteY2" fmla="*/ 189458 h 318341"/>
              <a:gd name="connsiteX3" fmla="*/ 370413 w 2729603"/>
              <a:gd name="connsiteY3" fmla="*/ 187078 h 318341"/>
              <a:gd name="connsiteX4" fmla="*/ 394226 w 2729603"/>
              <a:gd name="connsiteY4" fmla="*/ 318047 h 318341"/>
              <a:gd name="connsiteX5" fmla="*/ 432326 w 2729603"/>
              <a:gd name="connsiteY5" fmla="*/ 1340 h 318341"/>
              <a:gd name="connsiteX6" fmla="*/ 560913 w 2729603"/>
              <a:gd name="connsiteY6" fmla="*/ 194222 h 318341"/>
              <a:gd name="connsiteX7" fmla="*/ 1320532 w 2729603"/>
              <a:gd name="connsiteY7" fmla="*/ 187077 h 318341"/>
              <a:gd name="connsiteX8" fmla="*/ 1432451 w 2729603"/>
              <a:gd name="connsiteY8" fmla="*/ 189458 h 318341"/>
              <a:gd name="connsiteX9" fmla="*/ 2729603 w 2729603"/>
              <a:gd name="connsiteY9" fmla="*/ 187440 h 31834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75151 w 2729603"/>
              <a:gd name="connsiteY2" fmla="*/ 190338 h 319221"/>
              <a:gd name="connsiteX3" fmla="*/ 370413 w 2729603"/>
              <a:gd name="connsiteY3" fmla="*/ 187958 h 319221"/>
              <a:gd name="connsiteX4" fmla="*/ 394226 w 2729603"/>
              <a:gd name="connsiteY4" fmla="*/ 318927 h 319221"/>
              <a:gd name="connsiteX5" fmla="*/ 432326 w 2729603"/>
              <a:gd name="connsiteY5" fmla="*/ 2220 h 319221"/>
              <a:gd name="connsiteX6" fmla="*/ 451376 w 2729603"/>
              <a:gd name="connsiteY6" fmla="*/ 268920 h 319221"/>
              <a:gd name="connsiteX7" fmla="*/ 560913 w 2729603"/>
              <a:gd name="connsiteY7" fmla="*/ 195102 h 319221"/>
              <a:gd name="connsiteX8" fmla="*/ 1320532 w 2729603"/>
              <a:gd name="connsiteY8" fmla="*/ 187957 h 319221"/>
              <a:gd name="connsiteX9" fmla="*/ 1432451 w 2729603"/>
              <a:gd name="connsiteY9" fmla="*/ 190338 h 319221"/>
              <a:gd name="connsiteX10" fmla="*/ 2729603 w 2729603"/>
              <a:gd name="connsiteY10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75151 w 2729603"/>
              <a:gd name="connsiteY2" fmla="*/ 190338 h 319221"/>
              <a:gd name="connsiteX3" fmla="*/ 370413 w 2729603"/>
              <a:gd name="connsiteY3" fmla="*/ 187958 h 319221"/>
              <a:gd name="connsiteX4" fmla="*/ 394226 w 2729603"/>
              <a:gd name="connsiteY4" fmla="*/ 318927 h 319221"/>
              <a:gd name="connsiteX5" fmla="*/ 432326 w 2729603"/>
              <a:gd name="connsiteY5" fmla="*/ 2220 h 319221"/>
              <a:gd name="connsiteX6" fmla="*/ 451376 w 2729603"/>
              <a:gd name="connsiteY6" fmla="*/ 268920 h 319221"/>
              <a:gd name="connsiteX7" fmla="*/ 477569 w 2729603"/>
              <a:gd name="connsiteY7" fmla="*/ 35558 h 319221"/>
              <a:gd name="connsiteX8" fmla="*/ 560913 w 2729603"/>
              <a:gd name="connsiteY8" fmla="*/ 195102 h 319221"/>
              <a:gd name="connsiteX9" fmla="*/ 1320532 w 2729603"/>
              <a:gd name="connsiteY9" fmla="*/ 187957 h 319221"/>
              <a:gd name="connsiteX10" fmla="*/ 1432451 w 2729603"/>
              <a:gd name="connsiteY10" fmla="*/ 190338 h 319221"/>
              <a:gd name="connsiteX11" fmla="*/ 2729603 w 2729603"/>
              <a:gd name="connsiteY11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75151 w 2729603"/>
              <a:gd name="connsiteY2" fmla="*/ 190338 h 319221"/>
              <a:gd name="connsiteX3" fmla="*/ 370413 w 2729603"/>
              <a:gd name="connsiteY3" fmla="*/ 187958 h 319221"/>
              <a:gd name="connsiteX4" fmla="*/ 394226 w 2729603"/>
              <a:gd name="connsiteY4" fmla="*/ 318927 h 319221"/>
              <a:gd name="connsiteX5" fmla="*/ 432326 w 2729603"/>
              <a:gd name="connsiteY5" fmla="*/ 2220 h 319221"/>
              <a:gd name="connsiteX6" fmla="*/ 451376 w 2729603"/>
              <a:gd name="connsiteY6" fmla="*/ 268920 h 319221"/>
              <a:gd name="connsiteX7" fmla="*/ 477569 w 2729603"/>
              <a:gd name="connsiteY7" fmla="*/ 35558 h 319221"/>
              <a:gd name="connsiteX8" fmla="*/ 503763 w 2729603"/>
              <a:gd name="connsiteY8" fmla="*/ 273683 h 319221"/>
              <a:gd name="connsiteX9" fmla="*/ 560913 w 2729603"/>
              <a:gd name="connsiteY9" fmla="*/ 195102 h 319221"/>
              <a:gd name="connsiteX10" fmla="*/ 1320532 w 2729603"/>
              <a:gd name="connsiteY10" fmla="*/ 187957 h 319221"/>
              <a:gd name="connsiteX11" fmla="*/ 1432451 w 2729603"/>
              <a:gd name="connsiteY11" fmla="*/ 190338 h 319221"/>
              <a:gd name="connsiteX12" fmla="*/ 2729603 w 2729603"/>
              <a:gd name="connsiteY12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75151 w 2729603"/>
              <a:gd name="connsiteY2" fmla="*/ 190338 h 319221"/>
              <a:gd name="connsiteX3" fmla="*/ 370413 w 2729603"/>
              <a:gd name="connsiteY3" fmla="*/ 187958 h 319221"/>
              <a:gd name="connsiteX4" fmla="*/ 394226 w 2729603"/>
              <a:gd name="connsiteY4" fmla="*/ 318927 h 319221"/>
              <a:gd name="connsiteX5" fmla="*/ 432326 w 2729603"/>
              <a:gd name="connsiteY5" fmla="*/ 2220 h 319221"/>
              <a:gd name="connsiteX6" fmla="*/ 451376 w 2729603"/>
              <a:gd name="connsiteY6" fmla="*/ 268920 h 319221"/>
              <a:gd name="connsiteX7" fmla="*/ 477569 w 2729603"/>
              <a:gd name="connsiteY7" fmla="*/ 35558 h 319221"/>
              <a:gd name="connsiteX8" fmla="*/ 503763 w 2729603"/>
              <a:gd name="connsiteY8" fmla="*/ 273683 h 319221"/>
              <a:gd name="connsiteX9" fmla="*/ 525194 w 2729603"/>
              <a:gd name="connsiteY9" fmla="*/ 118902 h 319221"/>
              <a:gd name="connsiteX10" fmla="*/ 560913 w 2729603"/>
              <a:gd name="connsiteY10" fmla="*/ 195102 h 319221"/>
              <a:gd name="connsiteX11" fmla="*/ 1320532 w 2729603"/>
              <a:gd name="connsiteY11" fmla="*/ 187957 h 319221"/>
              <a:gd name="connsiteX12" fmla="*/ 1432451 w 2729603"/>
              <a:gd name="connsiteY12" fmla="*/ 190338 h 319221"/>
              <a:gd name="connsiteX13" fmla="*/ 2729603 w 2729603"/>
              <a:gd name="connsiteY13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75151 w 2729603"/>
              <a:gd name="connsiteY2" fmla="*/ 190338 h 319221"/>
              <a:gd name="connsiteX3" fmla="*/ 370413 w 2729603"/>
              <a:gd name="connsiteY3" fmla="*/ 187958 h 319221"/>
              <a:gd name="connsiteX4" fmla="*/ 394226 w 2729603"/>
              <a:gd name="connsiteY4" fmla="*/ 318927 h 319221"/>
              <a:gd name="connsiteX5" fmla="*/ 432326 w 2729603"/>
              <a:gd name="connsiteY5" fmla="*/ 2220 h 319221"/>
              <a:gd name="connsiteX6" fmla="*/ 451376 w 2729603"/>
              <a:gd name="connsiteY6" fmla="*/ 268920 h 319221"/>
              <a:gd name="connsiteX7" fmla="*/ 477569 w 2729603"/>
              <a:gd name="connsiteY7" fmla="*/ 35558 h 319221"/>
              <a:gd name="connsiteX8" fmla="*/ 503763 w 2729603"/>
              <a:gd name="connsiteY8" fmla="*/ 273683 h 319221"/>
              <a:gd name="connsiteX9" fmla="*/ 525194 w 2729603"/>
              <a:gd name="connsiteY9" fmla="*/ 118902 h 319221"/>
              <a:gd name="connsiteX10" fmla="*/ 560913 w 2729603"/>
              <a:gd name="connsiteY10" fmla="*/ 195102 h 319221"/>
              <a:gd name="connsiteX11" fmla="*/ 1320532 w 2729603"/>
              <a:gd name="connsiteY11" fmla="*/ 187957 h 319221"/>
              <a:gd name="connsiteX12" fmla="*/ 1432451 w 2729603"/>
              <a:gd name="connsiteY12" fmla="*/ 190338 h 319221"/>
              <a:gd name="connsiteX13" fmla="*/ 2729603 w 2729603"/>
              <a:gd name="connsiteY13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75151 w 2729603"/>
              <a:gd name="connsiteY2" fmla="*/ 190338 h 319221"/>
              <a:gd name="connsiteX3" fmla="*/ 370413 w 2729603"/>
              <a:gd name="connsiteY3" fmla="*/ 187958 h 319221"/>
              <a:gd name="connsiteX4" fmla="*/ 394226 w 2729603"/>
              <a:gd name="connsiteY4" fmla="*/ 318927 h 319221"/>
              <a:gd name="connsiteX5" fmla="*/ 432326 w 2729603"/>
              <a:gd name="connsiteY5" fmla="*/ 2220 h 319221"/>
              <a:gd name="connsiteX6" fmla="*/ 451376 w 2729603"/>
              <a:gd name="connsiteY6" fmla="*/ 268920 h 319221"/>
              <a:gd name="connsiteX7" fmla="*/ 477569 w 2729603"/>
              <a:gd name="connsiteY7" fmla="*/ 35558 h 319221"/>
              <a:gd name="connsiteX8" fmla="*/ 503763 w 2729603"/>
              <a:gd name="connsiteY8" fmla="*/ 273683 h 319221"/>
              <a:gd name="connsiteX9" fmla="*/ 525194 w 2729603"/>
              <a:gd name="connsiteY9" fmla="*/ 118902 h 319221"/>
              <a:gd name="connsiteX10" fmla="*/ 560913 w 2729603"/>
              <a:gd name="connsiteY10" fmla="*/ 195102 h 319221"/>
              <a:gd name="connsiteX11" fmla="*/ 1320532 w 2729603"/>
              <a:gd name="connsiteY11" fmla="*/ 187957 h 319221"/>
              <a:gd name="connsiteX12" fmla="*/ 1432451 w 2729603"/>
              <a:gd name="connsiteY12" fmla="*/ 190338 h 319221"/>
              <a:gd name="connsiteX13" fmla="*/ 2729603 w 2729603"/>
              <a:gd name="connsiteY13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75151 w 2729603"/>
              <a:gd name="connsiteY2" fmla="*/ 190338 h 319221"/>
              <a:gd name="connsiteX3" fmla="*/ 370413 w 2729603"/>
              <a:gd name="connsiteY3" fmla="*/ 187958 h 319221"/>
              <a:gd name="connsiteX4" fmla="*/ 394226 w 2729603"/>
              <a:gd name="connsiteY4" fmla="*/ 318927 h 319221"/>
              <a:gd name="connsiteX5" fmla="*/ 432326 w 2729603"/>
              <a:gd name="connsiteY5" fmla="*/ 2220 h 319221"/>
              <a:gd name="connsiteX6" fmla="*/ 451376 w 2729603"/>
              <a:gd name="connsiteY6" fmla="*/ 268920 h 319221"/>
              <a:gd name="connsiteX7" fmla="*/ 477569 w 2729603"/>
              <a:gd name="connsiteY7" fmla="*/ 35558 h 319221"/>
              <a:gd name="connsiteX8" fmla="*/ 503763 w 2729603"/>
              <a:gd name="connsiteY8" fmla="*/ 273683 h 319221"/>
              <a:gd name="connsiteX9" fmla="*/ 525194 w 2729603"/>
              <a:gd name="connsiteY9" fmla="*/ 118902 h 319221"/>
              <a:gd name="connsiteX10" fmla="*/ 560913 w 2729603"/>
              <a:gd name="connsiteY10" fmla="*/ 195102 h 319221"/>
              <a:gd name="connsiteX11" fmla="*/ 1320532 w 2729603"/>
              <a:gd name="connsiteY11" fmla="*/ 187957 h 319221"/>
              <a:gd name="connsiteX12" fmla="*/ 1432451 w 2729603"/>
              <a:gd name="connsiteY12" fmla="*/ 190338 h 319221"/>
              <a:gd name="connsiteX13" fmla="*/ 2729603 w 2729603"/>
              <a:gd name="connsiteY13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75151 w 2729603"/>
              <a:gd name="connsiteY2" fmla="*/ 190338 h 319221"/>
              <a:gd name="connsiteX3" fmla="*/ 370413 w 2729603"/>
              <a:gd name="connsiteY3" fmla="*/ 187958 h 319221"/>
              <a:gd name="connsiteX4" fmla="*/ 394226 w 2729603"/>
              <a:gd name="connsiteY4" fmla="*/ 318927 h 319221"/>
              <a:gd name="connsiteX5" fmla="*/ 432326 w 2729603"/>
              <a:gd name="connsiteY5" fmla="*/ 2220 h 319221"/>
              <a:gd name="connsiteX6" fmla="*/ 451376 w 2729603"/>
              <a:gd name="connsiteY6" fmla="*/ 268920 h 319221"/>
              <a:gd name="connsiteX7" fmla="*/ 477569 w 2729603"/>
              <a:gd name="connsiteY7" fmla="*/ 35558 h 319221"/>
              <a:gd name="connsiteX8" fmla="*/ 503763 w 2729603"/>
              <a:gd name="connsiteY8" fmla="*/ 273683 h 319221"/>
              <a:gd name="connsiteX9" fmla="*/ 525194 w 2729603"/>
              <a:gd name="connsiteY9" fmla="*/ 118902 h 319221"/>
              <a:gd name="connsiteX10" fmla="*/ 560913 w 2729603"/>
              <a:gd name="connsiteY10" fmla="*/ 195102 h 319221"/>
              <a:gd name="connsiteX11" fmla="*/ 1320532 w 2729603"/>
              <a:gd name="connsiteY11" fmla="*/ 187957 h 319221"/>
              <a:gd name="connsiteX12" fmla="*/ 1432451 w 2729603"/>
              <a:gd name="connsiteY12" fmla="*/ 190338 h 319221"/>
              <a:gd name="connsiteX13" fmla="*/ 2729603 w 2729603"/>
              <a:gd name="connsiteY13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75151 w 2729603"/>
              <a:gd name="connsiteY2" fmla="*/ 190338 h 319221"/>
              <a:gd name="connsiteX3" fmla="*/ 370413 w 2729603"/>
              <a:gd name="connsiteY3" fmla="*/ 187958 h 319221"/>
              <a:gd name="connsiteX4" fmla="*/ 394226 w 2729603"/>
              <a:gd name="connsiteY4" fmla="*/ 318927 h 319221"/>
              <a:gd name="connsiteX5" fmla="*/ 432326 w 2729603"/>
              <a:gd name="connsiteY5" fmla="*/ 2220 h 319221"/>
              <a:gd name="connsiteX6" fmla="*/ 451376 w 2729603"/>
              <a:gd name="connsiteY6" fmla="*/ 268920 h 319221"/>
              <a:gd name="connsiteX7" fmla="*/ 477569 w 2729603"/>
              <a:gd name="connsiteY7" fmla="*/ 35558 h 319221"/>
              <a:gd name="connsiteX8" fmla="*/ 503763 w 2729603"/>
              <a:gd name="connsiteY8" fmla="*/ 273683 h 319221"/>
              <a:gd name="connsiteX9" fmla="*/ 525194 w 2729603"/>
              <a:gd name="connsiteY9" fmla="*/ 118902 h 319221"/>
              <a:gd name="connsiteX10" fmla="*/ 560913 w 2729603"/>
              <a:gd name="connsiteY10" fmla="*/ 195102 h 319221"/>
              <a:gd name="connsiteX11" fmla="*/ 599013 w 2729603"/>
              <a:gd name="connsiteY11" fmla="*/ 195102 h 319221"/>
              <a:gd name="connsiteX12" fmla="*/ 1320532 w 2729603"/>
              <a:gd name="connsiteY12" fmla="*/ 187957 h 319221"/>
              <a:gd name="connsiteX13" fmla="*/ 1432451 w 2729603"/>
              <a:gd name="connsiteY13" fmla="*/ 190338 h 319221"/>
              <a:gd name="connsiteX14" fmla="*/ 2729603 w 2729603"/>
              <a:gd name="connsiteY14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75151 w 2729603"/>
              <a:gd name="connsiteY2" fmla="*/ 190338 h 319221"/>
              <a:gd name="connsiteX3" fmla="*/ 370413 w 2729603"/>
              <a:gd name="connsiteY3" fmla="*/ 187958 h 319221"/>
              <a:gd name="connsiteX4" fmla="*/ 394226 w 2729603"/>
              <a:gd name="connsiteY4" fmla="*/ 318927 h 319221"/>
              <a:gd name="connsiteX5" fmla="*/ 432326 w 2729603"/>
              <a:gd name="connsiteY5" fmla="*/ 2220 h 319221"/>
              <a:gd name="connsiteX6" fmla="*/ 451376 w 2729603"/>
              <a:gd name="connsiteY6" fmla="*/ 268920 h 319221"/>
              <a:gd name="connsiteX7" fmla="*/ 477569 w 2729603"/>
              <a:gd name="connsiteY7" fmla="*/ 35558 h 319221"/>
              <a:gd name="connsiteX8" fmla="*/ 503763 w 2729603"/>
              <a:gd name="connsiteY8" fmla="*/ 273683 h 319221"/>
              <a:gd name="connsiteX9" fmla="*/ 525194 w 2729603"/>
              <a:gd name="connsiteY9" fmla="*/ 118902 h 319221"/>
              <a:gd name="connsiteX10" fmla="*/ 560913 w 2729603"/>
              <a:gd name="connsiteY10" fmla="*/ 195102 h 319221"/>
              <a:gd name="connsiteX11" fmla="*/ 599013 w 2729603"/>
              <a:gd name="connsiteY11" fmla="*/ 195102 h 319221"/>
              <a:gd name="connsiteX12" fmla="*/ 1320532 w 2729603"/>
              <a:gd name="connsiteY12" fmla="*/ 187957 h 319221"/>
              <a:gd name="connsiteX13" fmla="*/ 1432451 w 2729603"/>
              <a:gd name="connsiteY13" fmla="*/ 190338 h 319221"/>
              <a:gd name="connsiteX14" fmla="*/ 2729603 w 2729603"/>
              <a:gd name="connsiteY14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75151 w 2729603"/>
              <a:gd name="connsiteY2" fmla="*/ 190338 h 319221"/>
              <a:gd name="connsiteX3" fmla="*/ 370413 w 2729603"/>
              <a:gd name="connsiteY3" fmla="*/ 187958 h 319221"/>
              <a:gd name="connsiteX4" fmla="*/ 394226 w 2729603"/>
              <a:gd name="connsiteY4" fmla="*/ 318927 h 319221"/>
              <a:gd name="connsiteX5" fmla="*/ 432326 w 2729603"/>
              <a:gd name="connsiteY5" fmla="*/ 2220 h 319221"/>
              <a:gd name="connsiteX6" fmla="*/ 451376 w 2729603"/>
              <a:gd name="connsiteY6" fmla="*/ 268920 h 319221"/>
              <a:gd name="connsiteX7" fmla="*/ 477569 w 2729603"/>
              <a:gd name="connsiteY7" fmla="*/ 35558 h 319221"/>
              <a:gd name="connsiteX8" fmla="*/ 503763 w 2729603"/>
              <a:gd name="connsiteY8" fmla="*/ 273683 h 319221"/>
              <a:gd name="connsiteX9" fmla="*/ 525194 w 2729603"/>
              <a:gd name="connsiteY9" fmla="*/ 118902 h 319221"/>
              <a:gd name="connsiteX10" fmla="*/ 560913 w 2729603"/>
              <a:gd name="connsiteY10" fmla="*/ 195102 h 319221"/>
              <a:gd name="connsiteX11" fmla="*/ 599013 w 2729603"/>
              <a:gd name="connsiteY11" fmla="*/ 195102 h 319221"/>
              <a:gd name="connsiteX12" fmla="*/ 1320532 w 2729603"/>
              <a:gd name="connsiteY12" fmla="*/ 187957 h 319221"/>
              <a:gd name="connsiteX13" fmla="*/ 1432451 w 2729603"/>
              <a:gd name="connsiteY13" fmla="*/ 190338 h 319221"/>
              <a:gd name="connsiteX14" fmla="*/ 2729603 w 2729603"/>
              <a:gd name="connsiteY14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75151 w 2729603"/>
              <a:gd name="connsiteY2" fmla="*/ 190338 h 319221"/>
              <a:gd name="connsiteX3" fmla="*/ 370413 w 2729603"/>
              <a:gd name="connsiteY3" fmla="*/ 187958 h 319221"/>
              <a:gd name="connsiteX4" fmla="*/ 394226 w 2729603"/>
              <a:gd name="connsiteY4" fmla="*/ 318927 h 319221"/>
              <a:gd name="connsiteX5" fmla="*/ 432326 w 2729603"/>
              <a:gd name="connsiteY5" fmla="*/ 2220 h 319221"/>
              <a:gd name="connsiteX6" fmla="*/ 451376 w 2729603"/>
              <a:gd name="connsiteY6" fmla="*/ 268920 h 319221"/>
              <a:gd name="connsiteX7" fmla="*/ 477569 w 2729603"/>
              <a:gd name="connsiteY7" fmla="*/ 35558 h 319221"/>
              <a:gd name="connsiteX8" fmla="*/ 503763 w 2729603"/>
              <a:gd name="connsiteY8" fmla="*/ 273683 h 319221"/>
              <a:gd name="connsiteX9" fmla="*/ 525194 w 2729603"/>
              <a:gd name="connsiteY9" fmla="*/ 118902 h 319221"/>
              <a:gd name="connsiteX10" fmla="*/ 560913 w 2729603"/>
              <a:gd name="connsiteY10" fmla="*/ 195102 h 319221"/>
              <a:gd name="connsiteX11" fmla="*/ 599013 w 2729603"/>
              <a:gd name="connsiteY11" fmla="*/ 195102 h 319221"/>
              <a:gd name="connsiteX12" fmla="*/ 1320532 w 2729603"/>
              <a:gd name="connsiteY12" fmla="*/ 187957 h 319221"/>
              <a:gd name="connsiteX13" fmla="*/ 1432451 w 2729603"/>
              <a:gd name="connsiteY13" fmla="*/ 190338 h 319221"/>
              <a:gd name="connsiteX14" fmla="*/ 2729603 w 2729603"/>
              <a:gd name="connsiteY14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75151 w 2729603"/>
              <a:gd name="connsiteY2" fmla="*/ 190338 h 319221"/>
              <a:gd name="connsiteX3" fmla="*/ 370413 w 2729603"/>
              <a:gd name="connsiteY3" fmla="*/ 187958 h 319221"/>
              <a:gd name="connsiteX4" fmla="*/ 394226 w 2729603"/>
              <a:gd name="connsiteY4" fmla="*/ 318927 h 319221"/>
              <a:gd name="connsiteX5" fmla="*/ 432326 w 2729603"/>
              <a:gd name="connsiteY5" fmla="*/ 2220 h 319221"/>
              <a:gd name="connsiteX6" fmla="*/ 451376 w 2729603"/>
              <a:gd name="connsiteY6" fmla="*/ 268920 h 319221"/>
              <a:gd name="connsiteX7" fmla="*/ 477569 w 2729603"/>
              <a:gd name="connsiteY7" fmla="*/ 35558 h 319221"/>
              <a:gd name="connsiteX8" fmla="*/ 503763 w 2729603"/>
              <a:gd name="connsiteY8" fmla="*/ 273683 h 319221"/>
              <a:gd name="connsiteX9" fmla="*/ 525194 w 2729603"/>
              <a:gd name="connsiteY9" fmla="*/ 118902 h 319221"/>
              <a:gd name="connsiteX10" fmla="*/ 560913 w 2729603"/>
              <a:gd name="connsiteY10" fmla="*/ 195102 h 319221"/>
              <a:gd name="connsiteX11" fmla="*/ 599013 w 2729603"/>
              <a:gd name="connsiteY11" fmla="*/ 195102 h 319221"/>
              <a:gd name="connsiteX12" fmla="*/ 1320532 w 2729603"/>
              <a:gd name="connsiteY12" fmla="*/ 187957 h 319221"/>
              <a:gd name="connsiteX13" fmla="*/ 1432451 w 2729603"/>
              <a:gd name="connsiteY13" fmla="*/ 190338 h 319221"/>
              <a:gd name="connsiteX14" fmla="*/ 2729603 w 2729603"/>
              <a:gd name="connsiteY14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75151 w 2729603"/>
              <a:gd name="connsiteY2" fmla="*/ 190338 h 319221"/>
              <a:gd name="connsiteX3" fmla="*/ 370413 w 2729603"/>
              <a:gd name="connsiteY3" fmla="*/ 187958 h 319221"/>
              <a:gd name="connsiteX4" fmla="*/ 394226 w 2729603"/>
              <a:gd name="connsiteY4" fmla="*/ 318927 h 319221"/>
              <a:gd name="connsiteX5" fmla="*/ 432326 w 2729603"/>
              <a:gd name="connsiteY5" fmla="*/ 2220 h 319221"/>
              <a:gd name="connsiteX6" fmla="*/ 451376 w 2729603"/>
              <a:gd name="connsiteY6" fmla="*/ 268920 h 319221"/>
              <a:gd name="connsiteX7" fmla="*/ 477569 w 2729603"/>
              <a:gd name="connsiteY7" fmla="*/ 35558 h 319221"/>
              <a:gd name="connsiteX8" fmla="*/ 503763 w 2729603"/>
              <a:gd name="connsiteY8" fmla="*/ 273683 h 319221"/>
              <a:gd name="connsiteX9" fmla="*/ 525194 w 2729603"/>
              <a:gd name="connsiteY9" fmla="*/ 118902 h 319221"/>
              <a:gd name="connsiteX10" fmla="*/ 560913 w 2729603"/>
              <a:gd name="connsiteY10" fmla="*/ 195102 h 319221"/>
              <a:gd name="connsiteX11" fmla="*/ 599013 w 2729603"/>
              <a:gd name="connsiteY11" fmla="*/ 195102 h 319221"/>
              <a:gd name="connsiteX12" fmla="*/ 1320532 w 2729603"/>
              <a:gd name="connsiteY12" fmla="*/ 187957 h 319221"/>
              <a:gd name="connsiteX13" fmla="*/ 1432451 w 2729603"/>
              <a:gd name="connsiteY13" fmla="*/ 190338 h 319221"/>
              <a:gd name="connsiteX14" fmla="*/ 2729603 w 2729603"/>
              <a:gd name="connsiteY14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75151 w 2729603"/>
              <a:gd name="connsiteY2" fmla="*/ 190338 h 319221"/>
              <a:gd name="connsiteX3" fmla="*/ 370413 w 2729603"/>
              <a:gd name="connsiteY3" fmla="*/ 187958 h 319221"/>
              <a:gd name="connsiteX4" fmla="*/ 394226 w 2729603"/>
              <a:gd name="connsiteY4" fmla="*/ 318927 h 319221"/>
              <a:gd name="connsiteX5" fmla="*/ 432326 w 2729603"/>
              <a:gd name="connsiteY5" fmla="*/ 2220 h 319221"/>
              <a:gd name="connsiteX6" fmla="*/ 451376 w 2729603"/>
              <a:gd name="connsiteY6" fmla="*/ 268920 h 319221"/>
              <a:gd name="connsiteX7" fmla="*/ 477569 w 2729603"/>
              <a:gd name="connsiteY7" fmla="*/ 35558 h 319221"/>
              <a:gd name="connsiteX8" fmla="*/ 503763 w 2729603"/>
              <a:gd name="connsiteY8" fmla="*/ 273683 h 319221"/>
              <a:gd name="connsiteX9" fmla="*/ 525194 w 2729603"/>
              <a:gd name="connsiteY9" fmla="*/ 118902 h 319221"/>
              <a:gd name="connsiteX10" fmla="*/ 560913 w 2729603"/>
              <a:gd name="connsiteY10" fmla="*/ 195102 h 319221"/>
              <a:gd name="connsiteX11" fmla="*/ 599013 w 2729603"/>
              <a:gd name="connsiteY11" fmla="*/ 195102 h 319221"/>
              <a:gd name="connsiteX12" fmla="*/ 1320532 w 2729603"/>
              <a:gd name="connsiteY12" fmla="*/ 187957 h 319221"/>
              <a:gd name="connsiteX13" fmla="*/ 1432451 w 2729603"/>
              <a:gd name="connsiteY13" fmla="*/ 190338 h 319221"/>
              <a:gd name="connsiteX14" fmla="*/ 2729603 w 2729603"/>
              <a:gd name="connsiteY14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75151 w 2729603"/>
              <a:gd name="connsiteY3" fmla="*/ 190338 h 319221"/>
              <a:gd name="connsiteX4" fmla="*/ 370413 w 2729603"/>
              <a:gd name="connsiteY4" fmla="*/ 187958 h 319221"/>
              <a:gd name="connsiteX5" fmla="*/ 394226 w 2729603"/>
              <a:gd name="connsiteY5" fmla="*/ 318927 h 319221"/>
              <a:gd name="connsiteX6" fmla="*/ 432326 w 2729603"/>
              <a:gd name="connsiteY6" fmla="*/ 2220 h 319221"/>
              <a:gd name="connsiteX7" fmla="*/ 451376 w 2729603"/>
              <a:gd name="connsiteY7" fmla="*/ 268920 h 319221"/>
              <a:gd name="connsiteX8" fmla="*/ 477569 w 2729603"/>
              <a:gd name="connsiteY8" fmla="*/ 35558 h 319221"/>
              <a:gd name="connsiteX9" fmla="*/ 503763 w 2729603"/>
              <a:gd name="connsiteY9" fmla="*/ 273683 h 319221"/>
              <a:gd name="connsiteX10" fmla="*/ 525194 w 2729603"/>
              <a:gd name="connsiteY10" fmla="*/ 118902 h 319221"/>
              <a:gd name="connsiteX11" fmla="*/ 560913 w 2729603"/>
              <a:gd name="connsiteY11" fmla="*/ 195102 h 319221"/>
              <a:gd name="connsiteX12" fmla="*/ 599013 w 2729603"/>
              <a:gd name="connsiteY12" fmla="*/ 195102 h 319221"/>
              <a:gd name="connsiteX13" fmla="*/ 1320532 w 2729603"/>
              <a:gd name="connsiteY13" fmla="*/ 187957 h 319221"/>
              <a:gd name="connsiteX14" fmla="*/ 1432451 w 2729603"/>
              <a:gd name="connsiteY14" fmla="*/ 190338 h 319221"/>
              <a:gd name="connsiteX15" fmla="*/ 2729603 w 2729603"/>
              <a:gd name="connsiteY15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75151 w 2729603"/>
              <a:gd name="connsiteY4" fmla="*/ 190338 h 319221"/>
              <a:gd name="connsiteX5" fmla="*/ 370413 w 2729603"/>
              <a:gd name="connsiteY5" fmla="*/ 187958 h 319221"/>
              <a:gd name="connsiteX6" fmla="*/ 394226 w 2729603"/>
              <a:gd name="connsiteY6" fmla="*/ 318927 h 319221"/>
              <a:gd name="connsiteX7" fmla="*/ 432326 w 2729603"/>
              <a:gd name="connsiteY7" fmla="*/ 2220 h 319221"/>
              <a:gd name="connsiteX8" fmla="*/ 451376 w 2729603"/>
              <a:gd name="connsiteY8" fmla="*/ 268920 h 319221"/>
              <a:gd name="connsiteX9" fmla="*/ 477569 w 2729603"/>
              <a:gd name="connsiteY9" fmla="*/ 35558 h 319221"/>
              <a:gd name="connsiteX10" fmla="*/ 503763 w 2729603"/>
              <a:gd name="connsiteY10" fmla="*/ 273683 h 319221"/>
              <a:gd name="connsiteX11" fmla="*/ 525194 w 2729603"/>
              <a:gd name="connsiteY11" fmla="*/ 118902 h 319221"/>
              <a:gd name="connsiteX12" fmla="*/ 560913 w 2729603"/>
              <a:gd name="connsiteY12" fmla="*/ 195102 h 319221"/>
              <a:gd name="connsiteX13" fmla="*/ 599013 w 2729603"/>
              <a:gd name="connsiteY13" fmla="*/ 195102 h 319221"/>
              <a:gd name="connsiteX14" fmla="*/ 1320532 w 2729603"/>
              <a:gd name="connsiteY14" fmla="*/ 187957 h 319221"/>
              <a:gd name="connsiteX15" fmla="*/ 1432451 w 2729603"/>
              <a:gd name="connsiteY15" fmla="*/ 190338 h 319221"/>
              <a:gd name="connsiteX16" fmla="*/ 2729603 w 2729603"/>
              <a:gd name="connsiteY16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75151 w 2729603"/>
              <a:gd name="connsiteY5" fmla="*/ 190338 h 319221"/>
              <a:gd name="connsiteX6" fmla="*/ 370413 w 2729603"/>
              <a:gd name="connsiteY6" fmla="*/ 187958 h 319221"/>
              <a:gd name="connsiteX7" fmla="*/ 394226 w 2729603"/>
              <a:gd name="connsiteY7" fmla="*/ 318927 h 319221"/>
              <a:gd name="connsiteX8" fmla="*/ 432326 w 2729603"/>
              <a:gd name="connsiteY8" fmla="*/ 2220 h 319221"/>
              <a:gd name="connsiteX9" fmla="*/ 451376 w 2729603"/>
              <a:gd name="connsiteY9" fmla="*/ 268920 h 319221"/>
              <a:gd name="connsiteX10" fmla="*/ 477569 w 2729603"/>
              <a:gd name="connsiteY10" fmla="*/ 35558 h 319221"/>
              <a:gd name="connsiteX11" fmla="*/ 503763 w 2729603"/>
              <a:gd name="connsiteY11" fmla="*/ 273683 h 319221"/>
              <a:gd name="connsiteX12" fmla="*/ 525194 w 2729603"/>
              <a:gd name="connsiteY12" fmla="*/ 118902 h 319221"/>
              <a:gd name="connsiteX13" fmla="*/ 560913 w 2729603"/>
              <a:gd name="connsiteY13" fmla="*/ 195102 h 319221"/>
              <a:gd name="connsiteX14" fmla="*/ 599013 w 2729603"/>
              <a:gd name="connsiteY14" fmla="*/ 195102 h 319221"/>
              <a:gd name="connsiteX15" fmla="*/ 1320532 w 2729603"/>
              <a:gd name="connsiteY15" fmla="*/ 187957 h 319221"/>
              <a:gd name="connsiteX16" fmla="*/ 1432451 w 2729603"/>
              <a:gd name="connsiteY16" fmla="*/ 190338 h 319221"/>
              <a:gd name="connsiteX17" fmla="*/ 2729603 w 2729603"/>
              <a:gd name="connsiteY17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90338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20532 w 2729603"/>
              <a:gd name="connsiteY16" fmla="*/ 187957 h 319221"/>
              <a:gd name="connsiteX17" fmla="*/ 1432451 w 2729603"/>
              <a:gd name="connsiteY17" fmla="*/ 190338 h 319221"/>
              <a:gd name="connsiteX18" fmla="*/ 2729603 w 2729603"/>
              <a:gd name="connsiteY18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20532 w 2729603"/>
              <a:gd name="connsiteY16" fmla="*/ 187957 h 319221"/>
              <a:gd name="connsiteX17" fmla="*/ 1432451 w 2729603"/>
              <a:gd name="connsiteY17" fmla="*/ 190338 h 319221"/>
              <a:gd name="connsiteX18" fmla="*/ 2729603 w 2729603"/>
              <a:gd name="connsiteY18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20532 w 2729603"/>
              <a:gd name="connsiteY16" fmla="*/ 187957 h 319221"/>
              <a:gd name="connsiteX17" fmla="*/ 1432451 w 2729603"/>
              <a:gd name="connsiteY17" fmla="*/ 190338 h 319221"/>
              <a:gd name="connsiteX18" fmla="*/ 2729603 w 2729603"/>
              <a:gd name="connsiteY18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20532 w 2729603"/>
              <a:gd name="connsiteY16" fmla="*/ 187957 h 319221"/>
              <a:gd name="connsiteX17" fmla="*/ 1432451 w 2729603"/>
              <a:gd name="connsiteY17" fmla="*/ 190338 h 319221"/>
              <a:gd name="connsiteX18" fmla="*/ 2729603 w 2729603"/>
              <a:gd name="connsiteY18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432451 w 2729603"/>
              <a:gd name="connsiteY17" fmla="*/ 190338 h 319221"/>
              <a:gd name="connsiteX18" fmla="*/ 2729603 w 2729603"/>
              <a:gd name="connsiteY18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432451 w 2729603"/>
              <a:gd name="connsiteY18" fmla="*/ 190338 h 319221"/>
              <a:gd name="connsiteX19" fmla="*/ 2729603 w 2729603"/>
              <a:gd name="connsiteY19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432451 w 2729603"/>
              <a:gd name="connsiteY18" fmla="*/ 190338 h 319221"/>
              <a:gd name="connsiteX19" fmla="*/ 2729603 w 2729603"/>
              <a:gd name="connsiteY19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432451 w 2729603"/>
              <a:gd name="connsiteY18" fmla="*/ 190338 h 319221"/>
              <a:gd name="connsiteX19" fmla="*/ 2729603 w 2729603"/>
              <a:gd name="connsiteY19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75301 w 2729603"/>
              <a:gd name="connsiteY18" fmla="*/ 264158 h 319221"/>
              <a:gd name="connsiteX19" fmla="*/ 1432451 w 2729603"/>
              <a:gd name="connsiteY19" fmla="*/ 190338 h 319221"/>
              <a:gd name="connsiteX20" fmla="*/ 2729603 w 2729603"/>
              <a:gd name="connsiteY20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75301 w 2729603"/>
              <a:gd name="connsiteY18" fmla="*/ 264158 h 319221"/>
              <a:gd name="connsiteX19" fmla="*/ 1432451 w 2729603"/>
              <a:gd name="connsiteY19" fmla="*/ 190338 h 319221"/>
              <a:gd name="connsiteX20" fmla="*/ 2729603 w 2729603"/>
              <a:gd name="connsiteY20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75301 w 2729603"/>
              <a:gd name="connsiteY18" fmla="*/ 264158 h 319221"/>
              <a:gd name="connsiteX19" fmla="*/ 1401494 w 2729603"/>
              <a:gd name="connsiteY19" fmla="*/ 116520 h 319221"/>
              <a:gd name="connsiteX20" fmla="*/ 1432451 w 2729603"/>
              <a:gd name="connsiteY20" fmla="*/ 190338 h 319221"/>
              <a:gd name="connsiteX21" fmla="*/ 2729603 w 2729603"/>
              <a:gd name="connsiteY21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75301 w 2729603"/>
              <a:gd name="connsiteY18" fmla="*/ 264158 h 319221"/>
              <a:gd name="connsiteX19" fmla="*/ 1401494 w 2729603"/>
              <a:gd name="connsiteY19" fmla="*/ 116520 h 319221"/>
              <a:gd name="connsiteX20" fmla="*/ 1446739 w 2729603"/>
              <a:gd name="connsiteY20" fmla="*/ 192720 h 319221"/>
              <a:gd name="connsiteX21" fmla="*/ 2729603 w 2729603"/>
              <a:gd name="connsiteY21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75301 w 2729603"/>
              <a:gd name="connsiteY18" fmla="*/ 264158 h 319221"/>
              <a:gd name="connsiteX19" fmla="*/ 1401494 w 2729603"/>
              <a:gd name="connsiteY19" fmla="*/ 116520 h 319221"/>
              <a:gd name="connsiteX20" fmla="*/ 1446739 w 2729603"/>
              <a:gd name="connsiteY20" fmla="*/ 192720 h 319221"/>
              <a:gd name="connsiteX21" fmla="*/ 2729603 w 2729603"/>
              <a:gd name="connsiteY21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75301 w 2729603"/>
              <a:gd name="connsiteY18" fmla="*/ 264158 h 319221"/>
              <a:gd name="connsiteX19" fmla="*/ 1401494 w 2729603"/>
              <a:gd name="connsiteY19" fmla="*/ 116520 h 319221"/>
              <a:gd name="connsiteX20" fmla="*/ 1425307 w 2729603"/>
              <a:gd name="connsiteY20" fmla="*/ 197483 h 319221"/>
              <a:gd name="connsiteX21" fmla="*/ 1446739 w 2729603"/>
              <a:gd name="connsiteY21" fmla="*/ 192720 h 319221"/>
              <a:gd name="connsiteX22" fmla="*/ 2729603 w 2729603"/>
              <a:gd name="connsiteY22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75301 w 2729603"/>
              <a:gd name="connsiteY18" fmla="*/ 264158 h 319221"/>
              <a:gd name="connsiteX19" fmla="*/ 1401494 w 2729603"/>
              <a:gd name="connsiteY19" fmla="*/ 116520 h 319221"/>
              <a:gd name="connsiteX20" fmla="*/ 1425307 w 2729603"/>
              <a:gd name="connsiteY20" fmla="*/ 197483 h 319221"/>
              <a:gd name="connsiteX21" fmla="*/ 1446739 w 2729603"/>
              <a:gd name="connsiteY21" fmla="*/ 192720 h 319221"/>
              <a:gd name="connsiteX22" fmla="*/ 2729603 w 2729603"/>
              <a:gd name="connsiteY22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37201 w 2729603"/>
              <a:gd name="connsiteY18" fmla="*/ 247489 h 319221"/>
              <a:gd name="connsiteX19" fmla="*/ 1375301 w 2729603"/>
              <a:gd name="connsiteY19" fmla="*/ 264158 h 319221"/>
              <a:gd name="connsiteX20" fmla="*/ 1401494 w 2729603"/>
              <a:gd name="connsiteY20" fmla="*/ 116520 h 319221"/>
              <a:gd name="connsiteX21" fmla="*/ 1425307 w 2729603"/>
              <a:gd name="connsiteY21" fmla="*/ 197483 h 319221"/>
              <a:gd name="connsiteX22" fmla="*/ 1446739 w 2729603"/>
              <a:gd name="connsiteY22" fmla="*/ 192720 h 319221"/>
              <a:gd name="connsiteX23" fmla="*/ 2729603 w 2729603"/>
              <a:gd name="connsiteY23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37201 w 2729603"/>
              <a:gd name="connsiteY18" fmla="*/ 247489 h 319221"/>
              <a:gd name="connsiteX19" fmla="*/ 1396732 w 2729603"/>
              <a:gd name="connsiteY19" fmla="*/ 266539 h 319221"/>
              <a:gd name="connsiteX20" fmla="*/ 1401494 w 2729603"/>
              <a:gd name="connsiteY20" fmla="*/ 116520 h 319221"/>
              <a:gd name="connsiteX21" fmla="*/ 1425307 w 2729603"/>
              <a:gd name="connsiteY21" fmla="*/ 197483 h 319221"/>
              <a:gd name="connsiteX22" fmla="*/ 1446739 w 2729603"/>
              <a:gd name="connsiteY22" fmla="*/ 192720 h 319221"/>
              <a:gd name="connsiteX23" fmla="*/ 2729603 w 2729603"/>
              <a:gd name="connsiteY23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37201 w 2729603"/>
              <a:gd name="connsiteY18" fmla="*/ 247489 h 319221"/>
              <a:gd name="connsiteX19" fmla="*/ 1375301 w 2729603"/>
              <a:gd name="connsiteY19" fmla="*/ 71277 h 319221"/>
              <a:gd name="connsiteX20" fmla="*/ 1396732 w 2729603"/>
              <a:gd name="connsiteY20" fmla="*/ 266539 h 319221"/>
              <a:gd name="connsiteX21" fmla="*/ 1401494 w 2729603"/>
              <a:gd name="connsiteY21" fmla="*/ 116520 h 319221"/>
              <a:gd name="connsiteX22" fmla="*/ 1425307 w 2729603"/>
              <a:gd name="connsiteY22" fmla="*/ 197483 h 319221"/>
              <a:gd name="connsiteX23" fmla="*/ 1446739 w 2729603"/>
              <a:gd name="connsiteY23" fmla="*/ 192720 h 319221"/>
              <a:gd name="connsiteX24" fmla="*/ 2729603 w 2729603"/>
              <a:gd name="connsiteY24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37201 w 2729603"/>
              <a:gd name="connsiteY18" fmla="*/ 247489 h 319221"/>
              <a:gd name="connsiteX19" fmla="*/ 1365776 w 2729603"/>
              <a:gd name="connsiteY19" fmla="*/ 68895 h 319221"/>
              <a:gd name="connsiteX20" fmla="*/ 1396732 w 2729603"/>
              <a:gd name="connsiteY20" fmla="*/ 266539 h 319221"/>
              <a:gd name="connsiteX21" fmla="*/ 1401494 w 2729603"/>
              <a:gd name="connsiteY21" fmla="*/ 116520 h 319221"/>
              <a:gd name="connsiteX22" fmla="*/ 1425307 w 2729603"/>
              <a:gd name="connsiteY22" fmla="*/ 197483 h 319221"/>
              <a:gd name="connsiteX23" fmla="*/ 1446739 w 2729603"/>
              <a:gd name="connsiteY23" fmla="*/ 192720 h 319221"/>
              <a:gd name="connsiteX24" fmla="*/ 2729603 w 2729603"/>
              <a:gd name="connsiteY24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37201 w 2729603"/>
              <a:gd name="connsiteY18" fmla="*/ 247489 h 319221"/>
              <a:gd name="connsiteX19" fmla="*/ 1365776 w 2729603"/>
              <a:gd name="connsiteY19" fmla="*/ 68895 h 319221"/>
              <a:gd name="connsiteX20" fmla="*/ 1396732 w 2729603"/>
              <a:gd name="connsiteY20" fmla="*/ 266539 h 319221"/>
              <a:gd name="connsiteX21" fmla="*/ 1401494 w 2729603"/>
              <a:gd name="connsiteY21" fmla="*/ 116520 h 319221"/>
              <a:gd name="connsiteX22" fmla="*/ 1425307 w 2729603"/>
              <a:gd name="connsiteY22" fmla="*/ 197483 h 319221"/>
              <a:gd name="connsiteX23" fmla="*/ 1446739 w 2729603"/>
              <a:gd name="connsiteY23" fmla="*/ 192720 h 319221"/>
              <a:gd name="connsiteX24" fmla="*/ 1794401 w 2729603"/>
              <a:gd name="connsiteY24" fmla="*/ 185577 h 319221"/>
              <a:gd name="connsiteX25" fmla="*/ 2729603 w 2729603"/>
              <a:gd name="connsiteY25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37201 w 2729603"/>
              <a:gd name="connsiteY18" fmla="*/ 247489 h 319221"/>
              <a:gd name="connsiteX19" fmla="*/ 1365776 w 2729603"/>
              <a:gd name="connsiteY19" fmla="*/ 68895 h 319221"/>
              <a:gd name="connsiteX20" fmla="*/ 1396732 w 2729603"/>
              <a:gd name="connsiteY20" fmla="*/ 266539 h 319221"/>
              <a:gd name="connsiteX21" fmla="*/ 1401494 w 2729603"/>
              <a:gd name="connsiteY21" fmla="*/ 116520 h 319221"/>
              <a:gd name="connsiteX22" fmla="*/ 1425307 w 2729603"/>
              <a:gd name="connsiteY22" fmla="*/ 197483 h 319221"/>
              <a:gd name="connsiteX23" fmla="*/ 1446739 w 2729603"/>
              <a:gd name="connsiteY23" fmla="*/ 192720 h 319221"/>
              <a:gd name="connsiteX24" fmla="*/ 1794401 w 2729603"/>
              <a:gd name="connsiteY24" fmla="*/ 185577 h 319221"/>
              <a:gd name="connsiteX25" fmla="*/ 2729603 w 2729603"/>
              <a:gd name="connsiteY25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37201 w 2729603"/>
              <a:gd name="connsiteY18" fmla="*/ 247489 h 319221"/>
              <a:gd name="connsiteX19" fmla="*/ 1365776 w 2729603"/>
              <a:gd name="connsiteY19" fmla="*/ 68895 h 319221"/>
              <a:gd name="connsiteX20" fmla="*/ 1396732 w 2729603"/>
              <a:gd name="connsiteY20" fmla="*/ 266539 h 319221"/>
              <a:gd name="connsiteX21" fmla="*/ 1401494 w 2729603"/>
              <a:gd name="connsiteY21" fmla="*/ 116520 h 319221"/>
              <a:gd name="connsiteX22" fmla="*/ 1425307 w 2729603"/>
              <a:gd name="connsiteY22" fmla="*/ 197483 h 319221"/>
              <a:gd name="connsiteX23" fmla="*/ 1446739 w 2729603"/>
              <a:gd name="connsiteY23" fmla="*/ 192720 h 319221"/>
              <a:gd name="connsiteX24" fmla="*/ 1753919 w 2729603"/>
              <a:gd name="connsiteY24" fmla="*/ 197483 h 319221"/>
              <a:gd name="connsiteX25" fmla="*/ 1794401 w 2729603"/>
              <a:gd name="connsiteY25" fmla="*/ 185577 h 319221"/>
              <a:gd name="connsiteX26" fmla="*/ 2729603 w 2729603"/>
              <a:gd name="connsiteY26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37201 w 2729603"/>
              <a:gd name="connsiteY18" fmla="*/ 247489 h 319221"/>
              <a:gd name="connsiteX19" fmla="*/ 1365776 w 2729603"/>
              <a:gd name="connsiteY19" fmla="*/ 68895 h 319221"/>
              <a:gd name="connsiteX20" fmla="*/ 1396732 w 2729603"/>
              <a:gd name="connsiteY20" fmla="*/ 266539 h 319221"/>
              <a:gd name="connsiteX21" fmla="*/ 1401494 w 2729603"/>
              <a:gd name="connsiteY21" fmla="*/ 116520 h 319221"/>
              <a:gd name="connsiteX22" fmla="*/ 1425307 w 2729603"/>
              <a:gd name="connsiteY22" fmla="*/ 197483 h 319221"/>
              <a:gd name="connsiteX23" fmla="*/ 1446739 w 2729603"/>
              <a:gd name="connsiteY23" fmla="*/ 192720 h 319221"/>
              <a:gd name="connsiteX24" fmla="*/ 1753919 w 2729603"/>
              <a:gd name="connsiteY24" fmla="*/ 197483 h 319221"/>
              <a:gd name="connsiteX25" fmla="*/ 1794401 w 2729603"/>
              <a:gd name="connsiteY25" fmla="*/ 185577 h 319221"/>
              <a:gd name="connsiteX26" fmla="*/ 2729603 w 2729603"/>
              <a:gd name="connsiteY26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37201 w 2729603"/>
              <a:gd name="connsiteY18" fmla="*/ 247489 h 319221"/>
              <a:gd name="connsiteX19" fmla="*/ 1365776 w 2729603"/>
              <a:gd name="connsiteY19" fmla="*/ 68895 h 319221"/>
              <a:gd name="connsiteX20" fmla="*/ 1396732 w 2729603"/>
              <a:gd name="connsiteY20" fmla="*/ 266539 h 319221"/>
              <a:gd name="connsiteX21" fmla="*/ 1401494 w 2729603"/>
              <a:gd name="connsiteY21" fmla="*/ 116520 h 319221"/>
              <a:gd name="connsiteX22" fmla="*/ 1425307 w 2729603"/>
              <a:gd name="connsiteY22" fmla="*/ 197483 h 319221"/>
              <a:gd name="connsiteX23" fmla="*/ 1446739 w 2729603"/>
              <a:gd name="connsiteY23" fmla="*/ 192720 h 319221"/>
              <a:gd name="connsiteX24" fmla="*/ 1746775 w 2729603"/>
              <a:gd name="connsiteY24" fmla="*/ 187958 h 319221"/>
              <a:gd name="connsiteX25" fmla="*/ 1794401 w 2729603"/>
              <a:gd name="connsiteY25" fmla="*/ 185577 h 319221"/>
              <a:gd name="connsiteX26" fmla="*/ 2729603 w 2729603"/>
              <a:gd name="connsiteY26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37201 w 2729603"/>
              <a:gd name="connsiteY18" fmla="*/ 247489 h 319221"/>
              <a:gd name="connsiteX19" fmla="*/ 1365776 w 2729603"/>
              <a:gd name="connsiteY19" fmla="*/ 68895 h 319221"/>
              <a:gd name="connsiteX20" fmla="*/ 1396732 w 2729603"/>
              <a:gd name="connsiteY20" fmla="*/ 266539 h 319221"/>
              <a:gd name="connsiteX21" fmla="*/ 1401494 w 2729603"/>
              <a:gd name="connsiteY21" fmla="*/ 116520 h 319221"/>
              <a:gd name="connsiteX22" fmla="*/ 1425307 w 2729603"/>
              <a:gd name="connsiteY22" fmla="*/ 197483 h 319221"/>
              <a:gd name="connsiteX23" fmla="*/ 1446739 w 2729603"/>
              <a:gd name="connsiteY23" fmla="*/ 192720 h 319221"/>
              <a:gd name="connsiteX24" fmla="*/ 1746775 w 2729603"/>
              <a:gd name="connsiteY24" fmla="*/ 187958 h 319221"/>
              <a:gd name="connsiteX25" fmla="*/ 1780114 w 2729603"/>
              <a:gd name="connsiteY25" fmla="*/ 183196 h 319221"/>
              <a:gd name="connsiteX26" fmla="*/ 2729603 w 2729603"/>
              <a:gd name="connsiteY26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37201 w 2729603"/>
              <a:gd name="connsiteY18" fmla="*/ 247489 h 319221"/>
              <a:gd name="connsiteX19" fmla="*/ 1365776 w 2729603"/>
              <a:gd name="connsiteY19" fmla="*/ 68895 h 319221"/>
              <a:gd name="connsiteX20" fmla="*/ 1396732 w 2729603"/>
              <a:gd name="connsiteY20" fmla="*/ 266539 h 319221"/>
              <a:gd name="connsiteX21" fmla="*/ 1401494 w 2729603"/>
              <a:gd name="connsiteY21" fmla="*/ 116520 h 319221"/>
              <a:gd name="connsiteX22" fmla="*/ 1425307 w 2729603"/>
              <a:gd name="connsiteY22" fmla="*/ 197483 h 319221"/>
              <a:gd name="connsiteX23" fmla="*/ 1446739 w 2729603"/>
              <a:gd name="connsiteY23" fmla="*/ 192720 h 319221"/>
              <a:gd name="connsiteX24" fmla="*/ 1746775 w 2729603"/>
              <a:gd name="connsiteY24" fmla="*/ 187958 h 319221"/>
              <a:gd name="connsiteX25" fmla="*/ 1780114 w 2729603"/>
              <a:gd name="connsiteY25" fmla="*/ 183196 h 319221"/>
              <a:gd name="connsiteX26" fmla="*/ 2729603 w 2729603"/>
              <a:gd name="connsiteY26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37201 w 2729603"/>
              <a:gd name="connsiteY18" fmla="*/ 247489 h 319221"/>
              <a:gd name="connsiteX19" fmla="*/ 1365776 w 2729603"/>
              <a:gd name="connsiteY19" fmla="*/ 68895 h 319221"/>
              <a:gd name="connsiteX20" fmla="*/ 1396732 w 2729603"/>
              <a:gd name="connsiteY20" fmla="*/ 266539 h 319221"/>
              <a:gd name="connsiteX21" fmla="*/ 1401494 w 2729603"/>
              <a:gd name="connsiteY21" fmla="*/ 116520 h 319221"/>
              <a:gd name="connsiteX22" fmla="*/ 1425307 w 2729603"/>
              <a:gd name="connsiteY22" fmla="*/ 197483 h 319221"/>
              <a:gd name="connsiteX23" fmla="*/ 1446739 w 2729603"/>
              <a:gd name="connsiteY23" fmla="*/ 192720 h 319221"/>
              <a:gd name="connsiteX24" fmla="*/ 1587232 w 2729603"/>
              <a:gd name="connsiteY24" fmla="*/ 195102 h 319221"/>
              <a:gd name="connsiteX25" fmla="*/ 1746775 w 2729603"/>
              <a:gd name="connsiteY25" fmla="*/ 187958 h 319221"/>
              <a:gd name="connsiteX26" fmla="*/ 1780114 w 2729603"/>
              <a:gd name="connsiteY26" fmla="*/ 183196 h 319221"/>
              <a:gd name="connsiteX27" fmla="*/ 2729603 w 2729603"/>
              <a:gd name="connsiteY27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37201 w 2729603"/>
              <a:gd name="connsiteY18" fmla="*/ 247489 h 319221"/>
              <a:gd name="connsiteX19" fmla="*/ 1365776 w 2729603"/>
              <a:gd name="connsiteY19" fmla="*/ 68895 h 319221"/>
              <a:gd name="connsiteX20" fmla="*/ 1396732 w 2729603"/>
              <a:gd name="connsiteY20" fmla="*/ 266539 h 319221"/>
              <a:gd name="connsiteX21" fmla="*/ 1401494 w 2729603"/>
              <a:gd name="connsiteY21" fmla="*/ 116520 h 319221"/>
              <a:gd name="connsiteX22" fmla="*/ 1425307 w 2729603"/>
              <a:gd name="connsiteY22" fmla="*/ 197483 h 319221"/>
              <a:gd name="connsiteX23" fmla="*/ 1446739 w 2729603"/>
              <a:gd name="connsiteY23" fmla="*/ 192720 h 319221"/>
              <a:gd name="connsiteX24" fmla="*/ 1587232 w 2729603"/>
              <a:gd name="connsiteY24" fmla="*/ 195102 h 319221"/>
              <a:gd name="connsiteX25" fmla="*/ 1746775 w 2729603"/>
              <a:gd name="connsiteY25" fmla="*/ 187958 h 319221"/>
              <a:gd name="connsiteX26" fmla="*/ 1780114 w 2729603"/>
              <a:gd name="connsiteY26" fmla="*/ 183196 h 319221"/>
              <a:gd name="connsiteX27" fmla="*/ 2729603 w 2729603"/>
              <a:gd name="connsiteY27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37201 w 2729603"/>
              <a:gd name="connsiteY18" fmla="*/ 247489 h 319221"/>
              <a:gd name="connsiteX19" fmla="*/ 1365776 w 2729603"/>
              <a:gd name="connsiteY19" fmla="*/ 68895 h 319221"/>
              <a:gd name="connsiteX20" fmla="*/ 1396732 w 2729603"/>
              <a:gd name="connsiteY20" fmla="*/ 266539 h 319221"/>
              <a:gd name="connsiteX21" fmla="*/ 1401494 w 2729603"/>
              <a:gd name="connsiteY21" fmla="*/ 116520 h 319221"/>
              <a:gd name="connsiteX22" fmla="*/ 1425307 w 2729603"/>
              <a:gd name="connsiteY22" fmla="*/ 197483 h 319221"/>
              <a:gd name="connsiteX23" fmla="*/ 1446739 w 2729603"/>
              <a:gd name="connsiteY23" fmla="*/ 192720 h 319221"/>
              <a:gd name="connsiteX24" fmla="*/ 1587232 w 2729603"/>
              <a:gd name="connsiteY24" fmla="*/ 195102 h 319221"/>
              <a:gd name="connsiteX25" fmla="*/ 1746775 w 2729603"/>
              <a:gd name="connsiteY25" fmla="*/ 187958 h 319221"/>
              <a:gd name="connsiteX26" fmla="*/ 1780114 w 2729603"/>
              <a:gd name="connsiteY26" fmla="*/ 183196 h 319221"/>
              <a:gd name="connsiteX27" fmla="*/ 2729603 w 2729603"/>
              <a:gd name="connsiteY27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37201 w 2729603"/>
              <a:gd name="connsiteY18" fmla="*/ 247489 h 319221"/>
              <a:gd name="connsiteX19" fmla="*/ 1365776 w 2729603"/>
              <a:gd name="connsiteY19" fmla="*/ 68895 h 319221"/>
              <a:gd name="connsiteX20" fmla="*/ 1396732 w 2729603"/>
              <a:gd name="connsiteY20" fmla="*/ 266539 h 319221"/>
              <a:gd name="connsiteX21" fmla="*/ 1401494 w 2729603"/>
              <a:gd name="connsiteY21" fmla="*/ 116520 h 319221"/>
              <a:gd name="connsiteX22" fmla="*/ 1425307 w 2729603"/>
              <a:gd name="connsiteY22" fmla="*/ 197483 h 319221"/>
              <a:gd name="connsiteX23" fmla="*/ 1446739 w 2729603"/>
              <a:gd name="connsiteY23" fmla="*/ 192720 h 319221"/>
              <a:gd name="connsiteX24" fmla="*/ 1587232 w 2729603"/>
              <a:gd name="connsiteY24" fmla="*/ 195102 h 319221"/>
              <a:gd name="connsiteX25" fmla="*/ 1613426 w 2729603"/>
              <a:gd name="connsiteY25" fmla="*/ 159383 h 319221"/>
              <a:gd name="connsiteX26" fmla="*/ 1746775 w 2729603"/>
              <a:gd name="connsiteY26" fmla="*/ 187958 h 319221"/>
              <a:gd name="connsiteX27" fmla="*/ 1780114 w 2729603"/>
              <a:gd name="connsiteY27" fmla="*/ 183196 h 319221"/>
              <a:gd name="connsiteX28" fmla="*/ 2729603 w 2729603"/>
              <a:gd name="connsiteY28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37201 w 2729603"/>
              <a:gd name="connsiteY18" fmla="*/ 247489 h 319221"/>
              <a:gd name="connsiteX19" fmla="*/ 1365776 w 2729603"/>
              <a:gd name="connsiteY19" fmla="*/ 68895 h 319221"/>
              <a:gd name="connsiteX20" fmla="*/ 1396732 w 2729603"/>
              <a:gd name="connsiteY20" fmla="*/ 266539 h 319221"/>
              <a:gd name="connsiteX21" fmla="*/ 1401494 w 2729603"/>
              <a:gd name="connsiteY21" fmla="*/ 116520 h 319221"/>
              <a:gd name="connsiteX22" fmla="*/ 1425307 w 2729603"/>
              <a:gd name="connsiteY22" fmla="*/ 197483 h 319221"/>
              <a:gd name="connsiteX23" fmla="*/ 1446739 w 2729603"/>
              <a:gd name="connsiteY23" fmla="*/ 192720 h 319221"/>
              <a:gd name="connsiteX24" fmla="*/ 1587232 w 2729603"/>
              <a:gd name="connsiteY24" fmla="*/ 195102 h 319221"/>
              <a:gd name="connsiteX25" fmla="*/ 1613426 w 2729603"/>
              <a:gd name="connsiteY25" fmla="*/ 159383 h 319221"/>
              <a:gd name="connsiteX26" fmla="*/ 1627713 w 2729603"/>
              <a:gd name="connsiteY26" fmla="*/ 223677 h 319221"/>
              <a:gd name="connsiteX27" fmla="*/ 1746775 w 2729603"/>
              <a:gd name="connsiteY27" fmla="*/ 187958 h 319221"/>
              <a:gd name="connsiteX28" fmla="*/ 1780114 w 2729603"/>
              <a:gd name="connsiteY28" fmla="*/ 183196 h 319221"/>
              <a:gd name="connsiteX29" fmla="*/ 2729603 w 2729603"/>
              <a:gd name="connsiteY29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37201 w 2729603"/>
              <a:gd name="connsiteY18" fmla="*/ 247489 h 319221"/>
              <a:gd name="connsiteX19" fmla="*/ 1365776 w 2729603"/>
              <a:gd name="connsiteY19" fmla="*/ 68895 h 319221"/>
              <a:gd name="connsiteX20" fmla="*/ 1396732 w 2729603"/>
              <a:gd name="connsiteY20" fmla="*/ 266539 h 319221"/>
              <a:gd name="connsiteX21" fmla="*/ 1401494 w 2729603"/>
              <a:gd name="connsiteY21" fmla="*/ 116520 h 319221"/>
              <a:gd name="connsiteX22" fmla="*/ 1425307 w 2729603"/>
              <a:gd name="connsiteY22" fmla="*/ 197483 h 319221"/>
              <a:gd name="connsiteX23" fmla="*/ 1446739 w 2729603"/>
              <a:gd name="connsiteY23" fmla="*/ 192720 h 319221"/>
              <a:gd name="connsiteX24" fmla="*/ 1587232 w 2729603"/>
              <a:gd name="connsiteY24" fmla="*/ 195102 h 319221"/>
              <a:gd name="connsiteX25" fmla="*/ 1613426 w 2729603"/>
              <a:gd name="connsiteY25" fmla="*/ 159383 h 319221"/>
              <a:gd name="connsiteX26" fmla="*/ 1627713 w 2729603"/>
              <a:gd name="connsiteY26" fmla="*/ 223677 h 319221"/>
              <a:gd name="connsiteX27" fmla="*/ 1653907 w 2729603"/>
              <a:gd name="connsiteY27" fmla="*/ 173670 h 319221"/>
              <a:gd name="connsiteX28" fmla="*/ 1746775 w 2729603"/>
              <a:gd name="connsiteY28" fmla="*/ 187958 h 319221"/>
              <a:gd name="connsiteX29" fmla="*/ 1780114 w 2729603"/>
              <a:gd name="connsiteY29" fmla="*/ 183196 h 319221"/>
              <a:gd name="connsiteX30" fmla="*/ 2729603 w 2729603"/>
              <a:gd name="connsiteY30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37201 w 2729603"/>
              <a:gd name="connsiteY18" fmla="*/ 247489 h 319221"/>
              <a:gd name="connsiteX19" fmla="*/ 1365776 w 2729603"/>
              <a:gd name="connsiteY19" fmla="*/ 68895 h 319221"/>
              <a:gd name="connsiteX20" fmla="*/ 1396732 w 2729603"/>
              <a:gd name="connsiteY20" fmla="*/ 266539 h 319221"/>
              <a:gd name="connsiteX21" fmla="*/ 1401494 w 2729603"/>
              <a:gd name="connsiteY21" fmla="*/ 116520 h 319221"/>
              <a:gd name="connsiteX22" fmla="*/ 1425307 w 2729603"/>
              <a:gd name="connsiteY22" fmla="*/ 197483 h 319221"/>
              <a:gd name="connsiteX23" fmla="*/ 1446739 w 2729603"/>
              <a:gd name="connsiteY23" fmla="*/ 192720 h 319221"/>
              <a:gd name="connsiteX24" fmla="*/ 1587232 w 2729603"/>
              <a:gd name="connsiteY24" fmla="*/ 195102 h 319221"/>
              <a:gd name="connsiteX25" fmla="*/ 1613426 w 2729603"/>
              <a:gd name="connsiteY25" fmla="*/ 159383 h 319221"/>
              <a:gd name="connsiteX26" fmla="*/ 1627713 w 2729603"/>
              <a:gd name="connsiteY26" fmla="*/ 223677 h 319221"/>
              <a:gd name="connsiteX27" fmla="*/ 1653907 w 2729603"/>
              <a:gd name="connsiteY27" fmla="*/ 173670 h 319221"/>
              <a:gd name="connsiteX28" fmla="*/ 1668194 w 2729603"/>
              <a:gd name="connsiteY28" fmla="*/ 221295 h 319221"/>
              <a:gd name="connsiteX29" fmla="*/ 1746775 w 2729603"/>
              <a:gd name="connsiteY29" fmla="*/ 187958 h 319221"/>
              <a:gd name="connsiteX30" fmla="*/ 1780114 w 2729603"/>
              <a:gd name="connsiteY30" fmla="*/ 183196 h 319221"/>
              <a:gd name="connsiteX31" fmla="*/ 2729603 w 2729603"/>
              <a:gd name="connsiteY31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37201 w 2729603"/>
              <a:gd name="connsiteY18" fmla="*/ 247489 h 319221"/>
              <a:gd name="connsiteX19" fmla="*/ 1365776 w 2729603"/>
              <a:gd name="connsiteY19" fmla="*/ 68895 h 319221"/>
              <a:gd name="connsiteX20" fmla="*/ 1396732 w 2729603"/>
              <a:gd name="connsiteY20" fmla="*/ 266539 h 319221"/>
              <a:gd name="connsiteX21" fmla="*/ 1401494 w 2729603"/>
              <a:gd name="connsiteY21" fmla="*/ 116520 h 319221"/>
              <a:gd name="connsiteX22" fmla="*/ 1425307 w 2729603"/>
              <a:gd name="connsiteY22" fmla="*/ 197483 h 319221"/>
              <a:gd name="connsiteX23" fmla="*/ 1446739 w 2729603"/>
              <a:gd name="connsiteY23" fmla="*/ 192720 h 319221"/>
              <a:gd name="connsiteX24" fmla="*/ 1587232 w 2729603"/>
              <a:gd name="connsiteY24" fmla="*/ 195102 h 319221"/>
              <a:gd name="connsiteX25" fmla="*/ 1613426 w 2729603"/>
              <a:gd name="connsiteY25" fmla="*/ 159383 h 319221"/>
              <a:gd name="connsiteX26" fmla="*/ 1627713 w 2729603"/>
              <a:gd name="connsiteY26" fmla="*/ 223677 h 319221"/>
              <a:gd name="connsiteX27" fmla="*/ 1653907 w 2729603"/>
              <a:gd name="connsiteY27" fmla="*/ 173670 h 319221"/>
              <a:gd name="connsiteX28" fmla="*/ 1668194 w 2729603"/>
              <a:gd name="connsiteY28" fmla="*/ 221295 h 319221"/>
              <a:gd name="connsiteX29" fmla="*/ 1687244 w 2729603"/>
              <a:gd name="connsiteY29" fmla="*/ 176052 h 319221"/>
              <a:gd name="connsiteX30" fmla="*/ 1746775 w 2729603"/>
              <a:gd name="connsiteY30" fmla="*/ 187958 h 319221"/>
              <a:gd name="connsiteX31" fmla="*/ 1780114 w 2729603"/>
              <a:gd name="connsiteY31" fmla="*/ 183196 h 319221"/>
              <a:gd name="connsiteX32" fmla="*/ 2729603 w 2729603"/>
              <a:gd name="connsiteY32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37201 w 2729603"/>
              <a:gd name="connsiteY18" fmla="*/ 247489 h 319221"/>
              <a:gd name="connsiteX19" fmla="*/ 1365776 w 2729603"/>
              <a:gd name="connsiteY19" fmla="*/ 68895 h 319221"/>
              <a:gd name="connsiteX20" fmla="*/ 1396732 w 2729603"/>
              <a:gd name="connsiteY20" fmla="*/ 266539 h 319221"/>
              <a:gd name="connsiteX21" fmla="*/ 1401494 w 2729603"/>
              <a:gd name="connsiteY21" fmla="*/ 116520 h 319221"/>
              <a:gd name="connsiteX22" fmla="*/ 1425307 w 2729603"/>
              <a:gd name="connsiteY22" fmla="*/ 197483 h 319221"/>
              <a:gd name="connsiteX23" fmla="*/ 1446739 w 2729603"/>
              <a:gd name="connsiteY23" fmla="*/ 192720 h 319221"/>
              <a:gd name="connsiteX24" fmla="*/ 1587232 w 2729603"/>
              <a:gd name="connsiteY24" fmla="*/ 195102 h 319221"/>
              <a:gd name="connsiteX25" fmla="*/ 1613426 w 2729603"/>
              <a:gd name="connsiteY25" fmla="*/ 159383 h 319221"/>
              <a:gd name="connsiteX26" fmla="*/ 1627713 w 2729603"/>
              <a:gd name="connsiteY26" fmla="*/ 223677 h 319221"/>
              <a:gd name="connsiteX27" fmla="*/ 1653907 w 2729603"/>
              <a:gd name="connsiteY27" fmla="*/ 173670 h 319221"/>
              <a:gd name="connsiteX28" fmla="*/ 1668194 w 2729603"/>
              <a:gd name="connsiteY28" fmla="*/ 221295 h 319221"/>
              <a:gd name="connsiteX29" fmla="*/ 1687244 w 2729603"/>
              <a:gd name="connsiteY29" fmla="*/ 176052 h 319221"/>
              <a:gd name="connsiteX30" fmla="*/ 1701532 w 2729603"/>
              <a:gd name="connsiteY30" fmla="*/ 199864 h 319221"/>
              <a:gd name="connsiteX31" fmla="*/ 1746775 w 2729603"/>
              <a:gd name="connsiteY31" fmla="*/ 187958 h 319221"/>
              <a:gd name="connsiteX32" fmla="*/ 1780114 w 2729603"/>
              <a:gd name="connsiteY32" fmla="*/ 183196 h 319221"/>
              <a:gd name="connsiteX33" fmla="*/ 2729603 w 2729603"/>
              <a:gd name="connsiteY33" fmla="*/ 188320 h 319221"/>
              <a:gd name="connsiteX0" fmla="*/ 0 w 2884771"/>
              <a:gd name="connsiteY0" fmla="*/ 198517 h 319221"/>
              <a:gd name="connsiteX1" fmla="*/ 270787 w 2884771"/>
              <a:gd name="connsiteY1" fmla="*/ 195101 h 319221"/>
              <a:gd name="connsiteX2" fmla="*/ 285075 w 2884771"/>
              <a:gd name="connsiteY2" fmla="*/ 168908 h 319221"/>
              <a:gd name="connsiteX3" fmla="*/ 296981 w 2884771"/>
              <a:gd name="connsiteY3" fmla="*/ 214152 h 319221"/>
              <a:gd name="connsiteX4" fmla="*/ 304125 w 2884771"/>
              <a:gd name="connsiteY4" fmla="*/ 164145 h 319221"/>
              <a:gd name="connsiteX5" fmla="*/ 318412 w 2884771"/>
              <a:gd name="connsiteY5" fmla="*/ 221295 h 319221"/>
              <a:gd name="connsiteX6" fmla="*/ 330319 w 2884771"/>
              <a:gd name="connsiteY6" fmla="*/ 183195 h 319221"/>
              <a:gd name="connsiteX7" fmla="*/ 525581 w 2884771"/>
              <a:gd name="connsiteY7" fmla="*/ 187958 h 319221"/>
              <a:gd name="connsiteX8" fmla="*/ 549394 w 2884771"/>
              <a:gd name="connsiteY8" fmla="*/ 318927 h 319221"/>
              <a:gd name="connsiteX9" fmla="*/ 587494 w 2884771"/>
              <a:gd name="connsiteY9" fmla="*/ 2220 h 319221"/>
              <a:gd name="connsiteX10" fmla="*/ 606544 w 2884771"/>
              <a:gd name="connsiteY10" fmla="*/ 268920 h 319221"/>
              <a:gd name="connsiteX11" fmla="*/ 632737 w 2884771"/>
              <a:gd name="connsiteY11" fmla="*/ 35558 h 319221"/>
              <a:gd name="connsiteX12" fmla="*/ 658931 w 2884771"/>
              <a:gd name="connsiteY12" fmla="*/ 273683 h 319221"/>
              <a:gd name="connsiteX13" fmla="*/ 680362 w 2884771"/>
              <a:gd name="connsiteY13" fmla="*/ 118902 h 319221"/>
              <a:gd name="connsiteX14" fmla="*/ 716081 w 2884771"/>
              <a:gd name="connsiteY14" fmla="*/ 195102 h 319221"/>
              <a:gd name="connsiteX15" fmla="*/ 754181 w 2884771"/>
              <a:gd name="connsiteY15" fmla="*/ 195102 h 319221"/>
              <a:gd name="connsiteX16" fmla="*/ 1461412 w 2884771"/>
              <a:gd name="connsiteY16" fmla="*/ 195101 h 319221"/>
              <a:gd name="connsiteX17" fmla="*/ 1489987 w 2884771"/>
              <a:gd name="connsiteY17" fmla="*/ 102233 h 319221"/>
              <a:gd name="connsiteX18" fmla="*/ 1492369 w 2884771"/>
              <a:gd name="connsiteY18" fmla="*/ 247489 h 319221"/>
              <a:gd name="connsiteX19" fmla="*/ 1520944 w 2884771"/>
              <a:gd name="connsiteY19" fmla="*/ 68895 h 319221"/>
              <a:gd name="connsiteX20" fmla="*/ 1551900 w 2884771"/>
              <a:gd name="connsiteY20" fmla="*/ 266539 h 319221"/>
              <a:gd name="connsiteX21" fmla="*/ 1556662 w 2884771"/>
              <a:gd name="connsiteY21" fmla="*/ 116520 h 319221"/>
              <a:gd name="connsiteX22" fmla="*/ 1580475 w 2884771"/>
              <a:gd name="connsiteY22" fmla="*/ 197483 h 319221"/>
              <a:gd name="connsiteX23" fmla="*/ 1601907 w 2884771"/>
              <a:gd name="connsiteY23" fmla="*/ 192720 h 319221"/>
              <a:gd name="connsiteX24" fmla="*/ 1742400 w 2884771"/>
              <a:gd name="connsiteY24" fmla="*/ 195102 h 319221"/>
              <a:gd name="connsiteX25" fmla="*/ 1768594 w 2884771"/>
              <a:gd name="connsiteY25" fmla="*/ 159383 h 319221"/>
              <a:gd name="connsiteX26" fmla="*/ 1782881 w 2884771"/>
              <a:gd name="connsiteY26" fmla="*/ 223677 h 319221"/>
              <a:gd name="connsiteX27" fmla="*/ 1809075 w 2884771"/>
              <a:gd name="connsiteY27" fmla="*/ 173670 h 319221"/>
              <a:gd name="connsiteX28" fmla="*/ 1823362 w 2884771"/>
              <a:gd name="connsiteY28" fmla="*/ 221295 h 319221"/>
              <a:gd name="connsiteX29" fmla="*/ 1842412 w 2884771"/>
              <a:gd name="connsiteY29" fmla="*/ 176052 h 319221"/>
              <a:gd name="connsiteX30" fmla="*/ 1856700 w 2884771"/>
              <a:gd name="connsiteY30" fmla="*/ 199864 h 319221"/>
              <a:gd name="connsiteX31" fmla="*/ 1901943 w 2884771"/>
              <a:gd name="connsiteY31" fmla="*/ 187958 h 319221"/>
              <a:gd name="connsiteX32" fmla="*/ 1935282 w 2884771"/>
              <a:gd name="connsiteY32" fmla="*/ 183196 h 319221"/>
              <a:gd name="connsiteX33" fmla="*/ 2884771 w 2884771"/>
              <a:gd name="connsiteY33" fmla="*/ 188320 h 319221"/>
              <a:gd name="connsiteX0" fmla="*/ 0 w 2916891"/>
              <a:gd name="connsiteY0" fmla="*/ 198517 h 319221"/>
              <a:gd name="connsiteX1" fmla="*/ 270787 w 2916891"/>
              <a:gd name="connsiteY1" fmla="*/ 195101 h 319221"/>
              <a:gd name="connsiteX2" fmla="*/ 285075 w 2916891"/>
              <a:gd name="connsiteY2" fmla="*/ 168908 h 319221"/>
              <a:gd name="connsiteX3" fmla="*/ 296981 w 2916891"/>
              <a:gd name="connsiteY3" fmla="*/ 214152 h 319221"/>
              <a:gd name="connsiteX4" fmla="*/ 304125 w 2916891"/>
              <a:gd name="connsiteY4" fmla="*/ 164145 h 319221"/>
              <a:gd name="connsiteX5" fmla="*/ 318412 w 2916891"/>
              <a:gd name="connsiteY5" fmla="*/ 221295 h 319221"/>
              <a:gd name="connsiteX6" fmla="*/ 330319 w 2916891"/>
              <a:gd name="connsiteY6" fmla="*/ 183195 h 319221"/>
              <a:gd name="connsiteX7" fmla="*/ 525581 w 2916891"/>
              <a:gd name="connsiteY7" fmla="*/ 187958 h 319221"/>
              <a:gd name="connsiteX8" fmla="*/ 549394 w 2916891"/>
              <a:gd name="connsiteY8" fmla="*/ 318927 h 319221"/>
              <a:gd name="connsiteX9" fmla="*/ 587494 w 2916891"/>
              <a:gd name="connsiteY9" fmla="*/ 2220 h 319221"/>
              <a:gd name="connsiteX10" fmla="*/ 606544 w 2916891"/>
              <a:gd name="connsiteY10" fmla="*/ 268920 h 319221"/>
              <a:gd name="connsiteX11" fmla="*/ 632737 w 2916891"/>
              <a:gd name="connsiteY11" fmla="*/ 35558 h 319221"/>
              <a:gd name="connsiteX12" fmla="*/ 658931 w 2916891"/>
              <a:gd name="connsiteY12" fmla="*/ 273683 h 319221"/>
              <a:gd name="connsiteX13" fmla="*/ 680362 w 2916891"/>
              <a:gd name="connsiteY13" fmla="*/ 118902 h 319221"/>
              <a:gd name="connsiteX14" fmla="*/ 716081 w 2916891"/>
              <a:gd name="connsiteY14" fmla="*/ 195102 h 319221"/>
              <a:gd name="connsiteX15" fmla="*/ 754181 w 2916891"/>
              <a:gd name="connsiteY15" fmla="*/ 195102 h 319221"/>
              <a:gd name="connsiteX16" fmla="*/ 1461412 w 2916891"/>
              <a:gd name="connsiteY16" fmla="*/ 195101 h 319221"/>
              <a:gd name="connsiteX17" fmla="*/ 1489987 w 2916891"/>
              <a:gd name="connsiteY17" fmla="*/ 102233 h 319221"/>
              <a:gd name="connsiteX18" fmla="*/ 1492369 w 2916891"/>
              <a:gd name="connsiteY18" fmla="*/ 247489 h 319221"/>
              <a:gd name="connsiteX19" fmla="*/ 1520944 w 2916891"/>
              <a:gd name="connsiteY19" fmla="*/ 68895 h 319221"/>
              <a:gd name="connsiteX20" fmla="*/ 1551900 w 2916891"/>
              <a:gd name="connsiteY20" fmla="*/ 266539 h 319221"/>
              <a:gd name="connsiteX21" fmla="*/ 1556662 w 2916891"/>
              <a:gd name="connsiteY21" fmla="*/ 116520 h 319221"/>
              <a:gd name="connsiteX22" fmla="*/ 1580475 w 2916891"/>
              <a:gd name="connsiteY22" fmla="*/ 197483 h 319221"/>
              <a:gd name="connsiteX23" fmla="*/ 1601907 w 2916891"/>
              <a:gd name="connsiteY23" fmla="*/ 192720 h 319221"/>
              <a:gd name="connsiteX24" fmla="*/ 1742400 w 2916891"/>
              <a:gd name="connsiteY24" fmla="*/ 195102 h 319221"/>
              <a:gd name="connsiteX25" fmla="*/ 1768594 w 2916891"/>
              <a:gd name="connsiteY25" fmla="*/ 159383 h 319221"/>
              <a:gd name="connsiteX26" fmla="*/ 1782881 w 2916891"/>
              <a:gd name="connsiteY26" fmla="*/ 223677 h 319221"/>
              <a:gd name="connsiteX27" fmla="*/ 1809075 w 2916891"/>
              <a:gd name="connsiteY27" fmla="*/ 173670 h 319221"/>
              <a:gd name="connsiteX28" fmla="*/ 1823362 w 2916891"/>
              <a:gd name="connsiteY28" fmla="*/ 221295 h 319221"/>
              <a:gd name="connsiteX29" fmla="*/ 1842412 w 2916891"/>
              <a:gd name="connsiteY29" fmla="*/ 176052 h 319221"/>
              <a:gd name="connsiteX30" fmla="*/ 1856700 w 2916891"/>
              <a:gd name="connsiteY30" fmla="*/ 199864 h 319221"/>
              <a:gd name="connsiteX31" fmla="*/ 1901943 w 2916891"/>
              <a:gd name="connsiteY31" fmla="*/ 187958 h 319221"/>
              <a:gd name="connsiteX32" fmla="*/ 1935282 w 2916891"/>
              <a:gd name="connsiteY32" fmla="*/ 183196 h 319221"/>
              <a:gd name="connsiteX33" fmla="*/ 2916891 w 2916891"/>
              <a:gd name="connsiteY33" fmla="*/ 188320 h 319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2916891" h="319221">
                <a:moveTo>
                  <a:pt x="0" y="198517"/>
                </a:moveTo>
                <a:cubicBezTo>
                  <a:pt x="13933" y="196584"/>
                  <a:pt x="256854" y="194652"/>
                  <a:pt x="270787" y="195101"/>
                </a:cubicBezTo>
                <a:cubicBezTo>
                  <a:pt x="294026" y="194135"/>
                  <a:pt x="275153" y="169702"/>
                  <a:pt x="285075" y="168908"/>
                </a:cubicBezTo>
                <a:cubicBezTo>
                  <a:pt x="290631" y="167718"/>
                  <a:pt x="289440" y="210580"/>
                  <a:pt x="296981" y="214152"/>
                </a:cubicBezTo>
                <a:cubicBezTo>
                  <a:pt x="300553" y="218517"/>
                  <a:pt x="298569" y="168114"/>
                  <a:pt x="304125" y="164145"/>
                </a:cubicBezTo>
                <a:cubicBezTo>
                  <a:pt x="306506" y="159383"/>
                  <a:pt x="314046" y="216930"/>
                  <a:pt x="318412" y="221295"/>
                </a:cubicBezTo>
                <a:cubicBezTo>
                  <a:pt x="322778" y="225660"/>
                  <a:pt x="294600" y="182798"/>
                  <a:pt x="330319" y="183195"/>
                </a:cubicBezTo>
                <a:lnTo>
                  <a:pt x="525581" y="187958"/>
                </a:lnTo>
                <a:cubicBezTo>
                  <a:pt x="546218" y="185974"/>
                  <a:pt x="543837" y="308211"/>
                  <a:pt x="549394" y="318927"/>
                </a:cubicBezTo>
                <a:cubicBezTo>
                  <a:pt x="560506" y="330039"/>
                  <a:pt x="559713" y="22857"/>
                  <a:pt x="587494" y="2220"/>
                </a:cubicBezTo>
                <a:cubicBezTo>
                  <a:pt x="599400" y="-26752"/>
                  <a:pt x="585113" y="236773"/>
                  <a:pt x="606544" y="268920"/>
                </a:cubicBezTo>
                <a:cubicBezTo>
                  <a:pt x="614084" y="304639"/>
                  <a:pt x="614481" y="47861"/>
                  <a:pt x="632737" y="35558"/>
                </a:cubicBezTo>
                <a:cubicBezTo>
                  <a:pt x="639484" y="18493"/>
                  <a:pt x="645040" y="247092"/>
                  <a:pt x="658931" y="273683"/>
                </a:cubicBezTo>
                <a:cubicBezTo>
                  <a:pt x="664487" y="300670"/>
                  <a:pt x="658931" y="129617"/>
                  <a:pt x="680362" y="118902"/>
                </a:cubicBezTo>
                <a:cubicBezTo>
                  <a:pt x="685124" y="158193"/>
                  <a:pt x="681156" y="194309"/>
                  <a:pt x="716081" y="195102"/>
                </a:cubicBezTo>
                <a:cubicBezTo>
                  <a:pt x="726797" y="207405"/>
                  <a:pt x="741878" y="191531"/>
                  <a:pt x="754181" y="195102"/>
                </a:cubicBezTo>
                <a:cubicBezTo>
                  <a:pt x="766087" y="197483"/>
                  <a:pt x="1220906" y="197483"/>
                  <a:pt x="1461412" y="195101"/>
                </a:cubicBezTo>
                <a:cubicBezTo>
                  <a:pt x="1491177" y="191926"/>
                  <a:pt x="1468953" y="103027"/>
                  <a:pt x="1489987" y="102233"/>
                </a:cubicBezTo>
                <a:cubicBezTo>
                  <a:pt x="1497131" y="100646"/>
                  <a:pt x="1485622" y="220502"/>
                  <a:pt x="1492369" y="247489"/>
                </a:cubicBezTo>
                <a:cubicBezTo>
                  <a:pt x="1497528" y="275667"/>
                  <a:pt x="1511022" y="65720"/>
                  <a:pt x="1520944" y="68895"/>
                </a:cubicBezTo>
                <a:cubicBezTo>
                  <a:pt x="1530866" y="72070"/>
                  <a:pt x="1545947" y="292336"/>
                  <a:pt x="1551900" y="266539"/>
                </a:cubicBezTo>
                <a:cubicBezTo>
                  <a:pt x="1563409" y="288764"/>
                  <a:pt x="1547137" y="128823"/>
                  <a:pt x="1556662" y="116520"/>
                </a:cubicBezTo>
                <a:cubicBezTo>
                  <a:pt x="1564996" y="101836"/>
                  <a:pt x="1572934" y="184783"/>
                  <a:pt x="1580475" y="197483"/>
                </a:cubicBezTo>
                <a:cubicBezTo>
                  <a:pt x="1588016" y="210183"/>
                  <a:pt x="1573729" y="193911"/>
                  <a:pt x="1601907" y="192720"/>
                </a:cubicBezTo>
                <a:cubicBezTo>
                  <a:pt x="1630085" y="191529"/>
                  <a:pt x="1713428" y="194705"/>
                  <a:pt x="1742400" y="195102"/>
                </a:cubicBezTo>
                <a:cubicBezTo>
                  <a:pt x="1771372" y="195499"/>
                  <a:pt x="1755894" y="164146"/>
                  <a:pt x="1768594" y="159383"/>
                </a:cubicBezTo>
                <a:cubicBezTo>
                  <a:pt x="1781294" y="154620"/>
                  <a:pt x="1774547" y="213755"/>
                  <a:pt x="1782881" y="223677"/>
                </a:cubicBezTo>
                <a:cubicBezTo>
                  <a:pt x="1791215" y="233599"/>
                  <a:pt x="1800741" y="181608"/>
                  <a:pt x="1809075" y="173670"/>
                </a:cubicBezTo>
                <a:cubicBezTo>
                  <a:pt x="1817409" y="165732"/>
                  <a:pt x="1816218" y="215342"/>
                  <a:pt x="1823362" y="221295"/>
                </a:cubicBezTo>
                <a:cubicBezTo>
                  <a:pt x="1830506" y="227248"/>
                  <a:pt x="1834871" y="183196"/>
                  <a:pt x="1842412" y="176052"/>
                </a:cubicBezTo>
                <a:cubicBezTo>
                  <a:pt x="1849953" y="168908"/>
                  <a:pt x="1846778" y="197880"/>
                  <a:pt x="1856700" y="199864"/>
                </a:cubicBezTo>
                <a:cubicBezTo>
                  <a:pt x="1866622" y="201848"/>
                  <a:pt x="1890830" y="187164"/>
                  <a:pt x="1901943" y="187958"/>
                </a:cubicBezTo>
                <a:lnTo>
                  <a:pt x="1935282" y="183196"/>
                </a:lnTo>
                <a:lnTo>
                  <a:pt x="2916891" y="188320"/>
                </a:lnTo>
              </a:path>
            </a:pathLst>
          </a:custGeom>
          <a:ln w="38100">
            <a:solidFill>
              <a:srgbClr val="9A08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sz="1143"/>
          </a:p>
        </p:txBody>
      </p:sp>
      <p:cxnSp>
        <p:nvCxnSpPr>
          <p:cNvPr id="42" name="Přímá spojnice 41"/>
          <p:cNvCxnSpPr/>
          <p:nvPr/>
        </p:nvCxnSpPr>
        <p:spPr>
          <a:xfrm>
            <a:off x="2773583" y="652847"/>
            <a:ext cx="0" cy="5714286"/>
          </a:xfrm>
          <a:prstGeom prst="line">
            <a:avLst/>
          </a:prstGeom>
          <a:ln w="3175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Přímá spojnice 42"/>
          <p:cNvCxnSpPr/>
          <p:nvPr/>
        </p:nvCxnSpPr>
        <p:spPr>
          <a:xfrm>
            <a:off x="3037981" y="652847"/>
            <a:ext cx="0" cy="5714286"/>
          </a:xfrm>
          <a:prstGeom prst="line">
            <a:avLst/>
          </a:prstGeom>
          <a:ln w="3175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Přímá spojnice 43"/>
          <p:cNvCxnSpPr/>
          <p:nvPr/>
        </p:nvCxnSpPr>
        <p:spPr>
          <a:xfrm>
            <a:off x="4249190" y="652847"/>
            <a:ext cx="0" cy="5714286"/>
          </a:xfrm>
          <a:prstGeom prst="line">
            <a:avLst/>
          </a:prstGeom>
          <a:ln w="3175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Přímá spojnice 44"/>
          <p:cNvCxnSpPr/>
          <p:nvPr/>
        </p:nvCxnSpPr>
        <p:spPr>
          <a:xfrm>
            <a:off x="4663592" y="652847"/>
            <a:ext cx="0" cy="5714286"/>
          </a:xfrm>
          <a:prstGeom prst="line">
            <a:avLst/>
          </a:prstGeom>
          <a:ln w="3175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23"/>
          <p:cNvCxnSpPr/>
          <p:nvPr/>
        </p:nvCxnSpPr>
        <p:spPr>
          <a:xfrm>
            <a:off x="1994230" y="2727491"/>
            <a:ext cx="0" cy="3643322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25"/>
          <p:cNvCxnSpPr/>
          <p:nvPr/>
        </p:nvCxnSpPr>
        <p:spPr>
          <a:xfrm>
            <a:off x="1993893" y="652843"/>
            <a:ext cx="0" cy="5714286"/>
          </a:xfrm>
          <a:prstGeom prst="line">
            <a:avLst/>
          </a:prstGeom>
          <a:ln w="31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27"/>
          <p:cNvCxnSpPr/>
          <p:nvPr/>
        </p:nvCxnSpPr>
        <p:spPr>
          <a:xfrm>
            <a:off x="6414161" y="652843"/>
            <a:ext cx="0" cy="5714286"/>
          </a:xfrm>
          <a:prstGeom prst="line">
            <a:avLst/>
          </a:prstGeom>
          <a:ln w="31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29"/>
          <p:cNvCxnSpPr/>
          <p:nvPr/>
        </p:nvCxnSpPr>
        <p:spPr>
          <a:xfrm>
            <a:off x="2218478" y="652843"/>
            <a:ext cx="0" cy="5714286"/>
          </a:xfrm>
          <a:prstGeom prst="line">
            <a:avLst/>
          </a:prstGeom>
          <a:ln w="3175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ovéPole 5"/>
          <p:cNvSpPr txBox="1"/>
          <p:nvPr/>
        </p:nvSpPr>
        <p:spPr>
          <a:xfrm>
            <a:off x="1459786" y="2865429"/>
            <a:ext cx="592620" cy="26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43" dirty="0"/>
              <a:t>TK4</a:t>
            </a:r>
          </a:p>
        </p:txBody>
      </p:sp>
      <p:sp>
        <p:nvSpPr>
          <p:cNvPr id="41" name="TextovéPole 40"/>
          <p:cNvSpPr txBox="1"/>
          <p:nvPr/>
        </p:nvSpPr>
        <p:spPr>
          <a:xfrm>
            <a:off x="1459786" y="3325394"/>
            <a:ext cx="592620" cy="26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43" dirty="0"/>
              <a:t>TK3</a:t>
            </a:r>
          </a:p>
        </p:txBody>
      </p:sp>
      <p:sp>
        <p:nvSpPr>
          <p:cNvPr id="46" name="TextovéPole 45"/>
          <p:cNvSpPr txBox="1"/>
          <p:nvPr/>
        </p:nvSpPr>
        <p:spPr>
          <a:xfrm>
            <a:off x="1459786" y="3931913"/>
            <a:ext cx="592620" cy="26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43" dirty="0"/>
              <a:t>TK2</a:t>
            </a:r>
          </a:p>
        </p:txBody>
      </p:sp>
      <p:sp>
        <p:nvSpPr>
          <p:cNvPr id="47" name="TextovéPole 46"/>
          <p:cNvSpPr txBox="1"/>
          <p:nvPr/>
        </p:nvSpPr>
        <p:spPr>
          <a:xfrm>
            <a:off x="1459786" y="5806407"/>
            <a:ext cx="592620" cy="26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43" dirty="0"/>
              <a:t>TK1</a:t>
            </a:r>
          </a:p>
        </p:txBody>
      </p:sp>
      <p:sp>
        <p:nvSpPr>
          <p:cNvPr id="48" name="TextovéPole 47"/>
          <p:cNvSpPr txBox="1"/>
          <p:nvPr/>
        </p:nvSpPr>
        <p:spPr>
          <a:xfrm>
            <a:off x="1941172" y="1000110"/>
            <a:ext cx="592620" cy="26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143" dirty="0"/>
              <a:t>1</a:t>
            </a:r>
          </a:p>
        </p:txBody>
      </p:sp>
      <p:sp>
        <p:nvSpPr>
          <p:cNvPr id="49" name="TextovéPole 48"/>
          <p:cNvSpPr txBox="1"/>
          <p:nvPr/>
        </p:nvSpPr>
        <p:spPr>
          <a:xfrm>
            <a:off x="2508032" y="320083"/>
            <a:ext cx="592620" cy="26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143" dirty="0"/>
              <a:t>2</a:t>
            </a:r>
          </a:p>
        </p:txBody>
      </p:sp>
      <p:sp>
        <p:nvSpPr>
          <p:cNvPr id="50" name="TextovéPole 49"/>
          <p:cNvSpPr txBox="1"/>
          <p:nvPr/>
        </p:nvSpPr>
        <p:spPr>
          <a:xfrm>
            <a:off x="3736133" y="868715"/>
            <a:ext cx="592620" cy="26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143" dirty="0"/>
              <a:t>3</a:t>
            </a:r>
          </a:p>
        </p:txBody>
      </p:sp>
      <p:sp>
        <p:nvSpPr>
          <p:cNvPr id="51" name="TextovéPole 50"/>
          <p:cNvSpPr txBox="1"/>
          <p:nvPr/>
        </p:nvSpPr>
        <p:spPr>
          <a:xfrm>
            <a:off x="2148085" y="2075749"/>
            <a:ext cx="592620" cy="26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143" dirty="0"/>
              <a:t>4</a:t>
            </a:r>
          </a:p>
        </p:txBody>
      </p:sp>
      <p:sp>
        <p:nvSpPr>
          <p:cNvPr id="52" name="TextovéPole 51"/>
          <p:cNvSpPr txBox="1"/>
          <p:nvPr/>
        </p:nvSpPr>
        <p:spPr>
          <a:xfrm>
            <a:off x="2584340" y="1743546"/>
            <a:ext cx="592620" cy="26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143" dirty="0"/>
              <a:t>5</a:t>
            </a:r>
          </a:p>
        </p:txBody>
      </p:sp>
      <p:sp>
        <p:nvSpPr>
          <p:cNvPr id="53" name="TextovéPole 52"/>
          <p:cNvSpPr txBox="1"/>
          <p:nvPr/>
        </p:nvSpPr>
        <p:spPr>
          <a:xfrm>
            <a:off x="4032444" y="1840308"/>
            <a:ext cx="592620" cy="26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143" dirty="0"/>
              <a:t>6</a:t>
            </a:r>
          </a:p>
        </p:txBody>
      </p:sp>
      <p:sp>
        <p:nvSpPr>
          <p:cNvPr id="54" name="TextovéPole 53"/>
          <p:cNvSpPr txBox="1"/>
          <p:nvPr/>
        </p:nvSpPr>
        <p:spPr>
          <a:xfrm>
            <a:off x="4425879" y="1937070"/>
            <a:ext cx="592620" cy="26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143" dirty="0"/>
              <a:t>7</a:t>
            </a:r>
          </a:p>
        </p:txBody>
      </p:sp>
      <p:sp>
        <p:nvSpPr>
          <p:cNvPr id="55" name="TextovéPole 54"/>
          <p:cNvSpPr txBox="1"/>
          <p:nvPr/>
        </p:nvSpPr>
        <p:spPr>
          <a:xfrm>
            <a:off x="4010409" y="3063245"/>
            <a:ext cx="592620" cy="26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143" dirty="0"/>
              <a:t>9</a:t>
            </a:r>
          </a:p>
        </p:txBody>
      </p:sp>
      <p:sp>
        <p:nvSpPr>
          <p:cNvPr id="56" name="TextovéPole 55"/>
          <p:cNvSpPr txBox="1"/>
          <p:nvPr/>
        </p:nvSpPr>
        <p:spPr>
          <a:xfrm>
            <a:off x="2896205" y="3931913"/>
            <a:ext cx="592620" cy="26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143" dirty="0"/>
              <a:t>7</a:t>
            </a:r>
          </a:p>
        </p:txBody>
      </p:sp>
      <p:sp>
        <p:nvSpPr>
          <p:cNvPr id="57" name="TextovéPole 56"/>
          <p:cNvSpPr txBox="1"/>
          <p:nvPr/>
        </p:nvSpPr>
        <p:spPr>
          <a:xfrm>
            <a:off x="3479836" y="2685322"/>
            <a:ext cx="592620" cy="26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143" dirty="0"/>
              <a:t>8</a:t>
            </a:r>
          </a:p>
        </p:txBody>
      </p:sp>
      <p:sp>
        <p:nvSpPr>
          <p:cNvPr id="62" name="TextovéPole 61"/>
          <p:cNvSpPr txBox="1"/>
          <p:nvPr/>
        </p:nvSpPr>
        <p:spPr>
          <a:xfrm>
            <a:off x="5943581" y="885491"/>
            <a:ext cx="592620" cy="26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143" dirty="0">
                <a:solidFill>
                  <a:srgbClr val="0000FF"/>
                </a:solidFill>
              </a:rPr>
              <a:t>EKG</a:t>
            </a:r>
          </a:p>
        </p:txBody>
      </p:sp>
      <p:sp>
        <p:nvSpPr>
          <p:cNvPr id="63" name="TextovéPole 62"/>
          <p:cNvSpPr txBox="1"/>
          <p:nvPr/>
        </p:nvSpPr>
        <p:spPr>
          <a:xfrm>
            <a:off x="4754878" y="2090971"/>
            <a:ext cx="1828775" cy="26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143" dirty="0">
                <a:solidFill>
                  <a:srgbClr val="9A089A"/>
                </a:solidFill>
              </a:rPr>
              <a:t>fonokardiogram</a:t>
            </a:r>
          </a:p>
        </p:txBody>
      </p:sp>
      <p:sp>
        <p:nvSpPr>
          <p:cNvPr id="64" name="TextovéPole 63"/>
          <p:cNvSpPr txBox="1"/>
          <p:nvPr/>
        </p:nvSpPr>
        <p:spPr>
          <a:xfrm>
            <a:off x="4983474" y="3462552"/>
            <a:ext cx="1828775" cy="26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143" dirty="0">
                <a:solidFill>
                  <a:srgbClr val="FF0000"/>
                </a:solidFill>
              </a:rPr>
              <a:t>tlak v aortě</a:t>
            </a:r>
          </a:p>
        </p:txBody>
      </p:sp>
    </p:spTree>
    <p:extLst>
      <p:ext uri="{BB962C8B-B14F-4D97-AF65-F5344CB8AC3E}">
        <p14:creationId xmlns:p14="http://schemas.microsoft.com/office/powerpoint/2010/main" val="14721339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Skupina 16"/>
          <p:cNvGrpSpPr/>
          <p:nvPr/>
        </p:nvGrpSpPr>
        <p:grpSpPr>
          <a:xfrm>
            <a:off x="-36512" y="320083"/>
            <a:ext cx="9512970" cy="6468463"/>
            <a:chOff x="2299163" y="504131"/>
            <a:chExt cx="14982928" cy="10187829"/>
          </a:xfrm>
        </p:grpSpPr>
        <p:grpSp>
          <p:nvGrpSpPr>
            <p:cNvPr id="13" name="Skupina 12"/>
            <p:cNvGrpSpPr/>
            <p:nvPr/>
          </p:nvGrpSpPr>
          <p:grpSpPr>
            <a:xfrm>
              <a:off x="2299163" y="504131"/>
              <a:ext cx="14982928" cy="10187829"/>
              <a:chOff x="2299163" y="504131"/>
              <a:chExt cx="14982928" cy="10187829"/>
            </a:xfrm>
          </p:grpSpPr>
          <p:grpSp>
            <p:nvGrpSpPr>
              <p:cNvPr id="7" name="Skupina 6"/>
              <p:cNvGrpSpPr>
                <a:grpSpLocks noChangeAspect="1"/>
              </p:cNvGrpSpPr>
              <p:nvPr/>
            </p:nvGrpSpPr>
            <p:grpSpPr>
              <a:xfrm>
                <a:off x="2299163" y="504131"/>
                <a:ext cx="14982928" cy="10187829"/>
                <a:chOff x="2011072" y="504131"/>
                <a:chExt cx="12910741" cy="10187829"/>
              </a:xfrm>
            </p:grpSpPr>
            <p:grpSp>
              <p:nvGrpSpPr>
                <p:cNvPr id="5" name="Skupina 4"/>
                <p:cNvGrpSpPr/>
                <p:nvPr/>
              </p:nvGrpSpPr>
              <p:grpSpPr>
                <a:xfrm>
                  <a:off x="2526480" y="1009192"/>
                  <a:ext cx="12395333" cy="9682768"/>
                  <a:chOff x="2526480" y="1009192"/>
                  <a:chExt cx="12395333" cy="9682768"/>
                </a:xfrm>
              </p:grpSpPr>
              <p:grpSp>
                <p:nvGrpSpPr>
                  <p:cNvPr id="4" name="Skupina 3"/>
                  <p:cNvGrpSpPr>
                    <a:grpSpLocks noChangeAspect="1"/>
                  </p:cNvGrpSpPr>
                  <p:nvPr/>
                </p:nvGrpSpPr>
                <p:grpSpPr>
                  <a:xfrm>
                    <a:off x="2526480" y="1009192"/>
                    <a:ext cx="12395333" cy="9682768"/>
                    <a:chOff x="2535475" y="1639865"/>
                    <a:chExt cx="11586937" cy="9051283"/>
                  </a:xfrm>
                </p:grpSpPr>
                <p:grpSp>
                  <p:nvGrpSpPr>
                    <p:cNvPr id="3" name="Skupina 2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2535475" y="1639865"/>
                      <a:ext cx="11586937" cy="9051283"/>
                      <a:chOff x="4714034" y="4592996"/>
                      <a:chExt cx="6047293" cy="4723922"/>
                    </a:xfrm>
                  </p:grpSpPr>
                  <p:sp>
                    <p:nvSpPr>
                      <p:cNvPr id="8" name="Volný tvar 7"/>
                      <p:cNvSpPr/>
                      <p:nvPr/>
                    </p:nvSpPr>
                    <p:spPr>
                      <a:xfrm>
                        <a:off x="7839653" y="6592760"/>
                        <a:ext cx="2921674" cy="2423042"/>
                      </a:xfrm>
                      <a:custGeom>
                        <a:avLst/>
                        <a:gdLst>
                          <a:gd name="connsiteX0" fmla="*/ 0 w 2725387"/>
                          <a:gd name="connsiteY0" fmla="*/ 2288009 h 2439884"/>
                          <a:gd name="connsiteX1" fmla="*/ 190006 w 2725387"/>
                          <a:gd name="connsiteY1" fmla="*/ 2222695 h 2439884"/>
                          <a:gd name="connsiteX2" fmla="*/ 296883 w 2725387"/>
                          <a:gd name="connsiteY2" fmla="*/ 2270196 h 2439884"/>
                          <a:gd name="connsiteX3" fmla="*/ 362198 w 2725387"/>
                          <a:gd name="connsiteY3" fmla="*/ 2311760 h 2439884"/>
                          <a:gd name="connsiteX4" fmla="*/ 374073 w 2725387"/>
                          <a:gd name="connsiteY4" fmla="*/ 2293947 h 2439884"/>
                          <a:gd name="connsiteX5" fmla="*/ 480951 w 2725387"/>
                          <a:gd name="connsiteY5" fmla="*/ 1943625 h 2439884"/>
                          <a:gd name="connsiteX6" fmla="*/ 552203 w 2725387"/>
                          <a:gd name="connsiteY6" fmla="*/ 1147978 h 2439884"/>
                          <a:gd name="connsiteX7" fmla="*/ 605642 w 2725387"/>
                          <a:gd name="connsiteY7" fmla="*/ 429521 h 2439884"/>
                          <a:gd name="connsiteX8" fmla="*/ 760021 w 2725387"/>
                          <a:gd name="connsiteY8" fmla="*/ 61386 h 2439884"/>
                          <a:gd name="connsiteX9" fmla="*/ 932213 w 2725387"/>
                          <a:gd name="connsiteY9" fmla="*/ 2009 h 2439884"/>
                          <a:gd name="connsiteX10" fmla="*/ 1199408 w 2725387"/>
                          <a:gd name="connsiteY10" fmla="*/ 79199 h 2439884"/>
                          <a:gd name="connsiteX11" fmla="*/ 1341912 w 2725387"/>
                          <a:gd name="connsiteY11" fmla="*/ 245453 h 2439884"/>
                          <a:gd name="connsiteX12" fmla="*/ 1395351 w 2725387"/>
                          <a:gd name="connsiteY12" fmla="*/ 560149 h 2439884"/>
                          <a:gd name="connsiteX13" fmla="*/ 1460665 w 2725387"/>
                          <a:gd name="connsiteY13" fmla="*/ 1195479 h 2439884"/>
                          <a:gd name="connsiteX14" fmla="*/ 1514104 w 2725387"/>
                          <a:gd name="connsiteY14" fmla="*/ 1706118 h 2439884"/>
                          <a:gd name="connsiteX15" fmla="*/ 1591294 w 2725387"/>
                          <a:gd name="connsiteY15" fmla="*/ 2050503 h 2439884"/>
                          <a:gd name="connsiteX16" fmla="*/ 1698172 w 2725387"/>
                          <a:gd name="connsiteY16" fmla="*/ 2305822 h 2439884"/>
                          <a:gd name="connsiteX17" fmla="*/ 1710047 w 2725387"/>
                          <a:gd name="connsiteY17" fmla="*/ 2335510 h 2439884"/>
                          <a:gd name="connsiteX18" fmla="*/ 1739735 w 2725387"/>
                          <a:gd name="connsiteY18" fmla="*/ 2436451 h 2439884"/>
                          <a:gd name="connsiteX19" fmla="*/ 1805050 w 2725387"/>
                          <a:gd name="connsiteY19" fmla="*/ 2412700 h 2439884"/>
                          <a:gd name="connsiteX20" fmla="*/ 2161309 w 2725387"/>
                          <a:gd name="connsiteY20" fmla="*/ 2377074 h 2439884"/>
                          <a:gd name="connsiteX21" fmla="*/ 2422567 w 2725387"/>
                          <a:gd name="connsiteY21" fmla="*/ 2347386 h 2439884"/>
                          <a:gd name="connsiteX22" fmla="*/ 2725387 w 2725387"/>
                          <a:gd name="connsiteY22" fmla="*/ 2282071 h 2439884"/>
                          <a:gd name="connsiteX0" fmla="*/ 0 w 2725387"/>
                          <a:gd name="connsiteY0" fmla="*/ 2288009 h 2439884"/>
                          <a:gd name="connsiteX1" fmla="*/ 190006 w 2725387"/>
                          <a:gd name="connsiteY1" fmla="*/ 2222695 h 2439884"/>
                          <a:gd name="connsiteX2" fmla="*/ 296883 w 2725387"/>
                          <a:gd name="connsiteY2" fmla="*/ 2270196 h 2439884"/>
                          <a:gd name="connsiteX3" fmla="*/ 362198 w 2725387"/>
                          <a:gd name="connsiteY3" fmla="*/ 2311760 h 2439884"/>
                          <a:gd name="connsiteX4" fmla="*/ 415983 w 2725387"/>
                          <a:gd name="connsiteY4" fmla="*/ 2198697 h 2439884"/>
                          <a:gd name="connsiteX5" fmla="*/ 480951 w 2725387"/>
                          <a:gd name="connsiteY5" fmla="*/ 1943625 h 2439884"/>
                          <a:gd name="connsiteX6" fmla="*/ 552203 w 2725387"/>
                          <a:gd name="connsiteY6" fmla="*/ 1147978 h 2439884"/>
                          <a:gd name="connsiteX7" fmla="*/ 605642 w 2725387"/>
                          <a:gd name="connsiteY7" fmla="*/ 429521 h 2439884"/>
                          <a:gd name="connsiteX8" fmla="*/ 760021 w 2725387"/>
                          <a:gd name="connsiteY8" fmla="*/ 61386 h 2439884"/>
                          <a:gd name="connsiteX9" fmla="*/ 932213 w 2725387"/>
                          <a:gd name="connsiteY9" fmla="*/ 2009 h 2439884"/>
                          <a:gd name="connsiteX10" fmla="*/ 1199408 w 2725387"/>
                          <a:gd name="connsiteY10" fmla="*/ 79199 h 2439884"/>
                          <a:gd name="connsiteX11" fmla="*/ 1341912 w 2725387"/>
                          <a:gd name="connsiteY11" fmla="*/ 245453 h 2439884"/>
                          <a:gd name="connsiteX12" fmla="*/ 1395351 w 2725387"/>
                          <a:gd name="connsiteY12" fmla="*/ 560149 h 2439884"/>
                          <a:gd name="connsiteX13" fmla="*/ 1460665 w 2725387"/>
                          <a:gd name="connsiteY13" fmla="*/ 1195479 h 2439884"/>
                          <a:gd name="connsiteX14" fmla="*/ 1514104 w 2725387"/>
                          <a:gd name="connsiteY14" fmla="*/ 1706118 h 2439884"/>
                          <a:gd name="connsiteX15" fmla="*/ 1591294 w 2725387"/>
                          <a:gd name="connsiteY15" fmla="*/ 2050503 h 2439884"/>
                          <a:gd name="connsiteX16" fmla="*/ 1698172 w 2725387"/>
                          <a:gd name="connsiteY16" fmla="*/ 2305822 h 2439884"/>
                          <a:gd name="connsiteX17" fmla="*/ 1710047 w 2725387"/>
                          <a:gd name="connsiteY17" fmla="*/ 2335510 h 2439884"/>
                          <a:gd name="connsiteX18" fmla="*/ 1739735 w 2725387"/>
                          <a:gd name="connsiteY18" fmla="*/ 2436451 h 2439884"/>
                          <a:gd name="connsiteX19" fmla="*/ 1805050 w 2725387"/>
                          <a:gd name="connsiteY19" fmla="*/ 2412700 h 2439884"/>
                          <a:gd name="connsiteX20" fmla="*/ 2161309 w 2725387"/>
                          <a:gd name="connsiteY20" fmla="*/ 2377074 h 2439884"/>
                          <a:gd name="connsiteX21" fmla="*/ 2422567 w 2725387"/>
                          <a:gd name="connsiteY21" fmla="*/ 2347386 h 2439884"/>
                          <a:gd name="connsiteX22" fmla="*/ 2725387 w 2725387"/>
                          <a:gd name="connsiteY22" fmla="*/ 2282071 h 2439884"/>
                          <a:gd name="connsiteX0" fmla="*/ 0 w 2725387"/>
                          <a:gd name="connsiteY0" fmla="*/ 2288009 h 2439884"/>
                          <a:gd name="connsiteX1" fmla="*/ 190006 w 2725387"/>
                          <a:gd name="connsiteY1" fmla="*/ 2222695 h 2439884"/>
                          <a:gd name="connsiteX2" fmla="*/ 296883 w 2725387"/>
                          <a:gd name="connsiteY2" fmla="*/ 2270196 h 2439884"/>
                          <a:gd name="connsiteX3" fmla="*/ 362198 w 2725387"/>
                          <a:gd name="connsiteY3" fmla="*/ 2311760 h 2439884"/>
                          <a:gd name="connsiteX4" fmla="*/ 415983 w 2725387"/>
                          <a:gd name="connsiteY4" fmla="*/ 2198697 h 2439884"/>
                          <a:gd name="connsiteX5" fmla="*/ 473331 w 2725387"/>
                          <a:gd name="connsiteY5" fmla="*/ 1882665 h 2439884"/>
                          <a:gd name="connsiteX6" fmla="*/ 552203 w 2725387"/>
                          <a:gd name="connsiteY6" fmla="*/ 1147978 h 2439884"/>
                          <a:gd name="connsiteX7" fmla="*/ 605642 w 2725387"/>
                          <a:gd name="connsiteY7" fmla="*/ 429521 h 2439884"/>
                          <a:gd name="connsiteX8" fmla="*/ 760021 w 2725387"/>
                          <a:gd name="connsiteY8" fmla="*/ 61386 h 2439884"/>
                          <a:gd name="connsiteX9" fmla="*/ 932213 w 2725387"/>
                          <a:gd name="connsiteY9" fmla="*/ 2009 h 2439884"/>
                          <a:gd name="connsiteX10" fmla="*/ 1199408 w 2725387"/>
                          <a:gd name="connsiteY10" fmla="*/ 79199 h 2439884"/>
                          <a:gd name="connsiteX11" fmla="*/ 1341912 w 2725387"/>
                          <a:gd name="connsiteY11" fmla="*/ 245453 h 2439884"/>
                          <a:gd name="connsiteX12" fmla="*/ 1395351 w 2725387"/>
                          <a:gd name="connsiteY12" fmla="*/ 560149 h 2439884"/>
                          <a:gd name="connsiteX13" fmla="*/ 1460665 w 2725387"/>
                          <a:gd name="connsiteY13" fmla="*/ 1195479 h 2439884"/>
                          <a:gd name="connsiteX14" fmla="*/ 1514104 w 2725387"/>
                          <a:gd name="connsiteY14" fmla="*/ 1706118 h 2439884"/>
                          <a:gd name="connsiteX15" fmla="*/ 1591294 w 2725387"/>
                          <a:gd name="connsiteY15" fmla="*/ 2050503 h 2439884"/>
                          <a:gd name="connsiteX16" fmla="*/ 1698172 w 2725387"/>
                          <a:gd name="connsiteY16" fmla="*/ 2305822 h 2439884"/>
                          <a:gd name="connsiteX17" fmla="*/ 1710047 w 2725387"/>
                          <a:gd name="connsiteY17" fmla="*/ 2335510 h 2439884"/>
                          <a:gd name="connsiteX18" fmla="*/ 1739735 w 2725387"/>
                          <a:gd name="connsiteY18" fmla="*/ 2436451 h 2439884"/>
                          <a:gd name="connsiteX19" fmla="*/ 1805050 w 2725387"/>
                          <a:gd name="connsiteY19" fmla="*/ 2412700 h 2439884"/>
                          <a:gd name="connsiteX20" fmla="*/ 2161309 w 2725387"/>
                          <a:gd name="connsiteY20" fmla="*/ 2377074 h 2439884"/>
                          <a:gd name="connsiteX21" fmla="*/ 2422567 w 2725387"/>
                          <a:gd name="connsiteY21" fmla="*/ 2347386 h 2439884"/>
                          <a:gd name="connsiteX22" fmla="*/ 2725387 w 2725387"/>
                          <a:gd name="connsiteY22" fmla="*/ 2282071 h 2439884"/>
                          <a:gd name="connsiteX0" fmla="*/ 0 w 2725387"/>
                          <a:gd name="connsiteY0" fmla="*/ 2288009 h 2439884"/>
                          <a:gd name="connsiteX1" fmla="*/ 190006 w 2725387"/>
                          <a:gd name="connsiteY1" fmla="*/ 2222695 h 2439884"/>
                          <a:gd name="connsiteX2" fmla="*/ 296883 w 2725387"/>
                          <a:gd name="connsiteY2" fmla="*/ 2270196 h 2439884"/>
                          <a:gd name="connsiteX3" fmla="*/ 362198 w 2725387"/>
                          <a:gd name="connsiteY3" fmla="*/ 2311760 h 2439884"/>
                          <a:gd name="connsiteX4" fmla="*/ 415983 w 2725387"/>
                          <a:gd name="connsiteY4" fmla="*/ 2198697 h 2439884"/>
                          <a:gd name="connsiteX5" fmla="*/ 473331 w 2725387"/>
                          <a:gd name="connsiteY5" fmla="*/ 1882665 h 2439884"/>
                          <a:gd name="connsiteX6" fmla="*/ 536963 w 2725387"/>
                          <a:gd name="connsiteY6" fmla="*/ 1125118 h 2439884"/>
                          <a:gd name="connsiteX7" fmla="*/ 605642 w 2725387"/>
                          <a:gd name="connsiteY7" fmla="*/ 429521 h 2439884"/>
                          <a:gd name="connsiteX8" fmla="*/ 760021 w 2725387"/>
                          <a:gd name="connsiteY8" fmla="*/ 61386 h 2439884"/>
                          <a:gd name="connsiteX9" fmla="*/ 932213 w 2725387"/>
                          <a:gd name="connsiteY9" fmla="*/ 2009 h 2439884"/>
                          <a:gd name="connsiteX10" fmla="*/ 1199408 w 2725387"/>
                          <a:gd name="connsiteY10" fmla="*/ 79199 h 2439884"/>
                          <a:gd name="connsiteX11" fmla="*/ 1341912 w 2725387"/>
                          <a:gd name="connsiteY11" fmla="*/ 245453 h 2439884"/>
                          <a:gd name="connsiteX12" fmla="*/ 1395351 w 2725387"/>
                          <a:gd name="connsiteY12" fmla="*/ 560149 h 2439884"/>
                          <a:gd name="connsiteX13" fmla="*/ 1460665 w 2725387"/>
                          <a:gd name="connsiteY13" fmla="*/ 1195479 h 2439884"/>
                          <a:gd name="connsiteX14" fmla="*/ 1514104 w 2725387"/>
                          <a:gd name="connsiteY14" fmla="*/ 1706118 h 2439884"/>
                          <a:gd name="connsiteX15" fmla="*/ 1591294 w 2725387"/>
                          <a:gd name="connsiteY15" fmla="*/ 2050503 h 2439884"/>
                          <a:gd name="connsiteX16" fmla="*/ 1698172 w 2725387"/>
                          <a:gd name="connsiteY16" fmla="*/ 2305822 h 2439884"/>
                          <a:gd name="connsiteX17" fmla="*/ 1710047 w 2725387"/>
                          <a:gd name="connsiteY17" fmla="*/ 2335510 h 2439884"/>
                          <a:gd name="connsiteX18" fmla="*/ 1739735 w 2725387"/>
                          <a:gd name="connsiteY18" fmla="*/ 2436451 h 2439884"/>
                          <a:gd name="connsiteX19" fmla="*/ 1805050 w 2725387"/>
                          <a:gd name="connsiteY19" fmla="*/ 2412700 h 2439884"/>
                          <a:gd name="connsiteX20" fmla="*/ 2161309 w 2725387"/>
                          <a:gd name="connsiteY20" fmla="*/ 2377074 h 2439884"/>
                          <a:gd name="connsiteX21" fmla="*/ 2422567 w 2725387"/>
                          <a:gd name="connsiteY21" fmla="*/ 2347386 h 2439884"/>
                          <a:gd name="connsiteX22" fmla="*/ 2725387 w 2725387"/>
                          <a:gd name="connsiteY22" fmla="*/ 2282071 h 2439884"/>
                          <a:gd name="connsiteX0" fmla="*/ 0 w 2725387"/>
                          <a:gd name="connsiteY0" fmla="*/ 2288009 h 2439884"/>
                          <a:gd name="connsiteX1" fmla="*/ 190006 w 2725387"/>
                          <a:gd name="connsiteY1" fmla="*/ 2222695 h 2439884"/>
                          <a:gd name="connsiteX2" fmla="*/ 296883 w 2725387"/>
                          <a:gd name="connsiteY2" fmla="*/ 2270196 h 2439884"/>
                          <a:gd name="connsiteX3" fmla="*/ 362198 w 2725387"/>
                          <a:gd name="connsiteY3" fmla="*/ 2311760 h 2439884"/>
                          <a:gd name="connsiteX4" fmla="*/ 415983 w 2725387"/>
                          <a:gd name="connsiteY4" fmla="*/ 2198697 h 2439884"/>
                          <a:gd name="connsiteX5" fmla="*/ 473331 w 2725387"/>
                          <a:gd name="connsiteY5" fmla="*/ 1882665 h 2439884"/>
                          <a:gd name="connsiteX6" fmla="*/ 536963 w 2725387"/>
                          <a:gd name="connsiteY6" fmla="*/ 1125118 h 2439884"/>
                          <a:gd name="connsiteX7" fmla="*/ 605642 w 2725387"/>
                          <a:gd name="connsiteY7" fmla="*/ 429521 h 2439884"/>
                          <a:gd name="connsiteX8" fmla="*/ 760021 w 2725387"/>
                          <a:gd name="connsiteY8" fmla="*/ 61386 h 2439884"/>
                          <a:gd name="connsiteX9" fmla="*/ 985553 w 2725387"/>
                          <a:gd name="connsiteY9" fmla="*/ 2009 h 2439884"/>
                          <a:gd name="connsiteX10" fmla="*/ 1199408 w 2725387"/>
                          <a:gd name="connsiteY10" fmla="*/ 79199 h 2439884"/>
                          <a:gd name="connsiteX11" fmla="*/ 1341912 w 2725387"/>
                          <a:gd name="connsiteY11" fmla="*/ 245453 h 2439884"/>
                          <a:gd name="connsiteX12" fmla="*/ 1395351 w 2725387"/>
                          <a:gd name="connsiteY12" fmla="*/ 560149 h 2439884"/>
                          <a:gd name="connsiteX13" fmla="*/ 1460665 w 2725387"/>
                          <a:gd name="connsiteY13" fmla="*/ 1195479 h 2439884"/>
                          <a:gd name="connsiteX14" fmla="*/ 1514104 w 2725387"/>
                          <a:gd name="connsiteY14" fmla="*/ 1706118 h 2439884"/>
                          <a:gd name="connsiteX15" fmla="*/ 1591294 w 2725387"/>
                          <a:gd name="connsiteY15" fmla="*/ 2050503 h 2439884"/>
                          <a:gd name="connsiteX16" fmla="*/ 1698172 w 2725387"/>
                          <a:gd name="connsiteY16" fmla="*/ 2305822 h 2439884"/>
                          <a:gd name="connsiteX17" fmla="*/ 1710047 w 2725387"/>
                          <a:gd name="connsiteY17" fmla="*/ 2335510 h 2439884"/>
                          <a:gd name="connsiteX18" fmla="*/ 1739735 w 2725387"/>
                          <a:gd name="connsiteY18" fmla="*/ 2436451 h 2439884"/>
                          <a:gd name="connsiteX19" fmla="*/ 1805050 w 2725387"/>
                          <a:gd name="connsiteY19" fmla="*/ 2412700 h 2439884"/>
                          <a:gd name="connsiteX20" fmla="*/ 2161309 w 2725387"/>
                          <a:gd name="connsiteY20" fmla="*/ 2377074 h 2439884"/>
                          <a:gd name="connsiteX21" fmla="*/ 2422567 w 2725387"/>
                          <a:gd name="connsiteY21" fmla="*/ 2347386 h 2439884"/>
                          <a:gd name="connsiteX22" fmla="*/ 2725387 w 2725387"/>
                          <a:gd name="connsiteY22" fmla="*/ 2282071 h 2439884"/>
                          <a:gd name="connsiteX0" fmla="*/ 0 w 2725387"/>
                          <a:gd name="connsiteY0" fmla="*/ 2286028 h 2437903"/>
                          <a:gd name="connsiteX1" fmla="*/ 190006 w 2725387"/>
                          <a:gd name="connsiteY1" fmla="*/ 2220714 h 2437903"/>
                          <a:gd name="connsiteX2" fmla="*/ 296883 w 2725387"/>
                          <a:gd name="connsiteY2" fmla="*/ 2268215 h 2437903"/>
                          <a:gd name="connsiteX3" fmla="*/ 362198 w 2725387"/>
                          <a:gd name="connsiteY3" fmla="*/ 2309779 h 2437903"/>
                          <a:gd name="connsiteX4" fmla="*/ 415983 w 2725387"/>
                          <a:gd name="connsiteY4" fmla="*/ 2196716 h 2437903"/>
                          <a:gd name="connsiteX5" fmla="*/ 473331 w 2725387"/>
                          <a:gd name="connsiteY5" fmla="*/ 1880684 h 2437903"/>
                          <a:gd name="connsiteX6" fmla="*/ 536963 w 2725387"/>
                          <a:gd name="connsiteY6" fmla="*/ 1123137 h 2437903"/>
                          <a:gd name="connsiteX7" fmla="*/ 605642 w 2725387"/>
                          <a:gd name="connsiteY7" fmla="*/ 427540 h 2437903"/>
                          <a:gd name="connsiteX8" fmla="*/ 756211 w 2725387"/>
                          <a:gd name="connsiteY8" fmla="*/ 74645 h 2437903"/>
                          <a:gd name="connsiteX9" fmla="*/ 985553 w 2725387"/>
                          <a:gd name="connsiteY9" fmla="*/ 28 h 2437903"/>
                          <a:gd name="connsiteX10" fmla="*/ 1199408 w 2725387"/>
                          <a:gd name="connsiteY10" fmla="*/ 77218 h 2437903"/>
                          <a:gd name="connsiteX11" fmla="*/ 1341912 w 2725387"/>
                          <a:gd name="connsiteY11" fmla="*/ 243472 h 2437903"/>
                          <a:gd name="connsiteX12" fmla="*/ 1395351 w 2725387"/>
                          <a:gd name="connsiteY12" fmla="*/ 558168 h 2437903"/>
                          <a:gd name="connsiteX13" fmla="*/ 1460665 w 2725387"/>
                          <a:gd name="connsiteY13" fmla="*/ 1193498 h 2437903"/>
                          <a:gd name="connsiteX14" fmla="*/ 1514104 w 2725387"/>
                          <a:gd name="connsiteY14" fmla="*/ 1704137 h 2437903"/>
                          <a:gd name="connsiteX15" fmla="*/ 1591294 w 2725387"/>
                          <a:gd name="connsiteY15" fmla="*/ 2048522 h 2437903"/>
                          <a:gd name="connsiteX16" fmla="*/ 1698172 w 2725387"/>
                          <a:gd name="connsiteY16" fmla="*/ 2303841 h 2437903"/>
                          <a:gd name="connsiteX17" fmla="*/ 1710047 w 2725387"/>
                          <a:gd name="connsiteY17" fmla="*/ 2333529 h 2437903"/>
                          <a:gd name="connsiteX18" fmla="*/ 1739735 w 2725387"/>
                          <a:gd name="connsiteY18" fmla="*/ 2434470 h 2437903"/>
                          <a:gd name="connsiteX19" fmla="*/ 1805050 w 2725387"/>
                          <a:gd name="connsiteY19" fmla="*/ 2410719 h 2437903"/>
                          <a:gd name="connsiteX20" fmla="*/ 2161309 w 2725387"/>
                          <a:gd name="connsiteY20" fmla="*/ 2375093 h 2437903"/>
                          <a:gd name="connsiteX21" fmla="*/ 2422567 w 2725387"/>
                          <a:gd name="connsiteY21" fmla="*/ 2345405 h 2437903"/>
                          <a:gd name="connsiteX22" fmla="*/ 2725387 w 2725387"/>
                          <a:gd name="connsiteY22" fmla="*/ 2280090 h 2437903"/>
                          <a:gd name="connsiteX0" fmla="*/ 0 w 2725387"/>
                          <a:gd name="connsiteY0" fmla="*/ 2286028 h 2437903"/>
                          <a:gd name="connsiteX1" fmla="*/ 190006 w 2725387"/>
                          <a:gd name="connsiteY1" fmla="*/ 2220714 h 2437903"/>
                          <a:gd name="connsiteX2" fmla="*/ 296883 w 2725387"/>
                          <a:gd name="connsiteY2" fmla="*/ 2268215 h 2437903"/>
                          <a:gd name="connsiteX3" fmla="*/ 362198 w 2725387"/>
                          <a:gd name="connsiteY3" fmla="*/ 2309779 h 2437903"/>
                          <a:gd name="connsiteX4" fmla="*/ 415983 w 2725387"/>
                          <a:gd name="connsiteY4" fmla="*/ 2196716 h 2437903"/>
                          <a:gd name="connsiteX5" fmla="*/ 473331 w 2725387"/>
                          <a:gd name="connsiteY5" fmla="*/ 1880684 h 2437903"/>
                          <a:gd name="connsiteX6" fmla="*/ 536963 w 2725387"/>
                          <a:gd name="connsiteY6" fmla="*/ 1123137 h 2437903"/>
                          <a:gd name="connsiteX7" fmla="*/ 605642 w 2725387"/>
                          <a:gd name="connsiteY7" fmla="*/ 427540 h 2437903"/>
                          <a:gd name="connsiteX8" fmla="*/ 756211 w 2725387"/>
                          <a:gd name="connsiteY8" fmla="*/ 74645 h 2437903"/>
                          <a:gd name="connsiteX9" fmla="*/ 985553 w 2725387"/>
                          <a:gd name="connsiteY9" fmla="*/ 28 h 2437903"/>
                          <a:gd name="connsiteX10" fmla="*/ 1199408 w 2725387"/>
                          <a:gd name="connsiteY10" fmla="*/ 77218 h 2437903"/>
                          <a:gd name="connsiteX11" fmla="*/ 1338102 w 2725387"/>
                          <a:gd name="connsiteY11" fmla="*/ 262522 h 2437903"/>
                          <a:gd name="connsiteX12" fmla="*/ 1395351 w 2725387"/>
                          <a:gd name="connsiteY12" fmla="*/ 558168 h 2437903"/>
                          <a:gd name="connsiteX13" fmla="*/ 1460665 w 2725387"/>
                          <a:gd name="connsiteY13" fmla="*/ 1193498 h 2437903"/>
                          <a:gd name="connsiteX14" fmla="*/ 1514104 w 2725387"/>
                          <a:gd name="connsiteY14" fmla="*/ 1704137 h 2437903"/>
                          <a:gd name="connsiteX15" fmla="*/ 1591294 w 2725387"/>
                          <a:gd name="connsiteY15" fmla="*/ 2048522 h 2437903"/>
                          <a:gd name="connsiteX16" fmla="*/ 1698172 w 2725387"/>
                          <a:gd name="connsiteY16" fmla="*/ 2303841 h 2437903"/>
                          <a:gd name="connsiteX17" fmla="*/ 1710047 w 2725387"/>
                          <a:gd name="connsiteY17" fmla="*/ 2333529 h 2437903"/>
                          <a:gd name="connsiteX18" fmla="*/ 1739735 w 2725387"/>
                          <a:gd name="connsiteY18" fmla="*/ 2434470 h 2437903"/>
                          <a:gd name="connsiteX19" fmla="*/ 1805050 w 2725387"/>
                          <a:gd name="connsiteY19" fmla="*/ 2410719 h 2437903"/>
                          <a:gd name="connsiteX20" fmla="*/ 2161309 w 2725387"/>
                          <a:gd name="connsiteY20" fmla="*/ 2375093 h 2437903"/>
                          <a:gd name="connsiteX21" fmla="*/ 2422567 w 2725387"/>
                          <a:gd name="connsiteY21" fmla="*/ 2345405 h 2437903"/>
                          <a:gd name="connsiteX22" fmla="*/ 2725387 w 2725387"/>
                          <a:gd name="connsiteY22" fmla="*/ 2280090 h 2437903"/>
                          <a:gd name="connsiteX0" fmla="*/ 0 w 2725387"/>
                          <a:gd name="connsiteY0" fmla="*/ 2286028 h 2437903"/>
                          <a:gd name="connsiteX1" fmla="*/ 190006 w 2725387"/>
                          <a:gd name="connsiteY1" fmla="*/ 2220714 h 2437903"/>
                          <a:gd name="connsiteX2" fmla="*/ 296883 w 2725387"/>
                          <a:gd name="connsiteY2" fmla="*/ 2268215 h 2437903"/>
                          <a:gd name="connsiteX3" fmla="*/ 362198 w 2725387"/>
                          <a:gd name="connsiteY3" fmla="*/ 2309779 h 2437903"/>
                          <a:gd name="connsiteX4" fmla="*/ 415983 w 2725387"/>
                          <a:gd name="connsiteY4" fmla="*/ 2196716 h 2437903"/>
                          <a:gd name="connsiteX5" fmla="*/ 473331 w 2725387"/>
                          <a:gd name="connsiteY5" fmla="*/ 1880684 h 2437903"/>
                          <a:gd name="connsiteX6" fmla="*/ 536963 w 2725387"/>
                          <a:gd name="connsiteY6" fmla="*/ 1123137 h 2437903"/>
                          <a:gd name="connsiteX7" fmla="*/ 605642 w 2725387"/>
                          <a:gd name="connsiteY7" fmla="*/ 427540 h 2437903"/>
                          <a:gd name="connsiteX8" fmla="*/ 756211 w 2725387"/>
                          <a:gd name="connsiteY8" fmla="*/ 74645 h 2437903"/>
                          <a:gd name="connsiteX9" fmla="*/ 985553 w 2725387"/>
                          <a:gd name="connsiteY9" fmla="*/ 28 h 2437903"/>
                          <a:gd name="connsiteX10" fmla="*/ 1199408 w 2725387"/>
                          <a:gd name="connsiteY10" fmla="*/ 77218 h 2437903"/>
                          <a:gd name="connsiteX11" fmla="*/ 1338102 w 2725387"/>
                          <a:gd name="connsiteY11" fmla="*/ 262522 h 2437903"/>
                          <a:gd name="connsiteX12" fmla="*/ 1383921 w 2725387"/>
                          <a:gd name="connsiteY12" fmla="*/ 600078 h 2437903"/>
                          <a:gd name="connsiteX13" fmla="*/ 1460665 w 2725387"/>
                          <a:gd name="connsiteY13" fmla="*/ 1193498 h 2437903"/>
                          <a:gd name="connsiteX14" fmla="*/ 1514104 w 2725387"/>
                          <a:gd name="connsiteY14" fmla="*/ 1704137 h 2437903"/>
                          <a:gd name="connsiteX15" fmla="*/ 1591294 w 2725387"/>
                          <a:gd name="connsiteY15" fmla="*/ 2048522 h 2437903"/>
                          <a:gd name="connsiteX16" fmla="*/ 1698172 w 2725387"/>
                          <a:gd name="connsiteY16" fmla="*/ 2303841 h 2437903"/>
                          <a:gd name="connsiteX17" fmla="*/ 1710047 w 2725387"/>
                          <a:gd name="connsiteY17" fmla="*/ 2333529 h 2437903"/>
                          <a:gd name="connsiteX18" fmla="*/ 1739735 w 2725387"/>
                          <a:gd name="connsiteY18" fmla="*/ 2434470 h 2437903"/>
                          <a:gd name="connsiteX19" fmla="*/ 1805050 w 2725387"/>
                          <a:gd name="connsiteY19" fmla="*/ 2410719 h 2437903"/>
                          <a:gd name="connsiteX20" fmla="*/ 2161309 w 2725387"/>
                          <a:gd name="connsiteY20" fmla="*/ 2375093 h 2437903"/>
                          <a:gd name="connsiteX21" fmla="*/ 2422567 w 2725387"/>
                          <a:gd name="connsiteY21" fmla="*/ 2345405 h 2437903"/>
                          <a:gd name="connsiteX22" fmla="*/ 2725387 w 2725387"/>
                          <a:gd name="connsiteY22" fmla="*/ 2280090 h 2437903"/>
                          <a:gd name="connsiteX0" fmla="*/ 0 w 2725387"/>
                          <a:gd name="connsiteY0" fmla="*/ 2286028 h 2437903"/>
                          <a:gd name="connsiteX1" fmla="*/ 190006 w 2725387"/>
                          <a:gd name="connsiteY1" fmla="*/ 2220714 h 2437903"/>
                          <a:gd name="connsiteX2" fmla="*/ 296883 w 2725387"/>
                          <a:gd name="connsiteY2" fmla="*/ 2268215 h 2437903"/>
                          <a:gd name="connsiteX3" fmla="*/ 362198 w 2725387"/>
                          <a:gd name="connsiteY3" fmla="*/ 2309779 h 2437903"/>
                          <a:gd name="connsiteX4" fmla="*/ 415983 w 2725387"/>
                          <a:gd name="connsiteY4" fmla="*/ 2196716 h 2437903"/>
                          <a:gd name="connsiteX5" fmla="*/ 473331 w 2725387"/>
                          <a:gd name="connsiteY5" fmla="*/ 1880684 h 2437903"/>
                          <a:gd name="connsiteX6" fmla="*/ 536963 w 2725387"/>
                          <a:gd name="connsiteY6" fmla="*/ 1123137 h 2437903"/>
                          <a:gd name="connsiteX7" fmla="*/ 605642 w 2725387"/>
                          <a:gd name="connsiteY7" fmla="*/ 427540 h 2437903"/>
                          <a:gd name="connsiteX8" fmla="*/ 756211 w 2725387"/>
                          <a:gd name="connsiteY8" fmla="*/ 74645 h 2437903"/>
                          <a:gd name="connsiteX9" fmla="*/ 985553 w 2725387"/>
                          <a:gd name="connsiteY9" fmla="*/ 28 h 2437903"/>
                          <a:gd name="connsiteX10" fmla="*/ 1199408 w 2725387"/>
                          <a:gd name="connsiteY10" fmla="*/ 77218 h 2437903"/>
                          <a:gd name="connsiteX11" fmla="*/ 1338102 w 2725387"/>
                          <a:gd name="connsiteY11" fmla="*/ 262522 h 2437903"/>
                          <a:gd name="connsiteX12" fmla="*/ 1383921 w 2725387"/>
                          <a:gd name="connsiteY12" fmla="*/ 600078 h 2437903"/>
                          <a:gd name="connsiteX13" fmla="*/ 1441615 w 2725387"/>
                          <a:gd name="connsiteY13" fmla="*/ 1197308 h 2437903"/>
                          <a:gd name="connsiteX14" fmla="*/ 1514104 w 2725387"/>
                          <a:gd name="connsiteY14" fmla="*/ 1704137 h 2437903"/>
                          <a:gd name="connsiteX15" fmla="*/ 1591294 w 2725387"/>
                          <a:gd name="connsiteY15" fmla="*/ 2048522 h 2437903"/>
                          <a:gd name="connsiteX16" fmla="*/ 1698172 w 2725387"/>
                          <a:gd name="connsiteY16" fmla="*/ 2303841 h 2437903"/>
                          <a:gd name="connsiteX17" fmla="*/ 1710047 w 2725387"/>
                          <a:gd name="connsiteY17" fmla="*/ 2333529 h 2437903"/>
                          <a:gd name="connsiteX18" fmla="*/ 1739735 w 2725387"/>
                          <a:gd name="connsiteY18" fmla="*/ 2434470 h 2437903"/>
                          <a:gd name="connsiteX19" fmla="*/ 1805050 w 2725387"/>
                          <a:gd name="connsiteY19" fmla="*/ 2410719 h 2437903"/>
                          <a:gd name="connsiteX20" fmla="*/ 2161309 w 2725387"/>
                          <a:gd name="connsiteY20" fmla="*/ 2375093 h 2437903"/>
                          <a:gd name="connsiteX21" fmla="*/ 2422567 w 2725387"/>
                          <a:gd name="connsiteY21" fmla="*/ 2345405 h 2437903"/>
                          <a:gd name="connsiteX22" fmla="*/ 2725387 w 2725387"/>
                          <a:gd name="connsiteY22" fmla="*/ 2280090 h 2437903"/>
                          <a:gd name="connsiteX0" fmla="*/ 0 w 2725387"/>
                          <a:gd name="connsiteY0" fmla="*/ 2286028 h 2437903"/>
                          <a:gd name="connsiteX1" fmla="*/ 190006 w 2725387"/>
                          <a:gd name="connsiteY1" fmla="*/ 2220714 h 2437903"/>
                          <a:gd name="connsiteX2" fmla="*/ 296883 w 2725387"/>
                          <a:gd name="connsiteY2" fmla="*/ 2268215 h 2437903"/>
                          <a:gd name="connsiteX3" fmla="*/ 362198 w 2725387"/>
                          <a:gd name="connsiteY3" fmla="*/ 2309779 h 2437903"/>
                          <a:gd name="connsiteX4" fmla="*/ 415983 w 2725387"/>
                          <a:gd name="connsiteY4" fmla="*/ 2196716 h 2437903"/>
                          <a:gd name="connsiteX5" fmla="*/ 473331 w 2725387"/>
                          <a:gd name="connsiteY5" fmla="*/ 1880684 h 2437903"/>
                          <a:gd name="connsiteX6" fmla="*/ 536963 w 2725387"/>
                          <a:gd name="connsiteY6" fmla="*/ 1123137 h 2437903"/>
                          <a:gd name="connsiteX7" fmla="*/ 605642 w 2725387"/>
                          <a:gd name="connsiteY7" fmla="*/ 427540 h 2437903"/>
                          <a:gd name="connsiteX8" fmla="*/ 756211 w 2725387"/>
                          <a:gd name="connsiteY8" fmla="*/ 74645 h 2437903"/>
                          <a:gd name="connsiteX9" fmla="*/ 985553 w 2725387"/>
                          <a:gd name="connsiteY9" fmla="*/ 28 h 2437903"/>
                          <a:gd name="connsiteX10" fmla="*/ 1199408 w 2725387"/>
                          <a:gd name="connsiteY10" fmla="*/ 77218 h 2437903"/>
                          <a:gd name="connsiteX11" fmla="*/ 1338102 w 2725387"/>
                          <a:gd name="connsiteY11" fmla="*/ 262522 h 2437903"/>
                          <a:gd name="connsiteX12" fmla="*/ 1383921 w 2725387"/>
                          <a:gd name="connsiteY12" fmla="*/ 600078 h 2437903"/>
                          <a:gd name="connsiteX13" fmla="*/ 1441615 w 2725387"/>
                          <a:gd name="connsiteY13" fmla="*/ 1197308 h 2437903"/>
                          <a:gd name="connsiteX14" fmla="*/ 1514104 w 2725387"/>
                          <a:gd name="connsiteY14" fmla="*/ 1704137 h 2437903"/>
                          <a:gd name="connsiteX15" fmla="*/ 1576054 w 2725387"/>
                          <a:gd name="connsiteY15" fmla="*/ 2044712 h 2437903"/>
                          <a:gd name="connsiteX16" fmla="*/ 1698172 w 2725387"/>
                          <a:gd name="connsiteY16" fmla="*/ 2303841 h 2437903"/>
                          <a:gd name="connsiteX17" fmla="*/ 1710047 w 2725387"/>
                          <a:gd name="connsiteY17" fmla="*/ 2333529 h 2437903"/>
                          <a:gd name="connsiteX18" fmla="*/ 1739735 w 2725387"/>
                          <a:gd name="connsiteY18" fmla="*/ 2434470 h 2437903"/>
                          <a:gd name="connsiteX19" fmla="*/ 1805050 w 2725387"/>
                          <a:gd name="connsiteY19" fmla="*/ 2410719 h 2437903"/>
                          <a:gd name="connsiteX20" fmla="*/ 2161309 w 2725387"/>
                          <a:gd name="connsiteY20" fmla="*/ 2375093 h 2437903"/>
                          <a:gd name="connsiteX21" fmla="*/ 2422567 w 2725387"/>
                          <a:gd name="connsiteY21" fmla="*/ 2345405 h 2437903"/>
                          <a:gd name="connsiteX22" fmla="*/ 2725387 w 2725387"/>
                          <a:gd name="connsiteY22" fmla="*/ 2280090 h 2437903"/>
                          <a:gd name="connsiteX0" fmla="*/ 0 w 2725387"/>
                          <a:gd name="connsiteY0" fmla="*/ 2286028 h 2434418"/>
                          <a:gd name="connsiteX1" fmla="*/ 190006 w 2725387"/>
                          <a:gd name="connsiteY1" fmla="*/ 2220714 h 2434418"/>
                          <a:gd name="connsiteX2" fmla="*/ 296883 w 2725387"/>
                          <a:gd name="connsiteY2" fmla="*/ 2268215 h 2434418"/>
                          <a:gd name="connsiteX3" fmla="*/ 362198 w 2725387"/>
                          <a:gd name="connsiteY3" fmla="*/ 2309779 h 2434418"/>
                          <a:gd name="connsiteX4" fmla="*/ 415983 w 2725387"/>
                          <a:gd name="connsiteY4" fmla="*/ 2196716 h 2434418"/>
                          <a:gd name="connsiteX5" fmla="*/ 473331 w 2725387"/>
                          <a:gd name="connsiteY5" fmla="*/ 1880684 h 2434418"/>
                          <a:gd name="connsiteX6" fmla="*/ 536963 w 2725387"/>
                          <a:gd name="connsiteY6" fmla="*/ 1123137 h 2434418"/>
                          <a:gd name="connsiteX7" fmla="*/ 605642 w 2725387"/>
                          <a:gd name="connsiteY7" fmla="*/ 427540 h 2434418"/>
                          <a:gd name="connsiteX8" fmla="*/ 756211 w 2725387"/>
                          <a:gd name="connsiteY8" fmla="*/ 74645 h 2434418"/>
                          <a:gd name="connsiteX9" fmla="*/ 985553 w 2725387"/>
                          <a:gd name="connsiteY9" fmla="*/ 28 h 2434418"/>
                          <a:gd name="connsiteX10" fmla="*/ 1199408 w 2725387"/>
                          <a:gd name="connsiteY10" fmla="*/ 77218 h 2434418"/>
                          <a:gd name="connsiteX11" fmla="*/ 1338102 w 2725387"/>
                          <a:gd name="connsiteY11" fmla="*/ 262522 h 2434418"/>
                          <a:gd name="connsiteX12" fmla="*/ 1383921 w 2725387"/>
                          <a:gd name="connsiteY12" fmla="*/ 600078 h 2434418"/>
                          <a:gd name="connsiteX13" fmla="*/ 1441615 w 2725387"/>
                          <a:gd name="connsiteY13" fmla="*/ 1197308 h 2434418"/>
                          <a:gd name="connsiteX14" fmla="*/ 1514104 w 2725387"/>
                          <a:gd name="connsiteY14" fmla="*/ 1704137 h 2434418"/>
                          <a:gd name="connsiteX15" fmla="*/ 1576054 w 2725387"/>
                          <a:gd name="connsiteY15" fmla="*/ 2044712 h 2434418"/>
                          <a:gd name="connsiteX16" fmla="*/ 1698172 w 2725387"/>
                          <a:gd name="connsiteY16" fmla="*/ 2303841 h 2434418"/>
                          <a:gd name="connsiteX17" fmla="*/ 1710047 w 2725387"/>
                          <a:gd name="connsiteY17" fmla="*/ 2333529 h 2434418"/>
                          <a:gd name="connsiteX18" fmla="*/ 1762595 w 2725387"/>
                          <a:gd name="connsiteY18" fmla="*/ 2430660 h 2434418"/>
                          <a:gd name="connsiteX19" fmla="*/ 1805050 w 2725387"/>
                          <a:gd name="connsiteY19" fmla="*/ 2410719 h 2434418"/>
                          <a:gd name="connsiteX20" fmla="*/ 2161309 w 2725387"/>
                          <a:gd name="connsiteY20" fmla="*/ 2375093 h 2434418"/>
                          <a:gd name="connsiteX21" fmla="*/ 2422567 w 2725387"/>
                          <a:gd name="connsiteY21" fmla="*/ 2345405 h 2434418"/>
                          <a:gd name="connsiteX22" fmla="*/ 2725387 w 2725387"/>
                          <a:gd name="connsiteY22" fmla="*/ 2280090 h 2434418"/>
                          <a:gd name="connsiteX0" fmla="*/ 0 w 2725387"/>
                          <a:gd name="connsiteY0" fmla="*/ 2286028 h 2433686"/>
                          <a:gd name="connsiteX1" fmla="*/ 190006 w 2725387"/>
                          <a:gd name="connsiteY1" fmla="*/ 2220714 h 2433686"/>
                          <a:gd name="connsiteX2" fmla="*/ 296883 w 2725387"/>
                          <a:gd name="connsiteY2" fmla="*/ 2268215 h 2433686"/>
                          <a:gd name="connsiteX3" fmla="*/ 362198 w 2725387"/>
                          <a:gd name="connsiteY3" fmla="*/ 2309779 h 2433686"/>
                          <a:gd name="connsiteX4" fmla="*/ 415983 w 2725387"/>
                          <a:gd name="connsiteY4" fmla="*/ 2196716 h 2433686"/>
                          <a:gd name="connsiteX5" fmla="*/ 473331 w 2725387"/>
                          <a:gd name="connsiteY5" fmla="*/ 1880684 h 2433686"/>
                          <a:gd name="connsiteX6" fmla="*/ 536963 w 2725387"/>
                          <a:gd name="connsiteY6" fmla="*/ 1123137 h 2433686"/>
                          <a:gd name="connsiteX7" fmla="*/ 605642 w 2725387"/>
                          <a:gd name="connsiteY7" fmla="*/ 427540 h 2433686"/>
                          <a:gd name="connsiteX8" fmla="*/ 756211 w 2725387"/>
                          <a:gd name="connsiteY8" fmla="*/ 74645 h 2433686"/>
                          <a:gd name="connsiteX9" fmla="*/ 985553 w 2725387"/>
                          <a:gd name="connsiteY9" fmla="*/ 28 h 2433686"/>
                          <a:gd name="connsiteX10" fmla="*/ 1199408 w 2725387"/>
                          <a:gd name="connsiteY10" fmla="*/ 77218 h 2433686"/>
                          <a:gd name="connsiteX11" fmla="*/ 1338102 w 2725387"/>
                          <a:gd name="connsiteY11" fmla="*/ 262522 h 2433686"/>
                          <a:gd name="connsiteX12" fmla="*/ 1383921 w 2725387"/>
                          <a:gd name="connsiteY12" fmla="*/ 600078 h 2433686"/>
                          <a:gd name="connsiteX13" fmla="*/ 1441615 w 2725387"/>
                          <a:gd name="connsiteY13" fmla="*/ 1197308 h 2433686"/>
                          <a:gd name="connsiteX14" fmla="*/ 1514104 w 2725387"/>
                          <a:gd name="connsiteY14" fmla="*/ 1704137 h 2433686"/>
                          <a:gd name="connsiteX15" fmla="*/ 1576054 w 2725387"/>
                          <a:gd name="connsiteY15" fmla="*/ 2044712 h 2433686"/>
                          <a:gd name="connsiteX16" fmla="*/ 1698172 w 2725387"/>
                          <a:gd name="connsiteY16" fmla="*/ 2303841 h 2433686"/>
                          <a:gd name="connsiteX17" fmla="*/ 1717667 w 2725387"/>
                          <a:gd name="connsiteY17" fmla="*/ 2344959 h 2433686"/>
                          <a:gd name="connsiteX18" fmla="*/ 1762595 w 2725387"/>
                          <a:gd name="connsiteY18" fmla="*/ 2430660 h 2433686"/>
                          <a:gd name="connsiteX19" fmla="*/ 1805050 w 2725387"/>
                          <a:gd name="connsiteY19" fmla="*/ 2410719 h 2433686"/>
                          <a:gd name="connsiteX20" fmla="*/ 2161309 w 2725387"/>
                          <a:gd name="connsiteY20" fmla="*/ 2375093 h 2433686"/>
                          <a:gd name="connsiteX21" fmla="*/ 2422567 w 2725387"/>
                          <a:gd name="connsiteY21" fmla="*/ 2345405 h 2433686"/>
                          <a:gd name="connsiteX22" fmla="*/ 2725387 w 2725387"/>
                          <a:gd name="connsiteY22" fmla="*/ 2280090 h 2433686"/>
                          <a:gd name="connsiteX0" fmla="*/ 0 w 2725387"/>
                          <a:gd name="connsiteY0" fmla="*/ 2286028 h 2433686"/>
                          <a:gd name="connsiteX1" fmla="*/ 190006 w 2725387"/>
                          <a:gd name="connsiteY1" fmla="*/ 2220714 h 2433686"/>
                          <a:gd name="connsiteX2" fmla="*/ 296883 w 2725387"/>
                          <a:gd name="connsiteY2" fmla="*/ 2268215 h 2433686"/>
                          <a:gd name="connsiteX3" fmla="*/ 362198 w 2725387"/>
                          <a:gd name="connsiteY3" fmla="*/ 2309779 h 2433686"/>
                          <a:gd name="connsiteX4" fmla="*/ 415983 w 2725387"/>
                          <a:gd name="connsiteY4" fmla="*/ 2196716 h 2433686"/>
                          <a:gd name="connsiteX5" fmla="*/ 473331 w 2725387"/>
                          <a:gd name="connsiteY5" fmla="*/ 1880684 h 2433686"/>
                          <a:gd name="connsiteX6" fmla="*/ 536963 w 2725387"/>
                          <a:gd name="connsiteY6" fmla="*/ 1123137 h 2433686"/>
                          <a:gd name="connsiteX7" fmla="*/ 605642 w 2725387"/>
                          <a:gd name="connsiteY7" fmla="*/ 427540 h 2433686"/>
                          <a:gd name="connsiteX8" fmla="*/ 756211 w 2725387"/>
                          <a:gd name="connsiteY8" fmla="*/ 74645 h 2433686"/>
                          <a:gd name="connsiteX9" fmla="*/ 985553 w 2725387"/>
                          <a:gd name="connsiteY9" fmla="*/ 28 h 2433686"/>
                          <a:gd name="connsiteX10" fmla="*/ 1199408 w 2725387"/>
                          <a:gd name="connsiteY10" fmla="*/ 77218 h 2433686"/>
                          <a:gd name="connsiteX11" fmla="*/ 1338102 w 2725387"/>
                          <a:gd name="connsiteY11" fmla="*/ 262522 h 2433686"/>
                          <a:gd name="connsiteX12" fmla="*/ 1383921 w 2725387"/>
                          <a:gd name="connsiteY12" fmla="*/ 600078 h 2433686"/>
                          <a:gd name="connsiteX13" fmla="*/ 1441615 w 2725387"/>
                          <a:gd name="connsiteY13" fmla="*/ 1197308 h 2433686"/>
                          <a:gd name="connsiteX14" fmla="*/ 1514104 w 2725387"/>
                          <a:gd name="connsiteY14" fmla="*/ 1704137 h 2433686"/>
                          <a:gd name="connsiteX15" fmla="*/ 1576054 w 2725387"/>
                          <a:gd name="connsiteY15" fmla="*/ 2044712 h 2433686"/>
                          <a:gd name="connsiteX16" fmla="*/ 1663882 w 2725387"/>
                          <a:gd name="connsiteY16" fmla="*/ 2235261 h 2433686"/>
                          <a:gd name="connsiteX17" fmla="*/ 1717667 w 2725387"/>
                          <a:gd name="connsiteY17" fmla="*/ 2344959 h 2433686"/>
                          <a:gd name="connsiteX18" fmla="*/ 1762595 w 2725387"/>
                          <a:gd name="connsiteY18" fmla="*/ 2430660 h 2433686"/>
                          <a:gd name="connsiteX19" fmla="*/ 1805050 w 2725387"/>
                          <a:gd name="connsiteY19" fmla="*/ 2410719 h 2433686"/>
                          <a:gd name="connsiteX20" fmla="*/ 2161309 w 2725387"/>
                          <a:gd name="connsiteY20" fmla="*/ 2375093 h 2433686"/>
                          <a:gd name="connsiteX21" fmla="*/ 2422567 w 2725387"/>
                          <a:gd name="connsiteY21" fmla="*/ 2345405 h 2433686"/>
                          <a:gd name="connsiteX22" fmla="*/ 2725387 w 2725387"/>
                          <a:gd name="connsiteY22" fmla="*/ 2280090 h 2433686"/>
                          <a:gd name="connsiteX0" fmla="*/ 0 w 2725387"/>
                          <a:gd name="connsiteY0" fmla="*/ 2286028 h 2433686"/>
                          <a:gd name="connsiteX1" fmla="*/ 190006 w 2725387"/>
                          <a:gd name="connsiteY1" fmla="*/ 2220714 h 2433686"/>
                          <a:gd name="connsiteX2" fmla="*/ 296883 w 2725387"/>
                          <a:gd name="connsiteY2" fmla="*/ 2268215 h 2433686"/>
                          <a:gd name="connsiteX3" fmla="*/ 362198 w 2725387"/>
                          <a:gd name="connsiteY3" fmla="*/ 2309779 h 2433686"/>
                          <a:gd name="connsiteX4" fmla="*/ 415983 w 2725387"/>
                          <a:gd name="connsiteY4" fmla="*/ 2196716 h 2433686"/>
                          <a:gd name="connsiteX5" fmla="*/ 473331 w 2725387"/>
                          <a:gd name="connsiteY5" fmla="*/ 1880684 h 2433686"/>
                          <a:gd name="connsiteX6" fmla="*/ 536963 w 2725387"/>
                          <a:gd name="connsiteY6" fmla="*/ 1123137 h 2433686"/>
                          <a:gd name="connsiteX7" fmla="*/ 605642 w 2725387"/>
                          <a:gd name="connsiteY7" fmla="*/ 427540 h 2433686"/>
                          <a:gd name="connsiteX8" fmla="*/ 756211 w 2725387"/>
                          <a:gd name="connsiteY8" fmla="*/ 74645 h 2433686"/>
                          <a:gd name="connsiteX9" fmla="*/ 985553 w 2725387"/>
                          <a:gd name="connsiteY9" fmla="*/ 28 h 2433686"/>
                          <a:gd name="connsiteX10" fmla="*/ 1199408 w 2725387"/>
                          <a:gd name="connsiteY10" fmla="*/ 77218 h 2433686"/>
                          <a:gd name="connsiteX11" fmla="*/ 1338102 w 2725387"/>
                          <a:gd name="connsiteY11" fmla="*/ 262522 h 2433686"/>
                          <a:gd name="connsiteX12" fmla="*/ 1383921 w 2725387"/>
                          <a:gd name="connsiteY12" fmla="*/ 600078 h 2433686"/>
                          <a:gd name="connsiteX13" fmla="*/ 1441615 w 2725387"/>
                          <a:gd name="connsiteY13" fmla="*/ 1197308 h 2433686"/>
                          <a:gd name="connsiteX14" fmla="*/ 1514104 w 2725387"/>
                          <a:gd name="connsiteY14" fmla="*/ 1704137 h 2433686"/>
                          <a:gd name="connsiteX15" fmla="*/ 1576054 w 2725387"/>
                          <a:gd name="connsiteY15" fmla="*/ 2044712 h 2433686"/>
                          <a:gd name="connsiteX16" fmla="*/ 1648642 w 2725387"/>
                          <a:gd name="connsiteY16" fmla="*/ 2220021 h 2433686"/>
                          <a:gd name="connsiteX17" fmla="*/ 1717667 w 2725387"/>
                          <a:gd name="connsiteY17" fmla="*/ 2344959 h 2433686"/>
                          <a:gd name="connsiteX18" fmla="*/ 1762595 w 2725387"/>
                          <a:gd name="connsiteY18" fmla="*/ 2430660 h 2433686"/>
                          <a:gd name="connsiteX19" fmla="*/ 1805050 w 2725387"/>
                          <a:gd name="connsiteY19" fmla="*/ 2410719 h 2433686"/>
                          <a:gd name="connsiteX20" fmla="*/ 2161309 w 2725387"/>
                          <a:gd name="connsiteY20" fmla="*/ 2375093 h 2433686"/>
                          <a:gd name="connsiteX21" fmla="*/ 2422567 w 2725387"/>
                          <a:gd name="connsiteY21" fmla="*/ 2345405 h 2433686"/>
                          <a:gd name="connsiteX22" fmla="*/ 2725387 w 2725387"/>
                          <a:gd name="connsiteY22" fmla="*/ 2280090 h 2433686"/>
                          <a:gd name="connsiteX0" fmla="*/ 0 w 2725387"/>
                          <a:gd name="connsiteY0" fmla="*/ 2286028 h 2433927"/>
                          <a:gd name="connsiteX1" fmla="*/ 190006 w 2725387"/>
                          <a:gd name="connsiteY1" fmla="*/ 2220714 h 2433927"/>
                          <a:gd name="connsiteX2" fmla="*/ 296883 w 2725387"/>
                          <a:gd name="connsiteY2" fmla="*/ 2268215 h 2433927"/>
                          <a:gd name="connsiteX3" fmla="*/ 362198 w 2725387"/>
                          <a:gd name="connsiteY3" fmla="*/ 2309779 h 2433927"/>
                          <a:gd name="connsiteX4" fmla="*/ 415983 w 2725387"/>
                          <a:gd name="connsiteY4" fmla="*/ 2196716 h 2433927"/>
                          <a:gd name="connsiteX5" fmla="*/ 473331 w 2725387"/>
                          <a:gd name="connsiteY5" fmla="*/ 1880684 h 2433927"/>
                          <a:gd name="connsiteX6" fmla="*/ 536963 w 2725387"/>
                          <a:gd name="connsiteY6" fmla="*/ 1123137 h 2433927"/>
                          <a:gd name="connsiteX7" fmla="*/ 605642 w 2725387"/>
                          <a:gd name="connsiteY7" fmla="*/ 427540 h 2433927"/>
                          <a:gd name="connsiteX8" fmla="*/ 756211 w 2725387"/>
                          <a:gd name="connsiteY8" fmla="*/ 74645 h 2433927"/>
                          <a:gd name="connsiteX9" fmla="*/ 985553 w 2725387"/>
                          <a:gd name="connsiteY9" fmla="*/ 28 h 2433927"/>
                          <a:gd name="connsiteX10" fmla="*/ 1199408 w 2725387"/>
                          <a:gd name="connsiteY10" fmla="*/ 77218 h 2433927"/>
                          <a:gd name="connsiteX11" fmla="*/ 1338102 w 2725387"/>
                          <a:gd name="connsiteY11" fmla="*/ 262522 h 2433927"/>
                          <a:gd name="connsiteX12" fmla="*/ 1383921 w 2725387"/>
                          <a:gd name="connsiteY12" fmla="*/ 600078 h 2433927"/>
                          <a:gd name="connsiteX13" fmla="*/ 1441615 w 2725387"/>
                          <a:gd name="connsiteY13" fmla="*/ 1197308 h 2433927"/>
                          <a:gd name="connsiteX14" fmla="*/ 1514104 w 2725387"/>
                          <a:gd name="connsiteY14" fmla="*/ 1704137 h 2433927"/>
                          <a:gd name="connsiteX15" fmla="*/ 1576054 w 2725387"/>
                          <a:gd name="connsiteY15" fmla="*/ 2044712 h 2433927"/>
                          <a:gd name="connsiteX16" fmla="*/ 1648642 w 2725387"/>
                          <a:gd name="connsiteY16" fmla="*/ 2220021 h 2433927"/>
                          <a:gd name="connsiteX17" fmla="*/ 1736717 w 2725387"/>
                          <a:gd name="connsiteY17" fmla="*/ 2341149 h 2433927"/>
                          <a:gd name="connsiteX18" fmla="*/ 1762595 w 2725387"/>
                          <a:gd name="connsiteY18" fmla="*/ 2430660 h 2433927"/>
                          <a:gd name="connsiteX19" fmla="*/ 1805050 w 2725387"/>
                          <a:gd name="connsiteY19" fmla="*/ 2410719 h 2433927"/>
                          <a:gd name="connsiteX20" fmla="*/ 2161309 w 2725387"/>
                          <a:gd name="connsiteY20" fmla="*/ 2375093 h 2433927"/>
                          <a:gd name="connsiteX21" fmla="*/ 2422567 w 2725387"/>
                          <a:gd name="connsiteY21" fmla="*/ 2345405 h 2433927"/>
                          <a:gd name="connsiteX22" fmla="*/ 2725387 w 2725387"/>
                          <a:gd name="connsiteY22" fmla="*/ 2280090 h 2433927"/>
                          <a:gd name="connsiteX0" fmla="*/ 0 w 2725387"/>
                          <a:gd name="connsiteY0" fmla="*/ 2286028 h 2432476"/>
                          <a:gd name="connsiteX1" fmla="*/ 190006 w 2725387"/>
                          <a:gd name="connsiteY1" fmla="*/ 2220714 h 2432476"/>
                          <a:gd name="connsiteX2" fmla="*/ 296883 w 2725387"/>
                          <a:gd name="connsiteY2" fmla="*/ 2268215 h 2432476"/>
                          <a:gd name="connsiteX3" fmla="*/ 362198 w 2725387"/>
                          <a:gd name="connsiteY3" fmla="*/ 2309779 h 2432476"/>
                          <a:gd name="connsiteX4" fmla="*/ 415983 w 2725387"/>
                          <a:gd name="connsiteY4" fmla="*/ 2196716 h 2432476"/>
                          <a:gd name="connsiteX5" fmla="*/ 473331 w 2725387"/>
                          <a:gd name="connsiteY5" fmla="*/ 1880684 h 2432476"/>
                          <a:gd name="connsiteX6" fmla="*/ 536963 w 2725387"/>
                          <a:gd name="connsiteY6" fmla="*/ 1123137 h 2432476"/>
                          <a:gd name="connsiteX7" fmla="*/ 605642 w 2725387"/>
                          <a:gd name="connsiteY7" fmla="*/ 427540 h 2432476"/>
                          <a:gd name="connsiteX8" fmla="*/ 756211 w 2725387"/>
                          <a:gd name="connsiteY8" fmla="*/ 74645 h 2432476"/>
                          <a:gd name="connsiteX9" fmla="*/ 985553 w 2725387"/>
                          <a:gd name="connsiteY9" fmla="*/ 28 h 2432476"/>
                          <a:gd name="connsiteX10" fmla="*/ 1199408 w 2725387"/>
                          <a:gd name="connsiteY10" fmla="*/ 77218 h 2432476"/>
                          <a:gd name="connsiteX11" fmla="*/ 1338102 w 2725387"/>
                          <a:gd name="connsiteY11" fmla="*/ 262522 h 2432476"/>
                          <a:gd name="connsiteX12" fmla="*/ 1383921 w 2725387"/>
                          <a:gd name="connsiteY12" fmla="*/ 600078 h 2432476"/>
                          <a:gd name="connsiteX13" fmla="*/ 1441615 w 2725387"/>
                          <a:gd name="connsiteY13" fmla="*/ 1197308 h 2432476"/>
                          <a:gd name="connsiteX14" fmla="*/ 1514104 w 2725387"/>
                          <a:gd name="connsiteY14" fmla="*/ 1704137 h 2432476"/>
                          <a:gd name="connsiteX15" fmla="*/ 1576054 w 2725387"/>
                          <a:gd name="connsiteY15" fmla="*/ 2044712 h 2432476"/>
                          <a:gd name="connsiteX16" fmla="*/ 1648642 w 2725387"/>
                          <a:gd name="connsiteY16" fmla="*/ 2220021 h 2432476"/>
                          <a:gd name="connsiteX17" fmla="*/ 1736717 w 2725387"/>
                          <a:gd name="connsiteY17" fmla="*/ 2341149 h 2432476"/>
                          <a:gd name="connsiteX18" fmla="*/ 1762595 w 2725387"/>
                          <a:gd name="connsiteY18" fmla="*/ 2430660 h 2432476"/>
                          <a:gd name="connsiteX19" fmla="*/ 1892680 w 2725387"/>
                          <a:gd name="connsiteY19" fmla="*/ 2399289 h 2432476"/>
                          <a:gd name="connsiteX20" fmla="*/ 2161309 w 2725387"/>
                          <a:gd name="connsiteY20" fmla="*/ 2375093 h 2432476"/>
                          <a:gd name="connsiteX21" fmla="*/ 2422567 w 2725387"/>
                          <a:gd name="connsiteY21" fmla="*/ 2345405 h 2432476"/>
                          <a:gd name="connsiteX22" fmla="*/ 2725387 w 2725387"/>
                          <a:gd name="connsiteY22" fmla="*/ 2280090 h 2432476"/>
                          <a:gd name="connsiteX0" fmla="*/ 0 w 2725387"/>
                          <a:gd name="connsiteY0" fmla="*/ 2286028 h 2436149"/>
                          <a:gd name="connsiteX1" fmla="*/ 190006 w 2725387"/>
                          <a:gd name="connsiteY1" fmla="*/ 2220714 h 2436149"/>
                          <a:gd name="connsiteX2" fmla="*/ 296883 w 2725387"/>
                          <a:gd name="connsiteY2" fmla="*/ 2268215 h 2436149"/>
                          <a:gd name="connsiteX3" fmla="*/ 362198 w 2725387"/>
                          <a:gd name="connsiteY3" fmla="*/ 2309779 h 2436149"/>
                          <a:gd name="connsiteX4" fmla="*/ 415983 w 2725387"/>
                          <a:gd name="connsiteY4" fmla="*/ 2196716 h 2436149"/>
                          <a:gd name="connsiteX5" fmla="*/ 473331 w 2725387"/>
                          <a:gd name="connsiteY5" fmla="*/ 1880684 h 2436149"/>
                          <a:gd name="connsiteX6" fmla="*/ 536963 w 2725387"/>
                          <a:gd name="connsiteY6" fmla="*/ 1123137 h 2436149"/>
                          <a:gd name="connsiteX7" fmla="*/ 605642 w 2725387"/>
                          <a:gd name="connsiteY7" fmla="*/ 427540 h 2436149"/>
                          <a:gd name="connsiteX8" fmla="*/ 756211 w 2725387"/>
                          <a:gd name="connsiteY8" fmla="*/ 74645 h 2436149"/>
                          <a:gd name="connsiteX9" fmla="*/ 985553 w 2725387"/>
                          <a:gd name="connsiteY9" fmla="*/ 28 h 2436149"/>
                          <a:gd name="connsiteX10" fmla="*/ 1199408 w 2725387"/>
                          <a:gd name="connsiteY10" fmla="*/ 77218 h 2436149"/>
                          <a:gd name="connsiteX11" fmla="*/ 1338102 w 2725387"/>
                          <a:gd name="connsiteY11" fmla="*/ 262522 h 2436149"/>
                          <a:gd name="connsiteX12" fmla="*/ 1383921 w 2725387"/>
                          <a:gd name="connsiteY12" fmla="*/ 600078 h 2436149"/>
                          <a:gd name="connsiteX13" fmla="*/ 1441615 w 2725387"/>
                          <a:gd name="connsiteY13" fmla="*/ 1197308 h 2436149"/>
                          <a:gd name="connsiteX14" fmla="*/ 1514104 w 2725387"/>
                          <a:gd name="connsiteY14" fmla="*/ 1704137 h 2436149"/>
                          <a:gd name="connsiteX15" fmla="*/ 1576054 w 2725387"/>
                          <a:gd name="connsiteY15" fmla="*/ 2044712 h 2436149"/>
                          <a:gd name="connsiteX16" fmla="*/ 1648642 w 2725387"/>
                          <a:gd name="connsiteY16" fmla="*/ 2220021 h 2436149"/>
                          <a:gd name="connsiteX17" fmla="*/ 1736717 w 2725387"/>
                          <a:gd name="connsiteY17" fmla="*/ 2341149 h 2436149"/>
                          <a:gd name="connsiteX18" fmla="*/ 1751165 w 2725387"/>
                          <a:gd name="connsiteY18" fmla="*/ 2434470 h 2436149"/>
                          <a:gd name="connsiteX19" fmla="*/ 1892680 w 2725387"/>
                          <a:gd name="connsiteY19" fmla="*/ 2399289 h 2436149"/>
                          <a:gd name="connsiteX20" fmla="*/ 2161309 w 2725387"/>
                          <a:gd name="connsiteY20" fmla="*/ 2375093 h 2436149"/>
                          <a:gd name="connsiteX21" fmla="*/ 2422567 w 2725387"/>
                          <a:gd name="connsiteY21" fmla="*/ 2345405 h 2436149"/>
                          <a:gd name="connsiteX22" fmla="*/ 2725387 w 2725387"/>
                          <a:gd name="connsiteY22" fmla="*/ 2280090 h 2436149"/>
                          <a:gd name="connsiteX0" fmla="*/ 0 w 2725387"/>
                          <a:gd name="connsiteY0" fmla="*/ 2286028 h 2436198"/>
                          <a:gd name="connsiteX1" fmla="*/ 190006 w 2725387"/>
                          <a:gd name="connsiteY1" fmla="*/ 2220714 h 2436198"/>
                          <a:gd name="connsiteX2" fmla="*/ 296883 w 2725387"/>
                          <a:gd name="connsiteY2" fmla="*/ 2268215 h 2436198"/>
                          <a:gd name="connsiteX3" fmla="*/ 362198 w 2725387"/>
                          <a:gd name="connsiteY3" fmla="*/ 2309779 h 2436198"/>
                          <a:gd name="connsiteX4" fmla="*/ 415983 w 2725387"/>
                          <a:gd name="connsiteY4" fmla="*/ 2196716 h 2436198"/>
                          <a:gd name="connsiteX5" fmla="*/ 473331 w 2725387"/>
                          <a:gd name="connsiteY5" fmla="*/ 1880684 h 2436198"/>
                          <a:gd name="connsiteX6" fmla="*/ 536963 w 2725387"/>
                          <a:gd name="connsiteY6" fmla="*/ 1123137 h 2436198"/>
                          <a:gd name="connsiteX7" fmla="*/ 605642 w 2725387"/>
                          <a:gd name="connsiteY7" fmla="*/ 427540 h 2436198"/>
                          <a:gd name="connsiteX8" fmla="*/ 756211 w 2725387"/>
                          <a:gd name="connsiteY8" fmla="*/ 74645 h 2436198"/>
                          <a:gd name="connsiteX9" fmla="*/ 985553 w 2725387"/>
                          <a:gd name="connsiteY9" fmla="*/ 28 h 2436198"/>
                          <a:gd name="connsiteX10" fmla="*/ 1199408 w 2725387"/>
                          <a:gd name="connsiteY10" fmla="*/ 77218 h 2436198"/>
                          <a:gd name="connsiteX11" fmla="*/ 1338102 w 2725387"/>
                          <a:gd name="connsiteY11" fmla="*/ 262522 h 2436198"/>
                          <a:gd name="connsiteX12" fmla="*/ 1383921 w 2725387"/>
                          <a:gd name="connsiteY12" fmla="*/ 600078 h 2436198"/>
                          <a:gd name="connsiteX13" fmla="*/ 1441615 w 2725387"/>
                          <a:gd name="connsiteY13" fmla="*/ 1197308 h 2436198"/>
                          <a:gd name="connsiteX14" fmla="*/ 1514104 w 2725387"/>
                          <a:gd name="connsiteY14" fmla="*/ 1704137 h 2436198"/>
                          <a:gd name="connsiteX15" fmla="*/ 1576054 w 2725387"/>
                          <a:gd name="connsiteY15" fmla="*/ 2044712 h 2436198"/>
                          <a:gd name="connsiteX16" fmla="*/ 1648642 w 2725387"/>
                          <a:gd name="connsiteY16" fmla="*/ 2220021 h 2436198"/>
                          <a:gd name="connsiteX17" fmla="*/ 1736717 w 2725387"/>
                          <a:gd name="connsiteY17" fmla="*/ 2341149 h 2436198"/>
                          <a:gd name="connsiteX18" fmla="*/ 1751165 w 2725387"/>
                          <a:gd name="connsiteY18" fmla="*/ 2434470 h 2436198"/>
                          <a:gd name="connsiteX19" fmla="*/ 1892680 w 2725387"/>
                          <a:gd name="connsiteY19" fmla="*/ 2399289 h 2436198"/>
                          <a:gd name="connsiteX20" fmla="*/ 2191789 w 2725387"/>
                          <a:gd name="connsiteY20" fmla="*/ 2367473 h 2436198"/>
                          <a:gd name="connsiteX21" fmla="*/ 2422567 w 2725387"/>
                          <a:gd name="connsiteY21" fmla="*/ 2345405 h 2436198"/>
                          <a:gd name="connsiteX22" fmla="*/ 2725387 w 2725387"/>
                          <a:gd name="connsiteY22" fmla="*/ 2280090 h 2436198"/>
                          <a:gd name="connsiteX0" fmla="*/ 0 w 2725387"/>
                          <a:gd name="connsiteY0" fmla="*/ 2286028 h 2437780"/>
                          <a:gd name="connsiteX1" fmla="*/ 190006 w 2725387"/>
                          <a:gd name="connsiteY1" fmla="*/ 2220714 h 2437780"/>
                          <a:gd name="connsiteX2" fmla="*/ 296883 w 2725387"/>
                          <a:gd name="connsiteY2" fmla="*/ 2268215 h 2437780"/>
                          <a:gd name="connsiteX3" fmla="*/ 362198 w 2725387"/>
                          <a:gd name="connsiteY3" fmla="*/ 2309779 h 2437780"/>
                          <a:gd name="connsiteX4" fmla="*/ 415983 w 2725387"/>
                          <a:gd name="connsiteY4" fmla="*/ 2196716 h 2437780"/>
                          <a:gd name="connsiteX5" fmla="*/ 473331 w 2725387"/>
                          <a:gd name="connsiteY5" fmla="*/ 1880684 h 2437780"/>
                          <a:gd name="connsiteX6" fmla="*/ 536963 w 2725387"/>
                          <a:gd name="connsiteY6" fmla="*/ 1123137 h 2437780"/>
                          <a:gd name="connsiteX7" fmla="*/ 605642 w 2725387"/>
                          <a:gd name="connsiteY7" fmla="*/ 427540 h 2437780"/>
                          <a:gd name="connsiteX8" fmla="*/ 756211 w 2725387"/>
                          <a:gd name="connsiteY8" fmla="*/ 74645 h 2437780"/>
                          <a:gd name="connsiteX9" fmla="*/ 985553 w 2725387"/>
                          <a:gd name="connsiteY9" fmla="*/ 28 h 2437780"/>
                          <a:gd name="connsiteX10" fmla="*/ 1199408 w 2725387"/>
                          <a:gd name="connsiteY10" fmla="*/ 77218 h 2437780"/>
                          <a:gd name="connsiteX11" fmla="*/ 1338102 w 2725387"/>
                          <a:gd name="connsiteY11" fmla="*/ 262522 h 2437780"/>
                          <a:gd name="connsiteX12" fmla="*/ 1383921 w 2725387"/>
                          <a:gd name="connsiteY12" fmla="*/ 600078 h 2437780"/>
                          <a:gd name="connsiteX13" fmla="*/ 1441615 w 2725387"/>
                          <a:gd name="connsiteY13" fmla="*/ 1197308 h 2437780"/>
                          <a:gd name="connsiteX14" fmla="*/ 1514104 w 2725387"/>
                          <a:gd name="connsiteY14" fmla="*/ 1704137 h 2437780"/>
                          <a:gd name="connsiteX15" fmla="*/ 1576054 w 2725387"/>
                          <a:gd name="connsiteY15" fmla="*/ 2044712 h 2437780"/>
                          <a:gd name="connsiteX16" fmla="*/ 1648642 w 2725387"/>
                          <a:gd name="connsiteY16" fmla="*/ 2220021 h 2437780"/>
                          <a:gd name="connsiteX17" fmla="*/ 1702427 w 2725387"/>
                          <a:gd name="connsiteY17" fmla="*/ 2310669 h 2437780"/>
                          <a:gd name="connsiteX18" fmla="*/ 1751165 w 2725387"/>
                          <a:gd name="connsiteY18" fmla="*/ 2434470 h 2437780"/>
                          <a:gd name="connsiteX19" fmla="*/ 1892680 w 2725387"/>
                          <a:gd name="connsiteY19" fmla="*/ 2399289 h 2437780"/>
                          <a:gd name="connsiteX20" fmla="*/ 2191789 w 2725387"/>
                          <a:gd name="connsiteY20" fmla="*/ 2367473 h 2437780"/>
                          <a:gd name="connsiteX21" fmla="*/ 2422567 w 2725387"/>
                          <a:gd name="connsiteY21" fmla="*/ 2345405 h 2437780"/>
                          <a:gd name="connsiteX22" fmla="*/ 2725387 w 2725387"/>
                          <a:gd name="connsiteY22" fmla="*/ 2280090 h 2437780"/>
                          <a:gd name="connsiteX0" fmla="*/ 0 w 2725387"/>
                          <a:gd name="connsiteY0" fmla="*/ 2286028 h 2437780"/>
                          <a:gd name="connsiteX1" fmla="*/ 190006 w 2725387"/>
                          <a:gd name="connsiteY1" fmla="*/ 2220714 h 2437780"/>
                          <a:gd name="connsiteX2" fmla="*/ 296883 w 2725387"/>
                          <a:gd name="connsiteY2" fmla="*/ 2268215 h 2437780"/>
                          <a:gd name="connsiteX3" fmla="*/ 362198 w 2725387"/>
                          <a:gd name="connsiteY3" fmla="*/ 2309779 h 2437780"/>
                          <a:gd name="connsiteX4" fmla="*/ 415983 w 2725387"/>
                          <a:gd name="connsiteY4" fmla="*/ 2196716 h 2437780"/>
                          <a:gd name="connsiteX5" fmla="*/ 473331 w 2725387"/>
                          <a:gd name="connsiteY5" fmla="*/ 1880684 h 2437780"/>
                          <a:gd name="connsiteX6" fmla="*/ 536963 w 2725387"/>
                          <a:gd name="connsiteY6" fmla="*/ 1123137 h 2437780"/>
                          <a:gd name="connsiteX7" fmla="*/ 605642 w 2725387"/>
                          <a:gd name="connsiteY7" fmla="*/ 427540 h 2437780"/>
                          <a:gd name="connsiteX8" fmla="*/ 756211 w 2725387"/>
                          <a:gd name="connsiteY8" fmla="*/ 74645 h 2437780"/>
                          <a:gd name="connsiteX9" fmla="*/ 985553 w 2725387"/>
                          <a:gd name="connsiteY9" fmla="*/ 28 h 2437780"/>
                          <a:gd name="connsiteX10" fmla="*/ 1199408 w 2725387"/>
                          <a:gd name="connsiteY10" fmla="*/ 77218 h 2437780"/>
                          <a:gd name="connsiteX11" fmla="*/ 1338102 w 2725387"/>
                          <a:gd name="connsiteY11" fmla="*/ 262522 h 2437780"/>
                          <a:gd name="connsiteX12" fmla="*/ 1383921 w 2725387"/>
                          <a:gd name="connsiteY12" fmla="*/ 600078 h 2437780"/>
                          <a:gd name="connsiteX13" fmla="*/ 1441615 w 2725387"/>
                          <a:gd name="connsiteY13" fmla="*/ 1197308 h 2437780"/>
                          <a:gd name="connsiteX14" fmla="*/ 1514104 w 2725387"/>
                          <a:gd name="connsiteY14" fmla="*/ 1704137 h 2437780"/>
                          <a:gd name="connsiteX15" fmla="*/ 1576054 w 2725387"/>
                          <a:gd name="connsiteY15" fmla="*/ 2044712 h 2437780"/>
                          <a:gd name="connsiteX16" fmla="*/ 1648642 w 2725387"/>
                          <a:gd name="connsiteY16" fmla="*/ 2220021 h 2437780"/>
                          <a:gd name="connsiteX17" fmla="*/ 1710047 w 2725387"/>
                          <a:gd name="connsiteY17" fmla="*/ 2310669 h 2437780"/>
                          <a:gd name="connsiteX18" fmla="*/ 1751165 w 2725387"/>
                          <a:gd name="connsiteY18" fmla="*/ 2434470 h 2437780"/>
                          <a:gd name="connsiteX19" fmla="*/ 1892680 w 2725387"/>
                          <a:gd name="connsiteY19" fmla="*/ 2399289 h 2437780"/>
                          <a:gd name="connsiteX20" fmla="*/ 2191789 w 2725387"/>
                          <a:gd name="connsiteY20" fmla="*/ 2367473 h 2437780"/>
                          <a:gd name="connsiteX21" fmla="*/ 2422567 w 2725387"/>
                          <a:gd name="connsiteY21" fmla="*/ 2345405 h 2437780"/>
                          <a:gd name="connsiteX22" fmla="*/ 2725387 w 2725387"/>
                          <a:gd name="connsiteY22" fmla="*/ 2280090 h 2437780"/>
                          <a:gd name="connsiteX0" fmla="*/ 0 w 2725387"/>
                          <a:gd name="connsiteY0" fmla="*/ 2286028 h 2427132"/>
                          <a:gd name="connsiteX1" fmla="*/ 190006 w 2725387"/>
                          <a:gd name="connsiteY1" fmla="*/ 2220714 h 2427132"/>
                          <a:gd name="connsiteX2" fmla="*/ 296883 w 2725387"/>
                          <a:gd name="connsiteY2" fmla="*/ 2268215 h 2427132"/>
                          <a:gd name="connsiteX3" fmla="*/ 362198 w 2725387"/>
                          <a:gd name="connsiteY3" fmla="*/ 2309779 h 2427132"/>
                          <a:gd name="connsiteX4" fmla="*/ 415983 w 2725387"/>
                          <a:gd name="connsiteY4" fmla="*/ 2196716 h 2427132"/>
                          <a:gd name="connsiteX5" fmla="*/ 473331 w 2725387"/>
                          <a:gd name="connsiteY5" fmla="*/ 1880684 h 2427132"/>
                          <a:gd name="connsiteX6" fmla="*/ 536963 w 2725387"/>
                          <a:gd name="connsiteY6" fmla="*/ 1123137 h 2427132"/>
                          <a:gd name="connsiteX7" fmla="*/ 605642 w 2725387"/>
                          <a:gd name="connsiteY7" fmla="*/ 427540 h 2427132"/>
                          <a:gd name="connsiteX8" fmla="*/ 756211 w 2725387"/>
                          <a:gd name="connsiteY8" fmla="*/ 74645 h 2427132"/>
                          <a:gd name="connsiteX9" fmla="*/ 985553 w 2725387"/>
                          <a:gd name="connsiteY9" fmla="*/ 28 h 2427132"/>
                          <a:gd name="connsiteX10" fmla="*/ 1199408 w 2725387"/>
                          <a:gd name="connsiteY10" fmla="*/ 77218 h 2427132"/>
                          <a:gd name="connsiteX11" fmla="*/ 1338102 w 2725387"/>
                          <a:gd name="connsiteY11" fmla="*/ 262522 h 2427132"/>
                          <a:gd name="connsiteX12" fmla="*/ 1383921 w 2725387"/>
                          <a:gd name="connsiteY12" fmla="*/ 600078 h 2427132"/>
                          <a:gd name="connsiteX13" fmla="*/ 1441615 w 2725387"/>
                          <a:gd name="connsiteY13" fmla="*/ 1197308 h 2427132"/>
                          <a:gd name="connsiteX14" fmla="*/ 1514104 w 2725387"/>
                          <a:gd name="connsiteY14" fmla="*/ 1704137 h 2427132"/>
                          <a:gd name="connsiteX15" fmla="*/ 1576054 w 2725387"/>
                          <a:gd name="connsiteY15" fmla="*/ 2044712 h 2427132"/>
                          <a:gd name="connsiteX16" fmla="*/ 1648642 w 2725387"/>
                          <a:gd name="connsiteY16" fmla="*/ 2220021 h 2427132"/>
                          <a:gd name="connsiteX17" fmla="*/ 1710047 w 2725387"/>
                          <a:gd name="connsiteY17" fmla="*/ 2310669 h 2427132"/>
                          <a:gd name="connsiteX18" fmla="*/ 1739735 w 2725387"/>
                          <a:gd name="connsiteY18" fmla="*/ 2423040 h 2427132"/>
                          <a:gd name="connsiteX19" fmla="*/ 1892680 w 2725387"/>
                          <a:gd name="connsiteY19" fmla="*/ 2399289 h 2427132"/>
                          <a:gd name="connsiteX20" fmla="*/ 2191789 w 2725387"/>
                          <a:gd name="connsiteY20" fmla="*/ 2367473 h 2427132"/>
                          <a:gd name="connsiteX21" fmla="*/ 2422567 w 2725387"/>
                          <a:gd name="connsiteY21" fmla="*/ 2345405 h 2427132"/>
                          <a:gd name="connsiteX22" fmla="*/ 2725387 w 2725387"/>
                          <a:gd name="connsiteY22" fmla="*/ 2280090 h 2427132"/>
                          <a:gd name="connsiteX0" fmla="*/ 0 w 2725387"/>
                          <a:gd name="connsiteY0" fmla="*/ 2286028 h 2423042"/>
                          <a:gd name="connsiteX1" fmla="*/ 190006 w 2725387"/>
                          <a:gd name="connsiteY1" fmla="*/ 2220714 h 2423042"/>
                          <a:gd name="connsiteX2" fmla="*/ 296883 w 2725387"/>
                          <a:gd name="connsiteY2" fmla="*/ 2268215 h 2423042"/>
                          <a:gd name="connsiteX3" fmla="*/ 362198 w 2725387"/>
                          <a:gd name="connsiteY3" fmla="*/ 2309779 h 2423042"/>
                          <a:gd name="connsiteX4" fmla="*/ 415983 w 2725387"/>
                          <a:gd name="connsiteY4" fmla="*/ 2196716 h 2423042"/>
                          <a:gd name="connsiteX5" fmla="*/ 473331 w 2725387"/>
                          <a:gd name="connsiteY5" fmla="*/ 1880684 h 2423042"/>
                          <a:gd name="connsiteX6" fmla="*/ 536963 w 2725387"/>
                          <a:gd name="connsiteY6" fmla="*/ 1123137 h 2423042"/>
                          <a:gd name="connsiteX7" fmla="*/ 605642 w 2725387"/>
                          <a:gd name="connsiteY7" fmla="*/ 427540 h 2423042"/>
                          <a:gd name="connsiteX8" fmla="*/ 756211 w 2725387"/>
                          <a:gd name="connsiteY8" fmla="*/ 74645 h 2423042"/>
                          <a:gd name="connsiteX9" fmla="*/ 985553 w 2725387"/>
                          <a:gd name="connsiteY9" fmla="*/ 28 h 2423042"/>
                          <a:gd name="connsiteX10" fmla="*/ 1199408 w 2725387"/>
                          <a:gd name="connsiteY10" fmla="*/ 77218 h 2423042"/>
                          <a:gd name="connsiteX11" fmla="*/ 1338102 w 2725387"/>
                          <a:gd name="connsiteY11" fmla="*/ 262522 h 2423042"/>
                          <a:gd name="connsiteX12" fmla="*/ 1383921 w 2725387"/>
                          <a:gd name="connsiteY12" fmla="*/ 600078 h 2423042"/>
                          <a:gd name="connsiteX13" fmla="*/ 1441615 w 2725387"/>
                          <a:gd name="connsiteY13" fmla="*/ 1197308 h 2423042"/>
                          <a:gd name="connsiteX14" fmla="*/ 1514104 w 2725387"/>
                          <a:gd name="connsiteY14" fmla="*/ 1704137 h 2423042"/>
                          <a:gd name="connsiteX15" fmla="*/ 1576054 w 2725387"/>
                          <a:gd name="connsiteY15" fmla="*/ 2044712 h 2423042"/>
                          <a:gd name="connsiteX16" fmla="*/ 1648642 w 2725387"/>
                          <a:gd name="connsiteY16" fmla="*/ 2220021 h 2423042"/>
                          <a:gd name="connsiteX17" fmla="*/ 1710047 w 2725387"/>
                          <a:gd name="connsiteY17" fmla="*/ 2310669 h 2423042"/>
                          <a:gd name="connsiteX18" fmla="*/ 1739735 w 2725387"/>
                          <a:gd name="connsiteY18" fmla="*/ 2423040 h 2423042"/>
                          <a:gd name="connsiteX19" fmla="*/ 1892680 w 2725387"/>
                          <a:gd name="connsiteY19" fmla="*/ 2399289 h 2423042"/>
                          <a:gd name="connsiteX20" fmla="*/ 2191789 w 2725387"/>
                          <a:gd name="connsiteY20" fmla="*/ 2367473 h 2423042"/>
                          <a:gd name="connsiteX21" fmla="*/ 2422567 w 2725387"/>
                          <a:gd name="connsiteY21" fmla="*/ 2345405 h 2423042"/>
                          <a:gd name="connsiteX22" fmla="*/ 2725387 w 2725387"/>
                          <a:gd name="connsiteY22" fmla="*/ 2280090 h 2423042"/>
                          <a:gd name="connsiteX0" fmla="*/ 0 w 2775351"/>
                          <a:gd name="connsiteY0" fmla="*/ 2286028 h 2423042"/>
                          <a:gd name="connsiteX1" fmla="*/ 190006 w 2775351"/>
                          <a:gd name="connsiteY1" fmla="*/ 2220714 h 2423042"/>
                          <a:gd name="connsiteX2" fmla="*/ 296883 w 2775351"/>
                          <a:gd name="connsiteY2" fmla="*/ 2268215 h 2423042"/>
                          <a:gd name="connsiteX3" fmla="*/ 362198 w 2775351"/>
                          <a:gd name="connsiteY3" fmla="*/ 2309779 h 2423042"/>
                          <a:gd name="connsiteX4" fmla="*/ 415983 w 2775351"/>
                          <a:gd name="connsiteY4" fmla="*/ 2196716 h 2423042"/>
                          <a:gd name="connsiteX5" fmla="*/ 473331 w 2775351"/>
                          <a:gd name="connsiteY5" fmla="*/ 1880684 h 2423042"/>
                          <a:gd name="connsiteX6" fmla="*/ 536963 w 2775351"/>
                          <a:gd name="connsiteY6" fmla="*/ 1123137 h 2423042"/>
                          <a:gd name="connsiteX7" fmla="*/ 605642 w 2775351"/>
                          <a:gd name="connsiteY7" fmla="*/ 427540 h 2423042"/>
                          <a:gd name="connsiteX8" fmla="*/ 756211 w 2775351"/>
                          <a:gd name="connsiteY8" fmla="*/ 74645 h 2423042"/>
                          <a:gd name="connsiteX9" fmla="*/ 985553 w 2775351"/>
                          <a:gd name="connsiteY9" fmla="*/ 28 h 2423042"/>
                          <a:gd name="connsiteX10" fmla="*/ 1199408 w 2775351"/>
                          <a:gd name="connsiteY10" fmla="*/ 77218 h 2423042"/>
                          <a:gd name="connsiteX11" fmla="*/ 1338102 w 2775351"/>
                          <a:gd name="connsiteY11" fmla="*/ 262522 h 2423042"/>
                          <a:gd name="connsiteX12" fmla="*/ 1383921 w 2775351"/>
                          <a:gd name="connsiteY12" fmla="*/ 600078 h 2423042"/>
                          <a:gd name="connsiteX13" fmla="*/ 1441615 w 2775351"/>
                          <a:gd name="connsiteY13" fmla="*/ 1197308 h 2423042"/>
                          <a:gd name="connsiteX14" fmla="*/ 1514104 w 2775351"/>
                          <a:gd name="connsiteY14" fmla="*/ 1704137 h 2423042"/>
                          <a:gd name="connsiteX15" fmla="*/ 1576054 w 2775351"/>
                          <a:gd name="connsiteY15" fmla="*/ 2044712 h 2423042"/>
                          <a:gd name="connsiteX16" fmla="*/ 1648642 w 2775351"/>
                          <a:gd name="connsiteY16" fmla="*/ 2220021 h 2423042"/>
                          <a:gd name="connsiteX17" fmla="*/ 1710047 w 2775351"/>
                          <a:gd name="connsiteY17" fmla="*/ 2310669 h 2423042"/>
                          <a:gd name="connsiteX18" fmla="*/ 1739735 w 2775351"/>
                          <a:gd name="connsiteY18" fmla="*/ 2423040 h 2423042"/>
                          <a:gd name="connsiteX19" fmla="*/ 1892680 w 2775351"/>
                          <a:gd name="connsiteY19" fmla="*/ 2399289 h 2423042"/>
                          <a:gd name="connsiteX20" fmla="*/ 2191789 w 2775351"/>
                          <a:gd name="connsiteY20" fmla="*/ 2367473 h 2423042"/>
                          <a:gd name="connsiteX21" fmla="*/ 2422567 w 2775351"/>
                          <a:gd name="connsiteY21" fmla="*/ 2345405 h 2423042"/>
                          <a:gd name="connsiteX22" fmla="*/ 2775351 w 2775351"/>
                          <a:gd name="connsiteY22" fmla="*/ 2280090 h 2423042"/>
                          <a:gd name="connsiteX0" fmla="*/ 0 w 2921674"/>
                          <a:gd name="connsiteY0" fmla="*/ 2293166 h 2423042"/>
                          <a:gd name="connsiteX1" fmla="*/ 336329 w 2921674"/>
                          <a:gd name="connsiteY1" fmla="*/ 2220714 h 2423042"/>
                          <a:gd name="connsiteX2" fmla="*/ 443206 w 2921674"/>
                          <a:gd name="connsiteY2" fmla="*/ 2268215 h 2423042"/>
                          <a:gd name="connsiteX3" fmla="*/ 508521 w 2921674"/>
                          <a:gd name="connsiteY3" fmla="*/ 2309779 h 2423042"/>
                          <a:gd name="connsiteX4" fmla="*/ 562306 w 2921674"/>
                          <a:gd name="connsiteY4" fmla="*/ 2196716 h 2423042"/>
                          <a:gd name="connsiteX5" fmla="*/ 619654 w 2921674"/>
                          <a:gd name="connsiteY5" fmla="*/ 1880684 h 2423042"/>
                          <a:gd name="connsiteX6" fmla="*/ 683286 w 2921674"/>
                          <a:gd name="connsiteY6" fmla="*/ 1123137 h 2423042"/>
                          <a:gd name="connsiteX7" fmla="*/ 751965 w 2921674"/>
                          <a:gd name="connsiteY7" fmla="*/ 427540 h 2423042"/>
                          <a:gd name="connsiteX8" fmla="*/ 902534 w 2921674"/>
                          <a:gd name="connsiteY8" fmla="*/ 74645 h 2423042"/>
                          <a:gd name="connsiteX9" fmla="*/ 1131876 w 2921674"/>
                          <a:gd name="connsiteY9" fmla="*/ 28 h 2423042"/>
                          <a:gd name="connsiteX10" fmla="*/ 1345731 w 2921674"/>
                          <a:gd name="connsiteY10" fmla="*/ 77218 h 2423042"/>
                          <a:gd name="connsiteX11" fmla="*/ 1484425 w 2921674"/>
                          <a:gd name="connsiteY11" fmla="*/ 262522 h 2423042"/>
                          <a:gd name="connsiteX12" fmla="*/ 1530244 w 2921674"/>
                          <a:gd name="connsiteY12" fmla="*/ 600078 h 2423042"/>
                          <a:gd name="connsiteX13" fmla="*/ 1587938 w 2921674"/>
                          <a:gd name="connsiteY13" fmla="*/ 1197308 h 2423042"/>
                          <a:gd name="connsiteX14" fmla="*/ 1660427 w 2921674"/>
                          <a:gd name="connsiteY14" fmla="*/ 1704137 h 2423042"/>
                          <a:gd name="connsiteX15" fmla="*/ 1722377 w 2921674"/>
                          <a:gd name="connsiteY15" fmla="*/ 2044712 h 2423042"/>
                          <a:gd name="connsiteX16" fmla="*/ 1794965 w 2921674"/>
                          <a:gd name="connsiteY16" fmla="*/ 2220021 h 2423042"/>
                          <a:gd name="connsiteX17" fmla="*/ 1856370 w 2921674"/>
                          <a:gd name="connsiteY17" fmla="*/ 2310669 h 2423042"/>
                          <a:gd name="connsiteX18" fmla="*/ 1886058 w 2921674"/>
                          <a:gd name="connsiteY18" fmla="*/ 2423040 h 2423042"/>
                          <a:gd name="connsiteX19" fmla="*/ 2039003 w 2921674"/>
                          <a:gd name="connsiteY19" fmla="*/ 2399289 h 2423042"/>
                          <a:gd name="connsiteX20" fmla="*/ 2338112 w 2921674"/>
                          <a:gd name="connsiteY20" fmla="*/ 2367473 h 2423042"/>
                          <a:gd name="connsiteX21" fmla="*/ 2568890 w 2921674"/>
                          <a:gd name="connsiteY21" fmla="*/ 2345405 h 2423042"/>
                          <a:gd name="connsiteX22" fmla="*/ 2921674 w 2921674"/>
                          <a:gd name="connsiteY22" fmla="*/ 2280090 h 2423042"/>
                          <a:gd name="connsiteX0" fmla="*/ 0 w 2921674"/>
                          <a:gd name="connsiteY0" fmla="*/ 2293166 h 2423042"/>
                          <a:gd name="connsiteX1" fmla="*/ 336329 w 2921674"/>
                          <a:gd name="connsiteY1" fmla="*/ 2220714 h 2423042"/>
                          <a:gd name="connsiteX2" fmla="*/ 443206 w 2921674"/>
                          <a:gd name="connsiteY2" fmla="*/ 2268215 h 2423042"/>
                          <a:gd name="connsiteX3" fmla="*/ 508521 w 2921674"/>
                          <a:gd name="connsiteY3" fmla="*/ 2309779 h 2423042"/>
                          <a:gd name="connsiteX4" fmla="*/ 562306 w 2921674"/>
                          <a:gd name="connsiteY4" fmla="*/ 2196716 h 2423042"/>
                          <a:gd name="connsiteX5" fmla="*/ 619654 w 2921674"/>
                          <a:gd name="connsiteY5" fmla="*/ 1880684 h 2423042"/>
                          <a:gd name="connsiteX6" fmla="*/ 683286 w 2921674"/>
                          <a:gd name="connsiteY6" fmla="*/ 1123137 h 2423042"/>
                          <a:gd name="connsiteX7" fmla="*/ 751965 w 2921674"/>
                          <a:gd name="connsiteY7" fmla="*/ 427540 h 2423042"/>
                          <a:gd name="connsiteX8" fmla="*/ 902534 w 2921674"/>
                          <a:gd name="connsiteY8" fmla="*/ 74645 h 2423042"/>
                          <a:gd name="connsiteX9" fmla="*/ 1131876 w 2921674"/>
                          <a:gd name="connsiteY9" fmla="*/ 28 h 2423042"/>
                          <a:gd name="connsiteX10" fmla="*/ 1345731 w 2921674"/>
                          <a:gd name="connsiteY10" fmla="*/ 77218 h 2423042"/>
                          <a:gd name="connsiteX11" fmla="*/ 1484425 w 2921674"/>
                          <a:gd name="connsiteY11" fmla="*/ 262522 h 2423042"/>
                          <a:gd name="connsiteX12" fmla="*/ 1530244 w 2921674"/>
                          <a:gd name="connsiteY12" fmla="*/ 600078 h 2423042"/>
                          <a:gd name="connsiteX13" fmla="*/ 1587938 w 2921674"/>
                          <a:gd name="connsiteY13" fmla="*/ 1197308 h 2423042"/>
                          <a:gd name="connsiteX14" fmla="*/ 1660427 w 2921674"/>
                          <a:gd name="connsiteY14" fmla="*/ 1704137 h 2423042"/>
                          <a:gd name="connsiteX15" fmla="*/ 1722377 w 2921674"/>
                          <a:gd name="connsiteY15" fmla="*/ 2044712 h 2423042"/>
                          <a:gd name="connsiteX16" fmla="*/ 1794965 w 2921674"/>
                          <a:gd name="connsiteY16" fmla="*/ 2220021 h 2423042"/>
                          <a:gd name="connsiteX17" fmla="*/ 1856370 w 2921674"/>
                          <a:gd name="connsiteY17" fmla="*/ 2310669 h 2423042"/>
                          <a:gd name="connsiteX18" fmla="*/ 1886058 w 2921674"/>
                          <a:gd name="connsiteY18" fmla="*/ 2423040 h 2423042"/>
                          <a:gd name="connsiteX19" fmla="*/ 2039003 w 2921674"/>
                          <a:gd name="connsiteY19" fmla="*/ 2399289 h 2423042"/>
                          <a:gd name="connsiteX20" fmla="*/ 2338112 w 2921674"/>
                          <a:gd name="connsiteY20" fmla="*/ 2367473 h 2423042"/>
                          <a:gd name="connsiteX21" fmla="*/ 2568890 w 2921674"/>
                          <a:gd name="connsiteY21" fmla="*/ 2345405 h 2423042"/>
                          <a:gd name="connsiteX22" fmla="*/ 2921674 w 2921674"/>
                          <a:gd name="connsiteY22" fmla="*/ 2280090 h 2423042"/>
                          <a:gd name="connsiteX0" fmla="*/ 0 w 2921674"/>
                          <a:gd name="connsiteY0" fmla="*/ 2293166 h 2423042"/>
                          <a:gd name="connsiteX1" fmla="*/ 160431 w 2921674"/>
                          <a:gd name="connsiteY1" fmla="*/ 2281160 h 2423042"/>
                          <a:gd name="connsiteX2" fmla="*/ 336329 w 2921674"/>
                          <a:gd name="connsiteY2" fmla="*/ 2220714 h 2423042"/>
                          <a:gd name="connsiteX3" fmla="*/ 443206 w 2921674"/>
                          <a:gd name="connsiteY3" fmla="*/ 2268215 h 2423042"/>
                          <a:gd name="connsiteX4" fmla="*/ 508521 w 2921674"/>
                          <a:gd name="connsiteY4" fmla="*/ 2309779 h 2423042"/>
                          <a:gd name="connsiteX5" fmla="*/ 562306 w 2921674"/>
                          <a:gd name="connsiteY5" fmla="*/ 2196716 h 2423042"/>
                          <a:gd name="connsiteX6" fmla="*/ 619654 w 2921674"/>
                          <a:gd name="connsiteY6" fmla="*/ 1880684 h 2423042"/>
                          <a:gd name="connsiteX7" fmla="*/ 683286 w 2921674"/>
                          <a:gd name="connsiteY7" fmla="*/ 1123137 h 2423042"/>
                          <a:gd name="connsiteX8" fmla="*/ 751965 w 2921674"/>
                          <a:gd name="connsiteY8" fmla="*/ 427540 h 2423042"/>
                          <a:gd name="connsiteX9" fmla="*/ 902534 w 2921674"/>
                          <a:gd name="connsiteY9" fmla="*/ 74645 h 2423042"/>
                          <a:gd name="connsiteX10" fmla="*/ 1131876 w 2921674"/>
                          <a:gd name="connsiteY10" fmla="*/ 28 h 2423042"/>
                          <a:gd name="connsiteX11" fmla="*/ 1345731 w 2921674"/>
                          <a:gd name="connsiteY11" fmla="*/ 77218 h 2423042"/>
                          <a:gd name="connsiteX12" fmla="*/ 1484425 w 2921674"/>
                          <a:gd name="connsiteY12" fmla="*/ 262522 h 2423042"/>
                          <a:gd name="connsiteX13" fmla="*/ 1530244 w 2921674"/>
                          <a:gd name="connsiteY13" fmla="*/ 600078 h 2423042"/>
                          <a:gd name="connsiteX14" fmla="*/ 1587938 w 2921674"/>
                          <a:gd name="connsiteY14" fmla="*/ 1197308 h 2423042"/>
                          <a:gd name="connsiteX15" fmla="*/ 1660427 w 2921674"/>
                          <a:gd name="connsiteY15" fmla="*/ 1704137 h 2423042"/>
                          <a:gd name="connsiteX16" fmla="*/ 1722377 w 2921674"/>
                          <a:gd name="connsiteY16" fmla="*/ 2044712 h 2423042"/>
                          <a:gd name="connsiteX17" fmla="*/ 1794965 w 2921674"/>
                          <a:gd name="connsiteY17" fmla="*/ 2220021 h 2423042"/>
                          <a:gd name="connsiteX18" fmla="*/ 1856370 w 2921674"/>
                          <a:gd name="connsiteY18" fmla="*/ 2310669 h 2423042"/>
                          <a:gd name="connsiteX19" fmla="*/ 1886058 w 2921674"/>
                          <a:gd name="connsiteY19" fmla="*/ 2423040 h 2423042"/>
                          <a:gd name="connsiteX20" fmla="*/ 2039003 w 2921674"/>
                          <a:gd name="connsiteY20" fmla="*/ 2399289 h 2423042"/>
                          <a:gd name="connsiteX21" fmla="*/ 2338112 w 2921674"/>
                          <a:gd name="connsiteY21" fmla="*/ 2367473 h 2423042"/>
                          <a:gd name="connsiteX22" fmla="*/ 2568890 w 2921674"/>
                          <a:gd name="connsiteY22" fmla="*/ 2345405 h 2423042"/>
                          <a:gd name="connsiteX23" fmla="*/ 2921674 w 2921674"/>
                          <a:gd name="connsiteY23" fmla="*/ 2280090 h 2423042"/>
                          <a:gd name="connsiteX0" fmla="*/ 0 w 2921674"/>
                          <a:gd name="connsiteY0" fmla="*/ 2293166 h 2423042"/>
                          <a:gd name="connsiteX1" fmla="*/ 160431 w 2921674"/>
                          <a:gd name="connsiteY1" fmla="*/ 2281160 h 2423042"/>
                          <a:gd name="connsiteX2" fmla="*/ 336329 w 2921674"/>
                          <a:gd name="connsiteY2" fmla="*/ 2220714 h 2423042"/>
                          <a:gd name="connsiteX3" fmla="*/ 443206 w 2921674"/>
                          <a:gd name="connsiteY3" fmla="*/ 2268215 h 2423042"/>
                          <a:gd name="connsiteX4" fmla="*/ 508521 w 2921674"/>
                          <a:gd name="connsiteY4" fmla="*/ 2309779 h 2423042"/>
                          <a:gd name="connsiteX5" fmla="*/ 562306 w 2921674"/>
                          <a:gd name="connsiteY5" fmla="*/ 2196716 h 2423042"/>
                          <a:gd name="connsiteX6" fmla="*/ 619654 w 2921674"/>
                          <a:gd name="connsiteY6" fmla="*/ 1880684 h 2423042"/>
                          <a:gd name="connsiteX7" fmla="*/ 683286 w 2921674"/>
                          <a:gd name="connsiteY7" fmla="*/ 1123137 h 2423042"/>
                          <a:gd name="connsiteX8" fmla="*/ 751965 w 2921674"/>
                          <a:gd name="connsiteY8" fmla="*/ 427540 h 2423042"/>
                          <a:gd name="connsiteX9" fmla="*/ 902534 w 2921674"/>
                          <a:gd name="connsiteY9" fmla="*/ 74645 h 2423042"/>
                          <a:gd name="connsiteX10" fmla="*/ 1131876 w 2921674"/>
                          <a:gd name="connsiteY10" fmla="*/ 28 h 2423042"/>
                          <a:gd name="connsiteX11" fmla="*/ 1345731 w 2921674"/>
                          <a:gd name="connsiteY11" fmla="*/ 77218 h 2423042"/>
                          <a:gd name="connsiteX12" fmla="*/ 1484425 w 2921674"/>
                          <a:gd name="connsiteY12" fmla="*/ 262522 h 2423042"/>
                          <a:gd name="connsiteX13" fmla="*/ 1530244 w 2921674"/>
                          <a:gd name="connsiteY13" fmla="*/ 600078 h 2423042"/>
                          <a:gd name="connsiteX14" fmla="*/ 1587938 w 2921674"/>
                          <a:gd name="connsiteY14" fmla="*/ 1197308 h 2423042"/>
                          <a:gd name="connsiteX15" fmla="*/ 1660427 w 2921674"/>
                          <a:gd name="connsiteY15" fmla="*/ 1704137 h 2423042"/>
                          <a:gd name="connsiteX16" fmla="*/ 1722377 w 2921674"/>
                          <a:gd name="connsiteY16" fmla="*/ 2044712 h 2423042"/>
                          <a:gd name="connsiteX17" fmla="*/ 1794965 w 2921674"/>
                          <a:gd name="connsiteY17" fmla="*/ 2220021 h 2423042"/>
                          <a:gd name="connsiteX18" fmla="*/ 1856370 w 2921674"/>
                          <a:gd name="connsiteY18" fmla="*/ 2310669 h 2423042"/>
                          <a:gd name="connsiteX19" fmla="*/ 1886058 w 2921674"/>
                          <a:gd name="connsiteY19" fmla="*/ 2423040 h 2423042"/>
                          <a:gd name="connsiteX20" fmla="*/ 2039003 w 2921674"/>
                          <a:gd name="connsiteY20" fmla="*/ 2399289 h 2423042"/>
                          <a:gd name="connsiteX21" fmla="*/ 2338112 w 2921674"/>
                          <a:gd name="connsiteY21" fmla="*/ 2367473 h 2423042"/>
                          <a:gd name="connsiteX22" fmla="*/ 2568890 w 2921674"/>
                          <a:gd name="connsiteY22" fmla="*/ 2345405 h 2423042"/>
                          <a:gd name="connsiteX23" fmla="*/ 2921674 w 2921674"/>
                          <a:gd name="connsiteY23" fmla="*/ 2280090 h 2423042"/>
                          <a:gd name="connsiteX0" fmla="*/ 0 w 2921674"/>
                          <a:gd name="connsiteY0" fmla="*/ 2293166 h 2423042"/>
                          <a:gd name="connsiteX1" fmla="*/ 160431 w 2921674"/>
                          <a:gd name="connsiteY1" fmla="*/ 2281160 h 2423042"/>
                          <a:gd name="connsiteX2" fmla="*/ 336329 w 2921674"/>
                          <a:gd name="connsiteY2" fmla="*/ 2220714 h 2423042"/>
                          <a:gd name="connsiteX3" fmla="*/ 443206 w 2921674"/>
                          <a:gd name="connsiteY3" fmla="*/ 2268215 h 2423042"/>
                          <a:gd name="connsiteX4" fmla="*/ 508521 w 2921674"/>
                          <a:gd name="connsiteY4" fmla="*/ 2309779 h 2423042"/>
                          <a:gd name="connsiteX5" fmla="*/ 562306 w 2921674"/>
                          <a:gd name="connsiteY5" fmla="*/ 2196716 h 2423042"/>
                          <a:gd name="connsiteX6" fmla="*/ 619654 w 2921674"/>
                          <a:gd name="connsiteY6" fmla="*/ 1880684 h 2423042"/>
                          <a:gd name="connsiteX7" fmla="*/ 683286 w 2921674"/>
                          <a:gd name="connsiteY7" fmla="*/ 1123137 h 2423042"/>
                          <a:gd name="connsiteX8" fmla="*/ 751965 w 2921674"/>
                          <a:gd name="connsiteY8" fmla="*/ 427540 h 2423042"/>
                          <a:gd name="connsiteX9" fmla="*/ 902534 w 2921674"/>
                          <a:gd name="connsiteY9" fmla="*/ 74645 h 2423042"/>
                          <a:gd name="connsiteX10" fmla="*/ 1131876 w 2921674"/>
                          <a:gd name="connsiteY10" fmla="*/ 28 h 2423042"/>
                          <a:gd name="connsiteX11" fmla="*/ 1345731 w 2921674"/>
                          <a:gd name="connsiteY11" fmla="*/ 77218 h 2423042"/>
                          <a:gd name="connsiteX12" fmla="*/ 1484425 w 2921674"/>
                          <a:gd name="connsiteY12" fmla="*/ 262522 h 2423042"/>
                          <a:gd name="connsiteX13" fmla="*/ 1530244 w 2921674"/>
                          <a:gd name="connsiteY13" fmla="*/ 600078 h 2423042"/>
                          <a:gd name="connsiteX14" fmla="*/ 1587938 w 2921674"/>
                          <a:gd name="connsiteY14" fmla="*/ 1197308 h 2423042"/>
                          <a:gd name="connsiteX15" fmla="*/ 1660427 w 2921674"/>
                          <a:gd name="connsiteY15" fmla="*/ 1704137 h 2423042"/>
                          <a:gd name="connsiteX16" fmla="*/ 1722377 w 2921674"/>
                          <a:gd name="connsiteY16" fmla="*/ 2044712 h 2423042"/>
                          <a:gd name="connsiteX17" fmla="*/ 1794965 w 2921674"/>
                          <a:gd name="connsiteY17" fmla="*/ 2220021 h 2423042"/>
                          <a:gd name="connsiteX18" fmla="*/ 1856370 w 2921674"/>
                          <a:gd name="connsiteY18" fmla="*/ 2310669 h 2423042"/>
                          <a:gd name="connsiteX19" fmla="*/ 1886058 w 2921674"/>
                          <a:gd name="connsiteY19" fmla="*/ 2423040 h 2423042"/>
                          <a:gd name="connsiteX20" fmla="*/ 2039003 w 2921674"/>
                          <a:gd name="connsiteY20" fmla="*/ 2399289 h 2423042"/>
                          <a:gd name="connsiteX21" fmla="*/ 2338112 w 2921674"/>
                          <a:gd name="connsiteY21" fmla="*/ 2367473 h 2423042"/>
                          <a:gd name="connsiteX22" fmla="*/ 2568890 w 2921674"/>
                          <a:gd name="connsiteY22" fmla="*/ 2345405 h 2423042"/>
                          <a:gd name="connsiteX23" fmla="*/ 2921674 w 2921674"/>
                          <a:gd name="connsiteY23" fmla="*/ 2280090 h 2423042"/>
                          <a:gd name="connsiteX0" fmla="*/ 0 w 2921674"/>
                          <a:gd name="connsiteY0" fmla="*/ 2293166 h 2423042"/>
                          <a:gd name="connsiteX1" fmla="*/ 149724 w 2921674"/>
                          <a:gd name="connsiteY1" fmla="*/ 2291866 h 2423042"/>
                          <a:gd name="connsiteX2" fmla="*/ 336329 w 2921674"/>
                          <a:gd name="connsiteY2" fmla="*/ 2220714 h 2423042"/>
                          <a:gd name="connsiteX3" fmla="*/ 443206 w 2921674"/>
                          <a:gd name="connsiteY3" fmla="*/ 2268215 h 2423042"/>
                          <a:gd name="connsiteX4" fmla="*/ 508521 w 2921674"/>
                          <a:gd name="connsiteY4" fmla="*/ 2309779 h 2423042"/>
                          <a:gd name="connsiteX5" fmla="*/ 562306 w 2921674"/>
                          <a:gd name="connsiteY5" fmla="*/ 2196716 h 2423042"/>
                          <a:gd name="connsiteX6" fmla="*/ 619654 w 2921674"/>
                          <a:gd name="connsiteY6" fmla="*/ 1880684 h 2423042"/>
                          <a:gd name="connsiteX7" fmla="*/ 683286 w 2921674"/>
                          <a:gd name="connsiteY7" fmla="*/ 1123137 h 2423042"/>
                          <a:gd name="connsiteX8" fmla="*/ 751965 w 2921674"/>
                          <a:gd name="connsiteY8" fmla="*/ 427540 h 2423042"/>
                          <a:gd name="connsiteX9" fmla="*/ 902534 w 2921674"/>
                          <a:gd name="connsiteY9" fmla="*/ 74645 h 2423042"/>
                          <a:gd name="connsiteX10" fmla="*/ 1131876 w 2921674"/>
                          <a:gd name="connsiteY10" fmla="*/ 28 h 2423042"/>
                          <a:gd name="connsiteX11" fmla="*/ 1345731 w 2921674"/>
                          <a:gd name="connsiteY11" fmla="*/ 77218 h 2423042"/>
                          <a:gd name="connsiteX12" fmla="*/ 1484425 w 2921674"/>
                          <a:gd name="connsiteY12" fmla="*/ 262522 h 2423042"/>
                          <a:gd name="connsiteX13" fmla="*/ 1530244 w 2921674"/>
                          <a:gd name="connsiteY13" fmla="*/ 600078 h 2423042"/>
                          <a:gd name="connsiteX14" fmla="*/ 1587938 w 2921674"/>
                          <a:gd name="connsiteY14" fmla="*/ 1197308 h 2423042"/>
                          <a:gd name="connsiteX15" fmla="*/ 1660427 w 2921674"/>
                          <a:gd name="connsiteY15" fmla="*/ 1704137 h 2423042"/>
                          <a:gd name="connsiteX16" fmla="*/ 1722377 w 2921674"/>
                          <a:gd name="connsiteY16" fmla="*/ 2044712 h 2423042"/>
                          <a:gd name="connsiteX17" fmla="*/ 1794965 w 2921674"/>
                          <a:gd name="connsiteY17" fmla="*/ 2220021 h 2423042"/>
                          <a:gd name="connsiteX18" fmla="*/ 1856370 w 2921674"/>
                          <a:gd name="connsiteY18" fmla="*/ 2310669 h 2423042"/>
                          <a:gd name="connsiteX19" fmla="*/ 1886058 w 2921674"/>
                          <a:gd name="connsiteY19" fmla="*/ 2423040 h 2423042"/>
                          <a:gd name="connsiteX20" fmla="*/ 2039003 w 2921674"/>
                          <a:gd name="connsiteY20" fmla="*/ 2399289 h 2423042"/>
                          <a:gd name="connsiteX21" fmla="*/ 2338112 w 2921674"/>
                          <a:gd name="connsiteY21" fmla="*/ 2367473 h 2423042"/>
                          <a:gd name="connsiteX22" fmla="*/ 2568890 w 2921674"/>
                          <a:gd name="connsiteY22" fmla="*/ 2345405 h 2423042"/>
                          <a:gd name="connsiteX23" fmla="*/ 2921674 w 2921674"/>
                          <a:gd name="connsiteY23" fmla="*/ 2280090 h 242304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</a:cxnLst>
                        <a:rect l="l" t="t" r="r" b="b"/>
                        <a:pathLst>
                          <a:path w="2921674" h="2423042">
                            <a:moveTo>
                              <a:pt x="0" y="2293166"/>
                            </a:moveTo>
                            <a:cubicBezTo>
                              <a:pt x="23764" y="2288786"/>
                              <a:pt x="129358" y="2282528"/>
                              <a:pt x="149724" y="2291866"/>
                            </a:cubicBezTo>
                            <a:cubicBezTo>
                              <a:pt x="155815" y="2297635"/>
                              <a:pt x="287415" y="2224656"/>
                              <a:pt x="336329" y="2220714"/>
                            </a:cubicBezTo>
                            <a:cubicBezTo>
                              <a:pt x="385243" y="2216772"/>
                              <a:pt x="414507" y="2253371"/>
                              <a:pt x="443206" y="2268215"/>
                            </a:cubicBezTo>
                            <a:cubicBezTo>
                              <a:pt x="471905" y="2283059"/>
                              <a:pt x="488671" y="2321695"/>
                              <a:pt x="508521" y="2309779"/>
                            </a:cubicBezTo>
                            <a:cubicBezTo>
                              <a:pt x="528371" y="2297863"/>
                              <a:pt x="543784" y="2268232"/>
                              <a:pt x="562306" y="2196716"/>
                            </a:cubicBezTo>
                            <a:cubicBezTo>
                              <a:pt x="580828" y="2125200"/>
                              <a:pt x="599491" y="2059614"/>
                              <a:pt x="619654" y="1880684"/>
                            </a:cubicBezTo>
                            <a:cubicBezTo>
                              <a:pt x="639817" y="1701754"/>
                              <a:pt x="661234" y="1365328"/>
                              <a:pt x="683286" y="1123137"/>
                            </a:cubicBezTo>
                            <a:cubicBezTo>
                              <a:pt x="705338" y="880946"/>
                              <a:pt x="715424" y="602289"/>
                              <a:pt x="751965" y="427540"/>
                            </a:cubicBezTo>
                            <a:cubicBezTo>
                              <a:pt x="788506" y="252791"/>
                              <a:pt x="839216" y="145897"/>
                              <a:pt x="902534" y="74645"/>
                            </a:cubicBezTo>
                            <a:cubicBezTo>
                              <a:pt x="965853" y="3393"/>
                              <a:pt x="1058010" y="-401"/>
                              <a:pt x="1131876" y="28"/>
                            </a:cubicBezTo>
                            <a:cubicBezTo>
                              <a:pt x="1205742" y="457"/>
                              <a:pt x="1286973" y="33469"/>
                              <a:pt x="1345731" y="77218"/>
                            </a:cubicBezTo>
                            <a:cubicBezTo>
                              <a:pt x="1404489" y="120967"/>
                              <a:pt x="1453673" y="175379"/>
                              <a:pt x="1484425" y="262522"/>
                            </a:cubicBezTo>
                            <a:cubicBezTo>
                              <a:pt x="1515177" y="349665"/>
                              <a:pt x="1512992" y="444280"/>
                              <a:pt x="1530244" y="600078"/>
                            </a:cubicBezTo>
                            <a:cubicBezTo>
                              <a:pt x="1547496" y="755876"/>
                              <a:pt x="1566241" y="1013298"/>
                              <a:pt x="1587938" y="1197308"/>
                            </a:cubicBezTo>
                            <a:cubicBezTo>
                              <a:pt x="1609635" y="1381318"/>
                              <a:pt x="1638021" y="1562903"/>
                              <a:pt x="1660427" y="1704137"/>
                            </a:cubicBezTo>
                            <a:cubicBezTo>
                              <a:pt x="1682833" y="1845371"/>
                              <a:pt x="1699954" y="1958731"/>
                              <a:pt x="1722377" y="2044712"/>
                            </a:cubicBezTo>
                            <a:cubicBezTo>
                              <a:pt x="1744800" y="2130693"/>
                              <a:pt x="1772633" y="2175695"/>
                              <a:pt x="1794965" y="2220021"/>
                            </a:cubicBezTo>
                            <a:cubicBezTo>
                              <a:pt x="1817297" y="2264347"/>
                              <a:pt x="1841188" y="2276833"/>
                              <a:pt x="1856370" y="2310669"/>
                            </a:cubicBezTo>
                            <a:cubicBezTo>
                              <a:pt x="1871552" y="2344505"/>
                              <a:pt x="1870859" y="2423510"/>
                              <a:pt x="1886058" y="2423040"/>
                            </a:cubicBezTo>
                            <a:cubicBezTo>
                              <a:pt x="1901257" y="2422570"/>
                              <a:pt x="1963661" y="2408550"/>
                              <a:pt x="2039003" y="2399289"/>
                            </a:cubicBezTo>
                            <a:cubicBezTo>
                              <a:pt x="2114345" y="2390028"/>
                              <a:pt x="2249798" y="2376454"/>
                              <a:pt x="2338112" y="2367473"/>
                            </a:cubicBezTo>
                            <a:cubicBezTo>
                              <a:pt x="2426426" y="2358492"/>
                              <a:pt x="2471630" y="2359969"/>
                              <a:pt x="2568890" y="2345405"/>
                            </a:cubicBezTo>
                            <a:cubicBezTo>
                              <a:pt x="2666150" y="2330841"/>
                              <a:pt x="2878131" y="2293945"/>
                              <a:pt x="2921674" y="2280090"/>
                            </a:cubicBezTo>
                          </a:path>
                        </a:pathLst>
                      </a:cu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143" dirty="0"/>
                      </a:p>
                    </p:txBody>
                  </p:sp>
                  <p:sp>
                    <p:nvSpPr>
                      <p:cNvPr id="27" name="Volný tvar 26"/>
                      <p:cNvSpPr/>
                      <p:nvPr/>
                    </p:nvSpPr>
                    <p:spPr>
                      <a:xfrm>
                        <a:off x="4827166" y="6424703"/>
                        <a:ext cx="2915910" cy="816600"/>
                      </a:xfrm>
                      <a:custGeom>
                        <a:avLst/>
                        <a:gdLst>
                          <a:gd name="connsiteX0" fmla="*/ 0 w 2727960"/>
                          <a:gd name="connsiteY0" fmla="*/ 636469 h 737221"/>
                          <a:gd name="connsiteX1" fmla="*/ 114300 w 2727960"/>
                          <a:gd name="connsiteY1" fmla="*/ 682189 h 737221"/>
                          <a:gd name="connsiteX2" fmla="*/ 339090 w 2727960"/>
                          <a:gd name="connsiteY2" fmla="*/ 708859 h 737221"/>
                          <a:gd name="connsiteX3" fmla="*/ 548640 w 2727960"/>
                          <a:gd name="connsiteY3" fmla="*/ 731719 h 737221"/>
                          <a:gd name="connsiteX4" fmla="*/ 575310 w 2727960"/>
                          <a:gd name="connsiteY4" fmla="*/ 598369 h 737221"/>
                          <a:gd name="connsiteX5" fmla="*/ 689610 w 2727960"/>
                          <a:gd name="connsiteY5" fmla="*/ 224989 h 737221"/>
                          <a:gd name="connsiteX6" fmla="*/ 803910 w 2727960"/>
                          <a:gd name="connsiteY6" fmla="*/ 19249 h 737221"/>
                          <a:gd name="connsiteX7" fmla="*/ 1291590 w 2727960"/>
                          <a:gd name="connsiteY7" fmla="*/ 23059 h 737221"/>
                          <a:gd name="connsiteX8" fmla="*/ 1329690 w 2727960"/>
                          <a:gd name="connsiteY8" fmla="*/ 144979 h 737221"/>
                          <a:gd name="connsiteX9" fmla="*/ 1356360 w 2727960"/>
                          <a:gd name="connsiteY9" fmla="*/ 236419 h 737221"/>
                          <a:gd name="connsiteX10" fmla="*/ 1371600 w 2727960"/>
                          <a:gd name="connsiteY10" fmla="*/ 232609 h 737221"/>
                          <a:gd name="connsiteX11" fmla="*/ 1455420 w 2727960"/>
                          <a:gd name="connsiteY11" fmla="*/ 167839 h 737221"/>
                          <a:gd name="connsiteX12" fmla="*/ 1527810 w 2727960"/>
                          <a:gd name="connsiteY12" fmla="*/ 186889 h 737221"/>
                          <a:gd name="connsiteX13" fmla="*/ 1832610 w 2727960"/>
                          <a:gd name="connsiteY13" fmla="*/ 324049 h 737221"/>
                          <a:gd name="connsiteX14" fmla="*/ 2156460 w 2727960"/>
                          <a:gd name="connsiteY14" fmla="*/ 480259 h 737221"/>
                          <a:gd name="connsiteX15" fmla="*/ 2586990 w 2727960"/>
                          <a:gd name="connsiteY15" fmla="*/ 632659 h 737221"/>
                          <a:gd name="connsiteX16" fmla="*/ 2727960 w 2727960"/>
                          <a:gd name="connsiteY16" fmla="*/ 663139 h 737221"/>
                          <a:gd name="connsiteX0" fmla="*/ 0 w 2727960"/>
                          <a:gd name="connsiteY0" fmla="*/ 636469 h 737179"/>
                          <a:gd name="connsiteX1" fmla="*/ 169069 w 2727960"/>
                          <a:gd name="connsiteY1" fmla="*/ 684570 h 737179"/>
                          <a:gd name="connsiteX2" fmla="*/ 339090 w 2727960"/>
                          <a:gd name="connsiteY2" fmla="*/ 708859 h 737179"/>
                          <a:gd name="connsiteX3" fmla="*/ 548640 w 2727960"/>
                          <a:gd name="connsiteY3" fmla="*/ 731719 h 737179"/>
                          <a:gd name="connsiteX4" fmla="*/ 575310 w 2727960"/>
                          <a:gd name="connsiteY4" fmla="*/ 598369 h 737179"/>
                          <a:gd name="connsiteX5" fmla="*/ 689610 w 2727960"/>
                          <a:gd name="connsiteY5" fmla="*/ 224989 h 737179"/>
                          <a:gd name="connsiteX6" fmla="*/ 803910 w 2727960"/>
                          <a:gd name="connsiteY6" fmla="*/ 19249 h 737179"/>
                          <a:gd name="connsiteX7" fmla="*/ 1291590 w 2727960"/>
                          <a:gd name="connsiteY7" fmla="*/ 23059 h 737179"/>
                          <a:gd name="connsiteX8" fmla="*/ 1329690 w 2727960"/>
                          <a:gd name="connsiteY8" fmla="*/ 144979 h 737179"/>
                          <a:gd name="connsiteX9" fmla="*/ 1356360 w 2727960"/>
                          <a:gd name="connsiteY9" fmla="*/ 236419 h 737179"/>
                          <a:gd name="connsiteX10" fmla="*/ 1371600 w 2727960"/>
                          <a:gd name="connsiteY10" fmla="*/ 232609 h 737179"/>
                          <a:gd name="connsiteX11" fmla="*/ 1455420 w 2727960"/>
                          <a:gd name="connsiteY11" fmla="*/ 167839 h 737179"/>
                          <a:gd name="connsiteX12" fmla="*/ 1527810 w 2727960"/>
                          <a:gd name="connsiteY12" fmla="*/ 186889 h 737179"/>
                          <a:gd name="connsiteX13" fmla="*/ 1832610 w 2727960"/>
                          <a:gd name="connsiteY13" fmla="*/ 324049 h 737179"/>
                          <a:gd name="connsiteX14" fmla="*/ 2156460 w 2727960"/>
                          <a:gd name="connsiteY14" fmla="*/ 480259 h 737179"/>
                          <a:gd name="connsiteX15" fmla="*/ 2586990 w 2727960"/>
                          <a:gd name="connsiteY15" fmla="*/ 632659 h 737179"/>
                          <a:gd name="connsiteX16" fmla="*/ 2727960 w 2727960"/>
                          <a:gd name="connsiteY16" fmla="*/ 663139 h 737179"/>
                          <a:gd name="connsiteX0" fmla="*/ 0 w 2716054"/>
                          <a:gd name="connsiteY0" fmla="*/ 648376 h 737179"/>
                          <a:gd name="connsiteX1" fmla="*/ 157163 w 2716054"/>
                          <a:gd name="connsiteY1" fmla="*/ 684570 h 737179"/>
                          <a:gd name="connsiteX2" fmla="*/ 327184 w 2716054"/>
                          <a:gd name="connsiteY2" fmla="*/ 708859 h 737179"/>
                          <a:gd name="connsiteX3" fmla="*/ 536734 w 2716054"/>
                          <a:gd name="connsiteY3" fmla="*/ 731719 h 737179"/>
                          <a:gd name="connsiteX4" fmla="*/ 563404 w 2716054"/>
                          <a:gd name="connsiteY4" fmla="*/ 598369 h 737179"/>
                          <a:gd name="connsiteX5" fmla="*/ 677704 w 2716054"/>
                          <a:gd name="connsiteY5" fmla="*/ 224989 h 737179"/>
                          <a:gd name="connsiteX6" fmla="*/ 792004 w 2716054"/>
                          <a:gd name="connsiteY6" fmla="*/ 19249 h 737179"/>
                          <a:gd name="connsiteX7" fmla="*/ 1279684 w 2716054"/>
                          <a:gd name="connsiteY7" fmla="*/ 23059 h 737179"/>
                          <a:gd name="connsiteX8" fmla="*/ 1317784 w 2716054"/>
                          <a:gd name="connsiteY8" fmla="*/ 144979 h 737179"/>
                          <a:gd name="connsiteX9" fmla="*/ 1344454 w 2716054"/>
                          <a:gd name="connsiteY9" fmla="*/ 236419 h 737179"/>
                          <a:gd name="connsiteX10" fmla="*/ 1359694 w 2716054"/>
                          <a:gd name="connsiteY10" fmla="*/ 232609 h 737179"/>
                          <a:gd name="connsiteX11" fmla="*/ 1443514 w 2716054"/>
                          <a:gd name="connsiteY11" fmla="*/ 167839 h 737179"/>
                          <a:gd name="connsiteX12" fmla="*/ 1515904 w 2716054"/>
                          <a:gd name="connsiteY12" fmla="*/ 186889 h 737179"/>
                          <a:gd name="connsiteX13" fmla="*/ 1820704 w 2716054"/>
                          <a:gd name="connsiteY13" fmla="*/ 324049 h 737179"/>
                          <a:gd name="connsiteX14" fmla="*/ 2144554 w 2716054"/>
                          <a:gd name="connsiteY14" fmla="*/ 480259 h 737179"/>
                          <a:gd name="connsiteX15" fmla="*/ 2575084 w 2716054"/>
                          <a:gd name="connsiteY15" fmla="*/ 632659 h 737179"/>
                          <a:gd name="connsiteX16" fmla="*/ 2716054 w 2716054"/>
                          <a:gd name="connsiteY16" fmla="*/ 663139 h 737179"/>
                          <a:gd name="connsiteX0" fmla="*/ 0 w 2716054"/>
                          <a:gd name="connsiteY0" fmla="*/ 648376 h 728765"/>
                          <a:gd name="connsiteX1" fmla="*/ 157163 w 2716054"/>
                          <a:gd name="connsiteY1" fmla="*/ 684570 h 728765"/>
                          <a:gd name="connsiteX2" fmla="*/ 327184 w 2716054"/>
                          <a:gd name="connsiteY2" fmla="*/ 708859 h 728765"/>
                          <a:gd name="connsiteX3" fmla="*/ 536734 w 2716054"/>
                          <a:gd name="connsiteY3" fmla="*/ 722194 h 728765"/>
                          <a:gd name="connsiteX4" fmla="*/ 563404 w 2716054"/>
                          <a:gd name="connsiteY4" fmla="*/ 598369 h 728765"/>
                          <a:gd name="connsiteX5" fmla="*/ 677704 w 2716054"/>
                          <a:gd name="connsiteY5" fmla="*/ 224989 h 728765"/>
                          <a:gd name="connsiteX6" fmla="*/ 792004 w 2716054"/>
                          <a:gd name="connsiteY6" fmla="*/ 19249 h 728765"/>
                          <a:gd name="connsiteX7" fmla="*/ 1279684 w 2716054"/>
                          <a:gd name="connsiteY7" fmla="*/ 23059 h 728765"/>
                          <a:gd name="connsiteX8" fmla="*/ 1317784 w 2716054"/>
                          <a:gd name="connsiteY8" fmla="*/ 144979 h 728765"/>
                          <a:gd name="connsiteX9" fmla="*/ 1344454 w 2716054"/>
                          <a:gd name="connsiteY9" fmla="*/ 236419 h 728765"/>
                          <a:gd name="connsiteX10" fmla="*/ 1359694 w 2716054"/>
                          <a:gd name="connsiteY10" fmla="*/ 232609 h 728765"/>
                          <a:gd name="connsiteX11" fmla="*/ 1443514 w 2716054"/>
                          <a:gd name="connsiteY11" fmla="*/ 167839 h 728765"/>
                          <a:gd name="connsiteX12" fmla="*/ 1515904 w 2716054"/>
                          <a:gd name="connsiteY12" fmla="*/ 186889 h 728765"/>
                          <a:gd name="connsiteX13" fmla="*/ 1820704 w 2716054"/>
                          <a:gd name="connsiteY13" fmla="*/ 324049 h 728765"/>
                          <a:gd name="connsiteX14" fmla="*/ 2144554 w 2716054"/>
                          <a:gd name="connsiteY14" fmla="*/ 480259 h 728765"/>
                          <a:gd name="connsiteX15" fmla="*/ 2575084 w 2716054"/>
                          <a:gd name="connsiteY15" fmla="*/ 632659 h 728765"/>
                          <a:gd name="connsiteX16" fmla="*/ 2716054 w 2716054"/>
                          <a:gd name="connsiteY16" fmla="*/ 663139 h 728765"/>
                          <a:gd name="connsiteX0" fmla="*/ 0 w 2716054"/>
                          <a:gd name="connsiteY0" fmla="*/ 648376 h 722201"/>
                          <a:gd name="connsiteX1" fmla="*/ 157163 w 2716054"/>
                          <a:gd name="connsiteY1" fmla="*/ 684570 h 722201"/>
                          <a:gd name="connsiteX2" fmla="*/ 327184 w 2716054"/>
                          <a:gd name="connsiteY2" fmla="*/ 708859 h 722201"/>
                          <a:gd name="connsiteX3" fmla="*/ 536734 w 2716054"/>
                          <a:gd name="connsiteY3" fmla="*/ 722194 h 722201"/>
                          <a:gd name="connsiteX4" fmla="*/ 563404 w 2716054"/>
                          <a:gd name="connsiteY4" fmla="*/ 598369 h 722201"/>
                          <a:gd name="connsiteX5" fmla="*/ 677704 w 2716054"/>
                          <a:gd name="connsiteY5" fmla="*/ 224989 h 722201"/>
                          <a:gd name="connsiteX6" fmla="*/ 792004 w 2716054"/>
                          <a:gd name="connsiteY6" fmla="*/ 19249 h 722201"/>
                          <a:gd name="connsiteX7" fmla="*/ 1279684 w 2716054"/>
                          <a:gd name="connsiteY7" fmla="*/ 23059 h 722201"/>
                          <a:gd name="connsiteX8" fmla="*/ 1317784 w 2716054"/>
                          <a:gd name="connsiteY8" fmla="*/ 144979 h 722201"/>
                          <a:gd name="connsiteX9" fmla="*/ 1344454 w 2716054"/>
                          <a:gd name="connsiteY9" fmla="*/ 236419 h 722201"/>
                          <a:gd name="connsiteX10" fmla="*/ 1359694 w 2716054"/>
                          <a:gd name="connsiteY10" fmla="*/ 232609 h 722201"/>
                          <a:gd name="connsiteX11" fmla="*/ 1443514 w 2716054"/>
                          <a:gd name="connsiteY11" fmla="*/ 167839 h 722201"/>
                          <a:gd name="connsiteX12" fmla="*/ 1515904 w 2716054"/>
                          <a:gd name="connsiteY12" fmla="*/ 186889 h 722201"/>
                          <a:gd name="connsiteX13" fmla="*/ 1820704 w 2716054"/>
                          <a:gd name="connsiteY13" fmla="*/ 324049 h 722201"/>
                          <a:gd name="connsiteX14" fmla="*/ 2144554 w 2716054"/>
                          <a:gd name="connsiteY14" fmla="*/ 480259 h 722201"/>
                          <a:gd name="connsiteX15" fmla="*/ 2575084 w 2716054"/>
                          <a:gd name="connsiteY15" fmla="*/ 632659 h 722201"/>
                          <a:gd name="connsiteX16" fmla="*/ 2716054 w 2716054"/>
                          <a:gd name="connsiteY16" fmla="*/ 663139 h 722201"/>
                          <a:gd name="connsiteX0" fmla="*/ 0 w 2716054"/>
                          <a:gd name="connsiteY0" fmla="*/ 731421 h 805246"/>
                          <a:gd name="connsiteX1" fmla="*/ 157163 w 2716054"/>
                          <a:gd name="connsiteY1" fmla="*/ 767615 h 805246"/>
                          <a:gd name="connsiteX2" fmla="*/ 327184 w 2716054"/>
                          <a:gd name="connsiteY2" fmla="*/ 791904 h 805246"/>
                          <a:gd name="connsiteX3" fmla="*/ 536734 w 2716054"/>
                          <a:gd name="connsiteY3" fmla="*/ 805239 h 805246"/>
                          <a:gd name="connsiteX4" fmla="*/ 563404 w 2716054"/>
                          <a:gd name="connsiteY4" fmla="*/ 681414 h 805246"/>
                          <a:gd name="connsiteX5" fmla="*/ 677704 w 2716054"/>
                          <a:gd name="connsiteY5" fmla="*/ 308034 h 805246"/>
                          <a:gd name="connsiteX6" fmla="*/ 906304 w 2716054"/>
                          <a:gd name="connsiteY6" fmla="*/ 7044 h 805246"/>
                          <a:gd name="connsiteX7" fmla="*/ 1279684 w 2716054"/>
                          <a:gd name="connsiteY7" fmla="*/ 106104 h 805246"/>
                          <a:gd name="connsiteX8" fmla="*/ 1317784 w 2716054"/>
                          <a:gd name="connsiteY8" fmla="*/ 228024 h 805246"/>
                          <a:gd name="connsiteX9" fmla="*/ 1344454 w 2716054"/>
                          <a:gd name="connsiteY9" fmla="*/ 319464 h 805246"/>
                          <a:gd name="connsiteX10" fmla="*/ 1359694 w 2716054"/>
                          <a:gd name="connsiteY10" fmla="*/ 315654 h 805246"/>
                          <a:gd name="connsiteX11" fmla="*/ 1443514 w 2716054"/>
                          <a:gd name="connsiteY11" fmla="*/ 250884 h 805246"/>
                          <a:gd name="connsiteX12" fmla="*/ 1515904 w 2716054"/>
                          <a:gd name="connsiteY12" fmla="*/ 269934 h 805246"/>
                          <a:gd name="connsiteX13" fmla="*/ 1820704 w 2716054"/>
                          <a:gd name="connsiteY13" fmla="*/ 407094 h 805246"/>
                          <a:gd name="connsiteX14" fmla="*/ 2144554 w 2716054"/>
                          <a:gd name="connsiteY14" fmla="*/ 563304 h 805246"/>
                          <a:gd name="connsiteX15" fmla="*/ 2575084 w 2716054"/>
                          <a:gd name="connsiteY15" fmla="*/ 715704 h 805246"/>
                          <a:gd name="connsiteX16" fmla="*/ 2716054 w 2716054"/>
                          <a:gd name="connsiteY16" fmla="*/ 746184 h 805246"/>
                          <a:gd name="connsiteX0" fmla="*/ 0 w 2716054"/>
                          <a:gd name="connsiteY0" fmla="*/ 768819 h 842644"/>
                          <a:gd name="connsiteX1" fmla="*/ 157163 w 2716054"/>
                          <a:gd name="connsiteY1" fmla="*/ 805013 h 842644"/>
                          <a:gd name="connsiteX2" fmla="*/ 327184 w 2716054"/>
                          <a:gd name="connsiteY2" fmla="*/ 829302 h 842644"/>
                          <a:gd name="connsiteX3" fmla="*/ 536734 w 2716054"/>
                          <a:gd name="connsiteY3" fmla="*/ 842637 h 842644"/>
                          <a:gd name="connsiteX4" fmla="*/ 563404 w 2716054"/>
                          <a:gd name="connsiteY4" fmla="*/ 718812 h 842644"/>
                          <a:gd name="connsiteX5" fmla="*/ 677704 w 2716054"/>
                          <a:gd name="connsiteY5" fmla="*/ 345432 h 842644"/>
                          <a:gd name="connsiteX6" fmla="*/ 906304 w 2716054"/>
                          <a:gd name="connsiteY6" fmla="*/ 44442 h 842644"/>
                          <a:gd name="connsiteX7" fmla="*/ 1143953 w 2716054"/>
                          <a:gd name="connsiteY7" fmla="*/ 24439 h 842644"/>
                          <a:gd name="connsiteX8" fmla="*/ 1317784 w 2716054"/>
                          <a:gd name="connsiteY8" fmla="*/ 265422 h 842644"/>
                          <a:gd name="connsiteX9" fmla="*/ 1344454 w 2716054"/>
                          <a:gd name="connsiteY9" fmla="*/ 356862 h 842644"/>
                          <a:gd name="connsiteX10" fmla="*/ 1359694 w 2716054"/>
                          <a:gd name="connsiteY10" fmla="*/ 353052 h 842644"/>
                          <a:gd name="connsiteX11" fmla="*/ 1443514 w 2716054"/>
                          <a:gd name="connsiteY11" fmla="*/ 288282 h 842644"/>
                          <a:gd name="connsiteX12" fmla="*/ 1515904 w 2716054"/>
                          <a:gd name="connsiteY12" fmla="*/ 307332 h 842644"/>
                          <a:gd name="connsiteX13" fmla="*/ 1820704 w 2716054"/>
                          <a:gd name="connsiteY13" fmla="*/ 444492 h 842644"/>
                          <a:gd name="connsiteX14" fmla="*/ 2144554 w 2716054"/>
                          <a:gd name="connsiteY14" fmla="*/ 600702 h 842644"/>
                          <a:gd name="connsiteX15" fmla="*/ 2575084 w 2716054"/>
                          <a:gd name="connsiteY15" fmla="*/ 753102 h 842644"/>
                          <a:gd name="connsiteX16" fmla="*/ 2716054 w 2716054"/>
                          <a:gd name="connsiteY16" fmla="*/ 783582 h 842644"/>
                          <a:gd name="connsiteX0" fmla="*/ 0 w 2716054"/>
                          <a:gd name="connsiteY0" fmla="*/ 768819 h 842644"/>
                          <a:gd name="connsiteX1" fmla="*/ 157163 w 2716054"/>
                          <a:gd name="connsiteY1" fmla="*/ 805013 h 842644"/>
                          <a:gd name="connsiteX2" fmla="*/ 327184 w 2716054"/>
                          <a:gd name="connsiteY2" fmla="*/ 829302 h 842644"/>
                          <a:gd name="connsiteX3" fmla="*/ 536734 w 2716054"/>
                          <a:gd name="connsiteY3" fmla="*/ 842637 h 842644"/>
                          <a:gd name="connsiteX4" fmla="*/ 563404 w 2716054"/>
                          <a:gd name="connsiteY4" fmla="*/ 718812 h 842644"/>
                          <a:gd name="connsiteX5" fmla="*/ 677704 w 2716054"/>
                          <a:gd name="connsiteY5" fmla="*/ 345432 h 842644"/>
                          <a:gd name="connsiteX6" fmla="*/ 906304 w 2716054"/>
                          <a:gd name="connsiteY6" fmla="*/ 44442 h 842644"/>
                          <a:gd name="connsiteX7" fmla="*/ 1143953 w 2716054"/>
                          <a:gd name="connsiteY7" fmla="*/ 24439 h 842644"/>
                          <a:gd name="connsiteX8" fmla="*/ 1317784 w 2716054"/>
                          <a:gd name="connsiteY8" fmla="*/ 265422 h 842644"/>
                          <a:gd name="connsiteX9" fmla="*/ 1344454 w 2716054"/>
                          <a:gd name="connsiteY9" fmla="*/ 356862 h 842644"/>
                          <a:gd name="connsiteX10" fmla="*/ 1369219 w 2716054"/>
                          <a:gd name="connsiteY10" fmla="*/ 324477 h 842644"/>
                          <a:gd name="connsiteX11" fmla="*/ 1443514 w 2716054"/>
                          <a:gd name="connsiteY11" fmla="*/ 288282 h 842644"/>
                          <a:gd name="connsiteX12" fmla="*/ 1515904 w 2716054"/>
                          <a:gd name="connsiteY12" fmla="*/ 307332 h 842644"/>
                          <a:gd name="connsiteX13" fmla="*/ 1820704 w 2716054"/>
                          <a:gd name="connsiteY13" fmla="*/ 444492 h 842644"/>
                          <a:gd name="connsiteX14" fmla="*/ 2144554 w 2716054"/>
                          <a:gd name="connsiteY14" fmla="*/ 600702 h 842644"/>
                          <a:gd name="connsiteX15" fmla="*/ 2575084 w 2716054"/>
                          <a:gd name="connsiteY15" fmla="*/ 753102 h 842644"/>
                          <a:gd name="connsiteX16" fmla="*/ 2716054 w 2716054"/>
                          <a:gd name="connsiteY16" fmla="*/ 783582 h 842644"/>
                          <a:gd name="connsiteX0" fmla="*/ 0 w 2716054"/>
                          <a:gd name="connsiteY0" fmla="*/ 768819 h 842644"/>
                          <a:gd name="connsiteX1" fmla="*/ 157163 w 2716054"/>
                          <a:gd name="connsiteY1" fmla="*/ 805013 h 842644"/>
                          <a:gd name="connsiteX2" fmla="*/ 327184 w 2716054"/>
                          <a:gd name="connsiteY2" fmla="*/ 829302 h 842644"/>
                          <a:gd name="connsiteX3" fmla="*/ 536734 w 2716054"/>
                          <a:gd name="connsiteY3" fmla="*/ 842637 h 842644"/>
                          <a:gd name="connsiteX4" fmla="*/ 563404 w 2716054"/>
                          <a:gd name="connsiteY4" fmla="*/ 718812 h 842644"/>
                          <a:gd name="connsiteX5" fmla="*/ 677704 w 2716054"/>
                          <a:gd name="connsiteY5" fmla="*/ 345432 h 842644"/>
                          <a:gd name="connsiteX6" fmla="*/ 906304 w 2716054"/>
                          <a:gd name="connsiteY6" fmla="*/ 44442 h 842644"/>
                          <a:gd name="connsiteX7" fmla="*/ 1143953 w 2716054"/>
                          <a:gd name="connsiteY7" fmla="*/ 24439 h 842644"/>
                          <a:gd name="connsiteX8" fmla="*/ 1317784 w 2716054"/>
                          <a:gd name="connsiteY8" fmla="*/ 265422 h 842644"/>
                          <a:gd name="connsiteX9" fmla="*/ 1344454 w 2716054"/>
                          <a:gd name="connsiteY9" fmla="*/ 371150 h 842644"/>
                          <a:gd name="connsiteX10" fmla="*/ 1369219 w 2716054"/>
                          <a:gd name="connsiteY10" fmla="*/ 324477 h 842644"/>
                          <a:gd name="connsiteX11" fmla="*/ 1443514 w 2716054"/>
                          <a:gd name="connsiteY11" fmla="*/ 288282 h 842644"/>
                          <a:gd name="connsiteX12" fmla="*/ 1515904 w 2716054"/>
                          <a:gd name="connsiteY12" fmla="*/ 307332 h 842644"/>
                          <a:gd name="connsiteX13" fmla="*/ 1820704 w 2716054"/>
                          <a:gd name="connsiteY13" fmla="*/ 444492 h 842644"/>
                          <a:gd name="connsiteX14" fmla="*/ 2144554 w 2716054"/>
                          <a:gd name="connsiteY14" fmla="*/ 600702 h 842644"/>
                          <a:gd name="connsiteX15" fmla="*/ 2575084 w 2716054"/>
                          <a:gd name="connsiteY15" fmla="*/ 753102 h 842644"/>
                          <a:gd name="connsiteX16" fmla="*/ 2716054 w 2716054"/>
                          <a:gd name="connsiteY16" fmla="*/ 783582 h 842644"/>
                          <a:gd name="connsiteX0" fmla="*/ 0 w 2716054"/>
                          <a:gd name="connsiteY0" fmla="*/ 765873 h 839698"/>
                          <a:gd name="connsiteX1" fmla="*/ 157163 w 2716054"/>
                          <a:gd name="connsiteY1" fmla="*/ 802067 h 839698"/>
                          <a:gd name="connsiteX2" fmla="*/ 327184 w 2716054"/>
                          <a:gd name="connsiteY2" fmla="*/ 826356 h 839698"/>
                          <a:gd name="connsiteX3" fmla="*/ 536734 w 2716054"/>
                          <a:gd name="connsiteY3" fmla="*/ 839691 h 839698"/>
                          <a:gd name="connsiteX4" fmla="*/ 563404 w 2716054"/>
                          <a:gd name="connsiteY4" fmla="*/ 715866 h 839698"/>
                          <a:gd name="connsiteX5" fmla="*/ 677704 w 2716054"/>
                          <a:gd name="connsiteY5" fmla="*/ 342486 h 839698"/>
                          <a:gd name="connsiteX6" fmla="*/ 906304 w 2716054"/>
                          <a:gd name="connsiteY6" fmla="*/ 41496 h 839698"/>
                          <a:gd name="connsiteX7" fmla="*/ 1143953 w 2716054"/>
                          <a:gd name="connsiteY7" fmla="*/ 21493 h 839698"/>
                          <a:gd name="connsiteX8" fmla="*/ 1298734 w 2716054"/>
                          <a:gd name="connsiteY8" fmla="*/ 219613 h 839698"/>
                          <a:gd name="connsiteX9" fmla="*/ 1344454 w 2716054"/>
                          <a:gd name="connsiteY9" fmla="*/ 368204 h 839698"/>
                          <a:gd name="connsiteX10" fmla="*/ 1369219 w 2716054"/>
                          <a:gd name="connsiteY10" fmla="*/ 321531 h 839698"/>
                          <a:gd name="connsiteX11" fmla="*/ 1443514 w 2716054"/>
                          <a:gd name="connsiteY11" fmla="*/ 285336 h 839698"/>
                          <a:gd name="connsiteX12" fmla="*/ 1515904 w 2716054"/>
                          <a:gd name="connsiteY12" fmla="*/ 304386 h 839698"/>
                          <a:gd name="connsiteX13" fmla="*/ 1820704 w 2716054"/>
                          <a:gd name="connsiteY13" fmla="*/ 441546 h 839698"/>
                          <a:gd name="connsiteX14" fmla="*/ 2144554 w 2716054"/>
                          <a:gd name="connsiteY14" fmla="*/ 597756 h 839698"/>
                          <a:gd name="connsiteX15" fmla="*/ 2575084 w 2716054"/>
                          <a:gd name="connsiteY15" fmla="*/ 750156 h 839698"/>
                          <a:gd name="connsiteX16" fmla="*/ 2716054 w 2716054"/>
                          <a:gd name="connsiteY16" fmla="*/ 780636 h 839698"/>
                          <a:gd name="connsiteX0" fmla="*/ 0 w 2716054"/>
                          <a:gd name="connsiteY0" fmla="*/ 765873 h 839698"/>
                          <a:gd name="connsiteX1" fmla="*/ 157163 w 2716054"/>
                          <a:gd name="connsiteY1" fmla="*/ 802067 h 839698"/>
                          <a:gd name="connsiteX2" fmla="*/ 327184 w 2716054"/>
                          <a:gd name="connsiteY2" fmla="*/ 826356 h 839698"/>
                          <a:gd name="connsiteX3" fmla="*/ 536734 w 2716054"/>
                          <a:gd name="connsiteY3" fmla="*/ 839691 h 839698"/>
                          <a:gd name="connsiteX4" fmla="*/ 563404 w 2716054"/>
                          <a:gd name="connsiteY4" fmla="*/ 715866 h 839698"/>
                          <a:gd name="connsiteX5" fmla="*/ 677704 w 2716054"/>
                          <a:gd name="connsiteY5" fmla="*/ 342486 h 839698"/>
                          <a:gd name="connsiteX6" fmla="*/ 906304 w 2716054"/>
                          <a:gd name="connsiteY6" fmla="*/ 41496 h 839698"/>
                          <a:gd name="connsiteX7" fmla="*/ 1143953 w 2716054"/>
                          <a:gd name="connsiteY7" fmla="*/ 21493 h 839698"/>
                          <a:gd name="connsiteX8" fmla="*/ 1298734 w 2716054"/>
                          <a:gd name="connsiteY8" fmla="*/ 219613 h 839698"/>
                          <a:gd name="connsiteX9" fmla="*/ 1344454 w 2716054"/>
                          <a:gd name="connsiteY9" fmla="*/ 368204 h 839698"/>
                          <a:gd name="connsiteX10" fmla="*/ 1369219 w 2716054"/>
                          <a:gd name="connsiteY10" fmla="*/ 321531 h 839698"/>
                          <a:gd name="connsiteX11" fmla="*/ 1443514 w 2716054"/>
                          <a:gd name="connsiteY11" fmla="*/ 285336 h 839698"/>
                          <a:gd name="connsiteX12" fmla="*/ 1515904 w 2716054"/>
                          <a:gd name="connsiteY12" fmla="*/ 304386 h 839698"/>
                          <a:gd name="connsiteX13" fmla="*/ 1820704 w 2716054"/>
                          <a:gd name="connsiteY13" fmla="*/ 441546 h 839698"/>
                          <a:gd name="connsiteX14" fmla="*/ 2144554 w 2716054"/>
                          <a:gd name="connsiteY14" fmla="*/ 597756 h 839698"/>
                          <a:gd name="connsiteX15" fmla="*/ 2575084 w 2716054"/>
                          <a:gd name="connsiteY15" fmla="*/ 750156 h 839698"/>
                          <a:gd name="connsiteX16" fmla="*/ 2716054 w 2716054"/>
                          <a:gd name="connsiteY16" fmla="*/ 780636 h 839698"/>
                          <a:gd name="connsiteX0" fmla="*/ 0 w 2716054"/>
                          <a:gd name="connsiteY0" fmla="*/ 765873 h 839698"/>
                          <a:gd name="connsiteX1" fmla="*/ 157163 w 2716054"/>
                          <a:gd name="connsiteY1" fmla="*/ 802067 h 839698"/>
                          <a:gd name="connsiteX2" fmla="*/ 327184 w 2716054"/>
                          <a:gd name="connsiteY2" fmla="*/ 826356 h 839698"/>
                          <a:gd name="connsiteX3" fmla="*/ 536734 w 2716054"/>
                          <a:gd name="connsiteY3" fmla="*/ 839691 h 839698"/>
                          <a:gd name="connsiteX4" fmla="*/ 563404 w 2716054"/>
                          <a:gd name="connsiteY4" fmla="*/ 715866 h 839698"/>
                          <a:gd name="connsiteX5" fmla="*/ 677704 w 2716054"/>
                          <a:gd name="connsiteY5" fmla="*/ 342486 h 839698"/>
                          <a:gd name="connsiteX6" fmla="*/ 906304 w 2716054"/>
                          <a:gd name="connsiteY6" fmla="*/ 41496 h 839698"/>
                          <a:gd name="connsiteX7" fmla="*/ 1143953 w 2716054"/>
                          <a:gd name="connsiteY7" fmla="*/ 21493 h 839698"/>
                          <a:gd name="connsiteX8" fmla="*/ 1298734 w 2716054"/>
                          <a:gd name="connsiteY8" fmla="*/ 219613 h 839698"/>
                          <a:gd name="connsiteX9" fmla="*/ 1344454 w 2716054"/>
                          <a:gd name="connsiteY9" fmla="*/ 368204 h 839698"/>
                          <a:gd name="connsiteX10" fmla="*/ 1383506 w 2716054"/>
                          <a:gd name="connsiteY10" fmla="*/ 323912 h 839698"/>
                          <a:gd name="connsiteX11" fmla="*/ 1443514 w 2716054"/>
                          <a:gd name="connsiteY11" fmla="*/ 285336 h 839698"/>
                          <a:gd name="connsiteX12" fmla="*/ 1515904 w 2716054"/>
                          <a:gd name="connsiteY12" fmla="*/ 304386 h 839698"/>
                          <a:gd name="connsiteX13" fmla="*/ 1820704 w 2716054"/>
                          <a:gd name="connsiteY13" fmla="*/ 441546 h 839698"/>
                          <a:gd name="connsiteX14" fmla="*/ 2144554 w 2716054"/>
                          <a:gd name="connsiteY14" fmla="*/ 597756 h 839698"/>
                          <a:gd name="connsiteX15" fmla="*/ 2575084 w 2716054"/>
                          <a:gd name="connsiteY15" fmla="*/ 750156 h 839698"/>
                          <a:gd name="connsiteX16" fmla="*/ 2716054 w 2716054"/>
                          <a:gd name="connsiteY16" fmla="*/ 780636 h 839698"/>
                          <a:gd name="connsiteX0" fmla="*/ 0 w 2716054"/>
                          <a:gd name="connsiteY0" fmla="*/ 765873 h 839698"/>
                          <a:gd name="connsiteX1" fmla="*/ 157163 w 2716054"/>
                          <a:gd name="connsiteY1" fmla="*/ 802067 h 839698"/>
                          <a:gd name="connsiteX2" fmla="*/ 327184 w 2716054"/>
                          <a:gd name="connsiteY2" fmla="*/ 826356 h 839698"/>
                          <a:gd name="connsiteX3" fmla="*/ 536734 w 2716054"/>
                          <a:gd name="connsiteY3" fmla="*/ 839691 h 839698"/>
                          <a:gd name="connsiteX4" fmla="*/ 563404 w 2716054"/>
                          <a:gd name="connsiteY4" fmla="*/ 715866 h 839698"/>
                          <a:gd name="connsiteX5" fmla="*/ 677704 w 2716054"/>
                          <a:gd name="connsiteY5" fmla="*/ 342486 h 839698"/>
                          <a:gd name="connsiteX6" fmla="*/ 906304 w 2716054"/>
                          <a:gd name="connsiteY6" fmla="*/ 41496 h 839698"/>
                          <a:gd name="connsiteX7" fmla="*/ 1143953 w 2716054"/>
                          <a:gd name="connsiteY7" fmla="*/ 21493 h 839698"/>
                          <a:gd name="connsiteX8" fmla="*/ 1298734 w 2716054"/>
                          <a:gd name="connsiteY8" fmla="*/ 219613 h 839698"/>
                          <a:gd name="connsiteX9" fmla="*/ 1344454 w 2716054"/>
                          <a:gd name="connsiteY9" fmla="*/ 368204 h 839698"/>
                          <a:gd name="connsiteX10" fmla="*/ 1383506 w 2716054"/>
                          <a:gd name="connsiteY10" fmla="*/ 323912 h 839698"/>
                          <a:gd name="connsiteX11" fmla="*/ 1443514 w 2716054"/>
                          <a:gd name="connsiteY11" fmla="*/ 285336 h 839698"/>
                          <a:gd name="connsiteX12" fmla="*/ 1582579 w 2716054"/>
                          <a:gd name="connsiteY12" fmla="*/ 330580 h 839698"/>
                          <a:gd name="connsiteX13" fmla="*/ 1820704 w 2716054"/>
                          <a:gd name="connsiteY13" fmla="*/ 441546 h 839698"/>
                          <a:gd name="connsiteX14" fmla="*/ 2144554 w 2716054"/>
                          <a:gd name="connsiteY14" fmla="*/ 597756 h 839698"/>
                          <a:gd name="connsiteX15" fmla="*/ 2575084 w 2716054"/>
                          <a:gd name="connsiteY15" fmla="*/ 750156 h 839698"/>
                          <a:gd name="connsiteX16" fmla="*/ 2716054 w 2716054"/>
                          <a:gd name="connsiteY16" fmla="*/ 780636 h 839698"/>
                          <a:gd name="connsiteX0" fmla="*/ 0 w 2716054"/>
                          <a:gd name="connsiteY0" fmla="*/ 765873 h 839698"/>
                          <a:gd name="connsiteX1" fmla="*/ 157163 w 2716054"/>
                          <a:gd name="connsiteY1" fmla="*/ 802067 h 839698"/>
                          <a:gd name="connsiteX2" fmla="*/ 327184 w 2716054"/>
                          <a:gd name="connsiteY2" fmla="*/ 826356 h 839698"/>
                          <a:gd name="connsiteX3" fmla="*/ 536734 w 2716054"/>
                          <a:gd name="connsiteY3" fmla="*/ 839691 h 839698"/>
                          <a:gd name="connsiteX4" fmla="*/ 563404 w 2716054"/>
                          <a:gd name="connsiteY4" fmla="*/ 715866 h 839698"/>
                          <a:gd name="connsiteX5" fmla="*/ 677704 w 2716054"/>
                          <a:gd name="connsiteY5" fmla="*/ 342486 h 839698"/>
                          <a:gd name="connsiteX6" fmla="*/ 906304 w 2716054"/>
                          <a:gd name="connsiteY6" fmla="*/ 41496 h 839698"/>
                          <a:gd name="connsiteX7" fmla="*/ 1143953 w 2716054"/>
                          <a:gd name="connsiteY7" fmla="*/ 21493 h 839698"/>
                          <a:gd name="connsiteX8" fmla="*/ 1298734 w 2716054"/>
                          <a:gd name="connsiteY8" fmla="*/ 219613 h 839698"/>
                          <a:gd name="connsiteX9" fmla="*/ 1344454 w 2716054"/>
                          <a:gd name="connsiteY9" fmla="*/ 368204 h 839698"/>
                          <a:gd name="connsiteX10" fmla="*/ 1383506 w 2716054"/>
                          <a:gd name="connsiteY10" fmla="*/ 323912 h 839698"/>
                          <a:gd name="connsiteX11" fmla="*/ 1450658 w 2716054"/>
                          <a:gd name="connsiteY11" fmla="*/ 294861 h 839698"/>
                          <a:gd name="connsiteX12" fmla="*/ 1582579 w 2716054"/>
                          <a:gd name="connsiteY12" fmla="*/ 330580 h 839698"/>
                          <a:gd name="connsiteX13" fmla="*/ 1820704 w 2716054"/>
                          <a:gd name="connsiteY13" fmla="*/ 441546 h 839698"/>
                          <a:gd name="connsiteX14" fmla="*/ 2144554 w 2716054"/>
                          <a:gd name="connsiteY14" fmla="*/ 597756 h 839698"/>
                          <a:gd name="connsiteX15" fmla="*/ 2575084 w 2716054"/>
                          <a:gd name="connsiteY15" fmla="*/ 750156 h 839698"/>
                          <a:gd name="connsiteX16" fmla="*/ 2716054 w 2716054"/>
                          <a:gd name="connsiteY16" fmla="*/ 780636 h 839698"/>
                          <a:gd name="connsiteX0" fmla="*/ 0 w 2716054"/>
                          <a:gd name="connsiteY0" fmla="*/ 765873 h 839698"/>
                          <a:gd name="connsiteX1" fmla="*/ 157163 w 2716054"/>
                          <a:gd name="connsiteY1" fmla="*/ 802067 h 839698"/>
                          <a:gd name="connsiteX2" fmla="*/ 327184 w 2716054"/>
                          <a:gd name="connsiteY2" fmla="*/ 826356 h 839698"/>
                          <a:gd name="connsiteX3" fmla="*/ 536734 w 2716054"/>
                          <a:gd name="connsiteY3" fmla="*/ 839691 h 839698"/>
                          <a:gd name="connsiteX4" fmla="*/ 563404 w 2716054"/>
                          <a:gd name="connsiteY4" fmla="*/ 715866 h 839698"/>
                          <a:gd name="connsiteX5" fmla="*/ 677704 w 2716054"/>
                          <a:gd name="connsiteY5" fmla="*/ 342486 h 839698"/>
                          <a:gd name="connsiteX6" fmla="*/ 906304 w 2716054"/>
                          <a:gd name="connsiteY6" fmla="*/ 41496 h 839698"/>
                          <a:gd name="connsiteX7" fmla="*/ 1143953 w 2716054"/>
                          <a:gd name="connsiteY7" fmla="*/ 21493 h 839698"/>
                          <a:gd name="connsiteX8" fmla="*/ 1298734 w 2716054"/>
                          <a:gd name="connsiteY8" fmla="*/ 219613 h 839698"/>
                          <a:gd name="connsiteX9" fmla="*/ 1344454 w 2716054"/>
                          <a:gd name="connsiteY9" fmla="*/ 368204 h 839698"/>
                          <a:gd name="connsiteX10" fmla="*/ 1383506 w 2716054"/>
                          <a:gd name="connsiteY10" fmla="*/ 323912 h 839698"/>
                          <a:gd name="connsiteX11" fmla="*/ 1450658 w 2716054"/>
                          <a:gd name="connsiteY11" fmla="*/ 292480 h 839698"/>
                          <a:gd name="connsiteX12" fmla="*/ 1582579 w 2716054"/>
                          <a:gd name="connsiteY12" fmla="*/ 330580 h 839698"/>
                          <a:gd name="connsiteX13" fmla="*/ 1820704 w 2716054"/>
                          <a:gd name="connsiteY13" fmla="*/ 441546 h 839698"/>
                          <a:gd name="connsiteX14" fmla="*/ 2144554 w 2716054"/>
                          <a:gd name="connsiteY14" fmla="*/ 597756 h 839698"/>
                          <a:gd name="connsiteX15" fmla="*/ 2575084 w 2716054"/>
                          <a:gd name="connsiteY15" fmla="*/ 750156 h 839698"/>
                          <a:gd name="connsiteX16" fmla="*/ 2716054 w 2716054"/>
                          <a:gd name="connsiteY16" fmla="*/ 780636 h 839698"/>
                          <a:gd name="connsiteX0" fmla="*/ 0 w 2716054"/>
                          <a:gd name="connsiteY0" fmla="*/ 761210 h 835035"/>
                          <a:gd name="connsiteX1" fmla="*/ 157163 w 2716054"/>
                          <a:gd name="connsiteY1" fmla="*/ 797404 h 835035"/>
                          <a:gd name="connsiteX2" fmla="*/ 327184 w 2716054"/>
                          <a:gd name="connsiteY2" fmla="*/ 821693 h 835035"/>
                          <a:gd name="connsiteX3" fmla="*/ 536734 w 2716054"/>
                          <a:gd name="connsiteY3" fmla="*/ 835028 h 835035"/>
                          <a:gd name="connsiteX4" fmla="*/ 563404 w 2716054"/>
                          <a:gd name="connsiteY4" fmla="*/ 711203 h 835035"/>
                          <a:gd name="connsiteX5" fmla="*/ 677704 w 2716054"/>
                          <a:gd name="connsiteY5" fmla="*/ 337823 h 835035"/>
                          <a:gd name="connsiteX6" fmla="*/ 872782 w 2716054"/>
                          <a:gd name="connsiteY6" fmla="*/ 47148 h 835035"/>
                          <a:gd name="connsiteX7" fmla="*/ 1143953 w 2716054"/>
                          <a:gd name="connsiteY7" fmla="*/ 16830 h 835035"/>
                          <a:gd name="connsiteX8" fmla="*/ 1298734 w 2716054"/>
                          <a:gd name="connsiteY8" fmla="*/ 214950 h 835035"/>
                          <a:gd name="connsiteX9" fmla="*/ 1344454 w 2716054"/>
                          <a:gd name="connsiteY9" fmla="*/ 363541 h 835035"/>
                          <a:gd name="connsiteX10" fmla="*/ 1383506 w 2716054"/>
                          <a:gd name="connsiteY10" fmla="*/ 319249 h 835035"/>
                          <a:gd name="connsiteX11" fmla="*/ 1450658 w 2716054"/>
                          <a:gd name="connsiteY11" fmla="*/ 287817 h 835035"/>
                          <a:gd name="connsiteX12" fmla="*/ 1582579 w 2716054"/>
                          <a:gd name="connsiteY12" fmla="*/ 325917 h 835035"/>
                          <a:gd name="connsiteX13" fmla="*/ 1820704 w 2716054"/>
                          <a:gd name="connsiteY13" fmla="*/ 436883 h 835035"/>
                          <a:gd name="connsiteX14" fmla="*/ 2144554 w 2716054"/>
                          <a:gd name="connsiteY14" fmla="*/ 593093 h 835035"/>
                          <a:gd name="connsiteX15" fmla="*/ 2575084 w 2716054"/>
                          <a:gd name="connsiteY15" fmla="*/ 745493 h 835035"/>
                          <a:gd name="connsiteX16" fmla="*/ 2716054 w 2716054"/>
                          <a:gd name="connsiteY16" fmla="*/ 775973 h 835035"/>
                          <a:gd name="connsiteX0" fmla="*/ 0 w 2716054"/>
                          <a:gd name="connsiteY0" fmla="*/ 752676 h 826501"/>
                          <a:gd name="connsiteX1" fmla="*/ 157163 w 2716054"/>
                          <a:gd name="connsiteY1" fmla="*/ 788870 h 826501"/>
                          <a:gd name="connsiteX2" fmla="*/ 327184 w 2716054"/>
                          <a:gd name="connsiteY2" fmla="*/ 813159 h 826501"/>
                          <a:gd name="connsiteX3" fmla="*/ 536734 w 2716054"/>
                          <a:gd name="connsiteY3" fmla="*/ 826494 h 826501"/>
                          <a:gd name="connsiteX4" fmla="*/ 563404 w 2716054"/>
                          <a:gd name="connsiteY4" fmla="*/ 702669 h 826501"/>
                          <a:gd name="connsiteX5" fmla="*/ 677704 w 2716054"/>
                          <a:gd name="connsiteY5" fmla="*/ 329289 h 826501"/>
                          <a:gd name="connsiteX6" fmla="*/ 872782 w 2716054"/>
                          <a:gd name="connsiteY6" fmla="*/ 38614 h 826501"/>
                          <a:gd name="connsiteX7" fmla="*/ 1097537 w 2716054"/>
                          <a:gd name="connsiteY7" fmla="*/ 21189 h 826501"/>
                          <a:gd name="connsiteX8" fmla="*/ 1298734 w 2716054"/>
                          <a:gd name="connsiteY8" fmla="*/ 206416 h 826501"/>
                          <a:gd name="connsiteX9" fmla="*/ 1344454 w 2716054"/>
                          <a:gd name="connsiteY9" fmla="*/ 355007 h 826501"/>
                          <a:gd name="connsiteX10" fmla="*/ 1383506 w 2716054"/>
                          <a:gd name="connsiteY10" fmla="*/ 310715 h 826501"/>
                          <a:gd name="connsiteX11" fmla="*/ 1450658 w 2716054"/>
                          <a:gd name="connsiteY11" fmla="*/ 279283 h 826501"/>
                          <a:gd name="connsiteX12" fmla="*/ 1582579 w 2716054"/>
                          <a:gd name="connsiteY12" fmla="*/ 317383 h 826501"/>
                          <a:gd name="connsiteX13" fmla="*/ 1820704 w 2716054"/>
                          <a:gd name="connsiteY13" fmla="*/ 428349 h 826501"/>
                          <a:gd name="connsiteX14" fmla="*/ 2144554 w 2716054"/>
                          <a:gd name="connsiteY14" fmla="*/ 584559 h 826501"/>
                          <a:gd name="connsiteX15" fmla="*/ 2575084 w 2716054"/>
                          <a:gd name="connsiteY15" fmla="*/ 736959 h 826501"/>
                          <a:gd name="connsiteX16" fmla="*/ 2716054 w 2716054"/>
                          <a:gd name="connsiteY16" fmla="*/ 767439 h 826501"/>
                          <a:gd name="connsiteX0" fmla="*/ 0 w 2716054"/>
                          <a:gd name="connsiteY0" fmla="*/ 747851 h 821676"/>
                          <a:gd name="connsiteX1" fmla="*/ 157163 w 2716054"/>
                          <a:gd name="connsiteY1" fmla="*/ 784045 h 821676"/>
                          <a:gd name="connsiteX2" fmla="*/ 327184 w 2716054"/>
                          <a:gd name="connsiteY2" fmla="*/ 808334 h 821676"/>
                          <a:gd name="connsiteX3" fmla="*/ 536734 w 2716054"/>
                          <a:gd name="connsiteY3" fmla="*/ 821669 h 821676"/>
                          <a:gd name="connsiteX4" fmla="*/ 563404 w 2716054"/>
                          <a:gd name="connsiteY4" fmla="*/ 697844 h 821676"/>
                          <a:gd name="connsiteX5" fmla="*/ 677704 w 2716054"/>
                          <a:gd name="connsiteY5" fmla="*/ 324464 h 821676"/>
                          <a:gd name="connsiteX6" fmla="*/ 852153 w 2716054"/>
                          <a:gd name="connsiteY6" fmla="*/ 44103 h 821676"/>
                          <a:gd name="connsiteX7" fmla="*/ 1097537 w 2716054"/>
                          <a:gd name="connsiteY7" fmla="*/ 16364 h 821676"/>
                          <a:gd name="connsiteX8" fmla="*/ 1298734 w 2716054"/>
                          <a:gd name="connsiteY8" fmla="*/ 201591 h 821676"/>
                          <a:gd name="connsiteX9" fmla="*/ 1344454 w 2716054"/>
                          <a:gd name="connsiteY9" fmla="*/ 350182 h 821676"/>
                          <a:gd name="connsiteX10" fmla="*/ 1383506 w 2716054"/>
                          <a:gd name="connsiteY10" fmla="*/ 305890 h 821676"/>
                          <a:gd name="connsiteX11" fmla="*/ 1450658 w 2716054"/>
                          <a:gd name="connsiteY11" fmla="*/ 274458 h 821676"/>
                          <a:gd name="connsiteX12" fmla="*/ 1582579 w 2716054"/>
                          <a:gd name="connsiteY12" fmla="*/ 312558 h 821676"/>
                          <a:gd name="connsiteX13" fmla="*/ 1820704 w 2716054"/>
                          <a:gd name="connsiteY13" fmla="*/ 423524 h 821676"/>
                          <a:gd name="connsiteX14" fmla="*/ 2144554 w 2716054"/>
                          <a:gd name="connsiteY14" fmla="*/ 579734 h 821676"/>
                          <a:gd name="connsiteX15" fmla="*/ 2575084 w 2716054"/>
                          <a:gd name="connsiteY15" fmla="*/ 732134 h 821676"/>
                          <a:gd name="connsiteX16" fmla="*/ 2716054 w 2716054"/>
                          <a:gd name="connsiteY16" fmla="*/ 762614 h 821676"/>
                          <a:gd name="connsiteX0" fmla="*/ 0 w 2716054"/>
                          <a:gd name="connsiteY0" fmla="*/ 745434 h 819261"/>
                          <a:gd name="connsiteX1" fmla="*/ 157163 w 2716054"/>
                          <a:gd name="connsiteY1" fmla="*/ 781628 h 819261"/>
                          <a:gd name="connsiteX2" fmla="*/ 327184 w 2716054"/>
                          <a:gd name="connsiteY2" fmla="*/ 805917 h 819261"/>
                          <a:gd name="connsiteX3" fmla="*/ 536734 w 2716054"/>
                          <a:gd name="connsiteY3" fmla="*/ 819252 h 819261"/>
                          <a:gd name="connsiteX4" fmla="*/ 563404 w 2716054"/>
                          <a:gd name="connsiteY4" fmla="*/ 695427 h 819261"/>
                          <a:gd name="connsiteX5" fmla="*/ 682861 w 2716054"/>
                          <a:gd name="connsiteY5" fmla="*/ 267895 h 819261"/>
                          <a:gd name="connsiteX6" fmla="*/ 852153 w 2716054"/>
                          <a:gd name="connsiteY6" fmla="*/ 41686 h 819261"/>
                          <a:gd name="connsiteX7" fmla="*/ 1097537 w 2716054"/>
                          <a:gd name="connsiteY7" fmla="*/ 13947 h 819261"/>
                          <a:gd name="connsiteX8" fmla="*/ 1298734 w 2716054"/>
                          <a:gd name="connsiteY8" fmla="*/ 199174 h 819261"/>
                          <a:gd name="connsiteX9" fmla="*/ 1344454 w 2716054"/>
                          <a:gd name="connsiteY9" fmla="*/ 347765 h 819261"/>
                          <a:gd name="connsiteX10" fmla="*/ 1383506 w 2716054"/>
                          <a:gd name="connsiteY10" fmla="*/ 303473 h 819261"/>
                          <a:gd name="connsiteX11" fmla="*/ 1450658 w 2716054"/>
                          <a:gd name="connsiteY11" fmla="*/ 272041 h 819261"/>
                          <a:gd name="connsiteX12" fmla="*/ 1582579 w 2716054"/>
                          <a:gd name="connsiteY12" fmla="*/ 310141 h 819261"/>
                          <a:gd name="connsiteX13" fmla="*/ 1820704 w 2716054"/>
                          <a:gd name="connsiteY13" fmla="*/ 421107 h 819261"/>
                          <a:gd name="connsiteX14" fmla="*/ 2144554 w 2716054"/>
                          <a:gd name="connsiteY14" fmla="*/ 577317 h 819261"/>
                          <a:gd name="connsiteX15" fmla="*/ 2575084 w 2716054"/>
                          <a:gd name="connsiteY15" fmla="*/ 729717 h 819261"/>
                          <a:gd name="connsiteX16" fmla="*/ 2716054 w 2716054"/>
                          <a:gd name="connsiteY16" fmla="*/ 760197 h 819261"/>
                          <a:gd name="connsiteX0" fmla="*/ 0 w 2716054"/>
                          <a:gd name="connsiteY0" fmla="*/ 742773 h 816600"/>
                          <a:gd name="connsiteX1" fmla="*/ 157163 w 2716054"/>
                          <a:gd name="connsiteY1" fmla="*/ 778967 h 816600"/>
                          <a:gd name="connsiteX2" fmla="*/ 327184 w 2716054"/>
                          <a:gd name="connsiteY2" fmla="*/ 803256 h 816600"/>
                          <a:gd name="connsiteX3" fmla="*/ 536734 w 2716054"/>
                          <a:gd name="connsiteY3" fmla="*/ 816591 h 816600"/>
                          <a:gd name="connsiteX4" fmla="*/ 563404 w 2716054"/>
                          <a:gd name="connsiteY4" fmla="*/ 692766 h 816600"/>
                          <a:gd name="connsiteX5" fmla="*/ 682861 w 2716054"/>
                          <a:gd name="connsiteY5" fmla="*/ 265234 h 816600"/>
                          <a:gd name="connsiteX6" fmla="*/ 852153 w 2716054"/>
                          <a:gd name="connsiteY6" fmla="*/ 39025 h 816600"/>
                          <a:gd name="connsiteX7" fmla="*/ 1097537 w 2716054"/>
                          <a:gd name="connsiteY7" fmla="*/ 11286 h 816600"/>
                          <a:gd name="connsiteX8" fmla="*/ 1285841 w 2716054"/>
                          <a:gd name="connsiteY8" fmla="*/ 160411 h 816600"/>
                          <a:gd name="connsiteX9" fmla="*/ 1344454 w 2716054"/>
                          <a:gd name="connsiteY9" fmla="*/ 345104 h 816600"/>
                          <a:gd name="connsiteX10" fmla="*/ 1383506 w 2716054"/>
                          <a:gd name="connsiteY10" fmla="*/ 300812 h 816600"/>
                          <a:gd name="connsiteX11" fmla="*/ 1450658 w 2716054"/>
                          <a:gd name="connsiteY11" fmla="*/ 269380 h 816600"/>
                          <a:gd name="connsiteX12" fmla="*/ 1582579 w 2716054"/>
                          <a:gd name="connsiteY12" fmla="*/ 307480 h 816600"/>
                          <a:gd name="connsiteX13" fmla="*/ 1820704 w 2716054"/>
                          <a:gd name="connsiteY13" fmla="*/ 418446 h 816600"/>
                          <a:gd name="connsiteX14" fmla="*/ 2144554 w 2716054"/>
                          <a:gd name="connsiteY14" fmla="*/ 574656 h 816600"/>
                          <a:gd name="connsiteX15" fmla="*/ 2575084 w 2716054"/>
                          <a:gd name="connsiteY15" fmla="*/ 727056 h 816600"/>
                          <a:gd name="connsiteX16" fmla="*/ 2716054 w 2716054"/>
                          <a:gd name="connsiteY16" fmla="*/ 757536 h 816600"/>
                          <a:gd name="connsiteX0" fmla="*/ 0 w 2755311"/>
                          <a:gd name="connsiteY0" fmla="*/ 742773 h 816600"/>
                          <a:gd name="connsiteX1" fmla="*/ 157163 w 2755311"/>
                          <a:gd name="connsiteY1" fmla="*/ 778967 h 816600"/>
                          <a:gd name="connsiteX2" fmla="*/ 327184 w 2755311"/>
                          <a:gd name="connsiteY2" fmla="*/ 803256 h 816600"/>
                          <a:gd name="connsiteX3" fmla="*/ 536734 w 2755311"/>
                          <a:gd name="connsiteY3" fmla="*/ 816591 h 816600"/>
                          <a:gd name="connsiteX4" fmla="*/ 563404 w 2755311"/>
                          <a:gd name="connsiteY4" fmla="*/ 692766 h 816600"/>
                          <a:gd name="connsiteX5" fmla="*/ 682861 w 2755311"/>
                          <a:gd name="connsiteY5" fmla="*/ 265234 h 816600"/>
                          <a:gd name="connsiteX6" fmla="*/ 852153 w 2755311"/>
                          <a:gd name="connsiteY6" fmla="*/ 39025 h 816600"/>
                          <a:gd name="connsiteX7" fmla="*/ 1097537 w 2755311"/>
                          <a:gd name="connsiteY7" fmla="*/ 11286 h 816600"/>
                          <a:gd name="connsiteX8" fmla="*/ 1285841 w 2755311"/>
                          <a:gd name="connsiteY8" fmla="*/ 160411 h 816600"/>
                          <a:gd name="connsiteX9" fmla="*/ 1344454 w 2755311"/>
                          <a:gd name="connsiteY9" fmla="*/ 345104 h 816600"/>
                          <a:gd name="connsiteX10" fmla="*/ 1383506 w 2755311"/>
                          <a:gd name="connsiteY10" fmla="*/ 300812 h 816600"/>
                          <a:gd name="connsiteX11" fmla="*/ 1450658 w 2755311"/>
                          <a:gd name="connsiteY11" fmla="*/ 269380 h 816600"/>
                          <a:gd name="connsiteX12" fmla="*/ 1582579 w 2755311"/>
                          <a:gd name="connsiteY12" fmla="*/ 307480 h 816600"/>
                          <a:gd name="connsiteX13" fmla="*/ 1820704 w 2755311"/>
                          <a:gd name="connsiteY13" fmla="*/ 418446 h 816600"/>
                          <a:gd name="connsiteX14" fmla="*/ 2144554 w 2755311"/>
                          <a:gd name="connsiteY14" fmla="*/ 574656 h 816600"/>
                          <a:gd name="connsiteX15" fmla="*/ 2575084 w 2755311"/>
                          <a:gd name="connsiteY15" fmla="*/ 727056 h 816600"/>
                          <a:gd name="connsiteX16" fmla="*/ 2755311 w 2755311"/>
                          <a:gd name="connsiteY16" fmla="*/ 768243 h 816600"/>
                          <a:gd name="connsiteX0" fmla="*/ 0 w 2915910"/>
                          <a:gd name="connsiteY0" fmla="*/ 728497 h 816600"/>
                          <a:gd name="connsiteX1" fmla="*/ 317762 w 2915910"/>
                          <a:gd name="connsiteY1" fmla="*/ 778967 h 816600"/>
                          <a:gd name="connsiteX2" fmla="*/ 487783 w 2915910"/>
                          <a:gd name="connsiteY2" fmla="*/ 803256 h 816600"/>
                          <a:gd name="connsiteX3" fmla="*/ 697333 w 2915910"/>
                          <a:gd name="connsiteY3" fmla="*/ 816591 h 816600"/>
                          <a:gd name="connsiteX4" fmla="*/ 724003 w 2915910"/>
                          <a:gd name="connsiteY4" fmla="*/ 692766 h 816600"/>
                          <a:gd name="connsiteX5" fmla="*/ 843460 w 2915910"/>
                          <a:gd name="connsiteY5" fmla="*/ 265234 h 816600"/>
                          <a:gd name="connsiteX6" fmla="*/ 1012752 w 2915910"/>
                          <a:gd name="connsiteY6" fmla="*/ 39025 h 816600"/>
                          <a:gd name="connsiteX7" fmla="*/ 1258136 w 2915910"/>
                          <a:gd name="connsiteY7" fmla="*/ 11286 h 816600"/>
                          <a:gd name="connsiteX8" fmla="*/ 1446440 w 2915910"/>
                          <a:gd name="connsiteY8" fmla="*/ 160411 h 816600"/>
                          <a:gd name="connsiteX9" fmla="*/ 1505053 w 2915910"/>
                          <a:gd name="connsiteY9" fmla="*/ 345104 h 816600"/>
                          <a:gd name="connsiteX10" fmla="*/ 1544105 w 2915910"/>
                          <a:gd name="connsiteY10" fmla="*/ 300812 h 816600"/>
                          <a:gd name="connsiteX11" fmla="*/ 1611257 w 2915910"/>
                          <a:gd name="connsiteY11" fmla="*/ 269380 h 816600"/>
                          <a:gd name="connsiteX12" fmla="*/ 1743178 w 2915910"/>
                          <a:gd name="connsiteY12" fmla="*/ 307480 h 816600"/>
                          <a:gd name="connsiteX13" fmla="*/ 1981303 w 2915910"/>
                          <a:gd name="connsiteY13" fmla="*/ 418446 h 816600"/>
                          <a:gd name="connsiteX14" fmla="*/ 2305153 w 2915910"/>
                          <a:gd name="connsiteY14" fmla="*/ 574656 h 816600"/>
                          <a:gd name="connsiteX15" fmla="*/ 2735683 w 2915910"/>
                          <a:gd name="connsiteY15" fmla="*/ 727056 h 816600"/>
                          <a:gd name="connsiteX16" fmla="*/ 2915910 w 2915910"/>
                          <a:gd name="connsiteY16" fmla="*/ 768243 h 816600"/>
                          <a:gd name="connsiteX0" fmla="*/ 0 w 2915910"/>
                          <a:gd name="connsiteY0" fmla="*/ 728497 h 816600"/>
                          <a:gd name="connsiteX1" fmla="*/ 317762 w 2915910"/>
                          <a:gd name="connsiteY1" fmla="*/ 778967 h 816600"/>
                          <a:gd name="connsiteX2" fmla="*/ 487783 w 2915910"/>
                          <a:gd name="connsiteY2" fmla="*/ 803256 h 816600"/>
                          <a:gd name="connsiteX3" fmla="*/ 697333 w 2915910"/>
                          <a:gd name="connsiteY3" fmla="*/ 816591 h 816600"/>
                          <a:gd name="connsiteX4" fmla="*/ 724003 w 2915910"/>
                          <a:gd name="connsiteY4" fmla="*/ 692766 h 816600"/>
                          <a:gd name="connsiteX5" fmla="*/ 843460 w 2915910"/>
                          <a:gd name="connsiteY5" fmla="*/ 265234 h 816600"/>
                          <a:gd name="connsiteX6" fmla="*/ 1012752 w 2915910"/>
                          <a:gd name="connsiteY6" fmla="*/ 39025 h 816600"/>
                          <a:gd name="connsiteX7" fmla="*/ 1258136 w 2915910"/>
                          <a:gd name="connsiteY7" fmla="*/ 11286 h 816600"/>
                          <a:gd name="connsiteX8" fmla="*/ 1446440 w 2915910"/>
                          <a:gd name="connsiteY8" fmla="*/ 160411 h 816600"/>
                          <a:gd name="connsiteX9" fmla="*/ 1505053 w 2915910"/>
                          <a:gd name="connsiteY9" fmla="*/ 345104 h 816600"/>
                          <a:gd name="connsiteX10" fmla="*/ 1544105 w 2915910"/>
                          <a:gd name="connsiteY10" fmla="*/ 300812 h 816600"/>
                          <a:gd name="connsiteX11" fmla="*/ 1611257 w 2915910"/>
                          <a:gd name="connsiteY11" fmla="*/ 269380 h 816600"/>
                          <a:gd name="connsiteX12" fmla="*/ 1743178 w 2915910"/>
                          <a:gd name="connsiteY12" fmla="*/ 307480 h 816600"/>
                          <a:gd name="connsiteX13" fmla="*/ 1981303 w 2915910"/>
                          <a:gd name="connsiteY13" fmla="*/ 418446 h 816600"/>
                          <a:gd name="connsiteX14" fmla="*/ 2305153 w 2915910"/>
                          <a:gd name="connsiteY14" fmla="*/ 574656 h 816600"/>
                          <a:gd name="connsiteX15" fmla="*/ 2735683 w 2915910"/>
                          <a:gd name="connsiteY15" fmla="*/ 727056 h 816600"/>
                          <a:gd name="connsiteX16" fmla="*/ 2915910 w 2915910"/>
                          <a:gd name="connsiteY16" fmla="*/ 768243 h 8166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</a:cxnLst>
                        <a:rect l="l" t="t" r="r" b="b"/>
                        <a:pathLst>
                          <a:path w="2915910" h="816600">
                            <a:moveTo>
                              <a:pt x="0" y="728497"/>
                            </a:moveTo>
                            <a:cubicBezTo>
                              <a:pt x="75287" y="738186"/>
                              <a:pt x="236465" y="766507"/>
                              <a:pt x="317762" y="778967"/>
                            </a:cubicBezTo>
                            <a:cubicBezTo>
                              <a:pt x="399059" y="791427"/>
                              <a:pt x="424521" y="796985"/>
                              <a:pt x="487783" y="803256"/>
                            </a:cubicBezTo>
                            <a:cubicBezTo>
                              <a:pt x="551045" y="809527"/>
                              <a:pt x="688919" y="815956"/>
                              <a:pt x="697333" y="816591"/>
                            </a:cubicBezTo>
                            <a:cubicBezTo>
                              <a:pt x="705747" y="817226"/>
                              <a:pt x="699649" y="784659"/>
                              <a:pt x="724003" y="692766"/>
                            </a:cubicBezTo>
                            <a:cubicBezTo>
                              <a:pt x="748357" y="600873"/>
                              <a:pt x="795335" y="374191"/>
                              <a:pt x="843460" y="265234"/>
                            </a:cubicBezTo>
                            <a:cubicBezTo>
                              <a:pt x="891585" y="156277"/>
                              <a:pt x="943639" y="81350"/>
                              <a:pt x="1012752" y="39025"/>
                            </a:cubicBezTo>
                            <a:cubicBezTo>
                              <a:pt x="1081865" y="-3300"/>
                              <a:pt x="1185855" y="-8945"/>
                              <a:pt x="1258136" y="11286"/>
                            </a:cubicBezTo>
                            <a:cubicBezTo>
                              <a:pt x="1330417" y="31517"/>
                              <a:pt x="1405287" y="104775"/>
                              <a:pt x="1446440" y="160411"/>
                            </a:cubicBezTo>
                            <a:cubicBezTo>
                              <a:pt x="1487593" y="216047"/>
                              <a:pt x="1488776" y="321704"/>
                              <a:pt x="1505053" y="345104"/>
                            </a:cubicBezTo>
                            <a:cubicBezTo>
                              <a:pt x="1521330" y="368504"/>
                              <a:pt x="1526404" y="313433"/>
                              <a:pt x="1544105" y="300812"/>
                            </a:cubicBezTo>
                            <a:cubicBezTo>
                              <a:pt x="1561806" y="288191"/>
                              <a:pt x="1578078" y="268269"/>
                              <a:pt x="1611257" y="269380"/>
                            </a:cubicBezTo>
                            <a:cubicBezTo>
                              <a:pt x="1644436" y="270491"/>
                              <a:pt x="1681504" y="282636"/>
                              <a:pt x="1743178" y="307480"/>
                            </a:cubicBezTo>
                            <a:cubicBezTo>
                              <a:pt x="1804852" y="332324"/>
                              <a:pt x="1887641" y="373917"/>
                              <a:pt x="1981303" y="418446"/>
                            </a:cubicBezTo>
                            <a:cubicBezTo>
                              <a:pt x="2074966" y="462975"/>
                              <a:pt x="2179423" y="523221"/>
                              <a:pt x="2305153" y="574656"/>
                            </a:cubicBezTo>
                            <a:cubicBezTo>
                              <a:pt x="2430883" y="626091"/>
                              <a:pt x="2633890" y="694792"/>
                              <a:pt x="2735683" y="727056"/>
                            </a:cubicBezTo>
                            <a:cubicBezTo>
                              <a:pt x="2837476" y="759320"/>
                              <a:pt x="2893050" y="767608"/>
                              <a:pt x="2915910" y="768243"/>
                            </a:cubicBezTo>
                          </a:path>
                        </a:pathLst>
                      </a:custGeom>
                      <a:ln w="38100">
                        <a:solidFill>
                          <a:srgbClr val="FF0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143"/>
                      </a:p>
                    </p:txBody>
                  </p:sp>
                  <p:sp>
                    <p:nvSpPr>
                      <p:cNvPr id="29" name="Volný tvar 28"/>
                      <p:cNvSpPr/>
                      <p:nvPr/>
                    </p:nvSpPr>
                    <p:spPr>
                      <a:xfrm>
                        <a:off x="4821615" y="4592996"/>
                        <a:ext cx="2921794" cy="807513"/>
                      </a:xfrm>
                      <a:custGeom>
                        <a:avLst/>
                        <a:gdLst>
                          <a:gd name="connsiteX0" fmla="*/ 0 w 2957513"/>
                          <a:gd name="connsiteY0" fmla="*/ 559861 h 807513"/>
                          <a:gd name="connsiteX1" fmla="*/ 69056 w 2957513"/>
                          <a:gd name="connsiteY1" fmla="*/ 562242 h 807513"/>
                          <a:gd name="connsiteX2" fmla="*/ 97631 w 2957513"/>
                          <a:gd name="connsiteY2" fmla="*/ 519379 h 807513"/>
                          <a:gd name="connsiteX3" fmla="*/ 164306 w 2957513"/>
                          <a:gd name="connsiteY3" fmla="*/ 490804 h 807513"/>
                          <a:gd name="connsiteX4" fmla="*/ 233363 w 2957513"/>
                          <a:gd name="connsiteY4" fmla="*/ 559861 h 807513"/>
                          <a:gd name="connsiteX5" fmla="*/ 280988 w 2957513"/>
                          <a:gd name="connsiteY5" fmla="*/ 564623 h 807513"/>
                          <a:gd name="connsiteX6" fmla="*/ 383381 w 2957513"/>
                          <a:gd name="connsiteY6" fmla="*/ 555098 h 807513"/>
                          <a:gd name="connsiteX7" fmla="*/ 395288 w 2957513"/>
                          <a:gd name="connsiteY7" fmla="*/ 555098 h 807513"/>
                          <a:gd name="connsiteX8" fmla="*/ 459581 w 2957513"/>
                          <a:gd name="connsiteY8" fmla="*/ 619392 h 807513"/>
                          <a:gd name="connsiteX9" fmla="*/ 466725 w 2957513"/>
                          <a:gd name="connsiteY9" fmla="*/ 526523 h 807513"/>
                          <a:gd name="connsiteX10" fmla="*/ 497681 w 2957513"/>
                          <a:gd name="connsiteY10" fmla="*/ 159811 h 807513"/>
                          <a:gd name="connsiteX11" fmla="*/ 516731 w 2957513"/>
                          <a:gd name="connsiteY11" fmla="*/ 5029 h 807513"/>
                          <a:gd name="connsiteX12" fmla="*/ 526256 w 2957513"/>
                          <a:gd name="connsiteY12" fmla="*/ 83611 h 807513"/>
                          <a:gd name="connsiteX13" fmla="*/ 557213 w 2957513"/>
                          <a:gd name="connsiteY13" fmla="*/ 514617 h 807513"/>
                          <a:gd name="connsiteX14" fmla="*/ 566738 w 2957513"/>
                          <a:gd name="connsiteY14" fmla="*/ 714642 h 807513"/>
                          <a:gd name="connsiteX15" fmla="*/ 573881 w 2957513"/>
                          <a:gd name="connsiteY15" fmla="*/ 807511 h 807513"/>
                          <a:gd name="connsiteX16" fmla="*/ 583406 w 2957513"/>
                          <a:gd name="connsiteY16" fmla="*/ 717023 h 807513"/>
                          <a:gd name="connsiteX17" fmla="*/ 602456 w 2957513"/>
                          <a:gd name="connsiteY17" fmla="*/ 574148 h 807513"/>
                          <a:gd name="connsiteX18" fmla="*/ 654844 w 2957513"/>
                          <a:gd name="connsiteY18" fmla="*/ 564623 h 807513"/>
                          <a:gd name="connsiteX19" fmla="*/ 862013 w 2957513"/>
                          <a:gd name="connsiteY19" fmla="*/ 559861 h 807513"/>
                          <a:gd name="connsiteX20" fmla="*/ 1035844 w 2957513"/>
                          <a:gd name="connsiteY20" fmla="*/ 559861 h 807513"/>
                          <a:gd name="connsiteX21" fmla="*/ 1226344 w 2957513"/>
                          <a:gd name="connsiteY21" fmla="*/ 452704 h 807513"/>
                          <a:gd name="connsiteX22" fmla="*/ 1393031 w 2957513"/>
                          <a:gd name="connsiteY22" fmla="*/ 500329 h 807513"/>
                          <a:gd name="connsiteX23" fmla="*/ 1464469 w 2957513"/>
                          <a:gd name="connsiteY23" fmla="*/ 557479 h 807513"/>
                          <a:gd name="connsiteX24" fmla="*/ 1712119 w 2957513"/>
                          <a:gd name="connsiteY24" fmla="*/ 559861 h 807513"/>
                          <a:gd name="connsiteX25" fmla="*/ 2428875 w 2957513"/>
                          <a:gd name="connsiteY25" fmla="*/ 552717 h 807513"/>
                          <a:gd name="connsiteX26" fmla="*/ 2719388 w 2957513"/>
                          <a:gd name="connsiteY26" fmla="*/ 550336 h 807513"/>
                          <a:gd name="connsiteX27" fmla="*/ 2778919 w 2957513"/>
                          <a:gd name="connsiteY27" fmla="*/ 488423 h 807513"/>
                          <a:gd name="connsiteX28" fmla="*/ 2883694 w 2957513"/>
                          <a:gd name="connsiteY28" fmla="*/ 471754 h 807513"/>
                          <a:gd name="connsiteX29" fmla="*/ 2957513 w 2957513"/>
                          <a:gd name="connsiteY29" fmla="*/ 562242 h 807513"/>
                          <a:gd name="connsiteX0" fmla="*/ 0 w 2957513"/>
                          <a:gd name="connsiteY0" fmla="*/ 559861 h 807513"/>
                          <a:gd name="connsiteX1" fmla="*/ 69056 w 2957513"/>
                          <a:gd name="connsiteY1" fmla="*/ 562242 h 807513"/>
                          <a:gd name="connsiteX2" fmla="*/ 114300 w 2957513"/>
                          <a:gd name="connsiteY2" fmla="*/ 516998 h 807513"/>
                          <a:gd name="connsiteX3" fmla="*/ 164306 w 2957513"/>
                          <a:gd name="connsiteY3" fmla="*/ 490804 h 807513"/>
                          <a:gd name="connsiteX4" fmla="*/ 233363 w 2957513"/>
                          <a:gd name="connsiteY4" fmla="*/ 559861 h 807513"/>
                          <a:gd name="connsiteX5" fmla="*/ 280988 w 2957513"/>
                          <a:gd name="connsiteY5" fmla="*/ 564623 h 807513"/>
                          <a:gd name="connsiteX6" fmla="*/ 383381 w 2957513"/>
                          <a:gd name="connsiteY6" fmla="*/ 555098 h 807513"/>
                          <a:gd name="connsiteX7" fmla="*/ 395288 w 2957513"/>
                          <a:gd name="connsiteY7" fmla="*/ 555098 h 807513"/>
                          <a:gd name="connsiteX8" fmla="*/ 459581 w 2957513"/>
                          <a:gd name="connsiteY8" fmla="*/ 619392 h 807513"/>
                          <a:gd name="connsiteX9" fmla="*/ 466725 w 2957513"/>
                          <a:gd name="connsiteY9" fmla="*/ 526523 h 807513"/>
                          <a:gd name="connsiteX10" fmla="*/ 497681 w 2957513"/>
                          <a:gd name="connsiteY10" fmla="*/ 159811 h 807513"/>
                          <a:gd name="connsiteX11" fmla="*/ 516731 w 2957513"/>
                          <a:gd name="connsiteY11" fmla="*/ 5029 h 807513"/>
                          <a:gd name="connsiteX12" fmla="*/ 526256 w 2957513"/>
                          <a:gd name="connsiteY12" fmla="*/ 83611 h 807513"/>
                          <a:gd name="connsiteX13" fmla="*/ 557213 w 2957513"/>
                          <a:gd name="connsiteY13" fmla="*/ 514617 h 807513"/>
                          <a:gd name="connsiteX14" fmla="*/ 566738 w 2957513"/>
                          <a:gd name="connsiteY14" fmla="*/ 714642 h 807513"/>
                          <a:gd name="connsiteX15" fmla="*/ 573881 w 2957513"/>
                          <a:gd name="connsiteY15" fmla="*/ 807511 h 807513"/>
                          <a:gd name="connsiteX16" fmla="*/ 583406 w 2957513"/>
                          <a:gd name="connsiteY16" fmla="*/ 717023 h 807513"/>
                          <a:gd name="connsiteX17" fmla="*/ 602456 w 2957513"/>
                          <a:gd name="connsiteY17" fmla="*/ 574148 h 807513"/>
                          <a:gd name="connsiteX18" fmla="*/ 654844 w 2957513"/>
                          <a:gd name="connsiteY18" fmla="*/ 564623 h 807513"/>
                          <a:gd name="connsiteX19" fmla="*/ 862013 w 2957513"/>
                          <a:gd name="connsiteY19" fmla="*/ 559861 h 807513"/>
                          <a:gd name="connsiteX20" fmla="*/ 1035844 w 2957513"/>
                          <a:gd name="connsiteY20" fmla="*/ 559861 h 807513"/>
                          <a:gd name="connsiteX21" fmla="*/ 1226344 w 2957513"/>
                          <a:gd name="connsiteY21" fmla="*/ 452704 h 807513"/>
                          <a:gd name="connsiteX22" fmla="*/ 1393031 w 2957513"/>
                          <a:gd name="connsiteY22" fmla="*/ 500329 h 807513"/>
                          <a:gd name="connsiteX23" fmla="*/ 1464469 w 2957513"/>
                          <a:gd name="connsiteY23" fmla="*/ 557479 h 807513"/>
                          <a:gd name="connsiteX24" fmla="*/ 1712119 w 2957513"/>
                          <a:gd name="connsiteY24" fmla="*/ 559861 h 807513"/>
                          <a:gd name="connsiteX25" fmla="*/ 2428875 w 2957513"/>
                          <a:gd name="connsiteY25" fmla="*/ 552717 h 807513"/>
                          <a:gd name="connsiteX26" fmla="*/ 2719388 w 2957513"/>
                          <a:gd name="connsiteY26" fmla="*/ 550336 h 807513"/>
                          <a:gd name="connsiteX27" fmla="*/ 2778919 w 2957513"/>
                          <a:gd name="connsiteY27" fmla="*/ 488423 h 807513"/>
                          <a:gd name="connsiteX28" fmla="*/ 2883694 w 2957513"/>
                          <a:gd name="connsiteY28" fmla="*/ 471754 h 807513"/>
                          <a:gd name="connsiteX29" fmla="*/ 2957513 w 2957513"/>
                          <a:gd name="connsiteY29" fmla="*/ 562242 h 807513"/>
                          <a:gd name="connsiteX0" fmla="*/ 0 w 2957513"/>
                          <a:gd name="connsiteY0" fmla="*/ 559861 h 807513"/>
                          <a:gd name="connsiteX1" fmla="*/ 69056 w 2957513"/>
                          <a:gd name="connsiteY1" fmla="*/ 562242 h 807513"/>
                          <a:gd name="connsiteX2" fmla="*/ 114300 w 2957513"/>
                          <a:gd name="connsiteY2" fmla="*/ 516998 h 807513"/>
                          <a:gd name="connsiteX3" fmla="*/ 171449 w 2957513"/>
                          <a:gd name="connsiteY3" fmla="*/ 505091 h 807513"/>
                          <a:gd name="connsiteX4" fmla="*/ 233363 w 2957513"/>
                          <a:gd name="connsiteY4" fmla="*/ 559861 h 807513"/>
                          <a:gd name="connsiteX5" fmla="*/ 280988 w 2957513"/>
                          <a:gd name="connsiteY5" fmla="*/ 564623 h 807513"/>
                          <a:gd name="connsiteX6" fmla="*/ 383381 w 2957513"/>
                          <a:gd name="connsiteY6" fmla="*/ 555098 h 807513"/>
                          <a:gd name="connsiteX7" fmla="*/ 395288 w 2957513"/>
                          <a:gd name="connsiteY7" fmla="*/ 555098 h 807513"/>
                          <a:gd name="connsiteX8" fmla="*/ 459581 w 2957513"/>
                          <a:gd name="connsiteY8" fmla="*/ 619392 h 807513"/>
                          <a:gd name="connsiteX9" fmla="*/ 466725 w 2957513"/>
                          <a:gd name="connsiteY9" fmla="*/ 526523 h 807513"/>
                          <a:gd name="connsiteX10" fmla="*/ 497681 w 2957513"/>
                          <a:gd name="connsiteY10" fmla="*/ 159811 h 807513"/>
                          <a:gd name="connsiteX11" fmla="*/ 516731 w 2957513"/>
                          <a:gd name="connsiteY11" fmla="*/ 5029 h 807513"/>
                          <a:gd name="connsiteX12" fmla="*/ 526256 w 2957513"/>
                          <a:gd name="connsiteY12" fmla="*/ 83611 h 807513"/>
                          <a:gd name="connsiteX13" fmla="*/ 557213 w 2957513"/>
                          <a:gd name="connsiteY13" fmla="*/ 514617 h 807513"/>
                          <a:gd name="connsiteX14" fmla="*/ 566738 w 2957513"/>
                          <a:gd name="connsiteY14" fmla="*/ 714642 h 807513"/>
                          <a:gd name="connsiteX15" fmla="*/ 573881 w 2957513"/>
                          <a:gd name="connsiteY15" fmla="*/ 807511 h 807513"/>
                          <a:gd name="connsiteX16" fmla="*/ 583406 w 2957513"/>
                          <a:gd name="connsiteY16" fmla="*/ 717023 h 807513"/>
                          <a:gd name="connsiteX17" fmla="*/ 602456 w 2957513"/>
                          <a:gd name="connsiteY17" fmla="*/ 574148 h 807513"/>
                          <a:gd name="connsiteX18" fmla="*/ 654844 w 2957513"/>
                          <a:gd name="connsiteY18" fmla="*/ 564623 h 807513"/>
                          <a:gd name="connsiteX19" fmla="*/ 862013 w 2957513"/>
                          <a:gd name="connsiteY19" fmla="*/ 559861 h 807513"/>
                          <a:gd name="connsiteX20" fmla="*/ 1035844 w 2957513"/>
                          <a:gd name="connsiteY20" fmla="*/ 559861 h 807513"/>
                          <a:gd name="connsiteX21" fmla="*/ 1226344 w 2957513"/>
                          <a:gd name="connsiteY21" fmla="*/ 452704 h 807513"/>
                          <a:gd name="connsiteX22" fmla="*/ 1393031 w 2957513"/>
                          <a:gd name="connsiteY22" fmla="*/ 500329 h 807513"/>
                          <a:gd name="connsiteX23" fmla="*/ 1464469 w 2957513"/>
                          <a:gd name="connsiteY23" fmla="*/ 557479 h 807513"/>
                          <a:gd name="connsiteX24" fmla="*/ 1712119 w 2957513"/>
                          <a:gd name="connsiteY24" fmla="*/ 559861 h 807513"/>
                          <a:gd name="connsiteX25" fmla="*/ 2428875 w 2957513"/>
                          <a:gd name="connsiteY25" fmla="*/ 552717 h 807513"/>
                          <a:gd name="connsiteX26" fmla="*/ 2719388 w 2957513"/>
                          <a:gd name="connsiteY26" fmla="*/ 550336 h 807513"/>
                          <a:gd name="connsiteX27" fmla="*/ 2778919 w 2957513"/>
                          <a:gd name="connsiteY27" fmla="*/ 488423 h 807513"/>
                          <a:gd name="connsiteX28" fmla="*/ 2883694 w 2957513"/>
                          <a:gd name="connsiteY28" fmla="*/ 471754 h 807513"/>
                          <a:gd name="connsiteX29" fmla="*/ 2957513 w 2957513"/>
                          <a:gd name="connsiteY29" fmla="*/ 562242 h 807513"/>
                          <a:gd name="connsiteX0" fmla="*/ 0 w 2957513"/>
                          <a:gd name="connsiteY0" fmla="*/ 569386 h 807513"/>
                          <a:gd name="connsiteX1" fmla="*/ 69056 w 2957513"/>
                          <a:gd name="connsiteY1" fmla="*/ 562242 h 807513"/>
                          <a:gd name="connsiteX2" fmla="*/ 114300 w 2957513"/>
                          <a:gd name="connsiteY2" fmla="*/ 516998 h 807513"/>
                          <a:gd name="connsiteX3" fmla="*/ 171449 w 2957513"/>
                          <a:gd name="connsiteY3" fmla="*/ 505091 h 807513"/>
                          <a:gd name="connsiteX4" fmla="*/ 233363 w 2957513"/>
                          <a:gd name="connsiteY4" fmla="*/ 559861 h 807513"/>
                          <a:gd name="connsiteX5" fmla="*/ 280988 w 2957513"/>
                          <a:gd name="connsiteY5" fmla="*/ 564623 h 807513"/>
                          <a:gd name="connsiteX6" fmla="*/ 383381 w 2957513"/>
                          <a:gd name="connsiteY6" fmla="*/ 555098 h 807513"/>
                          <a:gd name="connsiteX7" fmla="*/ 395288 w 2957513"/>
                          <a:gd name="connsiteY7" fmla="*/ 555098 h 807513"/>
                          <a:gd name="connsiteX8" fmla="*/ 459581 w 2957513"/>
                          <a:gd name="connsiteY8" fmla="*/ 619392 h 807513"/>
                          <a:gd name="connsiteX9" fmla="*/ 466725 w 2957513"/>
                          <a:gd name="connsiteY9" fmla="*/ 526523 h 807513"/>
                          <a:gd name="connsiteX10" fmla="*/ 497681 w 2957513"/>
                          <a:gd name="connsiteY10" fmla="*/ 159811 h 807513"/>
                          <a:gd name="connsiteX11" fmla="*/ 516731 w 2957513"/>
                          <a:gd name="connsiteY11" fmla="*/ 5029 h 807513"/>
                          <a:gd name="connsiteX12" fmla="*/ 526256 w 2957513"/>
                          <a:gd name="connsiteY12" fmla="*/ 83611 h 807513"/>
                          <a:gd name="connsiteX13" fmla="*/ 557213 w 2957513"/>
                          <a:gd name="connsiteY13" fmla="*/ 514617 h 807513"/>
                          <a:gd name="connsiteX14" fmla="*/ 566738 w 2957513"/>
                          <a:gd name="connsiteY14" fmla="*/ 714642 h 807513"/>
                          <a:gd name="connsiteX15" fmla="*/ 573881 w 2957513"/>
                          <a:gd name="connsiteY15" fmla="*/ 807511 h 807513"/>
                          <a:gd name="connsiteX16" fmla="*/ 583406 w 2957513"/>
                          <a:gd name="connsiteY16" fmla="*/ 717023 h 807513"/>
                          <a:gd name="connsiteX17" fmla="*/ 602456 w 2957513"/>
                          <a:gd name="connsiteY17" fmla="*/ 574148 h 807513"/>
                          <a:gd name="connsiteX18" fmla="*/ 654844 w 2957513"/>
                          <a:gd name="connsiteY18" fmla="*/ 564623 h 807513"/>
                          <a:gd name="connsiteX19" fmla="*/ 862013 w 2957513"/>
                          <a:gd name="connsiteY19" fmla="*/ 559861 h 807513"/>
                          <a:gd name="connsiteX20" fmla="*/ 1035844 w 2957513"/>
                          <a:gd name="connsiteY20" fmla="*/ 559861 h 807513"/>
                          <a:gd name="connsiteX21" fmla="*/ 1226344 w 2957513"/>
                          <a:gd name="connsiteY21" fmla="*/ 452704 h 807513"/>
                          <a:gd name="connsiteX22" fmla="*/ 1393031 w 2957513"/>
                          <a:gd name="connsiteY22" fmla="*/ 500329 h 807513"/>
                          <a:gd name="connsiteX23" fmla="*/ 1464469 w 2957513"/>
                          <a:gd name="connsiteY23" fmla="*/ 557479 h 807513"/>
                          <a:gd name="connsiteX24" fmla="*/ 1712119 w 2957513"/>
                          <a:gd name="connsiteY24" fmla="*/ 559861 h 807513"/>
                          <a:gd name="connsiteX25" fmla="*/ 2428875 w 2957513"/>
                          <a:gd name="connsiteY25" fmla="*/ 552717 h 807513"/>
                          <a:gd name="connsiteX26" fmla="*/ 2719388 w 2957513"/>
                          <a:gd name="connsiteY26" fmla="*/ 550336 h 807513"/>
                          <a:gd name="connsiteX27" fmla="*/ 2778919 w 2957513"/>
                          <a:gd name="connsiteY27" fmla="*/ 488423 h 807513"/>
                          <a:gd name="connsiteX28" fmla="*/ 2883694 w 2957513"/>
                          <a:gd name="connsiteY28" fmla="*/ 471754 h 807513"/>
                          <a:gd name="connsiteX29" fmla="*/ 2957513 w 2957513"/>
                          <a:gd name="connsiteY29" fmla="*/ 562242 h 807513"/>
                          <a:gd name="connsiteX0" fmla="*/ 0 w 2955132"/>
                          <a:gd name="connsiteY0" fmla="*/ 555099 h 807513"/>
                          <a:gd name="connsiteX1" fmla="*/ 66675 w 2955132"/>
                          <a:gd name="connsiteY1" fmla="*/ 562242 h 807513"/>
                          <a:gd name="connsiteX2" fmla="*/ 111919 w 2955132"/>
                          <a:gd name="connsiteY2" fmla="*/ 516998 h 807513"/>
                          <a:gd name="connsiteX3" fmla="*/ 169068 w 2955132"/>
                          <a:gd name="connsiteY3" fmla="*/ 505091 h 807513"/>
                          <a:gd name="connsiteX4" fmla="*/ 230982 w 2955132"/>
                          <a:gd name="connsiteY4" fmla="*/ 559861 h 807513"/>
                          <a:gd name="connsiteX5" fmla="*/ 278607 w 2955132"/>
                          <a:gd name="connsiteY5" fmla="*/ 564623 h 807513"/>
                          <a:gd name="connsiteX6" fmla="*/ 381000 w 2955132"/>
                          <a:gd name="connsiteY6" fmla="*/ 555098 h 807513"/>
                          <a:gd name="connsiteX7" fmla="*/ 392907 w 2955132"/>
                          <a:gd name="connsiteY7" fmla="*/ 555098 h 807513"/>
                          <a:gd name="connsiteX8" fmla="*/ 457200 w 2955132"/>
                          <a:gd name="connsiteY8" fmla="*/ 619392 h 807513"/>
                          <a:gd name="connsiteX9" fmla="*/ 464344 w 2955132"/>
                          <a:gd name="connsiteY9" fmla="*/ 526523 h 807513"/>
                          <a:gd name="connsiteX10" fmla="*/ 495300 w 2955132"/>
                          <a:gd name="connsiteY10" fmla="*/ 159811 h 807513"/>
                          <a:gd name="connsiteX11" fmla="*/ 514350 w 2955132"/>
                          <a:gd name="connsiteY11" fmla="*/ 5029 h 807513"/>
                          <a:gd name="connsiteX12" fmla="*/ 523875 w 2955132"/>
                          <a:gd name="connsiteY12" fmla="*/ 83611 h 807513"/>
                          <a:gd name="connsiteX13" fmla="*/ 554832 w 2955132"/>
                          <a:gd name="connsiteY13" fmla="*/ 514617 h 807513"/>
                          <a:gd name="connsiteX14" fmla="*/ 564357 w 2955132"/>
                          <a:gd name="connsiteY14" fmla="*/ 714642 h 807513"/>
                          <a:gd name="connsiteX15" fmla="*/ 571500 w 2955132"/>
                          <a:gd name="connsiteY15" fmla="*/ 807511 h 807513"/>
                          <a:gd name="connsiteX16" fmla="*/ 581025 w 2955132"/>
                          <a:gd name="connsiteY16" fmla="*/ 717023 h 807513"/>
                          <a:gd name="connsiteX17" fmla="*/ 600075 w 2955132"/>
                          <a:gd name="connsiteY17" fmla="*/ 574148 h 807513"/>
                          <a:gd name="connsiteX18" fmla="*/ 652463 w 2955132"/>
                          <a:gd name="connsiteY18" fmla="*/ 564623 h 807513"/>
                          <a:gd name="connsiteX19" fmla="*/ 859632 w 2955132"/>
                          <a:gd name="connsiteY19" fmla="*/ 559861 h 807513"/>
                          <a:gd name="connsiteX20" fmla="*/ 1033463 w 2955132"/>
                          <a:gd name="connsiteY20" fmla="*/ 559861 h 807513"/>
                          <a:gd name="connsiteX21" fmla="*/ 1223963 w 2955132"/>
                          <a:gd name="connsiteY21" fmla="*/ 452704 h 807513"/>
                          <a:gd name="connsiteX22" fmla="*/ 1390650 w 2955132"/>
                          <a:gd name="connsiteY22" fmla="*/ 500329 h 807513"/>
                          <a:gd name="connsiteX23" fmla="*/ 1462088 w 2955132"/>
                          <a:gd name="connsiteY23" fmla="*/ 557479 h 807513"/>
                          <a:gd name="connsiteX24" fmla="*/ 1709738 w 2955132"/>
                          <a:gd name="connsiteY24" fmla="*/ 559861 h 807513"/>
                          <a:gd name="connsiteX25" fmla="*/ 2426494 w 2955132"/>
                          <a:gd name="connsiteY25" fmla="*/ 552717 h 807513"/>
                          <a:gd name="connsiteX26" fmla="*/ 2717007 w 2955132"/>
                          <a:gd name="connsiteY26" fmla="*/ 550336 h 807513"/>
                          <a:gd name="connsiteX27" fmla="*/ 2776538 w 2955132"/>
                          <a:gd name="connsiteY27" fmla="*/ 488423 h 807513"/>
                          <a:gd name="connsiteX28" fmla="*/ 2881313 w 2955132"/>
                          <a:gd name="connsiteY28" fmla="*/ 471754 h 807513"/>
                          <a:gd name="connsiteX29" fmla="*/ 2955132 w 2955132"/>
                          <a:gd name="connsiteY29" fmla="*/ 562242 h 807513"/>
                          <a:gd name="connsiteX0" fmla="*/ 0 w 2955132"/>
                          <a:gd name="connsiteY0" fmla="*/ 555099 h 807513"/>
                          <a:gd name="connsiteX1" fmla="*/ 66675 w 2955132"/>
                          <a:gd name="connsiteY1" fmla="*/ 562242 h 807513"/>
                          <a:gd name="connsiteX2" fmla="*/ 111919 w 2955132"/>
                          <a:gd name="connsiteY2" fmla="*/ 516998 h 807513"/>
                          <a:gd name="connsiteX3" fmla="*/ 169068 w 2955132"/>
                          <a:gd name="connsiteY3" fmla="*/ 505091 h 807513"/>
                          <a:gd name="connsiteX4" fmla="*/ 230982 w 2955132"/>
                          <a:gd name="connsiteY4" fmla="*/ 559861 h 807513"/>
                          <a:gd name="connsiteX5" fmla="*/ 278607 w 2955132"/>
                          <a:gd name="connsiteY5" fmla="*/ 564623 h 807513"/>
                          <a:gd name="connsiteX6" fmla="*/ 381000 w 2955132"/>
                          <a:gd name="connsiteY6" fmla="*/ 555098 h 807513"/>
                          <a:gd name="connsiteX7" fmla="*/ 392907 w 2955132"/>
                          <a:gd name="connsiteY7" fmla="*/ 555098 h 807513"/>
                          <a:gd name="connsiteX8" fmla="*/ 457200 w 2955132"/>
                          <a:gd name="connsiteY8" fmla="*/ 619392 h 807513"/>
                          <a:gd name="connsiteX9" fmla="*/ 464344 w 2955132"/>
                          <a:gd name="connsiteY9" fmla="*/ 526523 h 807513"/>
                          <a:gd name="connsiteX10" fmla="*/ 495300 w 2955132"/>
                          <a:gd name="connsiteY10" fmla="*/ 159811 h 807513"/>
                          <a:gd name="connsiteX11" fmla="*/ 514350 w 2955132"/>
                          <a:gd name="connsiteY11" fmla="*/ 5029 h 807513"/>
                          <a:gd name="connsiteX12" fmla="*/ 523875 w 2955132"/>
                          <a:gd name="connsiteY12" fmla="*/ 83611 h 807513"/>
                          <a:gd name="connsiteX13" fmla="*/ 554832 w 2955132"/>
                          <a:gd name="connsiteY13" fmla="*/ 514617 h 807513"/>
                          <a:gd name="connsiteX14" fmla="*/ 564357 w 2955132"/>
                          <a:gd name="connsiteY14" fmla="*/ 714642 h 807513"/>
                          <a:gd name="connsiteX15" fmla="*/ 571500 w 2955132"/>
                          <a:gd name="connsiteY15" fmla="*/ 807511 h 807513"/>
                          <a:gd name="connsiteX16" fmla="*/ 581025 w 2955132"/>
                          <a:gd name="connsiteY16" fmla="*/ 717023 h 807513"/>
                          <a:gd name="connsiteX17" fmla="*/ 600075 w 2955132"/>
                          <a:gd name="connsiteY17" fmla="*/ 574148 h 807513"/>
                          <a:gd name="connsiteX18" fmla="*/ 697707 w 2955132"/>
                          <a:gd name="connsiteY18" fmla="*/ 559860 h 807513"/>
                          <a:gd name="connsiteX19" fmla="*/ 859632 w 2955132"/>
                          <a:gd name="connsiteY19" fmla="*/ 559861 h 807513"/>
                          <a:gd name="connsiteX20" fmla="*/ 1033463 w 2955132"/>
                          <a:gd name="connsiteY20" fmla="*/ 559861 h 807513"/>
                          <a:gd name="connsiteX21" fmla="*/ 1223963 w 2955132"/>
                          <a:gd name="connsiteY21" fmla="*/ 452704 h 807513"/>
                          <a:gd name="connsiteX22" fmla="*/ 1390650 w 2955132"/>
                          <a:gd name="connsiteY22" fmla="*/ 500329 h 807513"/>
                          <a:gd name="connsiteX23" fmla="*/ 1462088 w 2955132"/>
                          <a:gd name="connsiteY23" fmla="*/ 557479 h 807513"/>
                          <a:gd name="connsiteX24" fmla="*/ 1709738 w 2955132"/>
                          <a:gd name="connsiteY24" fmla="*/ 559861 h 807513"/>
                          <a:gd name="connsiteX25" fmla="*/ 2426494 w 2955132"/>
                          <a:gd name="connsiteY25" fmla="*/ 552717 h 807513"/>
                          <a:gd name="connsiteX26" fmla="*/ 2717007 w 2955132"/>
                          <a:gd name="connsiteY26" fmla="*/ 550336 h 807513"/>
                          <a:gd name="connsiteX27" fmla="*/ 2776538 w 2955132"/>
                          <a:gd name="connsiteY27" fmla="*/ 488423 h 807513"/>
                          <a:gd name="connsiteX28" fmla="*/ 2881313 w 2955132"/>
                          <a:gd name="connsiteY28" fmla="*/ 471754 h 807513"/>
                          <a:gd name="connsiteX29" fmla="*/ 2955132 w 2955132"/>
                          <a:gd name="connsiteY29" fmla="*/ 562242 h 807513"/>
                          <a:gd name="connsiteX0" fmla="*/ 0 w 2955132"/>
                          <a:gd name="connsiteY0" fmla="*/ 555099 h 807513"/>
                          <a:gd name="connsiteX1" fmla="*/ 66675 w 2955132"/>
                          <a:gd name="connsiteY1" fmla="*/ 562242 h 807513"/>
                          <a:gd name="connsiteX2" fmla="*/ 111919 w 2955132"/>
                          <a:gd name="connsiteY2" fmla="*/ 516998 h 807513"/>
                          <a:gd name="connsiteX3" fmla="*/ 169068 w 2955132"/>
                          <a:gd name="connsiteY3" fmla="*/ 505091 h 807513"/>
                          <a:gd name="connsiteX4" fmla="*/ 230982 w 2955132"/>
                          <a:gd name="connsiteY4" fmla="*/ 559861 h 807513"/>
                          <a:gd name="connsiteX5" fmla="*/ 278607 w 2955132"/>
                          <a:gd name="connsiteY5" fmla="*/ 564623 h 807513"/>
                          <a:gd name="connsiteX6" fmla="*/ 381000 w 2955132"/>
                          <a:gd name="connsiteY6" fmla="*/ 555098 h 807513"/>
                          <a:gd name="connsiteX7" fmla="*/ 392907 w 2955132"/>
                          <a:gd name="connsiteY7" fmla="*/ 555098 h 807513"/>
                          <a:gd name="connsiteX8" fmla="*/ 457200 w 2955132"/>
                          <a:gd name="connsiteY8" fmla="*/ 619392 h 807513"/>
                          <a:gd name="connsiteX9" fmla="*/ 464344 w 2955132"/>
                          <a:gd name="connsiteY9" fmla="*/ 526523 h 807513"/>
                          <a:gd name="connsiteX10" fmla="*/ 495300 w 2955132"/>
                          <a:gd name="connsiteY10" fmla="*/ 159811 h 807513"/>
                          <a:gd name="connsiteX11" fmla="*/ 514350 w 2955132"/>
                          <a:gd name="connsiteY11" fmla="*/ 5029 h 807513"/>
                          <a:gd name="connsiteX12" fmla="*/ 523875 w 2955132"/>
                          <a:gd name="connsiteY12" fmla="*/ 83611 h 807513"/>
                          <a:gd name="connsiteX13" fmla="*/ 554832 w 2955132"/>
                          <a:gd name="connsiteY13" fmla="*/ 514617 h 807513"/>
                          <a:gd name="connsiteX14" fmla="*/ 564357 w 2955132"/>
                          <a:gd name="connsiteY14" fmla="*/ 714642 h 807513"/>
                          <a:gd name="connsiteX15" fmla="*/ 571500 w 2955132"/>
                          <a:gd name="connsiteY15" fmla="*/ 807511 h 807513"/>
                          <a:gd name="connsiteX16" fmla="*/ 581025 w 2955132"/>
                          <a:gd name="connsiteY16" fmla="*/ 717023 h 807513"/>
                          <a:gd name="connsiteX17" fmla="*/ 607219 w 2955132"/>
                          <a:gd name="connsiteY17" fmla="*/ 574148 h 807513"/>
                          <a:gd name="connsiteX18" fmla="*/ 697707 w 2955132"/>
                          <a:gd name="connsiteY18" fmla="*/ 559860 h 807513"/>
                          <a:gd name="connsiteX19" fmla="*/ 859632 w 2955132"/>
                          <a:gd name="connsiteY19" fmla="*/ 559861 h 807513"/>
                          <a:gd name="connsiteX20" fmla="*/ 1033463 w 2955132"/>
                          <a:gd name="connsiteY20" fmla="*/ 559861 h 807513"/>
                          <a:gd name="connsiteX21" fmla="*/ 1223963 w 2955132"/>
                          <a:gd name="connsiteY21" fmla="*/ 452704 h 807513"/>
                          <a:gd name="connsiteX22" fmla="*/ 1390650 w 2955132"/>
                          <a:gd name="connsiteY22" fmla="*/ 500329 h 807513"/>
                          <a:gd name="connsiteX23" fmla="*/ 1462088 w 2955132"/>
                          <a:gd name="connsiteY23" fmla="*/ 557479 h 807513"/>
                          <a:gd name="connsiteX24" fmla="*/ 1709738 w 2955132"/>
                          <a:gd name="connsiteY24" fmla="*/ 559861 h 807513"/>
                          <a:gd name="connsiteX25" fmla="*/ 2426494 w 2955132"/>
                          <a:gd name="connsiteY25" fmla="*/ 552717 h 807513"/>
                          <a:gd name="connsiteX26" fmla="*/ 2717007 w 2955132"/>
                          <a:gd name="connsiteY26" fmla="*/ 550336 h 807513"/>
                          <a:gd name="connsiteX27" fmla="*/ 2776538 w 2955132"/>
                          <a:gd name="connsiteY27" fmla="*/ 488423 h 807513"/>
                          <a:gd name="connsiteX28" fmla="*/ 2881313 w 2955132"/>
                          <a:gd name="connsiteY28" fmla="*/ 471754 h 807513"/>
                          <a:gd name="connsiteX29" fmla="*/ 2955132 w 2955132"/>
                          <a:gd name="connsiteY29" fmla="*/ 562242 h 807513"/>
                          <a:gd name="connsiteX0" fmla="*/ 0 w 2955132"/>
                          <a:gd name="connsiteY0" fmla="*/ 555099 h 807513"/>
                          <a:gd name="connsiteX1" fmla="*/ 66675 w 2955132"/>
                          <a:gd name="connsiteY1" fmla="*/ 562242 h 807513"/>
                          <a:gd name="connsiteX2" fmla="*/ 111919 w 2955132"/>
                          <a:gd name="connsiteY2" fmla="*/ 516998 h 807513"/>
                          <a:gd name="connsiteX3" fmla="*/ 169068 w 2955132"/>
                          <a:gd name="connsiteY3" fmla="*/ 505091 h 807513"/>
                          <a:gd name="connsiteX4" fmla="*/ 230982 w 2955132"/>
                          <a:gd name="connsiteY4" fmla="*/ 559861 h 807513"/>
                          <a:gd name="connsiteX5" fmla="*/ 278607 w 2955132"/>
                          <a:gd name="connsiteY5" fmla="*/ 564623 h 807513"/>
                          <a:gd name="connsiteX6" fmla="*/ 381000 w 2955132"/>
                          <a:gd name="connsiteY6" fmla="*/ 555098 h 807513"/>
                          <a:gd name="connsiteX7" fmla="*/ 392907 w 2955132"/>
                          <a:gd name="connsiteY7" fmla="*/ 555098 h 807513"/>
                          <a:gd name="connsiteX8" fmla="*/ 457200 w 2955132"/>
                          <a:gd name="connsiteY8" fmla="*/ 619392 h 807513"/>
                          <a:gd name="connsiteX9" fmla="*/ 464344 w 2955132"/>
                          <a:gd name="connsiteY9" fmla="*/ 526523 h 807513"/>
                          <a:gd name="connsiteX10" fmla="*/ 495300 w 2955132"/>
                          <a:gd name="connsiteY10" fmla="*/ 159811 h 807513"/>
                          <a:gd name="connsiteX11" fmla="*/ 514350 w 2955132"/>
                          <a:gd name="connsiteY11" fmla="*/ 5029 h 807513"/>
                          <a:gd name="connsiteX12" fmla="*/ 523875 w 2955132"/>
                          <a:gd name="connsiteY12" fmla="*/ 83611 h 807513"/>
                          <a:gd name="connsiteX13" fmla="*/ 554832 w 2955132"/>
                          <a:gd name="connsiteY13" fmla="*/ 514617 h 807513"/>
                          <a:gd name="connsiteX14" fmla="*/ 564357 w 2955132"/>
                          <a:gd name="connsiteY14" fmla="*/ 714642 h 807513"/>
                          <a:gd name="connsiteX15" fmla="*/ 571500 w 2955132"/>
                          <a:gd name="connsiteY15" fmla="*/ 807511 h 807513"/>
                          <a:gd name="connsiteX16" fmla="*/ 581025 w 2955132"/>
                          <a:gd name="connsiteY16" fmla="*/ 717023 h 807513"/>
                          <a:gd name="connsiteX17" fmla="*/ 595313 w 2955132"/>
                          <a:gd name="connsiteY17" fmla="*/ 569386 h 807513"/>
                          <a:gd name="connsiteX18" fmla="*/ 697707 w 2955132"/>
                          <a:gd name="connsiteY18" fmla="*/ 559860 h 807513"/>
                          <a:gd name="connsiteX19" fmla="*/ 859632 w 2955132"/>
                          <a:gd name="connsiteY19" fmla="*/ 559861 h 807513"/>
                          <a:gd name="connsiteX20" fmla="*/ 1033463 w 2955132"/>
                          <a:gd name="connsiteY20" fmla="*/ 559861 h 807513"/>
                          <a:gd name="connsiteX21" fmla="*/ 1223963 w 2955132"/>
                          <a:gd name="connsiteY21" fmla="*/ 452704 h 807513"/>
                          <a:gd name="connsiteX22" fmla="*/ 1390650 w 2955132"/>
                          <a:gd name="connsiteY22" fmla="*/ 500329 h 807513"/>
                          <a:gd name="connsiteX23" fmla="*/ 1462088 w 2955132"/>
                          <a:gd name="connsiteY23" fmla="*/ 557479 h 807513"/>
                          <a:gd name="connsiteX24" fmla="*/ 1709738 w 2955132"/>
                          <a:gd name="connsiteY24" fmla="*/ 559861 h 807513"/>
                          <a:gd name="connsiteX25" fmla="*/ 2426494 w 2955132"/>
                          <a:gd name="connsiteY25" fmla="*/ 552717 h 807513"/>
                          <a:gd name="connsiteX26" fmla="*/ 2717007 w 2955132"/>
                          <a:gd name="connsiteY26" fmla="*/ 550336 h 807513"/>
                          <a:gd name="connsiteX27" fmla="*/ 2776538 w 2955132"/>
                          <a:gd name="connsiteY27" fmla="*/ 488423 h 807513"/>
                          <a:gd name="connsiteX28" fmla="*/ 2881313 w 2955132"/>
                          <a:gd name="connsiteY28" fmla="*/ 471754 h 807513"/>
                          <a:gd name="connsiteX29" fmla="*/ 2955132 w 2955132"/>
                          <a:gd name="connsiteY29" fmla="*/ 562242 h 807513"/>
                          <a:gd name="connsiteX0" fmla="*/ 0 w 2955132"/>
                          <a:gd name="connsiteY0" fmla="*/ 555099 h 807513"/>
                          <a:gd name="connsiteX1" fmla="*/ 66675 w 2955132"/>
                          <a:gd name="connsiteY1" fmla="*/ 562242 h 807513"/>
                          <a:gd name="connsiteX2" fmla="*/ 111919 w 2955132"/>
                          <a:gd name="connsiteY2" fmla="*/ 516998 h 807513"/>
                          <a:gd name="connsiteX3" fmla="*/ 169068 w 2955132"/>
                          <a:gd name="connsiteY3" fmla="*/ 505091 h 807513"/>
                          <a:gd name="connsiteX4" fmla="*/ 230982 w 2955132"/>
                          <a:gd name="connsiteY4" fmla="*/ 559861 h 807513"/>
                          <a:gd name="connsiteX5" fmla="*/ 278607 w 2955132"/>
                          <a:gd name="connsiteY5" fmla="*/ 564623 h 807513"/>
                          <a:gd name="connsiteX6" fmla="*/ 381000 w 2955132"/>
                          <a:gd name="connsiteY6" fmla="*/ 555098 h 807513"/>
                          <a:gd name="connsiteX7" fmla="*/ 392907 w 2955132"/>
                          <a:gd name="connsiteY7" fmla="*/ 555098 h 807513"/>
                          <a:gd name="connsiteX8" fmla="*/ 457200 w 2955132"/>
                          <a:gd name="connsiteY8" fmla="*/ 619392 h 807513"/>
                          <a:gd name="connsiteX9" fmla="*/ 464344 w 2955132"/>
                          <a:gd name="connsiteY9" fmla="*/ 526523 h 807513"/>
                          <a:gd name="connsiteX10" fmla="*/ 495300 w 2955132"/>
                          <a:gd name="connsiteY10" fmla="*/ 159811 h 807513"/>
                          <a:gd name="connsiteX11" fmla="*/ 514350 w 2955132"/>
                          <a:gd name="connsiteY11" fmla="*/ 5029 h 807513"/>
                          <a:gd name="connsiteX12" fmla="*/ 523875 w 2955132"/>
                          <a:gd name="connsiteY12" fmla="*/ 83611 h 807513"/>
                          <a:gd name="connsiteX13" fmla="*/ 554832 w 2955132"/>
                          <a:gd name="connsiteY13" fmla="*/ 514617 h 807513"/>
                          <a:gd name="connsiteX14" fmla="*/ 564357 w 2955132"/>
                          <a:gd name="connsiteY14" fmla="*/ 714642 h 807513"/>
                          <a:gd name="connsiteX15" fmla="*/ 571500 w 2955132"/>
                          <a:gd name="connsiteY15" fmla="*/ 807511 h 807513"/>
                          <a:gd name="connsiteX16" fmla="*/ 581025 w 2955132"/>
                          <a:gd name="connsiteY16" fmla="*/ 717023 h 807513"/>
                          <a:gd name="connsiteX17" fmla="*/ 595313 w 2955132"/>
                          <a:gd name="connsiteY17" fmla="*/ 569386 h 807513"/>
                          <a:gd name="connsiteX18" fmla="*/ 697707 w 2955132"/>
                          <a:gd name="connsiteY18" fmla="*/ 559860 h 807513"/>
                          <a:gd name="connsiteX19" fmla="*/ 859632 w 2955132"/>
                          <a:gd name="connsiteY19" fmla="*/ 559861 h 807513"/>
                          <a:gd name="connsiteX20" fmla="*/ 1033463 w 2955132"/>
                          <a:gd name="connsiteY20" fmla="*/ 559861 h 807513"/>
                          <a:gd name="connsiteX21" fmla="*/ 1223963 w 2955132"/>
                          <a:gd name="connsiteY21" fmla="*/ 452704 h 807513"/>
                          <a:gd name="connsiteX22" fmla="*/ 1390650 w 2955132"/>
                          <a:gd name="connsiteY22" fmla="*/ 500329 h 807513"/>
                          <a:gd name="connsiteX23" fmla="*/ 1462088 w 2955132"/>
                          <a:gd name="connsiteY23" fmla="*/ 557479 h 807513"/>
                          <a:gd name="connsiteX24" fmla="*/ 1709738 w 2955132"/>
                          <a:gd name="connsiteY24" fmla="*/ 559861 h 807513"/>
                          <a:gd name="connsiteX25" fmla="*/ 2426494 w 2955132"/>
                          <a:gd name="connsiteY25" fmla="*/ 552717 h 807513"/>
                          <a:gd name="connsiteX26" fmla="*/ 2717007 w 2955132"/>
                          <a:gd name="connsiteY26" fmla="*/ 550336 h 807513"/>
                          <a:gd name="connsiteX27" fmla="*/ 2776538 w 2955132"/>
                          <a:gd name="connsiteY27" fmla="*/ 488423 h 807513"/>
                          <a:gd name="connsiteX28" fmla="*/ 2881313 w 2955132"/>
                          <a:gd name="connsiteY28" fmla="*/ 471754 h 807513"/>
                          <a:gd name="connsiteX29" fmla="*/ 2955132 w 2955132"/>
                          <a:gd name="connsiteY29" fmla="*/ 562242 h 807513"/>
                          <a:gd name="connsiteX0" fmla="*/ 0 w 2955132"/>
                          <a:gd name="connsiteY0" fmla="*/ 555099 h 807513"/>
                          <a:gd name="connsiteX1" fmla="*/ 66675 w 2955132"/>
                          <a:gd name="connsiteY1" fmla="*/ 562242 h 807513"/>
                          <a:gd name="connsiteX2" fmla="*/ 111919 w 2955132"/>
                          <a:gd name="connsiteY2" fmla="*/ 516998 h 807513"/>
                          <a:gd name="connsiteX3" fmla="*/ 169068 w 2955132"/>
                          <a:gd name="connsiteY3" fmla="*/ 505091 h 807513"/>
                          <a:gd name="connsiteX4" fmla="*/ 230982 w 2955132"/>
                          <a:gd name="connsiteY4" fmla="*/ 559861 h 807513"/>
                          <a:gd name="connsiteX5" fmla="*/ 278607 w 2955132"/>
                          <a:gd name="connsiteY5" fmla="*/ 564623 h 807513"/>
                          <a:gd name="connsiteX6" fmla="*/ 381000 w 2955132"/>
                          <a:gd name="connsiteY6" fmla="*/ 555098 h 807513"/>
                          <a:gd name="connsiteX7" fmla="*/ 402432 w 2955132"/>
                          <a:gd name="connsiteY7" fmla="*/ 552716 h 807513"/>
                          <a:gd name="connsiteX8" fmla="*/ 457200 w 2955132"/>
                          <a:gd name="connsiteY8" fmla="*/ 619392 h 807513"/>
                          <a:gd name="connsiteX9" fmla="*/ 464344 w 2955132"/>
                          <a:gd name="connsiteY9" fmla="*/ 526523 h 807513"/>
                          <a:gd name="connsiteX10" fmla="*/ 495300 w 2955132"/>
                          <a:gd name="connsiteY10" fmla="*/ 159811 h 807513"/>
                          <a:gd name="connsiteX11" fmla="*/ 514350 w 2955132"/>
                          <a:gd name="connsiteY11" fmla="*/ 5029 h 807513"/>
                          <a:gd name="connsiteX12" fmla="*/ 523875 w 2955132"/>
                          <a:gd name="connsiteY12" fmla="*/ 83611 h 807513"/>
                          <a:gd name="connsiteX13" fmla="*/ 554832 w 2955132"/>
                          <a:gd name="connsiteY13" fmla="*/ 514617 h 807513"/>
                          <a:gd name="connsiteX14" fmla="*/ 564357 w 2955132"/>
                          <a:gd name="connsiteY14" fmla="*/ 714642 h 807513"/>
                          <a:gd name="connsiteX15" fmla="*/ 571500 w 2955132"/>
                          <a:gd name="connsiteY15" fmla="*/ 807511 h 807513"/>
                          <a:gd name="connsiteX16" fmla="*/ 581025 w 2955132"/>
                          <a:gd name="connsiteY16" fmla="*/ 717023 h 807513"/>
                          <a:gd name="connsiteX17" fmla="*/ 595313 w 2955132"/>
                          <a:gd name="connsiteY17" fmla="*/ 569386 h 807513"/>
                          <a:gd name="connsiteX18" fmla="*/ 697707 w 2955132"/>
                          <a:gd name="connsiteY18" fmla="*/ 559860 h 807513"/>
                          <a:gd name="connsiteX19" fmla="*/ 859632 w 2955132"/>
                          <a:gd name="connsiteY19" fmla="*/ 559861 h 807513"/>
                          <a:gd name="connsiteX20" fmla="*/ 1033463 w 2955132"/>
                          <a:gd name="connsiteY20" fmla="*/ 559861 h 807513"/>
                          <a:gd name="connsiteX21" fmla="*/ 1223963 w 2955132"/>
                          <a:gd name="connsiteY21" fmla="*/ 452704 h 807513"/>
                          <a:gd name="connsiteX22" fmla="*/ 1390650 w 2955132"/>
                          <a:gd name="connsiteY22" fmla="*/ 500329 h 807513"/>
                          <a:gd name="connsiteX23" fmla="*/ 1462088 w 2955132"/>
                          <a:gd name="connsiteY23" fmla="*/ 557479 h 807513"/>
                          <a:gd name="connsiteX24" fmla="*/ 1709738 w 2955132"/>
                          <a:gd name="connsiteY24" fmla="*/ 559861 h 807513"/>
                          <a:gd name="connsiteX25" fmla="*/ 2426494 w 2955132"/>
                          <a:gd name="connsiteY25" fmla="*/ 552717 h 807513"/>
                          <a:gd name="connsiteX26" fmla="*/ 2717007 w 2955132"/>
                          <a:gd name="connsiteY26" fmla="*/ 550336 h 807513"/>
                          <a:gd name="connsiteX27" fmla="*/ 2776538 w 2955132"/>
                          <a:gd name="connsiteY27" fmla="*/ 488423 h 807513"/>
                          <a:gd name="connsiteX28" fmla="*/ 2881313 w 2955132"/>
                          <a:gd name="connsiteY28" fmla="*/ 471754 h 807513"/>
                          <a:gd name="connsiteX29" fmla="*/ 2955132 w 2955132"/>
                          <a:gd name="connsiteY29" fmla="*/ 562242 h 807513"/>
                          <a:gd name="connsiteX0" fmla="*/ 0 w 2955132"/>
                          <a:gd name="connsiteY0" fmla="*/ 555099 h 807513"/>
                          <a:gd name="connsiteX1" fmla="*/ 66675 w 2955132"/>
                          <a:gd name="connsiteY1" fmla="*/ 562242 h 807513"/>
                          <a:gd name="connsiteX2" fmla="*/ 111919 w 2955132"/>
                          <a:gd name="connsiteY2" fmla="*/ 516998 h 807513"/>
                          <a:gd name="connsiteX3" fmla="*/ 169068 w 2955132"/>
                          <a:gd name="connsiteY3" fmla="*/ 505091 h 807513"/>
                          <a:gd name="connsiteX4" fmla="*/ 230982 w 2955132"/>
                          <a:gd name="connsiteY4" fmla="*/ 559861 h 807513"/>
                          <a:gd name="connsiteX5" fmla="*/ 278607 w 2955132"/>
                          <a:gd name="connsiteY5" fmla="*/ 564623 h 807513"/>
                          <a:gd name="connsiteX6" fmla="*/ 381000 w 2955132"/>
                          <a:gd name="connsiteY6" fmla="*/ 555098 h 807513"/>
                          <a:gd name="connsiteX7" fmla="*/ 402432 w 2955132"/>
                          <a:gd name="connsiteY7" fmla="*/ 552716 h 807513"/>
                          <a:gd name="connsiteX8" fmla="*/ 457200 w 2955132"/>
                          <a:gd name="connsiteY8" fmla="*/ 619392 h 807513"/>
                          <a:gd name="connsiteX9" fmla="*/ 464344 w 2955132"/>
                          <a:gd name="connsiteY9" fmla="*/ 526523 h 807513"/>
                          <a:gd name="connsiteX10" fmla="*/ 495300 w 2955132"/>
                          <a:gd name="connsiteY10" fmla="*/ 159811 h 807513"/>
                          <a:gd name="connsiteX11" fmla="*/ 514350 w 2955132"/>
                          <a:gd name="connsiteY11" fmla="*/ 5029 h 807513"/>
                          <a:gd name="connsiteX12" fmla="*/ 523875 w 2955132"/>
                          <a:gd name="connsiteY12" fmla="*/ 83611 h 807513"/>
                          <a:gd name="connsiteX13" fmla="*/ 554832 w 2955132"/>
                          <a:gd name="connsiteY13" fmla="*/ 514617 h 807513"/>
                          <a:gd name="connsiteX14" fmla="*/ 564357 w 2955132"/>
                          <a:gd name="connsiteY14" fmla="*/ 714642 h 807513"/>
                          <a:gd name="connsiteX15" fmla="*/ 571500 w 2955132"/>
                          <a:gd name="connsiteY15" fmla="*/ 807511 h 807513"/>
                          <a:gd name="connsiteX16" fmla="*/ 581025 w 2955132"/>
                          <a:gd name="connsiteY16" fmla="*/ 717023 h 807513"/>
                          <a:gd name="connsiteX17" fmla="*/ 595313 w 2955132"/>
                          <a:gd name="connsiteY17" fmla="*/ 569386 h 807513"/>
                          <a:gd name="connsiteX18" fmla="*/ 697707 w 2955132"/>
                          <a:gd name="connsiteY18" fmla="*/ 559860 h 807513"/>
                          <a:gd name="connsiteX19" fmla="*/ 859632 w 2955132"/>
                          <a:gd name="connsiteY19" fmla="*/ 559861 h 807513"/>
                          <a:gd name="connsiteX20" fmla="*/ 1040607 w 2955132"/>
                          <a:gd name="connsiteY20" fmla="*/ 555099 h 807513"/>
                          <a:gd name="connsiteX21" fmla="*/ 1223963 w 2955132"/>
                          <a:gd name="connsiteY21" fmla="*/ 452704 h 807513"/>
                          <a:gd name="connsiteX22" fmla="*/ 1390650 w 2955132"/>
                          <a:gd name="connsiteY22" fmla="*/ 500329 h 807513"/>
                          <a:gd name="connsiteX23" fmla="*/ 1462088 w 2955132"/>
                          <a:gd name="connsiteY23" fmla="*/ 557479 h 807513"/>
                          <a:gd name="connsiteX24" fmla="*/ 1709738 w 2955132"/>
                          <a:gd name="connsiteY24" fmla="*/ 559861 h 807513"/>
                          <a:gd name="connsiteX25" fmla="*/ 2426494 w 2955132"/>
                          <a:gd name="connsiteY25" fmla="*/ 552717 h 807513"/>
                          <a:gd name="connsiteX26" fmla="*/ 2717007 w 2955132"/>
                          <a:gd name="connsiteY26" fmla="*/ 550336 h 807513"/>
                          <a:gd name="connsiteX27" fmla="*/ 2776538 w 2955132"/>
                          <a:gd name="connsiteY27" fmla="*/ 488423 h 807513"/>
                          <a:gd name="connsiteX28" fmla="*/ 2881313 w 2955132"/>
                          <a:gd name="connsiteY28" fmla="*/ 471754 h 807513"/>
                          <a:gd name="connsiteX29" fmla="*/ 2955132 w 2955132"/>
                          <a:gd name="connsiteY29" fmla="*/ 562242 h 807513"/>
                          <a:gd name="connsiteX0" fmla="*/ 0 w 2955132"/>
                          <a:gd name="connsiteY0" fmla="*/ 555099 h 807513"/>
                          <a:gd name="connsiteX1" fmla="*/ 66675 w 2955132"/>
                          <a:gd name="connsiteY1" fmla="*/ 562242 h 807513"/>
                          <a:gd name="connsiteX2" fmla="*/ 111919 w 2955132"/>
                          <a:gd name="connsiteY2" fmla="*/ 516998 h 807513"/>
                          <a:gd name="connsiteX3" fmla="*/ 169068 w 2955132"/>
                          <a:gd name="connsiteY3" fmla="*/ 505091 h 807513"/>
                          <a:gd name="connsiteX4" fmla="*/ 230982 w 2955132"/>
                          <a:gd name="connsiteY4" fmla="*/ 559861 h 807513"/>
                          <a:gd name="connsiteX5" fmla="*/ 278607 w 2955132"/>
                          <a:gd name="connsiteY5" fmla="*/ 564623 h 807513"/>
                          <a:gd name="connsiteX6" fmla="*/ 381000 w 2955132"/>
                          <a:gd name="connsiteY6" fmla="*/ 555098 h 807513"/>
                          <a:gd name="connsiteX7" fmla="*/ 402432 w 2955132"/>
                          <a:gd name="connsiteY7" fmla="*/ 552716 h 807513"/>
                          <a:gd name="connsiteX8" fmla="*/ 457200 w 2955132"/>
                          <a:gd name="connsiteY8" fmla="*/ 619392 h 807513"/>
                          <a:gd name="connsiteX9" fmla="*/ 464344 w 2955132"/>
                          <a:gd name="connsiteY9" fmla="*/ 526523 h 807513"/>
                          <a:gd name="connsiteX10" fmla="*/ 495300 w 2955132"/>
                          <a:gd name="connsiteY10" fmla="*/ 159811 h 807513"/>
                          <a:gd name="connsiteX11" fmla="*/ 514350 w 2955132"/>
                          <a:gd name="connsiteY11" fmla="*/ 5029 h 807513"/>
                          <a:gd name="connsiteX12" fmla="*/ 523875 w 2955132"/>
                          <a:gd name="connsiteY12" fmla="*/ 83611 h 807513"/>
                          <a:gd name="connsiteX13" fmla="*/ 554832 w 2955132"/>
                          <a:gd name="connsiteY13" fmla="*/ 514617 h 807513"/>
                          <a:gd name="connsiteX14" fmla="*/ 564357 w 2955132"/>
                          <a:gd name="connsiteY14" fmla="*/ 714642 h 807513"/>
                          <a:gd name="connsiteX15" fmla="*/ 571500 w 2955132"/>
                          <a:gd name="connsiteY15" fmla="*/ 807511 h 807513"/>
                          <a:gd name="connsiteX16" fmla="*/ 581025 w 2955132"/>
                          <a:gd name="connsiteY16" fmla="*/ 717023 h 807513"/>
                          <a:gd name="connsiteX17" fmla="*/ 595313 w 2955132"/>
                          <a:gd name="connsiteY17" fmla="*/ 569386 h 807513"/>
                          <a:gd name="connsiteX18" fmla="*/ 697707 w 2955132"/>
                          <a:gd name="connsiteY18" fmla="*/ 559860 h 807513"/>
                          <a:gd name="connsiteX19" fmla="*/ 859632 w 2955132"/>
                          <a:gd name="connsiteY19" fmla="*/ 559861 h 807513"/>
                          <a:gd name="connsiteX20" fmla="*/ 1040607 w 2955132"/>
                          <a:gd name="connsiteY20" fmla="*/ 555099 h 807513"/>
                          <a:gd name="connsiteX21" fmla="*/ 1231106 w 2955132"/>
                          <a:gd name="connsiteY21" fmla="*/ 476517 h 807513"/>
                          <a:gd name="connsiteX22" fmla="*/ 1390650 w 2955132"/>
                          <a:gd name="connsiteY22" fmla="*/ 500329 h 807513"/>
                          <a:gd name="connsiteX23" fmla="*/ 1462088 w 2955132"/>
                          <a:gd name="connsiteY23" fmla="*/ 557479 h 807513"/>
                          <a:gd name="connsiteX24" fmla="*/ 1709738 w 2955132"/>
                          <a:gd name="connsiteY24" fmla="*/ 559861 h 807513"/>
                          <a:gd name="connsiteX25" fmla="*/ 2426494 w 2955132"/>
                          <a:gd name="connsiteY25" fmla="*/ 552717 h 807513"/>
                          <a:gd name="connsiteX26" fmla="*/ 2717007 w 2955132"/>
                          <a:gd name="connsiteY26" fmla="*/ 550336 h 807513"/>
                          <a:gd name="connsiteX27" fmla="*/ 2776538 w 2955132"/>
                          <a:gd name="connsiteY27" fmla="*/ 488423 h 807513"/>
                          <a:gd name="connsiteX28" fmla="*/ 2881313 w 2955132"/>
                          <a:gd name="connsiteY28" fmla="*/ 471754 h 807513"/>
                          <a:gd name="connsiteX29" fmla="*/ 2955132 w 2955132"/>
                          <a:gd name="connsiteY29" fmla="*/ 562242 h 807513"/>
                          <a:gd name="connsiteX0" fmla="*/ 0 w 2955132"/>
                          <a:gd name="connsiteY0" fmla="*/ 555099 h 807513"/>
                          <a:gd name="connsiteX1" fmla="*/ 66675 w 2955132"/>
                          <a:gd name="connsiteY1" fmla="*/ 562242 h 807513"/>
                          <a:gd name="connsiteX2" fmla="*/ 111919 w 2955132"/>
                          <a:gd name="connsiteY2" fmla="*/ 516998 h 807513"/>
                          <a:gd name="connsiteX3" fmla="*/ 169068 w 2955132"/>
                          <a:gd name="connsiteY3" fmla="*/ 505091 h 807513"/>
                          <a:gd name="connsiteX4" fmla="*/ 230982 w 2955132"/>
                          <a:gd name="connsiteY4" fmla="*/ 559861 h 807513"/>
                          <a:gd name="connsiteX5" fmla="*/ 278607 w 2955132"/>
                          <a:gd name="connsiteY5" fmla="*/ 564623 h 807513"/>
                          <a:gd name="connsiteX6" fmla="*/ 381000 w 2955132"/>
                          <a:gd name="connsiteY6" fmla="*/ 555098 h 807513"/>
                          <a:gd name="connsiteX7" fmla="*/ 402432 w 2955132"/>
                          <a:gd name="connsiteY7" fmla="*/ 552716 h 807513"/>
                          <a:gd name="connsiteX8" fmla="*/ 457200 w 2955132"/>
                          <a:gd name="connsiteY8" fmla="*/ 619392 h 807513"/>
                          <a:gd name="connsiteX9" fmla="*/ 464344 w 2955132"/>
                          <a:gd name="connsiteY9" fmla="*/ 526523 h 807513"/>
                          <a:gd name="connsiteX10" fmla="*/ 495300 w 2955132"/>
                          <a:gd name="connsiteY10" fmla="*/ 159811 h 807513"/>
                          <a:gd name="connsiteX11" fmla="*/ 514350 w 2955132"/>
                          <a:gd name="connsiteY11" fmla="*/ 5029 h 807513"/>
                          <a:gd name="connsiteX12" fmla="*/ 523875 w 2955132"/>
                          <a:gd name="connsiteY12" fmla="*/ 83611 h 807513"/>
                          <a:gd name="connsiteX13" fmla="*/ 554832 w 2955132"/>
                          <a:gd name="connsiteY13" fmla="*/ 514617 h 807513"/>
                          <a:gd name="connsiteX14" fmla="*/ 564357 w 2955132"/>
                          <a:gd name="connsiteY14" fmla="*/ 714642 h 807513"/>
                          <a:gd name="connsiteX15" fmla="*/ 571500 w 2955132"/>
                          <a:gd name="connsiteY15" fmla="*/ 807511 h 807513"/>
                          <a:gd name="connsiteX16" fmla="*/ 581025 w 2955132"/>
                          <a:gd name="connsiteY16" fmla="*/ 717023 h 807513"/>
                          <a:gd name="connsiteX17" fmla="*/ 595313 w 2955132"/>
                          <a:gd name="connsiteY17" fmla="*/ 569386 h 807513"/>
                          <a:gd name="connsiteX18" fmla="*/ 697707 w 2955132"/>
                          <a:gd name="connsiteY18" fmla="*/ 559860 h 807513"/>
                          <a:gd name="connsiteX19" fmla="*/ 859632 w 2955132"/>
                          <a:gd name="connsiteY19" fmla="*/ 559861 h 807513"/>
                          <a:gd name="connsiteX20" fmla="*/ 1040607 w 2955132"/>
                          <a:gd name="connsiteY20" fmla="*/ 555099 h 807513"/>
                          <a:gd name="connsiteX21" fmla="*/ 1228725 w 2955132"/>
                          <a:gd name="connsiteY21" fmla="*/ 452705 h 807513"/>
                          <a:gd name="connsiteX22" fmla="*/ 1390650 w 2955132"/>
                          <a:gd name="connsiteY22" fmla="*/ 500329 h 807513"/>
                          <a:gd name="connsiteX23" fmla="*/ 1462088 w 2955132"/>
                          <a:gd name="connsiteY23" fmla="*/ 557479 h 807513"/>
                          <a:gd name="connsiteX24" fmla="*/ 1709738 w 2955132"/>
                          <a:gd name="connsiteY24" fmla="*/ 559861 h 807513"/>
                          <a:gd name="connsiteX25" fmla="*/ 2426494 w 2955132"/>
                          <a:gd name="connsiteY25" fmla="*/ 552717 h 807513"/>
                          <a:gd name="connsiteX26" fmla="*/ 2717007 w 2955132"/>
                          <a:gd name="connsiteY26" fmla="*/ 550336 h 807513"/>
                          <a:gd name="connsiteX27" fmla="*/ 2776538 w 2955132"/>
                          <a:gd name="connsiteY27" fmla="*/ 488423 h 807513"/>
                          <a:gd name="connsiteX28" fmla="*/ 2881313 w 2955132"/>
                          <a:gd name="connsiteY28" fmla="*/ 471754 h 807513"/>
                          <a:gd name="connsiteX29" fmla="*/ 2955132 w 2955132"/>
                          <a:gd name="connsiteY29" fmla="*/ 562242 h 807513"/>
                          <a:gd name="connsiteX0" fmla="*/ 0 w 2955132"/>
                          <a:gd name="connsiteY0" fmla="*/ 555099 h 807513"/>
                          <a:gd name="connsiteX1" fmla="*/ 66675 w 2955132"/>
                          <a:gd name="connsiteY1" fmla="*/ 562242 h 807513"/>
                          <a:gd name="connsiteX2" fmla="*/ 111919 w 2955132"/>
                          <a:gd name="connsiteY2" fmla="*/ 516998 h 807513"/>
                          <a:gd name="connsiteX3" fmla="*/ 169068 w 2955132"/>
                          <a:gd name="connsiteY3" fmla="*/ 505091 h 807513"/>
                          <a:gd name="connsiteX4" fmla="*/ 230982 w 2955132"/>
                          <a:gd name="connsiteY4" fmla="*/ 559861 h 807513"/>
                          <a:gd name="connsiteX5" fmla="*/ 278607 w 2955132"/>
                          <a:gd name="connsiteY5" fmla="*/ 564623 h 807513"/>
                          <a:gd name="connsiteX6" fmla="*/ 381000 w 2955132"/>
                          <a:gd name="connsiteY6" fmla="*/ 555098 h 807513"/>
                          <a:gd name="connsiteX7" fmla="*/ 402432 w 2955132"/>
                          <a:gd name="connsiteY7" fmla="*/ 552716 h 807513"/>
                          <a:gd name="connsiteX8" fmla="*/ 457200 w 2955132"/>
                          <a:gd name="connsiteY8" fmla="*/ 619392 h 807513"/>
                          <a:gd name="connsiteX9" fmla="*/ 464344 w 2955132"/>
                          <a:gd name="connsiteY9" fmla="*/ 526523 h 807513"/>
                          <a:gd name="connsiteX10" fmla="*/ 495300 w 2955132"/>
                          <a:gd name="connsiteY10" fmla="*/ 159811 h 807513"/>
                          <a:gd name="connsiteX11" fmla="*/ 514350 w 2955132"/>
                          <a:gd name="connsiteY11" fmla="*/ 5029 h 807513"/>
                          <a:gd name="connsiteX12" fmla="*/ 523875 w 2955132"/>
                          <a:gd name="connsiteY12" fmla="*/ 83611 h 807513"/>
                          <a:gd name="connsiteX13" fmla="*/ 554832 w 2955132"/>
                          <a:gd name="connsiteY13" fmla="*/ 514617 h 807513"/>
                          <a:gd name="connsiteX14" fmla="*/ 564357 w 2955132"/>
                          <a:gd name="connsiteY14" fmla="*/ 714642 h 807513"/>
                          <a:gd name="connsiteX15" fmla="*/ 571500 w 2955132"/>
                          <a:gd name="connsiteY15" fmla="*/ 807511 h 807513"/>
                          <a:gd name="connsiteX16" fmla="*/ 581025 w 2955132"/>
                          <a:gd name="connsiteY16" fmla="*/ 717023 h 807513"/>
                          <a:gd name="connsiteX17" fmla="*/ 595313 w 2955132"/>
                          <a:gd name="connsiteY17" fmla="*/ 569386 h 807513"/>
                          <a:gd name="connsiteX18" fmla="*/ 697707 w 2955132"/>
                          <a:gd name="connsiteY18" fmla="*/ 559860 h 807513"/>
                          <a:gd name="connsiteX19" fmla="*/ 859632 w 2955132"/>
                          <a:gd name="connsiteY19" fmla="*/ 559861 h 807513"/>
                          <a:gd name="connsiteX20" fmla="*/ 1040607 w 2955132"/>
                          <a:gd name="connsiteY20" fmla="*/ 555099 h 807513"/>
                          <a:gd name="connsiteX21" fmla="*/ 1228725 w 2955132"/>
                          <a:gd name="connsiteY21" fmla="*/ 452705 h 807513"/>
                          <a:gd name="connsiteX22" fmla="*/ 1354931 w 2955132"/>
                          <a:gd name="connsiteY22" fmla="*/ 483661 h 807513"/>
                          <a:gd name="connsiteX23" fmla="*/ 1462088 w 2955132"/>
                          <a:gd name="connsiteY23" fmla="*/ 557479 h 807513"/>
                          <a:gd name="connsiteX24" fmla="*/ 1709738 w 2955132"/>
                          <a:gd name="connsiteY24" fmla="*/ 559861 h 807513"/>
                          <a:gd name="connsiteX25" fmla="*/ 2426494 w 2955132"/>
                          <a:gd name="connsiteY25" fmla="*/ 552717 h 807513"/>
                          <a:gd name="connsiteX26" fmla="*/ 2717007 w 2955132"/>
                          <a:gd name="connsiteY26" fmla="*/ 550336 h 807513"/>
                          <a:gd name="connsiteX27" fmla="*/ 2776538 w 2955132"/>
                          <a:gd name="connsiteY27" fmla="*/ 488423 h 807513"/>
                          <a:gd name="connsiteX28" fmla="*/ 2881313 w 2955132"/>
                          <a:gd name="connsiteY28" fmla="*/ 471754 h 807513"/>
                          <a:gd name="connsiteX29" fmla="*/ 2955132 w 2955132"/>
                          <a:gd name="connsiteY29" fmla="*/ 562242 h 807513"/>
                          <a:gd name="connsiteX0" fmla="*/ 0 w 2955132"/>
                          <a:gd name="connsiteY0" fmla="*/ 555099 h 807513"/>
                          <a:gd name="connsiteX1" fmla="*/ 66675 w 2955132"/>
                          <a:gd name="connsiteY1" fmla="*/ 562242 h 807513"/>
                          <a:gd name="connsiteX2" fmla="*/ 111919 w 2955132"/>
                          <a:gd name="connsiteY2" fmla="*/ 516998 h 807513"/>
                          <a:gd name="connsiteX3" fmla="*/ 169068 w 2955132"/>
                          <a:gd name="connsiteY3" fmla="*/ 505091 h 807513"/>
                          <a:gd name="connsiteX4" fmla="*/ 230982 w 2955132"/>
                          <a:gd name="connsiteY4" fmla="*/ 559861 h 807513"/>
                          <a:gd name="connsiteX5" fmla="*/ 278607 w 2955132"/>
                          <a:gd name="connsiteY5" fmla="*/ 564623 h 807513"/>
                          <a:gd name="connsiteX6" fmla="*/ 381000 w 2955132"/>
                          <a:gd name="connsiteY6" fmla="*/ 555098 h 807513"/>
                          <a:gd name="connsiteX7" fmla="*/ 402432 w 2955132"/>
                          <a:gd name="connsiteY7" fmla="*/ 552716 h 807513"/>
                          <a:gd name="connsiteX8" fmla="*/ 457200 w 2955132"/>
                          <a:gd name="connsiteY8" fmla="*/ 619392 h 807513"/>
                          <a:gd name="connsiteX9" fmla="*/ 464344 w 2955132"/>
                          <a:gd name="connsiteY9" fmla="*/ 526523 h 807513"/>
                          <a:gd name="connsiteX10" fmla="*/ 495300 w 2955132"/>
                          <a:gd name="connsiteY10" fmla="*/ 159811 h 807513"/>
                          <a:gd name="connsiteX11" fmla="*/ 514350 w 2955132"/>
                          <a:gd name="connsiteY11" fmla="*/ 5029 h 807513"/>
                          <a:gd name="connsiteX12" fmla="*/ 523875 w 2955132"/>
                          <a:gd name="connsiteY12" fmla="*/ 83611 h 807513"/>
                          <a:gd name="connsiteX13" fmla="*/ 554832 w 2955132"/>
                          <a:gd name="connsiteY13" fmla="*/ 514617 h 807513"/>
                          <a:gd name="connsiteX14" fmla="*/ 564357 w 2955132"/>
                          <a:gd name="connsiteY14" fmla="*/ 714642 h 807513"/>
                          <a:gd name="connsiteX15" fmla="*/ 571500 w 2955132"/>
                          <a:gd name="connsiteY15" fmla="*/ 807511 h 807513"/>
                          <a:gd name="connsiteX16" fmla="*/ 581025 w 2955132"/>
                          <a:gd name="connsiteY16" fmla="*/ 717023 h 807513"/>
                          <a:gd name="connsiteX17" fmla="*/ 595313 w 2955132"/>
                          <a:gd name="connsiteY17" fmla="*/ 569386 h 807513"/>
                          <a:gd name="connsiteX18" fmla="*/ 697707 w 2955132"/>
                          <a:gd name="connsiteY18" fmla="*/ 559860 h 807513"/>
                          <a:gd name="connsiteX19" fmla="*/ 859632 w 2955132"/>
                          <a:gd name="connsiteY19" fmla="*/ 559861 h 807513"/>
                          <a:gd name="connsiteX20" fmla="*/ 1040607 w 2955132"/>
                          <a:gd name="connsiteY20" fmla="*/ 555099 h 807513"/>
                          <a:gd name="connsiteX21" fmla="*/ 1228725 w 2955132"/>
                          <a:gd name="connsiteY21" fmla="*/ 452705 h 807513"/>
                          <a:gd name="connsiteX22" fmla="*/ 1354931 w 2955132"/>
                          <a:gd name="connsiteY22" fmla="*/ 483661 h 807513"/>
                          <a:gd name="connsiteX23" fmla="*/ 1462088 w 2955132"/>
                          <a:gd name="connsiteY23" fmla="*/ 557479 h 807513"/>
                          <a:gd name="connsiteX24" fmla="*/ 1709738 w 2955132"/>
                          <a:gd name="connsiteY24" fmla="*/ 559861 h 807513"/>
                          <a:gd name="connsiteX25" fmla="*/ 2426494 w 2955132"/>
                          <a:gd name="connsiteY25" fmla="*/ 552717 h 807513"/>
                          <a:gd name="connsiteX26" fmla="*/ 2695576 w 2955132"/>
                          <a:gd name="connsiteY26" fmla="*/ 550336 h 807513"/>
                          <a:gd name="connsiteX27" fmla="*/ 2776538 w 2955132"/>
                          <a:gd name="connsiteY27" fmla="*/ 488423 h 807513"/>
                          <a:gd name="connsiteX28" fmla="*/ 2881313 w 2955132"/>
                          <a:gd name="connsiteY28" fmla="*/ 471754 h 807513"/>
                          <a:gd name="connsiteX29" fmla="*/ 2955132 w 2955132"/>
                          <a:gd name="connsiteY29" fmla="*/ 562242 h 807513"/>
                          <a:gd name="connsiteX0" fmla="*/ 0 w 2955132"/>
                          <a:gd name="connsiteY0" fmla="*/ 555099 h 807513"/>
                          <a:gd name="connsiteX1" fmla="*/ 66675 w 2955132"/>
                          <a:gd name="connsiteY1" fmla="*/ 562242 h 807513"/>
                          <a:gd name="connsiteX2" fmla="*/ 111919 w 2955132"/>
                          <a:gd name="connsiteY2" fmla="*/ 516998 h 807513"/>
                          <a:gd name="connsiteX3" fmla="*/ 169068 w 2955132"/>
                          <a:gd name="connsiteY3" fmla="*/ 505091 h 807513"/>
                          <a:gd name="connsiteX4" fmla="*/ 230982 w 2955132"/>
                          <a:gd name="connsiteY4" fmla="*/ 559861 h 807513"/>
                          <a:gd name="connsiteX5" fmla="*/ 278607 w 2955132"/>
                          <a:gd name="connsiteY5" fmla="*/ 564623 h 807513"/>
                          <a:gd name="connsiteX6" fmla="*/ 381000 w 2955132"/>
                          <a:gd name="connsiteY6" fmla="*/ 555098 h 807513"/>
                          <a:gd name="connsiteX7" fmla="*/ 402432 w 2955132"/>
                          <a:gd name="connsiteY7" fmla="*/ 552716 h 807513"/>
                          <a:gd name="connsiteX8" fmla="*/ 457200 w 2955132"/>
                          <a:gd name="connsiteY8" fmla="*/ 619392 h 807513"/>
                          <a:gd name="connsiteX9" fmla="*/ 464344 w 2955132"/>
                          <a:gd name="connsiteY9" fmla="*/ 526523 h 807513"/>
                          <a:gd name="connsiteX10" fmla="*/ 495300 w 2955132"/>
                          <a:gd name="connsiteY10" fmla="*/ 159811 h 807513"/>
                          <a:gd name="connsiteX11" fmla="*/ 514350 w 2955132"/>
                          <a:gd name="connsiteY11" fmla="*/ 5029 h 807513"/>
                          <a:gd name="connsiteX12" fmla="*/ 523875 w 2955132"/>
                          <a:gd name="connsiteY12" fmla="*/ 83611 h 807513"/>
                          <a:gd name="connsiteX13" fmla="*/ 554832 w 2955132"/>
                          <a:gd name="connsiteY13" fmla="*/ 514617 h 807513"/>
                          <a:gd name="connsiteX14" fmla="*/ 564357 w 2955132"/>
                          <a:gd name="connsiteY14" fmla="*/ 714642 h 807513"/>
                          <a:gd name="connsiteX15" fmla="*/ 571500 w 2955132"/>
                          <a:gd name="connsiteY15" fmla="*/ 807511 h 807513"/>
                          <a:gd name="connsiteX16" fmla="*/ 581025 w 2955132"/>
                          <a:gd name="connsiteY16" fmla="*/ 717023 h 807513"/>
                          <a:gd name="connsiteX17" fmla="*/ 595313 w 2955132"/>
                          <a:gd name="connsiteY17" fmla="*/ 569386 h 807513"/>
                          <a:gd name="connsiteX18" fmla="*/ 697707 w 2955132"/>
                          <a:gd name="connsiteY18" fmla="*/ 559860 h 807513"/>
                          <a:gd name="connsiteX19" fmla="*/ 859632 w 2955132"/>
                          <a:gd name="connsiteY19" fmla="*/ 559861 h 807513"/>
                          <a:gd name="connsiteX20" fmla="*/ 1040607 w 2955132"/>
                          <a:gd name="connsiteY20" fmla="*/ 555099 h 807513"/>
                          <a:gd name="connsiteX21" fmla="*/ 1228725 w 2955132"/>
                          <a:gd name="connsiteY21" fmla="*/ 452705 h 807513"/>
                          <a:gd name="connsiteX22" fmla="*/ 1354931 w 2955132"/>
                          <a:gd name="connsiteY22" fmla="*/ 483661 h 807513"/>
                          <a:gd name="connsiteX23" fmla="*/ 1462088 w 2955132"/>
                          <a:gd name="connsiteY23" fmla="*/ 557479 h 807513"/>
                          <a:gd name="connsiteX24" fmla="*/ 1709738 w 2955132"/>
                          <a:gd name="connsiteY24" fmla="*/ 559861 h 807513"/>
                          <a:gd name="connsiteX25" fmla="*/ 2426494 w 2955132"/>
                          <a:gd name="connsiteY25" fmla="*/ 552717 h 807513"/>
                          <a:gd name="connsiteX26" fmla="*/ 2695576 w 2955132"/>
                          <a:gd name="connsiteY26" fmla="*/ 550336 h 807513"/>
                          <a:gd name="connsiteX27" fmla="*/ 2795588 w 2955132"/>
                          <a:gd name="connsiteY27" fmla="*/ 500330 h 807513"/>
                          <a:gd name="connsiteX28" fmla="*/ 2881313 w 2955132"/>
                          <a:gd name="connsiteY28" fmla="*/ 471754 h 807513"/>
                          <a:gd name="connsiteX29" fmla="*/ 2955132 w 2955132"/>
                          <a:gd name="connsiteY29" fmla="*/ 562242 h 807513"/>
                          <a:gd name="connsiteX0" fmla="*/ 0 w 2955132"/>
                          <a:gd name="connsiteY0" fmla="*/ 555099 h 807513"/>
                          <a:gd name="connsiteX1" fmla="*/ 66675 w 2955132"/>
                          <a:gd name="connsiteY1" fmla="*/ 562242 h 807513"/>
                          <a:gd name="connsiteX2" fmla="*/ 111919 w 2955132"/>
                          <a:gd name="connsiteY2" fmla="*/ 516998 h 807513"/>
                          <a:gd name="connsiteX3" fmla="*/ 169068 w 2955132"/>
                          <a:gd name="connsiteY3" fmla="*/ 505091 h 807513"/>
                          <a:gd name="connsiteX4" fmla="*/ 230982 w 2955132"/>
                          <a:gd name="connsiteY4" fmla="*/ 559861 h 807513"/>
                          <a:gd name="connsiteX5" fmla="*/ 278607 w 2955132"/>
                          <a:gd name="connsiteY5" fmla="*/ 564623 h 807513"/>
                          <a:gd name="connsiteX6" fmla="*/ 381000 w 2955132"/>
                          <a:gd name="connsiteY6" fmla="*/ 555098 h 807513"/>
                          <a:gd name="connsiteX7" fmla="*/ 402432 w 2955132"/>
                          <a:gd name="connsiteY7" fmla="*/ 552716 h 807513"/>
                          <a:gd name="connsiteX8" fmla="*/ 457200 w 2955132"/>
                          <a:gd name="connsiteY8" fmla="*/ 619392 h 807513"/>
                          <a:gd name="connsiteX9" fmla="*/ 464344 w 2955132"/>
                          <a:gd name="connsiteY9" fmla="*/ 526523 h 807513"/>
                          <a:gd name="connsiteX10" fmla="*/ 495300 w 2955132"/>
                          <a:gd name="connsiteY10" fmla="*/ 159811 h 807513"/>
                          <a:gd name="connsiteX11" fmla="*/ 514350 w 2955132"/>
                          <a:gd name="connsiteY11" fmla="*/ 5029 h 807513"/>
                          <a:gd name="connsiteX12" fmla="*/ 523875 w 2955132"/>
                          <a:gd name="connsiteY12" fmla="*/ 83611 h 807513"/>
                          <a:gd name="connsiteX13" fmla="*/ 554832 w 2955132"/>
                          <a:gd name="connsiteY13" fmla="*/ 514617 h 807513"/>
                          <a:gd name="connsiteX14" fmla="*/ 564357 w 2955132"/>
                          <a:gd name="connsiteY14" fmla="*/ 714642 h 807513"/>
                          <a:gd name="connsiteX15" fmla="*/ 571500 w 2955132"/>
                          <a:gd name="connsiteY15" fmla="*/ 807511 h 807513"/>
                          <a:gd name="connsiteX16" fmla="*/ 581025 w 2955132"/>
                          <a:gd name="connsiteY16" fmla="*/ 717023 h 807513"/>
                          <a:gd name="connsiteX17" fmla="*/ 595313 w 2955132"/>
                          <a:gd name="connsiteY17" fmla="*/ 569386 h 807513"/>
                          <a:gd name="connsiteX18" fmla="*/ 697707 w 2955132"/>
                          <a:gd name="connsiteY18" fmla="*/ 559860 h 807513"/>
                          <a:gd name="connsiteX19" fmla="*/ 859632 w 2955132"/>
                          <a:gd name="connsiteY19" fmla="*/ 559861 h 807513"/>
                          <a:gd name="connsiteX20" fmla="*/ 1040607 w 2955132"/>
                          <a:gd name="connsiteY20" fmla="*/ 555099 h 807513"/>
                          <a:gd name="connsiteX21" fmla="*/ 1228725 w 2955132"/>
                          <a:gd name="connsiteY21" fmla="*/ 452705 h 807513"/>
                          <a:gd name="connsiteX22" fmla="*/ 1354931 w 2955132"/>
                          <a:gd name="connsiteY22" fmla="*/ 483661 h 807513"/>
                          <a:gd name="connsiteX23" fmla="*/ 1462088 w 2955132"/>
                          <a:gd name="connsiteY23" fmla="*/ 557479 h 807513"/>
                          <a:gd name="connsiteX24" fmla="*/ 1709738 w 2955132"/>
                          <a:gd name="connsiteY24" fmla="*/ 559861 h 807513"/>
                          <a:gd name="connsiteX25" fmla="*/ 2426494 w 2955132"/>
                          <a:gd name="connsiteY25" fmla="*/ 552717 h 807513"/>
                          <a:gd name="connsiteX26" fmla="*/ 2695576 w 2955132"/>
                          <a:gd name="connsiteY26" fmla="*/ 550336 h 807513"/>
                          <a:gd name="connsiteX27" fmla="*/ 2795588 w 2955132"/>
                          <a:gd name="connsiteY27" fmla="*/ 500330 h 807513"/>
                          <a:gd name="connsiteX28" fmla="*/ 2881313 w 2955132"/>
                          <a:gd name="connsiteY28" fmla="*/ 481279 h 807513"/>
                          <a:gd name="connsiteX29" fmla="*/ 2955132 w 2955132"/>
                          <a:gd name="connsiteY29" fmla="*/ 562242 h 807513"/>
                          <a:gd name="connsiteX0" fmla="*/ 0 w 2955132"/>
                          <a:gd name="connsiteY0" fmla="*/ 555099 h 807513"/>
                          <a:gd name="connsiteX1" fmla="*/ 66675 w 2955132"/>
                          <a:gd name="connsiteY1" fmla="*/ 562242 h 807513"/>
                          <a:gd name="connsiteX2" fmla="*/ 111919 w 2955132"/>
                          <a:gd name="connsiteY2" fmla="*/ 516998 h 807513"/>
                          <a:gd name="connsiteX3" fmla="*/ 169068 w 2955132"/>
                          <a:gd name="connsiteY3" fmla="*/ 505091 h 807513"/>
                          <a:gd name="connsiteX4" fmla="*/ 230982 w 2955132"/>
                          <a:gd name="connsiteY4" fmla="*/ 559861 h 807513"/>
                          <a:gd name="connsiteX5" fmla="*/ 278607 w 2955132"/>
                          <a:gd name="connsiteY5" fmla="*/ 564623 h 807513"/>
                          <a:gd name="connsiteX6" fmla="*/ 381000 w 2955132"/>
                          <a:gd name="connsiteY6" fmla="*/ 555098 h 807513"/>
                          <a:gd name="connsiteX7" fmla="*/ 402432 w 2955132"/>
                          <a:gd name="connsiteY7" fmla="*/ 552716 h 807513"/>
                          <a:gd name="connsiteX8" fmla="*/ 457200 w 2955132"/>
                          <a:gd name="connsiteY8" fmla="*/ 619392 h 807513"/>
                          <a:gd name="connsiteX9" fmla="*/ 464344 w 2955132"/>
                          <a:gd name="connsiteY9" fmla="*/ 526523 h 807513"/>
                          <a:gd name="connsiteX10" fmla="*/ 495300 w 2955132"/>
                          <a:gd name="connsiteY10" fmla="*/ 159811 h 807513"/>
                          <a:gd name="connsiteX11" fmla="*/ 514350 w 2955132"/>
                          <a:gd name="connsiteY11" fmla="*/ 5029 h 807513"/>
                          <a:gd name="connsiteX12" fmla="*/ 523875 w 2955132"/>
                          <a:gd name="connsiteY12" fmla="*/ 83611 h 807513"/>
                          <a:gd name="connsiteX13" fmla="*/ 554832 w 2955132"/>
                          <a:gd name="connsiteY13" fmla="*/ 514617 h 807513"/>
                          <a:gd name="connsiteX14" fmla="*/ 564357 w 2955132"/>
                          <a:gd name="connsiteY14" fmla="*/ 714642 h 807513"/>
                          <a:gd name="connsiteX15" fmla="*/ 571500 w 2955132"/>
                          <a:gd name="connsiteY15" fmla="*/ 807511 h 807513"/>
                          <a:gd name="connsiteX16" fmla="*/ 581025 w 2955132"/>
                          <a:gd name="connsiteY16" fmla="*/ 717023 h 807513"/>
                          <a:gd name="connsiteX17" fmla="*/ 595313 w 2955132"/>
                          <a:gd name="connsiteY17" fmla="*/ 569386 h 807513"/>
                          <a:gd name="connsiteX18" fmla="*/ 697707 w 2955132"/>
                          <a:gd name="connsiteY18" fmla="*/ 559860 h 807513"/>
                          <a:gd name="connsiteX19" fmla="*/ 859632 w 2955132"/>
                          <a:gd name="connsiteY19" fmla="*/ 559861 h 807513"/>
                          <a:gd name="connsiteX20" fmla="*/ 1040607 w 2955132"/>
                          <a:gd name="connsiteY20" fmla="*/ 555099 h 807513"/>
                          <a:gd name="connsiteX21" fmla="*/ 1228725 w 2955132"/>
                          <a:gd name="connsiteY21" fmla="*/ 452705 h 807513"/>
                          <a:gd name="connsiteX22" fmla="*/ 1354931 w 2955132"/>
                          <a:gd name="connsiteY22" fmla="*/ 483661 h 807513"/>
                          <a:gd name="connsiteX23" fmla="*/ 1462088 w 2955132"/>
                          <a:gd name="connsiteY23" fmla="*/ 557479 h 807513"/>
                          <a:gd name="connsiteX24" fmla="*/ 1709738 w 2955132"/>
                          <a:gd name="connsiteY24" fmla="*/ 559861 h 807513"/>
                          <a:gd name="connsiteX25" fmla="*/ 2426494 w 2955132"/>
                          <a:gd name="connsiteY25" fmla="*/ 552717 h 807513"/>
                          <a:gd name="connsiteX26" fmla="*/ 2695576 w 2955132"/>
                          <a:gd name="connsiteY26" fmla="*/ 550336 h 807513"/>
                          <a:gd name="connsiteX27" fmla="*/ 2795588 w 2955132"/>
                          <a:gd name="connsiteY27" fmla="*/ 500330 h 807513"/>
                          <a:gd name="connsiteX28" fmla="*/ 2881313 w 2955132"/>
                          <a:gd name="connsiteY28" fmla="*/ 481279 h 807513"/>
                          <a:gd name="connsiteX29" fmla="*/ 2955132 w 2955132"/>
                          <a:gd name="connsiteY29" fmla="*/ 562242 h 807513"/>
                          <a:gd name="connsiteX0" fmla="*/ 0 w 2955132"/>
                          <a:gd name="connsiteY0" fmla="*/ 555099 h 807513"/>
                          <a:gd name="connsiteX1" fmla="*/ 66675 w 2955132"/>
                          <a:gd name="connsiteY1" fmla="*/ 562242 h 807513"/>
                          <a:gd name="connsiteX2" fmla="*/ 111919 w 2955132"/>
                          <a:gd name="connsiteY2" fmla="*/ 516998 h 807513"/>
                          <a:gd name="connsiteX3" fmla="*/ 169068 w 2955132"/>
                          <a:gd name="connsiteY3" fmla="*/ 505091 h 807513"/>
                          <a:gd name="connsiteX4" fmla="*/ 230982 w 2955132"/>
                          <a:gd name="connsiteY4" fmla="*/ 559861 h 807513"/>
                          <a:gd name="connsiteX5" fmla="*/ 278607 w 2955132"/>
                          <a:gd name="connsiteY5" fmla="*/ 564623 h 807513"/>
                          <a:gd name="connsiteX6" fmla="*/ 381000 w 2955132"/>
                          <a:gd name="connsiteY6" fmla="*/ 555098 h 807513"/>
                          <a:gd name="connsiteX7" fmla="*/ 402432 w 2955132"/>
                          <a:gd name="connsiteY7" fmla="*/ 552716 h 807513"/>
                          <a:gd name="connsiteX8" fmla="*/ 457200 w 2955132"/>
                          <a:gd name="connsiteY8" fmla="*/ 619392 h 807513"/>
                          <a:gd name="connsiteX9" fmla="*/ 464344 w 2955132"/>
                          <a:gd name="connsiteY9" fmla="*/ 526523 h 807513"/>
                          <a:gd name="connsiteX10" fmla="*/ 495300 w 2955132"/>
                          <a:gd name="connsiteY10" fmla="*/ 159811 h 807513"/>
                          <a:gd name="connsiteX11" fmla="*/ 514350 w 2955132"/>
                          <a:gd name="connsiteY11" fmla="*/ 5029 h 807513"/>
                          <a:gd name="connsiteX12" fmla="*/ 523875 w 2955132"/>
                          <a:gd name="connsiteY12" fmla="*/ 83611 h 807513"/>
                          <a:gd name="connsiteX13" fmla="*/ 554832 w 2955132"/>
                          <a:gd name="connsiteY13" fmla="*/ 514617 h 807513"/>
                          <a:gd name="connsiteX14" fmla="*/ 564357 w 2955132"/>
                          <a:gd name="connsiteY14" fmla="*/ 714642 h 807513"/>
                          <a:gd name="connsiteX15" fmla="*/ 571500 w 2955132"/>
                          <a:gd name="connsiteY15" fmla="*/ 807511 h 807513"/>
                          <a:gd name="connsiteX16" fmla="*/ 581025 w 2955132"/>
                          <a:gd name="connsiteY16" fmla="*/ 717023 h 807513"/>
                          <a:gd name="connsiteX17" fmla="*/ 595313 w 2955132"/>
                          <a:gd name="connsiteY17" fmla="*/ 569386 h 807513"/>
                          <a:gd name="connsiteX18" fmla="*/ 697707 w 2955132"/>
                          <a:gd name="connsiteY18" fmla="*/ 559860 h 807513"/>
                          <a:gd name="connsiteX19" fmla="*/ 859632 w 2955132"/>
                          <a:gd name="connsiteY19" fmla="*/ 559861 h 807513"/>
                          <a:gd name="connsiteX20" fmla="*/ 1040607 w 2955132"/>
                          <a:gd name="connsiteY20" fmla="*/ 555099 h 807513"/>
                          <a:gd name="connsiteX21" fmla="*/ 1228725 w 2955132"/>
                          <a:gd name="connsiteY21" fmla="*/ 452705 h 807513"/>
                          <a:gd name="connsiteX22" fmla="*/ 1354931 w 2955132"/>
                          <a:gd name="connsiteY22" fmla="*/ 483661 h 807513"/>
                          <a:gd name="connsiteX23" fmla="*/ 1462088 w 2955132"/>
                          <a:gd name="connsiteY23" fmla="*/ 557479 h 807513"/>
                          <a:gd name="connsiteX24" fmla="*/ 1709738 w 2955132"/>
                          <a:gd name="connsiteY24" fmla="*/ 559861 h 807513"/>
                          <a:gd name="connsiteX25" fmla="*/ 2426494 w 2955132"/>
                          <a:gd name="connsiteY25" fmla="*/ 552717 h 807513"/>
                          <a:gd name="connsiteX26" fmla="*/ 2695576 w 2955132"/>
                          <a:gd name="connsiteY26" fmla="*/ 550336 h 807513"/>
                          <a:gd name="connsiteX27" fmla="*/ 2795588 w 2955132"/>
                          <a:gd name="connsiteY27" fmla="*/ 500330 h 807513"/>
                          <a:gd name="connsiteX28" fmla="*/ 2881313 w 2955132"/>
                          <a:gd name="connsiteY28" fmla="*/ 481279 h 807513"/>
                          <a:gd name="connsiteX29" fmla="*/ 2955132 w 2955132"/>
                          <a:gd name="connsiteY29" fmla="*/ 562242 h 807513"/>
                          <a:gd name="connsiteX0" fmla="*/ 0 w 2955132"/>
                          <a:gd name="connsiteY0" fmla="*/ 555099 h 807513"/>
                          <a:gd name="connsiteX1" fmla="*/ 66675 w 2955132"/>
                          <a:gd name="connsiteY1" fmla="*/ 562242 h 807513"/>
                          <a:gd name="connsiteX2" fmla="*/ 111919 w 2955132"/>
                          <a:gd name="connsiteY2" fmla="*/ 516998 h 807513"/>
                          <a:gd name="connsiteX3" fmla="*/ 169068 w 2955132"/>
                          <a:gd name="connsiteY3" fmla="*/ 505091 h 807513"/>
                          <a:gd name="connsiteX4" fmla="*/ 230982 w 2955132"/>
                          <a:gd name="connsiteY4" fmla="*/ 559861 h 807513"/>
                          <a:gd name="connsiteX5" fmla="*/ 278607 w 2955132"/>
                          <a:gd name="connsiteY5" fmla="*/ 564623 h 807513"/>
                          <a:gd name="connsiteX6" fmla="*/ 381000 w 2955132"/>
                          <a:gd name="connsiteY6" fmla="*/ 555098 h 807513"/>
                          <a:gd name="connsiteX7" fmla="*/ 402432 w 2955132"/>
                          <a:gd name="connsiteY7" fmla="*/ 552716 h 807513"/>
                          <a:gd name="connsiteX8" fmla="*/ 457200 w 2955132"/>
                          <a:gd name="connsiteY8" fmla="*/ 619392 h 807513"/>
                          <a:gd name="connsiteX9" fmla="*/ 464344 w 2955132"/>
                          <a:gd name="connsiteY9" fmla="*/ 526523 h 807513"/>
                          <a:gd name="connsiteX10" fmla="*/ 495300 w 2955132"/>
                          <a:gd name="connsiteY10" fmla="*/ 159811 h 807513"/>
                          <a:gd name="connsiteX11" fmla="*/ 514350 w 2955132"/>
                          <a:gd name="connsiteY11" fmla="*/ 5029 h 807513"/>
                          <a:gd name="connsiteX12" fmla="*/ 523875 w 2955132"/>
                          <a:gd name="connsiteY12" fmla="*/ 83611 h 807513"/>
                          <a:gd name="connsiteX13" fmla="*/ 554832 w 2955132"/>
                          <a:gd name="connsiteY13" fmla="*/ 514617 h 807513"/>
                          <a:gd name="connsiteX14" fmla="*/ 564357 w 2955132"/>
                          <a:gd name="connsiteY14" fmla="*/ 714642 h 807513"/>
                          <a:gd name="connsiteX15" fmla="*/ 571500 w 2955132"/>
                          <a:gd name="connsiteY15" fmla="*/ 807511 h 807513"/>
                          <a:gd name="connsiteX16" fmla="*/ 581025 w 2955132"/>
                          <a:gd name="connsiteY16" fmla="*/ 717023 h 807513"/>
                          <a:gd name="connsiteX17" fmla="*/ 595313 w 2955132"/>
                          <a:gd name="connsiteY17" fmla="*/ 569386 h 807513"/>
                          <a:gd name="connsiteX18" fmla="*/ 697707 w 2955132"/>
                          <a:gd name="connsiteY18" fmla="*/ 559860 h 807513"/>
                          <a:gd name="connsiteX19" fmla="*/ 859632 w 2955132"/>
                          <a:gd name="connsiteY19" fmla="*/ 559861 h 807513"/>
                          <a:gd name="connsiteX20" fmla="*/ 1040607 w 2955132"/>
                          <a:gd name="connsiteY20" fmla="*/ 555099 h 807513"/>
                          <a:gd name="connsiteX21" fmla="*/ 1228725 w 2955132"/>
                          <a:gd name="connsiteY21" fmla="*/ 452705 h 807513"/>
                          <a:gd name="connsiteX22" fmla="*/ 1354931 w 2955132"/>
                          <a:gd name="connsiteY22" fmla="*/ 483661 h 807513"/>
                          <a:gd name="connsiteX23" fmla="*/ 1462088 w 2955132"/>
                          <a:gd name="connsiteY23" fmla="*/ 557479 h 807513"/>
                          <a:gd name="connsiteX24" fmla="*/ 1709738 w 2955132"/>
                          <a:gd name="connsiteY24" fmla="*/ 559861 h 807513"/>
                          <a:gd name="connsiteX25" fmla="*/ 2426494 w 2955132"/>
                          <a:gd name="connsiteY25" fmla="*/ 552717 h 807513"/>
                          <a:gd name="connsiteX26" fmla="*/ 2709863 w 2955132"/>
                          <a:gd name="connsiteY26" fmla="*/ 552717 h 807513"/>
                          <a:gd name="connsiteX27" fmla="*/ 2795588 w 2955132"/>
                          <a:gd name="connsiteY27" fmla="*/ 500330 h 807513"/>
                          <a:gd name="connsiteX28" fmla="*/ 2881313 w 2955132"/>
                          <a:gd name="connsiteY28" fmla="*/ 481279 h 807513"/>
                          <a:gd name="connsiteX29" fmla="*/ 2955132 w 2955132"/>
                          <a:gd name="connsiteY29" fmla="*/ 562242 h 807513"/>
                          <a:gd name="connsiteX0" fmla="*/ 0 w 2955132"/>
                          <a:gd name="connsiteY0" fmla="*/ 555099 h 807513"/>
                          <a:gd name="connsiteX1" fmla="*/ 66675 w 2955132"/>
                          <a:gd name="connsiteY1" fmla="*/ 562242 h 807513"/>
                          <a:gd name="connsiteX2" fmla="*/ 111919 w 2955132"/>
                          <a:gd name="connsiteY2" fmla="*/ 516998 h 807513"/>
                          <a:gd name="connsiteX3" fmla="*/ 169068 w 2955132"/>
                          <a:gd name="connsiteY3" fmla="*/ 505091 h 807513"/>
                          <a:gd name="connsiteX4" fmla="*/ 230982 w 2955132"/>
                          <a:gd name="connsiteY4" fmla="*/ 559861 h 807513"/>
                          <a:gd name="connsiteX5" fmla="*/ 278607 w 2955132"/>
                          <a:gd name="connsiteY5" fmla="*/ 564623 h 807513"/>
                          <a:gd name="connsiteX6" fmla="*/ 381000 w 2955132"/>
                          <a:gd name="connsiteY6" fmla="*/ 555098 h 807513"/>
                          <a:gd name="connsiteX7" fmla="*/ 402432 w 2955132"/>
                          <a:gd name="connsiteY7" fmla="*/ 552716 h 807513"/>
                          <a:gd name="connsiteX8" fmla="*/ 457200 w 2955132"/>
                          <a:gd name="connsiteY8" fmla="*/ 619392 h 807513"/>
                          <a:gd name="connsiteX9" fmla="*/ 464344 w 2955132"/>
                          <a:gd name="connsiteY9" fmla="*/ 526523 h 807513"/>
                          <a:gd name="connsiteX10" fmla="*/ 495300 w 2955132"/>
                          <a:gd name="connsiteY10" fmla="*/ 159811 h 807513"/>
                          <a:gd name="connsiteX11" fmla="*/ 514350 w 2955132"/>
                          <a:gd name="connsiteY11" fmla="*/ 5029 h 807513"/>
                          <a:gd name="connsiteX12" fmla="*/ 523875 w 2955132"/>
                          <a:gd name="connsiteY12" fmla="*/ 83611 h 807513"/>
                          <a:gd name="connsiteX13" fmla="*/ 554832 w 2955132"/>
                          <a:gd name="connsiteY13" fmla="*/ 514617 h 807513"/>
                          <a:gd name="connsiteX14" fmla="*/ 564357 w 2955132"/>
                          <a:gd name="connsiteY14" fmla="*/ 714642 h 807513"/>
                          <a:gd name="connsiteX15" fmla="*/ 571500 w 2955132"/>
                          <a:gd name="connsiteY15" fmla="*/ 807511 h 807513"/>
                          <a:gd name="connsiteX16" fmla="*/ 581025 w 2955132"/>
                          <a:gd name="connsiteY16" fmla="*/ 717023 h 807513"/>
                          <a:gd name="connsiteX17" fmla="*/ 595313 w 2955132"/>
                          <a:gd name="connsiteY17" fmla="*/ 569386 h 807513"/>
                          <a:gd name="connsiteX18" fmla="*/ 697707 w 2955132"/>
                          <a:gd name="connsiteY18" fmla="*/ 559860 h 807513"/>
                          <a:gd name="connsiteX19" fmla="*/ 859632 w 2955132"/>
                          <a:gd name="connsiteY19" fmla="*/ 559861 h 807513"/>
                          <a:gd name="connsiteX20" fmla="*/ 1040607 w 2955132"/>
                          <a:gd name="connsiteY20" fmla="*/ 555099 h 807513"/>
                          <a:gd name="connsiteX21" fmla="*/ 1228725 w 2955132"/>
                          <a:gd name="connsiteY21" fmla="*/ 452705 h 807513"/>
                          <a:gd name="connsiteX22" fmla="*/ 1354931 w 2955132"/>
                          <a:gd name="connsiteY22" fmla="*/ 483661 h 807513"/>
                          <a:gd name="connsiteX23" fmla="*/ 1462088 w 2955132"/>
                          <a:gd name="connsiteY23" fmla="*/ 557479 h 807513"/>
                          <a:gd name="connsiteX24" fmla="*/ 1709738 w 2955132"/>
                          <a:gd name="connsiteY24" fmla="*/ 559861 h 807513"/>
                          <a:gd name="connsiteX25" fmla="*/ 2426494 w 2955132"/>
                          <a:gd name="connsiteY25" fmla="*/ 552717 h 807513"/>
                          <a:gd name="connsiteX26" fmla="*/ 2707482 w 2955132"/>
                          <a:gd name="connsiteY26" fmla="*/ 545573 h 807513"/>
                          <a:gd name="connsiteX27" fmla="*/ 2795588 w 2955132"/>
                          <a:gd name="connsiteY27" fmla="*/ 500330 h 807513"/>
                          <a:gd name="connsiteX28" fmla="*/ 2881313 w 2955132"/>
                          <a:gd name="connsiteY28" fmla="*/ 481279 h 807513"/>
                          <a:gd name="connsiteX29" fmla="*/ 2955132 w 2955132"/>
                          <a:gd name="connsiteY29" fmla="*/ 562242 h 807513"/>
                          <a:gd name="connsiteX0" fmla="*/ 0 w 2955132"/>
                          <a:gd name="connsiteY0" fmla="*/ 555099 h 807513"/>
                          <a:gd name="connsiteX1" fmla="*/ 66675 w 2955132"/>
                          <a:gd name="connsiteY1" fmla="*/ 562242 h 807513"/>
                          <a:gd name="connsiteX2" fmla="*/ 111919 w 2955132"/>
                          <a:gd name="connsiteY2" fmla="*/ 516998 h 807513"/>
                          <a:gd name="connsiteX3" fmla="*/ 169068 w 2955132"/>
                          <a:gd name="connsiteY3" fmla="*/ 505091 h 807513"/>
                          <a:gd name="connsiteX4" fmla="*/ 230982 w 2955132"/>
                          <a:gd name="connsiteY4" fmla="*/ 559861 h 807513"/>
                          <a:gd name="connsiteX5" fmla="*/ 278607 w 2955132"/>
                          <a:gd name="connsiteY5" fmla="*/ 564623 h 807513"/>
                          <a:gd name="connsiteX6" fmla="*/ 381000 w 2955132"/>
                          <a:gd name="connsiteY6" fmla="*/ 555098 h 807513"/>
                          <a:gd name="connsiteX7" fmla="*/ 402432 w 2955132"/>
                          <a:gd name="connsiteY7" fmla="*/ 552716 h 807513"/>
                          <a:gd name="connsiteX8" fmla="*/ 457200 w 2955132"/>
                          <a:gd name="connsiteY8" fmla="*/ 619392 h 807513"/>
                          <a:gd name="connsiteX9" fmla="*/ 464344 w 2955132"/>
                          <a:gd name="connsiteY9" fmla="*/ 526523 h 807513"/>
                          <a:gd name="connsiteX10" fmla="*/ 495300 w 2955132"/>
                          <a:gd name="connsiteY10" fmla="*/ 159811 h 807513"/>
                          <a:gd name="connsiteX11" fmla="*/ 514350 w 2955132"/>
                          <a:gd name="connsiteY11" fmla="*/ 5029 h 807513"/>
                          <a:gd name="connsiteX12" fmla="*/ 523875 w 2955132"/>
                          <a:gd name="connsiteY12" fmla="*/ 83611 h 807513"/>
                          <a:gd name="connsiteX13" fmla="*/ 554832 w 2955132"/>
                          <a:gd name="connsiteY13" fmla="*/ 514617 h 807513"/>
                          <a:gd name="connsiteX14" fmla="*/ 564357 w 2955132"/>
                          <a:gd name="connsiteY14" fmla="*/ 714642 h 807513"/>
                          <a:gd name="connsiteX15" fmla="*/ 571500 w 2955132"/>
                          <a:gd name="connsiteY15" fmla="*/ 807511 h 807513"/>
                          <a:gd name="connsiteX16" fmla="*/ 581025 w 2955132"/>
                          <a:gd name="connsiteY16" fmla="*/ 717023 h 807513"/>
                          <a:gd name="connsiteX17" fmla="*/ 595313 w 2955132"/>
                          <a:gd name="connsiteY17" fmla="*/ 569386 h 807513"/>
                          <a:gd name="connsiteX18" fmla="*/ 697707 w 2955132"/>
                          <a:gd name="connsiteY18" fmla="*/ 559860 h 807513"/>
                          <a:gd name="connsiteX19" fmla="*/ 859632 w 2955132"/>
                          <a:gd name="connsiteY19" fmla="*/ 559861 h 807513"/>
                          <a:gd name="connsiteX20" fmla="*/ 1040607 w 2955132"/>
                          <a:gd name="connsiteY20" fmla="*/ 555099 h 807513"/>
                          <a:gd name="connsiteX21" fmla="*/ 1228725 w 2955132"/>
                          <a:gd name="connsiteY21" fmla="*/ 452705 h 807513"/>
                          <a:gd name="connsiteX22" fmla="*/ 1354931 w 2955132"/>
                          <a:gd name="connsiteY22" fmla="*/ 483661 h 807513"/>
                          <a:gd name="connsiteX23" fmla="*/ 1462088 w 2955132"/>
                          <a:gd name="connsiteY23" fmla="*/ 557479 h 807513"/>
                          <a:gd name="connsiteX24" fmla="*/ 1709738 w 2955132"/>
                          <a:gd name="connsiteY24" fmla="*/ 559861 h 807513"/>
                          <a:gd name="connsiteX25" fmla="*/ 2426494 w 2955132"/>
                          <a:gd name="connsiteY25" fmla="*/ 552717 h 807513"/>
                          <a:gd name="connsiteX26" fmla="*/ 2707482 w 2955132"/>
                          <a:gd name="connsiteY26" fmla="*/ 545573 h 807513"/>
                          <a:gd name="connsiteX27" fmla="*/ 2776538 w 2955132"/>
                          <a:gd name="connsiteY27" fmla="*/ 502711 h 807513"/>
                          <a:gd name="connsiteX28" fmla="*/ 2881313 w 2955132"/>
                          <a:gd name="connsiteY28" fmla="*/ 481279 h 807513"/>
                          <a:gd name="connsiteX29" fmla="*/ 2955132 w 2955132"/>
                          <a:gd name="connsiteY29" fmla="*/ 562242 h 807513"/>
                          <a:gd name="connsiteX0" fmla="*/ 0 w 2955132"/>
                          <a:gd name="connsiteY0" fmla="*/ 555099 h 807513"/>
                          <a:gd name="connsiteX1" fmla="*/ 66675 w 2955132"/>
                          <a:gd name="connsiteY1" fmla="*/ 562242 h 807513"/>
                          <a:gd name="connsiteX2" fmla="*/ 111919 w 2955132"/>
                          <a:gd name="connsiteY2" fmla="*/ 516998 h 807513"/>
                          <a:gd name="connsiteX3" fmla="*/ 169068 w 2955132"/>
                          <a:gd name="connsiteY3" fmla="*/ 505091 h 807513"/>
                          <a:gd name="connsiteX4" fmla="*/ 230982 w 2955132"/>
                          <a:gd name="connsiteY4" fmla="*/ 559861 h 807513"/>
                          <a:gd name="connsiteX5" fmla="*/ 278607 w 2955132"/>
                          <a:gd name="connsiteY5" fmla="*/ 564623 h 807513"/>
                          <a:gd name="connsiteX6" fmla="*/ 381000 w 2955132"/>
                          <a:gd name="connsiteY6" fmla="*/ 555098 h 807513"/>
                          <a:gd name="connsiteX7" fmla="*/ 402432 w 2955132"/>
                          <a:gd name="connsiteY7" fmla="*/ 552716 h 807513"/>
                          <a:gd name="connsiteX8" fmla="*/ 457200 w 2955132"/>
                          <a:gd name="connsiteY8" fmla="*/ 619392 h 807513"/>
                          <a:gd name="connsiteX9" fmla="*/ 464344 w 2955132"/>
                          <a:gd name="connsiteY9" fmla="*/ 526523 h 807513"/>
                          <a:gd name="connsiteX10" fmla="*/ 495300 w 2955132"/>
                          <a:gd name="connsiteY10" fmla="*/ 159811 h 807513"/>
                          <a:gd name="connsiteX11" fmla="*/ 514350 w 2955132"/>
                          <a:gd name="connsiteY11" fmla="*/ 5029 h 807513"/>
                          <a:gd name="connsiteX12" fmla="*/ 523875 w 2955132"/>
                          <a:gd name="connsiteY12" fmla="*/ 83611 h 807513"/>
                          <a:gd name="connsiteX13" fmla="*/ 554832 w 2955132"/>
                          <a:gd name="connsiteY13" fmla="*/ 514617 h 807513"/>
                          <a:gd name="connsiteX14" fmla="*/ 564357 w 2955132"/>
                          <a:gd name="connsiteY14" fmla="*/ 714642 h 807513"/>
                          <a:gd name="connsiteX15" fmla="*/ 571500 w 2955132"/>
                          <a:gd name="connsiteY15" fmla="*/ 807511 h 807513"/>
                          <a:gd name="connsiteX16" fmla="*/ 581025 w 2955132"/>
                          <a:gd name="connsiteY16" fmla="*/ 717023 h 807513"/>
                          <a:gd name="connsiteX17" fmla="*/ 595313 w 2955132"/>
                          <a:gd name="connsiteY17" fmla="*/ 569386 h 807513"/>
                          <a:gd name="connsiteX18" fmla="*/ 697707 w 2955132"/>
                          <a:gd name="connsiteY18" fmla="*/ 559860 h 807513"/>
                          <a:gd name="connsiteX19" fmla="*/ 859632 w 2955132"/>
                          <a:gd name="connsiteY19" fmla="*/ 559861 h 807513"/>
                          <a:gd name="connsiteX20" fmla="*/ 1040607 w 2955132"/>
                          <a:gd name="connsiteY20" fmla="*/ 555099 h 807513"/>
                          <a:gd name="connsiteX21" fmla="*/ 1228725 w 2955132"/>
                          <a:gd name="connsiteY21" fmla="*/ 452705 h 807513"/>
                          <a:gd name="connsiteX22" fmla="*/ 1354931 w 2955132"/>
                          <a:gd name="connsiteY22" fmla="*/ 483661 h 807513"/>
                          <a:gd name="connsiteX23" fmla="*/ 1462088 w 2955132"/>
                          <a:gd name="connsiteY23" fmla="*/ 557479 h 807513"/>
                          <a:gd name="connsiteX24" fmla="*/ 1709738 w 2955132"/>
                          <a:gd name="connsiteY24" fmla="*/ 559861 h 807513"/>
                          <a:gd name="connsiteX25" fmla="*/ 2426494 w 2955132"/>
                          <a:gd name="connsiteY25" fmla="*/ 552717 h 807513"/>
                          <a:gd name="connsiteX26" fmla="*/ 2707482 w 2955132"/>
                          <a:gd name="connsiteY26" fmla="*/ 545573 h 807513"/>
                          <a:gd name="connsiteX27" fmla="*/ 2776538 w 2955132"/>
                          <a:gd name="connsiteY27" fmla="*/ 502711 h 807513"/>
                          <a:gd name="connsiteX28" fmla="*/ 2881313 w 2955132"/>
                          <a:gd name="connsiteY28" fmla="*/ 481279 h 807513"/>
                          <a:gd name="connsiteX29" fmla="*/ 2955132 w 2955132"/>
                          <a:gd name="connsiteY29" fmla="*/ 562242 h 807513"/>
                          <a:gd name="connsiteX0" fmla="*/ 0 w 2955132"/>
                          <a:gd name="connsiteY0" fmla="*/ 555099 h 807513"/>
                          <a:gd name="connsiteX1" fmla="*/ 66675 w 2955132"/>
                          <a:gd name="connsiteY1" fmla="*/ 562242 h 807513"/>
                          <a:gd name="connsiteX2" fmla="*/ 111919 w 2955132"/>
                          <a:gd name="connsiteY2" fmla="*/ 516998 h 807513"/>
                          <a:gd name="connsiteX3" fmla="*/ 169068 w 2955132"/>
                          <a:gd name="connsiteY3" fmla="*/ 505091 h 807513"/>
                          <a:gd name="connsiteX4" fmla="*/ 230982 w 2955132"/>
                          <a:gd name="connsiteY4" fmla="*/ 559861 h 807513"/>
                          <a:gd name="connsiteX5" fmla="*/ 278607 w 2955132"/>
                          <a:gd name="connsiteY5" fmla="*/ 564623 h 807513"/>
                          <a:gd name="connsiteX6" fmla="*/ 381000 w 2955132"/>
                          <a:gd name="connsiteY6" fmla="*/ 555098 h 807513"/>
                          <a:gd name="connsiteX7" fmla="*/ 402432 w 2955132"/>
                          <a:gd name="connsiteY7" fmla="*/ 552716 h 807513"/>
                          <a:gd name="connsiteX8" fmla="*/ 457200 w 2955132"/>
                          <a:gd name="connsiteY8" fmla="*/ 619392 h 807513"/>
                          <a:gd name="connsiteX9" fmla="*/ 464344 w 2955132"/>
                          <a:gd name="connsiteY9" fmla="*/ 526523 h 807513"/>
                          <a:gd name="connsiteX10" fmla="*/ 495300 w 2955132"/>
                          <a:gd name="connsiteY10" fmla="*/ 159811 h 807513"/>
                          <a:gd name="connsiteX11" fmla="*/ 514350 w 2955132"/>
                          <a:gd name="connsiteY11" fmla="*/ 5029 h 807513"/>
                          <a:gd name="connsiteX12" fmla="*/ 523875 w 2955132"/>
                          <a:gd name="connsiteY12" fmla="*/ 83611 h 807513"/>
                          <a:gd name="connsiteX13" fmla="*/ 554832 w 2955132"/>
                          <a:gd name="connsiteY13" fmla="*/ 514617 h 807513"/>
                          <a:gd name="connsiteX14" fmla="*/ 564357 w 2955132"/>
                          <a:gd name="connsiteY14" fmla="*/ 714642 h 807513"/>
                          <a:gd name="connsiteX15" fmla="*/ 571500 w 2955132"/>
                          <a:gd name="connsiteY15" fmla="*/ 807511 h 807513"/>
                          <a:gd name="connsiteX16" fmla="*/ 581025 w 2955132"/>
                          <a:gd name="connsiteY16" fmla="*/ 717023 h 807513"/>
                          <a:gd name="connsiteX17" fmla="*/ 595313 w 2955132"/>
                          <a:gd name="connsiteY17" fmla="*/ 569386 h 807513"/>
                          <a:gd name="connsiteX18" fmla="*/ 697707 w 2955132"/>
                          <a:gd name="connsiteY18" fmla="*/ 559860 h 807513"/>
                          <a:gd name="connsiteX19" fmla="*/ 859632 w 2955132"/>
                          <a:gd name="connsiteY19" fmla="*/ 559861 h 807513"/>
                          <a:gd name="connsiteX20" fmla="*/ 1040607 w 2955132"/>
                          <a:gd name="connsiteY20" fmla="*/ 555099 h 807513"/>
                          <a:gd name="connsiteX21" fmla="*/ 1228725 w 2955132"/>
                          <a:gd name="connsiteY21" fmla="*/ 452705 h 807513"/>
                          <a:gd name="connsiteX22" fmla="*/ 1354931 w 2955132"/>
                          <a:gd name="connsiteY22" fmla="*/ 483661 h 807513"/>
                          <a:gd name="connsiteX23" fmla="*/ 1462088 w 2955132"/>
                          <a:gd name="connsiteY23" fmla="*/ 557479 h 807513"/>
                          <a:gd name="connsiteX24" fmla="*/ 1709738 w 2955132"/>
                          <a:gd name="connsiteY24" fmla="*/ 559861 h 807513"/>
                          <a:gd name="connsiteX25" fmla="*/ 2426494 w 2955132"/>
                          <a:gd name="connsiteY25" fmla="*/ 552717 h 807513"/>
                          <a:gd name="connsiteX26" fmla="*/ 2693194 w 2955132"/>
                          <a:gd name="connsiteY26" fmla="*/ 555098 h 807513"/>
                          <a:gd name="connsiteX27" fmla="*/ 2776538 w 2955132"/>
                          <a:gd name="connsiteY27" fmla="*/ 502711 h 807513"/>
                          <a:gd name="connsiteX28" fmla="*/ 2881313 w 2955132"/>
                          <a:gd name="connsiteY28" fmla="*/ 481279 h 807513"/>
                          <a:gd name="connsiteX29" fmla="*/ 2955132 w 2955132"/>
                          <a:gd name="connsiteY29" fmla="*/ 562242 h 807513"/>
                          <a:gd name="connsiteX0" fmla="*/ 0 w 2955132"/>
                          <a:gd name="connsiteY0" fmla="*/ 555099 h 807513"/>
                          <a:gd name="connsiteX1" fmla="*/ 66675 w 2955132"/>
                          <a:gd name="connsiteY1" fmla="*/ 562242 h 807513"/>
                          <a:gd name="connsiteX2" fmla="*/ 111919 w 2955132"/>
                          <a:gd name="connsiteY2" fmla="*/ 516998 h 807513"/>
                          <a:gd name="connsiteX3" fmla="*/ 169068 w 2955132"/>
                          <a:gd name="connsiteY3" fmla="*/ 505091 h 807513"/>
                          <a:gd name="connsiteX4" fmla="*/ 230982 w 2955132"/>
                          <a:gd name="connsiteY4" fmla="*/ 559861 h 807513"/>
                          <a:gd name="connsiteX5" fmla="*/ 278607 w 2955132"/>
                          <a:gd name="connsiteY5" fmla="*/ 564623 h 807513"/>
                          <a:gd name="connsiteX6" fmla="*/ 381000 w 2955132"/>
                          <a:gd name="connsiteY6" fmla="*/ 555098 h 807513"/>
                          <a:gd name="connsiteX7" fmla="*/ 402432 w 2955132"/>
                          <a:gd name="connsiteY7" fmla="*/ 552716 h 807513"/>
                          <a:gd name="connsiteX8" fmla="*/ 457200 w 2955132"/>
                          <a:gd name="connsiteY8" fmla="*/ 619392 h 807513"/>
                          <a:gd name="connsiteX9" fmla="*/ 464344 w 2955132"/>
                          <a:gd name="connsiteY9" fmla="*/ 526523 h 807513"/>
                          <a:gd name="connsiteX10" fmla="*/ 495300 w 2955132"/>
                          <a:gd name="connsiteY10" fmla="*/ 159811 h 807513"/>
                          <a:gd name="connsiteX11" fmla="*/ 514350 w 2955132"/>
                          <a:gd name="connsiteY11" fmla="*/ 5029 h 807513"/>
                          <a:gd name="connsiteX12" fmla="*/ 523875 w 2955132"/>
                          <a:gd name="connsiteY12" fmla="*/ 83611 h 807513"/>
                          <a:gd name="connsiteX13" fmla="*/ 554832 w 2955132"/>
                          <a:gd name="connsiteY13" fmla="*/ 514617 h 807513"/>
                          <a:gd name="connsiteX14" fmla="*/ 564357 w 2955132"/>
                          <a:gd name="connsiteY14" fmla="*/ 714642 h 807513"/>
                          <a:gd name="connsiteX15" fmla="*/ 571500 w 2955132"/>
                          <a:gd name="connsiteY15" fmla="*/ 807511 h 807513"/>
                          <a:gd name="connsiteX16" fmla="*/ 581025 w 2955132"/>
                          <a:gd name="connsiteY16" fmla="*/ 717023 h 807513"/>
                          <a:gd name="connsiteX17" fmla="*/ 595313 w 2955132"/>
                          <a:gd name="connsiteY17" fmla="*/ 569386 h 807513"/>
                          <a:gd name="connsiteX18" fmla="*/ 697707 w 2955132"/>
                          <a:gd name="connsiteY18" fmla="*/ 559860 h 807513"/>
                          <a:gd name="connsiteX19" fmla="*/ 859632 w 2955132"/>
                          <a:gd name="connsiteY19" fmla="*/ 559861 h 807513"/>
                          <a:gd name="connsiteX20" fmla="*/ 1040607 w 2955132"/>
                          <a:gd name="connsiteY20" fmla="*/ 555099 h 807513"/>
                          <a:gd name="connsiteX21" fmla="*/ 1228725 w 2955132"/>
                          <a:gd name="connsiteY21" fmla="*/ 452705 h 807513"/>
                          <a:gd name="connsiteX22" fmla="*/ 1354931 w 2955132"/>
                          <a:gd name="connsiteY22" fmla="*/ 483661 h 807513"/>
                          <a:gd name="connsiteX23" fmla="*/ 1462088 w 2955132"/>
                          <a:gd name="connsiteY23" fmla="*/ 557479 h 807513"/>
                          <a:gd name="connsiteX24" fmla="*/ 1709738 w 2955132"/>
                          <a:gd name="connsiteY24" fmla="*/ 559861 h 807513"/>
                          <a:gd name="connsiteX25" fmla="*/ 2426494 w 2955132"/>
                          <a:gd name="connsiteY25" fmla="*/ 552717 h 807513"/>
                          <a:gd name="connsiteX26" fmla="*/ 2693194 w 2955132"/>
                          <a:gd name="connsiteY26" fmla="*/ 555098 h 807513"/>
                          <a:gd name="connsiteX27" fmla="*/ 2776538 w 2955132"/>
                          <a:gd name="connsiteY27" fmla="*/ 502711 h 807513"/>
                          <a:gd name="connsiteX28" fmla="*/ 2845594 w 2955132"/>
                          <a:gd name="connsiteY28" fmla="*/ 481279 h 807513"/>
                          <a:gd name="connsiteX29" fmla="*/ 2955132 w 2955132"/>
                          <a:gd name="connsiteY29" fmla="*/ 562242 h 807513"/>
                          <a:gd name="connsiteX0" fmla="*/ 0 w 2921794"/>
                          <a:gd name="connsiteY0" fmla="*/ 555099 h 807513"/>
                          <a:gd name="connsiteX1" fmla="*/ 66675 w 2921794"/>
                          <a:gd name="connsiteY1" fmla="*/ 562242 h 807513"/>
                          <a:gd name="connsiteX2" fmla="*/ 111919 w 2921794"/>
                          <a:gd name="connsiteY2" fmla="*/ 516998 h 807513"/>
                          <a:gd name="connsiteX3" fmla="*/ 169068 w 2921794"/>
                          <a:gd name="connsiteY3" fmla="*/ 505091 h 807513"/>
                          <a:gd name="connsiteX4" fmla="*/ 230982 w 2921794"/>
                          <a:gd name="connsiteY4" fmla="*/ 559861 h 807513"/>
                          <a:gd name="connsiteX5" fmla="*/ 278607 w 2921794"/>
                          <a:gd name="connsiteY5" fmla="*/ 564623 h 807513"/>
                          <a:gd name="connsiteX6" fmla="*/ 381000 w 2921794"/>
                          <a:gd name="connsiteY6" fmla="*/ 555098 h 807513"/>
                          <a:gd name="connsiteX7" fmla="*/ 402432 w 2921794"/>
                          <a:gd name="connsiteY7" fmla="*/ 552716 h 807513"/>
                          <a:gd name="connsiteX8" fmla="*/ 457200 w 2921794"/>
                          <a:gd name="connsiteY8" fmla="*/ 619392 h 807513"/>
                          <a:gd name="connsiteX9" fmla="*/ 464344 w 2921794"/>
                          <a:gd name="connsiteY9" fmla="*/ 526523 h 807513"/>
                          <a:gd name="connsiteX10" fmla="*/ 495300 w 2921794"/>
                          <a:gd name="connsiteY10" fmla="*/ 159811 h 807513"/>
                          <a:gd name="connsiteX11" fmla="*/ 514350 w 2921794"/>
                          <a:gd name="connsiteY11" fmla="*/ 5029 h 807513"/>
                          <a:gd name="connsiteX12" fmla="*/ 523875 w 2921794"/>
                          <a:gd name="connsiteY12" fmla="*/ 83611 h 807513"/>
                          <a:gd name="connsiteX13" fmla="*/ 554832 w 2921794"/>
                          <a:gd name="connsiteY13" fmla="*/ 514617 h 807513"/>
                          <a:gd name="connsiteX14" fmla="*/ 564357 w 2921794"/>
                          <a:gd name="connsiteY14" fmla="*/ 714642 h 807513"/>
                          <a:gd name="connsiteX15" fmla="*/ 571500 w 2921794"/>
                          <a:gd name="connsiteY15" fmla="*/ 807511 h 807513"/>
                          <a:gd name="connsiteX16" fmla="*/ 581025 w 2921794"/>
                          <a:gd name="connsiteY16" fmla="*/ 717023 h 807513"/>
                          <a:gd name="connsiteX17" fmla="*/ 595313 w 2921794"/>
                          <a:gd name="connsiteY17" fmla="*/ 569386 h 807513"/>
                          <a:gd name="connsiteX18" fmla="*/ 697707 w 2921794"/>
                          <a:gd name="connsiteY18" fmla="*/ 559860 h 807513"/>
                          <a:gd name="connsiteX19" fmla="*/ 859632 w 2921794"/>
                          <a:gd name="connsiteY19" fmla="*/ 559861 h 807513"/>
                          <a:gd name="connsiteX20" fmla="*/ 1040607 w 2921794"/>
                          <a:gd name="connsiteY20" fmla="*/ 555099 h 807513"/>
                          <a:gd name="connsiteX21" fmla="*/ 1228725 w 2921794"/>
                          <a:gd name="connsiteY21" fmla="*/ 452705 h 807513"/>
                          <a:gd name="connsiteX22" fmla="*/ 1354931 w 2921794"/>
                          <a:gd name="connsiteY22" fmla="*/ 483661 h 807513"/>
                          <a:gd name="connsiteX23" fmla="*/ 1462088 w 2921794"/>
                          <a:gd name="connsiteY23" fmla="*/ 557479 h 807513"/>
                          <a:gd name="connsiteX24" fmla="*/ 1709738 w 2921794"/>
                          <a:gd name="connsiteY24" fmla="*/ 559861 h 807513"/>
                          <a:gd name="connsiteX25" fmla="*/ 2426494 w 2921794"/>
                          <a:gd name="connsiteY25" fmla="*/ 552717 h 807513"/>
                          <a:gd name="connsiteX26" fmla="*/ 2693194 w 2921794"/>
                          <a:gd name="connsiteY26" fmla="*/ 555098 h 807513"/>
                          <a:gd name="connsiteX27" fmla="*/ 2776538 w 2921794"/>
                          <a:gd name="connsiteY27" fmla="*/ 502711 h 807513"/>
                          <a:gd name="connsiteX28" fmla="*/ 2845594 w 2921794"/>
                          <a:gd name="connsiteY28" fmla="*/ 481279 h 807513"/>
                          <a:gd name="connsiteX29" fmla="*/ 2921794 w 2921794"/>
                          <a:gd name="connsiteY29" fmla="*/ 562242 h 807513"/>
                          <a:gd name="connsiteX0" fmla="*/ 0 w 2921794"/>
                          <a:gd name="connsiteY0" fmla="*/ 555099 h 807513"/>
                          <a:gd name="connsiteX1" fmla="*/ 66675 w 2921794"/>
                          <a:gd name="connsiteY1" fmla="*/ 562242 h 807513"/>
                          <a:gd name="connsiteX2" fmla="*/ 111919 w 2921794"/>
                          <a:gd name="connsiteY2" fmla="*/ 516998 h 807513"/>
                          <a:gd name="connsiteX3" fmla="*/ 169068 w 2921794"/>
                          <a:gd name="connsiteY3" fmla="*/ 505091 h 807513"/>
                          <a:gd name="connsiteX4" fmla="*/ 230982 w 2921794"/>
                          <a:gd name="connsiteY4" fmla="*/ 559861 h 807513"/>
                          <a:gd name="connsiteX5" fmla="*/ 278607 w 2921794"/>
                          <a:gd name="connsiteY5" fmla="*/ 564623 h 807513"/>
                          <a:gd name="connsiteX6" fmla="*/ 381000 w 2921794"/>
                          <a:gd name="connsiteY6" fmla="*/ 555098 h 807513"/>
                          <a:gd name="connsiteX7" fmla="*/ 402432 w 2921794"/>
                          <a:gd name="connsiteY7" fmla="*/ 552716 h 807513"/>
                          <a:gd name="connsiteX8" fmla="*/ 457200 w 2921794"/>
                          <a:gd name="connsiteY8" fmla="*/ 619392 h 807513"/>
                          <a:gd name="connsiteX9" fmla="*/ 464344 w 2921794"/>
                          <a:gd name="connsiteY9" fmla="*/ 526523 h 807513"/>
                          <a:gd name="connsiteX10" fmla="*/ 495300 w 2921794"/>
                          <a:gd name="connsiteY10" fmla="*/ 159811 h 807513"/>
                          <a:gd name="connsiteX11" fmla="*/ 514350 w 2921794"/>
                          <a:gd name="connsiteY11" fmla="*/ 5029 h 807513"/>
                          <a:gd name="connsiteX12" fmla="*/ 523875 w 2921794"/>
                          <a:gd name="connsiteY12" fmla="*/ 83611 h 807513"/>
                          <a:gd name="connsiteX13" fmla="*/ 554832 w 2921794"/>
                          <a:gd name="connsiteY13" fmla="*/ 514617 h 807513"/>
                          <a:gd name="connsiteX14" fmla="*/ 564357 w 2921794"/>
                          <a:gd name="connsiteY14" fmla="*/ 714642 h 807513"/>
                          <a:gd name="connsiteX15" fmla="*/ 571500 w 2921794"/>
                          <a:gd name="connsiteY15" fmla="*/ 807511 h 807513"/>
                          <a:gd name="connsiteX16" fmla="*/ 581025 w 2921794"/>
                          <a:gd name="connsiteY16" fmla="*/ 717023 h 807513"/>
                          <a:gd name="connsiteX17" fmla="*/ 595313 w 2921794"/>
                          <a:gd name="connsiteY17" fmla="*/ 569386 h 807513"/>
                          <a:gd name="connsiteX18" fmla="*/ 697707 w 2921794"/>
                          <a:gd name="connsiteY18" fmla="*/ 559860 h 807513"/>
                          <a:gd name="connsiteX19" fmla="*/ 859632 w 2921794"/>
                          <a:gd name="connsiteY19" fmla="*/ 559861 h 807513"/>
                          <a:gd name="connsiteX20" fmla="*/ 1040607 w 2921794"/>
                          <a:gd name="connsiteY20" fmla="*/ 555099 h 807513"/>
                          <a:gd name="connsiteX21" fmla="*/ 1228725 w 2921794"/>
                          <a:gd name="connsiteY21" fmla="*/ 452705 h 807513"/>
                          <a:gd name="connsiteX22" fmla="*/ 1354931 w 2921794"/>
                          <a:gd name="connsiteY22" fmla="*/ 483661 h 807513"/>
                          <a:gd name="connsiteX23" fmla="*/ 1462088 w 2921794"/>
                          <a:gd name="connsiteY23" fmla="*/ 557479 h 807513"/>
                          <a:gd name="connsiteX24" fmla="*/ 1709738 w 2921794"/>
                          <a:gd name="connsiteY24" fmla="*/ 559861 h 807513"/>
                          <a:gd name="connsiteX25" fmla="*/ 2426494 w 2921794"/>
                          <a:gd name="connsiteY25" fmla="*/ 552717 h 807513"/>
                          <a:gd name="connsiteX26" fmla="*/ 2693194 w 2921794"/>
                          <a:gd name="connsiteY26" fmla="*/ 555098 h 807513"/>
                          <a:gd name="connsiteX27" fmla="*/ 2776538 w 2921794"/>
                          <a:gd name="connsiteY27" fmla="*/ 502711 h 807513"/>
                          <a:gd name="connsiteX28" fmla="*/ 2845594 w 2921794"/>
                          <a:gd name="connsiteY28" fmla="*/ 481279 h 807513"/>
                          <a:gd name="connsiteX29" fmla="*/ 2921794 w 2921794"/>
                          <a:gd name="connsiteY29" fmla="*/ 562242 h 807513"/>
                          <a:gd name="connsiteX0" fmla="*/ 0 w 2921794"/>
                          <a:gd name="connsiteY0" fmla="*/ 555099 h 807513"/>
                          <a:gd name="connsiteX1" fmla="*/ 66675 w 2921794"/>
                          <a:gd name="connsiteY1" fmla="*/ 562242 h 807513"/>
                          <a:gd name="connsiteX2" fmla="*/ 111919 w 2921794"/>
                          <a:gd name="connsiteY2" fmla="*/ 516998 h 807513"/>
                          <a:gd name="connsiteX3" fmla="*/ 169068 w 2921794"/>
                          <a:gd name="connsiteY3" fmla="*/ 505091 h 807513"/>
                          <a:gd name="connsiteX4" fmla="*/ 230982 w 2921794"/>
                          <a:gd name="connsiteY4" fmla="*/ 559861 h 807513"/>
                          <a:gd name="connsiteX5" fmla="*/ 278607 w 2921794"/>
                          <a:gd name="connsiteY5" fmla="*/ 564623 h 807513"/>
                          <a:gd name="connsiteX6" fmla="*/ 381000 w 2921794"/>
                          <a:gd name="connsiteY6" fmla="*/ 555098 h 807513"/>
                          <a:gd name="connsiteX7" fmla="*/ 402432 w 2921794"/>
                          <a:gd name="connsiteY7" fmla="*/ 552716 h 807513"/>
                          <a:gd name="connsiteX8" fmla="*/ 457200 w 2921794"/>
                          <a:gd name="connsiteY8" fmla="*/ 619392 h 807513"/>
                          <a:gd name="connsiteX9" fmla="*/ 464344 w 2921794"/>
                          <a:gd name="connsiteY9" fmla="*/ 526523 h 807513"/>
                          <a:gd name="connsiteX10" fmla="*/ 495300 w 2921794"/>
                          <a:gd name="connsiteY10" fmla="*/ 159811 h 807513"/>
                          <a:gd name="connsiteX11" fmla="*/ 514350 w 2921794"/>
                          <a:gd name="connsiteY11" fmla="*/ 5029 h 807513"/>
                          <a:gd name="connsiteX12" fmla="*/ 523875 w 2921794"/>
                          <a:gd name="connsiteY12" fmla="*/ 83611 h 807513"/>
                          <a:gd name="connsiteX13" fmla="*/ 554832 w 2921794"/>
                          <a:gd name="connsiteY13" fmla="*/ 514617 h 807513"/>
                          <a:gd name="connsiteX14" fmla="*/ 564357 w 2921794"/>
                          <a:gd name="connsiteY14" fmla="*/ 714642 h 807513"/>
                          <a:gd name="connsiteX15" fmla="*/ 571500 w 2921794"/>
                          <a:gd name="connsiteY15" fmla="*/ 807511 h 807513"/>
                          <a:gd name="connsiteX16" fmla="*/ 581025 w 2921794"/>
                          <a:gd name="connsiteY16" fmla="*/ 717023 h 807513"/>
                          <a:gd name="connsiteX17" fmla="*/ 595313 w 2921794"/>
                          <a:gd name="connsiteY17" fmla="*/ 569386 h 807513"/>
                          <a:gd name="connsiteX18" fmla="*/ 697707 w 2921794"/>
                          <a:gd name="connsiteY18" fmla="*/ 559860 h 807513"/>
                          <a:gd name="connsiteX19" fmla="*/ 859632 w 2921794"/>
                          <a:gd name="connsiteY19" fmla="*/ 559861 h 807513"/>
                          <a:gd name="connsiteX20" fmla="*/ 1040607 w 2921794"/>
                          <a:gd name="connsiteY20" fmla="*/ 555099 h 807513"/>
                          <a:gd name="connsiteX21" fmla="*/ 1228725 w 2921794"/>
                          <a:gd name="connsiteY21" fmla="*/ 452705 h 807513"/>
                          <a:gd name="connsiteX22" fmla="*/ 1354931 w 2921794"/>
                          <a:gd name="connsiteY22" fmla="*/ 483661 h 807513"/>
                          <a:gd name="connsiteX23" fmla="*/ 1462088 w 2921794"/>
                          <a:gd name="connsiteY23" fmla="*/ 557479 h 807513"/>
                          <a:gd name="connsiteX24" fmla="*/ 1709738 w 2921794"/>
                          <a:gd name="connsiteY24" fmla="*/ 559861 h 807513"/>
                          <a:gd name="connsiteX25" fmla="*/ 2426494 w 2921794"/>
                          <a:gd name="connsiteY25" fmla="*/ 552717 h 807513"/>
                          <a:gd name="connsiteX26" fmla="*/ 2693194 w 2921794"/>
                          <a:gd name="connsiteY26" fmla="*/ 555098 h 807513"/>
                          <a:gd name="connsiteX27" fmla="*/ 2776538 w 2921794"/>
                          <a:gd name="connsiteY27" fmla="*/ 502711 h 807513"/>
                          <a:gd name="connsiteX28" fmla="*/ 2845594 w 2921794"/>
                          <a:gd name="connsiteY28" fmla="*/ 481279 h 807513"/>
                          <a:gd name="connsiteX29" fmla="*/ 2921794 w 2921794"/>
                          <a:gd name="connsiteY29" fmla="*/ 562242 h 807513"/>
                          <a:gd name="connsiteX0" fmla="*/ 0 w 2921794"/>
                          <a:gd name="connsiteY0" fmla="*/ 555099 h 807513"/>
                          <a:gd name="connsiteX1" fmla="*/ 66675 w 2921794"/>
                          <a:gd name="connsiteY1" fmla="*/ 562242 h 807513"/>
                          <a:gd name="connsiteX2" fmla="*/ 111919 w 2921794"/>
                          <a:gd name="connsiteY2" fmla="*/ 516998 h 807513"/>
                          <a:gd name="connsiteX3" fmla="*/ 169068 w 2921794"/>
                          <a:gd name="connsiteY3" fmla="*/ 505091 h 807513"/>
                          <a:gd name="connsiteX4" fmla="*/ 230982 w 2921794"/>
                          <a:gd name="connsiteY4" fmla="*/ 559861 h 807513"/>
                          <a:gd name="connsiteX5" fmla="*/ 278607 w 2921794"/>
                          <a:gd name="connsiteY5" fmla="*/ 564623 h 807513"/>
                          <a:gd name="connsiteX6" fmla="*/ 381000 w 2921794"/>
                          <a:gd name="connsiteY6" fmla="*/ 555098 h 807513"/>
                          <a:gd name="connsiteX7" fmla="*/ 402432 w 2921794"/>
                          <a:gd name="connsiteY7" fmla="*/ 552716 h 807513"/>
                          <a:gd name="connsiteX8" fmla="*/ 457200 w 2921794"/>
                          <a:gd name="connsiteY8" fmla="*/ 619392 h 807513"/>
                          <a:gd name="connsiteX9" fmla="*/ 464344 w 2921794"/>
                          <a:gd name="connsiteY9" fmla="*/ 526523 h 807513"/>
                          <a:gd name="connsiteX10" fmla="*/ 495300 w 2921794"/>
                          <a:gd name="connsiteY10" fmla="*/ 159811 h 807513"/>
                          <a:gd name="connsiteX11" fmla="*/ 514350 w 2921794"/>
                          <a:gd name="connsiteY11" fmla="*/ 5029 h 807513"/>
                          <a:gd name="connsiteX12" fmla="*/ 523875 w 2921794"/>
                          <a:gd name="connsiteY12" fmla="*/ 83611 h 807513"/>
                          <a:gd name="connsiteX13" fmla="*/ 554832 w 2921794"/>
                          <a:gd name="connsiteY13" fmla="*/ 514617 h 807513"/>
                          <a:gd name="connsiteX14" fmla="*/ 564357 w 2921794"/>
                          <a:gd name="connsiteY14" fmla="*/ 714642 h 807513"/>
                          <a:gd name="connsiteX15" fmla="*/ 571500 w 2921794"/>
                          <a:gd name="connsiteY15" fmla="*/ 807511 h 807513"/>
                          <a:gd name="connsiteX16" fmla="*/ 581025 w 2921794"/>
                          <a:gd name="connsiteY16" fmla="*/ 717023 h 807513"/>
                          <a:gd name="connsiteX17" fmla="*/ 595313 w 2921794"/>
                          <a:gd name="connsiteY17" fmla="*/ 569386 h 807513"/>
                          <a:gd name="connsiteX18" fmla="*/ 697707 w 2921794"/>
                          <a:gd name="connsiteY18" fmla="*/ 559860 h 807513"/>
                          <a:gd name="connsiteX19" fmla="*/ 859632 w 2921794"/>
                          <a:gd name="connsiteY19" fmla="*/ 559861 h 807513"/>
                          <a:gd name="connsiteX20" fmla="*/ 1040607 w 2921794"/>
                          <a:gd name="connsiteY20" fmla="*/ 555099 h 807513"/>
                          <a:gd name="connsiteX21" fmla="*/ 1228725 w 2921794"/>
                          <a:gd name="connsiteY21" fmla="*/ 452705 h 807513"/>
                          <a:gd name="connsiteX22" fmla="*/ 1354931 w 2921794"/>
                          <a:gd name="connsiteY22" fmla="*/ 483661 h 807513"/>
                          <a:gd name="connsiteX23" fmla="*/ 1462088 w 2921794"/>
                          <a:gd name="connsiteY23" fmla="*/ 557479 h 807513"/>
                          <a:gd name="connsiteX24" fmla="*/ 1709738 w 2921794"/>
                          <a:gd name="connsiteY24" fmla="*/ 559861 h 807513"/>
                          <a:gd name="connsiteX25" fmla="*/ 2426494 w 2921794"/>
                          <a:gd name="connsiteY25" fmla="*/ 552717 h 807513"/>
                          <a:gd name="connsiteX26" fmla="*/ 2693194 w 2921794"/>
                          <a:gd name="connsiteY26" fmla="*/ 555098 h 807513"/>
                          <a:gd name="connsiteX27" fmla="*/ 2776538 w 2921794"/>
                          <a:gd name="connsiteY27" fmla="*/ 502711 h 807513"/>
                          <a:gd name="connsiteX28" fmla="*/ 2857500 w 2921794"/>
                          <a:gd name="connsiteY28" fmla="*/ 478897 h 807513"/>
                          <a:gd name="connsiteX29" fmla="*/ 2921794 w 2921794"/>
                          <a:gd name="connsiteY29" fmla="*/ 562242 h 807513"/>
                          <a:gd name="connsiteX0" fmla="*/ 0 w 2921794"/>
                          <a:gd name="connsiteY0" fmla="*/ 555099 h 807513"/>
                          <a:gd name="connsiteX1" fmla="*/ 66675 w 2921794"/>
                          <a:gd name="connsiteY1" fmla="*/ 562242 h 807513"/>
                          <a:gd name="connsiteX2" fmla="*/ 111919 w 2921794"/>
                          <a:gd name="connsiteY2" fmla="*/ 516998 h 807513"/>
                          <a:gd name="connsiteX3" fmla="*/ 169068 w 2921794"/>
                          <a:gd name="connsiteY3" fmla="*/ 505091 h 807513"/>
                          <a:gd name="connsiteX4" fmla="*/ 230982 w 2921794"/>
                          <a:gd name="connsiteY4" fmla="*/ 559861 h 807513"/>
                          <a:gd name="connsiteX5" fmla="*/ 278607 w 2921794"/>
                          <a:gd name="connsiteY5" fmla="*/ 564623 h 807513"/>
                          <a:gd name="connsiteX6" fmla="*/ 381000 w 2921794"/>
                          <a:gd name="connsiteY6" fmla="*/ 555098 h 807513"/>
                          <a:gd name="connsiteX7" fmla="*/ 402432 w 2921794"/>
                          <a:gd name="connsiteY7" fmla="*/ 552716 h 807513"/>
                          <a:gd name="connsiteX8" fmla="*/ 457200 w 2921794"/>
                          <a:gd name="connsiteY8" fmla="*/ 619392 h 807513"/>
                          <a:gd name="connsiteX9" fmla="*/ 464344 w 2921794"/>
                          <a:gd name="connsiteY9" fmla="*/ 526523 h 807513"/>
                          <a:gd name="connsiteX10" fmla="*/ 495300 w 2921794"/>
                          <a:gd name="connsiteY10" fmla="*/ 159811 h 807513"/>
                          <a:gd name="connsiteX11" fmla="*/ 514350 w 2921794"/>
                          <a:gd name="connsiteY11" fmla="*/ 5029 h 807513"/>
                          <a:gd name="connsiteX12" fmla="*/ 523875 w 2921794"/>
                          <a:gd name="connsiteY12" fmla="*/ 83611 h 807513"/>
                          <a:gd name="connsiteX13" fmla="*/ 554832 w 2921794"/>
                          <a:gd name="connsiteY13" fmla="*/ 514617 h 807513"/>
                          <a:gd name="connsiteX14" fmla="*/ 564357 w 2921794"/>
                          <a:gd name="connsiteY14" fmla="*/ 714642 h 807513"/>
                          <a:gd name="connsiteX15" fmla="*/ 571500 w 2921794"/>
                          <a:gd name="connsiteY15" fmla="*/ 807511 h 807513"/>
                          <a:gd name="connsiteX16" fmla="*/ 581025 w 2921794"/>
                          <a:gd name="connsiteY16" fmla="*/ 717023 h 807513"/>
                          <a:gd name="connsiteX17" fmla="*/ 595313 w 2921794"/>
                          <a:gd name="connsiteY17" fmla="*/ 569386 h 807513"/>
                          <a:gd name="connsiteX18" fmla="*/ 697707 w 2921794"/>
                          <a:gd name="connsiteY18" fmla="*/ 559860 h 807513"/>
                          <a:gd name="connsiteX19" fmla="*/ 859632 w 2921794"/>
                          <a:gd name="connsiteY19" fmla="*/ 559861 h 807513"/>
                          <a:gd name="connsiteX20" fmla="*/ 1040607 w 2921794"/>
                          <a:gd name="connsiteY20" fmla="*/ 555099 h 807513"/>
                          <a:gd name="connsiteX21" fmla="*/ 1228725 w 2921794"/>
                          <a:gd name="connsiteY21" fmla="*/ 452705 h 807513"/>
                          <a:gd name="connsiteX22" fmla="*/ 1354931 w 2921794"/>
                          <a:gd name="connsiteY22" fmla="*/ 483661 h 807513"/>
                          <a:gd name="connsiteX23" fmla="*/ 1462088 w 2921794"/>
                          <a:gd name="connsiteY23" fmla="*/ 557479 h 807513"/>
                          <a:gd name="connsiteX24" fmla="*/ 1709738 w 2921794"/>
                          <a:gd name="connsiteY24" fmla="*/ 559861 h 807513"/>
                          <a:gd name="connsiteX25" fmla="*/ 2426494 w 2921794"/>
                          <a:gd name="connsiteY25" fmla="*/ 552717 h 807513"/>
                          <a:gd name="connsiteX26" fmla="*/ 2693194 w 2921794"/>
                          <a:gd name="connsiteY26" fmla="*/ 555098 h 807513"/>
                          <a:gd name="connsiteX27" fmla="*/ 2776538 w 2921794"/>
                          <a:gd name="connsiteY27" fmla="*/ 502711 h 807513"/>
                          <a:gd name="connsiteX28" fmla="*/ 2843213 w 2921794"/>
                          <a:gd name="connsiteY28" fmla="*/ 478897 h 807513"/>
                          <a:gd name="connsiteX29" fmla="*/ 2921794 w 2921794"/>
                          <a:gd name="connsiteY29" fmla="*/ 562242 h 807513"/>
                          <a:gd name="connsiteX0" fmla="*/ 0 w 2921794"/>
                          <a:gd name="connsiteY0" fmla="*/ 555099 h 807513"/>
                          <a:gd name="connsiteX1" fmla="*/ 66675 w 2921794"/>
                          <a:gd name="connsiteY1" fmla="*/ 562242 h 807513"/>
                          <a:gd name="connsiteX2" fmla="*/ 111919 w 2921794"/>
                          <a:gd name="connsiteY2" fmla="*/ 516998 h 807513"/>
                          <a:gd name="connsiteX3" fmla="*/ 169068 w 2921794"/>
                          <a:gd name="connsiteY3" fmla="*/ 505091 h 807513"/>
                          <a:gd name="connsiteX4" fmla="*/ 230982 w 2921794"/>
                          <a:gd name="connsiteY4" fmla="*/ 559861 h 807513"/>
                          <a:gd name="connsiteX5" fmla="*/ 278607 w 2921794"/>
                          <a:gd name="connsiteY5" fmla="*/ 564623 h 807513"/>
                          <a:gd name="connsiteX6" fmla="*/ 381000 w 2921794"/>
                          <a:gd name="connsiteY6" fmla="*/ 555098 h 807513"/>
                          <a:gd name="connsiteX7" fmla="*/ 402432 w 2921794"/>
                          <a:gd name="connsiteY7" fmla="*/ 552716 h 807513"/>
                          <a:gd name="connsiteX8" fmla="*/ 457200 w 2921794"/>
                          <a:gd name="connsiteY8" fmla="*/ 619392 h 807513"/>
                          <a:gd name="connsiteX9" fmla="*/ 464344 w 2921794"/>
                          <a:gd name="connsiteY9" fmla="*/ 526523 h 807513"/>
                          <a:gd name="connsiteX10" fmla="*/ 495300 w 2921794"/>
                          <a:gd name="connsiteY10" fmla="*/ 159811 h 807513"/>
                          <a:gd name="connsiteX11" fmla="*/ 514350 w 2921794"/>
                          <a:gd name="connsiteY11" fmla="*/ 5029 h 807513"/>
                          <a:gd name="connsiteX12" fmla="*/ 523875 w 2921794"/>
                          <a:gd name="connsiteY12" fmla="*/ 83611 h 807513"/>
                          <a:gd name="connsiteX13" fmla="*/ 554832 w 2921794"/>
                          <a:gd name="connsiteY13" fmla="*/ 514617 h 807513"/>
                          <a:gd name="connsiteX14" fmla="*/ 564357 w 2921794"/>
                          <a:gd name="connsiteY14" fmla="*/ 714642 h 807513"/>
                          <a:gd name="connsiteX15" fmla="*/ 571500 w 2921794"/>
                          <a:gd name="connsiteY15" fmla="*/ 807511 h 807513"/>
                          <a:gd name="connsiteX16" fmla="*/ 581025 w 2921794"/>
                          <a:gd name="connsiteY16" fmla="*/ 717023 h 807513"/>
                          <a:gd name="connsiteX17" fmla="*/ 595313 w 2921794"/>
                          <a:gd name="connsiteY17" fmla="*/ 569386 h 807513"/>
                          <a:gd name="connsiteX18" fmla="*/ 697707 w 2921794"/>
                          <a:gd name="connsiteY18" fmla="*/ 559860 h 807513"/>
                          <a:gd name="connsiteX19" fmla="*/ 859632 w 2921794"/>
                          <a:gd name="connsiteY19" fmla="*/ 559861 h 807513"/>
                          <a:gd name="connsiteX20" fmla="*/ 1040607 w 2921794"/>
                          <a:gd name="connsiteY20" fmla="*/ 555099 h 807513"/>
                          <a:gd name="connsiteX21" fmla="*/ 1228725 w 2921794"/>
                          <a:gd name="connsiteY21" fmla="*/ 452705 h 807513"/>
                          <a:gd name="connsiteX22" fmla="*/ 1354931 w 2921794"/>
                          <a:gd name="connsiteY22" fmla="*/ 483661 h 807513"/>
                          <a:gd name="connsiteX23" fmla="*/ 1462088 w 2921794"/>
                          <a:gd name="connsiteY23" fmla="*/ 557479 h 807513"/>
                          <a:gd name="connsiteX24" fmla="*/ 1709738 w 2921794"/>
                          <a:gd name="connsiteY24" fmla="*/ 559861 h 807513"/>
                          <a:gd name="connsiteX25" fmla="*/ 2426494 w 2921794"/>
                          <a:gd name="connsiteY25" fmla="*/ 552717 h 807513"/>
                          <a:gd name="connsiteX26" fmla="*/ 2700338 w 2921794"/>
                          <a:gd name="connsiteY26" fmla="*/ 557480 h 807513"/>
                          <a:gd name="connsiteX27" fmla="*/ 2776538 w 2921794"/>
                          <a:gd name="connsiteY27" fmla="*/ 502711 h 807513"/>
                          <a:gd name="connsiteX28" fmla="*/ 2843213 w 2921794"/>
                          <a:gd name="connsiteY28" fmla="*/ 478897 h 807513"/>
                          <a:gd name="connsiteX29" fmla="*/ 2921794 w 2921794"/>
                          <a:gd name="connsiteY29" fmla="*/ 562242 h 807513"/>
                          <a:gd name="connsiteX0" fmla="*/ 0 w 2921794"/>
                          <a:gd name="connsiteY0" fmla="*/ 555099 h 807513"/>
                          <a:gd name="connsiteX1" fmla="*/ 66675 w 2921794"/>
                          <a:gd name="connsiteY1" fmla="*/ 562242 h 807513"/>
                          <a:gd name="connsiteX2" fmla="*/ 111919 w 2921794"/>
                          <a:gd name="connsiteY2" fmla="*/ 516998 h 807513"/>
                          <a:gd name="connsiteX3" fmla="*/ 169068 w 2921794"/>
                          <a:gd name="connsiteY3" fmla="*/ 505091 h 807513"/>
                          <a:gd name="connsiteX4" fmla="*/ 230982 w 2921794"/>
                          <a:gd name="connsiteY4" fmla="*/ 559861 h 807513"/>
                          <a:gd name="connsiteX5" fmla="*/ 278607 w 2921794"/>
                          <a:gd name="connsiteY5" fmla="*/ 564623 h 807513"/>
                          <a:gd name="connsiteX6" fmla="*/ 381000 w 2921794"/>
                          <a:gd name="connsiteY6" fmla="*/ 555098 h 807513"/>
                          <a:gd name="connsiteX7" fmla="*/ 402432 w 2921794"/>
                          <a:gd name="connsiteY7" fmla="*/ 552716 h 807513"/>
                          <a:gd name="connsiteX8" fmla="*/ 457200 w 2921794"/>
                          <a:gd name="connsiteY8" fmla="*/ 619392 h 807513"/>
                          <a:gd name="connsiteX9" fmla="*/ 464344 w 2921794"/>
                          <a:gd name="connsiteY9" fmla="*/ 526523 h 807513"/>
                          <a:gd name="connsiteX10" fmla="*/ 495300 w 2921794"/>
                          <a:gd name="connsiteY10" fmla="*/ 159811 h 807513"/>
                          <a:gd name="connsiteX11" fmla="*/ 514350 w 2921794"/>
                          <a:gd name="connsiteY11" fmla="*/ 5029 h 807513"/>
                          <a:gd name="connsiteX12" fmla="*/ 523875 w 2921794"/>
                          <a:gd name="connsiteY12" fmla="*/ 83611 h 807513"/>
                          <a:gd name="connsiteX13" fmla="*/ 554832 w 2921794"/>
                          <a:gd name="connsiteY13" fmla="*/ 514617 h 807513"/>
                          <a:gd name="connsiteX14" fmla="*/ 564357 w 2921794"/>
                          <a:gd name="connsiteY14" fmla="*/ 714642 h 807513"/>
                          <a:gd name="connsiteX15" fmla="*/ 571500 w 2921794"/>
                          <a:gd name="connsiteY15" fmla="*/ 807511 h 807513"/>
                          <a:gd name="connsiteX16" fmla="*/ 581025 w 2921794"/>
                          <a:gd name="connsiteY16" fmla="*/ 717023 h 807513"/>
                          <a:gd name="connsiteX17" fmla="*/ 595313 w 2921794"/>
                          <a:gd name="connsiteY17" fmla="*/ 569386 h 807513"/>
                          <a:gd name="connsiteX18" fmla="*/ 697707 w 2921794"/>
                          <a:gd name="connsiteY18" fmla="*/ 559860 h 807513"/>
                          <a:gd name="connsiteX19" fmla="*/ 859632 w 2921794"/>
                          <a:gd name="connsiteY19" fmla="*/ 559861 h 807513"/>
                          <a:gd name="connsiteX20" fmla="*/ 1040607 w 2921794"/>
                          <a:gd name="connsiteY20" fmla="*/ 555099 h 807513"/>
                          <a:gd name="connsiteX21" fmla="*/ 1228725 w 2921794"/>
                          <a:gd name="connsiteY21" fmla="*/ 452705 h 807513"/>
                          <a:gd name="connsiteX22" fmla="*/ 1354931 w 2921794"/>
                          <a:gd name="connsiteY22" fmla="*/ 483661 h 807513"/>
                          <a:gd name="connsiteX23" fmla="*/ 1462088 w 2921794"/>
                          <a:gd name="connsiteY23" fmla="*/ 557479 h 807513"/>
                          <a:gd name="connsiteX24" fmla="*/ 1709738 w 2921794"/>
                          <a:gd name="connsiteY24" fmla="*/ 559861 h 807513"/>
                          <a:gd name="connsiteX25" fmla="*/ 2426494 w 2921794"/>
                          <a:gd name="connsiteY25" fmla="*/ 552717 h 807513"/>
                          <a:gd name="connsiteX26" fmla="*/ 2700338 w 2921794"/>
                          <a:gd name="connsiteY26" fmla="*/ 557480 h 807513"/>
                          <a:gd name="connsiteX27" fmla="*/ 2752725 w 2921794"/>
                          <a:gd name="connsiteY27" fmla="*/ 509854 h 807513"/>
                          <a:gd name="connsiteX28" fmla="*/ 2843213 w 2921794"/>
                          <a:gd name="connsiteY28" fmla="*/ 478897 h 807513"/>
                          <a:gd name="connsiteX29" fmla="*/ 2921794 w 2921794"/>
                          <a:gd name="connsiteY29" fmla="*/ 562242 h 807513"/>
                          <a:gd name="connsiteX0" fmla="*/ 0 w 2921794"/>
                          <a:gd name="connsiteY0" fmla="*/ 555099 h 807513"/>
                          <a:gd name="connsiteX1" fmla="*/ 66675 w 2921794"/>
                          <a:gd name="connsiteY1" fmla="*/ 562242 h 807513"/>
                          <a:gd name="connsiteX2" fmla="*/ 111919 w 2921794"/>
                          <a:gd name="connsiteY2" fmla="*/ 516998 h 807513"/>
                          <a:gd name="connsiteX3" fmla="*/ 169068 w 2921794"/>
                          <a:gd name="connsiteY3" fmla="*/ 505091 h 807513"/>
                          <a:gd name="connsiteX4" fmla="*/ 230982 w 2921794"/>
                          <a:gd name="connsiteY4" fmla="*/ 559861 h 807513"/>
                          <a:gd name="connsiteX5" fmla="*/ 278607 w 2921794"/>
                          <a:gd name="connsiteY5" fmla="*/ 564623 h 807513"/>
                          <a:gd name="connsiteX6" fmla="*/ 381000 w 2921794"/>
                          <a:gd name="connsiteY6" fmla="*/ 555098 h 807513"/>
                          <a:gd name="connsiteX7" fmla="*/ 402432 w 2921794"/>
                          <a:gd name="connsiteY7" fmla="*/ 552716 h 807513"/>
                          <a:gd name="connsiteX8" fmla="*/ 457200 w 2921794"/>
                          <a:gd name="connsiteY8" fmla="*/ 619392 h 807513"/>
                          <a:gd name="connsiteX9" fmla="*/ 464344 w 2921794"/>
                          <a:gd name="connsiteY9" fmla="*/ 526523 h 807513"/>
                          <a:gd name="connsiteX10" fmla="*/ 495300 w 2921794"/>
                          <a:gd name="connsiteY10" fmla="*/ 159811 h 807513"/>
                          <a:gd name="connsiteX11" fmla="*/ 514350 w 2921794"/>
                          <a:gd name="connsiteY11" fmla="*/ 5029 h 807513"/>
                          <a:gd name="connsiteX12" fmla="*/ 523875 w 2921794"/>
                          <a:gd name="connsiteY12" fmla="*/ 83611 h 807513"/>
                          <a:gd name="connsiteX13" fmla="*/ 554832 w 2921794"/>
                          <a:gd name="connsiteY13" fmla="*/ 514617 h 807513"/>
                          <a:gd name="connsiteX14" fmla="*/ 564357 w 2921794"/>
                          <a:gd name="connsiteY14" fmla="*/ 714642 h 807513"/>
                          <a:gd name="connsiteX15" fmla="*/ 571500 w 2921794"/>
                          <a:gd name="connsiteY15" fmla="*/ 807511 h 807513"/>
                          <a:gd name="connsiteX16" fmla="*/ 581025 w 2921794"/>
                          <a:gd name="connsiteY16" fmla="*/ 717023 h 807513"/>
                          <a:gd name="connsiteX17" fmla="*/ 595313 w 2921794"/>
                          <a:gd name="connsiteY17" fmla="*/ 569386 h 807513"/>
                          <a:gd name="connsiteX18" fmla="*/ 697707 w 2921794"/>
                          <a:gd name="connsiteY18" fmla="*/ 559860 h 807513"/>
                          <a:gd name="connsiteX19" fmla="*/ 859632 w 2921794"/>
                          <a:gd name="connsiteY19" fmla="*/ 559861 h 807513"/>
                          <a:gd name="connsiteX20" fmla="*/ 1040607 w 2921794"/>
                          <a:gd name="connsiteY20" fmla="*/ 555099 h 807513"/>
                          <a:gd name="connsiteX21" fmla="*/ 1228725 w 2921794"/>
                          <a:gd name="connsiteY21" fmla="*/ 452705 h 807513"/>
                          <a:gd name="connsiteX22" fmla="*/ 1354931 w 2921794"/>
                          <a:gd name="connsiteY22" fmla="*/ 483661 h 807513"/>
                          <a:gd name="connsiteX23" fmla="*/ 1462088 w 2921794"/>
                          <a:gd name="connsiteY23" fmla="*/ 557479 h 807513"/>
                          <a:gd name="connsiteX24" fmla="*/ 1709738 w 2921794"/>
                          <a:gd name="connsiteY24" fmla="*/ 559861 h 807513"/>
                          <a:gd name="connsiteX25" fmla="*/ 2426494 w 2921794"/>
                          <a:gd name="connsiteY25" fmla="*/ 552717 h 807513"/>
                          <a:gd name="connsiteX26" fmla="*/ 2700338 w 2921794"/>
                          <a:gd name="connsiteY26" fmla="*/ 557480 h 807513"/>
                          <a:gd name="connsiteX27" fmla="*/ 2752725 w 2921794"/>
                          <a:gd name="connsiteY27" fmla="*/ 509854 h 807513"/>
                          <a:gd name="connsiteX28" fmla="*/ 2843213 w 2921794"/>
                          <a:gd name="connsiteY28" fmla="*/ 478897 h 807513"/>
                          <a:gd name="connsiteX29" fmla="*/ 2921794 w 2921794"/>
                          <a:gd name="connsiteY29" fmla="*/ 562242 h 807513"/>
                          <a:gd name="connsiteX0" fmla="*/ 0 w 2921794"/>
                          <a:gd name="connsiteY0" fmla="*/ 555099 h 807513"/>
                          <a:gd name="connsiteX1" fmla="*/ 66675 w 2921794"/>
                          <a:gd name="connsiteY1" fmla="*/ 562242 h 807513"/>
                          <a:gd name="connsiteX2" fmla="*/ 111919 w 2921794"/>
                          <a:gd name="connsiteY2" fmla="*/ 516998 h 807513"/>
                          <a:gd name="connsiteX3" fmla="*/ 169068 w 2921794"/>
                          <a:gd name="connsiteY3" fmla="*/ 505091 h 807513"/>
                          <a:gd name="connsiteX4" fmla="*/ 230982 w 2921794"/>
                          <a:gd name="connsiteY4" fmla="*/ 559861 h 807513"/>
                          <a:gd name="connsiteX5" fmla="*/ 278607 w 2921794"/>
                          <a:gd name="connsiteY5" fmla="*/ 564623 h 807513"/>
                          <a:gd name="connsiteX6" fmla="*/ 381000 w 2921794"/>
                          <a:gd name="connsiteY6" fmla="*/ 555098 h 807513"/>
                          <a:gd name="connsiteX7" fmla="*/ 402432 w 2921794"/>
                          <a:gd name="connsiteY7" fmla="*/ 552716 h 807513"/>
                          <a:gd name="connsiteX8" fmla="*/ 457200 w 2921794"/>
                          <a:gd name="connsiteY8" fmla="*/ 619392 h 807513"/>
                          <a:gd name="connsiteX9" fmla="*/ 464344 w 2921794"/>
                          <a:gd name="connsiteY9" fmla="*/ 526523 h 807513"/>
                          <a:gd name="connsiteX10" fmla="*/ 495300 w 2921794"/>
                          <a:gd name="connsiteY10" fmla="*/ 159811 h 807513"/>
                          <a:gd name="connsiteX11" fmla="*/ 514350 w 2921794"/>
                          <a:gd name="connsiteY11" fmla="*/ 5029 h 807513"/>
                          <a:gd name="connsiteX12" fmla="*/ 523875 w 2921794"/>
                          <a:gd name="connsiteY12" fmla="*/ 83611 h 807513"/>
                          <a:gd name="connsiteX13" fmla="*/ 554832 w 2921794"/>
                          <a:gd name="connsiteY13" fmla="*/ 514617 h 807513"/>
                          <a:gd name="connsiteX14" fmla="*/ 564357 w 2921794"/>
                          <a:gd name="connsiteY14" fmla="*/ 714642 h 807513"/>
                          <a:gd name="connsiteX15" fmla="*/ 571500 w 2921794"/>
                          <a:gd name="connsiteY15" fmla="*/ 807511 h 807513"/>
                          <a:gd name="connsiteX16" fmla="*/ 581025 w 2921794"/>
                          <a:gd name="connsiteY16" fmla="*/ 717023 h 807513"/>
                          <a:gd name="connsiteX17" fmla="*/ 595313 w 2921794"/>
                          <a:gd name="connsiteY17" fmla="*/ 569386 h 807513"/>
                          <a:gd name="connsiteX18" fmla="*/ 697707 w 2921794"/>
                          <a:gd name="connsiteY18" fmla="*/ 559860 h 807513"/>
                          <a:gd name="connsiteX19" fmla="*/ 859632 w 2921794"/>
                          <a:gd name="connsiteY19" fmla="*/ 559861 h 807513"/>
                          <a:gd name="connsiteX20" fmla="*/ 1040607 w 2921794"/>
                          <a:gd name="connsiteY20" fmla="*/ 555099 h 807513"/>
                          <a:gd name="connsiteX21" fmla="*/ 1228725 w 2921794"/>
                          <a:gd name="connsiteY21" fmla="*/ 452705 h 807513"/>
                          <a:gd name="connsiteX22" fmla="*/ 1354931 w 2921794"/>
                          <a:gd name="connsiteY22" fmla="*/ 483661 h 807513"/>
                          <a:gd name="connsiteX23" fmla="*/ 1462088 w 2921794"/>
                          <a:gd name="connsiteY23" fmla="*/ 557479 h 807513"/>
                          <a:gd name="connsiteX24" fmla="*/ 1709738 w 2921794"/>
                          <a:gd name="connsiteY24" fmla="*/ 559861 h 807513"/>
                          <a:gd name="connsiteX25" fmla="*/ 2426494 w 2921794"/>
                          <a:gd name="connsiteY25" fmla="*/ 552717 h 807513"/>
                          <a:gd name="connsiteX26" fmla="*/ 2700338 w 2921794"/>
                          <a:gd name="connsiteY26" fmla="*/ 557480 h 807513"/>
                          <a:gd name="connsiteX27" fmla="*/ 2752725 w 2921794"/>
                          <a:gd name="connsiteY27" fmla="*/ 509854 h 807513"/>
                          <a:gd name="connsiteX28" fmla="*/ 2843213 w 2921794"/>
                          <a:gd name="connsiteY28" fmla="*/ 478897 h 807513"/>
                          <a:gd name="connsiteX29" fmla="*/ 2921794 w 2921794"/>
                          <a:gd name="connsiteY29" fmla="*/ 562242 h 807513"/>
                          <a:gd name="connsiteX0" fmla="*/ 0 w 2921794"/>
                          <a:gd name="connsiteY0" fmla="*/ 555099 h 807513"/>
                          <a:gd name="connsiteX1" fmla="*/ 66675 w 2921794"/>
                          <a:gd name="connsiteY1" fmla="*/ 562242 h 807513"/>
                          <a:gd name="connsiteX2" fmla="*/ 111919 w 2921794"/>
                          <a:gd name="connsiteY2" fmla="*/ 516998 h 807513"/>
                          <a:gd name="connsiteX3" fmla="*/ 169068 w 2921794"/>
                          <a:gd name="connsiteY3" fmla="*/ 505091 h 807513"/>
                          <a:gd name="connsiteX4" fmla="*/ 230982 w 2921794"/>
                          <a:gd name="connsiteY4" fmla="*/ 559861 h 807513"/>
                          <a:gd name="connsiteX5" fmla="*/ 278607 w 2921794"/>
                          <a:gd name="connsiteY5" fmla="*/ 564623 h 807513"/>
                          <a:gd name="connsiteX6" fmla="*/ 359569 w 2921794"/>
                          <a:gd name="connsiteY6" fmla="*/ 555098 h 807513"/>
                          <a:gd name="connsiteX7" fmla="*/ 402432 w 2921794"/>
                          <a:gd name="connsiteY7" fmla="*/ 552716 h 807513"/>
                          <a:gd name="connsiteX8" fmla="*/ 457200 w 2921794"/>
                          <a:gd name="connsiteY8" fmla="*/ 619392 h 807513"/>
                          <a:gd name="connsiteX9" fmla="*/ 464344 w 2921794"/>
                          <a:gd name="connsiteY9" fmla="*/ 526523 h 807513"/>
                          <a:gd name="connsiteX10" fmla="*/ 495300 w 2921794"/>
                          <a:gd name="connsiteY10" fmla="*/ 159811 h 807513"/>
                          <a:gd name="connsiteX11" fmla="*/ 514350 w 2921794"/>
                          <a:gd name="connsiteY11" fmla="*/ 5029 h 807513"/>
                          <a:gd name="connsiteX12" fmla="*/ 523875 w 2921794"/>
                          <a:gd name="connsiteY12" fmla="*/ 83611 h 807513"/>
                          <a:gd name="connsiteX13" fmla="*/ 554832 w 2921794"/>
                          <a:gd name="connsiteY13" fmla="*/ 514617 h 807513"/>
                          <a:gd name="connsiteX14" fmla="*/ 564357 w 2921794"/>
                          <a:gd name="connsiteY14" fmla="*/ 714642 h 807513"/>
                          <a:gd name="connsiteX15" fmla="*/ 571500 w 2921794"/>
                          <a:gd name="connsiteY15" fmla="*/ 807511 h 807513"/>
                          <a:gd name="connsiteX16" fmla="*/ 581025 w 2921794"/>
                          <a:gd name="connsiteY16" fmla="*/ 717023 h 807513"/>
                          <a:gd name="connsiteX17" fmla="*/ 595313 w 2921794"/>
                          <a:gd name="connsiteY17" fmla="*/ 569386 h 807513"/>
                          <a:gd name="connsiteX18" fmla="*/ 697707 w 2921794"/>
                          <a:gd name="connsiteY18" fmla="*/ 559860 h 807513"/>
                          <a:gd name="connsiteX19" fmla="*/ 859632 w 2921794"/>
                          <a:gd name="connsiteY19" fmla="*/ 559861 h 807513"/>
                          <a:gd name="connsiteX20" fmla="*/ 1040607 w 2921794"/>
                          <a:gd name="connsiteY20" fmla="*/ 555099 h 807513"/>
                          <a:gd name="connsiteX21" fmla="*/ 1228725 w 2921794"/>
                          <a:gd name="connsiteY21" fmla="*/ 452705 h 807513"/>
                          <a:gd name="connsiteX22" fmla="*/ 1354931 w 2921794"/>
                          <a:gd name="connsiteY22" fmla="*/ 483661 h 807513"/>
                          <a:gd name="connsiteX23" fmla="*/ 1462088 w 2921794"/>
                          <a:gd name="connsiteY23" fmla="*/ 557479 h 807513"/>
                          <a:gd name="connsiteX24" fmla="*/ 1709738 w 2921794"/>
                          <a:gd name="connsiteY24" fmla="*/ 559861 h 807513"/>
                          <a:gd name="connsiteX25" fmla="*/ 2426494 w 2921794"/>
                          <a:gd name="connsiteY25" fmla="*/ 552717 h 807513"/>
                          <a:gd name="connsiteX26" fmla="*/ 2700338 w 2921794"/>
                          <a:gd name="connsiteY26" fmla="*/ 557480 h 807513"/>
                          <a:gd name="connsiteX27" fmla="*/ 2752725 w 2921794"/>
                          <a:gd name="connsiteY27" fmla="*/ 509854 h 807513"/>
                          <a:gd name="connsiteX28" fmla="*/ 2843213 w 2921794"/>
                          <a:gd name="connsiteY28" fmla="*/ 478897 h 807513"/>
                          <a:gd name="connsiteX29" fmla="*/ 2921794 w 2921794"/>
                          <a:gd name="connsiteY29" fmla="*/ 562242 h 807513"/>
                          <a:gd name="connsiteX0" fmla="*/ 0 w 2921794"/>
                          <a:gd name="connsiteY0" fmla="*/ 555099 h 807513"/>
                          <a:gd name="connsiteX1" fmla="*/ 66675 w 2921794"/>
                          <a:gd name="connsiteY1" fmla="*/ 562242 h 807513"/>
                          <a:gd name="connsiteX2" fmla="*/ 111919 w 2921794"/>
                          <a:gd name="connsiteY2" fmla="*/ 516998 h 807513"/>
                          <a:gd name="connsiteX3" fmla="*/ 169068 w 2921794"/>
                          <a:gd name="connsiteY3" fmla="*/ 505091 h 807513"/>
                          <a:gd name="connsiteX4" fmla="*/ 230982 w 2921794"/>
                          <a:gd name="connsiteY4" fmla="*/ 559861 h 807513"/>
                          <a:gd name="connsiteX5" fmla="*/ 278607 w 2921794"/>
                          <a:gd name="connsiteY5" fmla="*/ 564623 h 807513"/>
                          <a:gd name="connsiteX6" fmla="*/ 359569 w 2921794"/>
                          <a:gd name="connsiteY6" fmla="*/ 555098 h 807513"/>
                          <a:gd name="connsiteX7" fmla="*/ 411957 w 2921794"/>
                          <a:gd name="connsiteY7" fmla="*/ 555097 h 807513"/>
                          <a:gd name="connsiteX8" fmla="*/ 457200 w 2921794"/>
                          <a:gd name="connsiteY8" fmla="*/ 619392 h 807513"/>
                          <a:gd name="connsiteX9" fmla="*/ 464344 w 2921794"/>
                          <a:gd name="connsiteY9" fmla="*/ 526523 h 807513"/>
                          <a:gd name="connsiteX10" fmla="*/ 495300 w 2921794"/>
                          <a:gd name="connsiteY10" fmla="*/ 159811 h 807513"/>
                          <a:gd name="connsiteX11" fmla="*/ 514350 w 2921794"/>
                          <a:gd name="connsiteY11" fmla="*/ 5029 h 807513"/>
                          <a:gd name="connsiteX12" fmla="*/ 523875 w 2921794"/>
                          <a:gd name="connsiteY12" fmla="*/ 83611 h 807513"/>
                          <a:gd name="connsiteX13" fmla="*/ 554832 w 2921794"/>
                          <a:gd name="connsiteY13" fmla="*/ 514617 h 807513"/>
                          <a:gd name="connsiteX14" fmla="*/ 564357 w 2921794"/>
                          <a:gd name="connsiteY14" fmla="*/ 714642 h 807513"/>
                          <a:gd name="connsiteX15" fmla="*/ 571500 w 2921794"/>
                          <a:gd name="connsiteY15" fmla="*/ 807511 h 807513"/>
                          <a:gd name="connsiteX16" fmla="*/ 581025 w 2921794"/>
                          <a:gd name="connsiteY16" fmla="*/ 717023 h 807513"/>
                          <a:gd name="connsiteX17" fmla="*/ 595313 w 2921794"/>
                          <a:gd name="connsiteY17" fmla="*/ 569386 h 807513"/>
                          <a:gd name="connsiteX18" fmla="*/ 697707 w 2921794"/>
                          <a:gd name="connsiteY18" fmla="*/ 559860 h 807513"/>
                          <a:gd name="connsiteX19" fmla="*/ 859632 w 2921794"/>
                          <a:gd name="connsiteY19" fmla="*/ 559861 h 807513"/>
                          <a:gd name="connsiteX20" fmla="*/ 1040607 w 2921794"/>
                          <a:gd name="connsiteY20" fmla="*/ 555099 h 807513"/>
                          <a:gd name="connsiteX21" fmla="*/ 1228725 w 2921794"/>
                          <a:gd name="connsiteY21" fmla="*/ 452705 h 807513"/>
                          <a:gd name="connsiteX22" fmla="*/ 1354931 w 2921794"/>
                          <a:gd name="connsiteY22" fmla="*/ 483661 h 807513"/>
                          <a:gd name="connsiteX23" fmla="*/ 1462088 w 2921794"/>
                          <a:gd name="connsiteY23" fmla="*/ 557479 h 807513"/>
                          <a:gd name="connsiteX24" fmla="*/ 1709738 w 2921794"/>
                          <a:gd name="connsiteY24" fmla="*/ 559861 h 807513"/>
                          <a:gd name="connsiteX25" fmla="*/ 2426494 w 2921794"/>
                          <a:gd name="connsiteY25" fmla="*/ 552717 h 807513"/>
                          <a:gd name="connsiteX26" fmla="*/ 2700338 w 2921794"/>
                          <a:gd name="connsiteY26" fmla="*/ 557480 h 807513"/>
                          <a:gd name="connsiteX27" fmla="*/ 2752725 w 2921794"/>
                          <a:gd name="connsiteY27" fmla="*/ 509854 h 807513"/>
                          <a:gd name="connsiteX28" fmla="*/ 2843213 w 2921794"/>
                          <a:gd name="connsiteY28" fmla="*/ 478897 h 807513"/>
                          <a:gd name="connsiteX29" fmla="*/ 2921794 w 2921794"/>
                          <a:gd name="connsiteY29" fmla="*/ 562242 h 807513"/>
                          <a:gd name="connsiteX0" fmla="*/ 0 w 2921794"/>
                          <a:gd name="connsiteY0" fmla="*/ 555099 h 807513"/>
                          <a:gd name="connsiteX1" fmla="*/ 66675 w 2921794"/>
                          <a:gd name="connsiteY1" fmla="*/ 562242 h 807513"/>
                          <a:gd name="connsiteX2" fmla="*/ 111919 w 2921794"/>
                          <a:gd name="connsiteY2" fmla="*/ 516998 h 807513"/>
                          <a:gd name="connsiteX3" fmla="*/ 169068 w 2921794"/>
                          <a:gd name="connsiteY3" fmla="*/ 505091 h 807513"/>
                          <a:gd name="connsiteX4" fmla="*/ 230982 w 2921794"/>
                          <a:gd name="connsiteY4" fmla="*/ 559861 h 807513"/>
                          <a:gd name="connsiteX5" fmla="*/ 278607 w 2921794"/>
                          <a:gd name="connsiteY5" fmla="*/ 564623 h 807513"/>
                          <a:gd name="connsiteX6" fmla="*/ 359569 w 2921794"/>
                          <a:gd name="connsiteY6" fmla="*/ 555098 h 807513"/>
                          <a:gd name="connsiteX7" fmla="*/ 411957 w 2921794"/>
                          <a:gd name="connsiteY7" fmla="*/ 555097 h 807513"/>
                          <a:gd name="connsiteX8" fmla="*/ 457200 w 2921794"/>
                          <a:gd name="connsiteY8" fmla="*/ 619392 h 807513"/>
                          <a:gd name="connsiteX9" fmla="*/ 464344 w 2921794"/>
                          <a:gd name="connsiteY9" fmla="*/ 526523 h 807513"/>
                          <a:gd name="connsiteX10" fmla="*/ 495300 w 2921794"/>
                          <a:gd name="connsiteY10" fmla="*/ 159811 h 807513"/>
                          <a:gd name="connsiteX11" fmla="*/ 514350 w 2921794"/>
                          <a:gd name="connsiteY11" fmla="*/ 5029 h 807513"/>
                          <a:gd name="connsiteX12" fmla="*/ 523875 w 2921794"/>
                          <a:gd name="connsiteY12" fmla="*/ 83611 h 807513"/>
                          <a:gd name="connsiteX13" fmla="*/ 554832 w 2921794"/>
                          <a:gd name="connsiteY13" fmla="*/ 514617 h 807513"/>
                          <a:gd name="connsiteX14" fmla="*/ 564357 w 2921794"/>
                          <a:gd name="connsiteY14" fmla="*/ 714642 h 807513"/>
                          <a:gd name="connsiteX15" fmla="*/ 571500 w 2921794"/>
                          <a:gd name="connsiteY15" fmla="*/ 807511 h 807513"/>
                          <a:gd name="connsiteX16" fmla="*/ 581025 w 2921794"/>
                          <a:gd name="connsiteY16" fmla="*/ 717023 h 807513"/>
                          <a:gd name="connsiteX17" fmla="*/ 595313 w 2921794"/>
                          <a:gd name="connsiteY17" fmla="*/ 569386 h 807513"/>
                          <a:gd name="connsiteX18" fmla="*/ 697707 w 2921794"/>
                          <a:gd name="connsiteY18" fmla="*/ 559860 h 807513"/>
                          <a:gd name="connsiteX19" fmla="*/ 859632 w 2921794"/>
                          <a:gd name="connsiteY19" fmla="*/ 559861 h 807513"/>
                          <a:gd name="connsiteX20" fmla="*/ 1040607 w 2921794"/>
                          <a:gd name="connsiteY20" fmla="*/ 555099 h 807513"/>
                          <a:gd name="connsiteX21" fmla="*/ 1228725 w 2921794"/>
                          <a:gd name="connsiteY21" fmla="*/ 452705 h 807513"/>
                          <a:gd name="connsiteX22" fmla="*/ 1394881 w 2921794"/>
                          <a:gd name="connsiteY22" fmla="*/ 477003 h 807513"/>
                          <a:gd name="connsiteX23" fmla="*/ 1462088 w 2921794"/>
                          <a:gd name="connsiteY23" fmla="*/ 557479 h 807513"/>
                          <a:gd name="connsiteX24" fmla="*/ 1709738 w 2921794"/>
                          <a:gd name="connsiteY24" fmla="*/ 559861 h 807513"/>
                          <a:gd name="connsiteX25" fmla="*/ 2426494 w 2921794"/>
                          <a:gd name="connsiteY25" fmla="*/ 552717 h 807513"/>
                          <a:gd name="connsiteX26" fmla="*/ 2700338 w 2921794"/>
                          <a:gd name="connsiteY26" fmla="*/ 557480 h 807513"/>
                          <a:gd name="connsiteX27" fmla="*/ 2752725 w 2921794"/>
                          <a:gd name="connsiteY27" fmla="*/ 509854 h 807513"/>
                          <a:gd name="connsiteX28" fmla="*/ 2843213 w 2921794"/>
                          <a:gd name="connsiteY28" fmla="*/ 478897 h 807513"/>
                          <a:gd name="connsiteX29" fmla="*/ 2921794 w 2921794"/>
                          <a:gd name="connsiteY29" fmla="*/ 562242 h 807513"/>
                          <a:gd name="connsiteX0" fmla="*/ 0 w 2921794"/>
                          <a:gd name="connsiteY0" fmla="*/ 555099 h 807513"/>
                          <a:gd name="connsiteX1" fmla="*/ 66675 w 2921794"/>
                          <a:gd name="connsiteY1" fmla="*/ 562242 h 807513"/>
                          <a:gd name="connsiteX2" fmla="*/ 111919 w 2921794"/>
                          <a:gd name="connsiteY2" fmla="*/ 516998 h 807513"/>
                          <a:gd name="connsiteX3" fmla="*/ 169068 w 2921794"/>
                          <a:gd name="connsiteY3" fmla="*/ 505091 h 807513"/>
                          <a:gd name="connsiteX4" fmla="*/ 230982 w 2921794"/>
                          <a:gd name="connsiteY4" fmla="*/ 559861 h 807513"/>
                          <a:gd name="connsiteX5" fmla="*/ 278607 w 2921794"/>
                          <a:gd name="connsiteY5" fmla="*/ 564623 h 807513"/>
                          <a:gd name="connsiteX6" fmla="*/ 359569 w 2921794"/>
                          <a:gd name="connsiteY6" fmla="*/ 555098 h 807513"/>
                          <a:gd name="connsiteX7" fmla="*/ 411957 w 2921794"/>
                          <a:gd name="connsiteY7" fmla="*/ 555097 h 807513"/>
                          <a:gd name="connsiteX8" fmla="*/ 457200 w 2921794"/>
                          <a:gd name="connsiteY8" fmla="*/ 619392 h 807513"/>
                          <a:gd name="connsiteX9" fmla="*/ 464344 w 2921794"/>
                          <a:gd name="connsiteY9" fmla="*/ 526523 h 807513"/>
                          <a:gd name="connsiteX10" fmla="*/ 495300 w 2921794"/>
                          <a:gd name="connsiteY10" fmla="*/ 159811 h 807513"/>
                          <a:gd name="connsiteX11" fmla="*/ 514350 w 2921794"/>
                          <a:gd name="connsiteY11" fmla="*/ 5029 h 807513"/>
                          <a:gd name="connsiteX12" fmla="*/ 523875 w 2921794"/>
                          <a:gd name="connsiteY12" fmla="*/ 83611 h 807513"/>
                          <a:gd name="connsiteX13" fmla="*/ 554832 w 2921794"/>
                          <a:gd name="connsiteY13" fmla="*/ 514617 h 807513"/>
                          <a:gd name="connsiteX14" fmla="*/ 564357 w 2921794"/>
                          <a:gd name="connsiteY14" fmla="*/ 714642 h 807513"/>
                          <a:gd name="connsiteX15" fmla="*/ 571500 w 2921794"/>
                          <a:gd name="connsiteY15" fmla="*/ 807511 h 807513"/>
                          <a:gd name="connsiteX16" fmla="*/ 581025 w 2921794"/>
                          <a:gd name="connsiteY16" fmla="*/ 717023 h 807513"/>
                          <a:gd name="connsiteX17" fmla="*/ 595313 w 2921794"/>
                          <a:gd name="connsiteY17" fmla="*/ 569386 h 807513"/>
                          <a:gd name="connsiteX18" fmla="*/ 697707 w 2921794"/>
                          <a:gd name="connsiteY18" fmla="*/ 559860 h 807513"/>
                          <a:gd name="connsiteX19" fmla="*/ 859632 w 2921794"/>
                          <a:gd name="connsiteY19" fmla="*/ 559861 h 807513"/>
                          <a:gd name="connsiteX20" fmla="*/ 1040607 w 2921794"/>
                          <a:gd name="connsiteY20" fmla="*/ 555099 h 807513"/>
                          <a:gd name="connsiteX21" fmla="*/ 1228725 w 2921794"/>
                          <a:gd name="connsiteY21" fmla="*/ 452705 h 807513"/>
                          <a:gd name="connsiteX22" fmla="*/ 1394881 w 2921794"/>
                          <a:gd name="connsiteY22" fmla="*/ 477003 h 807513"/>
                          <a:gd name="connsiteX23" fmla="*/ 1548646 w 2921794"/>
                          <a:gd name="connsiteY23" fmla="*/ 550821 h 807513"/>
                          <a:gd name="connsiteX24" fmla="*/ 1709738 w 2921794"/>
                          <a:gd name="connsiteY24" fmla="*/ 559861 h 807513"/>
                          <a:gd name="connsiteX25" fmla="*/ 2426494 w 2921794"/>
                          <a:gd name="connsiteY25" fmla="*/ 552717 h 807513"/>
                          <a:gd name="connsiteX26" fmla="*/ 2700338 w 2921794"/>
                          <a:gd name="connsiteY26" fmla="*/ 557480 h 807513"/>
                          <a:gd name="connsiteX27" fmla="*/ 2752725 w 2921794"/>
                          <a:gd name="connsiteY27" fmla="*/ 509854 h 807513"/>
                          <a:gd name="connsiteX28" fmla="*/ 2843213 w 2921794"/>
                          <a:gd name="connsiteY28" fmla="*/ 478897 h 807513"/>
                          <a:gd name="connsiteX29" fmla="*/ 2921794 w 2921794"/>
                          <a:gd name="connsiteY29" fmla="*/ 562242 h 807513"/>
                          <a:gd name="connsiteX0" fmla="*/ 0 w 2921794"/>
                          <a:gd name="connsiteY0" fmla="*/ 555099 h 807513"/>
                          <a:gd name="connsiteX1" fmla="*/ 66675 w 2921794"/>
                          <a:gd name="connsiteY1" fmla="*/ 562242 h 807513"/>
                          <a:gd name="connsiteX2" fmla="*/ 111919 w 2921794"/>
                          <a:gd name="connsiteY2" fmla="*/ 516998 h 807513"/>
                          <a:gd name="connsiteX3" fmla="*/ 169068 w 2921794"/>
                          <a:gd name="connsiteY3" fmla="*/ 505091 h 807513"/>
                          <a:gd name="connsiteX4" fmla="*/ 230982 w 2921794"/>
                          <a:gd name="connsiteY4" fmla="*/ 559861 h 807513"/>
                          <a:gd name="connsiteX5" fmla="*/ 278607 w 2921794"/>
                          <a:gd name="connsiteY5" fmla="*/ 564623 h 807513"/>
                          <a:gd name="connsiteX6" fmla="*/ 359569 w 2921794"/>
                          <a:gd name="connsiteY6" fmla="*/ 555098 h 807513"/>
                          <a:gd name="connsiteX7" fmla="*/ 411957 w 2921794"/>
                          <a:gd name="connsiteY7" fmla="*/ 555097 h 807513"/>
                          <a:gd name="connsiteX8" fmla="*/ 457200 w 2921794"/>
                          <a:gd name="connsiteY8" fmla="*/ 619392 h 807513"/>
                          <a:gd name="connsiteX9" fmla="*/ 464344 w 2921794"/>
                          <a:gd name="connsiteY9" fmla="*/ 526523 h 807513"/>
                          <a:gd name="connsiteX10" fmla="*/ 495300 w 2921794"/>
                          <a:gd name="connsiteY10" fmla="*/ 159811 h 807513"/>
                          <a:gd name="connsiteX11" fmla="*/ 514350 w 2921794"/>
                          <a:gd name="connsiteY11" fmla="*/ 5029 h 807513"/>
                          <a:gd name="connsiteX12" fmla="*/ 523875 w 2921794"/>
                          <a:gd name="connsiteY12" fmla="*/ 83611 h 807513"/>
                          <a:gd name="connsiteX13" fmla="*/ 554832 w 2921794"/>
                          <a:gd name="connsiteY13" fmla="*/ 514617 h 807513"/>
                          <a:gd name="connsiteX14" fmla="*/ 564357 w 2921794"/>
                          <a:gd name="connsiteY14" fmla="*/ 714642 h 807513"/>
                          <a:gd name="connsiteX15" fmla="*/ 571500 w 2921794"/>
                          <a:gd name="connsiteY15" fmla="*/ 807511 h 807513"/>
                          <a:gd name="connsiteX16" fmla="*/ 581025 w 2921794"/>
                          <a:gd name="connsiteY16" fmla="*/ 717023 h 807513"/>
                          <a:gd name="connsiteX17" fmla="*/ 595313 w 2921794"/>
                          <a:gd name="connsiteY17" fmla="*/ 569386 h 807513"/>
                          <a:gd name="connsiteX18" fmla="*/ 697707 w 2921794"/>
                          <a:gd name="connsiteY18" fmla="*/ 559860 h 807513"/>
                          <a:gd name="connsiteX19" fmla="*/ 859632 w 2921794"/>
                          <a:gd name="connsiteY19" fmla="*/ 559861 h 807513"/>
                          <a:gd name="connsiteX20" fmla="*/ 1040607 w 2921794"/>
                          <a:gd name="connsiteY20" fmla="*/ 555099 h 807513"/>
                          <a:gd name="connsiteX21" fmla="*/ 1228725 w 2921794"/>
                          <a:gd name="connsiteY21" fmla="*/ 452705 h 807513"/>
                          <a:gd name="connsiteX22" fmla="*/ 1401539 w 2921794"/>
                          <a:gd name="connsiteY22" fmla="*/ 437054 h 807513"/>
                          <a:gd name="connsiteX23" fmla="*/ 1548646 w 2921794"/>
                          <a:gd name="connsiteY23" fmla="*/ 550821 h 807513"/>
                          <a:gd name="connsiteX24" fmla="*/ 1709738 w 2921794"/>
                          <a:gd name="connsiteY24" fmla="*/ 559861 h 807513"/>
                          <a:gd name="connsiteX25" fmla="*/ 2426494 w 2921794"/>
                          <a:gd name="connsiteY25" fmla="*/ 552717 h 807513"/>
                          <a:gd name="connsiteX26" fmla="*/ 2700338 w 2921794"/>
                          <a:gd name="connsiteY26" fmla="*/ 557480 h 807513"/>
                          <a:gd name="connsiteX27" fmla="*/ 2752725 w 2921794"/>
                          <a:gd name="connsiteY27" fmla="*/ 509854 h 807513"/>
                          <a:gd name="connsiteX28" fmla="*/ 2843213 w 2921794"/>
                          <a:gd name="connsiteY28" fmla="*/ 478897 h 807513"/>
                          <a:gd name="connsiteX29" fmla="*/ 2921794 w 2921794"/>
                          <a:gd name="connsiteY29" fmla="*/ 562242 h 807513"/>
                          <a:gd name="connsiteX0" fmla="*/ 0 w 2921794"/>
                          <a:gd name="connsiteY0" fmla="*/ 555099 h 807513"/>
                          <a:gd name="connsiteX1" fmla="*/ 66675 w 2921794"/>
                          <a:gd name="connsiteY1" fmla="*/ 562242 h 807513"/>
                          <a:gd name="connsiteX2" fmla="*/ 111919 w 2921794"/>
                          <a:gd name="connsiteY2" fmla="*/ 516998 h 807513"/>
                          <a:gd name="connsiteX3" fmla="*/ 169068 w 2921794"/>
                          <a:gd name="connsiteY3" fmla="*/ 505091 h 807513"/>
                          <a:gd name="connsiteX4" fmla="*/ 230982 w 2921794"/>
                          <a:gd name="connsiteY4" fmla="*/ 559861 h 807513"/>
                          <a:gd name="connsiteX5" fmla="*/ 278607 w 2921794"/>
                          <a:gd name="connsiteY5" fmla="*/ 564623 h 807513"/>
                          <a:gd name="connsiteX6" fmla="*/ 359569 w 2921794"/>
                          <a:gd name="connsiteY6" fmla="*/ 555098 h 807513"/>
                          <a:gd name="connsiteX7" fmla="*/ 411957 w 2921794"/>
                          <a:gd name="connsiteY7" fmla="*/ 555097 h 807513"/>
                          <a:gd name="connsiteX8" fmla="*/ 457200 w 2921794"/>
                          <a:gd name="connsiteY8" fmla="*/ 619392 h 807513"/>
                          <a:gd name="connsiteX9" fmla="*/ 464344 w 2921794"/>
                          <a:gd name="connsiteY9" fmla="*/ 526523 h 807513"/>
                          <a:gd name="connsiteX10" fmla="*/ 495300 w 2921794"/>
                          <a:gd name="connsiteY10" fmla="*/ 159811 h 807513"/>
                          <a:gd name="connsiteX11" fmla="*/ 514350 w 2921794"/>
                          <a:gd name="connsiteY11" fmla="*/ 5029 h 807513"/>
                          <a:gd name="connsiteX12" fmla="*/ 523875 w 2921794"/>
                          <a:gd name="connsiteY12" fmla="*/ 83611 h 807513"/>
                          <a:gd name="connsiteX13" fmla="*/ 554832 w 2921794"/>
                          <a:gd name="connsiteY13" fmla="*/ 514617 h 807513"/>
                          <a:gd name="connsiteX14" fmla="*/ 564357 w 2921794"/>
                          <a:gd name="connsiteY14" fmla="*/ 714642 h 807513"/>
                          <a:gd name="connsiteX15" fmla="*/ 571500 w 2921794"/>
                          <a:gd name="connsiteY15" fmla="*/ 807511 h 807513"/>
                          <a:gd name="connsiteX16" fmla="*/ 581025 w 2921794"/>
                          <a:gd name="connsiteY16" fmla="*/ 717023 h 807513"/>
                          <a:gd name="connsiteX17" fmla="*/ 595313 w 2921794"/>
                          <a:gd name="connsiteY17" fmla="*/ 569386 h 807513"/>
                          <a:gd name="connsiteX18" fmla="*/ 697707 w 2921794"/>
                          <a:gd name="connsiteY18" fmla="*/ 559860 h 807513"/>
                          <a:gd name="connsiteX19" fmla="*/ 859632 w 2921794"/>
                          <a:gd name="connsiteY19" fmla="*/ 559861 h 807513"/>
                          <a:gd name="connsiteX20" fmla="*/ 1093873 w 2921794"/>
                          <a:gd name="connsiteY20" fmla="*/ 555099 h 807513"/>
                          <a:gd name="connsiteX21" fmla="*/ 1228725 w 2921794"/>
                          <a:gd name="connsiteY21" fmla="*/ 452705 h 807513"/>
                          <a:gd name="connsiteX22" fmla="*/ 1401539 w 2921794"/>
                          <a:gd name="connsiteY22" fmla="*/ 437054 h 807513"/>
                          <a:gd name="connsiteX23" fmla="*/ 1548646 w 2921794"/>
                          <a:gd name="connsiteY23" fmla="*/ 550821 h 807513"/>
                          <a:gd name="connsiteX24" fmla="*/ 1709738 w 2921794"/>
                          <a:gd name="connsiteY24" fmla="*/ 559861 h 807513"/>
                          <a:gd name="connsiteX25" fmla="*/ 2426494 w 2921794"/>
                          <a:gd name="connsiteY25" fmla="*/ 552717 h 807513"/>
                          <a:gd name="connsiteX26" fmla="*/ 2700338 w 2921794"/>
                          <a:gd name="connsiteY26" fmla="*/ 557480 h 807513"/>
                          <a:gd name="connsiteX27" fmla="*/ 2752725 w 2921794"/>
                          <a:gd name="connsiteY27" fmla="*/ 509854 h 807513"/>
                          <a:gd name="connsiteX28" fmla="*/ 2843213 w 2921794"/>
                          <a:gd name="connsiteY28" fmla="*/ 478897 h 807513"/>
                          <a:gd name="connsiteX29" fmla="*/ 2921794 w 2921794"/>
                          <a:gd name="connsiteY29" fmla="*/ 562242 h 807513"/>
                          <a:gd name="connsiteX0" fmla="*/ 0 w 2921794"/>
                          <a:gd name="connsiteY0" fmla="*/ 555099 h 807513"/>
                          <a:gd name="connsiteX1" fmla="*/ 66675 w 2921794"/>
                          <a:gd name="connsiteY1" fmla="*/ 562242 h 807513"/>
                          <a:gd name="connsiteX2" fmla="*/ 111919 w 2921794"/>
                          <a:gd name="connsiteY2" fmla="*/ 516998 h 807513"/>
                          <a:gd name="connsiteX3" fmla="*/ 169068 w 2921794"/>
                          <a:gd name="connsiteY3" fmla="*/ 505091 h 807513"/>
                          <a:gd name="connsiteX4" fmla="*/ 230982 w 2921794"/>
                          <a:gd name="connsiteY4" fmla="*/ 559861 h 807513"/>
                          <a:gd name="connsiteX5" fmla="*/ 278607 w 2921794"/>
                          <a:gd name="connsiteY5" fmla="*/ 564623 h 807513"/>
                          <a:gd name="connsiteX6" fmla="*/ 359569 w 2921794"/>
                          <a:gd name="connsiteY6" fmla="*/ 555098 h 807513"/>
                          <a:gd name="connsiteX7" fmla="*/ 411957 w 2921794"/>
                          <a:gd name="connsiteY7" fmla="*/ 555097 h 807513"/>
                          <a:gd name="connsiteX8" fmla="*/ 457200 w 2921794"/>
                          <a:gd name="connsiteY8" fmla="*/ 619392 h 807513"/>
                          <a:gd name="connsiteX9" fmla="*/ 464344 w 2921794"/>
                          <a:gd name="connsiteY9" fmla="*/ 526523 h 807513"/>
                          <a:gd name="connsiteX10" fmla="*/ 495300 w 2921794"/>
                          <a:gd name="connsiteY10" fmla="*/ 159811 h 807513"/>
                          <a:gd name="connsiteX11" fmla="*/ 514350 w 2921794"/>
                          <a:gd name="connsiteY11" fmla="*/ 5029 h 807513"/>
                          <a:gd name="connsiteX12" fmla="*/ 523875 w 2921794"/>
                          <a:gd name="connsiteY12" fmla="*/ 83611 h 807513"/>
                          <a:gd name="connsiteX13" fmla="*/ 554832 w 2921794"/>
                          <a:gd name="connsiteY13" fmla="*/ 514617 h 807513"/>
                          <a:gd name="connsiteX14" fmla="*/ 564357 w 2921794"/>
                          <a:gd name="connsiteY14" fmla="*/ 714642 h 807513"/>
                          <a:gd name="connsiteX15" fmla="*/ 571500 w 2921794"/>
                          <a:gd name="connsiteY15" fmla="*/ 807511 h 807513"/>
                          <a:gd name="connsiteX16" fmla="*/ 581025 w 2921794"/>
                          <a:gd name="connsiteY16" fmla="*/ 717023 h 807513"/>
                          <a:gd name="connsiteX17" fmla="*/ 595313 w 2921794"/>
                          <a:gd name="connsiteY17" fmla="*/ 569386 h 807513"/>
                          <a:gd name="connsiteX18" fmla="*/ 697707 w 2921794"/>
                          <a:gd name="connsiteY18" fmla="*/ 559860 h 807513"/>
                          <a:gd name="connsiteX19" fmla="*/ 859632 w 2921794"/>
                          <a:gd name="connsiteY19" fmla="*/ 559861 h 807513"/>
                          <a:gd name="connsiteX20" fmla="*/ 1067240 w 2921794"/>
                          <a:gd name="connsiteY20" fmla="*/ 548440 h 807513"/>
                          <a:gd name="connsiteX21" fmla="*/ 1228725 w 2921794"/>
                          <a:gd name="connsiteY21" fmla="*/ 452705 h 807513"/>
                          <a:gd name="connsiteX22" fmla="*/ 1401539 w 2921794"/>
                          <a:gd name="connsiteY22" fmla="*/ 437054 h 807513"/>
                          <a:gd name="connsiteX23" fmla="*/ 1548646 w 2921794"/>
                          <a:gd name="connsiteY23" fmla="*/ 550821 h 807513"/>
                          <a:gd name="connsiteX24" fmla="*/ 1709738 w 2921794"/>
                          <a:gd name="connsiteY24" fmla="*/ 559861 h 807513"/>
                          <a:gd name="connsiteX25" fmla="*/ 2426494 w 2921794"/>
                          <a:gd name="connsiteY25" fmla="*/ 552717 h 807513"/>
                          <a:gd name="connsiteX26" fmla="*/ 2700338 w 2921794"/>
                          <a:gd name="connsiteY26" fmla="*/ 557480 h 807513"/>
                          <a:gd name="connsiteX27" fmla="*/ 2752725 w 2921794"/>
                          <a:gd name="connsiteY27" fmla="*/ 509854 h 807513"/>
                          <a:gd name="connsiteX28" fmla="*/ 2843213 w 2921794"/>
                          <a:gd name="connsiteY28" fmla="*/ 478897 h 807513"/>
                          <a:gd name="connsiteX29" fmla="*/ 2921794 w 2921794"/>
                          <a:gd name="connsiteY29" fmla="*/ 562242 h 807513"/>
                          <a:gd name="connsiteX0" fmla="*/ 0 w 2921794"/>
                          <a:gd name="connsiteY0" fmla="*/ 555099 h 807513"/>
                          <a:gd name="connsiteX1" fmla="*/ 66675 w 2921794"/>
                          <a:gd name="connsiteY1" fmla="*/ 562242 h 807513"/>
                          <a:gd name="connsiteX2" fmla="*/ 111919 w 2921794"/>
                          <a:gd name="connsiteY2" fmla="*/ 516998 h 807513"/>
                          <a:gd name="connsiteX3" fmla="*/ 169068 w 2921794"/>
                          <a:gd name="connsiteY3" fmla="*/ 505091 h 807513"/>
                          <a:gd name="connsiteX4" fmla="*/ 230982 w 2921794"/>
                          <a:gd name="connsiteY4" fmla="*/ 559861 h 807513"/>
                          <a:gd name="connsiteX5" fmla="*/ 278607 w 2921794"/>
                          <a:gd name="connsiteY5" fmla="*/ 564623 h 807513"/>
                          <a:gd name="connsiteX6" fmla="*/ 359569 w 2921794"/>
                          <a:gd name="connsiteY6" fmla="*/ 555098 h 807513"/>
                          <a:gd name="connsiteX7" fmla="*/ 411957 w 2921794"/>
                          <a:gd name="connsiteY7" fmla="*/ 555097 h 807513"/>
                          <a:gd name="connsiteX8" fmla="*/ 457200 w 2921794"/>
                          <a:gd name="connsiteY8" fmla="*/ 619392 h 807513"/>
                          <a:gd name="connsiteX9" fmla="*/ 464344 w 2921794"/>
                          <a:gd name="connsiteY9" fmla="*/ 526523 h 807513"/>
                          <a:gd name="connsiteX10" fmla="*/ 495300 w 2921794"/>
                          <a:gd name="connsiteY10" fmla="*/ 159811 h 807513"/>
                          <a:gd name="connsiteX11" fmla="*/ 514350 w 2921794"/>
                          <a:gd name="connsiteY11" fmla="*/ 5029 h 807513"/>
                          <a:gd name="connsiteX12" fmla="*/ 523875 w 2921794"/>
                          <a:gd name="connsiteY12" fmla="*/ 83611 h 807513"/>
                          <a:gd name="connsiteX13" fmla="*/ 554832 w 2921794"/>
                          <a:gd name="connsiteY13" fmla="*/ 514617 h 807513"/>
                          <a:gd name="connsiteX14" fmla="*/ 564357 w 2921794"/>
                          <a:gd name="connsiteY14" fmla="*/ 714642 h 807513"/>
                          <a:gd name="connsiteX15" fmla="*/ 571500 w 2921794"/>
                          <a:gd name="connsiteY15" fmla="*/ 807511 h 807513"/>
                          <a:gd name="connsiteX16" fmla="*/ 581025 w 2921794"/>
                          <a:gd name="connsiteY16" fmla="*/ 717023 h 807513"/>
                          <a:gd name="connsiteX17" fmla="*/ 595313 w 2921794"/>
                          <a:gd name="connsiteY17" fmla="*/ 569386 h 807513"/>
                          <a:gd name="connsiteX18" fmla="*/ 697707 w 2921794"/>
                          <a:gd name="connsiteY18" fmla="*/ 559860 h 807513"/>
                          <a:gd name="connsiteX19" fmla="*/ 859632 w 2921794"/>
                          <a:gd name="connsiteY19" fmla="*/ 559861 h 807513"/>
                          <a:gd name="connsiteX20" fmla="*/ 1067240 w 2921794"/>
                          <a:gd name="connsiteY20" fmla="*/ 548440 h 807513"/>
                          <a:gd name="connsiteX21" fmla="*/ 1228725 w 2921794"/>
                          <a:gd name="connsiteY21" fmla="*/ 452705 h 807513"/>
                          <a:gd name="connsiteX22" fmla="*/ 1401539 w 2921794"/>
                          <a:gd name="connsiteY22" fmla="*/ 437054 h 807513"/>
                          <a:gd name="connsiteX23" fmla="*/ 1575279 w 2921794"/>
                          <a:gd name="connsiteY23" fmla="*/ 550821 h 807513"/>
                          <a:gd name="connsiteX24" fmla="*/ 1709738 w 2921794"/>
                          <a:gd name="connsiteY24" fmla="*/ 559861 h 807513"/>
                          <a:gd name="connsiteX25" fmla="*/ 2426494 w 2921794"/>
                          <a:gd name="connsiteY25" fmla="*/ 552717 h 807513"/>
                          <a:gd name="connsiteX26" fmla="*/ 2700338 w 2921794"/>
                          <a:gd name="connsiteY26" fmla="*/ 557480 h 807513"/>
                          <a:gd name="connsiteX27" fmla="*/ 2752725 w 2921794"/>
                          <a:gd name="connsiteY27" fmla="*/ 509854 h 807513"/>
                          <a:gd name="connsiteX28" fmla="*/ 2843213 w 2921794"/>
                          <a:gd name="connsiteY28" fmla="*/ 478897 h 807513"/>
                          <a:gd name="connsiteX29" fmla="*/ 2921794 w 2921794"/>
                          <a:gd name="connsiteY29" fmla="*/ 562242 h 80751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</a:cxnLst>
                        <a:rect l="l" t="t" r="r" b="b"/>
                        <a:pathLst>
                          <a:path w="2921794" h="807513">
                            <a:moveTo>
                              <a:pt x="0" y="555099"/>
                            </a:moveTo>
                            <a:cubicBezTo>
                              <a:pt x="26392" y="559663"/>
                              <a:pt x="48022" y="568592"/>
                              <a:pt x="66675" y="562242"/>
                            </a:cubicBezTo>
                            <a:cubicBezTo>
                              <a:pt x="85328" y="555892"/>
                              <a:pt x="94854" y="526523"/>
                              <a:pt x="111919" y="516998"/>
                            </a:cubicBezTo>
                            <a:cubicBezTo>
                              <a:pt x="128984" y="507473"/>
                              <a:pt x="149224" y="497947"/>
                              <a:pt x="169068" y="505091"/>
                            </a:cubicBezTo>
                            <a:cubicBezTo>
                              <a:pt x="188912" y="512235"/>
                              <a:pt x="212726" y="549939"/>
                              <a:pt x="230982" y="559861"/>
                            </a:cubicBezTo>
                            <a:cubicBezTo>
                              <a:pt x="249238" y="569783"/>
                              <a:pt x="257176" y="565417"/>
                              <a:pt x="278607" y="564623"/>
                            </a:cubicBezTo>
                            <a:cubicBezTo>
                              <a:pt x="300038" y="563829"/>
                              <a:pt x="337344" y="556686"/>
                              <a:pt x="359569" y="555098"/>
                            </a:cubicBezTo>
                            <a:cubicBezTo>
                              <a:pt x="381794" y="553510"/>
                              <a:pt x="395685" y="544381"/>
                              <a:pt x="411957" y="555097"/>
                            </a:cubicBezTo>
                            <a:cubicBezTo>
                              <a:pt x="428229" y="565813"/>
                              <a:pt x="448469" y="624154"/>
                              <a:pt x="457200" y="619392"/>
                            </a:cubicBezTo>
                            <a:cubicBezTo>
                              <a:pt x="465931" y="614630"/>
                              <a:pt x="457994" y="603120"/>
                              <a:pt x="464344" y="526523"/>
                            </a:cubicBezTo>
                            <a:cubicBezTo>
                              <a:pt x="470694" y="449926"/>
                              <a:pt x="486966" y="246727"/>
                              <a:pt x="495300" y="159811"/>
                            </a:cubicBezTo>
                            <a:cubicBezTo>
                              <a:pt x="503634" y="72895"/>
                              <a:pt x="509587" y="17729"/>
                              <a:pt x="514350" y="5029"/>
                            </a:cubicBezTo>
                            <a:cubicBezTo>
                              <a:pt x="519113" y="-7671"/>
                              <a:pt x="517128" y="-1320"/>
                              <a:pt x="523875" y="83611"/>
                            </a:cubicBezTo>
                            <a:cubicBezTo>
                              <a:pt x="530622" y="168542"/>
                              <a:pt x="548085" y="409445"/>
                              <a:pt x="554832" y="514617"/>
                            </a:cubicBezTo>
                            <a:cubicBezTo>
                              <a:pt x="561579" y="619789"/>
                              <a:pt x="561579" y="665826"/>
                              <a:pt x="564357" y="714642"/>
                            </a:cubicBezTo>
                            <a:cubicBezTo>
                              <a:pt x="567135" y="763458"/>
                              <a:pt x="568722" y="807114"/>
                              <a:pt x="571500" y="807511"/>
                            </a:cubicBezTo>
                            <a:cubicBezTo>
                              <a:pt x="574278" y="807908"/>
                              <a:pt x="577056" y="756711"/>
                              <a:pt x="581025" y="717023"/>
                            </a:cubicBezTo>
                            <a:cubicBezTo>
                              <a:pt x="584994" y="677335"/>
                              <a:pt x="580628" y="583673"/>
                              <a:pt x="595313" y="569386"/>
                            </a:cubicBezTo>
                            <a:cubicBezTo>
                              <a:pt x="609998" y="555099"/>
                              <a:pt x="653654" y="561447"/>
                              <a:pt x="697707" y="559860"/>
                            </a:cubicBezTo>
                            <a:cubicBezTo>
                              <a:pt x="741760" y="558273"/>
                              <a:pt x="798043" y="561764"/>
                              <a:pt x="859632" y="559861"/>
                            </a:cubicBezTo>
                            <a:cubicBezTo>
                              <a:pt x="921221" y="557958"/>
                              <a:pt x="1005725" y="566299"/>
                              <a:pt x="1067240" y="548440"/>
                            </a:cubicBezTo>
                            <a:cubicBezTo>
                              <a:pt x="1128756" y="530581"/>
                              <a:pt x="1173009" y="471269"/>
                              <a:pt x="1228725" y="452705"/>
                            </a:cubicBezTo>
                            <a:cubicBezTo>
                              <a:pt x="1284442" y="434141"/>
                              <a:pt x="1343780" y="420701"/>
                              <a:pt x="1401539" y="437054"/>
                            </a:cubicBezTo>
                            <a:cubicBezTo>
                              <a:pt x="1459298" y="453407"/>
                              <a:pt x="1523913" y="530353"/>
                              <a:pt x="1575279" y="550821"/>
                            </a:cubicBezTo>
                            <a:cubicBezTo>
                              <a:pt x="1626646" y="571289"/>
                              <a:pt x="1567869" y="559545"/>
                              <a:pt x="1709738" y="559861"/>
                            </a:cubicBezTo>
                            <a:lnTo>
                              <a:pt x="2426494" y="552717"/>
                            </a:lnTo>
                            <a:cubicBezTo>
                              <a:pt x="2591594" y="552320"/>
                              <a:pt x="2667397" y="564624"/>
                              <a:pt x="2700338" y="557480"/>
                            </a:cubicBezTo>
                            <a:cubicBezTo>
                              <a:pt x="2733279" y="550336"/>
                              <a:pt x="2733676" y="527714"/>
                              <a:pt x="2752725" y="509854"/>
                            </a:cubicBezTo>
                            <a:cubicBezTo>
                              <a:pt x="2771774" y="491994"/>
                              <a:pt x="2815035" y="470166"/>
                              <a:pt x="2843213" y="478897"/>
                            </a:cubicBezTo>
                            <a:cubicBezTo>
                              <a:pt x="2871391" y="487628"/>
                              <a:pt x="2899965" y="520968"/>
                              <a:pt x="2921794" y="562242"/>
                            </a:cubicBezTo>
                          </a:path>
                        </a:pathLst>
                      </a:custGeom>
                      <a:ln w="38100">
                        <a:solidFill>
                          <a:srgbClr val="0000FF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143"/>
                      </a:p>
                    </p:txBody>
                  </p:sp>
                  <p:cxnSp>
                    <p:nvCxnSpPr>
                      <p:cNvPr id="31" name="Přímá spojnice 30"/>
                      <p:cNvCxnSpPr/>
                      <p:nvPr/>
                    </p:nvCxnSpPr>
                    <p:spPr>
                      <a:xfrm>
                        <a:off x="4809201" y="8679976"/>
                        <a:ext cx="2933066" cy="0"/>
                      </a:xfrm>
                      <a:prstGeom prst="line">
                        <a:avLst/>
                      </a:prstGeom>
                      <a:ln w="3175">
                        <a:solidFill>
                          <a:schemeClr val="bg1">
                            <a:lumMod val="50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3" name="Přímá spojnice 32"/>
                      <p:cNvCxnSpPr/>
                      <p:nvPr/>
                    </p:nvCxnSpPr>
                    <p:spPr>
                      <a:xfrm>
                        <a:off x="4816443" y="7239816"/>
                        <a:ext cx="702531" cy="0"/>
                      </a:xfrm>
                      <a:prstGeom prst="line">
                        <a:avLst/>
                      </a:prstGeom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4" name="Přímá spojnice 33"/>
                      <p:cNvCxnSpPr/>
                      <p:nvPr/>
                    </p:nvCxnSpPr>
                    <p:spPr>
                      <a:xfrm>
                        <a:off x="4817357" y="6782648"/>
                        <a:ext cx="1528004" cy="0"/>
                      </a:xfrm>
                      <a:prstGeom prst="line">
                        <a:avLst/>
                      </a:prstGeom>
                      <a:ln w="3175">
                        <a:solidFill>
                          <a:schemeClr val="bg1">
                            <a:lumMod val="50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5" name="Přímá spojnice 34"/>
                      <p:cNvCxnSpPr/>
                      <p:nvPr/>
                    </p:nvCxnSpPr>
                    <p:spPr>
                      <a:xfrm>
                        <a:off x="4811377" y="6427610"/>
                        <a:ext cx="1159176" cy="0"/>
                      </a:xfrm>
                      <a:prstGeom prst="line">
                        <a:avLst/>
                      </a:prstGeom>
                      <a:ln w="3175">
                        <a:solidFill>
                          <a:schemeClr val="bg1">
                            <a:lumMod val="50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grpSp>
                    <p:nvGrpSpPr>
                      <p:cNvPr id="2" name="Skupina 1"/>
                      <p:cNvGrpSpPr/>
                      <p:nvPr/>
                    </p:nvGrpSpPr>
                    <p:grpSpPr>
                      <a:xfrm>
                        <a:off x="4714034" y="8997307"/>
                        <a:ext cx="3231987" cy="319611"/>
                        <a:chOff x="4714034" y="10046027"/>
                        <a:chExt cx="3231987" cy="319611"/>
                      </a:xfrm>
                    </p:grpSpPr>
                    <p:cxnSp>
                      <p:nvCxnSpPr>
                        <p:cNvPr id="36" name="Přímá spojnice 35"/>
                        <p:cNvCxnSpPr/>
                        <p:nvPr/>
                      </p:nvCxnSpPr>
                      <p:spPr>
                        <a:xfrm>
                          <a:off x="4815750" y="10046027"/>
                          <a:ext cx="2933066" cy="0"/>
                        </a:xfrm>
                        <a:prstGeom prst="line">
                          <a:avLst/>
                        </a:prstGeom>
                        <a:ln w="381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32" name="TextovéPole 31"/>
                        <p:cNvSpPr txBox="1"/>
                        <p:nvPr/>
                      </p:nvSpPr>
                      <p:spPr>
                        <a:xfrm>
                          <a:off x="4714034" y="10051051"/>
                          <a:ext cx="353119" cy="311235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</a:ln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 algn="ctr"/>
                          <a:r>
                            <a:rPr lang="cs-CZ" sz="2032" dirty="0"/>
                            <a:t>0</a:t>
                          </a:r>
                        </a:p>
                      </p:txBody>
                    </p:sp>
                    <p:sp>
                      <p:nvSpPr>
                        <p:cNvPr id="38" name="TextovéPole 37"/>
                        <p:cNvSpPr txBox="1"/>
                        <p:nvPr/>
                      </p:nvSpPr>
                      <p:spPr>
                        <a:xfrm>
                          <a:off x="7399867" y="10046027"/>
                          <a:ext cx="546154" cy="311235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</a:ln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 algn="ctr"/>
                          <a:r>
                            <a:rPr lang="cs-CZ" sz="2032" dirty="0"/>
                            <a:t>0.8 s</a:t>
                          </a:r>
                        </a:p>
                      </p:txBody>
                    </p:sp>
                    <p:sp>
                      <p:nvSpPr>
                        <p:cNvPr id="39" name="TextovéPole 38"/>
                        <p:cNvSpPr txBox="1"/>
                        <p:nvPr/>
                      </p:nvSpPr>
                      <p:spPr>
                        <a:xfrm>
                          <a:off x="6040088" y="10054403"/>
                          <a:ext cx="470991" cy="311235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</a:ln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 algn="ctr"/>
                          <a:r>
                            <a:rPr lang="cs-CZ" sz="2032" dirty="0"/>
                            <a:t>0.4</a:t>
                          </a:r>
                        </a:p>
                      </p:txBody>
                    </p:sp>
                  </p:grpSp>
                  <p:sp>
                    <p:nvSpPr>
                      <p:cNvPr id="37" name="Volný tvar 36"/>
                      <p:cNvSpPr/>
                      <p:nvPr/>
                    </p:nvSpPr>
                    <p:spPr>
                      <a:xfrm>
                        <a:off x="4817943" y="5695635"/>
                        <a:ext cx="2916891" cy="477743"/>
                      </a:xfrm>
                      <a:custGeom>
                        <a:avLst/>
                        <a:gdLst>
                          <a:gd name="connsiteX0" fmla="*/ 0 w 2729603"/>
                          <a:gd name="connsiteY0" fmla="*/ 10197 h 10197"/>
                          <a:gd name="connsiteX1" fmla="*/ 2729603 w 2729603"/>
                          <a:gd name="connsiteY1" fmla="*/ 0 h 10197"/>
                          <a:gd name="connsiteX0" fmla="*/ 0 w 2729603"/>
                          <a:gd name="connsiteY0" fmla="*/ 10197 h 10197"/>
                          <a:gd name="connsiteX1" fmla="*/ 115619 w 2729603"/>
                          <a:gd name="connsiteY1" fmla="*/ 6781 h 10197"/>
                          <a:gd name="connsiteX2" fmla="*/ 2729603 w 2729603"/>
                          <a:gd name="connsiteY2" fmla="*/ 0 h 10197"/>
                          <a:gd name="connsiteX0" fmla="*/ 0 w 2729603"/>
                          <a:gd name="connsiteY0" fmla="*/ 10197 h 10197"/>
                          <a:gd name="connsiteX1" fmla="*/ 115619 w 2729603"/>
                          <a:gd name="connsiteY1" fmla="*/ 6781 h 10197"/>
                          <a:gd name="connsiteX2" fmla="*/ 2729603 w 2729603"/>
                          <a:gd name="connsiteY2" fmla="*/ 0 h 10197"/>
                          <a:gd name="connsiteX0" fmla="*/ 28036 w 2757639"/>
                          <a:gd name="connsiteY0" fmla="*/ 10197 h 10197"/>
                          <a:gd name="connsiteX1" fmla="*/ 143655 w 2757639"/>
                          <a:gd name="connsiteY1" fmla="*/ 6781 h 10197"/>
                          <a:gd name="connsiteX2" fmla="*/ 203187 w 2757639"/>
                          <a:gd name="connsiteY2" fmla="*/ 2018 h 10197"/>
                          <a:gd name="connsiteX3" fmla="*/ 2757639 w 2757639"/>
                          <a:gd name="connsiteY3" fmla="*/ 0 h 10197"/>
                          <a:gd name="connsiteX0" fmla="*/ 28036 w 2757639"/>
                          <a:gd name="connsiteY0" fmla="*/ 10197 h 10197"/>
                          <a:gd name="connsiteX1" fmla="*/ 143655 w 2757639"/>
                          <a:gd name="connsiteY1" fmla="*/ 6781 h 10197"/>
                          <a:gd name="connsiteX2" fmla="*/ 203187 w 2757639"/>
                          <a:gd name="connsiteY2" fmla="*/ 2018 h 10197"/>
                          <a:gd name="connsiteX3" fmla="*/ 2757639 w 2757639"/>
                          <a:gd name="connsiteY3" fmla="*/ 0 h 10197"/>
                          <a:gd name="connsiteX0" fmla="*/ 0 w 2729603"/>
                          <a:gd name="connsiteY0" fmla="*/ 10197 h 10197"/>
                          <a:gd name="connsiteX1" fmla="*/ 115619 w 2729603"/>
                          <a:gd name="connsiteY1" fmla="*/ 6781 h 10197"/>
                          <a:gd name="connsiteX2" fmla="*/ 175151 w 2729603"/>
                          <a:gd name="connsiteY2" fmla="*/ 2018 h 10197"/>
                          <a:gd name="connsiteX3" fmla="*/ 2729603 w 2729603"/>
                          <a:gd name="connsiteY3" fmla="*/ 0 h 10197"/>
                          <a:gd name="connsiteX0" fmla="*/ 0 w 2729603"/>
                          <a:gd name="connsiteY0" fmla="*/ 10197 h 10197"/>
                          <a:gd name="connsiteX1" fmla="*/ 115619 w 2729603"/>
                          <a:gd name="connsiteY1" fmla="*/ 6781 h 10197"/>
                          <a:gd name="connsiteX2" fmla="*/ 175151 w 2729603"/>
                          <a:gd name="connsiteY2" fmla="*/ 2018 h 10197"/>
                          <a:gd name="connsiteX3" fmla="*/ 2729603 w 2729603"/>
                          <a:gd name="connsiteY3" fmla="*/ 0 h 10197"/>
                          <a:gd name="connsiteX0" fmla="*/ 0 w 2729603"/>
                          <a:gd name="connsiteY0" fmla="*/ 10197 h 10197"/>
                          <a:gd name="connsiteX1" fmla="*/ 115619 w 2729603"/>
                          <a:gd name="connsiteY1" fmla="*/ 6781 h 10197"/>
                          <a:gd name="connsiteX2" fmla="*/ 175151 w 2729603"/>
                          <a:gd name="connsiteY2" fmla="*/ 2018 h 10197"/>
                          <a:gd name="connsiteX3" fmla="*/ 2729603 w 2729603"/>
                          <a:gd name="connsiteY3" fmla="*/ 0 h 10197"/>
                          <a:gd name="connsiteX0" fmla="*/ 0 w 2729603"/>
                          <a:gd name="connsiteY0" fmla="*/ 10197 h 10197"/>
                          <a:gd name="connsiteX1" fmla="*/ 115619 w 2729603"/>
                          <a:gd name="connsiteY1" fmla="*/ 6781 h 10197"/>
                          <a:gd name="connsiteX2" fmla="*/ 175151 w 2729603"/>
                          <a:gd name="connsiteY2" fmla="*/ 2018 h 10197"/>
                          <a:gd name="connsiteX3" fmla="*/ 2729603 w 2729603"/>
                          <a:gd name="connsiteY3" fmla="*/ 0 h 10197"/>
                          <a:gd name="connsiteX0" fmla="*/ 0 w 2729603"/>
                          <a:gd name="connsiteY0" fmla="*/ 10560 h 10560"/>
                          <a:gd name="connsiteX1" fmla="*/ 115619 w 2729603"/>
                          <a:gd name="connsiteY1" fmla="*/ 7144 h 10560"/>
                          <a:gd name="connsiteX2" fmla="*/ 175151 w 2729603"/>
                          <a:gd name="connsiteY2" fmla="*/ 2381 h 10560"/>
                          <a:gd name="connsiteX3" fmla="*/ 1320532 w 2729603"/>
                          <a:gd name="connsiteY3" fmla="*/ 0 h 10560"/>
                          <a:gd name="connsiteX4" fmla="*/ 2729603 w 2729603"/>
                          <a:gd name="connsiteY4" fmla="*/ 363 h 10560"/>
                          <a:gd name="connsiteX0" fmla="*/ 0 w 2729603"/>
                          <a:gd name="connsiteY0" fmla="*/ 10560 h 10560"/>
                          <a:gd name="connsiteX1" fmla="*/ 115619 w 2729603"/>
                          <a:gd name="connsiteY1" fmla="*/ 7144 h 10560"/>
                          <a:gd name="connsiteX2" fmla="*/ 175151 w 2729603"/>
                          <a:gd name="connsiteY2" fmla="*/ 2381 h 10560"/>
                          <a:gd name="connsiteX3" fmla="*/ 1320532 w 2729603"/>
                          <a:gd name="connsiteY3" fmla="*/ 0 h 10560"/>
                          <a:gd name="connsiteX4" fmla="*/ 2729603 w 2729603"/>
                          <a:gd name="connsiteY4" fmla="*/ 363 h 10560"/>
                          <a:gd name="connsiteX0" fmla="*/ 0 w 2729603"/>
                          <a:gd name="connsiteY0" fmla="*/ 10560 h 10560"/>
                          <a:gd name="connsiteX1" fmla="*/ 115619 w 2729603"/>
                          <a:gd name="connsiteY1" fmla="*/ 7144 h 10560"/>
                          <a:gd name="connsiteX2" fmla="*/ 175151 w 2729603"/>
                          <a:gd name="connsiteY2" fmla="*/ 2381 h 10560"/>
                          <a:gd name="connsiteX3" fmla="*/ 1320532 w 2729603"/>
                          <a:gd name="connsiteY3" fmla="*/ 0 h 10560"/>
                          <a:gd name="connsiteX4" fmla="*/ 2729603 w 2729603"/>
                          <a:gd name="connsiteY4" fmla="*/ 363 h 10560"/>
                          <a:gd name="connsiteX0" fmla="*/ 0 w 2729603"/>
                          <a:gd name="connsiteY0" fmla="*/ 10599 h 10599"/>
                          <a:gd name="connsiteX1" fmla="*/ 115619 w 2729603"/>
                          <a:gd name="connsiteY1" fmla="*/ 7183 h 10599"/>
                          <a:gd name="connsiteX2" fmla="*/ 175151 w 2729603"/>
                          <a:gd name="connsiteY2" fmla="*/ 2420 h 10599"/>
                          <a:gd name="connsiteX3" fmla="*/ 1320532 w 2729603"/>
                          <a:gd name="connsiteY3" fmla="*/ 39 h 10599"/>
                          <a:gd name="connsiteX4" fmla="*/ 1432451 w 2729603"/>
                          <a:gd name="connsiteY4" fmla="*/ 2420 h 10599"/>
                          <a:gd name="connsiteX5" fmla="*/ 2729603 w 2729603"/>
                          <a:gd name="connsiteY5" fmla="*/ 402 h 10599"/>
                          <a:gd name="connsiteX0" fmla="*/ 0 w 2729603"/>
                          <a:gd name="connsiteY0" fmla="*/ 11045 h 11045"/>
                          <a:gd name="connsiteX1" fmla="*/ 115619 w 2729603"/>
                          <a:gd name="connsiteY1" fmla="*/ 7629 h 11045"/>
                          <a:gd name="connsiteX2" fmla="*/ 175151 w 2729603"/>
                          <a:gd name="connsiteY2" fmla="*/ 2866 h 11045"/>
                          <a:gd name="connsiteX3" fmla="*/ 1320532 w 2729603"/>
                          <a:gd name="connsiteY3" fmla="*/ 485 h 11045"/>
                          <a:gd name="connsiteX4" fmla="*/ 1432451 w 2729603"/>
                          <a:gd name="connsiteY4" fmla="*/ 2866 h 11045"/>
                          <a:gd name="connsiteX5" fmla="*/ 2729603 w 2729603"/>
                          <a:gd name="connsiteY5" fmla="*/ 848 h 11045"/>
                          <a:gd name="connsiteX0" fmla="*/ 0 w 2729603"/>
                          <a:gd name="connsiteY0" fmla="*/ 11329 h 11329"/>
                          <a:gd name="connsiteX1" fmla="*/ 115619 w 2729603"/>
                          <a:gd name="connsiteY1" fmla="*/ 7913 h 11329"/>
                          <a:gd name="connsiteX2" fmla="*/ 175151 w 2729603"/>
                          <a:gd name="connsiteY2" fmla="*/ 3150 h 11329"/>
                          <a:gd name="connsiteX3" fmla="*/ 1320532 w 2729603"/>
                          <a:gd name="connsiteY3" fmla="*/ 769 h 11329"/>
                          <a:gd name="connsiteX4" fmla="*/ 1432451 w 2729603"/>
                          <a:gd name="connsiteY4" fmla="*/ 3150 h 11329"/>
                          <a:gd name="connsiteX5" fmla="*/ 2729603 w 2729603"/>
                          <a:gd name="connsiteY5" fmla="*/ 1132 h 11329"/>
                          <a:gd name="connsiteX0" fmla="*/ 0 w 2729603"/>
                          <a:gd name="connsiteY0" fmla="*/ 11329 h 11329"/>
                          <a:gd name="connsiteX1" fmla="*/ 115619 w 2729603"/>
                          <a:gd name="connsiteY1" fmla="*/ 7913 h 11329"/>
                          <a:gd name="connsiteX2" fmla="*/ 175151 w 2729603"/>
                          <a:gd name="connsiteY2" fmla="*/ 3150 h 11329"/>
                          <a:gd name="connsiteX3" fmla="*/ 370413 w 2729603"/>
                          <a:gd name="connsiteY3" fmla="*/ 770 h 11329"/>
                          <a:gd name="connsiteX4" fmla="*/ 1320532 w 2729603"/>
                          <a:gd name="connsiteY4" fmla="*/ 769 h 11329"/>
                          <a:gd name="connsiteX5" fmla="*/ 1432451 w 2729603"/>
                          <a:gd name="connsiteY5" fmla="*/ 3150 h 11329"/>
                          <a:gd name="connsiteX6" fmla="*/ 2729603 w 2729603"/>
                          <a:gd name="connsiteY6" fmla="*/ 1132 h 11329"/>
                          <a:gd name="connsiteX0" fmla="*/ 0 w 2729603"/>
                          <a:gd name="connsiteY0" fmla="*/ 11329 h 11329"/>
                          <a:gd name="connsiteX1" fmla="*/ 115619 w 2729603"/>
                          <a:gd name="connsiteY1" fmla="*/ 7913 h 11329"/>
                          <a:gd name="connsiteX2" fmla="*/ 175151 w 2729603"/>
                          <a:gd name="connsiteY2" fmla="*/ 3150 h 11329"/>
                          <a:gd name="connsiteX3" fmla="*/ 370413 w 2729603"/>
                          <a:gd name="connsiteY3" fmla="*/ 770 h 11329"/>
                          <a:gd name="connsiteX4" fmla="*/ 1320532 w 2729603"/>
                          <a:gd name="connsiteY4" fmla="*/ 769 h 11329"/>
                          <a:gd name="connsiteX5" fmla="*/ 1432451 w 2729603"/>
                          <a:gd name="connsiteY5" fmla="*/ 3150 h 11329"/>
                          <a:gd name="connsiteX6" fmla="*/ 2729603 w 2729603"/>
                          <a:gd name="connsiteY6" fmla="*/ 1132 h 11329"/>
                          <a:gd name="connsiteX0" fmla="*/ 0 w 2729603"/>
                          <a:gd name="connsiteY0" fmla="*/ 11329 h 11329"/>
                          <a:gd name="connsiteX1" fmla="*/ 115619 w 2729603"/>
                          <a:gd name="connsiteY1" fmla="*/ 7913 h 11329"/>
                          <a:gd name="connsiteX2" fmla="*/ 175151 w 2729603"/>
                          <a:gd name="connsiteY2" fmla="*/ 3150 h 11329"/>
                          <a:gd name="connsiteX3" fmla="*/ 370413 w 2729603"/>
                          <a:gd name="connsiteY3" fmla="*/ 770 h 11329"/>
                          <a:gd name="connsiteX4" fmla="*/ 1320532 w 2729603"/>
                          <a:gd name="connsiteY4" fmla="*/ 769 h 11329"/>
                          <a:gd name="connsiteX5" fmla="*/ 1432451 w 2729603"/>
                          <a:gd name="connsiteY5" fmla="*/ 3150 h 11329"/>
                          <a:gd name="connsiteX6" fmla="*/ 2729603 w 2729603"/>
                          <a:gd name="connsiteY6" fmla="*/ 1132 h 11329"/>
                          <a:gd name="connsiteX0" fmla="*/ 0 w 2729603"/>
                          <a:gd name="connsiteY0" fmla="*/ 11329 h 11329"/>
                          <a:gd name="connsiteX1" fmla="*/ 115619 w 2729603"/>
                          <a:gd name="connsiteY1" fmla="*/ 7913 h 11329"/>
                          <a:gd name="connsiteX2" fmla="*/ 175151 w 2729603"/>
                          <a:gd name="connsiteY2" fmla="*/ 3150 h 11329"/>
                          <a:gd name="connsiteX3" fmla="*/ 370413 w 2729603"/>
                          <a:gd name="connsiteY3" fmla="*/ 770 h 11329"/>
                          <a:gd name="connsiteX4" fmla="*/ 560913 w 2729603"/>
                          <a:gd name="connsiteY4" fmla="*/ 7914 h 11329"/>
                          <a:gd name="connsiteX5" fmla="*/ 1320532 w 2729603"/>
                          <a:gd name="connsiteY5" fmla="*/ 769 h 11329"/>
                          <a:gd name="connsiteX6" fmla="*/ 1432451 w 2729603"/>
                          <a:gd name="connsiteY6" fmla="*/ 3150 h 11329"/>
                          <a:gd name="connsiteX7" fmla="*/ 2729603 w 2729603"/>
                          <a:gd name="connsiteY7" fmla="*/ 1132 h 11329"/>
                          <a:gd name="connsiteX0" fmla="*/ 0 w 2729603"/>
                          <a:gd name="connsiteY0" fmla="*/ 11329 h 11329"/>
                          <a:gd name="connsiteX1" fmla="*/ 115619 w 2729603"/>
                          <a:gd name="connsiteY1" fmla="*/ 7913 h 11329"/>
                          <a:gd name="connsiteX2" fmla="*/ 175151 w 2729603"/>
                          <a:gd name="connsiteY2" fmla="*/ 3150 h 11329"/>
                          <a:gd name="connsiteX3" fmla="*/ 370413 w 2729603"/>
                          <a:gd name="connsiteY3" fmla="*/ 770 h 11329"/>
                          <a:gd name="connsiteX4" fmla="*/ 560913 w 2729603"/>
                          <a:gd name="connsiteY4" fmla="*/ 7914 h 11329"/>
                          <a:gd name="connsiteX5" fmla="*/ 1320532 w 2729603"/>
                          <a:gd name="connsiteY5" fmla="*/ 769 h 11329"/>
                          <a:gd name="connsiteX6" fmla="*/ 1432451 w 2729603"/>
                          <a:gd name="connsiteY6" fmla="*/ 3150 h 11329"/>
                          <a:gd name="connsiteX7" fmla="*/ 2729603 w 2729603"/>
                          <a:gd name="connsiteY7" fmla="*/ 1132 h 11329"/>
                          <a:gd name="connsiteX0" fmla="*/ 0 w 2729603"/>
                          <a:gd name="connsiteY0" fmla="*/ 11329 h 11329"/>
                          <a:gd name="connsiteX1" fmla="*/ 115619 w 2729603"/>
                          <a:gd name="connsiteY1" fmla="*/ 7913 h 11329"/>
                          <a:gd name="connsiteX2" fmla="*/ 175151 w 2729603"/>
                          <a:gd name="connsiteY2" fmla="*/ 3150 h 11329"/>
                          <a:gd name="connsiteX3" fmla="*/ 370413 w 2729603"/>
                          <a:gd name="connsiteY3" fmla="*/ 770 h 11329"/>
                          <a:gd name="connsiteX4" fmla="*/ 560913 w 2729603"/>
                          <a:gd name="connsiteY4" fmla="*/ 7914 h 11329"/>
                          <a:gd name="connsiteX5" fmla="*/ 1320532 w 2729603"/>
                          <a:gd name="connsiteY5" fmla="*/ 769 h 11329"/>
                          <a:gd name="connsiteX6" fmla="*/ 1432451 w 2729603"/>
                          <a:gd name="connsiteY6" fmla="*/ 3150 h 11329"/>
                          <a:gd name="connsiteX7" fmla="*/ 2729603 w 2729603"/>
                          <a:gd name="connsiteY7" fmla="*/ 1132 h 11329"/>
                          <a:gd name="connsiteX0" fmla="*/ 0 w 2729603"/>
                          <a:gd name="connsiteY0" fmla="*/ 11329 h 131747"/>
                          <a:gd name="connsiteX1" fmla="*/ 115619 w 2729603"/>
                          <a:gd name="connsiteY1" fmla="*/ 7913 h 131747"/>
                          <a:gd name="connsiteX2" fmla="*/ 175151 w 2729603"/>
                          <a:gd name="connsiteY2" fmla="*/ 3150 h 131747"/>
                          <a:gd name="connsiteX3" fmla="*/ 370413 w 2729603"/>
                          <a:gd name="connsiteY3" fmla="*/ 770 h 131747"/>
                          <a:gd name="connsiteX4" fmla="*/ 394226 w 2729603"/>
                          <a:gd name="connsiteY4" fmla="*/ 131739 h 131747"/>
                          <a:gd name="connsiteX5" fmla="*/ 560913 w 2729603"/>
                          <a:gd name="connsiteY5" fmla="*/ 7914 h 131747"/>
                          <a:gd name="connsiteX6" fmla="*/ 1320532 w 2729603"/>
                          <a:gd name="connsiteY6" fmla="*/ 769 h 131747"/>
                          <a:gd name="connsiteX7" fmla="*/ 1432451 w 2729603"/>
                          <a:gd name="connsiteY7" fmla="*/ 3150 h 131747"/>
                          <a:gd name="connsiteX8" fmla="*/ 2729603 w 2729603"/>
                          <a:gd name="connsiteY8" fmla="*/ 1132 h 131747"/>
                          <a:gd name="connsiteX0" fmla="*/ 0 w 2729603"/>
                          <a:gd name="connsiteY0" fmla="*/ 197637 h 318341"/>
                          <a:gd name="connsiteX1" fmla="*/ 115619 w 2729603"/>
                          <a:gd name="connsiteY1" fmla="*/ 194221 h 318341"/>
                          <a:gd name="connsiteX2" fmla="*/ 175151 w 2729603"/>
                          <a:gd name="connsiteY2" fmla="*/ 189458 h 318341"/>
                          <a:gd name="connsiteX3" fmla="*/ 370413 w 2729603"/>
                          <a:gd name="connsiteY3" fmla="*/ 187078 h 318341"/>
                          <a:gd name="connsiteX4" fmla="*/ 394226 w 2729603"/>
                          <a:gd name="connsiteY4" fmla="*/ 318047 h 318341"/>
                          <a:gd name="connsiteX5" fmla="*/ 432326 w 2729603"/>
                          <a:gd name="connsiteY5" fmla="*/ 1340 h 318341"/>
                          <a:gd name="connsiteX6" fmla="*/ 560913 w 2729603"/>
                          <a:gd name="connsiteY6" fmla="*/ 194222 h 318341"/>
                          <a:gd name="connsiteX7" fmla="*/ 1320532 w 2729603"/>
                          <a:gd name="connsiteY7" fmla="*/ 187077 h 318341"/>
                          <a:gd name="connsiteX8" fmla="*/ 1432451 w 2729603"/>
                          <a:gd name="connsiteY8" fmla="*/ 189458 h 318341"/>
                          <a:gd name="connsiteX9" fmla="*/ 2729603 w 2729603"/>
                          <a:gd name="connsiteY9" fmla="*/ 187440 h 31834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75151 w 2729603"/>
                          <a:gd name="connsiteY2" fmla="*/ 190338 h 319221"/>
                          <a:gd name="connsiteX3" fmla="*/ 370413 w 2729603"/>
                          <a:gd name="connsiteY3" fmla="*/ 187958 h 319221"/>
                          <a:gd name="connsiteX4" fmla="*/ 394226 w 2729603"/>
                          <a:gd name="connsiteY4" fmla="*/ 318927 h 319221"/>
                          <a:gd name="connsiteX5" fmla="*/ 432326 w 2729603"/>
                          <a:gd name="connsiteY5" fmla="*/ 2220 h 319221"/>
                          <a:gd name="connsiteX6" fmla="*/ 451376 w 2729603"/>
                          <a:gd name="connsiteY6" fmla="*/ 268920 h 319221"/>
                          <a:gd name="connsiteX7" fmla="*/ 560913 w 2729603"/>
                          <a:gd name="connsiteY7" fmla="*/ 195102 h 319221"/>
                          <a:gd name="connsiteX8" fmla="*/ 1320532 w 2729603"/>
                          <a:gd name="connsiteY8" fmla="*/ 187957 h 319221"/>
                          <a:gd name="connsiteX9" fmla="*/ 1432451 w 2729603"/>
                          <a:gd name="connsiteY9" fmla="*/ 190338 h 319221"/>
                          <a:gd name="connsiteX10" fmla="*/ 2729603 w 2729603"/>
                          <a:gd name="connsiteY10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75151 w 2729603"/>
                          <a:gd name="connsiteY2" fmla="*/ 190338 h 319221"/>
                          <a:gd name="connsiteX3" fmla="*/ 370413 w 2729603"/>
                          <a:gd name="connsiteY3" fmla="*/ 187958 h 319221"/>
                          <a:gd name="connsiteX4" fmla="*/ 394226 w 2729603"/>
                          <a:gd name="connsiteY4" fmla="*/ 318927 h 319221"/>
                          <a:gd name="connsiteX5" fmla="*/ 432326 w 2729603"/>
                          <a:gd name="connsiteY5" fmla="*/ 2220 h 319221"/>
                          <a:gd name="connsiteX6" fmla="*/ 451376 w 2729603"/>
                          <a:gd name="connsiteY6" fmla="*/ 268920 h 319221"/>
                          <a:gd name="connsiteX7" fmla="*/ 477569 w 2729603"/>
                          <a:gd name="connsiteY7" fmla="*/ 35558 h 319221"/>
                          <a:gd name="connsiteX8" fmla="*/ 560913 w 2729603"/>
                          <a:gd name="connsiteY8" fmla="*/ 195102 h 319221"/>
                          <a:gd name="connsiteX9" fmla="*/ 1320532 w 2729603"/>
                          <a:gd name="connsiteY9" fmla="*/ 187957 h 319221"/>
                          <a:gd name="connsiteX10" fmla="*/ 1432451 w 2729603"/>
                          <a:gd name="connsiteY10" fmla="*/ 190338 h 319221"/>
                          <a:gd name="connsiteX11" fmla="*/ 2729603 w 2729603"/>
                          <a:gd name="connsiteY11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75151 w 2729603"/>
                          <a:gd name="connsiteY2" fmla="*/ 190338 h 319221"/>
                          <a:gd name="connsiteX3" fmla="*/ 370413 w 2729603"/>
                          <a:gd name="connsiteY3" fmla="*/ 187958 h 319221"/>
                          <a:gd name="connsiteX4" fmla="*/ 394226 w 2729603"/>
                          <a:gd name="connsiteY4" fmla="*/ 318927 h 319221"/>
                          <a:gd name="connsiteX5" fmla="*/ 432326 w 2729603"/>
                          <a:gd name="connsiteY5" fmla="*/ 2220 h 319221"/>
                          <a:gd name="connsiteX6" fmla="*/ 451376 w 2729603"/>
                          <a:gd name="connsiteY6" fmla="*/ 268920 h 319221"/>
                          <a:gd name="connsiteX7" fmla="*/ 477569 w 2729603"/>
                          <a:gd name="connsiteY7" fmla="*/ 35558 h 319221"/>
                          <a:gd name="connsiteX8" fmla="*/ 503763 w 2729603"/>
                          <a:gd name="connsiteY8" fmla="*/ 273683 h 319221"/>
                          <a:gd name="connsiteX9" fmla="*/ 560913 w 2729603"/>
                          <a:gd name="connsiteY9" fmla="*/ 195102 h 319221"/>
                          <a:gd name="connsiteX10" fmla="*/ 1320532 w 2729603"/>
                          <a:gd name="connsiteY10" fmla="*/ 187957 h 319221"/>
                          <a:gd name="connsiteX11" fmla="*/ 1432451 w 2729603"/>
                          <a:gd name="connsiteY11" fmla="*/ 190338 h 319221"/>
                          <a:gd name="connsiteX12" fmla="*/ 2729603 w 2729603"/>
                          <a:gd name="connsiteY12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75151 w 2729603"/>
                          <a:gd name="connsiteY2" fmla="*/ 190338 h 319221"/>
                          <a:gd name="connsiteX3" fmla="*/ 370413 w 2729603"/>
                          <a:gd name="connsiteY3" fmla="*/ 187958 h 319221"/>
                          <a:gd name="connsiteX4" fmla="*/ 394226 w 2729603"/>
                          <a:gd name="connsiteY4" fmla="*/ 318927 h 319221"/>
                          <a:gd name="connsiteX5" fmla="*/ 432326 w 2729603"/>
                          <a:gd name="connsiteY5" fmla="*/ 2220 h 319221"/>
                          <a:gd name="connsiteX6" fmla="*/ 451376 w 2729603"/>
                          <a:gd name="connsiteY6" fmla="*/ 268920 h 319221"/>
                          <a:gd name="connsiteX7" fmla="*/ 477569 w 2729603"/>
                          <a:gd name="connsiteY7" fmla="*/ 35558 h 319221"/>
                          <a:gd name="connsiteX8" fmla="*/ 503763 w 2729603"/>
                          <a:gd name="connsiteY8" fmla="*/ 273683 h 319221"/>
                          <a:gd name="connsiteX9" fmla="*/ 525194 w 2729603"/>
                          <a:gd name="connsiteY9" fmla="*/ 118902 h 319221"/>
                          <a:gd name="connsiteX10" fmla="*/ 560913 w 2729603"/>
                          <a:gd name="connsiteY10" fmla="*/ 195102 h 319221"/>
                          <a:gd name="connsiteX11" fmla="*/ 1320532 w 2729603"/>
                          <a:gd name="connsiteY11" fmla="*/ 187957 h 319221"/>
                          <a:gd name="connsiteX12" fmla="*/ 1432451 w 2729603"/>
                          <a:gd name="connsiteY12" fmla="*/ 190338 h 319221"/>
                          <a:gd name="connsiteX13" fmla="*/ 2729603 w 2729603"/>
                          <a:gd name="connsiteY13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75151 w 2729603"/>
                          <a:gd name="connsiteY2" fmla="*/ 190338 h 319221"/>
                          <a:gd name="connsiteX3" fmla="*/ 370413 w 2729603"/>
                          <a:gd name="connsiteY3" fmla="*/ 187958 h 319221"/>
                          <a:gd name="connsiteX4" fmla="*/ 394226 w 2729603"/>
                          <a:gd name="connsiteY4" fmla="*/ 318927 h 319221"/>
                          <a:gd name="connsiteX5" fmla="*/ 432326 w 2729603"/>
                          <a:gd name="connsiteY5" fmla="*/ 2220 h 319221"/>
                          <a:gd name="connsiteX6" fmla="*/ 451376 w 2729603"/>
                          <a:gd name="connsiteY6" fmla="*/ 268920 h 319221"/>
                          <a:gd name="connsiteX7" fmla="*/ 477569 w 2729603"/>
                          <a:gd name="connsiteY7" fmla="*/ 35558 h 319221"/>
                          <a:gd name="connsiteX8" fmla="*/ 503763 w 2729603"/>
                          <a:gd name="connsiteY8" fmla="*/ 273683 h 319221"/>
                          <a:gd name="connsiteX9" fmla="*/ 525194 w 2729603"/>
                          <a:gd name="connsiteY9" fmla="*/ 118902 h 319221"/>
                          <a:gd name="connsiteX10" fmla="*/ 560913 w 2729603"/>
                          <a:gd name="connsiteY10" fmla="*/ 195102 h 319221"/>
                          <a:gd name="connsiteX11" fmla="*/ 1320532 w 2729603"/>
                          <a:gd name="connsiteY11" fmla="*/ 187957 h 319221"/>
                          <a:gd name="connsiteX12" fmla="*/ 1432451 w 2729603"/>
                          <a:gd name="connsiteY12" fmla="*/ 190338 h 319221"/>
                          <a:gd name="connsiteX13" fmla="*/ 2729603 w 2729603"/>
                          <a:gd name="connsiteY13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75151 w 2729603"/>
                          <a:gd name="connsiteY2" fmla="*/ 190338 h 319221"/>
                          <a:gd name="connsiteX3" fmla="*/ 370413 w 2729603"/>
                          <a:gd name="connsiteY3" fmla="*/ 187958 h 319221"/>
                          <a:gd name="connsiteX4" fmla="*/ 394226 w 2729603"/>
                          <a:gd name="connsiteY4" fmla="*/ 318927 h 319221"/>
                          <a:gd name="connsiteX5" fmla="*/ 432326 w 2729603"/>
                          <a:gd name="connsiteY5" fmla="*/ 2220 h 319221"/>
                          <a:gd name="connsiteX6" fmla="*/ 451376 w 2729603"/>
                          <a:gd name="connsiteY6" fmla="*/ 268920 h 319221"/>
                          <a:gd name="connsiteX7" fmla="*/ 477569 w 2729603"/>
                          <a:gd name="connsiteY7" fmla="*/ 35558 h 319221"/>
                          <a:gd name="connsiteX8" fmla="*/ 503763 w 2729603"/>
                          <a:gd name="connsiteY8" fmla="*/ 273683 h 319221"/>
                          <a:gd name="connsiteX9" fmla="*/ 525194 w 2729603"/>
                          <a:gd name="connsiteY9" fmla="*/ 118902 h 319221"/>
                          <a:gd name="connsiteX10" fmla="*/ 560913 w 2729603"/>
                          <a:gd name="connsiteY10" fmla="*/ 195102 h 319221"/>
                          <a:gd name="connsiteX11" fmla="*/ 1320532 w 2729603"/>
                          <a:gd name="connsiteY11" fmla="*/ 187957 h 319221"/>
                          <a:gd name="connsiteX12" fmla="*/ 1432451 w 2729603"/>
                          <a:gd name="connsiteY12" fmla="*/ 190338 h 319221"/>
                          <a:gd name="connsiteX13" fmla="*/ 2729603 w 2729603"/>
                          <a:gd name="connsiteY13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75151 w 2729603"/>
                          <a:gd name="connsiteY2" fmla="*/ 190338 h 319221"/>
                          <a:gd name="connsiteX3" fmla="*/ 370413 w 2729603"/>
                          <a:gd name="connsiteY3" fmla="*/ 187958 h 319221"/>
                          <a:gd name="connsiteX4" fmla="*/ 394226 w 2729603"/>
                          <a:gd name="connsiteY4" fmla="*/ 318927 h 319221"/>
                          <a:gd name="connsiteX5" fmla="*/ 432326 w 2729603"/>
                          <a:gd name="connsiteY5" fmla="*/ 2220 h 319221"/>
                          <a:gd name="connsiteX6" fmla="*/ 451376 w 2729603"/>
                          <a:gd name="connsiteY6" fmla="*/ 268920 h 319221"/>
                          <a:gd name="connsiteX7" fmla="*/ 477569 w 2729603"/>
                          <a:gd name="connsiteY7" fmla="*/ 35558 h 319221"/>
                          <a:gd name="connsiteX8" fmla="*/ 503763 w 2729603"/>
                          <a:gd name="connsiteY8" fmla="*/ 273683 h 319221"/>
                          <a:gd name="connsiteX9" fmla="*/ 525194 w 2729603"/>
                          <a:gd name="connsiteY9" fmla="*/ 118902 h 319221"/>
                          <a:gd name="connsiteX10" fmla="*/ 560913 w 2729603"/>
                          <a:gd name="connsiteY10" fmla="*/ 195102 h 319221"/>
                          <a:gd name="connsiteX11" fmla="*/ 1320532 w 2729603"/>
                          <a:gd name="connsiteY11" fmla="*/ 187957 h 319221"/>
                          <a:gd name="connsiteX12" fmla="*/ 1432451 w 2729603"/>
                          <a:gd name="connsiteY12" fmla="*/ 190338 h 319221"/>
                          <a:gd name="connsiteX13" fmla="*/ 2729603 w 2729603"/>
                          <a:gd name="connsiteY13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75151 w 2729603"/>
                          <a:gd name="connsiteY2" fmla="*/ 190338 h 319221"/>
                          <a:gd name="connsiteX3" fmla="*/ 370413 w 2729603"/>
                          <a:gd name="connsiteY3" fmla="*/ 187958 h 319221"/>
                          <a:gd name="connsiteX4" fmla="*/ 394226 w 2729603"/>
                          <a:gd name="connsiteY4" fmla="*/ 318927 h 319221"/>
                          <a:gd name="connsiteX5" fmla="*/ 432326 w 2729603"/>
                          <a:gd name="connsiteY5" fmla="*/ 2220 h 319221"/>
                          <a:gd name="connsiteX6" fmla="*/ 451376 w 2729603"/>
                          <a:gd name="connsiteY6" fmla="*/ 268920 h 319221"/>
                          <a:gd name="connsiteX7" fmla="*/ 477569 w 2729603"/>
                          <a:gd name="connsiteY7" fmla="*/ 35558 h 319221"/>
                          <a:gd name="connsiteX8" fmla="*/ 503763 w 2729603"/>
                          <a:gd name="connsiteY8" fmla="*/ 273683 h 319221"/>
                          <a:gd name="connsiteX9" fmla="*/ 525194 w 2729603"/>
                          <a:gd name="connsiteY9" fmla="*/ 118902 h 319221"/>
                          <a:gd name="connsiteX10" fmla="*/ 560913 w 2729603"/>
                          <a:gd name="connsiteY10" fmla="*/ 195102 h 319221"/>
                          <a:gd name="connsiteX11" fmla="*/ 1320532 w 2729603"/>
                          <a:gd name="connsiteY11" fmla="*/ 187957 h 319221"/>
                          <a:gd name="connsiteX12" fmla="*/ 1432451 w 2729603"/>
                          <a:gd name="connsiteY12" fmla="*/ 190338 h 319221"/>
                          <a:gd name="connsiteX13" fmla="*/ 2729603 w 2729603"/>
                          <a:gd name="connsiteY13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75151 w 2729603"/>
                          <a:gd name="connsiteY2" fmla="*/ 190338 h 319221"/>
                          <a:gd name="connsiteX3" fmla="*/ 370413 w 2729603"/>
                          <a:gd name="connsiteY3" fmla="*/ 187958 h 319221"/>
                          <a:gd name="connsiteX4" fmla="*/ 394226 w 2729603"/>
                          <a:gd name="connsiteY4" fmla="*/ 318927 h 319221"/>
                          <a:gd name="connsiteX5" fmla="*/ 432326 w 2729603"/>
                          <a:gd name="connsiteY5" fmla="*/ 2220 h 319221"/>
                          <a:gd name="connsiteX6" fmla="*/ 451376 w 2729603"/>
                          <a:gd name="connsiteY6" fmla="*/ 268920 h 319221"/>
                          <a:gd name="connsiteX7" fmla="*/ 477569 w 2729603"/>
                          <a:gd name="connsiteY7" fmla="*/ 35558 h 319221"/>
                          <a:gd name="connsiteX8" fmla="*/ 503763 w 2729603"/>
                          <a:gd name="connsiteY8" fmla="*/ 273683 h 319221"/>
                          <a:gd name="connsiteX9" fmla="*/ 525194 w 2729603"/>
                          <a:gd name="connsiteY9" fmla="*/ 118902 h 319221"/>
                          <a:gd name="connsiteX10" fmla="*/ 560913 w 2729603"/>
                          <a:gd name="connsiteY10" fmla="*/ 195102 h 319221"/>
                          <a:gd name="connsiteX11" fmla="*/ 599013 w 2729603"/>
                          <a:gd name="connsiteY11" fmla="*/ 195102 h 319221"/>
                          <a:gd name="connsiteX12" fmla="*/ 1320532 w 2729603"/>
                          <a:gd name="connsiteY12" fmla="*/ 187957 h 319221"/>
                          <a:gd name="connsiteX13" fmla="*/ 1432451 w 2729603"/>
                          <a:gd name="connsiteY13" fmla="*/ 190338 h 319221"/>
                          <a:gd name="connsiteX14" fmla="*/ 2729603 w 2729603"/>
                          <a:gd name="connsiteY14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75151 w 2729603"/>
                          <a:gd name="connsiteY2" fmla="*/ 190338 h 319221"/>
                          <a:gd name="connsiteX3" fmla="*/ 370413 w 2729603"/>
                          <a:gd name="connsiteY3" fmla="*/ 187958 h 319221"/>
                          <a:gd name="connsiteX4" fmla="*/ 394226 w 2729603"/>
                          <a:gd name="connsiteY4" fmla="*/ 318927 h 319221"/>
                          <a:gd name="connsiteX5" fmla="*/ 432326 w 2729603"/>
                          <a:gd name="connsiteY5" fmla="*/ 2220 h 319221"/>
                          <a:gd name="connsiteX6" fmla="*/ 451376 w 2729603"/>
                          <a:gd name="connsiteY6" fmla="*/ 268920 h 319221"/>
                          <a:gd name="connsiteX7" fmla="*/ 477569 w 2729603"/>
                          <a:gd name="connsiteY7" fmla="*/ 35558 h 319221"/>
                          <a:gd name="connsiteX8" fmla="*/ 503763 w 2729603"/>
                          <a:gd name="connsiteY8" fmla="*/ 273683 h 319221"/>
                          <a:gd name="connsiteX9" fmla="*/ 525194 w 2729603"/>
                          <a:gd name="connsiteY9" fmla="*/ 118902 h 319221"/>
                          <a:gd name="connsiteX10" fmla="*/ 560913 w 2729603"/>
                          <a:gd name="connsiteY10" fmla="*/ 195102 h 319221"/>
                          <a:gd name="connsiteX11" fmla="*/ 599013 w 2729603"/>
                          <a:gd name="connsiteY11" fmla="*/ 195102 h 319221"/>
                          <a:gd name="connsiteX12" fmla="*/ 1320532 w 2729603"/>
                          <a:gd name="connsiteY12" fmla="*/ 187957 h 319221"/>
                          <a:gd name="connsiteX13" fmla="*/ 1432451 w 2729603"/>
                          <a:gd name="connsiteY13" fmla="*/ 190338 h 319221"/>
                          <a:gd name="connsiteX14" fmla="*/ 2729603 w 2729603"/>
                          <a:gd name="connsiteY14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75151 w 2729603"/>
                          <a:gd name="connsiteY2" fmla="*/ 190338 h 319221"/>
                          <a:gd name="connsiteX3" fmla="*/ 370413 w 2729603"/>
                          <a:gd name="connsiteY3" fmla="*/ 187958 h 319221"/>
                          <a:gd name="connsiteX4" fmla="*/ 394226 w 2729603"/>
                          <a:gd name="connsiteY4" fmla="*/ 318927 h 319221"/>
                          <a:gd name="connsiteX5" fmla="*/ 432326 w 2729603"/>
                          <a:gd name="connsiteY5" fmla="*/ 2220 h 319221"/>
                          <a:gd name="connsiteX6" fmla="*/ 451376 w 2729603"/>
                          <a:gd name="connsiteY6" fmla="*/ 268920 h 319221"/>
                          <a:gd name="connsiteX7" fmla="*/ 477569 w 2729603"/>
                          <a:gd name="connsiteY7" fmla="*/ 35558 h 319221"/>
                          <a:gd name="connsiteX8" fmla="*/ 503763 w 2729603"/>
                          <a:gd name="connsiteY8" fmla="*/ 273683 h 319221"/>
                          <a:gd name="connsiteX9" fmla="*/ 525194 w 2729603"/>
                          <a:gd name="connsiteY9" fmla="*/ 118902 h 319221"/>
                          <a:gd name="connsiteX10" fmla="*/ 560913 w 2729603"/>
                          <a:gd name="connsiteY10" fmla="*/ 195102 h 319221"/>
                          <a:gd name="connsiteX11" fmla="*/ 599013 w 2729603"/>
                          <a:gd name="connsiteY11" fmla="*/ 195102 h 319221"/>
                          <a:gd name="connsiteX12" fmla="*/ 1320532 w 2729603"/>
                          <a:gd name="connsiteY12" fmla="*/ 187957 h 319221"/>
                          <a:gd name="connsiteX13" fmla="*/ 1432451 w 2729603"/>
                          <a:gd name="connsiteY13" fmla="*/ 190338 h 319221"/>
                          <a:gd name="connsiteX14" fmla="*/ 2729603 w 2729603"/>
                          <a:gd name="connsiteY14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75151 w 2729603"/>
                          <a:gd name="connsiteY2" fmla="*/ 190338 h 319221"/>
                          <a:gd name="connsiteX3" fmla="*/ 370413 w 2729603"/>
                          <a:gd name="connsiteY3" fmla="*/ 187958 h 319221"/>
                          <a:gd name="connsiteX4" fmla="*/ 394226 w 2729603"/>
                          <a:gd name="connsiteY4" fmla="*/ 318927 h 319221"/>
                          <a:gd name="connsiteX5" fmla="*/ 432326 w 2729603"/>
                          <a:gd name="connsiteY5" fmla="*/ 2220 h 319221"/>
                          <a:gd name="connsiteX6" fmla="*/ 451376 w 2729603"/>
                          <a:gd name="connsiteY6" fmla="*/ 268920 h 319221"/>
                          <a:gd name="connsiteX7" fmla="*/ 477569 w 2729603"/>
                          <a:gd name="connsiteY7" fmla="*/ 35558 h 319221"/>
                          <a:gd name="connsiteX8" fmla="*/ 503763 w 2729603"/>
                          <a:gd name="connsiteY8" fmla="*/ 273683 h 319221"/>
                          <a:gd name="connsiteX9" fmla="*/ 525194 w 2729603"/>
                          <a:gd name="connsiteY9" fmla="*/ 118902 h 319221"/>
                          <a:gd name="connsiteX10" fmla="*/ 560913 w 2729603"/>
                          <a:gd name="connsiteY10" fmla="*/ 195102 h 319221"/>
                          <a:gd name="connsiteX11" fmla="*/ 599013 w 2729603"/>
                          <a:gd name="connsiteY11" fmla="*/ 195102 h 319221"/>
                          <a:gd name="connsiteX12" fmla="*/ 1320532 w 2729603"/>
                          <a:gd name="connsiteY12" fmla="*/ 187957 h 319221"/>
                          <a:gd name="connsiteX13" fmla="*/ 1432451 w 2729603"/>
                          <a:gd name="connsiteY13" fmla="*/ 190338 h 319221"/>
                          <a:gd name="connsiteX14" fmla="*/ 2729603 w 2729603"/>
                          <a:gd name="connsiteY14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75151 w 2729603"/>
                          <a:gd name="connsiteY2" fmla="*/ 190338 h 319221"/>
                          <a:gd name="connsiteX3" fmla="*/ 370413 w 2729603"/>
                          <a:gd name="connsiteY3" fmla="*/ 187958 h 319221"/>
                          <a:gd name="connsiteX4" fmla="*/ 394226 w 2729603"/>
                          <a:gd name="connsiteY4" fmla="*/ 318927 h 319221"/>
                          <a:gd name="connsiteX5" fmla="*/ 432326 w 2729603"/>
                          <a:gd name="connsiteY5" fmla="*/ 2220 h 319221"/>
                          <a:gd name="connsiteX6" fmla="*/ 451376 w 2729603"/>
                          <a:gd name="connsiteY6" fmla="*/ 268920 h 319221"/>
                          <a:gd name="connsiteX7" fmla="*/ 477569 w 2729603"/>
                          <a:gd name="connsiteY7" fmla="*/ 35558 h 319221"/>
                          <a:gd name="connsiteX8" fmla="*/ 503763 w 2729603"/>
                          <a:gd name="connsiteY8" fmla="*/ 273683 h 319221"/>
                          <a:gd name="connsiteX9" fmla="*/ 525194 w 2729603"/>
                          <a:gd name="connsiteY9" fmla="*/ 118902 h 319221"/>
                          <a:gd name="connsiteX10" fmla="*/ 560913 w 2729603"/>
                          <a:gd name="connsiteY10" fmla="*/ 195102 h 319221"/>
                          <a:gd name="connsiteX11" fmla="*/ 599013 w 2729603"/>
                          <a:gd name="connsiteY11" fmla="*/ 195102 h 319221"/>
                          <a:gd name="connsiteX12" fmla="*/ 1320532 w 2729603"/>
                          <a:gd name="connsiteY12" fmla="*/ 187957 h 319221"/>
                          <a:gd name="connsiteX13" fmla="*/ 1432451 w 2729603"/>
                          <a:gd name="connsiteY13" fmla="*/ 190338 h 319221"/>
                          <a:gd name="connsiteX14" fmla="*/ 2729603 w 2729603"/>
                          <a:gd name="connsiteY14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75151 w 2729603"/>
                          <a:gd name="connsiteY2" fmla="*/ 190338 h 319221"/>
                          <a:gd name="connsiteX3" fmla="*/ 370413 w 2729603"/>
                          <a:gd name="connsiteY3" fmla="*/ 187958 h 319221"/>
                          <a:gd name="connsiteX4" fmla="*/ 394226 w 2729603"/>
                          <a:gd name="connsiteY4" fmla="*/ 318927 h 319221"/>
                          <a:gd name="connsiteX5" fmla="*/ 432326 w 2729603"/>
                          <a:gd name="connsiteY5" fmla="*/ 2220 h 319221"/>
                          <a:gd name="connsiteX6" fmla="*/ 451376 w 2729603"/>
                          <a:gd name="connsiteY6" fmla="*/ 268920 h 319221"/>
                          <a:gd name="connsiteX7" fmla="*/ 477569 w 2729603"/>
                          <a:gd name="connsiteY7" fmla="*/ 35558 h 319221"/>
                          <a:gd name="connsiteX8" fmla="*/ 503763 w 2729603"/>
                          <a:gd name="connsiteY8" fmla="*/ 273683 h 319221"/>
                          <a:gd name="connsiteX9" fmla="*/ 525194 w 2729603"/>
                          <a:gd name="connsiteY9" fmla="*/ 118902 h 319221"/>
                          <a:gd name="connsiteX10" fmla="*/ 560913 w 2729603"/>
                          <a:gd name="connsiteY10" fmla="*/ 195102 h 319221"/>
                          <a:gd name="connsiteX11" fmla="*/ 599013 w 2729603"/>
                          <a:gd name="connsiteY11" fmla="*/ 195102 h 319221"/>
                          <a:gd name="connsiteX12" fmla="*/ 1320532 w 2729603"/>
                          <a:gd name="connsiteY12" fmla="*/ 187957 h 319221"/>
                          <a:gd name="connsiteX13" fmla="*/ 1432451 w 2729603"/>
                          <a:gd name="connsiteY13" fmla="*/ 190338 h 319221"/>
                          <a:gd name="connsiteX14" fmla="*/ 2729603 w 2729603"/>
                          <a:gd name="connsiteY14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75151 w 2729603"/>
                          <a:gd name="connsiteY2" fmla="*/ 190338 h 319221"/>
                          <a:gd name="connsiteX3" fmla="*/ 370413 w 2729603"/>
                          <a:gd name="connsiteY3" fmla="*/ 187958 h 319221"/>
                          <a:gd name="connsiteX4" fmla="*/ 394226 w 2729603"/>
                          <a:gd name="connsiteY4" fmla="*/ 318927 h 319221"/>
                          <a:gd name="connsiteX5" fmla="*/ 432326 w 2729603"/>
                          <a:gd name="connsiteY5" fmla="*/ 2220 h 319221"/>
                          <a:gd name="connsiteX6" fmla="*/ 451376 w 2729603"/>
                          <a:gd name="connsiteY6" fmla="*/ 268920 h 319221"/>
                          <a:gd name="connsiteX7" fmla="*/ 477569 w 2729603"/>
                          <a:gd name="connsiteY7" fmla="*/ 35558 h 319221"/>
                          <a:gd name="connsiteX8" fmla="*/ 503763 w 2729603"/>
                          <a:gd name="connsiteY8" fmla="*/ 273683 h 319221"/>
                          <a:gd name="connsiteX9" fmla="*/ 525194 w 2729603"/>
                          <a:gd name="connsiteY9" fmla="*/ 118902 h 319221"/>
                          <a:gd name="connsiteX10" fmla="*/ 560913 w 2729603"/>
                          <a:gd name="connsiteY10" fmla="*/ 195102 h 319221"/>
                          <a:gd name="connsiteX11" fmla="*/ 599013 w 2729603"/>
                          <a:gd name="connsiteY11" fmla="*/ 195102 h 319221"/>
                          <a:gd name="connsiteX12" fmla="*/ 1320532 w 2729603"/>
                          <a:gd name="connsiteY12" fmla="*/ 187957 h 319221"/>
                          <a:gd name="connsiteX13" fmla="*/ 1432451 w 2729603"/>
                          <a:gd name="connsiteY13" fmla="*/ 190338 h 319221"/>
                          <a:gd name="connsiteX14" fmla="*/ 2729603 w 2729603"/>
                          <a:gd name="connsiteY14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29907 w 2729603"/>
                          <a:gd name="connsiteY2" fmla="*/ 168908 h 319221"/>
                          <a:gd name="connsiteX3" fmla="*/ 175151 w 2729603"/>
                          <a:gd name="connsiteY3" fmla="*/ 190338 h 319221"/>
                          <a:gd name="connsiteX4" fmla="*/ 370413 w 2729603"/>
                          <a:gd name="connsiteY4" fmla="*/ 187958 h 319221"/>
                          <a:gd name="connsiteX5" fmla="*/ 394226 w 2729603"/>
                          <a:gd name="connsiteY5" fmla="*/ 318927 h 319221"/>
                          <a:gd name="connsiteX6" fmla="*/ 432326 w 2729603"/>
                          <a:gd name="connsiteY6" fmla="*/ 2220 h 319221"/>
                          <a:gd name="connsiteX7" fmla="*/ 451376 w 2729603"/>
                          <a:gd name="connsiteY7" fmla="*/ 268920 h 319221"/>
                          <a:gd name="connsiteX8" fmla="*/ 477569 w 2729603"/>
                          <a:gd name="connsiteY8" fmla="*/ 35558 h 319221"/>
                          <a:gd name="connsiteX9" fmla="*/ 503763 w 2729603"/>
                          <a:gd name="connsiteY9" fmla="*/ 273683 h 319221"/>
                          <a:gd name="connsiteX10" fmla="*/ 525194 w 2729603"/>
                          <a:gd name="connsiteY10" fmla="*/ 118902 h 319221"/>
                          <a:gd name="connsiteX11" fmla="*/ 560913 w 2729603"/>
                          <a:gd name="connsiteY11" fmla="*/ 195102 h 319221"/>
                          <a:gd name="connsiteX12" fmla="*/ 599013 w 2729603"/>
                          <a:gd name="connsiteY12" fmla="*/ 195102 h 319221"/>
                          <a:gd name="connsiteX13" fmla="*/ 1320532 w 2729603"/>
                          <a:gd name="connsiteY13" fmla="*/ 187957 h 319221"/>
                          <a:gd name="connsiteX14" fmla="*/ 1432451 w 2729603"/>
                          <a:gd name="connsiteY14" fmla="*/ 190338 h 319221"/>
                          <a:gd name="connsiteX15" fmla="*/ 2729603 w 2729603"/>
                          <a:gd name="connsiteY15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29907 w 2729603"/>
                          <a:gd name="connsiteY2" fmla="*/ 168908 h 319221"/>
                          <a:gd name="connsiteX3" fmla="*/ 141813 w 2729603"/>
                          <a:gd name="connsiteY3" fmla="*/ 214152 h 319221"/>
                          <a:gd name="connsiteX4" fmla="*/ 175151 w 2729603"/>
                          <a:gd name="connsiteY4" fmla="*/ 190338 h 319221"/>
                          <a:gd name="connsiteX5" fmla="*/ 370413 w 2729603"/>
                          <a:gd name="connsiteY5" fmla="*/ 187958 h 319221"/>
                          <a:gd name="connsiteX6" fmla="*/ 394226 w 2729603"/>
                          <a:gd name="connsiteY6" fmla="*/ 318927 h 319221"/>
                          <a:gd name="connsiteX7" fmla="*/ 432326 w 2729603"/>
                          <a:gd name="connsiteY7" fmla="*/ 2220 h 319221"/>
                          <a:gd name="connsiteX8" fmla="*/ 451376 w 2729603"/>
                          <a:gd name="connsiteY8" fmla="*/ 268920 h 319221"/>
                          <a:gd name="connsiteX9" fmla="*/ 477569 w 2729603"/>
                          <a:gd name="connsiteY9" fmla="*/ 35558 h 319221"/>
                          <a:gd name="connsiteX10" fmla="*/ 503763 w 2729603"/>
                          <a:gd name="connsiteY10" fmla="*/ 273683 h 319221"/>
                          <a:gd name="connsiteX11" fmla="*/ 525194 w 2729603"/>
                          <a:gd name="connsiteY11" fmla="*/ 118902 h 319221"/>
                          <a:gd name="connsiteX12" fmla="*/ 560913 w 2729603"/>
                          <a:gd name="connsiteY12" fmla="*/ 195102 h 319221"/>
                          <a:gd name="connsiteX13" fmla="*/ 599013 w 2729603"/>
                          <a:gd name="connsiteY13" fmla="*/ 195102 h 319221"/>
                          <a:gd name="connsiteX14" fmla="*/ 1320532 w 2729603"/>
                          <a:gd name="connsiteY14" fmla="*/ 187957 h 319221"/>
                          <a:gd name="connsiteX15" fmla="*/ 1432451 w 2729603"/>
                          <a:gd name="connsiteY15" fmla="*/ 190338 h 319221"/>
                          <a:gd name="connsiteX16" fmla="*/ 2729603 w 2729603"/>
                          <a:gd name="connsiteY16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29907 w 2729603"/>
                          <a:gd name="connsiteY2" fmla="*/ 168908 h 319221"/>
                          <a:gd name="connsiteX3" fmla="*/ 141813 w 2729603"/>
                          <a:gd name="connsiteY3" fmla="*/ 214152 h 319221"/>
                          <a:gd name="connsiteX4" fmla="*/ 148957 w 2729603"/>
                          <a:gd name="connsiteY4" fmla="*/ 164145 h 319221"/>
                          <a:gd name="connsiteX5" fmla="*/ 175151 w 2729603"/>
                          <a:gd name="connsiteY5" fmla="*/ 190338 h 319221"/>
                          <a:gd name="connsiteX6" fmla="*/ 370413 w 2729603"/>
                          <a:gd name="connsiteY6" fmla="*/ 187958 h 319221"/>
                          <a:gd name="connsiteX7" fmla="*/ 394226 w 2729603"/>
                          <a:gd name="connsiteY7" fmla="*/ 318927 h 319221"/>
                          <a:gd name="connsiteX8" fmla="*/ 432326 w 2729603"/>
                          <a:gd name="connsiteY8" fmla="*/ 2220 h 319221"/>
                          <a:gd name="connsiteX9" fmla="*/ 451376 w 2729603"/>
                          <a:gd name="connsiteY9" fmla="*/ 268920 h 319221"/>
                          <a:gd name="connsiteX10" fmla="*/ 477569 w 2729603"/>
                          <a:gd name="connsiteY10" fmla="*/ 35558 h 319221"/>
                          <a:gd name="connsiteX11" fmla="*/ 503763 w 2729603"/>
                          <a:gd name="connsiteY11" fmla="*/ 273683 h 319221"/>
                          <a:gd name="connsiteX12" fmla="*/ 525194 w 2729603"/>
                          <a:gd name="connsiteY12" fmla="*/ 118902 h 319221"/>
                          <a:gd name="connsiteX13" fmla="*/ 560913 w 2729603"/>
                          <a:gd name="connsiteY13" fmla="*/ 195102 h 319221"/>
                          <a:gd name="connsiteX14" fmla="*/ 599013 w 2729603"/>
                          <a:gd name="connsiteY14" fmla="*/ 195102 h 319221"/>
                          <a:gd name="connsiteX15" fmla="*/ 1320532 w 2729603"/>
                          <a:gd name="connsiteY15" fmla="*/ 187957 h 319221"/>
                          <a:gd name="connsiteX16" fmla="*/ 1432451 w 2729603"/>
                          <a:gd name="connsiteY16" fmla="*/ 190338 h 319221"/>
                          <a:gd name="connsiteX17" fmla="*/ 2729603 w 2729603"/>
                          <a:gd name="connsiteY17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29907 w 2729603"/>
                          <a:gd name="connsiteY2" fmla="*/ 168908 h 319221"/>
                          <a:gd name="connsiteX3" fmla="*/ 141813 w 2729603"/>
                          <a:gd name="connsiteY3" fmla="*/ 214152 h 319221"/>
                          <a:gd name="connsiteX4" fmla="*/ 148957 w 2729603"/>
                          <a:gd name="connsiteY4" fmla="*/ 164145 h 319221"/>
                          <a:gd name="connsiteX5" fmla="*/ 163244 w 2729603"/>
                          <a:gd name="connsiteY5" fmla="*/ 221295 h 319221"/>
                          <a:gd name="connsiteX6" fmla="*/ 175151 w 2729603"/>
                          <a:gd name="connsiteY6" fmla="*/ 190338 h 319221"/>
                          <a:gd name="connsiteX7" fmla="*/ 370413 w 2729603"/>
                          <a:gd name="connsiteY7" fmla="*/ 187958 h 319221"/>
                          <a:gd name="connsiteX8" fmla="*/ 394226 w 2729603"/>
                          <a:gd name="connsiteY8" fmla="*/ 318927 h 319221"/>
                          <a:gd name="connsiteX9" fmla="*/ 432326 w 2729603"/>
                          <a:gd name="connsiteY9" fmla="*/ 2220 h 319221"/>
                          <a:gd name="connsiteX10" fmla="*/ 451376 w 2729603"/>
                          <a:gd name="connsiteY10" fmla="*/ 268920 h 319221"/>
                          <a:gd name="connsiteX11" fmla="*/ 477569 w 2729603"/>
                          <a:gd name="connsiteY11" fmla="*/ 35558 h 319221"/>
                          <a:gd name="connsiteX12" fmla="*/ 503763 w 2729603"/>
                          <a:gd name="connsiteY12" fmla="*/ 273683 h 319221"/>
                          <a:gd name="connsiteX13" fmla="*/ 525194 w 2729603"/>
                          <a:gd name="connsiteY13" fmla="*/ 118902 h 319221"/>
                          <a:gd name="connsiteX14" fmla="*/ 560913 w 2729603"/>
                          <a:gd name="connsiteY14" fmla="*/ 195102 h 319221"/>
                          <a:gd name="connsiteX15" fmla="*/ 599013 w 2729603"/>
                          <a:gd name="connsiteY15" fmla="*/ 195102 h 319221"/>
                          <a:gd name="connsiteX16" fmla="*/ 1320532 w 2729603"/>
                          <a:gd name="connsiteY16" fmla="*/ 187957 h 319221"/>
                          <a:gd name="connsiteX17" fmla="*/ 1432451 w 2729603"/>
                          <a:gd name="connsiteY17" fmla="*/ 190338 h 319221"/>
                          <a:gd name="connsiteX18" fmla="*/ 2729603 w 2729603"/>
                          <a:gd name="connsiteY18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29907 w 2729603"/>
                          <a:gd name="connsiteY2" fmla="*/ 168908 h 319221"/>
                          <a:gd name="connsiteX3" fmla="*/ 141813 w 2729603"/>
                          <a:gd name="connsiteY3" fmla="*/ 214152 h 319221"/>
                          <a:gd name="connsiteX4" fmla="*/ 148957 w 2729603"/>
                          <a:gd name="connsiteY4" fmla="*/ 164145 h 319221"/>
                          <a:gd name="connsiteX5" fmla="*/ 163244 w 2729603"/>
                          <a:gd name="connsiteY5" fmla="*/ 221295 h 319221"/>
                          <a:gd name="connsiteX6" fmla="*/ 175151 w 2729603"/>
                          <a:gd name="connsiteY6" fmla="*/ 183195 h 319221"/>
                          <a:gd name="connsiteX7" fmla="*/ 370413 w 2729603"/>
                          <a:gd name="connsiteY7" fmla="*/ 187958 h 319221"/>
                          <a:gd name="connsiteX8" fmla="*/ 394226 w 2729603"/>
                          <a:gd name="connsiteY8" fmla="*/ 318927 h 319221"/>
                          <a:gd name="connsiteX9" fmla="*/ 432326 w 2729603"/>
                          <a:gd name="connsiteY9" fmla="*/ 2220 h 319221"/>
                          <a:gd name="connsiteX10" fmla="*/ 451376 w 2729603"/>
                          <a:gd name="connsiteY10" fmla="*/ 268920 h 319221"/>
                          <a:gd name="connsiteX11" fmla="*/ 477569 w 2729603"/>
                          <a:gd name="connsiteY11" fmla="*/ 35558 h 319221"/>
                          <a:gd name="connsiteX12" fmla="*/ 503763 w 2729603"/>
                          <a:gd name="connsiteY12" fmla="*/ 273683 h 319221"/>
                          <a:gd name="connsiteX13" fmla="*/ 525194 w 2729603"/>
                          <a:gd name="connsiteY13" fmla="*/ 118902 h 319221"/>
                          <a:gd name="connsiteX14" fmla="*/ 560913 w 2729603"/>
                          <a:gd name="connsiteY14" fmla="*/ 195102 h 319221"/>
                          <a:gd name="connsiteX15" fmla="*/ 599013 w 2729603"/>
                          <a:gd name="connsiteY15" fmla="*/ 195102 h 319221"/>
                          <a:gd name="connsiteX16" fmla="*/ 1320532 w 2729603"/>
                          <a:gd name="connsiteY16" fmla="*/ 187957 h 319221"/>
                          <a:gd name="connsiteX17" fmla="*/ 1432451 w 2729603"/>
                          <a:gd name="connsiteY17" fmla="*/ 190338 h 319221"/>
                          <a:gd name="connsiteX18" fmla="*/ 2729603 w 2729603"/>
                          <a:gd name="connsiteY18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29907 w 2729603"/>
                          <a:gd name="connsiteY2" fmla="*/ 168908 h 319221"/>
                          <a:gd name="connsiteX3" fmla="*/ 141813 w 2729603"/>
                          <a:gd name="connsiteY3" fmla="*/ 214152 h 319221"/>
                          <a:gd name="connsiteX4" fmla="*/ 148957 w 2729603"/>
                          <a:gd name="connsiteY4" fmla="*/ 164145 h 319221"/>
                          <a:gd name="connsiteX5" fmla="*/ 163244 w 2729603"/>
                          <a:gd name="connsiteY5" fmla="*/ 221295 h 319221"/>
                          <a:gd name="connsiteX6" fmla="*/ 175151 w 2729603"/>
                          <a:gd name="connsiteY6" fmla="*/ 183195 h 319221"/>
                          <a:gd name="connsiteX7" fmla="*/ 370413 w 2729603"/>
                          <a:gd name="connsiteY7" fmla="*/ 187958 h 319221"/>
                          <a:gd name="connsiteX8" fmla="*/ 394226 w 2729603"/>
                          <a:gd name="connsiteY8" fmla="*/ 318927 h 319221"/>
                          <a:gd name="connsiteX9" fmla="*/ 432326 w 2729603"/>
                          <a:gd name="connsiteY9" fmla="*/ 2220 h 319221"/>
                          <a:gd name="connsiteX10" fmla="*/ 451376 w 2729603"/>
                          <a:gd name="connsiteY10" fmla="*/ 268920 h 319221"/>
                          <a:gd name="connsiteX11" fmla="*/ 477569 w 2729603"/>
                          <a:gd name="connsiteY11" fmla="*/ 35558 h 319221"/>
                          <a:gd name="connsiteX12" fmla="*/ 503763 w 2729603"/>
                          <a:gd name="connsiteY12" fmla="*/ 273683 h 319221"/>
                          <a:gd name="connsiteX13" fmla="*/ 525194 w 2729603"/>
                          <a:gd name="connsiteY13" fmla="*/ 118902 h 319221"/>
                          <a:gd name="connsiteX14" fmla="*/ 560913 w 2729603"/>
                          <a:gd name="connsiteY14" fmla="*/ 195102 h 319221"/>
                          <a:gd name="connsiteX15" fmla="*/ 599013 w 2729603"/>
                          <a:gd name="connsiteY15" fmla="*/ 195102 h 319221"/>
                          <a:gd name="connsiteX16" fmla="*/ 1320532 w 2729603"/>
                          <a:gd name="connsiteY16" fmla="*/ 187957 h 319221"/>
                          <a:gd name="connsiteX17" fmla="*/ 1432451 w 2729603"/>
                          <a:gd name="connsiteY17" fmla="*/ 190338 h 319221"/>
                          <a:gd name="connsiteX18" fmla="*/ 2729603 w 2729603"/>
                          <a:gd name="connsiteY18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29907 w 2729603"/>
                          <a:gd name="connsiteY2" fmla="*/ 168908 h 319221"/>
                          <a:gd name="connsiteX3" fmla="*/ 141813 w 2729603"/>
                          <a:gd name="connsiteY3" fmla="*/ 214152 h 319221"/>
                          <a:gd name="connsiteX4" fmla="*/ 148957 w 2729603"/>
                          <a:gd name="connsiteY4" fmla="*/ 164145 h 319221"/>
                          <a:gd name="connsiteX5" fmla="*/ 163244 w 2729603"/>
                          <a:gd name="connsiteY5" fmla="*/ 221295 h 319221"/>
                          <a:gd name="connsiteX6" fmla="*/ 175151 w 2729603"/>
                          <a:gd name="connsiteY6" fmla="*/ 183195 h 319221"/>
                          <a:gd name="connsiteX7" fmla="*/ 370413 w 2729603"/>
                          <a:gd name="connsiteY7" fmla="*/ 187958 h 319221"/>
                          <a:gd name="connsiteX8" fmla="*/ 394226 w 2729603"/>
                          <a:gd name="connsiteY8" fmla="*/ 318927 h 319221"/>
                          <a:gd name="connsiteX9" fmla="*/ 432326 w 2729603"/>
                          <a:gd name="connsiteY9" fmla="*/ 2220 h 319221"/>
                          <a:gd name="connsiteX10" fmla="*/ 451376 w 2729603"/>
                          <a:gd name="connsiteY10" fmla="*/ 268920 h 319221"/>
                          <a:gd name="connsiteX11" fmla="*/ 477569 w 2729603"/>
                          <a:gd name="connsiteY11" fmla="*/ 35558 h 319221"/>
                          <a:gd name="connsiteX12" fmla="*/ 503763 w 2729603"/>
                          <a:gd name="connsiteY12" fmla="*/ 273683 h 319221"/>
                          <a:gd name="connsiteX13" fmla="*/ 525194 w 2729603"/>
                          <a:gd name="connsiteY13" fmla="*/ 118902 h 319221"/>
                          <a:gd name="connsiteX14" fmla="*/ 560913 w 2729603"/>
                          <a:gd name="connsiteY14" fmla="*/ 195102 h 319221"/>
                          <a:gd name="connsiteX15" fmla="*/ 599013 w 2729603"/>
                          <a:gd name="connsiteY15" fmla="*/ 195102 h 319221"/>
                          <a:gd name="connsiteX16" fmla="*/ 1320532 w 2729603"/>
                          <a:gd name="connsiteY16" fmla="*/ 187957 h 319221"/>
                          <a:gd name="connsiteX17" fmla="*/ 1432451 w 2729603"/>
                          <a:gd name="connsiteY17" fmla="*/ 190338 h 319221"/>
                          <a:gd name="connsiteX18" fmla="*/ 2729603 w 2729603"/>
                          <a:gd name="connsiteY18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29907 w 2729603"/>
                          <a:gd name="connsiteY2" fmla="*/ 168908 h 319221"/>
                          <a:gd name="connsiteX3" fmla="*/ 141813 w 2729603"/>
                          <a:gd name="connsiteY3" fmla="*/ 214152 h 319221"/>
                          <a:gd name="connsiteX4" fmla="*/ 148957 w 2729603"/>
                          <a:gd name="connsiteY4" fmla="*/ 164145 h 319221"/>
                          <a:gd name="connsiteX5" fmla="*/ 163244 w 2729603"/>
                          <a:gd name="connsiteY5" fmla="*/ 221295 h 319221"/>
                          <a:gd name="connsiteX6" fmla="*/ 175151 w 2729603"/>
                          <a:gd name="connsiteY6" fmla="*/ 183195 h 319221"/>
                          <a:gd name="connsiteX7" fmla="*/ 370413 w 2729603"/>
                          <a:gd name="connsiteY7" fmla="*/ 187958 h 319221"/>
                          <a:gd name="connsiteX8" fmla="*/ 394226 w 2729603"/>
                          <a:gd name="connsiteY8" fmla="*/ 318927 h 319221"/>
                          <a:gd name="connsiteX9" fmla="*/ 432326 w 2729603"/>
                          <a:gd name="connsiteY9" fmla="*/ 2220 h 319221"/>
                          <a:gd name="connsiteX10" fmla="*/ 451376 w 2729603"/>
                          <a:gd name="connsiteY10" fmla="*/ 268920 h 319221"/>
                          <a:gd name="connsiteX11" fmla="*/ 477569 w 2729603"/>
                          <a:gd name="connsiteY11" fmla="*/ 35558 h 319221"/>
                          <a:gd name="connsiteX12" fmla="*/ 503763 w 2729603"/>
                          <a:gd name="connsiteY12" fmla="*/ 273683 h 319221"/>
                          <a:gd name="connsiteX13" fmla="*/ 525194 w 2729603"/>
                          <a:gd name="connsiteY13" fmla="*/ 118902 h 319221"/>
                          <a:gd name="connsiteX14" fmla="*/ 560913 w 2729603"/>
                          <a:gd name="connsiteY14" fmla="*/ 195102 h 319221"/>
                          <a:gd name="connsiteX15" fmla="*/ 599013 w 2729603"/>
                          <a:gd name="connsiteY15" fmla="*/ 195102 h 319221"/>
                          <a:gd name="connsiteX16" fmla="*/ 1306244 w 2729603"/>
                          <a:gd name="connsiteY16" fmla="*/ 195101 h 319221"/>
                          <a:gd name="connsiteX17" fmla="*/ 1432451 w 2729603"/>
                          <a:gd name="connsiteY17" fmla="*/ 190338 h 319221"/>
                          <a:gd name="connsiteX18" fmla="*/ 2729603 w 2729603"/>
                          <a:gd name="connsiteY18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29907 w 2729603"/>
                          <a:gd name="connsiteY2" fmla="*/ 168908 h 319221"/>
                          <a:gd name="connsiteX3" fmla="*/ 141813 w 2729603"/>
                          <a:gd name="connsiteY3" fmla="*/ 214152 h 319221"/>
                          <a:gd name="connsiteX4" fmla="*/ 148957 w 2729603"/>
                          <a:gd name="connsiteY4" fmla="*/ 164145 h 319221"/>
                          <a:gd name="connsiteX5" fmla="*/ 163244 w 2729603"/>
                          <a:gd name="connsiteY5" fmla="*/ 221295 h 319221"/>
                          <a:gd name="connsiteX6" fmla="*/ 175151 w 2729603"/>
                          <a:gd name="connsiteY6" fmla="*/ 183195 h 319221"/>
                          <a:gd name="connsiteX7" fmla="*/ 370413 w 2729603"/>
                          <a:gd name="connsiteY7" fmla="*/ 187958 h 319221"/>
                          <a:gd name="connsiteX8" fmla="*/ 394226 w 2729603"/>
                          <a:gd name="connsiteY8" fmla="*/ 318927 h 319221"/>
                          <a:gd name="connsiteX9" fmla="*/ 432326 w 2729603"/>
                          <a:gd name="connsiteY9" fmla="*/ 2220 h 319221"/>
                          <a:gd name="connsiteX10" fmla="*/ 451376 w 2729603"/>
                          <a:gd name="connsiteY10" fmla="*/ 268920 h 319221"/>
                          <a:gd name="connsiteX11" fmla="*/ 477569 w 2729603"/>
                          <a:gd name="connsiteY11" fmla="*/ 35558 h 319221"/>
                          <a:gd name="connsiteX12" fmla="*/ 503763 w 2729603"/>
                          <a:gd name="connsiteY12" fmla="*/ 273683 h 319221"/>
                          <a:gd name="connsiteX13" fmla="*/ 525194 w 2729603"/>
                          <a:gd name="connsiteY13" fmla="*/ 118902 h 319221"/>
                          <a:gd name="connsiteX14" fmla="*/ 560913 w 2729603"/>
                          <a:gd name="connsiteY14" fmla="*/ 195102 h 319221"/>
                          <a:gd name="connsiteX15" fmla="*/ 599013 w 2729603"/>
                          <a:gd name="connsiteY15" fmla="*/ 195102 h 319221"/>
                          <a:gd name="connsiteX16" fmla="*/ 1306244 w 2729603"/>
                          <a:gd name="connsiteY16" fmla="*/ 195101 h 319221"/>
                          <a:gd name="connsiteX17" fmla="*/ 1334819 w 2729603"/>
                          <a:gd name="connsiteY17" fmla="*/ 102233 h 319221"/>
                          <a:gd name="connsiteX18" fmla="*/ 1432451 w 2729603"/>
                          <a:gd name="connsiteY18" fmla="*/ 190338 h 319221"/>
                          <a:gd name="connsiteX19" fmla="*/ 2729603 w 2729603"/>
                          <a:gd name="connsiteY19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29907 w 2729603"/>
                          <a:gd name="connsiteY2" fmla="*/ 168908 h 319221"/>
                          <a:gd name="connsiteX3" fmla="*/ 141813 w 2729603"/>
                          <a:gd name="connsiteY3" fmla="*/ 214152 h 319221"/>
                          <a:gd name="connsiteX4" fmla="*/ 148957 w 2729603"/>
                          <a:gd name="connsiteY4" fmla="*/ 164145 h 319221"/>
                          <a:gd name="connsiteX5" fmla="*/ 163244 w 2729603"/>
                          <a:gd name="connsiteY5" fmla="*/ 221295 h 319221"/>
                          <a:gd name="connsiteX6" fmla="*/ 175151 w 2729603"/>
                          <a:gd name="connsiteY6" fmla="*/ 183195 h 319221"/>
                          <a:gd name="connsiteX7" fmla="*/ 370413 w 2729603"/>
                          <a:gd name="connsiteY7" fmla="*/ 187958 h 319221"/>
                          <a:gd name="connsiteX8" fmla="*/ 394226 w 2729603"/>
                          <a:gd name="connsiteY8" fmla="*/ 318927 h 319221"/>
                          <a:gd name="connsiteX9" fmla="*/ 432326 w 2729603"/>
                          <a:gd name="connsiteY9" fmla="*/ 2220 h 319221"/>
                          <a:gd name="connsiteX10" fmla="*/ 451376 w 2729603"/>
                          <a:gd name="connsiteY10" fmla="*/ 268920 h 319221"/>
                          <a:gd name="connsiteX11" fmla="*/ 477569 w 2729603"/>
                          <a:gd name="connsiteY11" fmla="*/ 35558 h 319221"/>
                          <a:gd name="connsiteX12" fmla="*/ 503763 w 2729603"/>
                          <a:gd name="connsiteY12" fmla="*/ 273683 h 319221"/>
                          <a:gd name="connsiteX13" fmla="*/ 525194 w 2729603"/>
                          <a:gd name="connsiteY13" fmla="*/ 118902 h 319221"/>
                          <a:gd name="connsiteX14" fmla="*/ 560913 w 2729603"/>
                          <a:gd name="connsiteY14" fmla="*/ 195102 h 319221"/>
                          <a:gd name="connsiteX15" fmla="*/ 599013 w 2729603"/>
                          <a:gd name="connsiteY15" fmla="*/ 195102 h 319221"/>
                          <a:gd name="connsiteX16" fmla="*/ 1306244 w 2729603"/>
                          <a:gd name="connsiteY16" fmla="*/ 195101 h 319221"/>
                          <a:gd name="connsiteX17" fmla="*/ 1334819 w 2729603"/>
                          <a:gd name="connsiteY17" fmla="*/ 102233 h 319221"/>
                          <a:gd name="connsiteX18" fmla="*/ 1432451 w 2729603"/>
                          <a:gd name="connsiteY18" fmla="*/ 190338 h 319221"/>
                          <a:gd name="connsiteX19" fmla="*/ 2729603 w 2729603"/>
                          <a:gd name="connsiteY19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29907 w 2729603"/>
                          <a:gd name="connsiteY2" fmla="*/ 168908 h 319221"/>
                          <a:gd name="connsiteX3" fmla="*/ 141813 w 2729603"/>
                          <a:gd name="connsiteY3" fmla="*/ 214152 h 319221"/>
                          <a:gd name="connsiteX4" fmla="*/ 148957 w 2729603"/>
                          <a:gd name="connsiteY4" fmla="*/ 164145 h 319221"/>
                          <a:gd name="connsiteX5" fmla="*/ 163244 w 2729603"/>
                          <a:gd name="connsiteY5" fmla="*/ 221295 h 319221"/>
                          <a:gd name="connsiteX6" fmla="*/ 175151 w 2729603"/>
                          <a:gd name="connsiteY6" fmla="*/ 183195 h 319221"/>
                          <a:gd name="connsiteX7" fmla="*/ 370413 w 2729603"/>
                          <a:gd name="connsiteY7" fmla="*/ 187958 h 319221"/>
                          <a:gd name="connsiteX8" fmla="*/ 394226 w 2729603"/>
                          <a:gd name="connsiteY8" fmla="*/ 318927 h 319221"/>
                          <a:gd name="connsiteX9" fmla="*/ 432326 w 2729603"/>
                          <a:gd name="connsiteY9" fmla="*/ 2220 h 319221"/>
                          <a:gd name="connsiteX10" fmla="*/ 451376 w 2729603"/>
                          <a:gd name="connsiteY10" fmla="*/ 268920 h 319221"/>
                          <a:gd name="connsiteX11" fmla="*/ 477569 w 2729603"/>
                          <a:gd name="connsiteY11" fmla="*/ 35558 h 319221"/>
                          <a:gd name="connsiteX12" fmla="*/ 503763 w 2729603"/>
                          <a:gd name="connsiteY12" fmla="*/ 273683 h 319221"/>
                          <a:gd name="connsiteX13" fmla="*/ 525194 w 2729603"/>
                          <a:gd name="connsiteY13" fmla="*/ 118902 h 319221"/>
                          <a:gd name="connsiteX14" fmla="*/ 560913 w 2729603"/>
                          <a:gd name="connsiteY14" fmla="*/ 195102 h 319221"/>
                          <a:gd name="connsiteX15" fmla="*/ 599013 w 2729603"/>
                          <a:gd name="connsiteY15" fmla="*/ 195102 h 319221"/>
                          <a:gd name="connsiteX16" fmla="*/ 1306244 w 2729603"/>
                          <a:gd name="connsiteY16" fmla="*/ 195101 h 319221"/>
                          <a:gd name="connsiteX17" fmla="*/ 1334819 w 2729603"/>
                          <a:gd name="connsiteY17" fmla="*/ 102233 h 319221"/>
                          <a:gd name="connsiteX18" fmla="*/ 1432451 w 2729603"/>
                          <a:gd name="connsiteY18" fmla="*/ 190338 h 319221"/>
                          <a:gd name="connsiteX19" fmla="*/ 2729603 w 2729603"/>
                          <a:gd name="connsiteY19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29907 w 2729603"/>
                          <a:gd name="connsiteY2" fmla="*/ 168908 h 319221"/>
                          <a:gd name="connsiteX3" fmla="*/ 141813 w 2729603"/>
                          <a:gd name="connsiteY3" fmla="*/ 214152 h 319221"/>
                          <a:gd name="connsiteX4" fmla="*/ 148957 w 2729603"/>
                          <a:gd name="connsiteY4" fmla="*/ 164145 h 319221"/>
                          <a:gd name="connsiteX5" fmla="*/ 163244 w 2729603"/>
                          <a:gd name="connsiteY5" fmla="*/ 221295 h 319221"/>
                          <a:gd name="connsiteX6" fmla="*/ 175151 w 2729603"/>
                          <a:gd name="connsiteY6" fmla="*/ 183195 h 319221"/>
                          <a:gd name="connsiteX7" fmla="*/ 370413 w 2729603"/>
                          <a:gd name="connsiteY7" fmla="*/ 187958 h 319221"/>
                          <a:gd name="connsiteX8" fmla="*/ 394226 w 2729603"/>
                          <a:gd name="connsiteY8" fmla="*/ 318927 h 319221"/>
                          <a:gd name="connsiteX9" fmla="*/ 432326 w 2729603"/>
                          <a:gd name="connsiteY9" fmla="*/ 2220 h 319221"/>
                          <a:gd name="connsiteX10" fmla="*/ 451376 w 2729603"/>
                          <a:gd name="connsiteY10" fmla="*/ 268920 h 319221"/>
                          <a:gd name="connsiteX11" fmla="*/ 477569 w 2729603"/>
                          <a:gd name="connsiteY11" fmla="*/ 35558 h 319221"/>
                          <a:gd name="connsiteX12" fmla="*/ 503763 w 2729603"/>
                          <a:gd name="connsiteY12" fmla="*/ 273683 h 319221"/>
                          <a:gd name="connsiteX13" fmla="*/ 525194 w 2729603"/>
                          <a:gd name="connsiteY13" fmla="*/ 118902 h 319221"/>
                          <a:gd name="connsiteX14" fmla="*/ 560913 w 2729603"/>
                          <a:gd name="connsiteY14" fmla="*/ 195102 h 319221"/>
                          <a:gd name="connsiteX15" fmla="*/ 599013 w 2729603"/>
                          <a:gd name="connsiteY15" fmla="*/ 195102 h 319221"/>
                          <a:gd name="connsiteX16" fmla="*/ 1306244 w 2729603"/>
                          <a:gd name="connsiteY16" fmla="*/ 195101 h 319221"/>
                          <a:gd name="connsiteX17" fmla="*/ 1334819 w 2729603"/>
                          <a:gd name="connsiteY17" fmla="*/ 102233 h 319221"/>
                          <a:gd name="connsiteX18" fmla="*/ 1375301 w 2729603"/>
                          <a:gd name="connsiteY18" fmla="*/ 264158 h 319221"/>
                          <a:gd name="connsiteX19" fmla="*/ 1432451 w 2729603"/>
                          <a:gd name="connsiteY19" fmla="*/ 190338 h 319221"/>
                          <a:gd name="connsiteX20" fmla="*/ 2729603 w 2729603"/>
                          <a:gd name="connsiteY20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29907 w 2729603"/>
                          <a:gd name="connsiteY2" fmla="*/ 168908 h 319221"/>
                          <a:gd name="connsiteX3" fmla="*/ 141813 w 2729603"/>
                          <a:gd name="connsiteY3" fmla="*/ 214152 h 319221"/>
                          <a:gd name="connsiteX4" fmla="*/ 148957 w 2729603"/>
                          <a:gd name="connsiteY4" fmla="*/ 164145 h 319221"/>
                          <a:gd name="connsiteX5" fmla="*/ 163244 w 2729603"/>
                          <a:gd name="connsiteY5" fmla="*/ 221295 h 319221"/>
                          <a:gd name="connsiteX6" fmla="*/ 175151 w 2729603"/>
                          <a:gd name="connsiteY6" fmla="*/ 183195 h 319221"/>
                          <a:gd name="connsiteX7" fmla="*/ 370413 w 2729603"/>
                          <a:gd name="connsiteY7" fmla="*/ 187958 h 319221"/>
                          <a:gd name="connsiteX8" fmla="*/ 394226 w 2729603"/>
                          <a:gd name="connsiteY8" fmla="*/ 318927 h 319221"/>
                          <a:gd name="connsiteX9" fmla="*/ 432326 w 2729603"/>
                          <a:gd name="connsiteY9" fmla="*/ 2220 h 319221"/>
                          <a:gd name="connsiteX10" fmla="*/ 451376 w 2729603"/>
                          <a:gd name="connsiteY10" fmla="*/ 268920 h 319221"/>
                          <a:gd name="connsiteX11" fmla="*/ 477569 w 2729603"/>
                          <a:gd name="connsiteY11" fmla="*/ 35558 h 319221"/>
                          <a:gd name="connsiteX12" fmla="*/ 503763 w 2729603"/>
                          <a:gd name="connsiteY12" fmla="*/ 273683 h 319221"/>
                          <a:gd name="connsiteX13" fmla="*/ 525194 w 2729603"/>
                          <a:gd name="connsiteY13" fmla="*/ 118902 h 319221"/>
                          <a:gd name="connsiteX14" fmla="*/ 560913 w 2729603"/>
                          <a:gd name="connsiteY14" fmla="*/ 195102 h 319221"/>
                          <a:gd name="connsiteX15" fmla="*/ 599013 w 2729603"/>
                          <a:gd name="connsiteY15" fmla="*/ 195102 h 319221"/>
                          <a:gd name="connsiteX16" fmla="*/ 1306244 w 2729603"/>
                          <a:gd name="connsiteY16" fmla="*/ 195101 h 319221"/>
                          <a:gd name="connsiteX17" fmla="*/ 1334819 w 2729603"/>
                          <a:gd name="connsiteY17" fmla="*/ 102233 h 319221"/>
                          <a:gd name="connsiteX18" fmla="*/ 1375301 w 2729603"/>
                          <a:gd name="connsiteY18" fmla="*/ 264158 h 319221"/>
                          <a:gd name="connsiteX19" fmla="*/ 1432451 w 2729603"/>
                          <a:gd name="connsiteY19" fmla="*/ 190338 h 319221"/>
                          <a:gd name="connsiteX20" fmla="*/ 2729603 w 2729603"/>
                          <a:gd name="connsiteY20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29907 w 2729603"/>
                          <a:gd name="connsiteY2" fmla="*/ 168908 h 319221"/>
                          <a:gd name="connsiteX3" fmla="*/ 141813 w 2729603"/>
                          <a:gd name="connsiteY3" fmla="*/ 214152 h 319221"/>
                          <a:gd name="connsiteX4" fmla="*/ 148957 w 2729603"/>
                          <a:gd name="connsiteY4" fmla="*/ 164145 h 319221"/>
                          <a:gd name="connsiteX5" fmla="*/ 163244 w 2729603"/>
                          <a:gd name="connsiteY5" fmla="*/ 221295 h 319221"/>
                          <a:gd name="connsiteX6" fmla="*/ 175151 w 2729603"/>
                          <a:gd name="connsiteY6" fmla="*/ 183195 h 319221"/>
                          <a:gd name="connsiteX7" fmla="*/ 370413 w 2729603"/>
                          <a:gd name="connsiteY7" fmla="*/ 187958 h 319221"/>
                          <a:gd name="connsiteX8" fmla="*/ 394226 w 2729603"/>
                          <a:gd name="connsiteY8" fmla="*/ 318927 h 319221"/>
                          <a:gd name="connsiteX9" fmla="*/ 432326 w 2729603"/>
                          <a:gd name="connsiteY9" fmla="*/ 2220 h 319221"/>
                          <a:gd name="connsiteX10" fmla="*/ 451376 w 2729603"/>
                          <a:gd name="connsiteY10" fmla="*/ 268920 h 319221"/>
                          <a:gd name="connsiteX11" fmla="*/ 477569 w 2729603"/>
                          <a:gd name="connsiteY11" fmla="*/ 35558 h 319221"/>
                          <a:gd name="connsiteX12" fmla="*/ 503763 w 2729603"/>
                          <a:gd name="connsiteY12" fmla="*/ 273683 h 319221"/>
                          <a:gd name="connsiteX13" fmla="*/ 525194 w 2729603"/>
                          <a:gd name="connsiteY13" fmla="*/ 118902 h 319221"/>
                          <a:gd name="connsiteX14" fmla="*/ 560913 w 2729603"/>
                          <a:gd name="connsiteY14" fmla="*/ 195102 h 319221"/>
                          <a:gd name="connsiteX15" fmla="*/ 599013 w 2729603"/>
                          <a:gd name="connsiteY15" fmla="*/ 195102 h 319221"/>
                          <a:gd name="connsiteX16" fmla="*/ 1306244 w 2729603"/>
                          <a:gd name="connsiteY16" fmla="*/ 195101 h 319221"/>
                          <a:gd name="connsiteX17" fmla="*/ 1334819 w 2729603"/>
                          <a:gd name="connsiteY17" fmla="*/ 102233 h 319221"/>
                          <a:gd name="connsiteX18" fmla="*/ 1375301 w 2729603"/>
                          <a:gd name="connsiteY18" fmla="*/ 264158 h 319221"/>
                          <a:gd name="connsiteX19" fmla="*/ 1401494 w 2729603"/>
                          <a:gd name="connsiteY19" fmla="*/ 116520 h 319221"/>
                          <a:gd name="connsiteX20" fmla="*/ 1432451 w 2729603"/>
                          <a:gd name="connsiteY20" fmla="*/ 190338 h 319221"/>
                          <a:gd name="connsiteX21" fmla="*/ 2729603 w 2729603"/>
                          <a:gd name="connsiteY21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29907 w 2729603"/>
                          <a:gd name="connsiteY2" fmla="*/ 168908 h 319221"/>
                          <a:gd name="connsiteX3" fmla="*/ 141813 w 2729603"/>
                          <a:gd name="connsiteY3" fmla="*/ 214152 h 319221"/>
                          <a:gd name="connsiteX4" fmla="*/ 148957 w 2729603"/>
                          <a:gd name="connsiteY4" fmla="*/ 164145 h 319221"/>
                          <a:gd name="connsiteX5" fmla="*/ 163244 w 2729603"/>
                          <a:gd name="connsiteY5" fmla="*/ 221295 h 319221"/>
                          <a:gd name="connsiteX6" fmla="*/ 175151 w 2729603"/>
                          <a:gd name="connsiteY6" fmla="*/ 183195 h 319221"/>
                          <a:gd name="connsiteX7" fmla="*/ 370413 w 2729603"/>
                          <a:gd name="connsiteY7" fmla="*/ 187958 h 319221"/>
                          <a:gd name="connsiteX8" fmla="*/ 394226 w 2729603"/>
                          <a:gd name="connsiteY8" fmla="*/ 318927 h 319221"/>
                          <a:gd name="connsiteX9" fmla="*/ 432326 w 2729603"/>
                          <a:gd name="connsiteY9" fmla="*/ 2220 h 319221"/>
                          <a:gd name="connsiteX10" fmla="*/ 451376 w 2729603"/>
                          <a:gd name="connsiteY10" fmla="*/ 268920 h 319221"/>
                          <a:gd name="connsiteX11" fmla="*/ 477569 w 2729603"/>
                          <a:gd name="connsiteY11" fmla="*/ 35558 h 319221"/>
                          <a:gd name="connsiteX12" fmla="*/ 503763 w 2729603"/>
                          <a:gd name="connsiteY12" fmla="*/ 273683 h 319221"/>
                          <a:gd name="connsiteX13" fmla="*/ 525194 w 2729603"/>
                          <a:gd name="connsiteY13" fmla="*/ 118902 h 319221"/>
                          <a:gd name="connsiteX14" fmla="*/ 560913 w 2729603"/>
                          <a:gd name="connsiteY14" fmla="*/ 195102 h 319221"/>
                          <a:gd name="connsiteX15" fmla="*/ 599013 w 2729603"/>
                          <a:gd name="connsiteY15" fmla="*/ 195102 h 319221"/>
                          <a:gd name="connsiteX16" fmla="*/ 1306244 w 2729603"/>
                          <a:gd name="connsiteY16" fmla="*/ 195101 h 319221"/>
                          <a:gd name="connsiteX17" fmla="*/ 1334819 w 2729603"/>
                          <a:gd name="connsiteY17" fmla="*/ 102233 h 319221"/>
                          <a:gd name="connsiteX18" fmla="*/ 1375301 w 2729603"/>
                          <a:gd name="connsiteY18" fmla="*/ 264158 h 319221"/>
                          <a:gd name="connsiteX19" fmla="*/ 1401494 w 2729603"/>
                          <a:gd name="connsiteY19" fmla="*/ 116520 h 319221"/>
                          <a:gd name="connsiteX20" fmla="*/ 1446739 w 2729603"/>
                          <a:gd name="connsiteY20" fmla="*/ 192720 h 319221"/>
                          <a:gd name="connsiteX21" fmla="*/ 2729603 w 2729603"/>
                          <a:gd name="connsiteY21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29907 w 2729603"/>
                          <a:gd name="connsiteY2" fmla="*/ 168908 h 319221"/>
                          <a:gd name="connsiteX3" fmla="*/ 141813 w 2729603"/>
                          <a:gd name="connsiteY3" fmla="*/ 214152 h 319221"/>
                          <a:gd name="connsiteX4" fmla="*/ 148957 w 2729603"/>
                          <a:gd name="connsiteY4" fmla="*/ 164145 h 319221"/>
                          <a:gd name="connsiteX5" fmla="*/ 163244 w 2729603"/>
                          <a:gd name="connsiteY5" fmla="*/ 221295 h 319221"/>
                          <a:gd name="connsiteX6" fmla="*/ 175151 w 2729603"/>
                          <a:gd name="connsiteY6" fmla="*/ 183195 h 319221"/>
                          <a:gd name="connsiteX7" fmla="*/ 370413 w 2729603"/>
                          <a:gd name="connsiteY7" fmla="*/ 187958 h 319221"/>
                          <a:gd name="connsiteX8" fmla="*/ 394226 w 2729603"/>
                          <a:gd name="connsiteY8" fmla="*/ 318927 h 319221"/>
                          <a:gd name="connsiteX9" fmla="*/ 432326 w 2729603"/>
                          <a:gd name="connsiteY9" fmla="*/ 2220 h 319221"/>
                          <a:gd name="connsiteX10" fmla="*/ 451376 w 2729603"/>
                          <a:gd name="connsiteY10" fmla="*/ 268920 h 319221"/>
                          <a:gd name="connsiteX11" fmla="*/ 477569 w 2729603"/>
                          <a:gd name="connsiteY11" fmla="*/ 35558 h 319221"/>
                          <a:gd name="connsiteX12" fmla="*/ 503763 w 2729603"/>
                          <a:gd name="connsiteY12" fmla="*/ 273683 h 319221"/>
                          <a:gd name="connsiteX13" fmla="*/ 525194 w 2729603"/>
                          <a:gd name="connsiteY13" fmla="*/ 118902 h 319221"/>
                          <a:gd name="connsiteX14" fmla="*/ 560913 w 2729603"/>
                          <a:gd name="connsiteY14" fmla="*/ 195102 h 319221"/>
                          <a:gd name="connsiteX15" fmla="*/ 599013 w 2729603"/>
                          <a:gd name="connsiteY15" fmla="*/ 195102 h 319221"/>
                          <a:gd name="connsiteX16" fmla="*/ 1306244 w 2729603"/>
                          <a:gd name="connsiteY16" fmla="*/ 195101 h 319221"/>
                          <a:gd name="connsiteX17" fmla="*/ 1334819 w 2729603"/>
                          <a:gd name="connsiteY17" fmla="*/ 102233 h 319221"/>
                          <a:gd name="connsiteX18" fmla="*/ 1375301 w 2729603"/>
                          <a:gd name="connsiteY18" fmla="*/ 264158 h 319221"/>
                          <a:gd name="connsiteX19" fmla="*/ 1401494 w 2729603"/>
                          <a:gd name="connsiteY19" fmla="*/ 116520 h 319221"/>
                          <a:gd name="connsiteX20" fmla="*/ 1446739 w 2729603"/>
                          <a:gd name="connsiteY20" fmla="*/ 192720 h 319221"/>
                          <a:gd name="connsiteX21" fmla="*/ 2729603 w 2729603"/>
                          <a:gd name="connsiteY21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29907 w 2729603"/>
                          <a:gd name="connsiteY2" fmla="*/ 168908 h 319221"/>
                          <a:gd name="connsiteX3" fmla="*/ 141813 w 2729603"/>
                          <a:gd name="connsiteY3" fmla="*/ 214152 h 319221"/>
                          <a:gd name="connsiteX4" fmla="*/ 148957 w 2729603"/>
                          <a:gd name="connsiteY4" fmla="*/ 164145 h 319221"/>
                          <a:gd name="connsiteX5" fmla="*/ 163244 w 2729603"/>
                          <a:gd name="connsiteY5" fmla="*/ 221295 h 319221"/>
                          <a:gd name="connsiteX6" fmla="*/ 175151 w 2729603"/>
                          <a:gd name="connsiteY6" fmla="*/ 183195 h 319221"/>
                          <a:gd name="connsiteX7" fmla="*/ 370413 w 2729603"/>
                          <a:gd name="connsiteY7" fmla="*/ 187958 h 319221"/>
                          <a:gd name="connsiteX8" fmla="*/ 394226 w 2729603"/>
                          <a:gd name="connsiteY8" fmla="*/ 318927 h 319221"/>
                          <a:gd name="connsiteX9" fmla="*/ 432326 w 2729603"/>
                          <a:gd name="connsiteY9" fmla="*/ 2220 h 319221"/>
                          <a:gd name="connsiteX10" fmla="*/ 451376 w 2729603"/>
                          <a:gd name="connsiteY10" fmla="*/ 268920 h 319221"/>
                          <a:gd name="connsiteX11" fmla="*/ 477569 w 2729603"/>
                          <a:gd name="connsiteY11" fmla="*/ 35558 h 319221"/>
                          <a:gd name="connsiteX12" fmla="*/ 503763 w 2729603"/>
                          <a:gd name="connsiteY12" fmla="*/ 273683 h 319221"/>
                          <a:gd name="connsiteX13" fmla="*/ 525194 w 2729603"/>
                          <a:gd name="connsiteY13" fmla="*/ 118902 h 319221"/>
                          <a:gd name="connsiteX14" fmla="*/ 560913 w 2729603"/>
                          <a:gd name="connsiteY14" fmla="*/ 195102 h 319221"/>
                          <a:gd name="connsiteX15" fmla="*/ 599013 w 2729603"/>
                          <a:gd name="connsiteY15" fmla="*/ 195102 h 319221"/>
                          <a:gd name="connsiteX16" fmla="*/ 1306244 w 2729603"/>
                          <a:gd name="connsiteY16" fmla="*/ 195101 h 319221"/>
                          <a:gd name="connsiteX17" fmla="*/ 1334819 w 2729603"/>
                          <a:gd name="connsiteY17" fmla="*/ 102233 h 319221"/>
                          <a:gd name="connsiteX18" fmla="*/ 1375301 w 2729603"/>
                          <a:gd name="connsiteY18" fmla="*/ 264158 h 319221"/>
                          <a:gd name="connsiteX19" fmla="*/ 1401494 w 2729603"/>
                          <a:gd name="connsiteY19" fmla="*/ 116520 h 319221"/>
                          <a:gd name="connsiteX20" fmla="*/ 1425307 w 2729603"/>
                          <a:gd name="connsiteY20" fmla="*/ 197483 h 319221"/>
                          <a:gd name="connsiteX21" fmla="*/ 1446739 w 2729603"/>
                          <a:gd name="connsiteY21" fmla="*/ 192720 h 319221"/>
                          <a:gd name="connsiteX22" fmla="*/ 2729603 w 2729603"/>
                          <a:gd name="connsiteY22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29907 w 2729603"/>
                          <a:gd name="connsiteY2" fmla="*/ 168908 h 319221"/>
                          <a:gd name="connsiteX3" fmla="*/ 141813 w 2729603"/>
                          <a:gd name="connsiteY3" fmla="*/ 214152 h 319221"/>
                          <a:gd name="connsiteX4" fmla="*/ 148957 w 2729603"/>
                          <a:gd name="connsiteY4" fmla="*/ 164145 h 319221"/>
                          <a:gd name="connsiteX5" fmla="*/ 163244 w 2729603"/>
                          <a:gd name="connsiteY5" fmla="*/ 221295 h 319221"/>
                          <a:gd name="connsiteX6" fmla="*/ 175151 w 2729603"/>
                          <a:gd name="connsiteY6" fmla="*/ 183195 h 319221"/>
                          <a:gd name="connsiteX7" fmla="*/ 370413 w 2729603"/>
                          <a:gd name="connsiteY7" fmla="*/ 187958 h 319221"/>
                          <a:gd name="connsiteX8" fmla="*/ 394226 w 2729603"/>
                          <a:gd name="connsiteY8" fmla="*/ 318927 h 319221"/>
                          <a:gd name="connsiteX9" fmla="*/ 432326 w 2729603"/>
                          <a:gd name="connsiteY9" fmla="*/ 2220 h 319221"/>
                          <a:gd name="connsiteX10" fmla="*/ 451376 w 2729603"/>
                          <a:gd name="connsiteY10" fmla="*/ 268920 h 319221"/>
                          <a:gd name="connsiteX11" fmla="*/ 477569 w 2729603"/>
                          <a:gd name="connsiteY11" fmla="*/ 35558 h 319221"/>
                          <a:gd name="connsiteX12" fmla="*/ 503763 w 2729603"/>
                          <a:gd name="connsiteY12" fmla="*/ 273683 h 319221"/>
                          <a:gd name="connsiteX13" fmla="*/ 525194 w 2729603"/>
                          <a:gd name="connsiteY13" fmla="*/ 118902 h 319221"/>
                          <a:gd name="connsiteX14" fmla="*/ 560913 w 2729603"/>
                          <a:gd name="connsiteY14" fmla="*/ 195102 h 319221"/>
                          <a:gd name="connsiteX15" fmla="*/ 599013 w 2729603"/>
                          <a:gd name="connsiteY15" fmla="*/ 195102 h 319221"/>
                          <a:gd name="connsiteX16" fmla="*/ 1306244 w 2729603"/>
                          <a:gd name="connsiteY16" fmla="*/ 195101 h 319221"/>
                          <a:gd name="connsiteX17" fmla="*/ 1334819 w 2729603"/>
                          <a:gd name="connsiteY17" fmla="*/ 102233 h 319221"/>
                          <a:gd name="connsiteX18" fmla="*/ 1375301 w 2729603"/>
                          <a:gd name="connsiteY18" fmla="*/ 264158 h 319221"/>
                          <a:gd name="connsiteX19" fmla="*/ 1401494 w 2729603"/>
                          <a:gd name="connsiteY19" fmla="*/ 116520 h 319221"/>
                          <a:gd name="connsiteX20" fmla="*/ 1425307 w 2729603"/>
                          <a:gd name="connsiteY20" fmla="*/ 197483 h 319221"/>
                          <a:gd name="connsiteX21" fmla="*/ 1446739 w 2729603"/>
                          <a:gd name="connsiteY21" fmla="*/ 192720 h 319221"/>
                          <a:gd name="connsiteX22" fmla="*/ 2729603 w 2729603"/>
                          <a:gd name="connsiteY22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29907 w 2729603"/>
                          <a:gd name="connsiteY2" fmla="*/ 168908 h 319221"/>
                          <a:gd name="connsiteX3" fmla="*/ 141813 w 2729603"/>
                          <a:gd name="connsiteY3" fmla="*/ 214152 h 319221"/>
                          <a:gd name="connsiteX4" fmla="*/ 148957 w 2729603"/>
                          <a:gd name="connsiteY4" fmla="*/ 164145 h 319221"/>
                          <a:gd name="connsiteX5" fmla="*/ 163244 w 2729603"/>
                          <a:gd name="connsiteY5" fmla="*/ 221295 h 319221"/>
                          <a:gd name="connsiteX6" fmla="*/ 175151 w 2729603"/>
                          <a:gd name="connsiteY6" fmla="*/ 183195 h 319221"/>
                          <a:gd name="connsiteX7" fmla="*/ 370413 w 2729603"/>
                          <a:gd name="connsiteY7" fmla="*/ 187958 h 319221"/>
                          <a:gd name="connsiteX8" fmla="*/ 394226 w 2729603"/>
                          <a:gd name="connsiteY8" fmla="*/ 318927 h 319221"/>
                          <a:gd name="connsiteX9" fmla="*/ 432326 w 2729603"/>
                          <a:gd name="connsiteY9" fmla="*/ 2220 h 319221"/>
                          <a:gd name="connsiteX10" fmla="*/ 451376 w 2729603"/>
                          <a:gd name="connsiteY10" fmla="*/ 268920 h 319221"/>
                          <a:gd name="connsiteX11" fmla="*/ 477569 w 2729603"/>
                          <a:gd name="connsiteY11" fmla="*/ 35558 h 319221"/>
                          <a:gd name="connsiteX12" fmla="*/ 503763 w 2729603"/>
                          <a:gd name="connsiteY12" fmla="*/ 273683 h 319221"/>
                          <a:gd name="connsiteX13" fmla="*/ 525194 w 2729603"/>
                          <a:gd name="connsiteY13" fmla="*/ 118902 h 319221"/>
                          <a:gd name="connsiteX14" fmla="*/ 560913 w 2729603"/>
                          <a:gd name="connsiteY14" fmla="*/ 195102 h 319221"/>
                          <a:gd name="connsiteX15" fmla="*/ 599013 w 2729603"/>
                          <a:gd name="connsiteY15" fmla="*/ 195102 h 319221"/>
                          <a:gd name="connsiteX16" fmla="*/ 1306244 w 2729603"/>
                          <a:gd name="connsiteY16" fmla="*/ 195101 h 319221"/>
                          <a:gd name="connsiteX17" fmla="*/ 1334819 w 2729603"/>
                          <a:gd name="connsiteY17" fmla="*/ 102233 h 319221"/>
                          <a:gd name="connsiteX18" fmla="*/ 1337201 w 2729603"/>
                          <a:gd name="connsiteY18" fmla="*/ 247489 h 319221"/>
                          <a:gd name="connsiteX19" fmla="*/ 1375301 w 2729603"/>
                          <a:gd name="connsiteY19" fmla="*/ 264158 h 319221"/>
                          <a:gd name="connsiteX20" fmla="*/ 1401494 w 2729603"/>
                          <a:gd name="connsiteY20" fmla="*/ 116520 h 319221"/>
                          <a:gd name="connsiteX21" fmla="*/ 1425307 w 2729603"/>
                          <a:gd name="connsiteY21" fmla="*/ 197483 h 319221"/>
                          <a:gd name="connsiteX22" fmla="*/ 1446739 w 2729603"/>
                          <a:gd name="connsiteY22" fmla="*/ 192720 h 319221"/>
                          <a:gd name="connsiteX23" fmla="*/ 2729603 w 2729603"/>
                          <a:gd name="connsiteY23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29907 w 2729603"/>
                          <a:gd name="connsiteY2" fmla="*/ 168908 h 319221"/>
                          <a:gd name="connsiteX3" fmla="*/ 141813 w 2729603"/>
                          <a:gd name="connsiteY3" fmla="*/ 214152 h 319221"/>
                          <a:gd name="connsiteX4" fmla="*/ 148957 w 2729603"/>
                          <a:gd name="connsiteY4" fmla="*/ 164145 h 319221"/>
                          <a:gd name="connsiteX5" fmla="*/ 163244 w 2729603"/>
                          <a:gd name="connsiteY5" fmla="*/ 221295 h 319221"/>
                          <a:gd name="connsiteX6" fmla="*/ 175151 w 2729603"/>
                          <a:gd name="connsiteY6" fmla="*/ 183195 h 319221"/>
                          <a:gd name="connsiteX7" fmla="*/ 370413 w 2729603"/>
                          <a:gd name="connsiteY7" fmla="*/ 187958 h 319221"/>
                          <a:gd name="connsiteX8" fmla="*/ 394226 w 2729603"/>
                          <a:gd name="connsiteY8" fmla="*/ 318927 h 319221"/>
                          <a:gd name="connsiteX9" fmla="*/ 432326 w 2729603"/>
                          <a:gd name="connsiteY9" fmla="*/ 2220 h 319221"/>
                          <a:gd name="connsiteX10" fmla="*/ 451376 w 2729603"/>
                          <a:gd name="connsiteY10" fmla="*/ 268920 h 319221"/>
                          <a:gd name="connsiteX11" fmla="*/ 477569 w 2729603"/>
                          <a:gd name="connsiteY11" fmla="*/ 35558 h 319221"/>
                          <a:gd name="connsiteX12" fmla="*/ 503763 w 2729603"/>
                          <a:gd name="connsiteY12" fmla="*/ 273683 h 319221"/>
                          <a:gd name="connsiteX13" fmla="*/ 525194 w 2729603"/>
                          <a:gd name="connsiteY13" fmla="*/ 118902 h 319221"/>
                          <a:gd name="connsiteX14" fmla="*/ 560913 w 2729603"/>
                          <a:gd name="connsiteY14" fmla="*/ 195102 h 319221"/>
                          <a:gd name="connsiteX15" fmla="*/ 599013 w 2729603"/>
                          <a:gd name="connsiteY15" fmla="*/ 195102 h 319221"/>
                          <a:gd name="connsiteX16" fmla="*/ 1306244 w 2729603"/>
                          <a:gd name="connsiteY16" fmla="*/ 195101 h 319221"/>
                          <a:gd name="connsiteX17" fmla="*/ 1334819 w 2729603"/>
                          <a:gd name="connsiteY17" fmla="*/ 102233 h 319221"/>
                          <a:gd name="connsiteX18" fmla="*/ 1337201 w 2729603"/>
                          <a:gd name="connsiteY18" fmla="*/ 247489 h 319221"/>
                          <a:gd name="connsiteX19" fmla="*/ 1396732 w 2729603"/>
                          <a:gd name="connsiteY19" fmla="*/ 266539 h 319221"/>
                          <a:gd name="connsiteX20" fmla="*/ 1401494 w 2729603"/>
                          <a:gd name="connsiteY20" fmla="*/ 116520 h 319221"/>
                          <a:gd name="connsiteX21" fmla="*/ 1425307 w 2729603"/>
                          <a:gd name="connsiteY21" fmla="*/ 197483 h 319221"/>
                          <a:gd name="connsiteX22" fmla="*/ 1446739 w 2729603"/>
                          <a:gd name="connsiteY22" fmla="*/ 192720 h 319221"/>
                          <a:gd name="connsiteX23" fmla="*/ 2729603 w 2729603"/>
                          <a:gd name="connsiteY23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29907 w 2729603"/>
                          <a:gd name="connsiteY2" fmla="*/ 168908 h 319221"/>
                          <a:gd name="connsiteX3" fmla="*/ 141813 w 2729603"/>
                          <a:gd name="connsiteY3" fmla="*/ 214152 h 319221"/>
                          <a:gd name="connsiteX4" fmla="*/ 148957 w 2729603"/>
                          <a:gd name="connsiteY4" fmla="*/ 164145 h 319221"/>
                          <a:gd name="connsiteX5" fmla="*/ 163244 w 2729603"/>
                          <a:gd name="connsiteY5" fmla="*/ 221295 h 319221"/>
                          <a:gd name="connsiteX6" fmla="*/ 175151 w 2729603"/>
                          <a:gd name="connsiteY6" fmla="*/ 183195 h 319221"/>
                          <a:gd name="connsiteX7" fmla="*/ 370413 w 2729603"/>
                          <a:gd name="connsiteY7" fmla="*/ 187958 h 319221"/>
                          <a:gd name="connsiteX8" fmla="*/ 394226 w 2729603"/>
                          <a:gd name="connsiteY8" fmla="*/ 318927 h 319221"/>
                          <a:gd name="connsiteX9" fmla="*/ 432326 w 2729603"/>
                          <a:gd name="connsiteY9" fmla="*/ 2220 h 319221"/>
                          <a:gd name="connsiteX10" fmla="*/ 451376 w 2729603"/>
                          <a:gd name="connsiteY10" fmla="*/ 268920 h 319221"/>
                          <a:gd name="connsiteX11" fmla="*/ 477569 w 2729603"/>
                          <a:gd name="connsiteY11" fmla="*/ 35558 h 319221"/>
                          <a:gd name="connsiteX12" fmla="*/ 503763 w 2729603"/>
                          <a:gd name="connsiteY12" fmla="*/ 273683 h 319221"/>
                          <a:gd name="connsiteX13" fmla="*/ 525194 w 2729603"/>
                          <a:gd name="connsiteY13" fmla="*/ 118902 h 319221"/>
                          <a:gd name="connsiteX14" fmla="*/ 560913 w 2729603"/>
                          <a:gd name="connsiteY14" fmla="*/ 195102 h 319221"/>
                          <a:gd name="connsiteX15" fmla="*/ 599013 w 2729603"/>
                          <a:gd name="connsiteY15" fmla="*/ 195102 h 319221"/>
                          <a:gd name="connsiteX16" fmla="*/ 1306244 w 2729603"/>
                          <a:gd name="connsiteY16" fmla="*/ 195101 h 319221"/>
                          <a:gd name="connsiteX17" fmla="*/ 1334819 w 2729603"/>
                          <a:gd name="connsiteY17" fmla="*/ 102233 h 319221"/>
                          <a:gd name="connsiteX18" fmla="*/ 1337201 w 2729603"/>
                          <a:gd name="connsiteY18" fmla="*/ 247489 h 319221"/>
                          <a:gd name="connsiteX19" fmla="*/ 1375301 w 2729603"/>
                          <a:gd name="connsiteY19" fmla="*/ 71277 h 319221"/>
                          <a:gd name="connsiteX20" fmla="*/ 1396732 w 2729603"/>
                          <a:gd name="connsiteY20" fmla="*/ 266539 h 319221"/>
                          <a:gd name="connsiteX21" fmla="*/ 1401494 w 2729603"/>
                          <a:gd name="connsiteY21" fmla="*/ 116520 h 319221"/>
                          <a:gd name="connsiteX22" fmla="*/ 1425307 w 2729603"/>
                          <a:gd name="connsiteY22" fmla="*/ 197483 h 319221"/>
                          <a:gd name="connsiteX23" fmla="*/ 1446739 w 2729603"/>
                          <a:gd name="connsiteY23" fmla="*/ 192720 h 319221"/>
                          <a:gd name="connsiteX24" fmla="*/ 2729603 w 2729603"/>
                          <a:gd name="connsiteY24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29907 w 2729603"/>
                          <a:gd name="connsiteY2" fmla="*/ 168908 h 319221"/>
                          <a:gd name="connsiteX3" fmla="*/ 141813 w 2729603"/>
                          <a:gd name="connsiteY3" fmla="*/ 214152 h 319221"/>
                          <a:gd name="connsiteX4" fmla="*/ 148957 w 2729603"/>
                          <a:gd name="connsiteY4" fmla="*/ 164145 h 319221"/>
                          <a:gd name="connsiteX5" fmla="*/ 163244 w 2729603"/>
                          <a:gd name="connsiteY5" fmla="*/ 221295 h 319221"/>
                          <a:gd name="connsiteX6" fmla="*/ 175151 w 2729603"/>
                          <a:gd name="connsiteY6" fmla="*/ 183195 h 319221"/>
                          <a:gd name="connsiteX7" fmla="*/ 370413 w 2729603"/>
                          <a:gd name="connsiteY7" fmla="*/ 187958 h 319221"/>
                          <a:gd name="connsiteX8" fmla="*/ 394226 w 2729603"/>
                          <a:gd name="connsiteY8" fmla="*/ 318927 h 319221"/>
                          <a:gd name="connsiteX9" fmla="*/ 432326 w 2729603"/>
                          <a:gd name="connsiteY9" fmla="*/ 2220 h 319221"/>
                          <a:gd name="connsiteX10" fmla="*/ 451376 w 2729603"/>
                          <a:gd name="connsiteY10" fmla="*/ 268920 h 319221"/>
                          <a:gd name="connsiteX11" fmla="*/ 477569 w 2729603"/>
                          <a:gd name="connsiteY11" fmla="*/ 35558 h 319221"/>
                          <a:gd name="connsiteX12" fmla="*/ 503763 w 2729603"/>
                          <a:gd name="connsiteY12" fmla="*/ 273683 h 319221"/>
                          <a:gd name="connsiteX13" fmla="*/ 525194 w 2729603"/>
                          <a:gd name="connsiteY13" fmla="*/ 118902 h 319221"/>
                          <a:gd name="connsiteX14" fmla="*/ 560913 w 2729603"/>
                          <a:gd name="connsiteY14" fmla="*/ 195102 h 319221"/>
                          <a:gd name="connsiteX15" fmla="*/ 599013 w 2729603"/>
                          <a:gd name="connsiteY15" fmla="*/ 195102 h 319221"/>
                          <a:gd name="connsiteX16" fmla="*/ 1306244 w 2729603"/>
                          <a:gd name="connsiteY16" fmla="*/ 195101 h 319221"/>
                          <a:gd name="connsiteX17" fmla="*/ 1334819 w 2729603"/>
                          <a:gd name="connsiteY17" fmla="*/ 102233 h 319221"/>
                          <a:gd name="connsiteX18" fmla="*/ 1337201 w 2729603"/>
                          <a:gd name="connsiteY18" fmla="*/ 247489 h 319221"/>
                          <a:gd name="connsiteX19" fmla="*/ 1365776 w 2729603"/>
                          <a:gd name="connsiteY19" fmla="*/ 68895 h 319221"/>
                          <a:gd name="connsiteX20" fmla="*/ 1396732 w 2729603"/>
                          <a:gd name="connsiteY20" fmla="*/ 266539 h 319221"/>
                          <a:gd name="connsiteX21" fmla="*/ 1401494 w 2729603"/>
                          <a:gd name="connsiteY21" fmla="*/ 116520 h 319221"/>
                          <a:gd name="connsiteX22" fmla="*/ 1425307 w 2729603"/>
                          <a:gd name="connsiteY22" fmla="*/ 197483 h 319221"/>
                          <a:gd name="connsiteX23" fmla="*/ 1446739 w 2729603"/>
                          <a:gd name="connsiteY23" fmla="*/ 192720 h 319221"/>
                          <a:gd name="connsiteX24" fmla="*/ 2729603 w 2729603"/>
                          <a:gd name="connsiteY24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29907 w 2729603"/>
                          <a:gd name="connsiteY2" fmla="*/ 168908 h 319221"/>
                          <a:gd name="connsiteX3" fmla="*/ 141813 w 2729603"/>
                          <a:gd name="connsiteY3" fmla="*/ 214152 h 319221"/>
                          <a:gd name="connsiteX4" fmla="*/ 148957 w 2729603"/>
                          <a:gd name="connsiteY4" fmla="*/ 164145 h 319221"/>
                          <a:gd name="connsiteX5" fmla="*/ 163244 w 2729603"/>
                          <a:gd name="connsiteY5" fmla="*/ 221295 h 319221"/>
                          <a:gd name="connsiteX6" fmla="*/ 175151 w 2729603"/>
                          <a:gd name="connsiteY6" fmla="*/ 183195 h 319221"/>
                          <a:gd name="connsiteX7" fmla="*/ 370413 w 2729603"/>
                          <a:gd name="connsiteY7" fmla="*/ 187958 h 319221"/>
                          <a:gd name="connsiteX8" fmla="*/ 394226 w 2729603"/>
                          <a:gd name="connsiteY8" fmla="*/ 318927 h 319221"/>
                          <a:gd name="connsiteX9" fmla="*/ 432326 w 2729603"/>
                          <a:gd name="connsiteY9" fmla="*/ 2220 h 319221"/>
                          <a:gd name="connsiteX10" fmla="*/ 451376 w 2729603"/>
                          <a:gd name="connsiteY10" fmla="*/ 268920 h 319221"/>
                          <a:gd name="connsiteX11" fmla="*/ 477569 w 2729603"/>
                          <a:gd name="connsiteY11" fmla="*/ 35558 h 319221"/>
                          <a:gd name="connsiteX12" fmla="*/ 503763 w 2729603"/>
                          <a:gd name="connsiteY12" fmla="*/ 273683 h 319221"/>
                          <a:gd name="connsiteX13" fmla="*/ 525194 w 2729603"/>
                          <a:gd name="connsiteY13" fmla="*/ 118902 h 319221"/>
                          <a:gd name="connsiteX14" fmla="*/ 560913 w 2729603"/>
                          <a:gd name="connsiteY14" fmla="*/ 195102 h 319221"/>
                          <a:gd name="connsiteX15" fmla="*/ 599013 w 2729603"/>
                          <a:gd name="connsiteY15" fmla="*/ 195102 h 319221"/>
                          <a:gd name="connsiteX16" fmla="*/ 1306244 w 2729603"/>
                          <a:gd name="connsiteY16" fmla="*/ 195101 h 319221"/>
                          <a:gd name="connsiteX17" fmla="*/ 1334819 w 2729603"/>
                          <a:gd name="connsiteY17" fmla="*/ 102233 h 319221"/>
                          <a:gd name="connsiteX18" fmla="*/ 1337201 w 2729603"/>
                          <a:gd name="connsiteY18" fmla="*/ 247489 h 319221"/>
                          <a:gd name="connsiteX19" fmla="*/ 1365776 w 2729603"/>
                          <a:gd name="connsiteY19" fmla="*/ 68895 h 319221"/>
                          <a:gd name="connsiteX20" fmla="*/ 1396732 w 2729603"/>
                          <a:gd name="connsiteY20" fmla="*/ 266539 h 319221"/>
                          <a:gd name="connsiteX21" fmla="*/ 1401494 w 2729603"/>
                          <a:gd name="connsiteY21" fmla="*/ 116520 h 319221"/>
                          <a:gd name="connsiteX22" fmla="*/ 1425307 w 2729603"/>
                          <a:gd name="connsiteY22" fmla="*/ 197483 h 319221"/>
                          <a:gd name="connsiteX23" fmla="*/ 1446739 w 2729603"/>
                          <a:gd name="connsiteY23" fmla="*/ 192720 h 319221"/>
                          <a:gd name="connsiteX24" fmla="*/ 1794401 w 2729603"/>
                          <a:gd name="connsiteY24" fmla="*/ 185577 h 319221"/>
                          <a:gd name="connsiteX25" fmla="*/ 2729603 w 2729603"/>
                          <a:gd name="connsiteY25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29907 w 2729603"/>
                          <a:gd name="connsiteY2" fmla="*/ 168908 h 319221"/>
                          <a:gd name="connsiteX3" fmla="*/ 141813 w 2729603"/>
                          <a:gd name="connsiteY3" fmla="*/ 214152 h 319221"/>
                          <a:gd name="connsiteX4" fmla="*/ 148957 w 2729603"/>
                          <a:gd name="connsiteY4" fmla="*/ 164145 h 319221"/>
                          <a:gd name="connsiteX5" fmla="*/ 163244 w 2729603"/>
                          <a:gd name="connsiteY5" fmla="*/ 221295 h 319221"/>
                          <a:gd name="connsiteX6" fmla="*/ 175151 w 2729603"/>
                          <a:gd name="connsiteY6" fmla="*/ 183195 h 319221"/>
                          <a:gd name="connsiteX7" fmla="*/ 370413 w 2729603"/>
                          <a:gd name="connsiteY7" fmla="*/ 187958 h 319221"/>
                          <a:gd name="connsiteX8" fmla="*/ 394226 w 2729603"/>
                          <a:gd name="connsiteY8" fmla="*/ 318927 h 319221"/>
                          <a:gd name="connsiteX9" fmla="*/ 432326 w 2729603"/>
                          <a:gd name="connsiteY9" fmla="*/ 2220 h 319221"/>
                          <a:gd name="connsiteX10" fmla="*/ 451376 w 2729603"/>
                          <a:gd name="connsiteY10" fmla="*/ 268920 h 319221"/>
                          <a:gd name="connsiteX11" fmla="*/ 477569 w 2729603"/>
                          <a:gd name="connsiteY11" fmla="*/ 35558 h 319221"/>
                          <a:gd name="connsiteX12" fmla="*/ 503763 w 2729603"/>
                          <a:gd name="connsiteY12" fmla="*/ 273683 h 319221"/>
                          <a:gd name="connsiteX13" fmla="*/ 525194 w 2729603"/>
                          <a:gd name="connsiteY13" fmla="*/ 118902 h 319221"/>
                          <a:gd name="connsiteX14" fmla="*/ 560913 w 2729603"/>
                          <a:gd name="connsiteY14" fmla="*/ 195102 h 319221"/>
                          <a:gd name="connsiteX15" fmla="*/ 599013 w 2729603"/>
                          <a:gd name="connsiteY15" fmla="*/ 195102 h 319221"/>
                          <a:gd name="connsiteX16" fmla="*/ 1306244 w 2729603"/>
                          <a:gd name="connsiteY16" fmla="*/ 195101 h 319221"/>
                          <a:gd name="connsiteX17" fmla="*/ 1334819 w 2729603"/>
                          <a:gd name="connsiteY17" fmla="*/ 102233 h 319221"/>
                          <a:gd name="connsiteX18" fmla="*/ 1337201 w 2729603"/>
                          <a:gd name="connsiteY18" fmla="*/ 247489 h 319221"/>
                          <a:gd name="connsiteX19" fmla="*/ 1365776 w 2729603"/>
                          <a:gd name="connsiteY19" fmla="*/ 68895 h 319221"/>
                          <a:gd name="connsiteX20" fmla="*/ 1396732 w 2729603"/>
                          <a:gd name="connsiteY20" fmla="*/ 266539 h 319221"/>
                          <a:gd name="connsiteX21" fmla="*/ 1401494 w 2729603"/>
                          <a:gd name="connsiteY21" fmla="*/ 116520 h 319221"/>
                          <a:gd name="connsiteX22" fmla="*/ 1425307 w 2729603"/>
                          <a:gd name="connsiteY22" fmla="*/ 197483 h 319221"/>
                          <a:gd name="connsiteX23" fmla="*/ 1446739 w 2729603"/>
                          <a:gd name="connsiteY23" fmla="*/ 192720 h 319221"/>
                          <a:gd name="connsiteX24" fmla="*/ 1794401 w 2729603"/>
                          <a:gd name="connsiteY24" fmla="*/ 185577 h 319221"/>
                          <a:gd name="connsiteX25" fmla="*/ 2729603 w 2729603"/>
                          <a:gd name="connsiteY25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29907 w 2729603"/>
                          <a:gd name="connsiteY2" fmla="*/ 168908 h 319221"/>
                          <a:gd name="connsiteX3" fmla="*/ 141813 w 2729603"/>
                          <a:gd name="connsiteY3" fmla="*/ 214152 h 319221"/>
                          <a:gd name="connsiteX4" fmla="*/ 148957 w 2729603"/>
                          <a:gd name="connsiteY4" fmla="*/ 164145 h 319221"/>
                          <a:gd name="connsiteX5" fmla="*/ 163244 w 2729603"/>
                          <a:gd name="connsiteY5" fmla="*/ 221295 h 319221"/>
                          <a:gd name="connsiteX6" fmla="*/ 175151 w 2729603"/>
                          <a:gd name="connsiteY6" fmla="*/ 183195 h 319221"/>
                          <a:gd name="connsiteX7" fmla="*/ 370413 w 2729603"/>
                          <a:gd name="connsiteY7" fmla="*/ 187958 h 319221"/>
                          <a:gd name="connsiteX8" fmla="*/ 394226 w 2729603"/>
                          <a:gd name="connsiteY8" fmla="*/ 318927 h 319221"/>
                          <a:gd name="connsiteX9" fmla="*/ 432326 w 2729603"/>
                          <a:gd name="connsiteY9" fmla="*/ 2220 h 319221"/>
                          <a:gd name="connsiteX10" fmla="*/ 451376 w 2729603"/>
                          <a:gd name="connsiteY10" fmla="*/ 268920 h 319221"/>
                          <a:gd name="connsiteX11" fmla="*/ 477569 w 2729603"/>
                          <a:gd name="connsiteY11" fmla="*/ 35558 h 319221"/>
                          <a:gd name="connsiteX12" fmla="*/ 503763 w 2729603"/>
                          <a:gd name="connsiteY12" fmla="*/ 273683 h 319221"/>
                          <a:gd name="connsiteX13" fmla="*/ 525194 w 2729603"/>
                          <a:gd name="connsiteY13" fmla="*/ 118902 h 319221"/>
                          <a:gd name="connsiteX14" fmla="*/ 560913 w 2729603"/>
                          <a:gd name="connsiteY14" fmla="*/ 195102 h 319221"/>
                          <a:gd name="connsiteX15" fmla="*/ 599013 w 2729603"/>
                          <a:gd name="connsiteY15" fmla="*/ 195102 h 319221"/>
                          <a:gd name="connsiteX16" fmla="*/ 1306244 w 2729603"/>
                          <a:gd name="connsiteY16" fmla="*/ 195101 h 319221"/>
                          <a:gd name="connsiteX17" fmla="*/ 1334819 w 2729603"/>
                          <a:gd name="connsiteY17" fmla="*/ 102233 h 319221"/>
                          <a:gd name="connsiteX18" fmla="*/ 1337201 w 2729603"/>
                          <a:gd name="connsiteY18" fmla="*/ 247489 h 319221"/>
                          <a:gd name="connsiteX19" fmla="*/ 1365776 w 2729603"/>
                          <a:gd name="connsiteY19" fmla="*/ 68895 h 319221"/>
                          <a:gd name="connsiteX20" fmla="*/ 1396732 w 2729603"/>
                          <a:gd name="connsiteY20" fmla="*/ 266539 h 319221"/>
                          <a:gd name="connsiteX21" fmla="*/ 1401494 w 2729603"/>
                          <a:gd name="connsiteY21" fmla="*/ 116520 h 319221"/>
                          <a:gd name="connsiteX22" fmla="*/ 1425307 w 2729603"/>
                          <a:gd name="connsiteY22" fmla="*/ 197483 h 319221"/>
                          <a:gd name="connsiteX23" fmla="*/ 1446739 w 2729603"/>
                          <a:gd name="connsiteY23" fmla="*/ 192720 h 319221"/>
                          <a:gd name="connsiteX24" fmla="*/ 1753919 w 2729603"/>
                          <a:gd name="connsiteY24" fmla="*/ 197483 h 319221"/>
                          <a:gd name="connsiteX25" fmla="*/ 1794401 w 2729603"/>
                          <a:gd name="connsiteY25" fmla="*/ 185577 h 319221"/>
                          <a:gd name="connsiteX26" fmla="*/ 2729603 w 2729603"/>
                          <a:gd name="connsiteY26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29907 w 2729603"/>
                          <a:gd name="connsiteY2" fmla="*/ 168908 h 319221"/>
                          <a:gd name="connsiteX3" fmla="*/ 141813 w 2729603"/>
                          <a:gd name="connsiteY3" fmla="*/ 214152 h 319221"/>
                          <a:gd name="connsiteX4" fmla="*/ 148957 w 2729603"/>
                          <a:gd name="connsiteY4" fmla="*/ 164145 h 319221"/>
                          <a:gd name="connsiteX5" fmla="*/ 163244 w 2729603"/>
                          <a:gd name="connsiteY5" fmla="*/ 221295 h 319221"/>
                          <a:gd name="connsiteX6" fmla="*/ 175151 w 2729603"/>
                          <a:gd name="connsiteY6" fmla="*/ 183195 h 319221"/>
                          <a:gd name="connsiteX7" fmla="*/ 370413 w 2729603"/>
                          <a:gd name="connsiteY7" fmla="*/ 187958 h 319221"/>
                          <a:gd name="connsiteX8" fmla="*/ 394226 w 2729603"/>
                          <a:gd name="connsiteY8" fmla="*/ 318927 h 319221"/>
                          <a:gd name="connsiteX9" fmla="*/ 432326 w 2729603"/>
                          <a:gd name="connsiteY9" fmla="*/ 2220 h 319221"/>
                          <a:gd name="connsiteX10" fmla="*/ 451376 w 2729603"/>
                          <a:gd name="connsiteY10" fmla="*/ 268920 h 319221"/>
                          <a:gd name="connsiteX11" fmla="*/ 477569 w 2729603"/>
                          <a:gd name="connsiteY11" fmla="*/ 35558 h 319221"/>
                          <a:gd name="connsiteX12" fmla="*/ 503763 w 2729603"/>
                          <a:gd name="connsiteY12" fmla="*/ 273683 h 319221"/>
                          <a:gd name="connsiteX13" fmla="*/ 525194 w 2729603"/>
                          <a:gd name="connsiteY13" fmla="*/ 118902 h 319221"/>
                          <a:gd name="connsiteX14" fmla="*/ 560913 w 2729603"/>
                          <a:gd name="connsiteY14" fmla="*/ 195102 h 319221"/>
                          <a:gd name="connsiteX15" fmla="*/ 599013 w 2729603"/>
                          <a:gd name="connsiteY15" fmla="*/ 195102 h 319221"/>
                          <a:gd name="connsiteX16" fmla="*/ 1306244 w 2729603"/>
                          <a:gd name="connsiteY16" fmla="*/ 195101 h 319221"/>
                          <a:gd name="connsiteX17" fmla="*/ 1334819 w 2729603"/>
                          <a:gd name="connsiteY17" fmla="*/ 102233 h 319221"/>
                          <a:gd name="connsiteX18" fmla="*/ 1337201 w 2729603"/>
                          <a:gd name="connsiteY18" fmla="*/ 247489 h 319221"/>
                          <a:gd name="connsiteX19" fmla="*/ 1365776 w 2729603"/>
                          <a:gd name="connsiteY19" fmla="*/ 68895 h 319221"/>
                          <a:gd name="connsiteX20" fmla="*/ 1396732 w 2729603"/>
                          <a:gd name="connsiteY20" fmla="*/ 266539 h 319221"/>
                          <a:gd name="connsiteX21" fmla="*/ 1401494 w 2729603"/>
                          <a:gd name="connsiteY21" fmla="*/ 116520 h 319221"/>
                          <a:gd name="connsiteX22" fmla="*/ 1425307 w 2729603"/>
                          <a:gd name="connsiteY22" fmla="*/ 197483 h 319221"/>
                          <a:gd name="connsiteX23" fmla="*/ 1446739 w 2729603"/>
                          <a:gd name="connsiteY23" fmla="*/ 192720 h 319221"/>
                          <a:gd name="connsiteX24" fmla="*/ 1753919 w 2729603"/>
                          <a:gd name="connsiteY24" fmla="*/ 197483 h 319221"/>
                          <a:gd name="connsiteX25" fmla="*/ 1794401 w 2729603"/>
                          <a:gd name="connsiteY25" fmla="*/ 185577 h 319221"/>
                          <a:gd name="connsiteX26" fmla="*/ 2729603 w 2729603"/>
                          <a:gd name="connsiteY26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29907 w 2729603"/>
                          <a:gd name="connsiteY2" fmla="*/ 168908 h 319221"/>
                          <a:gd name="connsiteX3" fmla="*/ 141813 w 2729603"/>
                          <a:gd name="connsiteY3" fmla="*/ 214152 h 319221"/>
                          <a:gd name="connsiteX4" fmla="*/ 148957 w 2729603"/>
                          <a:gd name="connsiteY4" fmla="*/ 164145 h 319221"/>
                          <a:gd name="connsiteX5" fmla="*/ 163244 w 2729603"/>
                          <a:gd name="connsiteY5" fmla="*/ 221295 h 319221"/>
                          <a:gd name="connsiteX6" fmla="*/ 175151 w 2729603"/>
                          <a:gd name="connsiteY6" fmla="*/ 183195 h 319221"/>
                          <a:gd name="connsiteX7" fmla="*/ 370413 w 2729603"/>
                          <a:gd name="connsiteY7" fmla="*/ 187958 h 319221"/>
                          <a:gd name="connsiteX8" fmla="*/ 394226 w 2729603"/>
                          <a:gd name="connsiteY8" fmla="*/ 318927 h 319221"/>
                          <a:gd name="connsiteX9" fmla="*/ 432326 w 2729603"/>
                          <a:gd name="connsiteY9" fmla="*/ 2220 h 319221"/>
                          <a:gd name="connsiteX10" fmla="*/ 451376 w 2729603"/>
                          <a:gd name="connsiteY10" fmla="*/ 268920 h 319221"/>
                          <a:gd name="connsiteX11" fmla="*/ 477569 w 2729603"/>
                          <a:gd name="connsiteY11" fmla="*/ 35558 h 319221"/>
                          <a:gd name="connsiteX12" fmla="*/ 503763 w 2729603"/>
                          <a:gd name="connsiteY12" fmla="*/ 273683 h 319221"/>
                          <a:gd name="connsiteX13" fmla="*/ 525194 w 2729603"/>
                          <a:gd name="connsiteY13" fmla="*/ 118902 h 319221"/>
                          <a:gd name="connsiteX14" fmla="*/ 560913 w 2729603"/>
                          <a:gd name="connsiteY14" fmla="*/ 195102 h 319221"/>
                          <a:gd name="connsiteX15" fmla="*/ 599013 w 2729603"/>
                          <a:gd name="connsiteY15" fmla="*/ 195102 h 319221"/>
                          <a:gd name="connsiteX16" fmla="*/ 1306244 w 2729603"/>
                          <a:gd name="connsiteY16" fmla="*/ 195101 h 319221"/>
                          <a:gd name="connsiteX17" fmla="*/ 1334819 w 2729603"/>
                          <a:gd name="connsiteY17" fmla="*/ 102233 h 319221"/>
                          <a:gd name="connsiteX18" fmla="*/ 1337201 w 2729603"/>
                          <a:gd name="connsiteY18" fmla="*/ 247489 h 319221"/>
                          <a:gd name="connsiteX19" fmla="*/ 1365776 w 2729603"/>
                          <a:gd name="connsiteY19" fmla="*/ 68895 h 319221"/>
                          <a:gd name="connsiteX20" fmla="*/ 1396732 w 2729603"/>
                          <a:gd name="connsiteY20" fmla="*/ 266539 h 319221"/>
                          <a:gd name="connsiteX21" fmla="*/ 1401494 w 2729603"/>
                          <a:gd name="connsiteY21" fmla="*/ 116520 h 319221"/>
                          <a:gd name="connsiteX22" fmla="*/ 1425307 w 2729603"/>
                          <a:gd name="connsiteY22" fmla="*/ 197483 h 319221"/>
                          <a:gd name="connsiteX23" fmla="*/ 1446739 w 2729603"/>
                          <a:gd name="connsiteY23" fmla="*/ 192720 h 319221"/>
                          <a:gd name="connsiteX24" fmla="*/ 1746775 w 2729603"/>
                          <a:gd name="connsiteY24" fmla="*/ 187958 h 319221"/>
                          <a:gd name="connsiteX25" fmla="*/ 1794401 w 2729603"/>
                          <a:gd name="connsiteY25" fmla="*/ 185577 h 319221"/>
                          <a:gd name="connsiteX26" fmla="*/ 2729603 w 2729603"/>
                          <a:gd name="connsiteY26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29907 w 2729603"/>
                          <a:gd name="connsiteY2" fmla="*/ 168908 h 319221"/>
                          <a:gd name="connsiteX3" fmla="*/ 141813 w 2729603"/>
                          <a:gd name="connsiteY3" fmla="*/ 214152 h 319221"/>
                          <a:gd name="connsiteX4" fmla="*/ 148957 w 2729603"/>
                          <a:gd name="connsiteY4" fmla="*/ 164145 h 319221"/>
                          <a:gd name="connsiteX5" fmla="*/ 163244 w 2729603"/>
                          <a:gd name="connsiteY5" fmla="*/ 221295 h 319221"/>
                          <a:gd name="connsiteX6" fmla="*/ 175151 w 2729603"/>
                          <a:gd name="connsiteY6" fmla="*/ 183195 h 319221"/>
                          <a:gd name="connsiteX7" fmla="*/ 370413 w 2729603"/>
                          <a:gd name="connsiteY7" fmla="*/ 187958 h 319221"/>
                          <a:gd name="connsiteX8" fmla="*/ 394226 w 2729603"/>
                          <a:gd name="connsiteY8" fmla="*/ 318927 h 319221"/>
                          <a:gd name="connsiteX9" fmla="*/ 432326 w 2729603"/>
                          <a:gd name="connsiteY9" fmla="*/ 2220 h 319221"/>
                          <a:gd name="connsiteX10" fmla="*/ 451376 w 2729603"/>
                          <a:gd name="connsiteY10" fmla="*/ 268920 h 319221"/>
                          <a:gd name="connsiteX11" fmla="*/ 477569 w 2729603"/>
                          <a:gd name="connsiteY11" fmla="*/ 35558 h 319221"/>
                          <a:gd name="connsiteX12" fmla="*/ 503763 w 2729603"/>
                          <a:gd name="connsiteY12" fmla="*/ 273683 h 319221"/>
                          <a:gd name="connsiteX13" fmla="*/ 525194 w 2729603"/>
                          <a:gd name="connsiteY13" fmla="*/ 118902 h 319221"/>
                          <a:gd name="connsiteX14" fmla="*/ 560913 w 2729603"/>
                          <a:gd name="connsiteY14" fmla="*/ 195102 h 319221"/>
                          <a:gd name="connsiteX15" fmla="*/ 599013 w 2729603"/>
                          <a:gd name="connsiteY15" fmla="*/ 195102 h 319221"/>
                          <a:gd name="connsiteX16" fmla="*/ 1306244 w 2729603"/>
                          <a:gd name="connsiteY16" fmla="*/ 195101 h 319221"/>
                          <a:gd name="connsiteX17" fmla="*/ 1334819 w 2729603"/>
                          <a:gd name="connsiteY17" fmla="*/ 102233 h 319221"/>
                          <a:gd name="connsiteX18" fmla="*/ 1337201 w 2729603"/>
                          <a:gd name="connsiteY18" fmla="*/ 247489 h 319221"/>
                          <a:gd name="connsiteX19" fmla="*/ 1365776 w 2729603"/>
                          <a:gd name="connsiteY19" fmla="*/ 68895 h 319221"/>
                          <a:gd name="connsiteX20" fmla="*/ 1396732 w 2729603"/>
                          <a:gd name="connsiteY20" fmla="*/ 266539 h 319221"/>
                          <a:gd name="connsiteX21" fmla="*/ 1401494 w 2729603"/>
                          <a:gd name="connsiteY21" fmla="*/ 116520 h 319221"/>
                          <a:gd name="connsiteX22" fmla="*/ 1425307 w 2729603"/>
                          <a:gd name="connsiteY22" fmla="*/ 197483 h 319221"/>
                          <a:gd name="connsiteX23" fmla="*/ 1446739 w 2729603"/>
                          <a:gd name="connsiteY23" fmla="*/ 192720 h 319221"/>
                          <a:gd name="connsiteX24" fmla="*/ 1746775 w 2729603"/>
                          <a:gd name="connsiteY24" fmla="*/ 187958 h 319221"/>
                          <a:gd name="connsiteX25" fmla="*/ 1780114 w 2729603"/>
                          <a:gd name="connsiteY25" fmla="*/ 183196 h 319221"/>
                          <a:gd name="connsiteX26" fmla="*/ 2729603 w 2729603"/>
                          <a:gd name="connsiteY26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29907 w 2729603"/>
                          <a:gd name="connsiteY2" fmla="*/ 168908 h 319221"/>
                          <a:gd name="connsiteX3" fmla="*/ 141813 w 2729603"/>
                          <a:gd name="connsiteY3" fmla="*/ 214152 h 319221"/>
                          <a:gd name="connsiteX4" fmla="*/ 148957 w 2729603"/>
                          <a:gd name="connsiteY4" fmla="*/ 164145 h 319221"/>
                          <a:gd name="connsiteX5" fmla="*/ 163244 w 2729603"/>
                          <a:gd name="connsiteY5" fmla="*/ 221295 h 319221"/>
                          <a:gd name="connsiteX6" fmla="*/ 175151 w 2729603"/>
                          <a:gd name="connsiteY6" fmla="*/ 183195 h 319221"/>
                          <a:gd name="connsiteX7" fmla="*/ 370413 w 2729603"/>
                          <a:gd name="connsiteY7" fmla="*/ 187958 h 319221"/>
                          <a:gd name="connsiteX8" fmla="*/ 394226 w 2729603"/>
                          <a:gd name="connsiteY8" fmla="*/ 318927 h 319221"/>
                          <a:gd name="connsiteX9" fmla="*/ 432326 w 2729603"/>
                          <a:gd name="connsiteY9" fmla="*/ 2220 h 319221"/>
                          <a:gd name="connsiteX10" fmla="*/ 451376 w 2729603"/>
                          <a:gd name="connsiteY10" fmla="*/ 268920 h 319221"/>
                          <a:gd name="connsiteX11" fmla="*/ 477569 w 2729603"/>
                          <a:gd name="connsiteY11" fmla="*/ 35558 h 319221"/>
                          <a:gd name="connsiteX12" fmla="*/ 503763 w 2729603"/>
                          <a:gd name="connsiteY12" fmla="*/ 273683 h 319221"/>
                          <a:gd name="connsiteX13" fmla="*/ 525194 w 2729603"/>
                          <a:gd name="connsiteY13" fmla="*/ 118902 h 319221"/>
                          <a:gd name="connsiteX14" fmla="*/ 560913 w 2729603"/>
                          <a:gd name="connsiteY14" fmla="*/ 195102 h 319221"/>
                          <a:gd name="connsiteX15" fmla="*/ 599013 w 2729603"/>
                          <a:gd name="connsiteY15" fmla="*/ 195102 h 319221"/>
                          <a:gd name="connsiteX16" fmla="*/ 1306244 w 2729603"/>
                          <a:gd name="connsiteY16" fmla="*/ 195101 h 319221"/>
                          <a:gd name="connsiteX17" fmla="*/ 1334819 w 2729603"/>
                          <a:gd name="connsiteY17" fmla="*/ 102233 h 319221"/>
                          <a:gd name="connsiteX18" fmla="*/ 1337201 w 2729603"/>
                          <a:gd name="connsiteY18" fmla="*/ 247489 h 319221"/>
                          <a:gd name="connsiteX19" fmla="*/ 1365776 w 2729603"/>
                          <a:gd name="connsiteY19" fmla="*/ 68895 h 319221"/>
                          <a:gd name="connsiteX20" fmla="*/ 1396732 w 2729603"/>
                          <a:gd name="connsiteY20" fmla="*/ 266539 h 319221"/>
                          <a:gd name="connsiteX21" fmla="*/ 1401494 w 2729603"/>
                          <a:gd name="connsiteY21" fmla="*/ 116520 h 319221"/>
                          <a:gd name="connsiteX22" fmla="*/ 1425307 w 2729603"/>
                          <a:gd name="connsiteY22" fmla="*/ 197483 h 319221"/>
                          <a:gd name="connsiteX23" fmla="*/ 1446739 w 2729603"/>
                          <a:gd name="connsiteY23" fmla="*/ 192720 h 319221"/>
                          <a:gd name="connsiteX24" fmla="*/ 1746775 w 2729603"/>
                          <a:gd name="connsiteY24" fmla="*/ 187958 h 319221"/>
                          <a:gd name="connsiteX25" fmla="*/ 1780114 w 2729603"/>
                          <a:gd name="connsiteY25" fmla="*/ 183196 h 319221"/>
                          <a:gd name="connsiteX26" fmla="*/ 2729603 w 2729603"/>
                          <a:gd name="connsiteY26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29907 w 2729603"/>
                          <a:gd name="connsiteY2" fmla="*/ 168908 h 319221"/>
                          <a:gd name="connsiteX3" fmla="*/ 141813 w 2729603"/>
                          <a:gd name="connsiteY3" fmla="*/ 214152 h 319221"/>
                          <a:gd name="connsiteX4" fmla="*/ 148957 w 2729603"/>
                          <a:gd name="connsiteY4" fmla="*/ 164145 h 319221"/>
                          <a:gd name="connsiteX5" fmla="*/ 163244 w 2729603"/>
                          <a:gd name="connsiteY5" fmla="*/ 221295 h 319221"/>
                          <a:gd name="connsiteX6" fmla="*/ 175151 w 2729603"/>
                          <a:gd name="connsiteY6" fmla="*/ 183195 h 319221"/>
                          <a:gd name="connsiteX7" fmla="*/ 370413 w 2729603"/>
                          <a:gd name="connsiteY7" fmla="*/ 187958 h 319221"/>
                          <a:gd name="connsiteX8" fmla="*/ 394226 w 2729603"/>
                          <a:gd name="connsiteY8" fmla="*/ 318927 h 319221"/>
                          <a:gd name="connsiteX9" fmla="*/ 432326 w 2729603"/>
                          <a:gd name="connsiteY9" fmla="*/ 2220 h 319221"/>
                          <a:gd name="connsiteX10" fmla="*/ 451376 w 2729603"/>
                          <a:gd name="connsiteY10" fmla="*/ 268920 h 319221"/>
                          <a:gd name="connsiteX11" fmla="*/ 477569 w 2729603"/>
                          <a:gd name="connsiteY11" fmla="*/ 35558 h 319221"/>
                          <a:gd name="connsiteX12" fmla="*/ 503763 w 2729603"/>
                          <a:gd name="connsiteY12" fmla="*/ 273683 h 319221"/>
                          <a:gd name="connsiteX13" fmla="*/ 525194 w 2729603"/>
                          <a:gd name="connsiteY13" fmla="*/ 118902 h 319221"/>
                          <a:gd name="connsiteX14" fmla="*/ 560913 w 2729603"/>
                          <a:gd name="connsiteY14" fmla="*/ 195102 h 319221"/>
                          <a:gd name="connsiteX15" fmla="*/ 599013 w 2729603"/>
                          <a:gd name="connsiteY15" fmla="*/ 195102 h 319221"/>
                          <a:gd name="connsiteX16" fmla="*/ 1306244 w 2729603"/>
                          <a:gd name="connsiteY16" fmla="*/ 195101 h 319221"/>
                          <a:gd name="connsiteX17" fmla="*/ 1334819 w 2729603"/>
                          <a:gd name="connsiteY17" fmla="*/ 102233 h 319221"/>
                          <a:gd name="connsiteX18" fmla="*/ 1337201 w 2729603"/>
                          <a:gd name="connsiteY18" fmla="*/ 247489 h 319221"/>
                          <a:gd name="connsiteX19" fmla="*/ 1365776 w 2729603"/>
                          <a:gd name="connsiteY19" fmla="*/ 68895 h 319221"/>
                          <a:gd name="connsiteX20" fmla="*/ 1396732 w 2729603"/>
                          <a:gd name="connsiteY20" fmla="*/ 266539 h 319221"/>
                          <a:gd name="connsiteX21" fmla="*/ 1401494 w 2729603"/>
                          <a:gd name="connsiteY21" fmla="*/ 116520 h 319221"/>
                          <a:gd name="connsiteX22" fmla="*/ 1425307 w 2729603"/>
                          <a:gd name="connsiteY22" fmla="*/ 197483 h 319221"/>
                          <a:gd name="connsiteX23" fmla="*/ 1446739 w 2729603"/>
                          <a:gd name="connsiteY23" fmla="*/ 192720 h 319221"/>
                          <a:gd name="connsiteX24" fmla="*/ 1587232 w 2729603"/>
                          <a:gd name="connsiteY24" fmla="*/ 195102 h 319221"/>
                          <a:gd name="connsiteX25" fmla="*/ 1746775 w 2729603"/>
                          <a:gd name="connsiteY25" fmla="*/ 187958 h 319221"/>
                          <a:gd name="connsiteX26" fmla="*/ 1780114 w 2729603"/>
                          <a:gd name="connsiteY26" fmla="*/ 183196 h 319221"/>
                          <a:gd name="connsiteX27" fmla="*/ 2729603 w 2729603"/>
                          <a:gd name="connsiteY27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29907 w 2729603"/>
                          <a:gd name="connsiteY2" fmla="*/ 168908 h 319221"/>
                          <a:gd name="connsiteX3" fmla="*/ 141813 w 2729603"/>
                          <a:gd name="connsiteY3" fmla="*/ 214152 h 319221"/>
                          <a:gd name="connsiteX4" fmla="*/ 148957 w 2729603"/>
                          <a:gd name="connsiteY4" fmla="*/ 164145 h 319221"/>
                          <a:gd name="connsiteX5" fmla="*/ 163244 w 2729603"/>
                          <a:gd name="connsiteY5" fmla="*/ 221295 h 319221"/>
                          <a:gd name="connsiteX6" fmla="*/ 175151 w 2729603"/>
                          <a:gd name="connsiteY6" fmla="*/ 183195 h 319221"/>
                          <a:gd name="connsiteX7" fmla="*/ 370413 w 2729603"/>
                          <a:gd name="connsiteY7" fmla="*/ 187958 h 319221"/>
                          <a:gd name="connsiteX8" fmla="*/ 394226 w 2729603"/>
                          <a:gd name="connsiteY8" fmla="*/ 318927 h 319221"/>
                          <a:gd name="connsiteX9" fmla="*/ 432326 w 2729603"/>
                          <a:gd name="connsiteY9" fmla="*/ 2220 h 319221"/>
                          <a:gd name="connsiteX10" fmla="*/ 451376 w 2729603"/>
                          <a:gd name="connsiteY10" fmla="*/ 268920 h 319221"/>
                          <a:gd name="connsiteX11" fmla="*/ 477569 w 2729603"/>
                          <a:gd name="connsiteY11" fmla="*/ 35558 h 319221"/>
                          <a:gd name="connsiteX12" fmla="*/ 503763 w 2729603"/>
                          <a:gd name="connsiteY12" fmla="*/ 273683 h 319221"/>
                          <a:gd name="connsiteX13" fmla="*/ 525194 w 2729603"/>
                          <a:gd name="connsiteY13" fmla="*/ 118902 h 319221"/>
                          <a:gd name="connsiteX14" fmla="*/ 560913 w 2729603"/>
                          <a:gd name="connsiteY14" fmla="*/ 195102 h 319221"/>
                          <a:gd name="connsiteX15" fmla="*/ 599013 w 2729603"/>
                          <a:gd name="connsiteY15" fmla="*/ 195102 h 319221"/>
                          <a:gd name="connsiteX16" fmla="*/ 1306244 w 2729603"/>
                          <a:gd name="connsiteY16" fmla="*/ 195101 h 319221"/>
                          <a:gd name="connsiteX17" fmla="*/ 1334819 w 2729603"/>
                          <a:gd name="connsiteY17" fmla="*/ 102233 h 319221"/>
                          <a:gd name="connsiteX18" fmla="*/ 1337201 w 2729603"/>
                          <a:gd name="connsiteY18" fmla="*/ 247489 h 319221"/>
                          <a:gd name="connsiteX19" fmla="*/ 1365776 w 2729603"/>
                          <a:gd name="connsiteY19" fmla="*/ 68895 h 319221"/>
                          <a:gd name="connsiteX20" fmla="*/ 1396732 w 2729603"/>
                          <a:gd name="connsiteY20" fmla="*/ 266539 h 319221"/>
                          <a:gd name="connsiteX21" fmla="*/ 1401494 w 2729603"/>
                          <a:gd name="connsiteY21" fmla="*/ 116520 h 319221"/>
                          <a:gd name="connsiteX22" fmla="*/ 1425307 w 2729603"/>
                          <a:gd name="connsiteY22" fmla="*/ 197483 h 319221"/>
                          <a:gd name="connsiteX23" fmla="*/ 1446739 w 2729603"/>
                          <a:gd name="connsiteY23" fmla="*/ 192720 h 319221"/>
                          <a:gd name="connsiteX24" fmla="*/ 1587232 w 2729603"/>
                          <a:gd name="connsiteY24" fmla="*/ 195102 h 319221"/>
                          <a:gd name="connsiteX25" fmla="*/ 1746775 w 2729603"/>
                          <a:gd name="connsiteY25" fmla="*/ 187958 h 319221"/>
                          <a:gd name="connsiteX26" fmla="*/ 1780114 w 2729603"/>
                          <a:gd name="connsiteY26" fmla="*/ 183196 h 319221"/>
                          <a:gd name="connsiteX27" fmla="*/ 2729603 w 2729603"/>
                          <a:gd name="connsiteY27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29907 w 2729603"/>
                          <a:gd name="connsiteY2" fmla="*/ 168908 h 319221"/>
                          <a:gd name="connsiteX3" fmla="*/ 141813 w 2729603"/>
                          <a:gd name="connsiteY3" fmla="*/ 214152 h 319221"/>
                          <a:gd name="connsiteX4" fmla="*/ 148957 w 2729603"/>
                          <a:gd name="connsiteY4" fmla="*/ 164145 h 319221"/>
                          <a:gd name="connsiteX5" fmla="*/ 163244 w 2729603"/>
                          <a:gd name="connsiteY5" fmla="*/ 221295 h 319221"/>
                          <a:gd name="connsiteX6" fmla="*/ 175151 w 2729603"/>
                          <a:gd name="connsiteY6" fmla="*/ 183195 h 319221"/>
                          <a:gd name="connsiteX7" fmla="*/ 370413 w 2729603"/>
                          <a:gd name="connsiteY7" fmla="*/ 187958 h 319221"/>
                          <a:gd name="connsiteX8" fmla="*/ 394226 w 2729603"/>
                          <a:gd name="connsiteY8" fmla="*/ 318927 h 319221"/>
                          <a:gd name="connsiteX9" fmla="*/ 432326 w 2729603"/>
                          <a:gd name="connsiteY9" fmla="*/ 2220 h 319221"/>
                          <a:gd name="connsiteX10" fmla="*/ 451376 w 2729603"/>
                          <a:gd name="connsiteY10" fmla="*/ 268920 h 319221"/>
                          <a:gd name="connsiteX11" fmla="*/ 477569 w 2729603"/>
                          <a:gd name="connsiteY11" fmla="*/ 35558 h 319221"/>
                          <a:gd name="connsiteX12" fmla="*/ 503763 w 2729603"/>
                          <a:gd name="connsiteY12" fmla="*/ 273683 h 319221"/>
                          <a:gd name="connsiteX13" fmla="*/ 525194 w 2729603"/>
                          <a:gd name="connsiteY13" fmla="*/ 118902 h 319221"/>
                          <a:gd name="connsiteX14" fmla="*/ 560913 w 2729603"/>
                          <a:gd name="connsiteY14" fmla="*/ 195102 h 319221"/>
                          <a:gd name="connsiteX15" fmla="*/ 599013 w 2729603"/>
                          <a:gd name="connsiteY15" fmla="*/ 195102 h 319221"/>
                          <a:gd name="connsiteX16" fmla="*/ 1306244 w 2729603"/>
                          <a:gd name="connsiteY16" fmla="*/ 195101 h 319221"/>
                          <a:gd name="connsiteX17" fmla="*/ 1334819 w 2729603"/>
                          <a:gd name="connsiteY17" fmla="*/ 102233 h 319221"/>
                          <a:gd name="connsiteX18" fmla="*/ 1337201 w 2729603"/>
                          <a:gd name="connsiteY18" fmla="*/ 247489 h 319221"/>
                          <a:gd name="connsiteX19" fmla="*/ 1365776 w 2729603"/>
                          <a:gd name="connsiteY19" fmla="*/ 68895 h 319221"/>
                          <a:gd name="connsiteX20" fmla="*/ 1396732 w 2729603"/>
                          <a:gd name="connsiteY20" fmla="*/ 266539 h 319221"/>
                          <a:gd name="connsiteX21" fmla="*/ 1401494 w 2729603"/>
                          <a:gd name="connsiteY21" fmla="*/ 116520 h 319221"/>
                          <a:gd name="connsiteX22" fmla="*/ 1425307 w 2729603"/>
                          <a:gd name="connsiteY22" fmla="*/ 197483 h 319221"/>
                          <a:gd name="connsiteX23" fmla="*/ 1446739 w 2729603"/>
                          <a:gd name="connsiteY23" fmla="*/ 192720 h 319221"/>
                          <a:gd name="connsiteX24" fmla="*/ 1587232 w 2729603"/>
                          <a:gd name="connsiteY24" fmla="*/ 195102 h 319221"/>
                          <a:gd name="connsiteX25" fmla="*/ 1746775 w 2729603"/>
                          <a:gd name="connsiteY25" fmla="*/ 187958 h 319221"/>
                          <a:gd name="connsiteX26" fmla="*/ 1780114 w 2729603"/>
                          <a:gd name="connsiteY26" fmla="*/ 183196 h 319221"/>
                          <a:gd name="connsiteX27" fmla="*/ 2729603 w 2729603"/>
                          <a:gd name="connsiteY27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29907 w 2729603"/>
                          <a:gd name="connsiteY2" fmla="*/ 168908 h 319221"/>
                          <a:gd name="connsiteX3" fmla="*/ 141813 w 2729603"/>
                          <a:gd name="connsiteY3" fmla="*/ 214152 h 319221"/>
                          <a:gd name="connsiteX4" fmla="*/ 148957 w 2729603"/>
                          <a:gd name="connsiteY4" fmla="*/ 164145 h 319221"/>
                          <a:gd name="connsiteX5" fmla="*/ 163244 w 2729603"/>
                          <a:gd name="connsiteY5" fmla="*/ 221295 h 319221"/>
                          <a:gd name="connsiteX6" fmla="*/ 175151 w 2729603"/>
                          <a:gd name="connsiteY6" fmla="*/ 183195 h 319221"/>
                          <a:gd name="connsiteX7" fmla="*/ 370413 w 2729603"/>
                          <a:gd name="connsiteY7" fmla="*/ 187958 h 319221"/>
                          <a:gd name="connsiteX8" fmla="*/ 394226 w 2729603"/>
                          <a:gd name="connsiteY8" fmla="*/ 318927 h 319221"/>
                          <a:gd name="connsiteX9" fmla="*/ 432326 w 2729603"/>
                          <a:gd name="connsiteY9" fmla="*/ 2220 h 319221"/>
                          <a:gd name="connsiteX10" fmla="*/ 451376 w 2729603"/>
                          <a:gd name="connsiteY10" fmla="*/ 268920 h 319221"/>
                          <a:gd name="connsiteX11" fmla="*/ 477569 w 2729603"/>
                          <a:gd name="connsiteY11" fmla="*/ 35558 h 319221"/>
                          <a:gd name="connsiteX12" fmla="*/ 503763 w 2729603"/>
                          <a:gd name="connsiteY12" fmla="*/ 273683 h 319221"/>
                          <a:gd name="connsiteX13" fmla="*/ 525194 w 2729603"/>
                          <a:gd name="connsiteY13" fmla="*/ 118902 h 319221"/>
                          <a:gd name="connsiteX14" fmla="*/ 560913 w 2729603"/>
                          <a:gd name="connsiteY14" fmla="*/ 195102 h 319221"/>
                          <a:gd name="connsiteX15" fmla="*/ 599013 w 2729603"/>
                          <a:gd name="connsiteY15" fmla="*/ 195102 h 319221"/>
                          <a:gd name="connsiteX16" fmla="*/ 1306244 w 2729603"/>
                          <a:gd name="connsiteY16" fmla="*/ 195101 h 319221"/>
                          <a:gd name="connsiteX17" fmla="*/ 1334819 w 2729603"/>
                          <a:gd name="connsiteY17" fmla="*/ 102233 h 319221"/>
                          <a:gd name="connsiteX18" fmla="*/ 1337201 w 2729603"/>
                          <a:gd name="connsiteY18" fmla="*/ 247489 h 319221"/>
                          <a:gd name="connsiteX19" fmla="*/ 1365776 w 2729603"/>
                          <a:gd name="connsiteY19" fmla="*/ 68895 h 319221"/>
                          <a:gd name="connsiteX20" fmla="*/ 1396732 w 2729603"/>
                          <a:gd name="connsiteY20" fmla="*/ 266539 h 319221"/>
                          <a:gd name="connsiteX21" fmla="*/ 1401494 w 2729603"/>
                          <a:gd name="connsiteY21" fmla="*/ 116520 h 319221"/>
                          <a:gd name="connsiteX22" fmla="*/ 1425307 w 2729603"/>
                          <a:gd name="connsiteY22" fmla="*/ 197483 h 319221"/>
                          <a:gd name="connsiteX23" fmla="*/ 1446739 w 2729603"/>
                          <a:gd name="connsiteY23" fmla="*/ 192720 h 319221"/>
                          <a:gd name="connsiteX24" fmla="*/ 1587232 w 2729603"/>
                          <a:gd name="connsiteY24" fmla="*/ 195102 h 319221"/>
                          <a:gd name="connsiteX25" fmla="*/ 1613426 w 2729603"/>
                          <a:gd name="connsiteY25" fmla="*/ 159383 h 319221"/>
                          <a:gd name="connsiteX26" fmla="*/ 1746775 w 2729603"/>
                          <a:gd name="connsiteY26" fmla="*/ 187958 h 319221"/>
                          <a:gd name="connsiteX27" fmla="*/ 1780114 w 2729603"/>
                          <a:gd name="connsiteY27" fmla="*/ 183196 h 319221"/>
                          <a:gd name="connsiteX28" fmla="*/ 2729603 w 2729603"/>
                          <a:gd name="connsiteY28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29907 w 2729603"/>
                          <a:gd name="connsiteY2" fmla="*/ 168908 h 319221"/>
                          <a:gd name="connsiteX3" fmla="*/ 141813 w 2729603"/>
                          <a:gd name="connsiteY3" fmla="*/ 214152 h 319221"/>
                          <a:gd name="connsiteX4" fmla="*/ 148957 w 2729603"/>
                          <a:gd name="connsiteY4" fmla="*/ 164145 h 319221"/>
                          <a:gd name="connsiteX5" fmla="*/ 163244 w 2729603"/>
                          <a:gd name="connsiteY5" fmla="*/ 221295 h 319221"/>
                          <a:gd name="connsiteX6" fmla="*/ 175151 w 2729603"/>
                          <a:gd name="connsiteY6" fmla="*/ 183195 h 319221"/>
                          <a:gd name="connsiteX7" fmla="*/ 370413 w 2729603"/>
                          <a:gd name="connsiteY7" fmla="*/ 187958 h 319221"/>
                          <a:gd name="connsiteX8" fmla="*/ 394226 w 2729603"/>
                          <a:gd name="connsiteY8" fmla="*/ 318927 h 319221"/>
                          <a:gd name="connsiteX9" fmla="*/ 432326 w 2729603"/>
                          <a:gd name="connsiteY9" fmla="*/ 2220 h 319221"/>
                          <a:gd name="connsiteX10" fmla="*/ 451376 w 2729603"/>
                          <a:gd name="connsiteY10" fmla="*/ 268920 h 319221"/>
                          <a:gd name="connsiteX11" fmla="*/ 477569 w 2729603"/>
                          <a:gd name="connsiteY11" fmla="*/ 35558 h 319221"/>
                          <a:gd name="connsiteX12" fmla="*/ 503763 w 2729603"/>
                          <a:gd name="connsiteY12" fmla="*/ 273683 h 319221"/>
                          <a:gd name="connsiteX13" fmla="*/ 525194 w 2729603"/>
                          <a:gd name="connsiteY13" fmla="*/ 118902 h 319221"/>
                          <a:gd name="connsiteX14" fmla="*/ 560913 w 2729603"/>
                          <a:gd name="connsiteY14" fmla="*/ 195102 h 319221"/>
                          <a:gd name="connsiteX15" fmla="*/ 599013 w 2729603"/>
                          <a:gd name="connsiteY15" fmla="*/ 195102 h 319221"/>
                          <a:gd name="connsiteX16" fmla="*/ 1306244 w 2729603"/>
                          <a:gd name="connsiteY16" fmla="*/ 195101 h 319221"/>
                          <a:gd name="connsiteX17" fmla="*/ 1334819 w 2729603"/>
                          <a:gd name="connsiteY17" fmla="*/ 102233 h 319221"/>
                          <a:gd name="connsiteX18" fmla="*/ 1337201 w 2729603"/>
                          <a:gd name="connsiteY18" fmla="*/ 247489 h 319221"/>
                          <a:gd name="connsiteX19" fmla="*/ 1365776 w 2729603"/>
                          <a:gd name="connsiteY19" fmla="*/ 68895 h 319221"/>
                          <a:gd name="connsiteX20" fmla="*/ 1396732 w 2729603"/>
                          <a:gd name="connsiteY20" fmla="*/ 266539 h 319221"/>
                          <a:gd name="connsiteX21" fmla="*/ 1401494 w 2729603"/>
                          <a:gd name="connsiteY21" fmla="*/ 116520 h 319221"/>
                          <a:gd name="connsiteX22" fmla="*/ 1425307 w 2729603"/>
                          <a:gd name="connsiteY22" fmla="*/ 197483 h 319221"/>
                          <a:gd name="connsiteX23" fmla="*/ 1446739 w 2729603"/>
                          <a:gd name="connsiteY23" fmla="*/ 192720 h 319221"/>
                          <a:gd name="connsiteX24" fmla="*/ 1587232 w 2729603"/>
                          <a:gd name="connsiteY24" fmla="*/ 195102 h 319221"/>
                          <a:gd name="connsiteX25" fmla="*/ 1613426 w 2729603"/>
                          <a:gd name="connsiteY25" fmla="*/ 159383 h 319221"/>
                          <a:gd name="connsiteX26" fmla="*/ 1627713 w 2729603"/>
                          <a:gd name="connsiteY26" fmla="*/ 223677 h 319221"/>
                          <a:gd name="connsiteX27" fmla="*/ 1746775 w 2729603"/>
                          <a:gd name="connsiteY27" fmla="*/ 187958 h 319221"/>
                          <a:gd name="connsiteX28" fmla="*/ 1780114 w 2729603"/>
                          <a:gd name="connsiteY28" fmla="*/ 183196 h 319221"/>
                          <a:gd name="connsiteX29" fmla="*/ 2729603 w 2729603"/>
                          <a:gd name="connsiteY29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29907 w 2729603"/>
                          <a:gd name="connsiteY2" fmla="*/ 168908 h 319221"/>
                          <a:gd name="connsiteX3" fmla="*/ 141813 w 2729603"/>
                          <a:gd name="connsiteY3" fmla="*/ 214152 h 319221"/>
                          <a:gd name="connsiteX4" fmla="*/ 148957 w 2729603"/>
                          <a:gd name="connsiteY4" fmla="*/ 164145 h 319221"/>
                          <a:gd name="connsiteX5" fmla="*/ 163244 w 2729603"/>
                          <a:gd name="connsiteY5" fmla="*/ 221295 h 319221"/>
                          <a:gd name="connsiteX6" fmla="*/ 175151 w 2729603"/>
                          <a:gd name="connsiteY6" fmla="*/ 183195 h 319221"/>
                          <a:gd name="connsiteX7" fmla="*/ 370413 w 2729603"/>
                          <a:gd name="connsiteY7" fmla="*/ 187958 h 319221"/>
                          <a:gd name="connsiteX8" fmla="*/ 394226 w 2729603"/>
                          <a:gd name="connsiteY8" fmla="*/ 318927 h 319221"/>
                          <a:gd name="connsiteX9" fmla="*/ 432326 w 2729603"/>
                          <a:gd name="connsiteY9" fmla="*/ 2220 h 319221"/>
                          <a:gd name="connsiteX10" fmla="*/ 451376 w 2729603"/>
                          <a:gd name="connsiteY10" fmla="*/ 268920 h 319221"/>
                          <a:gd name="connsiteX11" fmla="*/ 477569 w 2729603"/>
                          <a:gd name="connsiteY11" fmla="*/ 35558 h 319221"/>
                          <a:gd name="connsiteX12" fmla="*/ 503763 w 2729603"/>
                          <a:gd name="connsiteY12" fmla="*/ 273683 h 319221"/>
                          <a:gd name="connsiteX13" fmla="*/ 525194 w 2729603"/>
                          <a:gd name="connsiteY13" fmla="*/ 118902 h 319221"/>
                          <a:gd name="connsiteX14" fmla="*/ 560913 w 2729603"/>
                          <a:gd name="connsiteY14" fmla="*/ 195102 h 319221"/>
                          <a:gd name="connsiteX15" fmla="*/ 599013 w 2729603"/>
                          <a:gd name="connsiteY15" fmla="*/ 195102 h 319221"/>
                          <a:gd name="connsiteX16" fmla="*/ 1306244 w 2729603"/>
                          <a:gd name="connsiteY16" fmla="*/ 195101 h 319221"/>
                          <a:gd name="connsiteX17" fmla="*/ 1334819 w 2729603"/>
                          <a:gd name="connsiteY17" fmla="*/ 102233 h 319221"/>
                          <a:gd name="connsiteX18" fmla="*/ 1337201 w 2729603"/>
                          <a:gd name="connsiteY18" fmla="*/ 247489 h 319221"/>
                          <a:gd name="connsiteX19" fmla="*/ 1365776 w 2729603"/>
                          <a:gd name="connsiteY19" fmla="*/ 68895 h 319221"/>
                          <a:gd name="connsiteX20" fmla="*/ 1396732 w 2729603"/>
                          <a:gd name="connsiteY20" fmla="*/ 266539 h 319221"/>
                          <a:gd name="connsiteX21" fmla="*/ 1401494 w 2729603"/>
                          <a:gd name="connsiteY21" fmla="*/ 116520 h 319221"/>
                          <a:gd name="connsiteX22" fmla="*/ 1425307 w 2729603"/>
                          <a:gd name="connsiteY22" fmla="*/ 197483 h 319221"/>
                          <a:gd name="connsiteX23" fmla="*/ 1446739 w 2729603"/>
                          <a:gd name="connsiteY23" fmla="*/ 192720 h 319221"/>
                          <a:gd name="connsiteX24" fmla="*/ 1587232 w 2729603"/>
                          <a:gd name="connsiteY24" fmla="*/ 195102 h 319221"/>
                          <a:gd name="connsiteX25" fmla="*/ 1613426 w 2729603"/>
                          <a:gd name="connsiteY25" fmla="*/ 159383 h 319221"/>
                          <a:gd name="connsiteX26" fmla="*/ 1627713 w 2729603"/>
                          <a:gd name="connsiteY26" fmla="*/ 223677 h 319221"/>
                          <a:gd name="connsiteX27" fmla="*/ 1653907 w 2729603"/>
                          <a:gd name="connsiteY27" fmla="*/ 173670 h 319221"/>
                          <a:gd name="connsiteX28" fmla="*/ 1746775 w 2729603"/>
                          <a:gd name="connsiteY28" fmla="*/ 187958 h 319221"/>
                          <a:gd name="connsiteX29" fmla="*/ 1780114 w 2729603"/>
                          <a:gd name="connsiteY29" fmla="*/ 183196 h 319221"/>
                          <a:gd name="connsiteX30" fmla="*/ 2729603 w 2729603"/>
                          <a:gd name="connsiteY30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29907 w 2729603"/>
                          <a:gd name="connsiteY2" fmla="*/ 168908 h 319221"/>
                          <a:gd name="connsiteX3" fmla="*/ 141813 w 2729603"/>
                          <a:gd name="connsiteY3" fmla="*/ 214152 h 319221"/>
                          <a:gd name="connsiteX4" fmla="*/ 148957 w 2729603"/>
                          <a:gd name="connsiteY4" fmla="*/ 164145 h 319221"/>
                          <a:gd name="connsiteX5" fmla="*/ 163244 w 2729603"/>
                          <a:gd name="connsiteY5" fmla="*/ 221295 h 319221"/>
                          <a:gd name="connsiteX6" fmla="*/ 175151 w 2729603"/>
                          <a:gd name="connsiteY6" fmla="*/ 183195 h 319221"/>
                          <a:gd name="connsiteX7" fmla="*/ 370413 w 2729603"/>
                          <a:gd name="connsiteY7" fmla="*/ 187958 h 319221"/>
                          <a:gd name="connsiteX8" fmla="*/ 394226 w 2729603"/>
                          <a:gd name="connsiteY8" fmla="*/ 318927 h 319221"/>
                          <a:gd name="connsiteX9" fmla="*/ 432326 w 2729603"/>
                          <a:gd name="connsiteY9" fmla="*/ 2220 h 319221"/>
                          <a:gd name="connsiteX10" fmla="*/ 451376 w 2729603"/>
                          <a:gd name="connsiteY10" fmla="*/ 268920 h 319221"/>
                          <a:gd name="connsiteX11" fmla="*/ 477569 w 2729603"/>
                          <a:gd name="connsiteY11" fmla="*/ 35558 h 319221"/>
                          <a:gd name="connsiteX12" fmla="*/ 503763 w 2729603"/>
                          <a:gd name="connsiteY12" fmla="*/ 273683 h 319221"/>
                          <a:gd name="connsiteX13" fmla="*/ 525194 w 2729603"/>
                          <a:gd name="connsiteY13" fmla="*/ 118902 h 319221"/>
                          <a:gd name="connsiteX14" fmla="*/ 560913 w 2729603"/>
                          <a:gd name="connsiteY14" fmla="*/ 195102 h 319221"/>
                          <a:gd name="connsiteX15" fmla="*/ 599013 w 2729603"/>
                          <a:gd name="connsiteY15" fmla="*/ 195102 h 319221"/>
                          <a:gd name="connsiteX16" fmla="*/ 1306244 w 2729603"/>
                          <a:gd name="connsiteY16" fmla="*/ 195101 h 319221"/>
                          <a:gd name="connsiteX17" fmla="*/ 1334819 w 2729603"/>
                          <a:gd name="connsiteY17" fmla="*/ 102233 h 319221"/>
                          <a:gd name="connsiteX18" fmla="*/ 1337201 w 2729603"/>
                          <a:gd name="connsiteY18" fmla="*/ 247489 h 319221"/>
                          <a:gd name="connsiteX19" fmla="*/ 1365776 w 2729603"/>
                          <a:gd name="connsiteY19" fmla="*/ 68895 h 319221"/>
                          <a:gd name="connsiteX20" fmla="*/ 1396732 w 2729603"/>
                          <a:gd name="connsiteY20" fmla="*/ 266539 h 319221"/>
                          <a:gd name="connsiteX21" fmla="*/ 1401494 w 2729603"/>
                          <a:gd name="connsiteY21" fmla="*/ 116520 h 319221"/>
                          <a:gd name="connsiteX22" fmla="*/ 1425307 w 2729603"/>
                          <a:gd name="connsiteY22" fmla="*/ 197483 h 319221"/>
                          <a:gd name="connsiteX23" fmla="*/ 1446739 w 2729603"/>
                          <a:gd name="connsiteY23" fmla="*/ 192720 h 319221"/>
                          <a:gd name="connsiteX24" fmla="*/ 1587232 w 2729603"/>
                          <a:gd name="connsiteY24" fmla="*/ 195102 h 319221"/>
                          <a:gd name="connsiteX25" fmla="*/ 1613426 w 2729603"/>
                          <a:gd name="connsiteY25" fmla="*/ 159383 h 319221"/>
                          <a:gd name="connsiteX26" fmla="*/ 1627713 w 2729603"/>
                          <a:gd name="connsiteY26" fmla="*/ 223677 h 319221"/>
                          <a:gd name="connsiteX27" fmla="*/ 1653907 w 2729603"/>
                          <a:gd name="connsiteY27" fmla="*/ 173670 h 319221"/>
                          <a:gd name="connsiteX28" fmla="*/ 1668194 w 2729603"/>
                          <a:gd name="connsiteY28" fmla="*/ 221295 h 319221"/>
                          <a:gd name="connsiteX29" fmla="*/ 1746775 w 2729603"/>
                          <a:gd name="connsiteY29" fmla="*/ 187958 h 319221"/>
                          <a:gd name="connsiteX30" fmla="*/ 1780114 w 2729603"/>
                          <a:gd name="connsiteY30" fmla="*/ 183196 h 319221"/>
                          <a:gd name="connsiteX31" fmla="*/ 2729603 w 2729603"/>
                          <a:gd name="connsiteY31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29907 w 2729603"/>
                          <a:gd name="connsiteY2" fmla="*/ 168908 h 319221"/>
                          <a:gd name="connsiteX3" fmla="*/ 141813 w 2729603"/>
                          <a:gd name="connsiteY3" fmla="*/ 214152 h 319221"/>
                          <a:gd name="connsiteX4" fmla="*/ 148957 w 2729603"/>
                          <a:gd name="connsiteY4" fmla="*/ 164145 h 319221"/>
                          <a:gd name="connsiteX5" fmla="*/ 163244 w 2729603"/>
                          <a:gd name="connsiteY5" fmla="*/ 221295 h 319221"/>
                          <a:gd name="connsiteX6" fmla="*/ 175151 w 2729603"/>
                          <a:gd name="connsiteY6" fmla="*/ 183195 h 319221"/>
                          <a:gd name="connsiteX7" fmla="*/ 370413 w 2729603"/>
                          <a:gd name="connsiteY7" fmla="*/ 187958 h 319221"/>
                          <a:gd name="connsiteX8" fmla="*/ 394226 w 2729603"/>
                          <a:gd name="connsiteY8" fmla="*/ 318927 h 319221"/>
                          <a:gd name="connsiteX9" fmla="*/ 432326 w 2729603"/>
                          <a:gd name="connsiteY9" fmla="*/ 2220 h 319221"/>
                          <a:gd name="connsiteX10" fmla="*/ 451376 w 2729603"/>
                          <a:gd name="connsiteY10" fmla="*/ 268920 h 319221"/>
                          <a:gd name="connsiteX11" fmla="*/ 477569 w 2729603"/>
                          <a:gd name="connsiteY11" fmla="*/ 35558 h 319221"/>
                          <a:gd name="connsiteX12" fmla="*/ 503763 w 2729603"/>
                          <a:gd name="connsiteY12" fmla="*/ 273683 h 319221"/>
                          <a:gd name="connsiteX13" fmla="*/ 525194 w 2729603"/>
                          <a:gd name="connsiteY13" fmla="*/ 118902 h 319221"/>
                          <a:gd name="connsiteX14" fmla="*/ 560913 w 2729603"/>
                          <a:gd name="connsiteY14" fmla="*/ 195102 h 319221"/>
                          <a:gd name="connsiteX15" fmla="*/ 599013 w 2729603"/>
                          <a:gd name="connsiteY15" fmla="*/ 195102 h 319221"/>
                          <a:gd name="connsiteX16" fmla="*/ 1306244 w 2729603"/>
                          <a:gd name="connsiteY16" fmla="*/ 195101 h 319221"/>
                          <a:gd name="connsiteX17" fmla="*/ 1334819 w 2729603"/>
                          <a:gd name="connsiteY17" fmla="*/ 102233 h 319221"/>
                          <a:gd name="connsiteX18" fmla="*/ 1337201 w 2729603"/>
                          <a:gd name="connsiteY18" fmla="*/ 247489 h 319221"/>
                          <a:gd name="connsiteX19" fmla="*/ 1365776 w 2729603"/>
                          <a:gd name="connsiteY19" fmla="*/ 68895 h 319221"/>
                          <a:gd name="connsiteX20" fmla="*/ 1396732 w 2729603"/>
                          <a:gd name="connsiteY20" fmla="*/ 266539 h 319221"/>
                          <a:gd name="connsiteX21" fmla="*/ 1401494 w 2729603"/>
                          <a:gd name="connsiteY21" fmla="*/ 116520 h 319221"/>
                          <a:gd name="connsiteX22" fmla="*/ 1425307 w 2729603"/>
                          <a:gd name="connsiteY22" fmla="*/ 197483 h 319221"/>
                          <a:gd name="connsiteX23" fmla="*/ 1446739 w 2729603"/>
                          <a:gd name="connsiteY23" fmla="*/ 192720 h 319221"/>
                          <a:gd name="connsiteX24" fmla="*/ 1587232 w 2729603"/>
                          <a:gd name="connsiteY24" fmla="*/ 195102 h 319221"/>
                          <a:gd name="connsiteX25" fmla="*/ 1613426 w 2729603"/>
                          <a:gd name="connsiteY25" fmla="*/ 159383 h 319221"/>
                          <a:gd name="connsiteX26" fmla="*/ 1627713 w 2729603"/>
                          <a:gd name="connsiteY26" fmla="*/ 223677 h 319221"/>
                          <a:gd name="connsiteX27" fmla="*/ 1653907 w 2729603"/>
                          <a:gd name="connsiteY27" fmla="*/ 173670 h 319221"/>
                          <a:gd name="connsiteX28" fmla="*/ 1668194 w 2729603"/>
                          <a:gd name="connsiteY28" fmla="*/ 221295 h 319221"/>
                          <a:gd name="connsiteX29" fmla="*/ 1687244 w 2729603"/>
                          <a:gd name="connsiteY29" fmla="*/ 176052 h 319221"/>
                          <a:gd name="connsiteX30" fmla="*/ 1746775 w 2729603"/>
                          <a:gd name="connsiteY30" fmla="*/ 187958 h 319221"/>
                          <a:gd name="connsiteX31" fmla="*/ 1780114 w 2729603"/>
                          <a:gd name="connsiteY31" fmla="*/ 183196 h 319221"/>
                          <a:gd name="connsiteX32" fmla="*/ 2729603 w 2729603"/>
                          <a:gd name="connsiteY32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29907 w 2729603"/>
                          <a:gd name="connsiteY2" fmla="*/ 168908 h 319221"/>
                          <a:gd name="connsiteX3" fmla="*/ 141813 w 2729603"/>
                          <a:gd name="connsiteY3" fmla="*/ 214152 h 319221"/>
                          <a:gd name="connsiteX4" fmla="*/ 148957 w 2729603"/>
                          <a:gd name="connsiteY4" fmla="*/ 164145 h 319221"/>
                          <a:gd name="connsiteX5" fmla="*/ 163244 w 2729603"/>
                          <a:gd name="connsiteY5" fmla="*/ 221295 h 319221"/>
                          <a:gd name="connsiteX6" fmla="*/ 175151 w 2729603"/>
                          <a:gd name="connsiteY6" fmla="*/ 183195 h 319221"/>
                          <a:gd name="connsiteX7" fmla="*/ 370413 w 2729603"/>
                          <a:gd name="connsiteY7" fmla="*/ 187958 h 319221"/>
                          <a:gd name="connsiteX8" fmla="*/ 394226 w 2729603"/>
                          <a:gd name="connsiteY8" fmla="*/ 318927 h 319221"/>
                          <a:gd name="connsiteX9" fmla="*/ 432326 w 2729603"/>
                          <a:gd name="connsiteY9" fmla="*/ 2220 h 319221"/>
                          <a:gd name="connsiteX10" fmla="*/ 451376 w 2729603"/>
                          <a:gd name="connsiteY10" fmla="*/ 268920 h 319221"/>
                          <a:gd name="connsiteX11" fmla="*/ 477569 w 2729603"/>
                          <a:gd name="connsiteY11" fmla="*/ 35558 h 319221"/>
                          <a:gd name="connsiteX12" fmla="*/ 503763 w 2729603"/>
                          <a:gd name="connsiteY12" fmla="*/ 273683 h 319221"/>
                          <a:gd name="connsiteX13" fmla="*/ 525194 w 2729603"/>
                          <a:gd name="connsiteY13" fmla="*/ 118902 h 319221"/>
                          <a:gd name="connsiteX14" fmla="*/ 560913 w 2729603"/>
                          <a:gd name="connsiteY14" fmla="*/ 195102 h 319221"/>
                          <a:gd name="connsiteX15" fmla="*/ 599013 w 2729603"/>
                          <a:gd name="connsiteY15" fmla="*/ 195102 h 319221"/>
                          <a:gd name="connsiteX16" fmla="*/ 1306244 w 2729603"/>
                          <a:gd name="connsiteY16" fmla="*/ 195101 h 319221"/>
                          <a:gd name="connsiteX17" fmla="*/ 1334819 w 2729603"/>
                          <a:gd name="connsiteY17" fmla="*/ 102233 h 319221"/>
                          <a:gd name="connsiteX18" fmla="*/ 1337201 w 2729603"/>
                          <a:gd name="connsiteY18" fmla="*/ 247489 h 319221"/>
                          <a:gd name="connsiteX19" fmla="*/ 1365776 w 2729603"/>
                          <a:gd name="connsiteY19" fmla="*/ 68895 h 319221"/>
                          <a:gd name="connsiteX20" fmla="*/ 1396732 w 2729603"/>
                          <a:gd name="connsiteY20" fmla="*/ 266539 h 319221"/>
                          <a:gd name="connsiteX21" fmla="*/ 1401494 w 2729603"/>
                          <a:gd name="connsiteY21" fmla="*/ 116520 h 319221"/>
                          <a:gd name="connsiteX22" fmla="*/ 1425307 w 2729603"/>
                          <a:gd name="connsiteY22" fmla="*/ 197483 h 319221"/>
                          <a:gd name="connsiteX23" fmla="*/ 1446739 w 2729603"/>
                          <a:gd name="connsiteY23" fmla="*/ 192720 h 319221"/>
                          <a:gd name="connsiteX24" fmla="*/ 1587232 w 2729603"/>
                          <a:gd name="connsiteY24" fmla="*/ 195102 h 319221"/>
                          <a:gd name="connsiteX25" fmla="*/ 1613426 w 2729603"/>
                          <a:gd name="connsiteY25" fmla="*/ 159383 h 319221"/>
                          <a:gd name="connsiteX26" fmla="*/ 1627713 w 2729603"/>
                          <a:gd name="connsiteY26" fmla="*/ 223677 h 319221"/>
                          <a:gd name="connsiteX27" fmla="*/ 1653907 w 2729603"/>
                          <a:gd name="connsiteY27" fmla="*/ 173670 h 319221"/>
                          <a:gd name="connsiteX28" fmla="*/ 1668194 w 2729603"/>
                          <a:gd name="connsiteY28" fmla="*/ 221295 h 319221"/>
                          <a:gd name="connsiteX29" fmla="*/ 1687244 w 2729603"/>
                          <a:gd name="connsiteY29" fmla="*/ 176052 h 319221"/>
                          <a:gd name="connsiteX30" fmla="*/ 1701532 w 2729603"/>
                          <a:gd name="connsiteY30" fmla="*/ 199864 h 319221"/>
                          <a:gd name="connsiteX31" fmla="*/ 1746775 w 2729603"/>
                          <a:gd name="connsiteY31" fmla="*/ 187958 h 319221"/>
                          <a:gd name="connsiteX32" fmla="*/ 1780114 w 2729603"/>
                          <a:gd name="connsiteY32" fmla="*/ 183196 h 319221"/>
                          <a:gd name="connsiteX33" fmla="*/ 2729603 w 2729603"/>
                          <a:gd name="connsiteY33" fmla="*/ 188320 h 319221"/>
                          <a:gd name="connsiteX0" fmla="*/ 0 w 2884771"/>
                          <a:gd name="connsiteY0" fmla="*/ 198517 h 319221"/>
                          <a:gd name="connsiteX1" fmla="*/ 270787 w 2884771"/>
                          <a:gd name="connsiteY1" fmla="*/ 195101 h 319221"/>
                          <a:gd name="connsiteX2" fmla="*/ 285075 w 2884771"/>
                          <a:gd name="connsiteY2" fmla="*/ 168908 h 319221"/>
                          <a:gd name="connsiteX3" fmla="*/ 296981 w 2884771"/>
                          <a:gd name="connsiteY3" fmla="*/ 214152 h 319221"/>
                          <a:gd name="connsiteX4" fmla="*/ 304125 w 2884771"/>
                          <a:gd name="connsiteY4" fmla="*/ 164145 h 319221"/>
                          <a:gd name="connsiteX5" fmla="*/ 318412 w 2884771"/>
                          <a:gd name="connsiteY5" fmla="*/ 221295 h 319221"/>
                          <a:gd name="connsiteX6" fmla="*/ 330319 w 2884771"/>
                          <a:gd name="connsiteY6" fmla="*/ 183195 h 319221"/>
                          <a:gd name="connsiteX7" fmla="*/ 525581 w 2884771"/>
                          <a:gd name="connsiteY7" fmla="*/ 187958 h 319221"/>
                          <a:gd name="connsiteX8" fmla="*/ 549394 w 2884771"/>
                          <a:gd name="connsiteY8" fmla="*/ 318927 h 319221"/>
                          <a:gd name="connsiteX9" fmla="*/ 587494 w 2884771"/>
                          <a:gd name="connsiteY9" fmla="*/ 2220 h 319221"/>
                          <a:gd name="connsiteX10" fmla="*/ 606544 w 2884771"/>
                          <a:gd name="connsiteY10" fmla="*/ 268920 h 319221"/>
                          <a:gd name="connsiteX11" fmla="*/ 632737 w 2884771"/>
                          <a:gd name="connsiteY11" fmla="*/ 35558 h 319221"/>
                          <a:gd name="connsiteX12" fmla="*/ 658931 w 2884771"/>
                          <a:gd name="connsiteY12" fmla="*/ 273683 h 319221"/>
                          <a:gd name="connsiteX13" fmla="*/ 680362 w 2884771"/>
                          <a:gd name="connsiteY13" fmla="*/ 118902 h 319221"/>
                          <a:gd name="connsiteX14" fmla="*/ 716081 w 2884771"/>
                          <a:gd name="connsiteY14" fmla="*/ 195102 h 319221"/>
                          <a:gd name="connsiteX15" fmla="*/ 754181 w 2884771"/>
                          <a:gd name="connsiteY15" fmla="*/ 195102 h 319221"/>
                          <a:gd name="connsiteX16" fmla="*/ 1461412 w 2884771"/>
                          <a:gd name="connsiteY16" fmla="*/ 195101 h 319221"/>
                          <a:gd name="connsiteX17" fmla="*/ 1489987 w 2884771"/>
                          <a:gd name="connsiteY17" fmla="*/ 102233 h 319221"/>
                          <a:gd name="connsiteX18" fmla="*/ 1492369 w 2884771"/>
                          <a:gd name="connsiteY18" fmla="*/ 247489 h 319221"/>
                          <a:gd name="connsiteX19" fmla="*/ 1520944 w 2884771"/>
                          <a:gd name="connsiteY19" fmla="*/ 68895 h 319221"/>
                          <a:gd name="connsiteX20" fmla="*/ 1551900 w 2884771"/>
                          <a:gd name="connsiteY20" fmla="*/ 266539 h 319221"/>
                          <a:gd name="connsiteX21" fmla="*/ 1556662 w 2884771"/>
                          <a:gd name="connsiteY21" fmla="*/ 116520 h 319221"/>
                          <a:gd name="connsiteX22" fmla="*/ 1580475 w 2884771"/>
                          <a:gd name="connsiteY22" fmla="*/ 197483 h 319221"/>
                          <a:gd name="connsiteX23" fmla="*/ 1601907 w 2884771"/>
                          <a:gd name="connsiteY23" fmla="*/ 192720 h 319221"/>
                          <a:gd name="connsiteX24" fmla="*/ 1742400 w 2884771"/>
                          <a:gd name="connsiteY24" fmla="*/ 195102 h 319221"/>
                          <a:gd name="connsiteX25" fmla="*/ 1768594 w 2884771"/>
                          <a:gd name="connsiteY25" fmla="*/ 159383 h 319221"/>
                          <a:gd name="connsiteX26" fmla="*/ 1782881 w 2884771"/>
                          <a:gd name="connsiteY26" fmla="*/ 223677 h 319221"/>
                          <a:gd name="connsiteX27" fmla="*/ 1809075 w 2884771"/>
                          <a:gd name="connsiteY27" fmla="*/ 173670 h 319221"/>
                          <a:gd name="connsiteX28" fmla="*/ 1823362 w 2884771"/>
                          <a:gd name="connsiteY28" fmla="*/ 221295 h 319221"/>
                          <a:gd name="connsiteX29" fmla="*/ 1842412 w 2884771"/>
                          <a:gd name="connsiteY29" fmla="*/ 176052 h 319221"/>
                          <a:gd name="connsiteX30" fmla="*/ 1856700 w 2884771"/>
                          <a:gd name="connsiteY30" fmla="*/ 199864 h 319221"/>
                          <a:gd name="connsiteX31" fmla="*/ 1901943 w 2884771"/>
                          <a:gd name="connsiteY31" fmla="*/ 187958 h 319221"/>
                          <a:gd name="connsiteX32" fmla="*/ 1935282 w 2884771"/>
                          <a:gd name="connsiteY32" fmla="*/ 183196 h 319221"/>
                          <a:gd name="connsiteX33" fmla="*/ 2884771 w 2884771"/>
                          <a:gd name="connsiteY33" fmla="*/ 188320 h 319221"/>
                          <a:gd name="connsiteX0" fmla="*/ 0 w 2916891"/>
                          <a:gd name="connsiteY0" fmla="*/ 198517 h 319221"/>
                          <a:gd name="connsiteX1" fmla="*/ 270787 w 2916891"/>
                          <a:gd name="connsiteY1" fmla="*/ 195101 h 319221"/>
                          <a:gd name="connsiteX2" fmla="*/ 285075 w 2916891"/>
                          <a:gd name="connsiteY2" fmla="*/ 168908 h 319221"/>
                          <a:gd name="connsiteX3" fmla="*/ 296981 w 2916891"/>
                          <a:gd name="connsiteY3" fmla="*/ 214152 h 319221"/>
                          <a:gd name="connsiteX4" fmla="*/ 304125 w 2916891"/>
                          <a:gd name="connsiteY4" fmla="*/ 164145 h 319221"/>
                          <a:gd name="connsiteX5" fmla="*/ 318412 w 2916891"/>
                          <a:gd name="connsiteY5" fmla="*/ 221295 h 319221"/>
                          <a:gd name="connsiteX6" fmla="*/ 330319 w 2916891"/>
                          <a:gd name="connsiteY6" fmla="*/ 183195 h 319221"/>
                          <a:gd name="connsiteX7" fmla="*/ 525581 w 2916891"/>
                          <a:gd name="connsiteY7" fmla="*/ 187958 h 319221"/>
                          <a:gd name="connsiteX8" fmla="*/ 549394 w 2916891"/>
                          <a:gd name="connsiteY8" fmla="*/ 318927 h 319221"/>
                          <a:gd name="connsiteX9" fmla="*/ 587494 w 2916891"/>
                          <a:gd name="connsiteY9" fmla="*/ 2220 h 319221"/>
                          <a:gd name="connsiteX10" fmla="*/ 606544 w 2916891"/>
                          <a:gd name="connsiteY10" fmla="*/ 268920 h 319221"/>
                          <a:gd name="connsiteX11" fmla="*/ 632737 w 2916891"/>
                          <a:gd name="connsiteY11" fmla="*/ 35558 h 319221"/>
                          <a:gd name="connsiteX12" fmla="*/ 658931 w 2916891"/>
                          <a:gd name="connsiteY12" fmla="*/ 273683 h 319221"/>
                          <a:gd name="connsiteX13" fmla="*/ 680362 w 2916891"/>
                          <a:gd name="connsiteY13" fmla="*/ 118902 h 319221"/>
                          <a:gd name="connsiteX14" fmla="*/ 716081 w 2916891"/>
                          <a:gd name="connsiteY14" fmla="*/ 195102 h 319221"/>
                          <a:gd name="connsiteX15" fmla="*/ 754181 w 2916891"/>
                          <a:gd name="connsiteY15" fmla="*/ 195102 h 319221"/>
                          <a:gd name="connsiteX16" fmla="*/ 1461412 w 2916891"/>
                          <a:gd name="connsiteY16" fmla="*/ 195101 h 319221"/>
                          <a:gd name="connsiteX17" fmla="*/ 1489987 w 2916891"/>
                          <a:gd name="connsiteY17" fmla="*/ 102233 h 319221"/>
                          <a:gd name="connsiteX18" fmla="*/ 1492369 w 2916891"/>
                          <a:gd name="connsiteY18" fmla="*/ 247489 h 319221"/>
                          <a:gd name="connsiteX19" fmla="*/ 1520944 w 2916891"/>
                          <a:gd name="connsiteY19" fmla="*/ 68895 h 319221"/>
                          <a:gd name="connsiteX20" fmla="*/ 1551900 w 2916891"/>
                          <a:gd name="connsiteY20" fmla="*/ 266539 h 319221"/>
                          <a:gd name="connsiteX21" fmla="*/ 1556662 w 2916891"/>
                          <a:gd name="connsiteY21" fmla="*/ 116520 h 319221"/>
                          <a:gd name="connsiteX22" fmla="*/ 1580475 w 2916891"/>
                          <a:gd name="connsiteY22" fmla="*/ 197483 h 319221"/>
                          <a:gd name="connsiteX23" fmla="*/ 1601907 w 2916891"/>
                          <a:gd name="connsiteY23" fmla="*/ 192720 h 319221"/>
                          <a:gd name="connsiteX24" fmla="*/ 1742400 w 2916891"/>
                          <a:gd name="connsiteY24" fmla="*/ 195102 h 319221"/>
                          <a:gd name="connsiteX25" fmla="*/ 1768594 w 2916891"/>
                          <a:gd name="connsiteY25" fmla="*/ 159383 h 319221"/>
                          <a:gd name="connsiteX26" fmla="*/ 1782881 w 2916891"/>
                          <a:gd name="connsiteY26" fmla="*/ 223677 h 319221"/>
                          <a:gd name="connsiteX27" fmla="*/ 1809075 w 2916891"/>
                          <a:gd name="connsiteY27" fmla="*/ 173670 h 319221"/>
                          <a:gd name="connsiteX28" fmla="*/ 1823362 w 2916891"/>
                          <a:gd name="connsiteY28" fmla="*/ 221295 h 319221"/>
                          <a:gd name="connsiteX29" fmla="*/ 1842412 w 2916891"/>
                          <a:gd name="connsiteY29" fmla="*/ 176052 h 319221"/>
                          <a:gd name="connsiteX30" fmla="*/ 1856700 w 2916891"/>
                          <a:gd name="connsiteY30" fmla="*/ 199864 h 319221"/>
                          <a:gd name="connsiteX31" fmla="*/ 1901943 w 2916891"/>
                          <a:gd name="connsiteY31" fmla="*/ 187958 h 319221"/>
                          <a:gd name="connsiteX32" fmla="*/ 1935282 w 2916891"/>
                          <a:gd name="connsiteY32" fmla="*/ 183196 h 319221"/>
                          <a:gd name="connsiteX33" fmla="*/ 2916891 w 2916891"/>
                          <a:gd name="connsiteY33" fmla="*/ 188320 h 31922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</a:cxnLst>
                        <a:rect l="l" t="t" r="r" b="b"/>
                        <a:pathLst>
                          <a:path w="2916891" h="319221">
                            <a:moveTo>
                              <a:pt x="0" y="198517"/>
                            </a:moveTo>
                            <a:cubicBezTo>
                              <a:pt x="13933" y="196584"/>
                              <a:pt x="256854" y="194652"/>
                              <a:pt x="270787" y="195101"/>
                            </a:cubicBezTo>
                            <a:cubicBezTo>
                              <a:pt x="294026" y="194135"/>
                              <a:pt x="275153" y="169702"/>
                              <a:pt x="285075" y="168908"/>
                            </a:cubicBezTo>
                            <a:cubicBezTo>
                              <a:pt x="290631" y="167718"/>
                              <a:pt x="289440" y="210580"/>
                              <a:pt x="296981" y="214152"/>
                            </a:cubicBezTo>
                            <a:cubicBezTo>
                              <a:pt x="300553" y="218517"/>
                              <a:pt x="298569" y="168114"/>
                              <a:pt x="304125" y="164145"/>
                            </a:cubicBezTo>
                            <a:cubicBezTo>
                              <a:pt x="306506" y="159383"/>
                              <a:pt x="314046" y="216930"/>
                              <a:pt x="318412" y="221295"/>
                            </a:cubicBezTo>
                            <a:cubicBezTo>
                              <a:pt x="322778" y="225660"/>
                              <a:pt x="294600" y="182798"/>
                              <a:pt x="330319" y="183195"/>
                            </a:cubicBezTo>
                            <a:lnTo>
                              <a:pt x="525581" y="187958"/>
                            </a:lnTo>
                            <a:cubicBezTo>
                              <a:pt x="546218" y="185974"/>
                              <a:pt x="543837" y="308211"/>
                              <a:pt x="549394" y="318927"/>
                            </a:cubicBezTo>
                            <a:cubicBezTo>
                              <a:pt x="560506" y="330039"/>
                              <a:pt x="559713" y="22857"/>
                              <a:pt x="587494" y="2220"/>
                            </a:cubicBezTo>
                            <a:cubicBezTo>
                              <a:pt x="599400" y="-26752"/>
                              <a:pt x="585113" y="236773"/>
                              <a:pt x="606544" y="268920"/>
                            </a:cubicBezTo>
                            <a:cubicBezTo>
                              <a:pt x="614084" y="304639"/>
                              <a:pt x="614481" y="47861"/>
                              <a:pt x="632737" y="35558"/>
                            </a:cubicBezTo>
                            <a:cubicBezTo>
                              <a:pt x="639484" y="18493"/>
                              <a:pt x="645040" y="247092"/>
                              <a:pt x="658931" y="273683"/>
                            </a:cubicBezTo>
                            <a:cubicBezTo>
                              <a:pt x="664487" y="300670"/>
                              <a:pt x="658931" y="129617"/>
                              <a:pt x="680362" y="118902"/>
                            </a:cubicBezTo>
                            <a:cubicBezTo>
                              <a:pt x="685124" y="158193"/>
                              <a:pt x="681156" y="194309"/>
                              <a:pt x="716081" y="195102"/>
                            </a:cubicBezTo>
                            <a:cubicBezTo>
                              <a:pt x="726797" y="207405"/>
                              <a:pt x="741878" y="191531"/>
                              <a:pt x="754181" y="195102"/>
                            </a:cubicBezTo>
                            <a:cubicBezTo>
                              <a:pt x="766087" y="197483"/>
                              <a:pt x="1220906" y="197483"/>
                              <a:pt x="1461412" y="195101"/>
                            </a:cubicBezTo>
                            <a:cubicBezTo>
                              <a:pt x="1491177" y="191926"/>
                              <a:pt x="1468953" y="103027"/>
                              <a:pt x="1489987" y="102233"/>
                            </a:cubicBezTo>
                            <a:cubicBezTo>
                              <a:pt x="1497131" y="100646"/>
                              <a:pt x="1485622" y="220502"/>
                              <a:pt x="1492369" y="247489"/>
                            </a:cubicBezTo>
                            <a:cubicBezTo>
                              <a:pt x="1497528" y="275667"/>
                              <a:pt x="1511022" y="65720"/>
                              <a:pt x="1520944" y="68895"/>
                            </a:cubicBezTo>
                            <a:cubicBezTo>
                              <a:pt x="1530866" y="72070"/>
                              <a:pt x="1545947" y="292336"/>
                              <a:pt x="1551900" y="266539"/>
                            </a:cubicBezTo>
                            <a:cubicBezTo>
                              <a:pt x="1563409" y="288764"/>
                              <a:pt x="1547137" y="128823"/>
                              <a:pt x="1556662" y="116520"/>
                            </a:cubicBezTo>
                            <a:cubicBezTo>
                              <a:pt x="1564996" y="101836"/>
                              <a:pt x="1572934" y="184783"/>
                              <a:pt x="1580475" y="197483"/>
                            </a:cubicBezTo>
                            <a:cubicBezTo>
                              <a:pt x="1588016" y="210183"/>
                              <a:pt x="1573729" y="193911"/>
                              <a:pt x="1601907" y="192720"/>
                            </a:cubicBezTo>
                            <a:cubicBezTo>
                              <a:pt x="1630085" y="191529"/>
                              <a:pt x="1713428" y="194705"/>
                              <a:pt x="1742400" y="195102"/>
                            </a:cubicBezTo>
                            <a:cubicBezTo>
                              <a:pt x="1771372" y="195499"/>
                              <a:pt x="1755894" y="164146"/>
                              <a:pt x="1768594" y="159383"/>
                            </a:cubicBezTo>
                            <a:cubicBezTo>
                              <a:pt x="1781294" y="154620"/>
                              <a:pt x="1774547" y="213755"/>
                              <a:pt x="1782881" y="223677"/>
                            </a:cubicBezTo>
                            <a:cubicBezTo>
                              <a:pt x="1791215" y="233599"/>
                              <a:pt x="1800741" y="181608"/>
                              <a:pt x="1809075" y="173670"/>
                            </a:cubicBezTo>
                            <a:cubicBezTo>
                              <a:pt x="1817409" y="165732"/>
                              <a:pt x="1816218" y="215342"/>
                              <a:pt x="1823362" y="221295"/>
                            </a:cubicBezTo>
                            <a:cubicBezTo>
                              <a:pt x="1830506" y="227248"/>
                              <a:pt x="1834871" y="183196"/>
                              <a:pt x="1842412" y="176052"/>
                            </a:cubicBezTo>
                            <a:cubicBezTo>
                              <a:pt x="1849953" y="168908"/>
                              <a:pt x="1846778" y="197880"/>
                              <a:pt x="1856700" y="199864"/>
                            </a:cubicBezTo>
                            <a:cubicBezTo>
                              <a:pt x="1866622" y="201848"/>
                              <a:pt x="1890830" y="187164"/>
                              <a:pt x="1901943" y="187958"/>
                            </a:cubicBezTo>
                            <a:lnTo>
                              <a:pt x="1935282" y="183196"/>
                            </a:lnTo>
                            <a:lnTo>
                              <a:pt x="2916891" y="188320"/>
                            </a:lnTo>
                          </a:path>
                        </a:pathLst>
                      </a:custGeom>
                      <a:ln w="38100">
                        <a:solidFill>
                          <a:srgbClr val="9A089A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143"/>
                      </a:p>
                    </p:txBody>
                  </p:sp>
                  <p:cxnSp>
                    <p:nvCxnSpPr>
                      <p:cNvPr id="42" name="Přímá spojnice 41"/>
                      <p:cNvCxnSpPr/>
                      <p:nvPr/>
                    </p:nvCxnSpPr>
                    <p:spPr>
                      <a:xfrm>
                        <a:off x="5332476" y="4602286"/>
                        <a:ext cx="0" cy="4390821"/>
                      </a:xfrm>
                      <a:prstGeom prst="line">
                        <a:avLst/>
                      </a:prstGeom>
                      <a:ln w="3175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prstDash val="dash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3" name="Přímá spojnice 42"/>
                      <p:cNvCxnSpPr/>
                      <p:nvPr/>
                    </p:nvCxnSpPr>
                    <p:spPr>
                      <a:xfrm>
                        <a:off x="5518974" y="4666538"/>
                        <a:ext cx="0" cy="4390821"/>
                      </a:xfrm>
                      <a:prstGeom prst="line">
                        <a:avLst/>
                      </a:prstGeom>
                      <a:ln w="3175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prstDash val="dash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4" name="Přímá spojnice 43"/>
                      <p:cNvCxnSpPr/>
                      <p:nvPr/>
                    </p:nvCxnSpPr>
                    <p:spPr>
                      <a:xfrm>
                        <a:off x="6309508" y="4602286"/>
                        <a:ext cx="0" cy="4390821"/>
                      </a:xfrm>
                      <a:prstGeom prst="line">
                        <a:avLst/>
                      </a:prstGeom>
                      <a:ln w="3175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prstDash val="dash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5" name="Přímá spojnice 44"/>
                      <p:cNvCxnSpPr/>
                      <p:nvPr/>
                    </p:nvCxnSpPr>
                    <p:spPr>
                      <a:xfrm>
                        <a:off x="6583892" y="4602286"/>
                        <a:ext cx="0" cy="4390821"/>
                      </a:xfrm>
                      <a:prstGeom prst="line">
                        <a:avLst/>
                      </a:prstGeom>
                      <a:ln w="3175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prstDash val="dash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24" name="Přímá spojnice 23"/>
                    <p:cNvCxnSpPr/>
                    <p:nvPr/>
                  </p:nvCxnSpPr>
                  <p:spPr>
                    <a:xfrm>
                      <a:off x="2731709" y="4712127"/>
                      <a:ext cx="0" cy="5364000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  <a:prstDash val="soli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26" name="Přímá spojnice 25"/>
                  <p:cNvCxnSpPr/>
                  <p:nvPr/>
                </p:nvCxnSpPr>
                <p:spPr>
                  <a:xfrm>
                    <a:off x="2735948" y="1028228"/>
                    <a:ext cx="0" cy="9000000"/>
                  </a:xfrm>
                  <a:prstGeom prst="line">
                    <a:avLst/>
                  </a:prstGeom>
                  <a:ln w="3175"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" name="Přímá spojnice 27"/>
                  <p:cNvCxnSpPr/>
                  <p:nvPr/>
                </p:nvCxnSpPr>
                <p:spPr>
                  <a:xfrm>
                    <a:off x="8735013" y="1028228"/>
                    <a:ext cx="0" cy="9000000"/>
                  </a:xfrm>
                  <a:prstGeom prst="line">
                    <a:avLst/>
                  </a:prstGeom>
                  <a:ln w="3175"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" name="Přímá spojnice 29"/>
                  <p:cNvCxnSpPr/>
                  <p:nvPr/>
                </p:nvCxnSpPr>
                <p:spPr>
                  <a:xfrm>
                    <a:off x="3040748" y="1028228"/>
                    <a:ext cx="0" cy="9000000"/>
                  </a:xfrm>
                  <a:prstGeom prst="line">
                    <a:avLst/>
                  </a:prstGeom>
                  <a:ln w="3175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6" name="TextovéPole 5"/>
                <p:cNvSpPr txBox="1"/>
                <p:nvPr/>
              </p:nvSpPr>
              <p:spPr>
                <a:xfrm>
                  <a:off x="2011072" y="4513051"/>
                  <a:ext cx="804288" cy="4224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sz="1143" dirty="0"/>
                    <a:t>TK4</a:t>
                  </a:r>
                </a:p>
              </p:txBody>
            </p:sp>
            <p:sp>
              <p:nvSpPr>
                <p:cNvPr id="41" name="TextovéPole 40"/>
                <p:cNvSpPr txBox="1"/>
                <p:nvPr/>
              </p:nvSpPr>
              <p:spPr>
                <a:xfrm>
                  <a:off x="2011072" y="5237496"/>
                  <a:ext cx="804288" cy="4224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sz="1143" dirty="0"/>
                    <a:t>TK3</a:t>
                  </a:r>
                </a:p>
              </p:txBody>
            </p:sp>
            <p:sp>
              <p:nvSpPr>
                <p:cNvPr id="46" name="TextovéPole 45"/>
                <p:cNvSpPr txBox="1"/>
                <p:nvPr/>
              </p:nvSpPr>
              <p:spPr>
                <a:xfrm>
                  <a:off x="2011072" y="6192763"/>
                  <a:ext cx="804288" cy="4224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sz="1143" dirty="0"/>
                    <a:t>TK2</a:t>
                  </a:r>
                </a:p>
              </p:txBody>
            </p:sp>
            <p:sp>
              <p:nvSpPr>
                <p:cNvPr id="47" name="TextovéPole 46"/>
                <p:cNvSpPr txBox="1"/>
                <p:nvPr/>
              </p:nvSpPr>
              <p:spPr>
                <a:xfrm>
                  <a:off x="2011072" y="9145091"/>
                  <a:ext cx="804288" cy="4224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sz="1143" dirty="0"/>
                    <a:t>TK1</a:t>
                  </a:r>
                </a:p>
              </p:txBody>
            </p:sp>
            <p:sp>
              <p:nvSpPr>
                <p:cNvPr id="48" name="TextovéPole 47"/>
                <p:cNvSpPr txBox="1"/>
                <p:nvPr/>
              </p:nvSpPr>
              <p:spPr>
                <a:xfrm>
                  <a:off x="2664396" y="1575174"/>
                  <a:ext cx="804288" cy="4224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s-CZ" sz="1143" dirty="0"/>
                    <a:t>1</a:t>
                  </a:r>
                </a:p>
              </p:txBody>
            </p:sp>
            <p:sp>
              <p:nvSpPr>
                <p:cNvPr id="49" name="TextovéPole 48"/>
                <p:cNvSpPr txBox="1"/>
                <p:nvPr/>
              </p:nvSpPr>
              <p:spPr>
                <a:xfrm>
                  <a:off x="3433723" y="504131"/>
                  <a:ext cx="804288" cy="4224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s-CZ" sz="1143" dirty="0"/>
                    <a:t>2</a:t>
                  </a:r>
                </a:p>
              </p:txBody>
            </p:sp>
            <p:sp>
              <p:nvSpPr>
                <p:cNvPr id="50" name="TextovéPole 49"/>
                <p:cNvSpPr txBox="1"/>
                <p:nvPr/>
              </p:nvSpPr>
              <p:spPr>
                <a:xfrm>
                  <a:off x="5100468" y="1368226"/>
                  <a:ext cx="804288" cy="4224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s-CZ" sz="1143" dirty="0"/>
                    <a:t>3</a:t>
                  </a:r>
                </a:p>
              </p:txBody>
            </p:sp>
            <p:sp>
              <p:nvSpPr>
                <p:cNvPr id="51" name="TextovéPole 50"/>
                <p:cNvSpPr txBox="1"/>
                <p:nvPr/>
              </p:nvSpPr>
              <p:spPr>
                <a:xfrm>
                  <a:off x="2945212" y="3269305"/>
                  <a:ext cx="804288" cy="4224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s-CZ" sz="1143" dirty="0"/>
                    <a:t>4</a:t>
                  </a:r>
                </a:p>
              </p:txBody>
            </p:sp>
            <p:sp>
              <p:nvSpPr>
                <p:cNvPr id="52" name="TextovéPole 51"/>
                <p:cNvSpPr txBox="1"/>
                <p:nvPr/>
              </p:nvSpPr>
              <p:spPr>
                <a:xfrm>
                  <a:off x="3537286" y="2746085"/>
                  <a:ext cx="804288" cy="4224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s-CZ" sz="1143" dirty="0"/>
                    <a:t>5</a:t>
                  </a:r>
                </a:p>
              </p:txBody>
            </p:sp>
            <p:sp>
              <p:nvSpPr>
                <p:cNvPr id="53" name="TextovéPole 52"/>
                <p:cNvSpPr txBox="1"/>
                <p:nvPr/>
              </p:nvSpPr>
              <p:spPr>
                <a:xfrm>
                  <a:off x="5502613" y="2898485"/>
                  <a:ext cx="804288" cy="4224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s-CZ" sz="1143" dirty="0"/>
                    <a:t>6</a:t>
                  </a:r>
                </a:p>
              </p:txBody>
            </p:sp>
            <p:sp>
              <p:nvSpPr>
                <p:cNvPr id="54" name="TextovéPole 53"/>
                <p:cNvSpPr txBox="1"/>
                <p:nvPr/>
              </p:nvSpPr>
              <p:spPr>
                <a:xfrm>
                  <a:off x="6036572" y="3050885"/>
                  <a:ext cx="804288" cy="4224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s-CZ" sz="1143" dirty="0"/>
                    <a:t>7</a:t>
                  </a:r>
                </a:p>
              </p:txBody>
            </p:sp>
            <p:sp>
              <p:nvSpPr>
                <p:cNvPr id="55" name="TextovéPole 54"/>
                <p:cNvSpPr txBox="1"/>
                <p:nvPr/>
              </p:nvSpPr>
              <p:spPr>
                <a:xfrm>
                  <a:off x="5472707" y="4824611"/>
                  <a:ext cx="804288" cy="4224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s-CZ" sz="1143" dirty="0"/>
                    <a:t>9</a:t>
                  </a:r>
                </a:p>
              </p:txBody>
            </p:sp>
            <p:sp>
              <p:nvSpPr>
                <p:cNvPr id="56" name="TextovéPole 55"/>
                <p:cNvSpPr txBox="1"/>
                <p:nvPr/>
              </p:nvSpPr>
              <p:spPr>
                <a:xfrm>
                  <a:off x="3960540" y="6192763"/>
                  <a:ext cx="804288" cy="4224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s-CZ" sz="1143" dirty="0"/>
                    <a:t>7</a:t>
                  </a:r>
                </a:p>
              </p:txBody>
            </p:sp>
            <p:sp>
              <p:nvSpPr>
                <p:cNvPr id="57" name="TextovéPole 56"/>
                <p:cNvSpPr txBox="1"/>
                <p:nvPr/>
              </p:nvSpPr>
              <p:spPr>
                <a:xfrm>
                  <a:off x="4752628" y="4229382"/>
                  <a:ext cx="804288" cy="4224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s-CZ" sz="1143" dirty="0"/>
                    <a:t>8</a:t>
                  </a:r>
                </a:p>
              </p:txBody>
            </p:sp>
            <p:sp>
              <p:nvSpPr>
                <p:cNvPr id="58" name="TextovéPole 57"/>
                <p:cNvSpPr txBox="1"/>
                <p:nvPr/>
              </p:nvSpPr>
              <p:spPr>
                <a:xfrm>
                  <a:off x="12425993" y="10074752"/>
                  <a:ext cx="804288" cy="4224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s-CZ" sz="1143" dirty="0"/>
                    <a:t>10</a:t>
                  </a:r>
                </a:p>
              </p:txBody>
            </p:sp>
          </p:grpSp>
          <p:sp>
            <p:nvSpPr>
              <p:cNvPr id="62" name="TextovéPole 61"/>
              <p:cNvSpPr txBox="1"/>
              <p:nvPr/>
            </p:nvSpPr>
            <p:spPr>
              <a:xfrm>
                <a:off x="9361140" y="1394649"/>
                <a:ext cx="933376" cy="422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143" dirty="0">
                    <a:solidFill>
                      <a:srgbClr val="0000FF"/>
                    </a:solidFill>
                  </a:rPr>
                  <a:t>EKG</a:t>
                </a:r>
              </a:p>
            </p:txBody>
          </p:sp>
          <p:sp>
            <p:nvSpPr>
              <p:cNvPr id="63" name="TextovéPole 62"/>
              <p:cNvSpPr txBox="1"/>
              <p:nvPr/>
            </p:nvSpPr>
            <p:spPr>
              <a:xfrm>
                <a:off x="7488933" y="3293280"/>
                <a:ext cx="2880321" cy="422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143" dirty="0">
                    <a:solidFill>
                      <a:srgbClr val="9A089A"/>
                    </a:solidFill>
                  </a:rPr>
                  <a:t>fonokardiogram</a:t>
                </a:r>
              </a:p>
            </p:txBody>
          </p:sp>
          <p:sp>
            <p:nvSpPr>
              <p:cNvPr id="64" name="TextovéPole 63"/>
              <p:cNvSpPr txBox="1"/>
              <p:nvPr/>
            </p:nvSpPr>
            <p:spPr>
              <a:xfrm>
                <a:off x="7848971" y="5453520"/>
                <a:ext cx="2880321" cy="422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143" dirty="0">
                    <a:solidFill>
                      <a:srgbClr val="FF0000"/>
                    </a:solidFill>
                  </a:rPr>
                  <a:t>tlak v aortě</a:t>
                </a:r>
              </a:p>
            </p:txBody>
          </p:sp>
          <p:sp>
            <p:nvSpPr>
              <p:cNvPr id="65" name="TextovéPole 64"/>
              <p:cNvSpPr txBox="1"/>
              <p:nvPr/>
            </p:nvSpPr>
            <p:spPr>
              <a:xfrm>
                <a:off x="11880277" y="9188325"/>
                <a:ext cx="2221722" cy="422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cs-CZ" sz="1143" dirty="0"/>
                  <a:t>tlak v levé komoře</a:t>
                </a:r>
                <a:endParaRPr lang="cs-CZ" sz="1143" dirty="0">
                  <a:solidFill>
                    <a:srgbClr val="008000"/>
                  </a:solidFill>
                </a:endParaRPr>
              </a:p>
            </p:txBody>
          </p:sp>
        </p:grpSp>
        <p:sp>
          <p:nvSpPr>
            <p:cNvPr id="67" name="TextovéPole 66"/>
            <p:cNvSpPr txBox="1"/>
            <p:nvPr/>
          </p:nvSpPr>
          <p:spPr>
            <a:xfrm>
              <a:off x="11011636" y="9188325"/>
              <a:ext cx="933377" cy="422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143" dirty="0"/>
                <a:t>12</a:t>
              </a:r>
            </a:p>
          </p:txBody>
        </p:sp>
      </p:grpSp>
      <p:sp>
        <p:nvSpPr>
          <p:cNvPr id="59" name="TextovéPole 58">
            <a:extLst>
              <a:ext uri="{FF2B5EF4-FFF2-40B4-BE49-F238E27FC236}">
                <a16:creationId xmlns:a16="http://schemas.microsoft.com/office/drawing/2014/main" id="{E10E2006-CBB4-4003-80F8-24D1C171C863}"/>
              </a:ext>
            </a:extLst>
          </p:cNvPr>
          <p:cNvSpPr txBox="1"/>
          <p:nvPr/>
        </p:nvSpPr>
        <p:spPr>
          <a:xfrm>
            <a:off x="6032271" y="2605735"/>
            <a:ext cx="1551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Zarovnejte</a:t>
            </a:r>
          </a:p>
        </p:txBody>
      </p:sp>
      <p:sp>
        <p:nvSpPr>
          <p:cNvPr id="66" name="TextovéPole 65">
            <a:extLst>
              <a:ext uri="{FF2B5EF4-FFF2-40B4-BE49-F238E27FC236}">
                <a16:creationId xmlns:a16="http://schemas.microsoft.com/office/drawing/2014/main" id="{198DB169-AA25-49E6-B717-0E95214FC604}"/>
              </a:ext>
            </a:extLst>
          </p:cNvPr>
          <p:cNvSpPr txBox="1"/>
          <p:nvPr/>
        </p:nvSpPr>
        <p:spPr>
          <a:xfrm>
            <a:off x="6475530" y="2937996"/>
            <a:ext cx="592620" cy="26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143" dirty="0"/>
              <a:t>x</a:t>
            </a:r>
          </a:p>
        </p:txBody>
      </p:sp>
      <p:cxnSp>
        <p:nvCxnSpPr>
          <p:cNvPr id="68" name="Přímá spojnice se šipkou 67">
            <a:extLst>
              <a:ext uri="{FF2B5EF4-FFF2-40B4-BE49-F238E27FC236}">
                <a16:creationId xmlns:a16="http://schemas.microsoft.com/office/drawing/2014/main" id="{E5BD0A21-0706-465D-9531-D7A03849495D}"/>
              </a:ext>
            </a:extLst>
          </p:cNvPr>
          <p:cNvCxnSpPr>
            <a:cxnSpLocks/>
          </p:cNvCxnSpPr>
          <p:nvPr/>
        </p:nvCxnSpPr>
        <p:spPr>
          <a:xfrm flipV="1">
            <a:off x="634928" y="1449575"/>
            <a:ext cx="0" cy="367422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ovéPole 69">
            <a:extLst>
              <a:ext uri="{FF2B5EF4-FFF2-40B4-BE49-F238E27FC236}">
                <a16:creationId xmlns:a16="http://schemas.microsoft.com/office/drawing/2014/main" id="{BE008121-792D-465D-B9C0-31446165BF5C}"/>
              </a:ext>
            </a:extLst>
          </p:cNvPr>
          <p:cNvSpPr txBox="1"/>
          <p:nvPr/>
        </p:nvSpPr>
        <p:spPr>
          <a:xfrm>
            <a:off x="349421" y="1781210"/>
            <a:ext cx="592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A</a:t>
            </a:r>
          </a:p>
        </p:txBody>
      </p:sp>
      <p:cxnSp>
        <p:nvCxnSpPr>
          <p:cNvPr id="71" name="Přímá spojnice se šipkou 70">
            <a:extLst>
              <a:ext uri="{FF2B5EF4-FFF2-40B4-BE49-F238E27FC236}">
                <a16:creationId xmlns:a16="http://schemas.microsoft.com/office/drawing/2014/main" id="{E82E0590-DC72-4FBB-8788-2E2CAFD6F244}"/>
              </a:ext>
            </a:extLst>
          </p:cNvPr>
          <p:cNvCxnSpPr>
            <a:cxnSpLocks/>
          </p:cNvCxnSpPr>
          <p:nvPr/>
        </p:nvCxnSpPr>
        <p:spPr>
          <a:xfrm flipV="1">
            <a:off x="952519" y="2584017"/>
            <a:ext cx="0" cy="367422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ovéPole 71">
            <a:extLst>
              <a:ext uri="{FF2B5EF4-FFF2-40B4-BE49-F238E27FC236}">
                <a16:creationId xmlns:a16="http://schemas.microsoft.com/office/drawing/2014/main" id="{0FEB9FF0-26BC-4F43-8D20-C9AEFF42F6DF}"/>
              </a:ext>
            </a:extLst>
          </p:cNvPr>
          <p:cNvSpPr txBox="1"/>
          <p:nvPr/>
        </p:nvSpPr>
        <p:spPr>
          <a:xfrm>
            <a:off x="667012" y="2915652"/>
            <a:ext cx="592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B</a:t>
            </a:r>
          </a:p>
        </p:txBody>
      </p:sp>
      <p:cxnSp>
        <p:nvCxnSpPr>
          <p:cNvPr id="73" name="Přímá spojnice se šipkou 72">
            <a:extLst>
              <a:ext uri="{FF2B5EF4-FFF2-40B4-BE49-F238E27FC236}">
                <a16:creationId xmlns:a16="http://schemas.microsoft.com/office/drawing/2014/main" id="{A4EB61C0-B444-40A4-BF38-ED362E50E0A8}"/>
              </a:ext>
            </a:extLst>
          </p:cNvPr>
          <p:cNvCxnSpPr>
            <a:cxnSpLocks/>
          </p:cNvCxnSpPr>
          <p:nvPr/>
        </p:nvCxnSpPr>
        <p:spPr>
          <a:xfrm flipV="1">
            <a:off x="1113091" y="1484784"/>
            <a:ext cx="0" cy="367422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ovéPole 73">
            <a:extLst>
              <a:ext uri="{FF2B5EF4-FFF2-40B4-BE49-F238E27FC236}">
                <a16:creationId xmlns:a16="http://schemas.microsoft.com/office/drawing/2014/main" id="{97D26F02-524F-4829-8CEB-FDDB10F82BEC}"/>
              </a:ext>
            </a:extLst>
          </p:cNvPr>
          <p:cNvSpPr txBox="1"/>
          <p:nvPr/>
        </p:nvSpPr>
        <p:spPr>
          <a:xfrm>
            <a:off x="827584" y="1816419"/>
            <a:ext cx="592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C</a:t>
            </a:r>
          </a:p>
        </p:txBody>
      </p:sp>
      <p:cxnSp>
        <p:nvCxnSpPr>
          <p:cNvPr id="75" name="Přímá spojnice se šipkou 74">
            <a:extLst>
              <a:ext uri="{FF2B5EF4-FFF2-40B4-BE49-F238E27FC236}">
                <a16:creationId xmlns:a16="http://schemas.microsoft.com/office/drawing/2014/main" id="{CB0630F5-2EF7-4089-B355-6CB9D2DC84CD}"/>
              </a:ext>
            </a:extLst>
          </p:cNvPr>
          <p:cNvCxnSpPr>
            <a:cxnSpLocks/>
          </p:cNvCxnSpPr>
          <p:nvPr/>
        </p:nvCxnSpPr>
        <p:spPr>
          <a:xfrm flipV="1">
            <a:off x="1265491" y="2872049"/>
            <a:ext cx="0" cy="367422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ovéPole 75">
            <a:extLst>
              <a:ext uri="{FF2B5EF4-FFF2-40B4-BE49-F238E27FC236}">
                <a16:creationId xmlns:a16="http://schemas.microsoft.com/office/drawing/2014/main" id="{2A7E0B6F-388B-40D6-894D-35A33988AEF5}"/>
              </a:ext>
            </a:extLst>
          </p:cNvPr>
          <p:cNvSpPr txBox="1"/>
          <p:nvPr/>
        </p:nvSpPr>
        <p:spPr>
          <a:xfrm>
            <a:off x="979984" y="3203684"/>
            <a:ext cx="592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D</a:t>
            </a:r>
          </a:p>
        </p:txBody>
      </p:sp>
      <p:cxnSp>
        <p:nvCxnSpPr>
          <p:cNvPr id="77" name="Přímá spojnice se šipkou 76">
            <a:extLst>
              <a:ext uri="{FF2B5EF4-FFF2-40B4-BE49-F238E27FC236}">
                <a16:creationId xmlns:a16="http://schemas.microsoft.com/office/drawing/2014/main" id="{7661EB11-8B86-4AA3-A8A7-A6DF7B9BC23F}"/>
              </a:ext>
            </a:extLst>
          </p:cNvPr>
          <p:cNvCxnSpPr>
            <a:cxnSpLocks/>
          </p:cNvCxnSpPr>
          <p:nvPr/>
        </p:nvCxnSpPr>
        <p:spPr>
          <a:xfrm flipV="1">
            <a:off x="1545139" y="4240201"/>
            <a:ext cx="0" cy="367422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ovéPole 77">
            <a:extLst>
              <a:ext uri="{FF2B5EF4-FFF2-40B4-BE49-F238E27FC236}">
                <a16:creationId xmlns:a16="http://schemas.microsoft.com/office/drawing/2014/main" id="{DF59BE75-E04B-401E-AFFA-C01D6252B110}"/>
              </a:ext>
            </a:extLst>
          </p:cNvPr>
          <p:cNvSpPr txBox="1"/>
          <p:nvPr/>
        </p:nvSpPr>
        <p:spPr>
          <a:xfrm>
            <a:off x="1259632" y="4571836"/>
            <a:ext cx="592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E</a:t>
            </a:r>
          </a:p>
        </p:txBody>
      </p:sp>
      <p:cxnSp>
        <p:nvCxnSpPr>
          <p:cNvPr id="79" name="Přímá spojnice se šipkou 78">
            <a:extLst>
              <a:ext uri="{FF2B5EF4-FFF2-40B4-BE49-F238E27FC236}">
                <a16:creationId xmlns:a16="http://schemas.microsoft.com/office/drawing/2014/main" id="{91AF270E-6938-4CA4-97EB-E58724212CC8}"/>
              </a:ext>
            </a:extLst>
          </p:cNvPr>
          <p:cNvCxnSpPr>
            <a:cxnSpLocks/>
          </p:cNvCxnSpPr>
          <p:nvPr/>
        </p:nvCxnSpPr>
        <p:spPr>
          <a:xfrm flipV="1">
            <a:off x="2248663" y="3068960"/>
            <a:ext cx="0" cy="367422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ovéPole 79">
            <a:extLst>
              <a:ext uri="{FF2B5EF4-FFF2-40B4-BE49-F238E27FC236}">
                <a16:creationId xmlns:a16="http://schemas.microsoft.com/office/drawing/2014/main" id="{E5133EFA-35B9-4676-A933-FFC9ED1C60A3}"/>
              </a:ext>
            </a:extLst>
          </p:cNvPr>
          <p:cNvSpPr txBox="1"/>
          <p:nvPr/>
        </p:nvSpPr>
        <p:spPr>
          <a:xfrm>
            <a:off x="1963156" y="3400595"/>
            <a:ext cx="592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F</a:t>
            </a:r>
          </a:p>
        </p:txBody>
      </p:sp>
      <p:cxnSp>
        <p:nvCxnSpPr>
          <p:cNvPr id="81" name="Přímá spojnice se šipkou 80">
            <a:extLst>
              <a:ext uri="{FF2B5EF4-FFF2-40B4-BE49-F238E27FC236}">
                <a16:creationId xmlns:a16="http://schemas.microsoft.com/office/drawing/2014/main" id="{4A48AC5C-001B-47E9-9EDD-6605F6ADF41B}"/>
              </a:ext>
            </a:extLst>
          </p:cNvPr>
          <p:cNvCxnSpPr>
            <a:cxnSpLocks/>
          </p:cNvCxnSpPr>
          <p:nvPr/>
        </p:nvCxnSpPr>
        <p:spPr>
          <a:xfrm flipV="1">
            <a:off x="2769275" y="3645024"/>
            <a:ext cx="0" cy="367422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ovéPole 81">
            <a:extLst>
              <a:ext uri="{FF2B5EF4-FFF2-40B4-BE49-F238E27FC236}">
                <a16:creationId xmlns:a16="http://schemas.microsoft.com/office/drawing/2014/main" id="{52252D27-B55D-454E-8139-16CDEA5E61E9}"/>
              </a:ext>
            </a:extLst>
          </p:cNvPr>
          <p:cNvSpPr txBox="1"/>
          <p:nvPr/>
        </p:nvSpPr>
        <p:spPr>
          <a:xfrm>
            <a:off x="2483768" y="3976659"/>
            <a:ext cx="592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G</a:t>
            </a:r>
          </a:p>
        </p:txBody>
      </p:sp>
      <p:cxnSp>
        <p:nvCxnSpPr>
          <p:cNvPr id="83" name="Přímá spojnice se šipkou 82">
            <a:extLst>
              <a:ext uri="{FF2B5EF4-FFF2-40B4-BE49-F238E27FC236}">
                <a16:creationId xmlns:a16="http://schemas.microsoft.com/office/drawing/2014/main" id="{9360AEAB-FBBF-4602-9A6E-8D865B53B217}"/>
              </a:ext>
            </a:extLst>
          </p:cNvPr>
          <p:cNvCxnSpPr>
            <a:cxnSpLocks/>
          </p:cNvCxnSpPr>
          <p:nvPr/>
        </p:nvCxnSpPr>
        <p:spPr>
          <a:xfrm flipV="1">
            <a:off x="3184767" y="3645024"/>
            <a:ext cx="0" cy="367422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ovéPole 83">
            <a:extLst>
              <a:ext uri="{FF2B5EF4-FFF2-40B4-BE49-F238E27FC236}">
                <a16:creationId xmlns:a16="http://schemas.microsoft.com/office/drawing/2014/main" id="{433C23D4-988B-43CF-B7C0-7E9C0C8BC9EC}"/>
              </a:ext>
            </a:extLst>
          </p:cNvPr>
          <p:cNvSpPr txBox="1"/>
          <p:nvPr/>
        </p:nvSpPr>
        <p:spPr>
          <a:xfrm>
            <a:off x="2899260" y="3976659"/>
            <a:ext cx="592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315225733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Skupina 16"/>
          <p:cNvGrpSpPr/>
          <p:nvPr/>
        </p:nvGrpSpPr>
        <p:grpSpPr>
          <a:xfrm>
            <a:off x="1459786" y="320083"/>
            <a:ext cx="5352463" cy="6468463"/>
            <a:chOff x="2299163" y="504131"/>
            <a:chExt cx="8430129" cy="10187829"/>
          </a:xfrm>
        </p:grpSpPr>
        <p:grpSp>
          <p:nvGrpSpPr>
            <p:cNvPr id="13" name="Skupina 12"/>
            <p:cNvGrpSpPr/>
            <p:nvPr/>
          </p:nvGrpSpPr>
          <p:grpSpPr>
            <a:xfrm>
              <a:off x="2299163" y="504131"/>
              <a:ext cx="8430129" cy="10187829"/>
              <a:chOff x="2299163" y="504131"/>
              <a:chExt cx="8430129" cy="10187829"/>
            </a:xfrm>
          </p:grpSpPr>
          <p:grpSp>
            <p:nvGrpSpPr>
              <p:cNvPr id="12" name="Skupina 11"/>
              <p:cNvGrpSpPr/>
              <p:nvPr/>
            </p:nvGrpSpPr>
            <p:grpSpPr>
              <a:xfrm>
                <a:off x="2299163" y="504131"/>
                <a:ext cx="8286113" cy="10187829"/>
                <a:chOff x="2299163" y="504131"/>
                <a:chExt cx="8286113" cy="10187829"/>
              </a:xfrm>
            </p:grpSpPr>
            <p:grpSp>
              <p:nvGrpSpPr>
                <p:cNvPr id="7" name="Skupina 6"/>
                <p:cNvGrpSpPr>
                  <a:grpSpLocks noChangeAspect="1"/>
                </p:cNvGrpSpPr>
                <p:nvPr/>
              </p:nvGrpSpPr>
              <p:grpSpPr>
                <a:xfrm>
                  <a:off x="2299163" y="504131"/>
                  <a:ext cx="8286113" cy="10187829"/>
                  <a:chOff x="2011072" y="504131"/>
                  <a:chExt cx="7140117" cy="10187829"/>
                </a:xfrm>
              </p:grpSpPr>
              <p:grpSp>
                <p:nvGrpSpPr>
                  <p:cNvPr id="5" name="Skupina 4"/>
                  <p:cNvGrpSpPr/>
                  <p:nvPr/>
                </p:nvGrpSpPr>
                <p:grpSpPr>
                  <a:xfrm>
                    <a:off x="2526480" y="1009192"/>
                    <a:ext cx="6624709" cy="9682768"/>
                    <a:chOff x="2526480" y="1009192"/>
                    <a:chExt cx="6624709" cy="9682768"/>
                  </a:xfrm>
                </p:grpSpPr>
                <p:grpSp>
                  <p:nvGrpSpPr>
                    <p:cNvPr id="4" name="Skupina 3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2526480" y="1009192"/>
                      <a:ext cx="6624709" cy="9682768"/>
                      <a:chOff x="2535475" y="1639865"/>
                      <a:chExt cx="6192660" cy="9051283"/>
                    </a:xfrm>
                  </p:grpSpPr>
                  <p:grpSp>
                    <p:nvGrpSpPr>
                      <p:cNvPr id="3" name="Skupina 2"/>
                      <p:cNvGrpSpPr>
                        <a:grpSpLocks noChangeAspect="1"/>
                      </p:cNvGrpSpPr>
                      <p:nvPr/>
                    </p:nvGrpSpPr>
                    <p:grpSpPr>
                      <a:xfrm>
                        <a:off x="2535475" y="1639865"/>
                        <a:ext cx="6192660" cy="9051283"/>
                        <a:chOff x="4714034" y="4592996"/>
                        <a:chExt cx="3231987" cy="4723922"/>
                      </a:xfrm>
                    </p:grpSpPr>
                    <p:sp>
                      <p:nvSpPr>
                        <p:cNvPr id="8" name="Volný tvar 7"/>
                        <p:cNvSpPr/>
                        <p:nvPr/>
                      </p:nvSpPr>
                      <p:spPr>
                        <a:xfrm>
                          <a:off x="4823500" y="6434017"/>
                          <a:ext cx="2921674" cy="2423042"/>
                        </a:xfrm>
                        <a:custGeom>
                          <a:avLst/>
                          <a:gdLst>
                            <a:gd name="connsiteX0" fmla="*/ 0 w 2725387"/>
                            <a:gd name="connsiteY0" fmla="*/ 2288009 h 2439884"/>
                            <a:gd name="connsiteX1" fmla="*/ 190006 w 2725387"/>
                            <a:gd name="connsiteY1" fmla="*/ 2222695 h 2439884"/>
                            <a:gd name="connsiteX2" fmla="*/ 296883 w 2725387"/>
                            <a:gd name="connsiteY2" fmla="*/ 2270196 h 2439884"/>
                            <a:gd name="connsiteX3" fmla="*/ 362198 w 2725387"/>
                            <a:gd name="connsiteY3" fmla="*/ 2311760 h 2439884"/>
                            <a:gd name="connsiteX4" fmla="*/ 374073 w 2725387"/>
                            <a:gd name="connsiteY4" fmla="*/ 2293947 h 2439884"/>
                            <a:gd name="connsiteX5" fmla="*/ 480951 w 2725387"/>
                            <a:gd name="connsiteY5" fmla="*/ 1943625 h 2439884"/>
                            <a:gd name="connsiteX6" fmla="*/ 552203 w 2725387"/>
                            <a:gd name="connsiteY6" fmla="*/ 1147978 h 2439884"/>
                            <a:gd name="connsiteX7" fmla="*/ 605642 w 2725387"/>
                            <a:gd name="connsiteY7" fmla="*/ 429521 h 2439884"/>
                            <a:gd name="connsiteX8" fmla="*/ 760021 w 2725387"/>
                            <a:gd name="connsiteY8" fmla="*/ 61386 h 2439884"/>
                            <a:gd name="connsiteX9" fmla="*/ 932213 w 2725387"/>
                            <a:gd name="connsiteY9" fmla="*/ 2009 h 2439884"/>
                            <a:gd name="connsiteX10" fmla="*/ 1199408 w 2725387"/>
                            <a:gd name="connsiteY10" fmla="*/ 79199 h 2439884"/>
                            <a:gd name="connsiteX11" fmla="*/ 1341912 w 2725387"/>
                            <a:gd name="connsiteY11" fmla="*/ 245453 h 2439884"/>
                            <a:gd name="connsiteX12" fmla="*/ 1395351 w 2725387"/>
                            <a:gd name="connsiteY12" fmla="*/ 560149 h 2439884"/>
                            <a:gd name="connsiteX13" fmla="*/ 1460665 w 2725387"/>
                            <a:gd name="connsiteY13" fmla="*/ 1195479 h 2439884"/>
                            <a:gd name="connsiteX14" fmla="*/ 1514104 w 2725387"/>
                            <a:gd name="connsiteY14" fmla="*/ 1706118 h 2439884"/>
                            <a:gd name="connsiteX15" fmla="*/ 1591294 w 2725387"/>
                            <a:gd name="connsiteY15" fmla="*/ 2050503 h 2439884"/>
                            <a:gd name="connsiteX16" fmla="*/ 1698172 w 2725387"/>
                            <a:gd name="connsiteY16" fmla="*/ 2305822 h 2439884"/>
                            <a:gd name="connsiteX17" fmla="*/ 1710047 w 2725387"/>
                            <a:gd name="connsiteY17" fmla="*/ 2335510 h 2439884"/>
                            <a:gd name="connsiteX18" fmla="*/ 1739735 w 2725387"/>
                            <a:gd name="connsiteY18" fmla="*/ 2436451 h 2439884"/>
                            <a:gd name="connsiteX19" fmla="*/ 1805050 w 2725387"/>
                            <a:gd name="connsiteY19" fmla="*/ 2412700 h 2439884"/>
                            <a:gd name="connsiteX20" fmla="*/ 2161309 w 2725387"/>
                            <a:gd name="connsiteY20" fmla="*/ 2377074 h 2439884"/>
                            <a:gd name="connsiteX21" fmla="*/ 2422567 w 2725387"/>
                            <a:gd name="connsiteY21" fmla="*/ 2347386 h 2439884"/>
                            <a:gd name="connsiteX22" fmla="*/ 2725387 w 2725387"/>
                            <a:gd name="connsiteY22" fmla="*/ 2282071 h 2439884"/>
                            <a:gd name="connsiteX0" fmla="*/ 0 w 2725387"/>
                            <a:gd name="connsiteY0" fmla="*/ 2288009 h 2439884"/>
                            <a:gd name="connsiteX1" fmla="*/ 190006 w 2725387"/>
                            <a:gd name="connsiteY1" fmla="*/ 2222695 h 2439884"/>
                            <a:gd name="connsiteX2" fmla="*/ 296883 w 2725387"/>
                            <a:gd name="connsiteY2" fmla="*/ 2270196 h 2439884"/>
                            <a:gd name="connsiteX3" fmla="*/ 362198 w 2725387"/>
                            <a:gd name="connsiteY3" fmla="*/ 2311760 h 2439884"/>
                            <a:gd name="connsiteX4" fmla="*/ 415983 w 2725387"/>
                            <a:gd name="connsiteY4" fmla="*/ 2198697 h 2439884"/>
                            <a:gd name="connsiteX5" fmla="*/ 480951 w 2725387"/>
                            <a:gd name="connsiteY5" fmla="*/ 1943625 h 2439884"/>
                            <a:gd name="connsiteX6" fmla="*/ 552203 w 2725387"/>
                            <a:gd name="connsiteY6" fmla="*/ 1147978 h 2439884"/>
                            <a:gd name="connsiteX7" fmla="*/ 605642 w 2725387"/>
                            <a:gd name="connsiteY7" fmla="*/ 429521 h 2439884"/>
                            <a:gd name="connsiteX8" fmla="*/ 760021 w 2725387"/>
                            <a:gd name="connsiteY8" fmla="*/ 61386 h 2439884"/>
                            <a:gd name="connsiteX9" fmla="*/ 932213 w 2725387"/>
                            <a:gd name="connsiteY9" fmla="*/ 2009 h 2439884"/>
                            <a:gd name="connsiteX10" fmla="*/ 1199408 w 2725387"/>
                            <a:gd name="connsiteY10" fmla="*/ 79199 h 2439884"/>
                            <a:gd name="connsiteX11" fmla="*/ 1341912 w 2725387"/>
                            <a:gd name="connsiteY11" fmla="*/ 245453 h 2439884"/>
                            <a:gd name="connsiteX12" fmla="*/ 1395351 w 2725387"/>
                            <a:gd name="connsiteY12" fmla="*/ 560149 h 2439884"/>
                            <a:gd name="connsiteX13" fmla="*/ 1460665 w 2725387"/>
                            <a:gd name="connsiteY13" fmla="*/ 1195479 h 2439884"/>
                            <a:gd name="connsiteX14" fmla="*/ 1514104 w 2725387"/>
                            <a:gd name="connsiteY14" fmla="*/ 1706118 h 2439884"/>
                            <a:gd name="connsiteX15" fmla="*/ 1591294 w 2725387"/>
                            <a:gd name="connsiteY15" fmla="*/ 2050503 h 2439884"/>
                            <a:gd name="connsiteX16" fmla="*/ 1698172 w 2725387"/>
                            <a:gd name="connsiteY16" fmla="*/ 2305822 h 2439884"/>
                            <a:gd name="connsiteX17" fmla="*/ 1710047 w 2725387"/>
                            <a:gd name="connsiteY17" fmla="*/ 2335510 h 2439884"/>
                            <a:gd name="connsiteX18" fmla="*/ 1739735 w 2725387"/>
                            <a:gd name="connsiteY18" fmla="*/ 2436451 h 2439884"/>
                            <a:gd name="connsiteX19" fmla="*/ 1805050 w 2725387"/>
                            <a:gd name="connsiteY19" fmla="*/ 2412700 h 2439884"/>
                            <a:gd name="connsiteX20" fmla="*/ 2161309 w 2725387"/>
                            <a:gd name="connsiteY20" fmla="*/ 2377074 h 2439884"/>
                            <a:gd name="connsiteX21" fmla="*/ 2422567 w 2725387"/>
                            <a:gd name="connsiteY21" fmla="*/ 2347386 h 2439884"/>
                            <a:gd name="connsiteX22" fmla="*/ 2725387 w 2725387"/>
                            <a:gd name="connsiteY22" fmla="*/ 2282071 h 2439884"/>
                            <a:gd name="connsiteX0" fmla="*/ 0 w 2725387"/>
                            <a:gd name="connsiteY0" fmla="*/ 2288009 h 2439884"/>
                            <a:gd name="connsiteX1" fmla="*/ 190006 w 2725387"/>
                            <a:gd name="connsiteY1" fmla="*/ 2222695 h 2439884"/>
                            <a:gd name="connsiteX2" fmla="*/ 296883 w 2725387"/>
                            <a:gd name="connsiteY2" fmla="*/ 2270196 h 2439884"/>
                            <a:gd name="connsiteX3" fmla="*/ 362198 w 2725387"/>
                            <a:gd name="connsiteY3" fmla="*/ 2311760 h 2439884"/>
                            <a:gd name="connsiteX4" fmla="*/ 415983 w 2725387"/>
                            <a:gd name="connsiteY4" fmla="*/ 2198697 h 2439884"/>
                            <a:gd name="connsiteX5" fmla="*/ 473331 w 2725387"/>
                            <a:gd name="connsiteY5" fmla="*/ 1882665 h 2439884"/>
                            <a:gd name="connsiteX6" fmla="*/ 552203 w 2725387"/>
                            <a:gd name="connsiteY6" fmla="*/ 1147978 h 2439884"/>
                            <a:gd name="connsiteX7" fmla="*/ 605642 w 2725387"/>
                            <a:gd name="connsiteY7" fmla="*/ 429521 h 2439884"/>
                            <a:gd name="connsiteX8" fmla="*/ 760021 w 2725387"/>
                            <a:gd name="connsiteY8" fmla="*/ 61386 h 2439884"/>
                            <a:gd name="connsiteX9" fmla="*/ 932213 w 2725387"/>
                            <a:gd name="connsiteY9" fmla="*/ 2009 h 2439884"/>
                            <a:gd name="connsiteX10" fmla="*/ 1199408 w 2725387"/>
                            <a:gd name="connsiteY10" fmla="*/ 79199 h 2439884"/>
                            <a:gd name="connsiteX11" fmla="*/ 1341912 w 2725387"/>
                            <a:gd name="connsiteY11" fmla="*/ 245453 h 2439884"/>
                            <a:gd name="connsiteX12" fmla="*/ 1395351 w 2725387"/>
                            <a:gd name="connsiteY12" fmla="*/ 560149 h 2439884"/>
                            <a:gd name="connsiteX13" fmla="*/ 1460665 w 2725387"/>
                            <a:gd name="connsiteY13" fmla="*/ 1195479 h 2439884"/>
                            <a:gd name="connsiteX14" fmla="*/ 1514104 w 2725387"/>
                            <a:gd name="connsiteY14" fmla="*/ 1706118 h 2439884"/>
                            <a:gd name="connsiteX15" fmla="*/ 1591294 w 2725387"/>
                            <a:gd name="connsiteY15" fmla="*/ 2050503 h 2439884"/>
                            <a:gd name="connsiteX16" fmla="*/ 1698172 w 2725387"/>
                            <a:gd name="connsiteY16" fmla="*/ 2305822 h 2439884"/>
                            <a:gd name="connsiteX17" fmla="*/ 1710047 w 2725387"/>
                            <a:gd name="connsiteY17" fmla="*/ 2335510 h 2439884"/>
                            <a:gd name="connsiteX18" fmla="*/ 1739735 w 2725387"/>
                            <a:gd name="connsiteY18" fmla="*/ 2436451 h 2439884"/>
                            <a:gd name="connsiteX19" fmla="*/ 1805050 w 2725387"/>
                            <a:gd name="connsiteY19" fmla="*/ 2412700 h 2439884"/>
                            <a:gd name="connsiteX20" fmla="*/ 2161309 w 2725387"/>
                            <a:gd name="connsiteY20" fmla="*/ 2377074 h 2439884"/>
                            <a:gd name="connsiteX21" fmla="*/ 2422567 w 2725387"/>
                            <a:gd name="connsiteY21" fmla="*/ 2347386 h 2439884"/>
                            <a:gd name="connsiteX22" fmla="*/ 2725387 w 2725387"/>
                            <a:gd name="connsiteY22" fmla="*/ 2282071 h 2439884"/>
                            <a:gd name="connsiteX0" fmla="*/ 0 w 2725387"/>
                            <a:gd name="connsiteY0" fmla="*/ 2288009 h 2439884"/>
                            <a:gd name="connsiteX1" fmla="*/ 190006 w 2725387"/>
                            <a:gd name="connsiteY1" fmla="*/ 2222695 h 2439884"/>
                            <a:gd name="connsiteX2" fmla="*/ 296883 w 2725387"/>
                            <a:gd name="connsiteY2" fmla="*/ 2270196 h 2439884"/>
                            <a:gd name="connsiteX3" fmla="*/ 362198 w 2725387"/>
                            <a:gd name="connsiteY3" fmla="*/ 2311760 h 2439884"/>
                            <a:gd name="connsiteX4" fmla="*/ 415983 w 2725387"/>
                            <a:gd name="connsiteY4" fmla="*/ 2198697 h 2439884"/>
                            <a:gd name="connsiteX5" fmla="*/ 473331 w 2725387"/>
                            <a:gd name="connsiteY5" fmla="*/ 1882665 h 2439884"/>
                            <a:gd name="connsiteX6" fmla="*/ 536963 w 2725387"/>
                            <a:gd name="connsiteY6" fmla="*/ 1125118 h 2439884"/>
                            <a:gd name="connsiteX7" fmla="*/ 605642 w 2725387"/>
                            <a:gd name="connsiteY7" fmla="*/ 429521 h 2439884"/>
                            <a:gd name="connsiteX8" fmla="*/ 760021 w 2725387"/>
                            <a:gd name="connsiteY8" fmla="*/ 61386 h 2439884"/>
                            <a:gd name="connsiteX9" fmla="*/ 932213 w 2725387"/>
                            <a:gd name="connsiteY9" fmla="*/ 2009 h 2439884"/>
                            <a:gd name="connsiteX10" fmla="*/ 1199408 w 2725387"/>
                            <a:gd name="connsiteY10" fmla="*/ 79199 h 2439884"/>
                            <a:gd name="connsiteX11" fmla="*/ 1341912 w 2725387"/>
                            <a:gd name="connsiteY11" fmla="*/ 245453 h 2439884"/>
                            <a:gd name="connsiteX12" fmla="*/ 1395351 w 2725387"/>
                            <a:gd name="connsiteY12" fmla="*/ 560149 h 2439884"/>
                            <a:gd name="connsiteX13" fmla="*/ 1460665 w 2725387"/>
                            <a:gd name="connsiteY13" fmla="*/ 1195479 h 2439884"/>
                            <a:gd name="connsiteX14" fmla="*/ 1514104 w 2725387"/>
                            <a:gd name="connsiteY14" fmla="*/ 1706118 h 2439884"/>
                            <a:gd name="connsiteX15" fmla="*/ 1591294 w 2725387"/>
                            <a:gd name="connsiteY15" fmla="*/ 2050503 h 2439884"/>
                            <a:gd name="connsiteX16" fmla="*/ 1698172 w 2725387"/>
                            <a:gd name="connsiteY16" fmla="*/ 2305822 h 2439884"/>
                            <a:gd name="connsiteX17" fmla="*/ 1710047 w 2725387"/>
                            <a:gd name="connsiteY17" fmla="*/ 2335510 h 2439884"/>
                            <a:gd name="connsiteX18" fmla="*/ 1739735 w 2725387"/>
                            <a:gd name="connsiteY18" fmla="*/ 2436451 h 2439884"/>
                            <a:gd name="connsiteX19" fmla="*/ 1805050 w 2725387"/>
                            <a:gd name="connsiteY19" fmla="*/ 2412700 h 2439884"/>
                            <a:gd name="connsiteX20" fmla="*/ 2161309 w 2725387"/>
                            <a:gd name="connsiteY20" fmla="*/ 2377074 h 2439884"/>
                            <a:gd name="connsiteX21" fmla="*/ 2422567 w 2725387"/>
                            <a:gd name="connsiteY21" fmla="*/ 2347386 h 2439884"/>
                            <a:gd name="connsiteX22" fmla="*/ 2725387 w 2725387"/>
                            <a:gd name="connsiteY22" fmla="*/ 2282071 h 2439884"/>
                            <a:gd name="connsiteX0" fmla="*/ 0 w 2725387"/>
                            <a:gd name="connsiteY0" fmla="*/ 2288009 h 2439884"/>
                            <a:gd name="connsiteX1" fmla="*/ 190006 w 2725387"/>
                            <a:gd name="connsiteY1" fmla="*/ 2222695 h 2439884"/>
                            <a:gd name="connsiteX2" fmla="*/ 296883 w 2725387"/>
                            <a:gd name="connsiteY2" fmla="*/ 2270196 h 2439884"/>
                            <a:gd name="connsiteX3" fmla="*/ 362198 w 2725387"/>
                            <a:gd name="connsiteY3" fmla="*/ 2311760 h 2439884"/>
                            <a:gd name="connsiteX4" fmla="*/ 415983 w 2725387"/>
                            <a:gd name="connsiteY4" fmla="*/ 2198697 h 2439884"/>
                            <a:gd name="connsiteX5" fmla="*/ 473331 w 2725387"/>
                            <a:gd name="connsiteY5" fmla="*/ 1882665 h 2439884"/>
                            <a:gd name="connsiteX6" fmla="*/ 536963 w 2725387"/>
                            <a:gd name="connsiteY6" fmla="*/ 1125118 h 2439884"/>
                            <a:gd name="connsiteX7" fmla="*/ 605642 w 2725387"/>
                            <a:gd name="connsiteY7" fmla="*/ 429521 h 2439884"/>
                            <a:gd name="connsiteX8" fmla="*/ 760021 w 2725387"/>
                            <a:gd name="connsiteY8" fmla="*/ 61386 h 2439884"/>
                            <a:gd name="connsiteX9" fmla="*/ 985553 w 2725387"/>
                            <a:gd name="connsiteY9" fmla="*/ 2009 h 2439884"/>
                            <a:gd name="connsiteX10" fmla="*/ 1199408 w 2725387"/>
                            <a:gd name="connsiteY10" fmla="*/ 79199 h 2439884"/>
                            <a:gd name="connsiteX11" fmla="*/ 1341912 w 2725387"/>
                            <a:gd name="connsiteY11" fmla="*/ 245453 h 2439884"/>
                            <a:gd name="connsiteX12" fmla="*/ 1395351 w 2725387"/>
                            <a:gd name="connsiteY12" fmla="*/ 560149 h 2439884"/>
                            <a:gd name="connsiteX13" fmla="*/ 1460665 w 2725387"/>
                            <a:gd name="connsiteY13" fmla="*/ 1195479 h 2439884"/>
                            <a:gd name="connsiteX14" fmla="*/ 1514104 w 2725387"/>
                            <a:gd name="connsiteY14" fmla="*/ 1706118 h 2439884"/>
                            <a:gd name="connsiteX15" fmla="*/ 1591294 w 2725387"/>
                            <a:gd name="connsiteY15" fmla="*/ 2050503 h 2439884"/>
                            <a:gd name="connsiteX16" fmla="*/ 1698172 w 2725387"/>
                            <a:gd name="connsiteY16" fmla="*/ 2305822 h 2439884"/>
                            <a:gd name="connsiteX17" fmla="*/ 1710047 w 2725387"/>
                            <a:gd name="connsiteY17" fmla="*/ 2335510 h 2439884"/>
                            <a:gd name="connsiteX18" fmla="*/ 1739735 w 2725387"/>
                            <a:gd name="connsiteY18" fmla="*/ 2436451 h 2439884"/>
                            <a:gd name="connsiteX19" fmla="*/ 1805050 w 2725387"/>
                            <a:gd name="connsiteY19" fmla="*/ 2412700 h 2439884"/>
                            <a:gd name="connsiteX20" fmla="*/ 2161309 w 2725387"/>
                            <a:gd name="connsiteY20" fmla="*/ 2377074 h 2439884"/>
                            <a:gd name="connsiteX21" fmla="*/ 2422567 w 2725387"/>
                            <a:gd name="connsiteY21" fmla="*/ 2347386 h 2439884"/>
                            <a:gd name="connsiteX22" fmla="*/ 2725387 w 2725387"/>
                            <a:gd name="connsiteY22" fmla="*/ 2282071 h 2439884"/>
                            <a:gd name="connsiteX0" fmla="*/ 0 w 2725387"/>
                            <a:gd name="connsiteY0" fmla="*/ 2286028 h 2437903"/>
                            <a:gd name="connsiteX1" fmla="*/ 190006 w 2725387"/>
                            <a:gd name="connsiteY1" fmla="*/ 2220714 h 2437903"/>
                            <a:gd name="connsiteX2" fmla="*/ 296883 w 2725387"/>
                            <a:gd name="connsiteY2" fmla="*/ 2268215 h 2437903"/>
                            <a:gd name="connsiteX3" fmla="*/ 362198 w 2725387"/>
                            <a:gd name="connsiteY3" fmla="*/ 2309779 h 2437903"/>
                            <a:gd name="connsiteX4" fmla="*/ 415983 w 2725387"/>
                            <a:gd name="connsiteY4" fmla="*/ 2196716 h 2437903"/>
                            <a:gd name="connsiteX5" fmla="*/ 473331 w 2725387"/>
                            <a:gd name="connsiteY5" fmla="*/ 1880684 h 2437903"/>
                            <a:gd name="connsiteX6" fmla="*/ 536963 w 2725387"/>
                            <a:gd name="connsiteY6" fmla="*/ 1123137 h 2437903"/>
                            <a:gd name="connsiteX7" fmla="*/ 605642 w 2725387"/>
                            <a:gd name="connsiteY7" fmla="*/ 427540 h 2437903"/>
                            <a:gd name="connsiteX8" fmla="*/ 756211 w 2725387"/>
                            <a:gd name="connsiteY8" fmla="*/ 74645 h 2437903"/>
                            <a:gd name="connsiteX9" fmla="*/ 985553 w 2725387"/>
                            <a:gd name="connsiteY9" fmla="*/ 28 h 2437903"/>
                            <a:gd name="connsiteX10" fmla="*/ 1199408 w 2725387"/>
                            <a:gd name="connsiteY10" fmla="*/ 77218 h 2437903"/>
                            <a:gd name="connsiteX11" fmla="*/ 1341912 w 2725387"/>
                            <a:gd name="connsiteY11" fmla="*/ 243472 h 2437903"/>
                            <a:gd name="connsiteX12" fmla="*/ 1395351 w 2725387"/>
                            <a:gd name="connsiteY12" fmla="*/ 558168 h 2437903"/>
                            <a:gd name="connsiteX13" fmla="*/ 1460665 w 2725387"/>
                            <a:gd name="connsiteY13" fmla="*/ 1193498 h 2437903"/>
                            <a:gd name="connsiteX14" fmla="*/ 1514104 w 2725387"/>
                            <a:gd name="connsiteY14" fmla="*/ 1704137 h 2437903"/>
                            <a:gd name="connsiteX15" fmla="*/ 1591294 w 2725387"/>
                            <a:gd name="connsiteY15" fmla="*/ 2048522 h 2437903"/>
                            <a:gd name="connsiteX16" fmla="*/ 1698172 w 2725387"/>
                            <a:gd name="connsiteY16" fmla="*/ 2303841 h 2437903"/>
                            <a:gd name="connsiteX17" fmla="*/ 1710047 w 2725387"/>
                            <a:gd name="connsiteY17" fmla="*/ 2333529 h 2437903"/>
                            <a:gd name="connsiteX18" fmla="*/ 1739735 w 2725387"/>
                            <a:gd name="connsiteY18" fmla="*/ 2434470 h 2437903"/>
                            <a:gd name="connsiteX19" fmla="*/ 1805050 w 2725387"/>
                            <a:gd name="connsiteY19" fmla="*/ 2410719 h 2437903"/>
                            <a:gd name="connsiteX20" fmla="*/ 2161309 w 2725387"/>
                            <a:gd name="connsiteY20" fmla="*/ 2375093 h 2437903"/>
                            <a:gd name="connsiteX21" fmla="*/ 2422567 w 2725387"/>
                            <a:gd name="connsiteY21" fmla="*/ 2345405 h 2437903"/>
                            <a:gd name="connsiteX22" fmla="*/ 2725387 w 2725387"/>
                            <a:gd name="connsiteY22" fmla="*/ 2280090 h 2437903"/>
                            <a:gd name="connsiteX0" fmla="*/ 0 w 2725387"/>
                            <a:gd name="connsiteY0" fmla="*/ 2286028 h 2437903"/>
                            <a:gd name="connsiteX1" fmla="*/ 190006 w 2725387"/>
                            <a:gd name="connsiteY1" fmla="*/ 2220714 h 2437903"/>
                            <a:gd name="connsiteX2" fmla="*/ 296883 w 2725387"/>
                            <a:gd name="connsiteY2" fmla="*/ 2268215 h 2437903"/>
                            <a:gd name="connsiteX3" fmla="*/ 362198 w 2725387"/>
                            <a:gd name="connsiteY3" fmla="*/ 2309779 h 2437903"/>
                            <a:gd name="connsiteX4" fmla="*/ 415983 w 2725387"/>
                            <a:gd name="connsiteY4" fmla="*/ 2196716 h 2437903"/>
                            <a:gd name="connsiteX5" fmla="*/ 473331 w 2725387"/>
                            <a:gd name="connsiteY5" fmla="*/ 1880684 h 2437903"/>
                            <a:gd name="connsiteX6" fmla="*/ 536963 w 2725387"/>
                            <a:gd name="connsiteY6" fmla="*/ 1123137 h 2437903"/>
                            <a:gd name="connsiteX7" fmla="*/ 605642 w 2725387"/>
                            <a:gd name="connsiteY7" fmla="*/ 427540 h 2437903"/>
                            <a:gd name="connsiteX8" fmla="*/ 756211 w 2725387"/>
                            <a:gd name="connsiteY8" fmla="*/ 74645 h 2437903"/>
                            <a:gd name="connsiteX9" fmla="*/ 985553 w 2725387"/>
                            <a:gd name="connsiteY9" fmla="*/ 28 h 2437903"/>
                            <a:gd name="connsiteX10" fmla="*/ 1199408 w 2725387"/>
                            <a:gd name="connsiteY10" fmla="*/ 77218 h 2437903"/>
                            <a:gd name="connsiteX11" fmla="*/ 1338102 w 2725387"/>
                            <a:gd name="connsiteY11" fmla="*/ 262522 h 2437903"/>
                            <a:gd name="connsiteX12" fmla="*/ 1395351 w 2725387"/>
                            <a:gd name="connsiteY12" fmla="*/ 558168 h 2437903"/>
                            <a:gd name="connsiteX13" fmla="*/ 1460665 w 2725387"/>
                            <a:gd name="connsiteY13" fmla="*/ 1193498 h 2437903"/>
                            <a:gd name="connsiteX14" fmla="*/ 1514104 w 2725387"/>
                            <a:gd name="connsiteY14" fmla="*/ 1704137 h 2437903"/>
                            <a:gd name="connsiteX15" fmla="*/ 1591294 w 2725387"/>
                            <a:gd name="connsiteY15" fmla="*/ 2048522 h 2437903"/>
                            <a:gd name="connsiteX16" fmla="*/ 1698172 w 2725387"/>
                            <a:gd name="connsiteY16" fmla="*/ 2303841 h 2437903"/>
                            <a:gd name="connsiteX17" fmla="*/ 1710047 w 2725387"/>
                            <a:gd name="connsiteY17" fmla="*/ 2333529 h 2437903"/>
                            <a:gd name="connsiteX18" fmla="*/ 1739735 w 2725387"/>
                            <a:gd name="connsiteY18" fmla="*/ 2434470 h 2437903"/>
                            <a:gd name="connsiteX19" fmla="*/ 1805050 w 2725387"/>
                            <a:gd name="connsiteY19" fmla="*/ 2410719 h 2437903"/>
                            <a:gd name="connsiteX20" fmla="*/ 2161309 w 2725387"/>
                            <a:gd name="connsiteY20" fmla="*/ 2375093 h 2437903"/>
                            <a:gd name="connsiteX21" fmla="*/ 2422567 w 2725387"/>
                            <a:gd name="connsiteY21" fmla="*/ 2345405 h 2437903"/>
                            <a:gd name="connsiteX22" fmla="*/ 2725387 w 2725387"/>
                            <a:gd name="connsiteY22" fmla="*/ 2280090 h 2437903"/>
                            <a:gd name="connsiteX0" fmla="*/ 0 w 2725387"/>
                            <a:gd name="connsiteY0" fmla="*/ 2286028 h 2437903"/>
                            <a:gd name="connsiteX1" fmla="*/ 190006 w 2725387"/>
                            <a:gd name="connsiteY1" fmla="*/ 2220714 h 2437903"/>
                            <a:gd name="connsiteX2" fmla="*/ 296883 w 2725387"/>
                            <a:gd name="connsiteY2" fmla="*/ 2268215 h 2437903"/>
                            <a:gd name="connsiteX3" fmla="*/ 362198 w 2725387"/>
                            <a:gd name="connsiteY3" fmla="*/ 2309779 h 2437903"/>
                            <a:gd name="connsiteX4" fmla="*/ 415983 w 2725387"/>
                            <a:gd name="connsiteY4" fmla="*/ 2196716 h 2437903"/>
                            <a:gd name="connsiteX5" fmla="*/ 473331 w 2725387"/>
                            <a:gd name="connsiteY5" fmla="*/ 1880684 h 2437903"/>
                            <a:gd name="connsiteX6" fmla="*/ 536963 w 2725387"/>
                            <a:gd name="connsiteY6" fmla="*/ 1123137 h 2437903"/>
                            <a:gd name="connsiteX7" fmla="*/ 605642 w 2725387"/>
                            <a:gd name="connsiteY7" fmla="*/ 427540 h 2437903"/>
                            <a:gd name="connsiteX8" fmla="*/ 756211 w 2725387"/>
                            <a:gd name="connsiteY8" fmla="*/ 74645 h 2437903"/>
                            <a:gd name="connsiteX9" fmla="*/ 985553 w 2725387"/>
                            <a:gd name="connsiteY9" fmla="*/ 28 h 2437903"/>
                            <a:gd name="connsiteX10" fmla="*/ 1199408 w 2725387"/>
                            <a:gd name="connsiteY10" fmla="*/ 77218 h 2437903"/>
                            <a:gd name="connsiteX11" fmla="*/ 1338102 w 2725387"/>
                            <a:gd name="connsiteY11" fmla="*/ 262522 h 2437903"/>
                            <a:gd name="connsiteX12" fmla="*/ 1383921 w 2725387"/>
                            <a:gd name="connsiteY12" fmla="*/ 600078 h 2437903"/>
                            <a:gd name="connsiteX13" fmla="*/ 1460665 w 2725387"/>
                            <a:gd name="connsiteY13" fmla="*/ 1193498 h 2437903"/>
                            <a:gd name="connsiteX14" fmla="*/ 1514104 w 2725387"/>
                            <a:gd name="connsiteY14" fmla="*/ 1704137 h 2437903"/>
                            <a:gd name="connsiteX15" fmla="*/ 1591294 w 2725387"/>
                            <a:gd name="connsiteY15" fmla="*/ 2048522 h 2437903"/>
                            <a:gd name="connsiteX16" fmla="*/ 1698172 w 2725387"/>
                            <a:gd name="connsiteY16" fmla="*/ 2303841 h 2437903"/>
                            <a:gd name="connsiteX17" fmla="*/ 1710047 w 2725387"/>
                            <a:gd name="connsiteY17" fmla="*/ 2333529 h 2437903"/>
                            <a:gd name="connsiteX18" fmla="*/ 1739735 w 2725387"/>
                            <a:gd name="connsiteY18" fmla="*/ 2434470 h 2437903"/>
                            <a:gd name="connsiteX19" fmla="*/ 1805050 w 2725387"/>
                            <a:gd name="connsiteY19" fmla="*/ 2410719 h 2437903"/>
                            <a:gd name="connsiteX20" fmla="*/ 2161309 w 2725387"/>
                            <a:gd name="connsiteY20" fmla="*/ 2375093 h 2437903"/>
                            <a:gd name="connsiteX21" fmla="*/ 2422567 w 2725387"/>
                            <a:gd name="connsiteY21" fmla="*/ 2345405 h 2437903"/>
                            <a:gd name="connsiteX22" fmla="*/ 2725387 w 2725387"/>
                            <a:gd name="connsiteY22" fmla="*/ 2280090 h 2437903"/>
                            <a:gd name="connsiteX0" fmla="*/ 0 w 2725387"/>
                            <a:gd name="connsiteY0" fmla="*/ 2286028 h 2437903"/>
                            <a:gd name="connsiteX1" fmla="*/ 190006 w 2725387"/>
                            <a:gd name="connsiteY1" fmla="*/ 2220714 h 2437903"/>
                            <a:gd name="connsiteX2" fmla="*/ 296883 w 2725387"/>
                            <a:gd name="connsiteY2" fmla="*/ 2268215 h 2437903"/>
                            <a:gd name="connsiteX3" fmla="*/ 362198 w 2725387"/>
                            <a:gd name="connsiteY3" fmla="*/ 2309779 h 2437903"/>
                            <a:gd name="connsiteX4" fmla="*/ 415983 w 2725387"/>
                            <a:gd name="connsiteY4" fmla="*/ 2196716 h 2437903"/>
                            <a:gd name="connsiteX5" fmla="*/ 473331 w 2725387"/>
                            <a:gd name="connsiteY5" fmla="*/ 1880684 h 2437903"/>
                            <a:gd name="connsiteX6" fmla="*/ 536963 w 2725387"/>
                            <a:gd name="connsiteY6" fmla="*/ 1123137 h 2437903"/>
                            <a:gd name="connsiteX7" fmla="*/ 605642 w 2725387"/>
                            <a:gd name="connsiteY7" fmla="*/ 427540 h 2437903"/>
                            <a:gd name="connsiteX8" fmla="*/ 756211 w 2725387"/>
                            <a:gd name="connsiteY8" fmla="*/ 74645 h 2437903"/>
                            <a:gd name="connsiteX9" fmla="*/ 985553 w 2725387"/>
                            <a:gd name="connsiteY9" fmla="*/ 28 h 2437903"/>
                            <a:gd name="connsiteX10" fmla="*/ 1199408 w 2725387"/>
                            <a:gd name="connsiteY10" fmla="*/ 77218 h 2437903"/>
                            <a:gd name="connsiteX11" fmla="*/ 1338102 w 2725387"/>
                            <a:gd name="connsiteY11" fmla="*/ 262522 h 2437903"/>
                            <a:gd name="connsiteX12" fmla="*/ 1383921 w 2725387"/>
                            <a:gd name="connsiteY12" fmla="*/ 600078 h 2437903"/>
                            <a:gd name="connsiteX13" fmla="*/ 1441615 w 2725387"/>
                            <a:gd name="connsiteY13" fmla="*/ 1197308 h 2437903"/>
                            <a:gd name="connsiteX14" fmla="*/ 1514104 w 2725387"/>
                            <a:gd name="connsiteY14" fmla="*/ 1704137 h 2437903"/>
                            <a:gd name="connsiteX15" fmla="*/ 1591294 w 2725387"/>
                            <a:gd name="connsiteY15" fmla="*/ 2048522 h 2437903"/>
                            <a:gd name="connsiteX16" fmla="*/ 1698172 w 2725387"/>
                            <a:gd name="connsiteY16" fmla="*/ 2303841 h 2437903"/>
                            <a:gd name="connsiteX17" fmla="*/ 1710047 w 2725387"/>
                            <a:gd name="connsiteY17" fmla="*/ 2333529 h 2437903"/>
                            <a:gd name="connsiteX18" fmla="*/ 1739735 w 2725387"/>
                            <a:gd name="connsiteY18" fmla="*/ 2434470 h 2437903"/>
                            <a:gd name="connsiteX19" fmla="*/ 1805050 w 2725387"/>
                            <a:gd name="connsiteY19" fmla="*/ 2410719 h 2437903"/>
                            <a:gd name="connsiteX20" fmla="*/ 2161309 w 2725387"/>
                            <a:gd name="connsiteY20" fmla="*/ 2375093 h 2437903"/>
                            <a:gd name="connsiteX21" fmla="*/ 2422567 w 2725387"/>
                            <a:gd name="connsiteY21" fmla="*/ 2345405 h 2437903"/>
                            <a:gd name="connsiteX22" fmla="*/ 2725387 w 2725387"/>
                            <a:gd name="connsiteY22" fmla="*/ 2280090 h 2437903"/>
                            <a:gd name="connsiteX0" fmla="*/ 0 w 2725387"/>
                            <a:gd name="connsiteY0" fmla="*/ 2286028 h 2437903"/>
                            <a:gd name="connsiteX1" fmla="*/ 190006 w 2725387"/>
                            <a:gd name="connsiteY1" fmla="*/ 2220714 h 2437903"/>
                            <a:gd name="connsiteX2" fmla="*/ 296883 w 2725387"/>
                            <a:gd name="connsiteY2" fmla="*/ 2268215 h 2437903"/>
                            <a:gd name="connsiteX3" fmla="*/ 362198 w 2725387"/>
                            <a:gd name="connsiteY3" fmla="*/ 2309779 h 2437903"/>
                            <a:gd name="connsiteX4" fmla="*/ 415983 w 2725387"/>
                            <a:gd name="connsiteY4" fmla="*/ 2196716 h 2437903"/>
                            <a:gd name="connsiteX5" fmla="*/ 473331 w 2725387"/>
                            <a:gd name="connsiteY5" fmla="*/ 1880684 h 2437903"/>
                            <a:gd name="connsiteX6" fmla="*/ 536963 w 2725387"/>
                            <a:gd name="connsiteY6" fmla="*/ 1123137 h 2437903"/>
                            <a:gd name="connsiteX7" fmla="*/ 605642 w 2725387"/>
                            <a:gd name="connsiteY7" fmla="*/ 427540 h 2437903"/>
                            <a:gd name="connsiteX8" fmla="*/ 756211 w 2725387"/>
                            <a:gd name="connsiteY8" fmla="*/ 74645 h 2437903"/>
                            <a:gd name="connsiteX9" fmla="*/ 985553 w 2725387"/>
                            <a:gd name="connsiteY9" fmla="*/ 28 h 2437903"/>
                            <a:gd name="connsiteX10" fmla="*/ 1199408 w 2725387"/>
                            <a:gd name="connsiteY10" fmla="*/ 77218 h 2437903"/>
                            <a:gd name="connsiteX11" fmla="*/ 1338102 w 2725387"/>
                            <a:gd name="connsiteY11" fmla="*/ 262522 h 2437903"/>
                            <a:gd name="connsiteX12" fmla="*/ 1383921 w 2725387"/>
                            <a:gd name="connsiteY12" fmla="*/ 600078 h 2437903"/>
                            <a:gd name="connsiteX13" fmla="*/ 1441615 w 2725387"/>
                            <a:gd name="connsiteY13" fmla="*/ 1197308 h 2437903"/>
                            <a:gd name="connsiteX14" fmla="*/ 1514104 w 2725387"/>
                            <a:gd name="connsiteY14" fmla="*/ 1704137 h 2437903"/>
                            <a:gd name="connsiteX15" fmla="*/ 1576054 w 2725387"/>
                            <a:gd name="connsiteY15" fmla="*/ 2044712 h 2437903"/>
                            <a:gd name="connsiteX16" fmla="*/ 1698172 w 2725387"/>
                            <a:gd name="connsiteY16" fmla="*/ 2303841 h 2437903"/>
                            <a:gd name="connsiteX17" fmla="*/ 1710047 w 2725387"/>
                            <a:gd name="connsiteY17" fmla="*/ 2333529 h 2437903"/>
                            <a:gd name="connsiteX18" fmla="*/ 1739735 w 2725387"/>
                            <a:gd name="connsiteY18" fmla="*/ 2434470 h 2437903"/>
                            <a:gd name="connsiteX19" fmla="*/ 1805050 w 2725387"/>
                            <a:gd name="connsiteY19" fmla="*/ 2410719 h 2437903"/>
                            <a:gd name="connsiteX20" fmla="*/ 2161309 w 2725387"/>
                            <a:gd name="connsiteY20" fmla="*/ 2375093 h 2437903"/>
                            <a:gd name="connsiteX21" fmla="*/ 2422567 w 2725387"/>
                            <a:gd name="connsiteY21" fmla="*/ 2345405 h 2437903"/>
                            <a:gd name="connsiteX22" fmla="*/ 2725387 w 2725387"/>
                            <a:gd name="connsiteY22" fmla="*/ 2280090 h 2437903"/>
                            <a:gd name="connsiteX0" fmla="*/ 0 w 2725387"/>
                            <a:gd name="connsiteY0" fmla="*/ 2286028 h 2434418"/>
                            <a:gd name="connsiteX1" fmla="*/ 190006 w 2725387"/>
                            <a:gd name="connsiteY1" fmla="*/ 2220714 h 2434418"/>
                            <a:gd name="connsiteX2" fmla="*/ 296883 w 2725387"/>
                            <a:gd name="connsiteY2" fmla="*/ 2268215 h 2434418"/>
                            <a:gd name="connsiteX3" fmla="*/ 362198 w 2725387"/>
                            <a:gd name="connsiteY3" fmla="*/ 2309779 h 2434418"/>
                            <a:gd name="connsiteX4" fmla="*/ 415983 w 2725387"/>
                            <a:gd name="connsiteY4" fmla="*/ 2196716 h 2434418"/>
                            <a:gd name="connsiteX5" fmla="*/ 473331 w 2725387"/>
                            <a:gd name="connsiteY5" fmla="*/ 1880684 h 2434418"/>
                            <a:gd name="connsiteX6" fmla="*/ 536963 w 2725387"/>
                            <a:gd name="connsiteY6" fmla="*/ 1123137 h 2434418"/>
                            <a:gd name="connsiteX7" fmla="*/ 605642 w 2725387"/>
                            <a:gd name="connsiteY7" fmla="*/ 427540 h 2434418"/>
                            <a:gd name="connsiteX8" fmla="*/ 756211 w 2725387"/>
                            <a:gd name="connsiteY8" fmla="*/ 74645 h 2434418"/>
                            <a:gd name="connsiteX9" fmla="*/ 985553 w 2725387"/>
                            <a:gd name="connsiteY9" fmla="*/ 28 h 2434418"/>
                            <a:gd name="connsiteX10" fmla="*/ 1199408 w 2725387"/>
                            <a:gd name="connsiteY10" fmla="*/ 77218 h 2434418"/>
                            <a:gd name="connsiteX11" fmla="*/ 1338102 w 2725387"/>
                            <a:gd name="connsiteY11" fmla="*/ 262522 h 2434418"/>
                            <a:gd name="connsiteX12" fmla="*/ 1383921 w 2725387"/>
                            <a:gd name="connsiteY12" fmla="*/ 600078 h 2434418"/>
                            <a:gd name="connsiteX13" fmla="*/ 1441615 w 2725387"/>
                            <a:gd name="connsiteY13" fmla="*/ 1197308 h 2434418"/>
                            <a:gd name="connsiteX14" fmla="*/ 1514104 w 2725387"/>
                            <a:gd name="connsiteY14" fmla="*/ 1704137 h 2434418"/>
                            <a:gd name="connsiteX15" fmla="*/ 1576054 w 2725387"/>
                            <a:gd name="connsiteY15" fmla="*/ 2044712 h 2434418"/>
                            <a:gd name="connsiteX16" fmla="*/ 1698172 w 2725387"/>
                            <a:gd name="connsiteY16" fmla="*/ 2303841 h 2434418"/>
                            <a:gd name="connsiteX17" fmla="*/ 1710047 w 2725387"/>
                            <a:gd name="connsiteY17" fmla="*/ 2333529 h 2434418"/>
                            <a:gd name="connsiteX18" fmla="*/ 1762595 w 2725387"/>
                            <a:gd name="connsiteY18" fmla="*/ 2430660 h 2434418"/>
                            <a:gd name="connsiteX19" fmla="*/ 1805050 w 2725387"/>
                            <a:gd name="connsiteY19" fmla="*/ 2410719 h 2434418"/>
                            <a:gd name="connsiteX20" fmla="*/ 2161309 w 2725387"/>
                            <a:gd name="connsiteY20" fmla="*/ 2375093 h 2434418"/>
                            <a:gd name="connsiteX21" fmla="*/ 2422567 w 2725387"/>
                            <a:gd name="connsiteY21" fmla="*/ 2345405 h 2434418"/>
                            <a:gd name="connsiteX22" fmla="*/ 2725387 w 2725387"/>
                            <a:gd name="connsiteY22" fmla="*/ 2280090 h 2434418"/>
                            <a:gd name="connsiteX0" fmla="*/ 0 w 2725387"/>
                            <a:gd name="connsiteY0" fmla="*/ 2286028 h 2433686"/>
                            <a:gd name="connsiteX1" fmla="*/ 190006 w 2725387"/>
                            <a:gd name="connsiteY1" fmla="*/ 2220714 h 2433686"/>
                            <a:gd name="connsiteX2" fmla="*/ 296883 w 2725387"/>
                            <a:gd name="connsiteY2" fmla="*/ 2268215 h 2433686"/>
                            <a:gd name="connsiteX3" fmla="*/ 362198 w 2725387"/>
                            <a:gd name="connsiteY3" fmla="*/ 2309779 h 2433686"/>
                            <a:gd name="connsiteX4" fmla="*/ 415983 w 2725387"/>
                            <a:gd name="connsiteY4" fmla="*/ 2196716 h 2433686"/>
                            <a:gd name="connsiteX5" fmla="*/ 473331 w 2725387"/>
                            <a:gd name="connsiteY5" fmla="*/ 1880684 h 2433686"/>
                            <a:gd name="connsiteX6" fmla="*/ 536963 w 2725387"/>
                            <a:gd name="connsiteY6" fmla="*/ 1123137 h 2433686"/>
                            <a:gd name="connsiteX7" fmla="*/ 605642 w 2725387"/>
                            <a:gd name="connsiteY7" fmla="*/ 427540 h 2433686"/>
                            <a:gd name="connsiteX8" fmla="*/ 756211 w 2725387"/>
                            <a:gd name="connsiteY8" fmla="*/ 74645 h 2433686"/>
                            <a:gd name="connsiteX9" fmla="*/ 985553 w 2725387"/>
                            <a:gd name="connsiteY9" fmla="*/ 28 h 2433686"/>
                            <a:gd name="connsiteX10" fmla="*/ 1199408 w 2725387"/>
                            <a:gd name="connsiteY10" fmla="*/ 77218 h 2433686"/>
                            <a:gd name="connsiteX11" fmla="*/ 1338102 w 2725387"/>
                            <a:gd name="connsiteY11" fmla="*/ 262522 h 2433686"/>
                            <a:gd name="connsiteX12" fmla="*/ 1383921 w 2725387"/>
                            <a:gd name="connsiteY12" fmla="*/ 600078 h 2433686"/>
                            <a:gd name="connsiteX13" fmla="*/ 1441615 w 2725387"/>
                            <a:gd name="connsiteY13" fmla="*/ 1197308 h 2433686"/>
                            <a:gd name="connsiteX14" fmla="*/ 1514104 w 2725387"/>
                            <a:gd name="connsiteY14" fmla="*/ 1704137 h 2433686"/>
                            <a:gd name="connsiteX15" fmla="*/ 1576054 w 2725387"/>
                            <a:gd name="connsiteY15" fmla="*/ 2044712 h 2433686"/>
                            <a:gd name="connsiteX16" fmla="*/ 1698172 w 2725387"/>
                            <a:gd name="connsiteY16" fmla="*/ 2303841 h 2433686"/>
                            <a:gd name="connsiteX17" fmla="*/ 1717667 w 2725387"/>
                            <a:gd name="connsiteY17" fmla="*/ 2344959 h 2433686"/>
                            <a:gd name="connsiteX18" fmla="*/ 1762595 w 2725387"/>
                            <a:gd name="connsiteY18" fmla="*/ 2430660 h 2433686"/>
                            <a:gd name="connsiteX19" fmla="*/ 1805050 w 2725387"/>
                            <a:gd name="connsiteY19" fmla="*/ 2410719 h 2433686"/>
                            <a:gd name="connsiteX20" fmla="*/ 2161309 w 2725387"/>
                            <a:gd name="connsiteY20" fmla="*/ 2375093 h 2433686"/>
                            <a:gd name="connsiteX21" fmla="*/ 2422567 w 2725387"/>
                            <a:gd name="connsiteY21" fmla="*/ 2345405 h 2433686"/>
                            <a:gd name="connsiteX22" fmla="*/ 2725387 w 2725387"/>
                            <a:gd name="connsiteY22" fmla="*/ 2280090 h 2433686"/>
                            <a:gd name="connsiteX0" fmla="*/ 0 w 2725387"/>
                            <a:gd name="connsiteY0" fmla="*/ 2286028 h 2433686"/>
                            <a:gd name="connsiteX1" fmla="*/ 190006 w 2725387"/>
                            <a:gd name="connsiteY1" fmla="*/ 2220714 h 2433686"/>
                            <a:gd name="connsiteX2" fmla="*/ 296883 w 2725387"/>
                            <a:gd name="connsiteY2" fmla="*/ 2268215 h 2433686"/>
                            <a:gd name="connsiteX3" fmla="*/ 362198 w 2725387"/>
                            <a:gd name="connsiteY3" fmla="*/ 2309779 h 2433686"/>
                            <a:gd name="connsiteX4" fmla="*/ 415983 w 2725387"/>
                            <a:gd name="connsiteY4" fmla="*/ 2196716 h 2433686"/>
                            <a:gd name="connsiteX5" fmla="*/ 473331 w 2725387"/>
                            <a:gd name="connsiteY5" fmla="*/ 1880684 h 2433686"/>
                            <a:gd name="connsiteX6" fmla="*/ 536963 w 2725387"/>
                            <a:gd name="connsiteY6" fmla="*/ 1123137 h 2433686"/>
                            <a:gd name="connsiteX7" fmla="*/ 605642 w 2725387"/>
                            <a:gd name="connsiteY7" fmla="*/ 427540 h 2433686"/>
                            <a:gd name="connsiteX8" fmla="*/ 756211 w 2725387"/>
                            <a:gd name="connsiteY8" fmla="*/ 74645 h 2433686"/>
                            <a:gd name="connsiteX9" fmla="*/ 985553 w 2725387"/>
                            <a:gd name="connsiteY9" fmla="*/ 28 h 2433686"/>
                            <a:gd name="connsiteX10" fmla="*/ 1199408 w 2725387"/>
                            <a:gd name="connsiteY10" fmla="*/ 77218 h 2433686"/>
                            <a:gd name="connsiteX11" fmla="*/ 1338102 w 2725387"/>
                            <a:gd name="connsiteY11" fmla="*/ 262522 h 2433686"/>
                            <a:gd name="connsiteX12" fmla="*/ 1383921 w 2725387"/>
                            <a:gd name="connsiteY12" fmla="*/ 600078 h 2433686"/>
                            <a:gd name="connsiteX13" fmla="*/ 1441615 w 2725387"/>
                            <a:gd name="connsiteY13" fmla="*/ 1197308 h 2433686"/>
                            <a:gd name="connsiteX14" fmla="*/ 1514104 w 2725387"/>
                            <a:gd name="connsiteY14" fmla="*/ 1704137 h 2433686"/>
                            <a:gd name="connsiteX15" fmla="*/ 1576054 w 2725387"/>
                            <a:gd name="connsiteY15" fmla="*/ 2044712 h 2433686"/>
                            <a:gd name="connsiteX16" fmla="*/ 1663882 w 2725387"/>
                            <a:gd name="connsiteY16" fmla="*/ 2235261 h 2433686"/>
                            <a:gd name="connsiteX17" fmla="*/ 1717667 w 2725387"/>
                            <a:gd name="connsiteY17" fmla="*/ 2344959 h 2433686"/>
                            <a:gd name="connsiteX18" fmla="*/ 1762595 w 2725387"/>
                            <a:gd name="connsiteY18" fmla="*/ 2430660 h 2433686"/>
                            <a:gd name="connsiteX19" fmla="*/ 1805050 w 2725387"/>
                            <a:gd name="connsiteY19" fmla="*/ 2410719 h 2433686"/>
                            <a:gd name="connsiteX20" fmla="*/ 2161309 w 2725387"/>
                            <a:gd name="connsiteY20" fmla="*/ 2375093 h 2433686"/>
                            <a:gd name="connsiteX21" fmla="*/ 2422567 w 2725387"/>
                            <a:gd name="connsiteY21" fmla="*/ 2345405 h 2433686"/>
                            <a:gd name="connsiteX22" fmla="*/ 2725387 w 2725387"/>
                            <a:gd name="connsiteY22" fmla="*/ 2280090 h 2433686"/>
                            <a:gd name="connsiteX0" fmla="*/ 0 w 2725387"/>
                            <a:gd name="connsiteY0" fmla="*/ 2286028 h 2433686"/>
                            <a:gd name="connsiteX1" fmla="*/ 190006 w 2725387"/>
                            <a:gd name="connsiteY1" fmla="*/ 2220714 h 2433686"/>
                            <a:gd name="connsiteX2" fmla="*/ 296883 w 2725387"/>
                            <a:gd name="connsiteY2" fmla="*/ 2268215 h 2433686"/>
                            <a:gd name="connsiteX3" fmla="*/ 362198 w 2725387"/>
                            <a:gd name="connsiteY3" fmla="*/ 2309779 h 2433686"/>
                            <a:gd name="connsiteX4" fmla="*/ 415983 w 2725387"/>
                            <a:gd name="connsiteY4" fmla="*/ 2196716 h 2433686"/>
                            <a:gd name="connsiteX5" fmla="*/ 473331 w 2725387"/>
                            <a:gd name="connsiteY5" fmla="*/ 1880684 h 2433686"/>
                            <a:gd name="connsiteX6" fmla="*/ 536963 w 2725387"/>
                            <a:gd name="connsiteY6" fmla="*/ 1123137 h 2433686"/>
                            <a:gd name="connsiteX7" fmla="*/ 605642 w 2725387"/>
                            <a:gd name="connsiteY7" fmla="*/ 427540 h 2433686"/>
                            <a:gd name="connsiteX8" fmla="*/ 756211 w 2725387"/>
                            <a:gd name="connsiteY8" fmla="*/ 74645 h 2433686"/>
                            <a:gd name="connsiteX9" fmla="*/ 985553 w 2725387"/>
                            <a:gd name="connsiteY9" fmla="*/ 28 h 2433686"/>
                            <a:gd name="connsiteX10" fmla="*/ 1199408 w 2725387"/>
                            <a:gd name="connsiteY10" fmla="*/ 77218 h 2433686"/>
                            <a:gd name="connsiteX11" fmla="*/ 1338102 w 2725387"/>
                            <a:gd name="connsiteY11" fmla="*/ 262522 h 2433686"/>
                            <a:gd name="connsiteX12" fmla="*/ 1383921 w 2725387"/>
                            <a:gd name="connsiteY12" fmla="*/ 600078 h 2433686"/>
                            <a:gd name="connsiteX13" fmla="*/ 1441615 w 2725387"/>
                            <a:gd name="connsiteY13" fmla="*/ 1197308 h 2433686"/>
                            <a:gd name="connsiteX14" fmla="*/ 1514104 w 2725387"/>
                            <a:gd name="connsiteY14" fmla="*/ 1704137 h 2433686"/>
                            <a:gd name="connsiteX15" fmla="*/ 1576054 w 2725387"/>
                            <a:gd name="connsiteY15" fmla="*/ 2044712 h 2433686"/>
                            <a:gd name="connsiteX16" fmla="*/ 1648642 w 2725387"/>
                            <a:gd name="connsiteY16" fmla="*/ 2220021 h 2433686"/>
                            <a:gd name="connsiteX17" fmla="*/ 1717667 w 2725387"/>
                            <a:gd name="connsiteY17" fmla="*/ 2344959 h 2433686"/>
                            <a:gd name="connsiteX18" fmla="*/ 1762595 w 2725387"/>
                            <a:gd name="connsiteY18" fmla="*/ 2430660 h 2433686"/>
                            <a:gd name="connsiteX19" fmla="*/ 1805050 w 2725387"/>
                            <a:gd name="connsiteY19" fmla="*/ 2410719 h 2433686"/>
                            <a:gd name="connsiteX20" fmla="*/ 2161309 w 2725387"/>
                            <a:gd name="connsiteY20" fmla="*/ 2375093 h 2433686"/>
                            <a:gd name="connsiteX21" fmla="*/ 2422567 w 2725387"/>
                            <a:gd name="connsiteY21" fmla="*/ 2345405 h 2433686"/>
                            <a:gd name="connsiteX22" fmla="*/ 2725387 w 2725387"/>
                            <a:gd name="connsiteY22" fmla="*/ 2280090 h 2433686"/>
                            <a:gd name="connsiteX0" fmla="*/ 0 w 2725387"/>
                            <a:gd name="connsiteY0" fmla="*/ 2286028 h 2433927"/>
                            <a:gd name="connsiteX1" fmla="*/ 190006 w 2725387"/>
                            <a:gd name="connsiteY1" fmla="*/ 2220714 h 2433927"/>
                            <a:gd name="connsiteX2" fmla="*/ 296883 w 2725387"/>
                            <a:gd name="connsiteY2" fmla="*/ 2268215 h 2433927"/>
                            <a:gd name="connsiteX3" fmla="*/ 362198 w 2725387"/>
                            <a:gd name="connsiteY3" fmla="*/ 2309779 h 2433927"/>
                            <a:gd name="connsiteX4" fmla="*/ 415983 w 2725387"/>
                            <a:gd name="connsiteY4" fmla="*/ 2196716 h 2433927"/>
                            <a:gd name="connsiteX5" fmla="*/ 473331 w 2725387"/>
                            <a:gd name="connsiteY5" fmla="*/ 1880684 h 2433927"/>
                            <a:gd name="connsiteX6" fmla="*/ 536963 w 2725387"/>
                            <a:gd name="connsiteY6" fmla="*/ 1123137 h 2433927"/>
                            <a:gd name="connsiteX7" fmla="*/ 605642 w 2725387"/>
                            <a:gd name="connsiteY7" fmla="*/ 427540 h 2433927"/>
                            <a:gd name="connsiteX8" fmla="*/ 756211 w 2725387"/>
                            <a:gd name="connsiteY8" fmla="*/ 74645 h 2433927"/>
                            <a:gd name="connsiteX9" fmla="*/ 985553 w 2725387"/>
                            <a:gd name="connsiteY9" fmla="*/ 28 h 2433927"/>
                            <a:gd name="connsiteX10" fmla="*/ 1199408 w 2725387"/>
                            <a:gd name="connsiteY10" fmla="*/ 77218 h 2433927"/>
                            <a:gd name="connsiteX11" fmla="*/ 1338102 w 2725387"/>
                            <a:gd name="connsiteY11" fmla="*/ 262522 h 2433927"/>
                            <a:gd name="connsiteX12" fmla="*/ 1383921 w 2725387"/>
                            <a:gd name="connsiteY12" fmla="*/ 600078 h 2433927"/>
                            <a:gd name="connsiteX13" fmla="*/ 1441615 w 2725387"/>
                            <a:gd name="connsiteY13" fmla="*/ 1197308 h 2433927"/>
                            <a:gd name="connsiteX14" fmla="*/ 1514104 w 2725387"/>
                            <a:gd name="connsiteY14" fmla="*/ 1704137 h 2433927"/>
                            <a:gd name="connsiteX15" fmla="*/ 1576054 w 2725387"/>
                            <a:gd name="connsiteY15" fmla="*/ 2044712 h 2433927"/>
                            <a:gd name="connsiteX16" fmla="*/ 1648642 w 2725387"/>
                            <a:gd name="connsiteY16" fmla="*/ 2220021 h 2433927"/>
                            <a:gd name="connsiteX17" fmla="*/ 1736717 w 2725387"/>
                            <a:gd name="connsiteY17" fmla="*/ 2341149 h 2433927"/>
                            <a:gd name="connsiteX18" fmla="*/ 1762595 w 2725387"/>
                            <a:gd name="connsiteY18" fmla="*/ 2430660 h 2433927"/>
                            <a:gd name="connsiteX19" fmla="*/ 1805050 w 2725387"/>
                            <a:gd name="connsiteY19" fmla="*/ 2410719 h 2433927"/>
                            <a:gd name="connsiteX20" fmla="*/ 2161309 w 2725387"/>
                            <a:gd name="connsiteY20" fmla="*/ 2375093 h 2433927"/>
                            <a:gd name="connsiteX21" fmla="*/ 2422567 w 2725387"/>
                            <a:gd name="connsiteY21" fmla="*/ 2345405 h 2433927"/>
                            <a:gd name="connsiteX22" fmla="*/ 2725387 w 2725387"/>
                            <a:gd name="connsiteY22" fmla="*/ 2280090 h 2433927"/>
                            <a:gd name="connsiteX0" fmla="*/ 0 w 2725387"/>
                            <a:gd name="connsiteY0" fmla="*/ 2286028 h 2432476"/>
                            <a:gd name="connsiteX1" fmla="*/ 190006 w 2725387"/>
                            <a:gd name="connsiteY1" fmla="*/ 2220714 h 2432476"/>
                            <a:gd name="connsiteX2" fmla="*/ 296883 w 2725387"/>
                            <a:gd name="connsiteY2" fmla="*/ 2268215 h 2432476"/>
                            <a:gd name="connsiteX3" fmla="*/ 362198 w 2725387"/>
                            <a:gd name="connsiteY3" fmla="*/ 2309779 h 2432476"/>
                            <a:gd name="connsiteX4" fmla="*/ 415983 w 2725387"/>
                            <a:gd name="connsiteY4" fmla="*/ 2196716 h 2432476"/>
                            <a:gd name="connsiteX5" fmla="*/ 473331 w 2725387"/>
                            <a:gd name="connsiteY5" fmla="*/ 1880684 h 2432476"/>
                            <a:gd name="connsiteX6" fmla="*/ 536963 w 2725387"/>
                            <a:gd name="connsiteY6" fmla="*/ 1123137 h 2432476"/>
                            <a:gd name="connsiteX7" fmla="*/ 605642 w 2725387"/>
                            <a:gd name="connsiteY7" fmla="*/ 427540 h 2432476"/>
                            <a:gd name="connsiteX8" fmla="*/ 756211 w 2725387"/>
                            <a:gd name="connsiteY8" fmla="*/ 74645 h 2432476"/>
                            <a:gd name="connsiteX9" fmla="*/ 985553 w 2725387"/>
                            <a:gd name="connsiteY9" fmla="*/ 28 h 2432476"/>
                            <a:gd name="connsiteX10" fmla="*/ 1199408 w 2725387"/>
                            <a:gd name="connsiteY10" fmla="*/ 77218 h 2432476"/>
                            <a:gd name="connsiteX11" fmla="*/ 1338102 w 2725387"/>
                            <a:gd name="connsiteY11" fmla="*/ 262522 h 2432476"/>
                            <a:gd name="connsiteX12" fmla="*/ 1383921 w 2725387"/>
                            <a:gd name="connsiteY12" fmla="*/ 600078 h 2432476"/>
                            <a:gd name="connsiteX13" fmla="*/ 1441615 w 2725387"/>
                            <a:gd name="connsiteY13" fmla="*/ 1197308 h 2432476"/>
                            <a:gd name="connsiteX14" fmla="*/ 1514104 w 2725387"/>
                            <a:gd name="connsiteY14" fmla="*/ 1704137 h 2432476"/>
                            <a:gd name="connsiteX15" fmla="*/ 1576054 w 2725387"/>
                            <a:gd name="connsiteY15" fmla="*/ 2044712 h 2432476"/>
                            <a:gd name="connsiteX16" fmla="*/ 1648642 w 2725387"/>
                            <a:gd name="connsiteY16" fmla="*/ 2220021 h 2432476"/>
                            <a:gd name="connsiteX17" fmla="*/ 1736717 w 2725387"/>
                            <a:gd name="connsiteY17" fmla="*/ 2341149 h 2432476"/>
                            <a:gd name="connsiteX18" fmla="*/ 1762595 w 2725387"/>
                            <a:gd name="connsiteY18" fmla="*/ 2430660 h 2432476"/>
                            <a:gd name="connsiteX19" fmla="*/ 1892680 w 2725387"/>
                            <a:gd name="connsiteY19" fmla="*/ 2399289 h 2432476"/>
                            <a:gd name="connsiteX20" fmla="*/ 2161309 w 2725387"/>
                            <a:gd name="connsiteY20" fmla="*/ 2375093 h 2432476"/>
                            <a:gd name="connsiteX21" fmla="*/ 2422567 w 2725387"/>
                            <a:gd name="connsiteY21" fmla="*/ 2345405 h 2432476"/>
                            <a:gd name="connsiteX22" fmla="*/ 2725387 w 2725387"/>
                            <a:gd name="connsiteY22" fmla="*/ 2280090 h 2432476"/>
                            <a:gd name="connsiteX0" fmla="*/ 0 w 2725387"/>
                            <a:gd name="connsiteY0" fmla="*/ 2286028 h 2436149"/>
                            <a:gd name="connsiteX1" fmla="*/ 190006 w 2725387"/>
                            <a:gd name="connsiteY1" fmla="*/ 2220714 h 2436149"/>
                            <a:gd name="connsiteX2" fmla="*/ 296883 w 2725387"/>
                            <a:gd name="connsiteY2" fmla="*/ 2268215 h 2436149"/>
                            <a:gd name="connsiteX3" fmla="*/ 362198 w 2725387"/>
                            <a:gd name="connsiteY3" fmla="*/ 2309779 h 2436149"/>
                            <a:gd name="connsiteX4" fmla="*/ 415983 w 2725387"/>
                            <a:gd name="connsiteY4" fmla="*/ 2196716 h 2436149"/>
                            <a:gd name="connsiteX5" fmla="*/ 473331 w 2725387"/>
                            <a:gd name="connsiteY5" fmla="*/ 1880684 h 2436149"/>
                            <a:gd name="connsiteX6" fmla="*/ 536963 w 2725387"/>
                            <a:gd name="connsiteY6" fmla="*/ 1123137 h 2436149"/>
                            <a:gd name="connsiteX7" fmla="*/ 605642 w 2725387"/>
                            <a:gd name="connsiteY7" fmla="*/ 427540 h 2436149"/>
                            <a:gd name="connsiteX8" fmla="*/ 756211 w 2725387"/>
                            <a:gd name="connsiteY8" fmla="*/ 74645 h 2436149"/>
                            <a:gd name="connsiteX9" fmla="*/ 985553 w 2725387"/>
                            <a:gd name="connsiteY9" fmla="*/ 28 h 2436149"/>
                            <a:gd name="connsiteX10" fmla="*/ 1199408 w 2725387"/>
                            <a:gd name="connsiteY10" fmla="*/ 77218 h 2436149"/>
                            <a:gd name="connsiteX11" fmla="*/ 1338102 w 2725387"/>
                            <a:gd name="connsiteY11" fmla="*/ 262522 h 2436149"/>
                            <a:gd name="connsiteX12" fmla="*/ 1383921 w 2725387"/>
                            <a:gd name="connsiteY12" fmla="*/ 600078 h 2436149"/>
                            <a:gd name="connsiteX13" fmla="*/ 1441615 w 2725387"/>
                            <a:gd name="connsiteY13" fmla="*/ 1197308 h 2436149"/>
                            <a:gd name="connsiteX14" fmla="*/ 1514104 w 2725387"/>
                            <a:gd name="connsiteY14" fmla="*/ 1704137 h 2436149"/>
                            <a:gd name="connsiteX15" fmla="*/ 1576054 w 2725387"/>
                            <a:gd name="connsiteY15" fmla="*/ 2044712 h 2436149"/>
                            <a:gd name="connsiteX16" fmla="*/ 1648642 w 2725387"/>
                            <a:gd name="connsiteY16" fmla="*/ 2220021 h 2436149"/>
                            <a:gd name="connsiteX17" fmla="*/ 1736717 w 2725387"/>
                            <a:gd name="connsiteY17" fmla="*/ 2341149 h 2436149"/>
                            <a:gd name="connsiteX18" fmla="*/ 1751165 w 2725387"/>
                            <a:gd name="connsiteY18" fmla="*/ 2434470 h 2436149"/>
                            <a:gd name="connsiteX19" fmla="*/ 1892680 w 2725387"/>
                            <a:gd name="connsiteY19" fmla="*/ 2399289 h 2436149"/>
                            <a:gd name="connsiteX20" fmla="*/ 2161309 w 2725387"/>
                            <a:gd name="connsiteY20" fmla="*/ 2375093 h 2436149"/>
                            <a:gd name="connsiteX21" fmla="*/ 2422567 w 2725387"/>
                            <a:gd name="connsiteY21" fmla="*/ 2345405 h 2436149"/>
                            <a:gd name="connsiteX22" fmla="*/ 2725387 w 2725387"/>
                            <a:gd name="connsiteY22" fmla="*/ 2280090 h 2436149"/>
                            <a:gd name="connsiteX0" fmla="*/ 0 w 2725387"/>
                            <a:gd name="connsiteY0" fmla="*/ 2286028 h 2436198"/>
                            <a:gd name="connsiteX1" fmla="*/ 190006 w 2725387"/>
                            <a:gd name="connsiteY1" fmla="*/ 2220714 h 2436198"/>
                            <a:gd name="connsiteX2" fmla="*/ 296883 w 2725387"/>
                            <a:gd name="connsiteY2" fmla="*/ 2268215 h 2436198"/>
                            <a:gd name="connsiteX3" fmla="*/ 362198 w 2725387"/>
                            <a:gd name="connsiteY3" fmla="*/ 2309779 h 2436198"/>
                            <a:gd name="connsiteX4" fmla="*/ 415983 w 2725387"/>
                            <a:gd name="connsiteY4" fmla="*/ 2196716 h 2436198"/>
                            <a:gd name="connsiteX5" fmla="*/ 473331 w 2725387"/>
                            <a:gd name="connsiteY5" fmla="*/ 1880684 h 2436198"/>
                            <a:gd name="connsiteX6" fmla="*/ 536963 w 2725387"/>
                            <a:gd name="connsiteY6" fmla="*/ 1123137 h 2436198"/>
                            <a:gd name="connsiteX7" fmla="*/ 605642 w 2725387"/>
                            <a:gd name="connsiteY7" fmla="*/ 427540 h 2436198"/>
                            <a:gd name="connsiteX8" fmla="*/ 756211 w 2725387"/>
                            <a:gd name="connsiteY8" fmla="*/ 74645 h 2436198"/>
                            <a:gd name="connsiteX9" fmla="*/ 985553 w 2725387"/>
                            <a:gd name="connsiteY9" fmla="*/ 28 h 2436198"/>
                            <a:gd name="connsiteX10" fmla="*/ 1199408 w 2725387"/>
                            <a:gd name="connsiteY10" fmla="*/ 77218 h 2436198"/>
                            <a:gd name="connsiteX11" fmla="*/ 1338102 w 2725387"/>
                            <a:gd name="connsiteY11" fmla="*/ 262522 h 2436198"/>
                            <a:gd name="connsiteX12" fmla="*/ 1383921 w 2725387"/>
                            <a:gd name="connsiteY12" fmla="*/ 600078 h 2436198"/>
                            <a:gd name="connsiteX13" fmla="*/ 1441615 w 2725387"/>
                            <a:gd name="connsiteY13" fmla="*/ 1197308 h 2436198"/>
                            <a:gd name="connsiteX14" fmla="*/ 1514104 w 2725387"/>
                            <a:gd name="connsiteY14" fmla="*/ 1704137 h 2436198"/>
                            <a:gd name="connsiteX15" fmla="*/ 1576054 w 2725387"/>
                            <a:gd name="connsiteY15" fmla="*/ 2044712 h 2436198"/>
                            <a:gd name="connsiteX16" fmla="*/ 1648642 w 2725387"/>
                            <a:gd name="connsiteY16" fmla="*/ 2220021 h 2436198"/>
                            <a:gd name="connsiteX17" fmla="*/ 1736717 w 2725387"/>
                            <a:gd name="connsiteY17" fmla="*/ 2341149 h 2436198"/>
                            <a:gd name="connsiteX18" fmla="*/ 1751165 w 2725387"/>
                            <a:gd name="connsiteY18" fmla="*/ 2434470 h 2436198"/>
                            <a:gd name="connsiteX19" fmla="*/ 1892680 w 2725387"/>
                            <a:gd name="connsiteY19" fmla="*/ 2399289 h 2436198"/>
                            <a:gd name="connsiteX20" fmla="*/ 2191789 w 2725387"/>
                            <a:gd name="connsiteY20" fmla="*/ 2367473 h 2436198"/>
                            <a:gd name="connsiteX21" fmla="*/ 2422567 w 2725387"/>
                            <a:gd name="connsiteY21" fmla="*/ 2345405 h 2436198"/>
                            <a:gd name="connsiteX22" fmla="*/ 2725387 w 2725387"/>
                            <a:gd name="connsiteY22" fmla="*/ 2280090 h 2436198"/>
                            <a:gd name="connsiteX0" fmla="*/ 0 w 2725387"/>
                            <a:gd name="connsiteY0" fmla="*/ 2286028 h 2437780"/>
                            <a:gd name="connsiteX1" fmla="*/ 190006 w 2725387"/>
                            <a:gd name="connsiteY1" fmla="*/ 2220714 h 2437780"/>
                            <a:gd name="connsiteX2" fmla="*/ 296883 w 2725387"/>
                            <a:gd name="connsiteY2" fmla="*/ 2268215 h 2437780"/>
                            <a:gd name="connsiteX3" fmla="*/ 362198 w 2725387"/>
                            <a:gd name="connsiteY3" fmla="*/ 2309779 h 2437780"/>
                            <a:gd name="connsiteX4" fmla="*/ 415983 w 2725387"/>
                            <a:gd name="connsiteY4" fmla="*/ 2196716 h 2437780"/>
                            <a:gd name="connsiteX5" fmla="*/ 473331 w 2725387"/>
                            <a:gd name="connsiteY5" fmla="*/ 1880684 h 2437780"/>
                            <a:gd name="connsiteX6" fmla="*/ 536963 w 2725387"/>
                            <a:gd name="connsiteY6" fmla="*/ 1123137 h 2437780"/>
                            <a:gd name="connsiteX7" fmla="*/ 605642 w 2725387"/>
                            <a:gd name="connsiteY7" fmla="*/ 427540 h 2437780"/>
                            <a:gd name="connsiteX8" fmla="*/ 756211 w 2725387"/>
                            <a:gd name="connsiteY8" fmla="*/ 74645 h 2437780"/>
                            <a:gd name="connsiteX9" fmla="*/ 985553 w 2725387"/>
                            <a:gd name="connsiteY9" fmla="*/ 28 h 2437780"/>
                            <a:gd name="connsiteX10" fmla="*/ 1199408 w 2725387"/>
                            <a:gd name="connsiteY10" fmla="*/ 77218 h 2437780"/>
                            <a:gd name="connsiteX11" fmla="*/ 1338102 w 2725387"/>
                            <a:gd name="connsiteY11" fmla="*/ 262522 h 2437780"/>
                            <a:gd name="connsiteX12" fmla="*/ 1383921 w 2725387"/>
                            <a:gd name="connsiteY12" fmla="*/ 600078 h 2437780"/>
                            <a:gd name="connsiteX13" fmla="*/ 1441615 w 2725387"/>
                            <a:gd name="connsiteY13" fmla="*/ 1197308 h 2437780"/>
                            <a:gd name="connsiteX14" fmla="*/ 1514104 w 2725387"/>
                            <a:gd name="connsiteY14" fmla="*/ 1704137 h 2437780"/>
                            <a:gd name="connsiteX15" fmla="*/ 1576054 w 2725387"/>
                            <a:gd name="connsiteY15" fmla="*/ 2044712 h 2437780"/>
                            <a:gd name="connsiteX16" fmla="*/ 1648642 w 2725387"/>
                            <a:gd name="connsiteY16" fmla="*/ 2220021 h 2437780"/>
                            <a:gd name="connsiteX17" fmla="*/ 1702427 w 2725387"/>
                            <a:gd name="connsiteY17" fmla="*/ 2310669 h 2437780"/>
                            <a:gd name="connsiteX18" fmla="*/ 1751165 w 2725387"/>
                            <a:gd name="connsiteY18" fmla="*/ 2434470 h 2437780"/>
                            <a:gd name="connsiteX19" fmla="*/ 1892680 w 2725387"/>
                            <a:gd name="connsiteY19" fmla="*/ 2399289 h 2437780"/>
                            <a:gd name="connsiteX20" fmla="*/ 2191789 w 2725387"/>
                            <a:gd name="connsiteY20" fmla="*/ 2367473 h 2437780"/>
                            <a:gd name="connsiteX21" fmla="*/ 2422567 w 2725387"/>
                            <a:gd name="connsiteY21" fmla="*/ 2345405 h 2437780"/>
                            <a:gd name="connsiteX22" fmla="*/ 2725387 w 2725387"/>
                            <a:gd name="connsiteY22" fmla="*/ 2280090 h 2437780"/>
                            <a:gd name="connsiteX0" fmla="*/ 0 w 2725387"/>
                            <a:gd name="connsiteY0" fmla="*/ 2286028 h 2437780"/>
                            <a:gd name="connsiteX1" fmla="*/ 190006 w 2725387"/>
                            <a:gd name="connsiteY1" fmla="*/ 2220714 h 2437780"/>
                            <a:gd name="connsiteX2" fmla="*/ 296883 w 2725387"/>
                            <a:gd name="connsiteY2" fmla="*/ 2268215 h 2437780"/>
                            <a:gd name="connsiteX3" fmla="*/ 362198 w 2725387"/>
                            <a:gd name="connsiteY3" fmla="*/ 2309779 h 2437780"/>
                            <a:gd name="connsiteX4" fmla="*/ 415983 w 2725387"/>
                            <a:gd name="connsiteY4" fmla="*/ 2196716 h 2437780"/>
                            <a:gd name="connsiteX5" fmla="*/ 473331 w 2725387"/>
                            <a:gd name="connsiteY5" fmla="*/ 1880684 h 2437780"/>
                            <a:gd name="connsiteX6" fmla="*/ 536963 w 2725387"/>
                            <a:gd name="connsiteY6" fmla="*/ 1123137 h 2437780"/>
                            <a:gd name="connsiteX7" fmla="*/ 605642 w 2725387"/>
                            <a:gd name="connsiteY7" fmla="*/ 427540 h 2437780"/>
                            <a:gd name="connsiteX8" fmla="*/ 756211 w 2725387"/>
                            <a:gd name="connsiteY8" fmla="*/ 74645 h 2437780"/>
                            <a:gd name="connsiteX9" fmla="*/ 985553 w 2725387"/>
                            <a:gd name="connsiteY9" fmla="*/ 28 h 2437780"/>
                            <a:gd name="connsiteX10" fmla="*/ 1199408 w 2725387"/>
                            <a:gd name="connsiteY10" fmla="*/ 77218 h 2437780"/>
                            <a:gd name="connsiteX11" fmla="*/ 1338102 w 2725387"/>
                            <a:gd name="connsiteY11" fmla="*/ 262522 h 2437780"/>
                            <a:gd name="connsiteX12" fmla="*/ 1383921 w 2725387"/>
                            <a:gd name="connsiteY12" fmla="*/ 600078 h 2437780"/>
                            <a:gd name="connsiteX13" fmla="*/ 1441615 w 2725387"/>
                            <a:gd name="connsiteY13" fmla="*/ 1197308 h 2437780"/>
                            <a:gd name="connsiteX14" fmla="*/ 1514104 w 2725387"/>
                            <a:gd name="connsiteY14" fmla="*/ 1704137 h 2437780"/>
                            <a:gd name="connsiteX15" fmla="*/ 1576054 w 2725387"/>
                            <a:gd name="connsiteY15" fmla="*/ 2044712 h 2437780"/>
                            <a:gd name="connsiteX16" fmla="*/ 1648642 w 2725387"/>
                            <a:gd name="connsiteY16" fmla="*/ 2220021 h 2437780"/>
                            <a:gd name="connsiteX17" fmla="*/ 1710047 w 2725387"/>
                            <a:gd name="connsiteY17" fmla="*/ 2310669 h 2437780"/>
                            <a:gd name="connsiteX18" fmla="*/ 1751165 w 2725387"/>
                            <a:gd name="connsiteY18" fmla="*/ 2434470 h 2437780"/>
                            <a:gd name="connsiteX19" fmla="*/ 1892680 w 2725387"/>
                            <a:gd name="connsiteY19" fmla="*/ 2399289 h 2437780"/>
                            <a:gd name="connsiteX20" fmla="*/ 2191789 w 2725387"/>
                            <a:gd name="connsiteY20" fmla="*/ 2367473 h 2437780"/>
                            <a:gd name="connsiteX21" fmla="*/ 2422567 w 2725387"/>
                            <a:gd name="connsiteY21" fmla="*/ 2345405 h 2437780"/>
                            <a:gd name="connsiteX22" fmla="*/ 2725387 w 2725387"/>
                            <a:gd name="connsiteY22" fmla="*/ 2280090 h 2437780"/>
                            <a:gd name="connsiteX0" fmla="*/ 0 w 2725387"/>
                            <a:gd name="connsiteY0" fmla="*/ 2286028 h 2427132"/>
                            <a:gd name="connsiteX1" fmla="*/ 190006 w 2725387"/>
                            <a:gd name="connsiteY1" fmla="*/ 2220714 h 2427132"/>
                            <a:gd name="connsiteX2" fmla="*/ 296883 w 2725387"/>
                            <a:gd name="connsiteY2" fmla="*/ 2268215 h 2427132"/>
                            <a:gd name="connsiteX3" fmla="*/ 362198 w 2725387"/>
                            <a:gd name="connsiteY3" fmla="*/ 2309779 h 2427132"/>
                            <a:gd name="connsiteX4" fmla="*/ 415983 w 2725387"/>
                            <a:gd name="connsiteY4" fmla="*/ 2196716 h 2427132"/>
                            <a:gd name="connsiteX5" fmla="*/ 473331 w 2725387"/>
                            <a:gd name="connsiteY5" fmla="*/ 1880684 h 2427132"/>
                            <a:gd name="connsiteX6" fmla="*/ 536963 w 2725387"/>
                            <a:gd name="connsiteY6" fmla="*/ 1123137 h 2427132"/>
                            <a:gd name="connsiteX7" fmla="*/ 605642 w 2725387"/>
                            <a:gd name="connsiteY7" fmla="*/ 427540 h 2427132"/>
                            <a:gd name="connsiteX8" fmla="*/ 756211 w 2725387"/>
                            <a:gd name="connsiteY8" fmla="*/ 74645 h 2427132"/>
                            <a:gd name="connsiteX9" fmla="*/ 985553 w 2725387"/>
                            <a:gd name="connsiteY9" fmla="*/ 28 h 2427132"/>
                            <a:gd name="connsiteX10" fmla="*/ 1199408 w 2725387"/>
                            <a:gd name="connsiteY10" fmla="*/ 77218 h 2427132"/>
                            <a:gd name="connsiteX11" fmla="*/ 1338102 w 2725387"/>
                            <a:gd name="connsiteY11" fmla="*/ 262522 h 2427132"/>
                            <a:gd name="connsiteX12" fmla="*/ 1383921 w 2725387"/>
                            <a:gd name="connsiteY12" fmla="*/ 600078 h 2427132"/>
                            <a:gd name="connsiteX13" fmla="*/ 1441615 w 2725387"/>
                            <a:gd name="connsiteY13" fmla="*/ 1197308 h 2427132"/>
                            <a:gd name="connsiteX14" fmla="*/ 1514104 w 2725387"/>
                            <a:gd name="connsiteY14" fmla="*/ 1704137 h 2427132"/>
                            <a:gd name="connsiteX15" fmla="*/ 1576054 w 2725387"/>
                            <a:gd name="connsiteY15" fmla="*/ 2044712 h 2427132"/>
                            <a:gd name="connsiteX16" fmla="*/ 1648642 w 2725387"/>
                            <a:gd name="connsiteY16" fmla="*/ 2220021 h 2427132"/>
                            <a:gd name="connsiteX17" fmla="*/ 1710047 w 2725387"/>
                            <a:gd name="connsiteY17" fmla="*/ 2310669 h 2427132"/>
                            <a:gd name="connsiteX18" fmla="*/ 1739735 w 2725387"/>
                            <a:gd name="connsiteY18" fmla="*/ 2423040 h 2427132"/>
                            <a:gd name="connsiteX19" fmla="*/ 1892680 w 2725387"/>
                            <a:gd name="connsiteY19" fmla="*/ 2399289 h 2427132"/>
                            <a:gd name="connsiteX20" fmla="*/ 2191789 w 2725387"/>
                            <a:gd name="connsiteY20" fmla="*/ 2367473 h 2427132"/>
                            <a:gd name="connsiteX21" fmla="*/ 2422567 w 2725387"/>
                            <a:gd name="connsiteY21" fmla="*/ 2345405 h 2427132"/>
                            <a:gd name="connsiteX22" fmla="*/ 2725387 w 2725387"/>
                            <a:gd name="connsiteY22" fmla="*/ 2280090 h 2427132"/>
                            <a:gd name="connsiteX0" fmla="*/ 0 w 2725387"/>
                            <a:gd name="connsiteY0" fmla="*/ 2286028 h 2423042"/>
                            <a:gd name="connsiteX1" fmla="*/ 190006 w 2725387"/>
                            <a:gd name="connsiteY1" fmla="*/ 2220714 h 2423042"/>
                            <a:gd name="connsiteX2" fmla="*/ 296883 w 2725387"/>
                            <a:gd name="connsiteY2" fmla="*/ 2268215 h 2423042"/>
                            <a:gd name="connsiteX3" fmla="*/ 362198 w 2725387"/>
                            <a:gd name="connsiteY3" fmla="*/ 2309779 h 2423042"/>
                            <a:gd name="connsiteX4" fmla="*/ 415983 w 2725387"/>
                            <a:gd name="connsiteY4" fmla="*/ 2196716 h 2423042"/>
                            <a:gd name="connsiteX5" fmla="*/ 473331 w 2725387"/>
                            <a:gd name="connsiteY5" fmla="*/ 1880684 h 2423042"/>
                            <a:gd name="connsiteX6" fmla="*/ 536963 w 2725387"/>
                            <a:gd name="connsiteY6" fmla="*/ 1123137 h 2423042"/>
                            <a:gd name="connsiteX7" fmla="*/ 605642 w 2725387"/>
                            <a:gd name="connsiteY7" fmla="*/ 427540 h 2423042"/>
                            <a:gd name="connsiteX8" fmla="*/ 756211 w 2725387"/>
                            <a:gd name="connsiteY8" fmla="*/ 74645 h 2423042"/>
                            <a:gd name="connsiteX9" fmla="*/ 985553 w 2725387"/>
                            <a:gd name="connsiteY9" fmla="*/ 28 h 2423042"/>
                            <a:gd name="connsiteX10" fmla="*/ 1199408 w 2725387"/>
                            <a:gd name="connsiteY10" fmla="*/ 77218 h 2423042"/>
                            <a:gd name="connsiteX11" fmla="*/ 1338102 w 2725387"/>
                            <a:gd name="connsiteY11" fmla="*/ 262522 h 2423042"/>
                            <a:gd name="connsiteX12" fmla="*/ 1383921 w 2725387"/>
                            <a:gd name="connsiteY12" fmla="*/ 600078 h 2423042"/>
                            <a:gd name="connsiteX13" fmla="*/ 1441615 w 2725387"/>
                            <a:gd name="connsiteY13" fmla="*/ 1197308 h 2423042"/>
                            <a:gd name="connsiteX14" fmla="*/ 1514104 w 2725387"/>
                            <a:gd name="connsiteY14" fmla="*/ 1704137 h 2423042"/>
                            <a:gd name="connsiteX15" fmla="*/ 1576054 w 2725387"/>
                            <a:gd name="connsiteY15" fmla="*/ 2044712 h 2423042"/>
                            <a:gd name="connsiteX16" fmla="*/ 1648642 w 2725387"/>
                            <a:gd name="connsiteY16" fmla="*/ 2220021 h 2423042"/>
                            <a:gd name="connsiteX17" fmla="*/ 1710047 w 2725387"/>
                            <a:gd name="connsiteY17" fmla="*/ 2310669 h 2423042"/>
                            <a:gd name="connsiteX18" fmla="*/ 1739735 w 2725387"/>
                            <a:gd name="connsiteY18" fmla="*/ 2423040 h 2423042"/>
                            <a:gd name="connsiteX19" fmla="*/ 1892680 w 2725387"/>
                            <a:gd name="connsiteY19" fmla="*/ 2399289 h 2423042"/>
                            <a:gd name="connsiteX20" fmla="*/ 2191789 w 2725387"/>
                            <a:gd name="connsiteY20" fmla="*/ 2367473 h 2423042"/>
                            <a:gd name="connsiteX21" fmla="*/ 2422567 w 2725387"/>
                            <a:gd name="connsiteY21" fmla="*/ 2345405 h 2423042"/>
                            <a:gd name="connsiteX22" fmla="*/ 2725387 w 2725387"/>
                            <a:gd name="connsiteY22" fmla="*/ 2280090 h 2423042"/>
                            <a:gd name="connsiteX0" fmla="*/ 0 w 2775351"/>
                            <a:gd name="connsiteY0" fmla="*/ 2286028 h 2423042"/>
                            <a:gd name="connsiteX1" fmla="*/ 190006 w 2775351"/>
                            <a:gd name="connsiteY1" fmla="*/ 2220714 h 2423042"/>
                            <a:gd name="connsiteX2" fmla="*/ 296883 w 2775351"/>
                            <a:gd name="connsiteY2" fmla="*/ 2268215 h 2423042"/>
                            <a:gd name="connsiteX3" fmla="*/ 362198 w 2775351"/>
                            <a:gd name="connsiteY3" fmla="*/ 2309779 h 2423042"/>
                            <a:gd name="connsiteX4" fmla="*/ 415983 w 2775351"/>
                            <a:gd name="connsiteY4" fmla="*/ 2196716 h 2423042"/>
                            <a:gd name="connsiteX5" fmla="*/ 473331 w 2775351"/>
                            <a:gd name="connsiteY5" fmla="*/ 1880684 h 2423042"/>
                            <a:gd name="connsiteX6" fmla="*/ 536963 w 2775351"/>
                            <a:gd name="connsiteY6" fmla="*/ 1123137 h 2423042"/>
                            <a:gd name="connsiteX7" fmla="*/ 605642 w 2775351"/>
                            <a:gd name="connsiteY7" fmla="*/ 427540 h 2423042"/>
                            <a:gd name="connsiteX8" fmla="*/ 756211 w 2775351"/>
                            <a:gd name="connsiteY8" fmla="*/ 74645 h 2423042"/>
                            <a:gd name="connsiteX9" fmla="*/ 985553 w 2775351"/>
                            <a:gd name="connsiteY9" fmla="*/ 28 h 2423042"/>
                            <a:gd name="connsiteX10" fmla="*/ 1199408 w 2775351"/>
                            <a:gd name="connsiteY10" fmla="*/ 77218 h 2423042"/>
                            <a:gd name="connsiteX11" fmla="*/ 1338102 w 2775351"/>
                            <a:gd name="connsiteY11" fmla="*/ 262522 h 2423042"/>
                            <a:gd name="connsiteX12" fmla="*/ 1383921 w 2775351"/>
                            <a:gd name="connsiteY12" fmla="*/ 600078 h 2423042"/>
                            <a:gd name="connsiteX13" fmla="*/ 1441615 w 2775351"/>
                            <a:gd name="connsiteY13" fmla="*/ 1197308 h 2423042"/>
                            <a:gd name="connsiteX14" fmla="*/ 1514104 w 2775351"/>
                            <a:gd name="connsiteY14" fmla="*/ 1704137 h 2423042"/>
                            <a:gd name="connsiteX15" fmla="*/ 1576054 w 2775351"/>
                            <a:gd name="connsiteY15" fmla="*/ 2044712 h 2423042"/>
                            <a:gd name="connsiteX16" fmla="*/ 1648642 w 2775351"/>
                            <a:gd name="connsiteY16" fmla="*/ 2220021 h 2423042"/>
                            <a:gd name="connsiteX17" fmla="*/ 1710047 w 2775351"/>
                            <a:gd name="connsiteY17" fmla="*/ 2310669 h 2423042"/>
                            <a:gd name="connsiteX18" fmla="*/ 1739735 w 2775351"/>
                            <a:gd name="connsiteY18" fmla="*/ 2423040 h 2423042"/>
                            <a:gd name="connsiteX19" fmla="*/ 1892680 w 2775351"/>
                            <a:gd name="connsiteY19" fmla="*/ 2399289 h 2423042"/>
                            <a:gd name="connsiteX20" fmla="*/ 2191789 w 2775351"/>
                            <a:gd name="connsiteY20" fmla="*/ 2367473 h 2423042"/>
                            <a:gd name="connsiteX21" fmla="*/ 2422567 w 2775351"/>
                            <a:gd name="connsiteY21" fmla="*/ 2345405 h 2423042"/>
                            <a:gd name="connsiteX22" fmla="*/ 2775351 w 2775351"/>
                            <a:gd name="connsiteY22" fmla="*/ 2280090 h 2423042"/>
                            <a:gd name="connsiteX0" fmla="*/ 0 w 2921674"/>
                            <a:gd name="connsiteY0" fmla="*/ 2293166 h 2423042"/>
                            <a:gd name="connsiteX1" fmla="*/ 336329 w 2921674"/>
                            <a:gd name="connsiteY1" fmla="*/ 2220714 h 2423042"/>
                            <a:gd name="connsiteX2" fmla="*/ 443206 w 2921674"/>
                            <a:gd name="connsiteY2" fmla="*/ 2268215 h 2423042"/>
                            <a:gd name="connsiteX3" fmla="*/ 508521 w 2921674"/>
                            <a:gd name="connsiteY3" fmla="*/ 2309779 h 2423042"/>
                            <a:gd name="connsiteX4" fmla="*/ 562306 w 2921674"/>
                            <a:gd name="connsiteY4" fmla="*/ 2196716 h 2423042"/>
                            <a:gd name="connsiteX5" fmla="*/ 619654 w 2921674"/>
                            <a:gd name="connsiteY5" fmla="*/ 1880684 h 2423042"/>
                            <a:gd name="connsiteX6" fmla="*/ 683286 w 2921674"/>
                            <a:gd name="connsiteY6" fmla="*/ 1123137 h 2423042"/>
                            <a:gd name="connsiteX7" fmla="*/ 751965 w 2921674"/>
                            <a:gd name="connsiteY7" fmla="*/ 427540 h 2423042"/>
                            <a:gd name="connsiteX8" fmla="*/ 902534 w 2921674"/>
                            <a:gd name="connsiteY8" fmla="*/ 74645 h 2423042"/>
                            <a:gd name="connsiteX9" fmla="*/ 1131876 w 2921674"/>
                            <a:gd name="connsiteY9" fmla="*/ 28 h 2423042"/>
                            <a:gd name="connsiteX10" fmla="*/ 1345731 w 2921674"/>
                            <a:gd name="connsiteY10" fmla="*/ 77218 h 2423042"/>
                            <a:gd name="connsiteX11" fmla="*/ 1484425 w 2921674"/>
                            <a:gd name="connsiteY11" fmla="*/ 262522 h 2423042"/>
                            <a:gd name="connsiteX12" fmla="*/ 1530244 w 2921674"/>
                            <a:gd name="connsiteY12" fmla="*/ 600078 h 2423042"/>
                            <a:gd name="connsiteX13" fmla="*/ 1587938 w 2921674"/>
                            <a:gd name="connsiteY13" fmla="*/ 1197308 h 2423042"/>
                            <a:gd name="connsiteX14" fmla="*/ 1660427 w 2921674"/>
                            <a:gd name="connsiteY14" fmla="*/ 1704137 h 2423042"/>
                            <a:gd name="connsiteX15" fmla="*/ 1722377 w 2921674"/>
                            <a:gd name="connsiteY15" fmla="*/ 2044712 h 2423042"/>
                            <a:gd name="connsiteX16" fmla="*/ 1794965 w 2921674"/>
                            <a:gd name="connsiteY16" fmla="*/ 2220021 h 2423042"/>
                            <a:gd name="connsiteX17" fmla="*/ 1856370 w 2921674"/>
                            <a:gd name="connsiteY17" fmla="*/ 2310669 h 2423042"/>
                            <a:gd name="connsiteX18" fmla="*/ 1886058 w 2921674"/>
                            <a:gd name="connsiteY18" fmla="*/ 2423040 h 2423042"/>
                            <a:gd name="connsiteX19" fmla="*/ 2039003 w 2921674"/>
                            <a:gd name="connsiteY19" fmla="*/ 2399289 h 2423042"/>
                            <a:gd name="connsiteX20" fmla="*/ 2338112 w 2921674"/>
                            <a:gd name="connsiteY20" fmla="*/ 2367473 h 2423042"/>
                            <a:gd name="connsiteX21" fmla="*/ 2568890 w 2921674"/>
                            <a:gd name="connsiteY21" fmla="*/ 2345405 h 2423042"/>
                            <a:gd name="connsiteX22" fmla="*/ 2921674 w 2921674"/>
                            <a:gd name="connsiteY22" fmla="*/ 2280090 h 2423042"/>
                            <a:gd name="connsiteX0" fmla="*/ 0 w 2921674"/>
                            <a:gd name="connsiteY0" fmla="*/ 2293166 h 2423042"/>
                            <a:gd name="connsiteX1" fmla="*/ 336329 w 2921674"/>
                            <a:gd name="connsiteY1" fmla="*/ 2220714 h 2423042"/>
                            <a:gd name="connsiteX2" fmla="*/ 443206 w 2921674"/>
                            <a:gd name="connsiteY2" fmla="*/ 2268215 h 2423042"/>
                            <a:gd name="connsiteX3" fmla="*/ 508521 w 2921674"/>
                            <a:gd name="connsiteY3" fmla="*/ 2309779 h 2423042"/>
                            <a:gd name="connsiteX4" fmla="*/ 562306 w 2921674"/>
                            <a:gd name="connsiteY4" fmla="*/ 2196716 h 2423042"/>
                            <a:gd name="connsiteX5" fmla="*/ 619654 w 2921674"/>
                            <a:gd name="connsiteY5" fmla="*/ 1880684 h 2423042"/>
                            <a:gd name="connsiteX6" fmla="*/ 683286 w 2921674"/>
                            <a:gd name="connsiteY6" fmla="*/ 1123137 h 2423042"/>
                            <a:gd name="connsiteX7" fmla="*/ 751965 w 2921674"/>
                            <a:gd name="connsiteY7" fmla="*/ 427540 h 2423042"/>
                            <a:gd name="connsiteX8" fmla="*/ 902534 w 2921674"/>
                            <a:gd name="connsiteY8" fmla="*/ 74645 h 2423042"/>
                            <a:gd name="connsiteX9" fmla="*/ 1131876 w 2921674"/>
                            <a:gd name="connsiteY9" fmla="*/ 28 h 2423042"/>
                            <a:gd name="connsiteX10" fmla="*/ 1345731 w 2921674"/>
                            <a:gd name="connsiteY10" fmla="*/ 77218 h 2423042"/>
                            <a:gd name="connsiteX11" fmla="*/ 1484425 w 2921674"/>
                            <a:gd name="connsiteY11" fmla="*/ 262522 h 2423042"/>
                            <a:gd name="connsiteX12" fmla="*/ 1530244 w 2921674"/>
                            <a:gd name="connsiteY12" fmla="*/ 600078 h 2423042"/>
                            <a:gd name="connsiteX13" fmla="*/ 1587938 w 2921674"/>
                            <a:gd name="connsiteY13" fmla="*/ 1197308 h 2423042"/>
                            <a:gd name="connsiteX14" fmla="*/ 1660427 w 2921674"/>
                            <a:gd name="connsiteY14" fmla="*/ 1704137 h 2423042"/>
                            <a:gd name="connsiteX15" fmla="*/ 1722377 w 2921674"/>
                            <a:gd name="connsiteY15" fmla="*/ 2044712 h 2423042"/>
                            <a:gd name="connsiteX16" fmla="*/ 1794965 w 2921674"/>
                            <a:gd name="connsiteY16" fmla="*/ 2220021 h 2423042"/>
                            <a:gd name="connsiteX17" fmla="*/ 1856370 w 2921674"/>
                            <a:gd name="connsiteY17" fmla="*/ 2310669 h 2423042"/>
                            <a:gd name="connsiteX18" fmla="*/ 1886058 w 2921674"/>
                            <a:gd name="connsiteY18" fmla="*/ 2423040 h 2423042"/>
                            <a:gd name="connsiteX19" fmla="*/ 2039003 w 2921674"/>
                            <a:gd name="connsiteY19" fmla="*/ 2399289 h 2423042"/>
                            <a:gd name="connsiteX20" fmla="*/ 2338112 w 2921674"/>
                            <a:gd name="connsiteY20" fmla="*/ 2367473 h 2423042"/>
                            <a:gd name="connsiteX21" fmla="*/ 2568890 w 2921674"/>
                            <a:gd name="connsiteY21" fmla="*/ 2345405 h 2423042"/>
                            <a:gd name="connsiteX22" fmla="*/ 2921674 w 2921674"/>
                            <a:gd name="connsiteY22" fmla="*/ 2280090 h 2423042"/>
                            <a:gd name="connsiteX0" fmla="*/ 0 w 2921674"/>
                            <a:gd name="connsiteY0" fmla="*/ 2293166 h 2423042"/>
                            <a:gd name="connsiteX1" fmla="*/ 160431 w 2921674"/>
                            <a:gd name="connsiteY1" fmla="*/ 2281160 h 2423042"/>
                            <a:gd name="connsiteX2" fmla="*/ 336329 w 2921674"/>
                            <a:gd name="connsiteY2" fmla="*/ 2220714 h 2423042"/>
                            <a:gd name="connsiteX3" fmla="*/ 443206 w 2921674"/>
                            <a:gd name="connsiteY3" fmla="*/ 2268215 h 2423042"/>
                            <a:gd name="connsiteX4" fmla="*/ 508521 w 2921674"/>
                            <a:gd name="connsiteY4" fmla="*/ 2309779 h 2423042"/>
                            <a:gd name="connsiteX5" fmla="*/ 562306 w 2921674"/>
                            <a:gd name="connsiteY5" fmla="*/ 2196716 h 2423042"/>
                            <a:gd name="connsiteX6" fmla="*/ 619654 w 2921674"/>
                            <a:gd name="connsiteY6" fmla="*/ 1880684 h 2423042"/>
                            <a:gd name="connsiteX7" fmla="*/ 683286 w 2921674"/>
                            <a:gd name="connsiteY7" fmla="*/ 1123137 h 2423042"/>
                            <a:gd name="connsiteX8" fmla="*/ 751965 w 2921674"/>
                            <a:gd name="connsiteY8" fmla="*/ 427540 h 2423042"/>
                            <a:gd name="connsiteX9" fmla="*/ 902534 w 2921674"/>
                            <a:gd name="connsiteY9" fmla="*/ 74645 h 2423042"/>
                            <a:gd name="connsiteX10" fmla="*/ 1131876 w 2921674"/>
                            <a:gd name="connsiteY10" fmla="*/ 28 h 2423042"/>
                            <a:gd name="connsiteX11" fmla="*/ 1345731 w 2921674"/>
                            <a:gd name="connsiteY11" fmla="*/ 77218 h 2423042"/>
                            <a:gd name="connsiteX12" fmla="*/ 1484425 w 2921674"/>
                            <a:gd name="connsiteY12" fmla="*/ 262522 h 2423042"/>
                            <a:gd name="connsiteX13" fmla="*/ 1530244 w 2921674"/>
                            <a:gd name="connsiteY13" fmla="*/ 600078 h 2423042"/>
                            <a:gd name="connsiteX14" fmla="*/ 1587938 w 2921674"/>
                            <a:gd name="connsiteY14" fmla="*/ 1197308 h 2423042"/>
                            <a:gd name="connsiteX15" fmla="*/ 1660427 w 2921674"/>
                            <a:gd name="connsiteY15" fmla="*/ 1704137 h 2423042"/>
                            <a:gd name="connsiteX16" fmla="*/ 1722377 w 2921674"/>
                            <a:gd name="connsiteY16" fmla="*/ 2044712 h 2423042"/>
                            <a:gd name="connsiteX17" fmla="*/ 1794965 w 2921674"/>
                            <a:gd name="connsiteY17" fmla="*/ 2220021 h 2423042"/>
                            <a:gd name="connsiteX18" fmla="*/ 1856370 w 2921674"/>
                            <a:gd name="connsiteY18" fmla="*/ 2310669 h 2423042"/>
                            <a:gd name="connsiteX19" fmla="*/ 1886058 w 2921674"/>
                            <a:gd name="connsiteY19" fmla="*/ 2423040 h 2423042"/>
                            <a:gd name="connsiteX20" fmla="*/ 2039003 w 2921674"/>
                            <a:gd name="connsiteY20" fmla="*/ 2399289 h 2423042"/>
                            <a:gd name="connsiteX21" fmla="*/ 2338112 w 2921674"/>
                            <a:gd name="connsiteY21" fmla="*/ 2367473 h 2423042"/>
                            <a:gd name="connsiteX22" fmla="*/ 2568890 w 2921674"/>
                            <a:gd name="connsiteY22" fmla="*/ 2345405 h 2423042"/>
                            <a:gd name="connsiteX23" fmla="*/ 2921674 w 2921674"/>
                            <a:gd name="connsiteY23" fmla="*/ 2280090 h 2423042"/>
                            <a:gd name="connsiteX0" fmla="*/ 0 w 2921674"/>
                            <a:gd name="connsiteY0" fmla="*/ 2293166 h 2423042"/>
                            <a:gd name="connsiteX1" fmla="*/ 160431 w 2921674"/>
                            <a:gd name="connsiteY1" fmla="*/ 2281160 h 2423042"/>
                            <a:gd name="connsiteX2" fmla="*/ 336329 w 2921674"/>
                            <a:gd name="connsiteY2" fmla="*/ 2220714 h 2423042"/>
                            <a:gd name="connsiteX3" fmla="*/ 443206 w 2921674"/>
                            <a:gd name="connsiteY3" fmla="*/ 2268215 h 2423042"/>
                            <a:gd name="connsiteX4" fmla="*/ 508521 w 2921674"/>
                            <a:gd name="connsiteY4" fmla="*/ 2309779 h 2423042"/>
                            <a:gd name="connsiteX5" fmla="*/ 562306 w 2921674"/>
                            <a:gd name="connsiteY5" fmla="*/ 2196716 h 2423042"/>
                            <a:gd name="connsiteX6" fmla="*/ 619654 w 2921674"/>
                            <a:gd name="connsiteY6" fmla="*/ 1880684 h 2423042"/>
                            <a:gd name="connsiteX7" fmla="*/ 683286 w 2921674"/>
                            <a:gd name="connsiteY7" fmla="*/ 1123137 h 2423042"/>
                            <a:gd name="connsiteX8" fmla="*/ 751965 w 2921674"/>
                            <a:gd name="connsiteY8" fmla="*/ 427540 h 2423042"/>
                            <a:gd name="connsiteX9" fmla="*/ 902534 w 2921674"/>
                            <a:gd name="connsiteY9" fmla="*/ 74645 h 2423042"/>
                            <a:gd name="connsiteX10" fmla="*/ 1131876 w 2921674"/>
                            <a:gd name="connsiteY10" fmla="*/ 28 h 2423042"/>
                            <a:gd name="connsiteX11" fmla="*/ 1345731 w 2921674"/>
                            <a:gd name="connsiteY11" fmla="*/ 77218 h 2423042"/>
                            <a:gd name="connsiteX12" fmla="*/ 1484425 w 2921674"/>
                            <a:gd name="connsiteY12" fmla="*/ 262522 h 2423042"/>
                            <a:gd name="connsiteX13" fmla="*/ 1530244 w 2921674"/>
                            <a:gd name="connsiteY13" fmla="*/ 600078 h 2423042"/>
                            <a:gd name="connsiteX14" fmla="*/ 1587938 w 2921674"/>
                            <a:gd name="connsiteY14" fmla="*/ 1197308 h 2423042"/>
                            <a:gd name="connsiteX15" fmla="*/ 1660427 w 2921674"/>
                            <a:gd name="connsiteY15" fmla="*/ 1704137 h 2423042"/>
                            <a:gd name="connsiteX16" fmla="*/ 1722377 w 2921674"/>
                            <a:gd name="connsiteY16" fmla="*/ 2044712 h 2423042"/>
                            <a:gd name="connsiteX17" fmla="*/ 1794965 w 2921674"/>
                            <a:gd name="connsiteY17" fmla="*/ 2220021 h 2423042"/>
                            <a:gd name="connsiteX18" fmla="*/ 1856370 w 2921674"/>
                            <a:gd name="connsiteY18" fmla="*/ 2310669 h 2423042"/>
                            <a:gd name="connsiteX19" fmla="*/ 1886058 w 2921674"/>
                            <a:gd name="connsiteY19" fmla="*/ 2423040 h 2423042"/>
                            <a:gd name="connsiteX20" fmla="*/ 2039003 w 2921674"/>
                            <a:gd name="connsiteY20" fmla="*/ 2399289 h 2423042"/>
                            <a:gd name="connsiteX21" fmla="*/ 2338112 w 2921674"/>
                            <a:gd name="connsiteY21" fmla="*/ 2367473 h 2423042"/>
                            <a:gd name="connsiteX22" fmla="*/ 2568890 w 2921674"/>
                            <a:gd name="connsiteY22" fmla="*/ 2345405 h 2423042"/>
                            <a:gd name="connsiteX23" fmla="*/ 2921674 w 2921674"/>
                            <a:gd name="connsiteY23" fmla="*/ 2280090 h 2423042"/>
                            <a:gd name="connsiteX0" fmla="*/ 0 w 2921674"/>
                            <a:gd name="connsiteY0" fmla="*/ 2293166 h 2423042"/>
                            <a:gd name="connsiteX1" fmla="*/ 160431 w 2921674"/>
                            <a:gd name="connsiteY1" fmla="*/ 2281160 h 2423042"/>
                            <a:gd name="connsiteX2" fmla="*/ 336329 w 2921674"/>
                            <a:gd name="connsiteY2" fmla="*/ 2220714 h 2423042"/>
                            <a:gd name="connsiteX3" fmla="*/ 443206 w 2921674"/>
                            <a:gd name="connsiteY3" fmla="*/ 2268215 h 2423042"/>
                            <a:gd name="connsiteX4" fmla="*/ 508521 w 2921674"/>
                            <a:gd name="connsiteY4" fmla="*/ 2309779 h 2423042"/>
                            <a:gd name="connsiteX5" fmla="*/ 562306 w 2921674"/>
                            <a:gd name="connsiteY5" fmla="*/ 2196716 h 2423042"/>
                            <a:gd name="connsiteX6" fmla="*/ 619654 w 2921674"/>
                            <a:gd name="connsiteY6" fmla="*/ 1880684 h 2423042"/>
                            <a:gd name="connsiteX7" fmla="*/ 683286 w 2921674"/>
                            <a:gd name="connsiteY7" fmla="*/ 1123137 h 2423042"/>
                            <a:gd name="connsiteX8" fmla="*/ 751965 w 2921674"/>
                            <a:gd name="connsiteY8" fmla="*/ 427540 h 2423042"/>
                            <a:gd name="connsiteX9" fmla="*/ 902534 w 2921674"/>
                            <a:gd name="connsiteY9" fmla="*/ 74645 h 2423042"/>
                            <a:gd name="connsiteX10" fmla="*/ 1131876 w 2921674"/>
                            <a:gd name="connsiteY10" fmla="*/ 28 h 2423042"/>
                            <a:gd name="connsiteX11" fmla="*/ 1345731 w 2921674"/>
                            <a:gd name="connsiteY11" fmla="*/ 77218 h 2423042"/>
                            <a:gd name="connsiteX12" fmla="*/ 1484425 w 2921674"/>
                            <a:gd name="connsiteY12" fmla="*/ 262522 h 2423042"/>
                            <a:gd name="connsiteX13" fmla="*/ 1530244 w 2921674"/>
                            <a:gd name="connsiteY13" fmla="*/ 600078 h 2423042"/>
                            <a:gd name="connsiteX14" fmla="*/ 1587938 w 2921674"/>
                            <a:gd name="connsiteY14" fmla="*/ 1197308 h 2423042"/>
                            <a:gd name="connsiteX15" fmla="*/ 1660427 w 2921674"/>
                            <a:gd name="connsiteY15" fmla="*/ 1704137 h 2423042"/>
                            <a:gd name="connsiteX16" fmla="*/ 1722377 w 2921674"/>
                            <a:gd name="connsiteY16" fmla="*/ 2044712 h 2423042"/>
                            <a:gd name="connsiteX17" fmla="*/ 1794965 w 2921674"/>
                            <a:gd name="connsiteY17" fmla="*/ 2220021 h 2423042"/>
                            <a:gd name="connsiteX18" fmla="*/ 1856370 w 2921674"/>
                            <a:gd name="connsiteY18" fmla="*/ 2310669 h 2423042"/>
                            <a:gd name="connsiteX19" fmla="*/ 1886058 w 2921674"/>
                            <a:gd name="connsiteY19" fmla="*/ 2423040 h 2423042"/>
                            <a:gd name="connsiteX20" fmla="*/ 2039003 w 2921674"/>
                            <a:gd name="connsiteY20" fmla="*/ 2399289 h 2423042"/>
                            <a:gd name="connsiteX21" fmla="*/ 2338112 w 2921674"/>
                            <a:gd name="connsiteY21" fmla="*/ 2367473 h 2423042"/>
                            <a:gd name="connsiteX22" fmla="*/ 2568890 w 2921674"/>
                            <a:gd name="connsiteY22" fmla="*/ 2345405 h 2423042"/>
                            <a:gd name="connsiteX23" fmla="*/ 2921674 w 2921674"/>
                            <a:gd name="connsiteY23" fmla="*/ 2280090 h 2423042"/>
                            <a:gd name="connsiteX0" fmla="*/ 0 w 2921674"/>
                            <a:gd name="connsiteY0" fmla="*/ 2293166 h 2423042"/>
                            <a:gd name="connsiteX1" fmla="*/ 149724 w 2921674"/>
                            <a:gd name="connsiteY1" fmla="*/ 2291866 h 2423042"/>
                            <a:gd name="connsiteX2" fmla="*/ 336329 w 2921674"/>
                            <a:gd name="connsiteY2" fmla="*/ 2220714 h 2423042"/>
                            <a:gd name="connsiteX3" fmla="*/ 443206 w 2921674"/>
                            <a:gd name="connsiteY3" fmla="*/ 2268215 h 2423042"/>
                            <a:gd name="connsiteX4" fmla="*/ 508521 w 2921674"/>
                            <a:gd name="connsiteY4" fmla="*/ 2309779 h 2423042"/>
                            <a:gd name="connsiteX5" fmla="*/ 562306 w 2921674"/>
                            <a:gd name="connsiteY5" fmla="*/ 2196716 h 2423042"/>
                            <a:gd name="connsiteX6" fmla="*/ 619654 w 2921674"/>
                            <a:gd name="connsiteY6" fmla="*/ 1880684 h 2423042"/>
                            <a:gd name="connsiteX7" fmla="*/ 683286 w 2921674"/>
                            <a:gd name="connsiteY7" fmla="*/ 1123137 h 2423042"/>
                            <a:gd name="connsiteX8" fmla="*/ 751965 w 2921674"/>
                            <a:gd name="connsiteY8" fmla="*/ 427540 h 2423042"/>
                            <a:gd name="connsiteX9" fmla="*/ 902534 w 2921674"/>
                            <a:gd name="connsiteY9" fmla="*/ 74645 h 2423042"/>
                            <a:gd name="connsiteX10" fmla="*/ 1131876 w 2921674"/>
                            <a:gd name="connsiteY10" fmla="*/ 28 h 2423042"/>
                            <a:gd name="connsiteX11" fmla="*/ 1345731 w 2921674"/>
                            <a:gd name="connsiteY11" fmla="*/ 77218 h 2423042"/>
                            <a:gd name="connsiteX12" fmla="*/ 1484425 w 2921674"/>
                            <a:gd name="connsiteY12" fmla="*/ 262522 h 2423042"/>
                            <a:gd name="connsiteX13" fmla="*/ 1530244 w 2921674"/>
                            <a:gd name="connsiteY13" fmla="*/ 600078 h 2423042"/>
                            <a:gd name="connsiteX14" fmla="*/ 1587938 w 2921674"/>
                            <a:gd name="connsiteY14" fmla="*/ 1197308 h 2423042"/>
                            <a:gd name="connsiteX15" fmla="*/ 1660427 w 2921674"/>
                            <a:gd name="connsiteY15" fmla="*/ 1704137 h 2423042"/>
                            <a:gd name="connsiteX16" fmla="*/ 1722377 w 2921674"/>
                            <a:gd name="connsiteY16" fmla="*/ 2044712 h 2423042"/>
                            <a:gd name="connsiteX17" fmla="*/ 1794965 w 2921674"/>
                            <a:gd name="connsiteY17" fmla="*/ 2220021 h 2423042"/>
                            <a:gd name="connsiteX18" fmla="*/ 1856370 w 2921674"/>
                            <a:gd name="connsiteY18" fmla="*/ 2310669 h 2423042"/>
                            <a:gd name="connsiteX19" fmla="*/ 1886058 w 2921674"/>
                            <a:gd name="connsiteY19" fmla="*/ 2423040 h 2423042"/>
                            <a:gd name="connsiteX20" fmla="*/ 2039003 w 2921674"/>
                            <a:gd name="connsiteY20" fmla="*/ 2399289 h 2423042"/>
                            <a:gd name="connsiteX21" fmla="*/ 2338112 w 2921674"/>
                            <a:gd name="connsiteY21" fmla="*/ 2367473 h 2423042"/>
                            <a:gd name="connsiteX22" fmla="*/ 2568890 w 2921674"/>
                            <a:gd name="connsiteY22" fmla="*/ 2345405 h 2423042"/>
                            <a:gd name="connsiteX23" fmla="*/ 2921674 w 2921674"/>
                            <a:gd name="connsiteY23" fmla="*/ 2280090 h 242304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  <a:cxn ang="0">
                              <a:pos x="connsiteX22" y="connsiteY22"/>
                            </a:cxn>
                            <a:cxn ang="0">
                              <a:pos x="connsiteX23" y="connsiteY23"/>
                            </a:cxn>
                          </a:cxnLst>
                          <a:rect l="l" t="t" r="r" b="b"/>
                          <a:pathLst>
                            <a:path w="2921674" h="2423042">
                              <a:moveTo>
                                <a:pt x="0" y="2293166"/>
                              </a:moveTo>
                              <a:cubicBezTo>
                                <a:pt x="23764" y="2288786"/>
                                <a:pt x="129358" y="2282528"/>
                                <a:pt x="149724" y="2291866"/>
                              </a:cubicBezTo>
                              <a:cubicBezTo>
                                <a:pt x="155815" y="2297635"/>
                                <a:pt x="287415" y="2224656"/>
                                <a:pt x="336329" y="2220714"/>
                              </a:cubicBezTo>
                              <a:cubicBezTo>
                                <a:pt x="385243" y="2216772"/>
                                <a:pt x="414507" y="2253371"/>
                                <a:pt x="443206" y="2268215"/>
                              </a:cubicBezTo>
                              <a:cubicBezTo>
                                <a:pt x="471905" y="2283059"/>
                                <a:pt x="488671" y="2321695"/>
                                <a:pt x="508521" y="2309779"/>
                              </a:cubicBezTo>
                              <a:cubicBezTo>
                                <a:pt x="528371" y="2297863"/>
                                <a:pt x="543784" y="2268232"/>
                                <a:pt x="562306" y="2196716"/>
                              </a:cubicBezTo>
                              <a:cubicBezTo>
                                <a:pt x="580828" y="2125200"/>
                                <a:pt x="599491" y="2059614"/>
                                <a:pt x="619654" y="1880684"/>
                              </a:cubicBezTo>
                              <a:cubicBezTo>
                                <a:pt x="639817" y="1701754"/>
                                <a:pt x="661234" y="1365328"/>
                                <a:pt x="683286" y="1123137"/>
                              </a:cubicBezTo>
                              <a:cubicBezTo>
                                <a:pt x="705338" y="880946"/>
                                <a:pt x="715424" y="602289"/>
                                <a:pt x="751965" y="427540"/>
                              </a:cubicBezTo>
                              <a:cubicBezTo>
                                <a:pt x="788506" y="252791"/>
                                <a:pt x="839216" y="145897"/>
                                <a:pt x="902534" y="74645"/>
                              </a:cubicBezTo>
                              <a:cubicBezTo>
                                <a:pt x="965853" y="3393"/>
                                <a:pt x="1058010" y="-401"/>
                                <a:pt x="1131876" y="28"/>
                              </a:cubicBezTo>
                              <a:cubicBezTo>
                                <a:pt x="1205742" y="457"/>
                                <a:pt x="1286973" y="33469"/>
                                <a:pt x="1345731" y="77218"/>
                              </a:cubicBezTo>
                              <a:cubicBezTo>
                                <a:pt x="1404489" y="120967"/>
                                <a:pt x="1453673" y="175379"/>
                                <a:pt x="1484425" y="262522"/>
                              </a:cubicBezTo>
                              <a:cubicBezTo>
                                <a:pt x="1515177" y="349665"/>
                                <a:pt x="1512992" y="444280"/>
                                <a:pt x="1530244" y="600078"/>
                              </a:cubicBezTo>
                              <a:cubicBezTo>
                                <a:pt x="1547496" y="755876"/>
                                <a:pt x="1566241" y="1013298"/>
                                <a:pt x="1587938" y="1197308"/>
                              </a:cubicBezTo>
                              <a:cubicBezTo>
                                <a:pt x="1609635" y="1381318"/>
                                <a:pt x="1638021" y="1562903"/>
                                <a:pt x="1660427" y="1704137"/>
                              </a:cubicBezTo>
                              <a:cubicBezTo>
                                <a:pt x="1682833" y="1845371"/>
                                <a:pt x="1699954" y="1958731"/>
                                <a:pt x="1722377" y="2044712"/>
                              </a:cubicBezTo>
                              <a:cubicBezTo>
                                <a:pt x="1744800" y="2130693"/>
                                <a:pt x="1772633" y="2175695"/>
                                <a:pt x="1794965" y="2220021"/>
                              </a:cubicBezTo>
                              <a:cubicBezTo>
                                <a:pt x="1817297" y="2264347"/>
                                <a:pt x="1841188" y="2276833"/>
                                <a:pt x="1856370" y="2310669"/>
                              </a:cubicBezTo>
                              <a:cubicBezTo>
                                <a:pt x="1871552" y="2344505"/>
                                <a:pt x="1870859" y="2423510"/>
                                <a:pt x="1886058" y="2423040"/>
                              </a:cubicBezTo>
                              <a:cubicBezTo>
                                <a:pt x="1901257" y="2422570"/>
                                <a:pt x="1963661" y="2408550"/>
                                <a:pt x="2039003" y="2399289"/>
                              </a:cubicBezTo>
                              <a:cubicBezTo>
                                <a:pt x="2114345" y="2390028"/>
                                <a:pt x="2249798" y="2376454"/>
                                <a:pt x="2338112" y="2367473"/>
                              </a:cubicBezTo>
                              <a:cubicBezTo>
                                <a:pt x="2426426" y="2358492"/>
                                <a:pt x="2471630" y="2359969"/>
                                <a:pt x="2568890" y="2345405"/>
                              </a:cubicBezTo>
                              <a:cubicBezTo>
                                <a:pt x="2666150" y="2330841"/>
                                <a:pt x="2878131" y="2293945"/>
                                <a:pt x="2921674" y="2280090"/>
                              </a:cubicBezTo>
                            </a:path>
                          </a:pathLst>
                        </a:custGeom>
                        <a:ln w="381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 sz="1143"/>
                        </a:p>
                      </p:txBody>
                    </p:sp>
                    <p:sp>
                      <p:nvSpPr>
                        <p:cNvPr id="27" name="Volný tvar 26"/>
                        <p:cNvSpPr/>
                        <p:nvPr/>
                      </p:nvSpPr>
                      <p:spPr>
                        <a:xfrm>
                          <a:off x="4827166" y="6424703"/>
                          <a:ext cx="2915910" cy="816600"/>
                        </a:xfrm>
                        <a:custGeom>
                          <a:avLst/>
                          <a:gdLst>
                            <a:gd name="connsiteX0" fmla="*/ 0 w 2727960"/>
                            <a:gd name="connsiteY0" fmla="*/ 636469 h 737221"/>
                            <a:gd name="connsiteX1" fmla="*/ 114300 w 2727960"/>
                            <a:gd name="connsiteY1" fmla="*/ 682189 h 737221"/>
                            <a:gd name="connsiteX2" fmla="*/ 339090 w 2727960"/>
                            <a:gd name="connsiteY2" fmla="*/ 708859 h 737221"/>
                            <a:gd name="connsiteX3" fmla="*/ 548640 w 2727960"/>
                            <a:gd name="connsiteY3" fmla="*/ 731719 h 737221"/>
                            <a:gd name="connsiteX4" fmla="*/ 575310 w 2727960"/>
                            <a:gd name="connsiteY4" fmla="*/ 598369 h 737221"/>
                            <a:gd name="connsiteX5" fmla="*/ 689610 w 2727960"/>
                            <a:gd name="connsiteY5" fmla="*/ 224989 h 737221"/>
                            <a:gd name="connsiteX6" fmla="*/ 803910 w 2727960"/>
                            <a:gd name="connsiteY6" fmla="*/ 19249 h 737221"/>
                            <a:gd name="connsiteX7" fmla="*/ 1291590 w 2727960"/>
                            <a:gd name="connsiteY7" fmla="*/ 23059 h 737221"/>
                            <a:gd name="connsiteX8" fmla="*/ 1329690 w 2727960"/>
                            <a:gd name="connsiteY8" fmla="*/ 144979 h 737221"/>
                            <a:gd name="connsiteX9" fmla="*/ 1356360 w 2727960"/>
                            <a:gd name="connsiteY9" fmla="*/ 236419 h 737221"/>
                            <a:gd name="connsiteX10" fmla="*/ 1371600 w 2727960"/>
                            <a:gd name="connsiteY10" fmla="*/ 232609 h 737221"/>
                            <a:gd name="connsiteX11" fmla="*/ 1455420 w 2727960"/>
                            <a:gd name="connsiteY11" fmla="*/ 167839 h 737221"/>
                            <a:gd name="connsiteX12" fmla="*/ 1527810 w 2727960"/>
                            <a:gd name="connsiteY12" fmla="*/ 186889 h 737221"/>
                            <a:gd name="connsiteX13" fmla="*/ 1832610 w 2727960"/>
                            <a:gd name="connsiteY13" fmla="*/ 324049 h 737221"/>
                            <a:gd name="connsiteX14" fmla="*/ 2156460 w 2727960"/>
                            <a:gd name="connsiteY14" fmla="*/ 480259 h 737221"/>
                            <a:gd name="connsiteX15" fmla="*/ 2586990 w 2727960"/>
                            <a:gd name="connsiteY15" fmla="*/ 632659 h 737221"/>
                            <a:gd name="connsiteX16" fmla="*/ 2727960 w 2727960"/>
                            <a:gd name="connsiteY16" fmla="*/ 663139 h 737221"/>
                            <a:gd name="connsiteX0" fmla="*/ 0 w 2727960"/>
                            <a:gd name="connsiteY0" fmla="*/ 636469 h 737179"/>
                            <a:gd name="connsiteX1" fmla="*/ 169069 w 2727960"/>
                            <a:gd name="connsiteY1" fmla="*/ 684570 h 737179"/>
                            <a:gd name="connsiteX2" fmla="*/ 339090 w 2727960"/>
                            <a:gd name="connsiteY2" fmla="*/ 708859 h 737179"/>
                            <a:gd name="connsiteX3" fmla="*/ 548640 w 2727960"/>
                            <a:gd name="connsiteY3" fmla="*/ 731719 h 737179"/>
                            <a:gd name="connsiteX4" fmla="*/ 575310 w 2727960"/>
                            <a:gd name="connsiteY4" fmla="*/ 598369 h 737179"/>
                            <a:gd name="connsiteX5" fmla="*/ 689610 w 2727960"/>
                            <a:gd name="connsiteY5" fmla="*/ 224989 h 737179"/>
                            <a:gd name="connsiteX6" fmla="*/ 803910 w 2727960"/>
                            <a:gd name="connsiteY6" fmla="*/ 19249 h 737179"/>
                            <a:gd name="connsiteX7" fmla="*/ 1291590 w 2727960"/>
                            <a:gd name="connsiteY7" fmla="*/ 23059 h 737179"/>
                            <a:gd name="connsiteX8" fmla="*/ 1329690 w 2727960"/>
                            <a:gd name="connsiteY8" fmla="*/ 144979 h 737179"/>
                            <a:gd name="connsiteX9" fmla="*/ 1356360 w 2727960"/>
                            <a:gd name="connsiteY9" fmla="*/ 236419 h 737179"/>
                            <a:gd name="connsiteX10" fmla="*/ 1371600 w 2727960"/>
                            <a:gd name="connsiteY10" fmla="*/ 232609 h 737179"/>
                            <a:gd name="connsiteX11" fmla="*/ 1455420 w 2727960"/>
                            <a:gd name="connsiteY11" fmla="*/ 167839 h 737179"/>
                            <a:gd name="connsiteX12" fmla="*/ 1527810 w 2727960"/>
                            <a:gd name="connsiteY12" fmla="*/ 186889 h 737179"/>
                            <a:gd name="connsiteX13" fmla="*/ 1832610 w 2727960"/>
                            <a:gd name="connsiteY13" fmla="*/ 324049 h 737179"/>
                            <a:gd name="connsiteX14" fmla="*/ 2156460 w 2727960"/>
                            <a:gd name="connsiteY14" fmla="*/ 480259 h 737179"/>
                            <a:gd name="connsiteX15" fmla="*/ 2586990 w 2727960"/>
                            <a:gd name="connsiteY15" fmla="*/ 632659 h 737179"/>
                            <a:gd name="connsiteX16" fmla="*/ 2727960 w 2727960"/>
                            <a:gd name="connsiteY16" fmla="*/ 663139 h 737179"/>
                            <a:gd name="connsiteX0" fmla="*/ 0 w 2716054"/>
                            <a:gd name="connsiteY0" fmla="*/ 648376 h 737179"/>
                            <a:gd name="connsiteX1" fmla="*/ 157163 w 2716054"/>
                            <a:gd name="connsiteY1" fmla="*/ 684570 h 737179"/>
                            <a:gd name="connsiteX2" fmla="*/ 327184 w 2716054"/>
                            <a:gd name="connsiteY2" fmla="*/ 708859 h 737179"/>
                            <a:gd name="connsiteX3" fmla="*/ 536734 w 2716054"/>
                            <a:gd name="connsiteY3" fmla="*/ 731719 h 737179"/>
                            <a:gd name="connsiteX4" fmla="*/ 563404 w 2716054"/>
                            <a:gd name="connsiteY4" fmla="*/ 598369 h 737179"/>
                            <a:gd name="connsiteX5" fmla="*/ 677704 w 2716054"/>
                            <a:gd name="connsiteY5" fmla="*/ 224989 h 737179"/>
                            <a:gd name="connsiteX6" fmla="*/ 792004 w 2716054"/>
                            <a:gd name="connsiteY6" fmla="*/ 19249 h 737179"/>
                            <a:gd name="connsiteX7" fmla="*/ 1279684 w 2716054"/>
                            <a:gd name="connsiteY7" fmla="*/ 23059 h 737179"/>
                            <a:gd name="connsiteX8" fmla="*/ 1317784 w 2716054"/>
                            <a:gd name="connsiteY8" fmla="*/ 144979 h 737179"/>
                            <a:gd name="connsiteX9" fmla="*/ 1344454 w 2716054"/>
                            <a:gd name="connsiteY9" fmla="*/ 236419 h 737179"/>
                            <a:gd name="connsiteX10" fmla="*/ 1359694 w 2716054"/>
                            <a:gd name="connsiteY10" fmla="*/ 232609 h 737179"/>
                            <a:gd name="connsiteX11" fmla="*/ 1443514 w 2716054"/>
                            <a:gd name="connsiteY11" fmla="*/ 167839 h 737179"/>
                            <a:gd name="connsiteX12" fmla="*/ 1515904 w 2716054"/>
                            <a:gd name="connsiteY12" fmla="*/ 186889 h 737179"/>
                            <a:gd name="connsiteX13" fmla="*/ 1820704 w 2716054"/>
                            <a:gd name="connsiteY13" fmla="*/ 324049 h 737179"/>
                            <a:gd name="connsiteX14" fmla="*/ 2144554 w 2716054"/>
                            <a:gd name="connsiteY14" fmla="*/ 480259 h 737179"/>
                            <a:gd name="connsiteX15" fmla="*/ 2575084 w 2716054"/>
                            <a:gd name="connsiteY15" fmla="*/ 632659 h 737179"/>
                            <a:gd name="connsiteX16" fmla="*/ 2716054 w 2716054"/>
                            <a:gd name="connsiteY16" fmla="*/ 663139 h 737179"/>
                            <a:gd name="connsiteX0" fmla="*/ 0 w 2716054"/>
                            <a:gd name="connsiteY0" fmla="*/ 648376 h 728765"/>
                            <a:gd name="connsiteX1" fmla="*/ 157163 w 2716054"/>
                            <a:gd name="connsiteY1" fmla="*/ 684570 h 728765"/>
                            <a:gd name="connsiteX2" fmla="*/ 327184 w 2716054"/>
                            <a:gd name="connsiteY2" fmla="*/ 708859 h 728765"/>
                            <a:gd name="connsiteX3" fmla="*/ 536734 w 2716054"/>
                            <a:gd name="connsiteY3" fmla="*/ 722194 h 728765"/>
                            <a:gd name="connsiteX4" fmla="*/ 563404 w 2716054"/>
                            <a:gd name="connsiteY4" fmla="*/ 598369 h 728765"/>
                            <a:gd name="connsiteX5" fmla="*/ 677704 w 2716054"/>
                            <a:gd name="connsiteY5" fmla="*/ 224989 h 728765"/>
                            <a:gd name="connsiteX6" fmla="*/ 792004 w 2716054"/>
                            <a:gd name="connsiteY6" fmla="*/ 19249 h 728765"/>
                            <a:gd name="connsiteX7" fmla="*/ 1279684 w 2716054"/>
                            <a:gd name="connsiteY7" fmla="*/ 23059 h 728765"/>
                            <a:gd name="connsiteX8" fmla="*/ 1317784 w 2716054"/>
                            <a:gd name="connsiteY8" fmla="*/ 144979 h 728765"/>
                            <a:gd name="connsiteX9" fmla="*/ 1344454 w 2716054"/>
                            <a:gd name="connsiteY9" fmla="*/ 236419 h 728765"/>
                            <a:gd name="connsiteX10" fmla="*/ 1359694 w 2716054"/>
                            <a:gd name="connsiteY10" fmla="*/ 232609 h 728765"/>
                            <a:gd name="connsiteX11" fmla="*/ 1443514 w 2716054"/>
                            <a:gd name="connsiteY11" fmla="*/ 167839 h 728765"/>
                            <a:gd name="connsiteX12" fmla="*/ 1515904 w 2716054"/>
                            <a:gd name="connsiteY12" fmla="*/ 186889 h 728765"/>
                            <a:gd name="connsiteX13" fmla="*/ 1820704 w 2716054"/>
                            <a:gd name="connsiteY13" fmla="*/ 324049 h 728765"/>
                            <a:gd name="connsiteX14" fmla="*/ 2144554 w 2716054"/>
                            <a:gd name="connsiteY14" fmla="*/ 480259 h 728765"/>
                            <a:gd name="connsiteX15" fmla="*/ 2575084 w 2716054"/>
                            <a:gd name="connsiteY15" fmla="*/ 632659 h 728765"/>
                            <a:gd name="connsiteX16" fmla="*/ 2716054 w 2716054"/>
                            <a:gd name="connsiteY16" fmla="*/ 663139 h 728765"/>
                            <a:gd name="connsiteX0" fmla="*/ 0 w 2716054"/>
                            <a:gd name="connsiteY0" fmla="*/ 648376 h 722201"/>
                            <a:gd name="connsiteX1" fmla="*/ 157163 w 2716054"/>
                            <a:gd name="connsiteY1" fmla="*/ 684570 h 722201"/>
                            <a:gd name="connsiteX2" fmla="*/ 327184 w 2716054"/>
                            <a:gd name="connsiteY2" fmla="*/ 708859 h 722201"/>
                            <a:gd name="connsiteX3" fmla="*/ 536734 w 2716054"/>
                            <a:gd name="connsiteY3" fmla="*/ 722194 h 722201"/>
                            <a:gd name="connsiteX4" fmla="*/ 563404 w 2716054"/>
                            <a:gd name="connsiteY4" fmla="*/ 598369 h 722201"/>
                            <a:gd name="connsiteX5" fmla="*/ 677704 w 2716054"/>
                            <a:gd name="connsiteY5" fmla="*/ 224989 h 722201"/>
                            <a:gd name="connsiteX6" fmla="*/ 792004 w 2716054"/>
                            <a:gd name="connsiteY6" fmla="*/ 19249 h 722201"/>
                            <a:gd name="connsiteX7" fmla="*/ 1279684 w 2716054"/>
                            <a:gd name="connsiteY7" fmla="*/ 23059 h 722201"/>
                            <a:gd name="connsiteX8" fmla="*/ 1317784 w 2716054"/>
                            <a:gd name="connsiteY8" fmla="*/ 144979 h 722201"/>
                            <a:gd name="connsiteX9" fmla="*/ 1344454 w 2716054"/>
                            <a:gd name="connsiteY9" fmla="*/ 236419 h 722201"/>
                            <a:gd name="connsiteX10" fmla="*/ 1359694 w 2716054"/>
                            <a:gd name="connsiteY10" fmla="*/ 232609 h 722201"/>
                            <a:gd name="connsiteX11" fmla="*/ 1443514 w 2716054"/>
                            <a:gd name="connsiteY11" fmla="*/ 167839 h 722201"/>
                            <a:gd name="connsiteX12" fmla="*/ 1515904 w 2716054"/>
                            <a:gd name="connsiteY12" fmla="*/ 186889 h 722201"/>
                            <a:gd name="connsiteX13" fmla="*/ 1820704 w 2716054"/>
                            <a:gd name="connsiteY13" fmla="*/ 324049 h 722201"/>
                            <a:gd name="connsiteX14" fmla="*/ 2144554 w 2716054"/>
                            <a:gd name="connsiteY14" fmla="*/ 480259 h 722201"/>
                            <a:gd name="connsiteX15" fmla="*/ 2575084 w 2716054"/>
                            <a:gd name="connsiteY15" fmla="*/ 632659 h 722201"/>
                            <a:gd name="connsiteX16" fmla="*/ 2716054 w 2716054"/>
                            <a:gd name="connsiteY16" fmla="*/ 663139 h 722201"/>
                            <a:gd name="connsiteX0" fmla="*/ 0 w 2716054"/>
                            <a:gd name="connsiteY0" fmla="*/ 731421 h 805246"/>
                            <a:gd name="connsiteX1" fmla="*/ 157163 w 2716054"/>
                            <a:gd name="connsiteY1" fmla="*/ 767615 h 805246"/>
                            <a:gd name="connsiteX2" fmla="*/ 327184 w 2716054"/>
                            <a:gd name="connsiteY2" fmla="*/ 791904 h 805246"/>
                            <a:gd name="connsiteX3" fmla="*/ 536734 w 2716054"/>
                            <a:gd name="connsiteY3" fmla="*/ 805239 h 805246"/>
                            <a:gd name="connsiteX4" fmla="*/ 563404 w 2716054"/>
                            <a:gd name="connsiteY4" fmla="*/ 681414 h 805246"/>
                            <a:gd name="connsiteX5" fmla="*/ 677704 w 2716054"/>
                            <a:gd name="connsiteY5" fmla="*/ 308034 h 805246"/>
                            <a:gd name="connsiteX6" fmla="*/ 906304 w 2716054"/>
                            <a:gd name="connsiteY6" fmla="*/ 7044 h 805246"/>
                            <a:gd name="connsiteX7" fmla="*/ 1279684 w 2716054"/>
                            <a:gd name="connsiteY7" fmla="*/ 106104 h 805246"/>
                            <a:gd name="connsiteX8" fmla="*/ 1317784 w 2716054"/>
                            <a:gd name="connsiteY8" fmla="*/ 228024 h 805246"/>
                            <a:gd name="connsiteX9" fmla="*/ 1344454 w 2716054"/>
                            <a:gd name="connsiteY9" fmla="*/ 319464 h 805246"/>
                            <a:gd name="connsiteX10" fmla="*/ 1359694 w 2716054"/>
                            <a:gd name="connsiteY10" fmla="*/ 315654 h 805246"/>
                            <a:gd name="connsiteX11" fmla="*/ 1443514 w 2716054"/>
                            <a:gd name="connsiteY11" fmla="*/ 250884 h 805246"/>
                            <a:gd name="connsiteX12" fmla="*/ 1515904 w 2716054"/>
                            <a:gd name="connsiteY12" fmla="*/ 269934 h 805246"/>
                            <a:gd name="connsiteX13" fmla="*/ 1820704 w 2716054"/>
                            <a:gd name="connsiteY13" fmla="*/ 407094 h 805246"/>
                            <a:gd name="connsiteX14" fmla="*/ 2144554 w 2716054"/>
                            <a:gd name="connsiteY14" fmla="*/ 563304 h 805246"/>
                            <a:gd name="connsiteX15" fmla="*/ 2575084 w 2716054"/>
                            <a:gd name="connsiteY15" fmla="*/ 715704 h 805246"/>
                            <a:gd name="connsiteX16" fmla="*/ 2716054 w 2716054"/>
                            <a:gd name="connsiteY16" fmla="*/ 746184 h 805246"/>
                            <a:gd name="connsiteX0" fmla="*/ 0 w 2716054"/>
                            <a:gd name="connsiteY0" fmla="*/ 768819 h 842644"/>
                            <a:gd name="connsiteX1" fmla="*/ 157163 w 2716054"/>
                            <a:gd name="connsiteY1" fmla="*/ 805013 h 842644"/>
                            <a:gd name="connsiteX2" fmla="*/ 327184 w 2716054"/>
                            <a:gd name="connsiteY2" fmla="*/ 829302 h 842644"/>
                            <a:gd name="connsiteX3" fmla="*/ 536734 w 2716054"/>
                            <a:gd name="connsiteY3" fmla="*/ 842637 h 842644"/>
                            <a:gd name="connsiteX4" fmla="*/ 563404 w 2716054"/>
                            <a:gd name="connsiteY4" fmla="*/ 718812 h 842644"/>
                            <a:gd name="connsiteX5" fmla="*/ 677704 w 2716054"/>
                            <a:gd name="connsiteY5" fmla="*/ 345432 h 842644"/>
                            <a:gd name="connsiteX6" fmla="*/ 906304 w 2716054"/>
                            <a:gd name="connsiteY6" fmla="*/ 44442 h 842644"/>
                            <a:gd name="connsiteX7" fmla="*/ 1143953 w 2716054"/>
                            <a:gd name="connsiteY7" fmla="*/ 24439 h 842644"/>
                            <a:gd name="connsiteX8" fmla="*/ 1317784 w 2716054"/>
                            <a:gd name="connsiteY8" fmla="*/ 265422 h 842644"/>
                            <a:gd name="connsiteX9" fmla="*/ 1344454 w 2716054"/>
                            <a:gd name="connsiteY9" fmla="*/ 356862 h 842644"/>
                            <a:gd name="connsiteX10" fmla="*/ 1359694 w 2716054"/>
                            <a:gd name="connsiteY10" fmla="*/ 353052 h 842644"/>
                            <a:gd name="connsiteX11" fmla="*/ 1443514 w 2716054"/>
                            <a:gd name="connsiteY11" fmla="*/ 288282 h 842644"/>
                            <a:gd name="connsiteX12" fmla="*/ 1515904 w 2716054"/>
                            <a:gd name="connsiteY12" fmla="*/ 307332 h 842644"/>
                            <a:gd name="connsiteX13" fmla="*/ 1820704 w 2716054"/>
                            <a:gd name="connsiteY13" fmla="*/ 444492 h 842644"/>
                            <a:gd name="connsiteX14" fmla="*/ 2144554 w 2716054"/>
                            <a:gd name="connsiteY14" fmla="*/ 600702 h 842644"/>
                            <a:gd name="connsiteX15" fmla="*/ 2575084 w 2716054"/>
                            <a:gd name="connsiteY15" fmla="*/ 753102 h 842644"/>
                            <a:gd name="connsiteX16" fmla="*/ 2716054 w 2716054"/>
                            <a:gd name="connsiteY16" fmla="*/ 783582 h 842644"/>
                            <a:gd name="connsiteX0" fmla="*/ 0 w 2716054"/>
                            <a:gd name="connsiteY0" fmla="*/ 768819 h 842644"/>
                            <a:gd name="connsiteX1" fmla="*/ 157163 w 2716054"/>
                            <a:gd name="connsiteY1" fmla="*/ 805013 h 842644"/>
                            <a:gd name="connsiteX2" fmla="*/ 327184 w 2716054"/>
                            <a:gd name="connsiteY2" fmla="*/ 829302 h 842644"/>
                            <a:gd name="connsiteX3" fmla="*/ 536734 w 2716054"/>
                            <a:gd name="connsiteY3" fmla="*/ 842637 h 842644"/>
                            <a:gd name="connsiteX4" fmla="*/ 563404 w 2716054"/>
                            <a:gd name="connsiteY4" fmla="*/ 718812 h 842644"/>
                            <a:gd name="connsiteX5" fmla="*/ 677704 w 2716054"/>
                            <a:gd name="connsiteY5" fmla="*/ 345432 h 842644"/>
                            <a:gd name="connsiteX6" fmla="*/ 906304 w 2716054"/>
                            <a:gd name="connsiteY6" fmla="*/ 44442 h 842644"/>
                            <a:gd name="connsiteX7" fmla="*/ 1143953 w 2716054"/>
                            <a:gd name="connsiteY7" fmla="*/ 24439 h 842644"/>
                            <a:gd name="connsiteX8" fmla="*/ 1317784 w 2716054"/>
                            <a:gd name="connsiteY8" fmla="*/ 265422 h 842644"/>
                            <a:gd name="connsiteX9" fmla="*/ 1344454 w 2716054"/>
                            <a:gd name="connsiteY9" fmla="*/ 356862 h 842644"/>
                            <a:gd name="connsiteX10" fmla="*/ 1369219 w 2716054"/>
                            <a:gd name="connsiteY10" fmla="*/ 324477 h 842644"/>
                            <a:gd name="connsiteX11" fmla="*/ 1443514 w 2716054"/>
                            <a:gd name="connsiteY11" fmla="*/ 288282 h 842644"/>
                            <a:gd name="connsiteX12" fmla="*/ 1515904 w 2716054"/>
                            <a:gd name="connsiteY12" fmla="*/ 307332 h 842644"/>
                            <a:gd name="connsiteX13" fmla="*/ 1820704 w 2716054"/>
                            <a:gd name="connsiteY13" fmla="*/ 444492 h 842644"/>
                            <a:gd name="connsiteX14" fmla="*/ 2144554 w 2716054"/>
                            <a:gd name="connsiteY14" fmla="*/ 600702 h 842644"/>
                            <a:gd name="connsiteX15" fmla="*/ 2575084 w 2716054"/>
                            <a:gd name="connsiteY15" fmla="*/ 753102 h 842644"/>
                            <a:gd name="connsiteX16" fmla="*/ 2716054 w 2716054"/>
                            <a:gd name="connsiteY16" fmla="*/ 783582 h 842644"/>
                            <a:gd name="connsiteX0" fmla="*/ 0 w 2716054"/>
                            <a:gd name="connsiteY0" fmla="*/ 768819 h 842644"/>
                            <a:gd name="connsiteX1" fmla="*/ 157163 w 2716054"/>
                            <a:gd name="connsiteY1" fmla="*/ 805013 h 842644"/>
                            <a:gd name="connsiteX2" fmla="*/ 327184 w 2716054"/>
                            <a:gd name="connsiteY2" fmla="*/ 829302 h 842644"/>
                            <a:gd name="connsiteX3" fmla="*/ 536734 w 2716054"/>
                            <a:gd name="connsiteY3" fmla="*/ 842637 h 842644"/>
                            <a:gd name="connsiteX4" fmla="*/ 563404 w 2716054"/>
                            <a:gd name="connsiteY4" fmla="*/ 718812 h 842644"/>
                            <a:gd name="connsiteX5" fmla="*/ 677704 w 2716054"/>
                            <a:gd name="connsiteY5" fmla="*/ 345432 h 842644"/>
                            <a:gd name="connsiteX6" fmla="*/ 906304 w 2716054"/>
                            <a:gd name="connsiteY6" fmla="*/ 44442 h 842644"/>
                            <a:gd name="connsiteX7" fmla="*/ 1143953 w 2716054"/>
                            <a:gd name="connsiteY7" fmla="*/ 24439 h 842644"/>
                            <a:gd name="connsiteX8" fmla="*/ 1317784 w 2716054"/>
                            <a:gd name="connsiteY8" fmla="*/ 265422 h 842644"/>
                            <a:gd name="connsiteX9" fmla="*/ 1344454 w 2716054"/>
                            <a:gd name="connsiteY9" fmla="*/ 371150 h 842644"/>
                            <a:gd name="connsiteX10" fmla="*/ 1369219 w 2716054"/>
                            <a:gd name="connsiteY10" fmla="*/ 324477 h 842644"/>
                            <a:gd name="connsiteX11" fmla="*/ 1443514 w 2716054"/>
                            <a:gd name="connsiteY11" fmla="*/ 288282 h 842644"/>
                            <a:gd name="connsiteX12" fmla="*/ 1515904 w 2716054"/>
                            <a:gd name="connsiteY12" fmla="*/ 307332 h 842644"/>
                            <a:gd name="connsiteX13" fmla="*/ 1820704 w 2716054"/>
                            <a:gd name="connsiteY13" fmla="*/ 444492 h 842644"/>
                            <a:gd name="connsiteX14" fmla="*/ 2144554 w 2716054"/>
                            <a:gd name="connsiteY14" fmla="*/ 600702 h 842644"/>
                            <a:gd name="connsiteX15" fmla="*/ 2575084 w 2716054"/>
                            <a:gd name="connsiteY15" fmla="*/ 753102 h 842644"/>
                            <a:gd name="connsiteX16" fmla="*/ 2716054 w 2716054"/>
                            <a:gd name="connsiteY16" fmla="*/ 783582 h 842644"/>
                            <a:gd name="connsiteX0" fmla="*/ 0 w 2716054"/>
                            <a:gd name="connsiteY0" fmla="*/ 765873 h 839698"/>
                            <a:gd name="connsiteX1" fmla="*/ 157163 w 2716054"/>
                            <a:gd name="connsiteY1" fmla="*/ 802067 h 839698"/>
                            <a:gd name="connsiteX2" fmla="*/ 327184 w 2716054"/>
                            <a:gd name="connsiteY2" fmla="*/ 826356 h 839698"/>
                            <a:gd name="connsiteX3" fmla="*/ 536734 w 2716054"/>
                            <a:gd name="connsiteY3" fmla="*/ 839691 h 839698"/>
                            <a:gd name="connsiteX4" fmla="*/ 563404 w 2716054"/>
                            <a:gd name="connsiteY4" fmla="*/ 715866 h 839698"/>
                            <a:gd name="connsiteX5" fmla="*/ 677704 w 2716054"/>
                            <a:gd name="connsiteY5" fmla="*/ 342486 h 839698"/>
                            <a:gd name="connsiteX6" fmla="*/ 906304 w 2716054"/>
                            <a:gd name="connsiteY6" fmla="*/ 41496 h 839698"/>
                            <a:gd name="connsiteX7" fmla="*/ 1143953 w 2716054"/>
                            <a:gd name="connsiteY7" fmla="*/ 21493 h 839698"/>
                            <a:gd name="connsiteX8" fmla="*/ 1298734 w 2716054"/>
                            <a:gd name="connsiteY8" fmla="*/ 219613 h 839698"/>
                            <a:gd name="connsiteX9" fmla="*/ 1344454 w 2716054"/>
                            <a:gd name="connsiteY9" fmla="*/ 368204 h 839698"/>
                            <a:gd name="connsiteX10" fmla="*/ 1369219 w 2716054"/>
                            <a:gd name="connsiteY10" fmla="*/ 321531 h 839698"/>
                            <a:gd name="connsiteX11" fmla="*/ 1443514 w 2716054"/>
                            <a:gd name="connsiteY11" fmla="*/ 285336 h 839698"/>
                            <a:gd name="connsiteX12" fmla="*/ 1515904 w 2716054"/>
                            <a:gd name="connsiteY12" fmla="*/ 304386 h 839698"/>
                            <a:gd name="connsiteX13" fmla="*/ 1820704 w 2716054"/>
                            <a:gd name="connsiteY13" fmla="*/ 441546 h 839698"/>
                            <a:gd name="connsiteX14" fmla="*/ 2144554 w 2716054"/>
                            <a:gd name="connsiteY14" fmla="*/ 597756 h 839698"/>
                            <a:gd name="connsiteX15" fmla="*/ 2575084 w 2716054"/>
                            <a:gd name="connsiteY15" fmla="*/ 750156 h 839698"/>
                            <a:gd name="connsiteX16" fmla="*/ 2716054 w 2716054"/>
                            <a:gd name="connsiteY16" fmla="*/ 780636 h 839698"/>
                            <a:gd name="connsiteX0" fmla="*/ 0 w 2716054"/>
                            <a:gd name="connsiteY0" fmla="*/ 765873 h 839698"/>
                            <a:gd name="connsiteX1" fmla="*/ 157163 w 2716054"/>
                            <a:gd name="connsiteY1" fmla="*/ 802067 h 839698"/>
                            <a:gd name="connsiteX2" fmla="*/ 327184 w 2716054"/>
                            <a:gd name="connsiteY2" fmla="*/ 826356 h 839698"/>
                            <a:gd name="connsiteX3" fmla="*/ 536734 w 2716054"/>
                            <a:gd name="connsiteY3" fmla="*/ 839691 h 839698"/>
                            <a:gd name="connsiteX4" fmla="*/ 563404 w 2716054"/>
                            <a:gd name="connsiteY4" fmla="*/ 715866 h 839698"/>
                            <a:gd name="connsiteX5" fmla="*/ 677704 w 2716054"/>
                            <a:gd name="connsiteY5" fmla="*/ 342486 h 839698"/>
                            <a:gd name="connsiteX6" fmla="*/ 906304 w 2716054"/>
                            <a:gd name="connsiteY6" fmla="*/ 41496 h 839698"/>
                            <a:gd name="connsiteX7" fmla="*/ 1143953 w 2716054"/>
                            <a:gd name="connsiteY7" fmla="*/ 21493 h 839698"/>
                            <a:gd name="connsiteX8" fmla="*/ 1298734 w 2716054"/>
                            <a:gd name="connsiteY8" fmla="*/ 219613 h 839698"/>
                            <a:gd name="connsiteX9" fmla="*/ 1344454 w 2716054"/>
                            <a:gd name="connsiteY9" fmla="*/ 368204 h 839698"/>
                            <a:gd name="connsiteX10" fmla="*/ 1369219 w 2716054"/>
                            <a:gd name="connsiteY10" fmla="*/ 321531 h 839698"/>
                            <a:gd name="connsiteX11" fmla="*/ 1443514 w 2716054"/>
                            <a:gd name="connsiteY11" fmla="*/ 285336 h 839698"/>
                            <a:gd name="connsiteX12" fmla="*/ 1515904 w 2716054"/>
                            <a:gd name="connsiteY12" fmla="*/ 304386 h 839698"/>
                            <a:gd name="connsiteX13" fmla="*/ 1820704 w 2716054"/>
                            <a:gd name="connsiteY13" fmla="*/ 441546 h 839698"/>
                            <a:gd name="connsiteX14" fmla="*/ 2144554 w 2716054"/>
                            <a:gd name="connsiteY14" fmla="*/ 597756 h 839698"/>
                            <a:gd name="connsiteX15" fmla="*/ 2575084 w 2716054"/>
                            <a:gd name="connsiteY15" fmla="*/ 750156 h 839698"/>
                            <a:gd name="connsiteX16" fmla="*/ 2716054 w 2716054"/>
                            <a:gd name="connsiteY16" fmla="*/ 780636 h 839698"/>
                            <a:gd name="connsiteX0" fmla="*/ 0 w 2716054"/>
                            <a:gd name="connsiteY0" fmla="*/ 765873 h 839698"/>
                            <a:gd name="connsiteX1" fmla="*/ 157163 w 2716054"/>
                            <a:gd name="connsiteY1" fmla="*/ 802067 h 839698"/>
                            <a:gd name="connsiteX2" fmla="*/ 327184 w 2716054"/>
                            <a:gd name="connsiteY2" fmla="*/ 826356 h 839698"/>
                            <a:gd name="connsiteX3" fmla="*/ 536734 w 2716054"/>
                            <a:gd name="connsiteY3" fmla="*/ 839691 h 839698"/>
                            <a:gd name="connsiteX4" fmla="*/ 563404 w 2716054"/>
                            <a:gd name="connsiteY4" fmla="*/ 715866 h 839698"/>
                            <a:gd name="connsiteX5" fmla="*/ 677704 w 2716054"/>
                            <a:gd name="connsiteY5" fmla="*/ 342486 h 839698"/>
                            <a:gd name="connsiteX6" fmla="*/ 906304 w 2716054"/>
                            <a:gd name="connsiteY6" fmla="*/ 41496 h 839698"/>
                            <a:gd name="connsiteX7" fmla="*/ 1143953 w 2716054"/>
                            <a:gd name="connsiteY7" fmla="*/ 21493 h 839698"/>
                            <a:gd name="connsiteX8" fmla="*/ 1298734 w 2716054"/>
                            <a:gd name="connsiteY8" fmla="*/ 219613 h 839698"/>
                            <a:gd name="connsiteX9" fmla="*/ 1344454 w 2716054"/>
                            <a:gd name="connsiteY9" fmla="*/ 368204 h 839698"/>
                            <a:gd name="connsiteX10" fmla="*/ 1383506 w 2716054"/>
                            <a:gd name="connsiteY10" fmla="*/ 323912 h 839698"/>
                            <a:gd name="connsiteX11" fmla="*/ 1443514 w 2716054"/>
                            <a:gd name="connsiteY11" fmla="*/ 285336 h 839698"/>
                            <a:gd name="connsiteX12" fmla="*/ 1515904 w 2716054"/>
                            <a:gd name="connsiteY12" fmla="*/ 304386 h 839698"/>
                            <a:gd name="connsiteX13" fmla="*/ 1820704 w 2716054"/>
                            <a:gd name="connsiteY13" fmla="*/ 441546 h 839698"/>
                            <a:gd name="connsiteX14" fmla="*/ 2144554 w 2716054"/>
                            <a:gd name="connsiteY14" fmla="*/ 597756 h 839698"/>
                            <a:gd name="connsiteX15" fmla="*/ 2575084 w 2716054"/>
                            <a:gd name="connsiteY15" fmla="*/ 750156 h 839698"/>
                            <a:gd name="connsiteX16" fmla="*/ 2716054 w 2716054"/>
                            <a:gd name="connsiteY16" fmla="*/ 780636 h 839698"/>
                            <a:gd name="connsiteX0" fmla="*/ 0 w 2716054"/>
                            <a:gd name="connsiteY0" fmla="*/ 765873 h 839698"/>
                            <a:gd name="connsiteX1" fmla="*/ 157163 w 2716054"/>
                            <a:gd name="connsiteY1" fmla="*/ 802067 h 839698"/>
                            <a:gd name="connsiteX2" fmla="*/ 327184 w 2716054"/>
                            <a:gd name="connsiteY2" fmla="*/ 826356 h 839698"/>
                            <a:gd name="connsiteX3" fmla="*/ 536734 w 2716054"/>
                            <a:gd name="connsiteY3" fmla="*/ 839691 h 839698"/>
                            <a:gd name="connsiteX4" fmla="*/ 563404 w 2716054"/>
                            <a:gd name="connsiteY4" fmla="*/ 715866 h 839698"/>
                            <a:gd name="connsiteX5" fmla="*/ 677704 w 2716054"/>
                            <a:gd name="connsiteY5" fmla="*/ 342486 h 839698"/>
                            <a:gd name="connsiteX6" fmla="*/ 906304 w 2716054"/>
                            <a:gd name="connsiteY6" fmla="*/ 41496 h 839698"/>
                            <a:gd name="connsiteX7" fmla="*/ 1143953 w 2716054"/>
                            <a:gd name="connsiteY7" fmla="*/ 21493 h 839698"/>
                            <a:gd name="connsiteX8" fmla="*/ 1298734 w 2716054"/>
                            <a:gd name="connsiteY8" fmla="*/ 219613 h 839698"/>
                            <a:gd name="connsiteX9" fmla="*/ 1344454 w 2716054"/>
                            <a:gd name="connsiteY9" fmla="*/ 368204 h 839698"/>
                            <a:gd name="connsiteX10" fmla="*/ 1383506 w 2716054"/>
                            <a:gd name="connsiteY10" fmla="*/ 323912 h 839698"/>
                            <a:gd name="connsiteX11" fmla="*/ 1443514 w 2716054"/>
                            <a:gd name="connsiteY11" fmla="*/ 285336 h 839698"/>
                            <a:gd name="connsiteX12" fmla="*/ 1582579 w 2716054"/>
                            <a:gd name="connsiteY12" fmla="*/ 330580 h 839698"/>
                            <a:gd name="connsiteX13" fmla="*/ 1820704 w 2716054"/>
                            <a:gd name="connsiteY13" fmla="*/ 441546 h 839698"/>
                            <a:gd name="connsiteX14" fmla="*/ 2144554 w 2716054"/>
                            <a:gd name="connsiteY14" fmla="*/ 597756 h 839698"/>
                            <a:gd name="connsiteX15" fmla="*/ 2575084 w 2716054"/>
                            <a:gd name="connsiteY15" fmla="*/ 750156 h 839698"/>
                            <a:gd name="connsiteX16" fmla="*/ 2716054 w 2716054"/>
                            <a:gd name="connsiteY16" fmla="*/ 780636 h 839698"/>
                            <a:gd name="connsiteX0" fmla="*/ 0 w 2716054"/>
                            <a:gd name="connsiteY0" fmla="*/ 765873 h 839698"/>
                            <a:gd name="connsiteX1" fmla="*/ 157163 w 2716054"/>
                            <a:gd name="connsiteY1" fmla="*/ 802067 h 839698"/>
                            <a:gd name="connsiteX2" fmla="*/ 327184 w 2716054"/>
                            <a:gd name="connsiteY2" fmla="*/ 826356 h 839698"/>
                            <a:gd name="connsiteX3" fmla="*/ 536734 w 2716054"/>
                            <a:gd name="connsiteY3" fmla="*/ 839691 h 839698"/>
                            <a:gd name="connsiteX4" fmla="*/ 563404 w 2716054"/>
                            <a:gd name="connsiteY4" fmla="*/ 715866 h 839698"/>
                            <a:gd name="connsiteX5" fmla="*/ 677704 w 2716054"/>
                            <a:gd name="connsiteY5" fmla="*/ 342486 h 839698"/>
                            <a:gd name="connsiteX6" fmla="*/ 906304 w 2716054"/>
                            <a:gd name="connsiteY6" fmla="*/ 41496 h 839698"/>
                            <a:gd name="connsiteX7" fmla="*/ 1143953 w 2716054"/>
                            <a:gd name="connsiteY7" fmla="*/ 21493 h 839698"/>
                            <a:gd name="connsiteX8" fmla="*/ 1298734 w 2716054"/>
                            <a:gd name="connsiteY8" fmla="*/ 219613 h 839698"/>
                            <a:gd name="connsiteX9" fmla="*/ 1344454 w 2716054"/>
                            <a:gd name="connsiteY9" fmla="*/ 368204 h 839698"/>
                            <a:gd name="connsiteX10" fmla="*/ 1383506 w 2716054"/>
                            <a:gd name="connsiteY10" fmla="*/ 323912 h 839698"/>
                            <a:gd name="connsiteX11" fmla="*/ 1450658 w 2716054"/>
                            <a:gd name="connsiteY11" fmla="*/ 294861 h 839698"/>
                            <a:gd name="connsiteX12" fmla="*/ 1582579 w 2716054"/>
                            <a:gd name="connsiteY12" fmla="*/ 330580 h 839698"/>
                            <a:gd name="connsiteX13" fmla="*/ 1820704 w 2716054"/>
                            <a:gd name="connsiteY13" fmla="*/ 441546 h 839698"/>
                            <a:gd name="connsiteX14" fmla="*/ 2144554 w 2716054"/>
                            <a:gd name="connsiteY14" fmla="*/ 597756 h 839698"/>
                            <a:gd name="connsiteX15" fmla="*/ 2575084 w 2716054"/>
                            <a:gd name="connsiteY15" fmla="*/ 750156 h 839698"/>
                            <a:gd name="connsiteX16" fmla="*/ 2716054 w 2716054"/>
                            <a:gd name="connsiteY16" fmla="*/ 780636 h 839698"/>
                            <a:gd name="connsiteX0" fmla="*/ 0 w 2716054"/>
                            <a:gd name="connsiteY0" fmla="*/ 765873 h 839698"/>
                            <a:gd name="connsiteX1" fmla="*/ 157163 w 2716054"/>
                            <a:gd name="connsiteY1" fmla="*/ 802067 h 839698"/>
                            <a:gd name="connsiteX2" fmla="*/ 327184 w 2716054"/>
                            <a:gd name="connsiteY2" fmla="*/ 826356 h 839698"/>
                            <a:gd name="connsiteX3" fmla="*/ 536734 w 2716054"/>
                            <a:gd name="connsiteY3" fmla="*/ 839691 h 839698"/>
                            <a:gd name="connsiteX4" fmla="*/ 563404 w 2716054"/>
                            <a:gd name="connsiteY4" fmla="*/ 715866 h 839698"/>
                            <a:gd name="connsiteX5" fmla="*/ 677704 w 2716054"/>
                            <a:gd name="connsiteY5" fmla="*/ 342486 h 839698"/>
                            <a:gd name="connsiteX6" fmla="*/ 906304 w 2716054"/>
                            <a:gd name="connsiteY6" fmla="*/ 41496 h 839698"/>
                            <a:gd name="connsiteX7" fmla="*/ 1143953 w 2716054"/>
                            <a:gd name="connsiteY7" fmla="*/ 21493 h 839698"/>
                            <a:gd name="connsiteX8" fmla="*/ 1298734 w 2716054"/>
                            <a:gd name="connsiteY8" fmla="*/ 219613 h 839698"/>
                            <a:gd name="connsiteX9" fmla="*/ 1344454 w 2716054"/>
                            <a:gd name="connsiteY9" fmla="*/ 368204 h 839698"/>
                            <a:gd name="connsiteX10" fmla="*/ 1383506 w 2716054"/>
                            <a:gd name="connsiteY10" fmla="*/ 323912 h 839698"/>
                            <a:gd name="connsiteX11" fmla="*/ 1450658 w 2716054"/>
                            <a:gd name="connsiteY11" fmla="*/ 292480 h 839698"/>
                            <a:gd name="connsiteX12" fmla="*/ 1582579 w 2716054"/>
                            <a:gd name="connsiteY12" fmla="*/ 330580 h 839698"/>
                            <a:gd name="connsiteX13" fmla="*/ 1820704 w 2716054"/>
                            <a:gd name="connsiteY13" fmla="*/ 441546 h 839698"/>
                            <a:gd name="connsiteX14" fmla="*/ 2144554 w 2716054"/>
                            <a:gd name="connsiteY14" fmla="*/ 597756 h 839698"/>
                            <a:gd name="connsiteX15" fmla="*/ 2575084 w 2716054"/>
                            <a:gd name="connsiteY15" fmla="*/ 750156 h 839698"/>
                            <a:gd name="connsiteX16" fmla="*/ 2716054 w 2716054"/>
                            <a:gd name="connsiteY16" fmla="*/ 780636 h 839698"/>
                            <a:gd name="connsiteX0" fmla="*/ 0 w 2716054"/>
                            <a:gd name="connsiteY0" fmla="*/ 761210 h 835035"/>
                            <a:gd name="connsiteX1" fmla="*/ 157163 w 2716054"/>
                            <a:gd name="connsiteY1" fmla="*/ 797404 h 835035"/>
                            <a:gd name="connsiteX2" fmla="*/ 327184 w 2716054"/>
                            <a:gd name="connsiteY2" fmla="*/ 821693 h 835035"/>
                            <a:gd name="connsiteX3" fmla="*/ 536734 w 2716054"/>
                            <a:gd name="connsiteY3" fmla="*/ 835028 h 835035"/>
                            <a:gd name="connsiteX4" fmla="*/ 563404 w 2716054"/>
                            <a:gd name="connsiteY4" fmla="*/ 711203 h 835035"/>
                            <a:gd name="connsiteX5" fmla="*/ 677704 w 2716054"/>
                            <a:gd name="connsiteY5" fmla="*/ 337823 h 835035"/>
                            <a:gd name="connsiteX6" fmla="*/ 872782 w 2716054"/>
                            <a:gd name="connsiteY6" fmla="*/ 47148 h 835035"/>
                            <a:gd name="connsiteX7" fmla="*/ 1143953 w 2716054"/>
                            <a:gd name="connsiteY7" fmla="*/ 16830 h 835035"/>
                            <a:gd name="connsiteX8" fmla="*/ 1298734 w 2716054"/>
                            <a:gd name="connsiteY8" fmla="*/ 214950 h 835035"/>
                            <a:gd name="connsiteX9" fmla="*/ 1344454 w 2716054"/>
                            <a:gd name="connsiteY9" fmla="*/ 363541 h 835035"/>
                            <a:gd name="connsiteX10" fmla="*/ 1383506 w 2716054"/>
                            <a:gd name="connsiteY10" fmla="*/ 319249 h 835035"/>
                            <a:gd name="connsiteX11" fmla="*/ 1450658 w 2716054"/>
                            <a:gd name="connsiteY11" fmla="*/ 287817 h 835035"/>
                            <a:gd name="connsiteX12" fmla="*/ 1582579 w 2716054"/>
                            <a:gd name="connsiteY12" fmla="*/ 325917 h 835035"/>
                            <a:gd name="connsiteX13" fmla="*/ 1820704 w 2716054"/>
                            <a:gd name="connsiteY13" fmla="*/ 436883 h 835035"/>
                            <a:gd name="connsiteX14" fmla="*/ 2144554 w 2716054"/>
                            <a:gd name="connsiteY14" fmla="*/ 593093 h 835035"/>
                            <a:gd name="connsiteX15" fmla="*/ 2575084 w 2716054"/>
                            <a:gd name="connsiteY15" fmla="*/ 745493 h 835035"/>
                            <a:gd name="connsiteX16" fmla="*/ 2716054 w 2716054"/>
                            <a:gd name="connsiteY16" fmla="*/ 775973 h 835035"/>
                            <a:gd name="connsiteX0" fmla="*/ 0 w 2716054"/>
                            <a:gd name="connsiteY0" fmla="*/ 752676 h 826501"/>
                            <a:gd name="connsiteX1" fmla="*/ 157163 w 2716054"/>
                            <a:gd name="connsiteY1" fmla="*/ 788870 h 826501"/>
                            <a:gd name="connsiteX2" fmla="*/ 327184 w 2716054"/>
                            <a:gd name="connsiteY2" fmla="*/ 813159 h 826501"/>
                            <a:gd name="connsiteX3" fmla="*/ 536734 w 2716054"/>
                            <a:gd name="connsiteY3" fmla="*/ 826494 h 826501"/>
                            <a:gd name="connsiteX4" fmla="*/ 563404 w 2716054"/>
                            <a:gd name="connsiteY4" fmla="*/ 702669 h 826501"/>
                            <a:gd name="connsiteX5" fmla="*/ 677704 w 2716054"/>
                            <a:gd name="connsiteY5" fmla="*/ 329289 h 826501"/>
                            <a:gd name="connsiteX6" fmla="*/ 872782 w 2716054"/>
                            <a:gd name="connsiteY6" fmla="*/ 38614 h 826501"/>
                            <a:gd name="connsiteX7" fmla="*/ 1097537 w 2716054"/>
                            <a:gd name="connsiteY7" fmla="*/ 21189 h 826501"/>
                            <a:gd name="connsiteX8" fmla="*/ 1298734 w 2716054"/>
                            <a:gd name="connsiteY8" fmla="*/ 206416 h 826501"/>
                            <a:gd name="connsiteX9" fmla="*/ 1344454 w 2716054"/>
                            <a:gd name="connsiteY9" fmla="*/ 355007 h 826501"/>
                            <a:gd name="connsiteX10" fmla="*/ 1383506 w 2716054"/>
                            <a:gd name="connsiteY10" fmla="*/ 310715 h 826501"/>
                            <a:gd name="connsiteX11" fmla="*/ 1450658 w 2716054"/>
                            <a:gd name="connsiteY11" fmla="*/ 279283 h 826501"/>
                            <a:gd name="connsiteX12" fmla="*/ 1582579 w 2716054"/>
                            <a:gd name="connsiteY12" fmla="*/ 317383 h 826501"/>
                            <a:gd name="connsiteX13" fmla="*/ 1820704 w 2716054"/>
                            <a:gd name="connsiteY13" fmla="*/ 428349 h 826501"/>
                            <a:gd name="connsiteX14" fmla="*/ 2144554 w 2716054"/>
                            <a:gd name="connsiteY14" fmla="*/ 584559 h 826501"/>
                            <a:gd name="connsiteX15" fmla="*/ 2575084 w 2716054"/>
                            <a:gd name="connsiteY15" fmla="*/ 736959 h 826501"/>
                            <a:gd name="connsiteX16" fmla="*/ 2716054 w 2716054"/>
                            <a:gd name="connsiteY16" fmla="*/ 767439 h 826501"/>
                            <a:gd name="connsiteX0" fmla="*/ 0 w 2716054"/>
                            <a:gd name="connsiteY0" fmla="*/ 747851 h 821676"/>
                            <a:gd name="connsiteX1" fmla="*/ 157163 w 2716054"/>
                            <a:gd name="connsiteY1" fmla="*/ 784045 h 821676"/>
                            <a:gd name="connsiteX2" fmla="*/ 327184 w 2716054"/>
                            <a:gd name="connsiteY2" fmla="*/ 808334 h 821676"/>
                            <a:gd name="connsiteX3" fmla="*/ 536734 w 2716054"/>
                            <a:gd name="connsiteY3" fmla="*/ 821669 h 821676"/>
                            <a:gd name="connsiteX4" fmla="*/ 563404 w 2716054"/>
                            <a:gd name="connsiteY4" fmla="*/ 697844 h 821676"/>
                            <a:gd name="connsiteX5" fmla="*/ 677704 w 2716054"/>
                            <a:gd name="connsiteY5" fmla="*/ 324464 h 821676"/>
                            <a:gd name="connsiteX6" fmla="*/ 852153 w 2716054"/>
                            <a:gd name="connsiteY6" fmla="*/ 44103 h 821676"/>
                            <a:gd name="connsiteX7" fmla="*/ 1097537 w 2716054"/>
                            <a:gd name="connsiteY7" fmla="*/ 16364 h 821676"/>
                            <a:gd name="connsiteX8" fmla="*/ 1298734 w 2716054"/>
                            <a:gd name="connsiteY8" fmla="*/ 201591 h 821676"/>
                            <a:gd name="connsiteX9" fmla="*/ 1344454 w 2716054"/>
                            <a:gd name="connsiteY9" fmla="*/ 350182 h 821676"/>
                            <a:gd name="connsiteX10" fmla="*/ 1383506 w 2716054"/>
                            <a:gd name="connsiteY10" fmla="*/ 305890 h 821676"/>
                            <a:gd name="connsiteX11" fmla="*/ 1450658 w 2716054"/>
                            <a:gd name="connsiteY11" fmla="*/ 274458 h 821676"/>
                            <a:gd name="connsiteX12" fmla="*/ 1582579 w 2716054"/>
                            <a:gd name="connsiteY12" fmla="*/ 312558 h 821676"/>
                            <a:gd name="connsiteX13" fmla="*/ 1820704 w 2716054"/>
                            <a:gd name="connsiteY13" fmla="*/ 423524 h 821676"/>
                            <a:gd name="connsiteX14" fmla="*/ 2144554 w 2716054"/>
                            <a:gd name="connsiteY14" fmla="*/ 579734 h 821676"/>
                            <a:gd name="connsiteX15" fmla="*/ 2575084 w 2716054"/>
                            <a:gd name="connsiteY15" fmla="*/ 732134 h 821676"/>
                            <a:gd name="connsiteX16" fmla="*/ 2716054 w 2716054"/>
                            <a:gd name="connsiteY16" fmla="*/ 762614 h 821676"/>
                            <a:gd name="connsiteX0" fmla="*/ 0 w 2716054"/>
                            <a:gd name="connsiteY0" fmla="*/ 745434 h 819261"/>
                            <a:gd name="connsiteX1" fmla="*/ 157163 w 2716054"/>
                            <a:gd name="connsiteY1" fmla="*/ 781628 h 819261"/>
                            <a:gd name="connsiteX2" fmla="*/ 327184 w 2716054"/>
                            <a:gd name="connsiteY2" fmla="*/ 805917 h 819261"/>
                            <a:gd name="connsiteX3" fmla="*/ 536734 w 2716054"/>
                            <a:gd name="connsiteY3" fmla="*/ 819252 h 819261"/>
                            <a:gd name="connsiteX4" fmla="*/ 563404 w 2716054"/>
                            <a:gd name="connsiteY4" fmla="*/ 695427 h 819261"/>
                            <a:gd name="connsiteX5" fmla="*/ 682861 w 2716054"/>
                            <a:gd name="connsiteY5" fmla="*/ 267895 h 819261"/>
                            <a:gd name="connsiteX6" fmla="*/ 852153 w 2716054"/>
                            <a:gd name="connsiteY6" fmla="*/ 41686 h 819261"/>
                            <a:gd name="connsiteX7" fmla="*/ 1097537 w 2716054"/>
                            <a:gd name="connsiteY7" fmla="*/ 13947 h 819261"/>
                            <a:gd name="connsiteX8" fmla="*/ 1298734 w 2716054"/>
                            <a:gd name="connsiteY8" fmla="*/ 199174 h 819261"/>
                            <a:gd name="connsiteX9" fmla="*/ 1344454 w 2716054"/>
                            <a:gd name="connsiteY9" fmla="*/ 347765 h 819261"/>
                            <a:gd name="connsiteX10" fmla="*/ 1383506 w 2716054"/>
                            <a:gd name="connsiteY10" fmla="*/ 303473 h 819261"/>
                            <a:gd name="connsiteX11" fmla="*/ 1450658 w 2716054"/>
                            <a:gd name="connsiteY11" fmla="*/ 272041 h 819261"/>
                            <a:gd name="connsiteX12" fmla="*/ 1582579 w 2716054"/>
                            <a:gd name="connsiteY12" fmla="*/ 310141 h 819261"/>
                            <a:gd name="connsiteX13" fmla="*/ 1820704 w 2716054"/>
                            <a:gd name="connsiteY13" fmla="*/ 421107 h 819261"/>
                            <a:gd name="connsiteX14" fmla="*/ 2144554 w 2716054"/>
                            <a:gd name="connsiteY14" fmla="*/ 577317 h 819261"/>
                            <a:gd name="connsiteX15" fmla="*/ 2575084 w 2716054"/>
                            <a:gd name="connsiteY15" fmla="*/ 729717 h 819261"/>
                            <a:gd name="connsiteX16" fmla="*/ 2716054 w 2716054"/>
                            <a:gd name="connsiteY16" fmla="*/ 760197 h 819261"/>
                            <a:gd name="connsiteX0" fmla="*/ 0 w 2716054"/>
                            <a:gd name="connsiteY0" fmla="*/ 742773 h 816600"/>
                            <a:gd name="connsiteX1" fmla="*/ 157163 w 2716054"/>
                            <a:gd name="connsiteY1" fmla="*/ 778967 h 816600"/>
                            <a:gd name="connsiteX2" fmla="*/ 327184 w 2716054"/>
                            <a:gd name="connsiteY2" fmla="*/ 803256 h 816600"/>
                            <a:gd name="connsiteX3" fmla="*/ 536734 w 2716054"/>
                            <a:gd name="connsiteY3" fmla="*/ 816591 h 816600"/>
                            <a:gd name="connsiteX4" fmla="*/ 563404 w 2716054"/>
                            <a:gd name="connsiteY4" fmla="*/ 692766 h 816600"/>
                            <a:gd name="connsiteX5" fmla="*/ 682861 w 2716054"/>
                            <a:gd name="connsiteY5" fmla="*/ 265234 h 816600"/>
                            <a:gd name="connsiteX6" fmla="*/ 852153 w 2716054"/>
                            <a:gd name="connsiteY6" fmla="*/ 39025 h 816600"/>
                            <a:gd name="connsiteX7" fmla="*/ 1097537 w 2716054"/>
                            <a:gd name="connsiteY7" fmla="*/ 11286 h 816600"/>
                            <a:gd name="connsiteX8" fmla="*/ 1285841 w 2716054"/>
                            <a:gd name="connsiteY8" fmla="*/ 160411 h 816600"/>
                            <a:gd name="connsiteX9" fmla="*/ 1344454 w 2716054"/>
                            <a:gd name="connsiteY9" fmla="*/ 345104 h 816600"/>
                            <a:gd name="connsiteX10" fmla="*/ 1383506 w 2716054"/>
                            <a:gd name="connsiteY10" fmla="*/ 300812 h 816600"/>
                            <a:gd name="connsiteX11" fmla="*/ 1450658 w 2716054"/>
                            <a:gd name="connsiteY11" fmla="*/ 269380 h 816600"/>
                            <a:gd name="connsiteX12" fmla="*/ 1582579 w 2716054"/>
                            <a:gd name="connsiteY12" fmla="*/ 307480 h 816600"/>
                            <a:gd name="connsiteX13" fmla="*/ 1820704 w 2716054"/>
                            <a:gd name="connsiteY13" fmla="*/ 418446 h 816600"/>
                            <a:gd name="connsiteX14" fmla="*/ 2144554 w 2716054"/>
                            <a:gd name="connsiteY14" fmla="*/ 574656 h 816600"/>
                            <a:gd name="connsiteX15" fmla="*/ 2575084 w 2716054"/>
                            <a:gd name="connsiteY15" fmla="*/ 727056 h 816600"/>
                            <a:gd name="connsiteX16" fmla="*/ 2716054 w 2716054"/>
                            <a:gd name="connsiteY16" fmla="*/ 757536 h 816600"/>
                            <a:gd name="connsiteX0" fmla="*/ 0 w 2755311"/>
                            <a:gd name="connsiteY0" fmla="*/ 742773 h 816600"/>
                            <a:gd name="connsiteX1" fmla="*/ 157163 w 2755311"/>
                            <a:gd name="connsiteY1" fmla="*/ 778967 h 816600"/>
                            <a:gd name="connsiteX2" fmla="*/ 327184 w 2755311"/>
                            <a:gd name="connsiteY2" fmla="*/ 803256 h 816600"/>
                            <a:gd name="connsiteX3" fmla="*/ 536734 w 2755311"/>
                            <a:gd name="connsiteY3" fmla="*/ 816591 h 816600"/>
                            <a:gd name="connsiteX4" fmla="*/ 563404 w 2755311"/>
                            <a:gd name="connsiteY4" fmla="*/ 692766 h 816600"/>
                            <a:gd name="connsiteX5" fmla="*/ 682861 w 2755311"/>
                            <a:gd name="connsiteY5" fmla="*/ 265234 h 816600"/>
                            <a:gd name="connsiteX6" fmla="*/ 852153 w 2755311"/>
                            <a:gd name="connsiteY6" fmla="*/ 39025 h 816600"/>
                            <a:gd name="connsiteX7" fmla="*/ 1097537 w 2755311"/>
                            <a:gd name="connsiteY7" fmla="*/ 11286 h 816600"/>
                            <a:gd name="connsiteX8" fmla="*/ 1285841 w 2755311"/>
                            <a:gd name="connsiteY8" fmla="*/ 160411 h 816600"/>
                            <a:gd name="connsiteX9" fmla="*/ 1344454 w 2755311"/>
                            <a:gd name="connsiteY9" fmla="*/ 345104 h 816600"/>
                            <a:gd name="connsiteX10" fmla="*/ 1383506 w 2755311"/>
                            <a:gd name="connsiteY10" fmla="*/ 300812 h 816600"/>
                            <a:gd name="connsiteX11" fmla="*/ 1450658 w 2755311"/>
                            <a:gd name="connsiteY11" fmla="*/ 269380 h 816600"/>
                            <a:gd name="connsiteX12" fmla="*/ 1582579 w 2755311"/>
                            <a:gd name="connsiteY12" fmla="*/ 307480 h 816600"/>
                            <a:gd name="connsiteX13" fmla="*/ 1820704 w 2755311"/>
                            <a:gd name="connsiteY13" fmla="*/ 418446 h 816600"/>
                            <a:gd name="connsiteX14" fmla="*/ 2144554 w 2755311"/>
                            <a:gd name="connsiteY14" fmla="*/ 574656 h 816600"/>
                            <a:gd name="connsiteX15" fmla="*/ 2575084 w 2755311"/>
                            <a:gd name="connsiteY15" fmla="*/ 727056 h 816600"/>
                            <a:gd name="connsiteX16" fmla="*/ 2755311 w 2755311"/>
                            <a:gd name="connsiteY16" fmla="*/ 768243 h 816600"/>
                            <a:gd name="connsiteX0" fmla="*/ 0 w 2915910"/>
                            <a:gd name="connsiteY0" fmla="*/ 728497 h 816600"/>
                            <a:gd name="connsiteX1" fmla="*/ 317762 w 2915910"/>
                            <a:gd name="connsiteY1" fmla="*/ 778967 h 816600"/>
                            <a:gd name="connsiteX2" fmla="*/ 487783 w 2915910"/>
                            <a:gd name="connsiteY2" fmla="*/ 803256 h 816600"/>
                            <a:gd name="connsiteX3" fmla="*/ 697333 w 2915910"/>
                            <a:gd name="connsiteY3" fmla="*/ 816591 h 816600"/>
                            <a:gd name="connsiteX4" fmla="*/ 724003 w 2915910"/>
                            <a:gd name="connsiteY4" fmla="*/ 692766 h 816600"/>
                            <a:gd name="connsiteX5" fmla="*/ 843460 w 2915910"/>
                            <a:gd name="connsiteY5" fmla="*/ 265234 h 816600"/>
                            <a:gd name="connsiteX6" fmla="*/ 1012752 w 2915910"/>
                            <a:gd name="connsiteY6" fmla="*/ 39025 h 816600"/>
                            <a:gd name="connsiteX7" fmla="*/ 1258136 w 2915910"/>
                            <a:gd name="connsiteY7" fmla="*/ 11286 h 816600"/>
                            <a:gd name="connsiteX8" fmla="*/ 1446440 w 2915910"/>
                            <a:gd name="connsiteY8" fmla="*/ 160411 h 816600"/>
                            <a:gd name="connsiteX9" fmla="*/ 1505053 w 2915910"/>
                            <a:gd name="connsiteY9" fmla="*/ 345104 h 816600"/>
                            <a:gd name="connsiteX10" fmla="*/ 1544105 w 2915910"/>
                            <a:gd name="connsiteY10" fmla="*/ 300812 h 816600"/>
                            <a:gd name="connsiteX11" fmla="*/ 1611257 w 2915910"/>
                            <a:gd name="connsiteY11" fmla="*/ 269380 h 816600"/>
                            <a:gd name="connsiteX12" fmla="*/ 1743178 w 2915910"/>
                            <a:gd name="connsiteY12" fmla="*/ 307480 h 816600"/>
                            <a:gd name="connsiteX13" fmla="*/ 1981303 w 2915910"/>
                            <a:gd name="connsiteY13" fmla="*/ 418446 h 816600"/>
                            <a:gd name="connsiteX14" fmla="*/ 2305153 w 2915910"/>
                            <a:gd name="connsiteY14" fmla="*/ 574656 h 816600"/>
                            <a:gd name="connsiteX15" fmla="*/ 2735683 w 2915910"/>
                            <a:gd name="connsiteY15" fmla="*/ 727056 h 816600"/>
                            <a:gd name="connsiteX16" fmla="*/ 2915910 w 2915910"/>
                            <a:gd name="connsiteY16" fmla="*/ 768243 h 816600"/>
                            <a:gd name="connsiteX0" fmla="*/ 0 w 2915910"/>
                            <a:gd name="connsiteY0" fmla="*/ 728497 h 816600"/>
                            <a:gd name="connsiteX1" fmla="*/ 317762 w 2915910"/>
                            <a:gd name="connsiteY1" fmla="*/ 778967 h 816600"/>
                            <a:gd name="connsiteX2" fmla="*/ 487783 w 2915910"/>
                            <a:gd name="connsiteY2" fmla="*/ 803256 h 816600"/>
                            <a:gd name="connsiteX3" fmla="*/ 697333 w 2915910"/>
                            <a:gd name="connsiteY3" fmla="*/ 816591 h 816600"/>
                            <a:gd name="connsiteX4" fmla="*/ 724003 w 2915910"/>
                            <a:gd name="connsiteY4" fmla="*/ 692766 h 816600"/>
                            <a:gd name="connsiteX5" fmla="*/ 843460 w 2915910"/>
                            <a:gd name="connsiteY5" fmla="*/ 265234 h 816600"/>
                            <a:gd name="connsiteX6" fmla="*/ 1012752 w 2915910"/>
                            <a:gd name="connsiteY6" fmla="*/ 39025 h 816600"/>
                            <a:gd name="connsiteX7" fmla="*/ 1258136 w 2915910"/>
                            <a:gd name="connsiteY7" fmla="*/ 11286 h 816600"/>
                            <a:gd name="connsiteX8" fmla="*/ 1446440 w 2915910"/>
                            <a:gd name="connsiteY8" fmla="*/ 160411 h 816600"/>
                            <a:gd name="connsiteX9" fmla="*/ 1505053 w 2915910"/>
                            <a:gd name="connsiteY9" fmla="*/ 345104 h 816600"/>
                            <a:gd name="connsiteX10" fmla="*/ 1544105 w 2915910"/>
                            <a:gd name="connsiteY10" fmla="*/ 300812 h 816600"/>
                            <a:gd name="connsiteX11" fmla="*/ 1611257 w 2915910"/>
                            <a:gd name="connsiteY11" fmla="*/ 269380 h 816600"/>
                            <a:gd name="connsiteX12" fmla="*/ 1743178 w 2915910"/>
                            <a:gd name="connsiteY12" fmla="*/ 307480 h 816600"/>
                            <a:gd name="connsiteX13" fmla="*/ 1981303 w 2915910"/>
                            <a:gd name="connsiteY13" fmla="*/ 418446 h 816600"/>
                            <a:gd name="connsiteX14" fmla="*/ 2305153 w 2915910"/>
                            <a:gd name="connsiteY14" fmla="*/ 574656 h 816600"/>
                            <a:gd name="connsiteX15" fmla="*/ 2735683 w 2915910"/>
                            <a:gd name="connsiteY15" fmla="*/ 727056 h 816600"/>
                            <a:gd name="connsiteX16" fmla="*/ 2915910 w 2915910"/>
                            <a:gd name="connsiteY16" fmla="*/ 768243 h 81660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</a:cxnLst>
                          <a:rect l="l" t="t" r="r" b="b"/>
                          <a:pathLst>
                            <a:path w="2915910" h="816600">
                              <a:moveTo>
                                <a:pt x="0" y="728497"/>
                              </a:moveTo>
                              <a:cubicBezTo>
                                <a:pt x="75287" y="738186"/>
                                <a:pt x="236465" y="766507"/>
                                <a:pt x="317762" y="778967"/>
                              </a:cubicBezTo>
                              <a:cubicBezTo>
                                <a:pt x="399059" y="791427"/>
                                <a:pt x="424521" y="796985"/>
                                <a:pt x="487783" y="803256"/>
                              </a:cubicBezTo>
                              <a:cubicBezTo>
                                <a:pt x="551045" y="809527"/>
                                <a:pt x="688919" y="815956"/>
                                <a:pt x="697333" y="816591"/>
                              </a:cubicBezTo>
                              <a:cubicBezTo>
                                <a:pt x="705747" y="817226"/>
                                <a:pt x="699649" y="784659"/>
                                <a:pt x="724003" y="692766"/>
                              </a:cubicBezTo>
                              <a:cubicBezTo>
                                <a:pt x="748357" y="600873"/>
                                <a:pt x="795335" y="374191"/>
                                <a:pt x="843460" y="265234"/>
                              </a:cubicBezTo>
                              <a:cubicBezTo>
                                <a:pt x="891585" y="156277"/>
                                <a:pt x="943639" y="81350"/>
                                <a:pt x="1012752" y="39025"/>
                              </a:cubicBezTo>
                              <a:cubicBezTo>
                                <a:pt x="1081865" y="-3300"/>
                                <a:pt x="1185855" y="-8945"/>
                                <a:pt x="1258136" y="11286"/>
                              </a:cubicBezTo>
                              <a:cubicBezTo>
                                <a:pt x="1330417" y="31517"/>
                                <a:pt x="1405287" y="104775"/>
                                <a:pt x="1446440" y="160411"/>
                              </a:cubicBezTo>
                              <a:cubicBezTo>
                                <a:pt x="1487593" y="216047"/>
                                <a:pt x="1488776" y="321704"/>
                                <a:pt x="1505053" y="345104"/>
                              </a:cubicBezTo>
                              <a:cubicBezTo>
                                <a:pt x="1521330" y="368504"/>
                                <a:pt x="1526404" y="313433"/>
                                <a:pt x="1544105" y="300812"/>
                              </a:cubicBezTo>
                              <a:cubicBezTo>
                                <a:pt x="1561806" y="288191"/>
                                <a:pt x="1578078" y="268269"/>
                                <a:pt x="1611257" y="269380"/>
                              </a:cubicBezTo>
                              <a:cubicBezTo>
                                <a:pt x="1644436" y="270491"/>
                                <a:pt x="1681504" y="282636"/>
                                <a:pt x="1743178" y="307480"/>
                              </a:cubicBezTo>
                              <a:cubicBezTo>
                                <a:pt x="1804852" y="332324"/>
                                <a:pt x="1887641" y="373917"/>
                                <a:pt x="1981303" y="418446"/>
                              </a:cubicBezTo>
                              <a:cubicBezTo>
                                <a:pt x="2074966" y="462975"/>
                                <a:pt x="2179423" y="523221"/>
                                <a:pt x="2305153" y="574656"/>
                              </a:cubicBezTo>
                              <a:cubicBezTo>
                                <a:pt x="2430883" y="626091"/>
                                <a:pt x="2633890" y="694792"/>
                                <a:pt x="2735683" y="727056"/>
                              </a:cubicBezTo>
                              <a:cubicBezTo>
                                <a:pt x="2837476" y="759320"/>
                                <a:pt x="2893050" y="767608"/>
                                <a:pt x="2915910" y="768243"/>
                              </a:cubicBezTo>
                            </a:path>
                          </a:pathLst>
                        </a:custGeom>
                        <a:ln w="38100">
                          <a:solidFill>
                            <a:srgbClr val="FF000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 sz="1143"/>
                        </a:p>
                      </p:txBody>
                    </p:sp>
                    <p:sp>
                      <p:nvSpPr>
                        <p:cNvPr id="29" name="Volný tvar 28"/>
                        <p:cNvSpPr/>
                        <p:nvPr/>
                      </p:nvSpPr>
                      <p:spPr>
                        <a:xfrm>
                          <a:off x="4821615" y="4592996"/>
                          <a:ext cx="2921794" cy="807513"/>
                        </a:xfrm>
                        <a:custGeom>
                          <a:avLst/>
                          <a:gdLst>
                            <a:gd name="connsiteX0" fmla="*/ 0 w 2957513"/>
                            <a:gd name="connsiteY0" fmla="*/ 559861 h 807513"/>
                            <a:gd name="connsiteX1" fmla="*/ 69056 w 2957513"/>
                            <a:gd name="connsiteY1" fmla="*/ 562242 h 807513"/>
                            <a:gd name="connsiteX2" fmla="*/ 97631 w 2957513"/>
                            <a:gd name="connsiteY2" fmla="*/ 519379 h 807513"/>
                            <a:gd name="connsiteX3" fmla="*/ 164306 w 2957513"/>
                            <a:gd name="connsiteY3" fmla="*/ 490804 h 807513"/>
                            <a:gd name="connsiteX4" fmla="*/ 233363 w 2957513"/>
                            <a:gd name="connsiteY4" fmla="*/ 559861 h 807513"/>
                            <a:gd name="connsiteX5" fmla="*/ 280988 w 2957513"/>
                            <a:gd name="connsiteY5" fmla="*/ 564623 h 807513"/>
                            <a:gd name="connsiteX6" fmla="*/ 383381 w 2957513"/>
                            <a:gd name="connsiteY6" fmla="*/ 555098 h 807513"/>
                            <a:gd name="connsiteX7" fmla="*/ 395288 w 2957513"/>
                            <a:gd name="connsiteY7" fmla="*/ 555098 h 807513"/>
                            <a:gd name="connsiteX8" fmla="*/ 459581 w 2957513"/>
                            <a:gd name="connsiteY8" fmla="*/ 619392 h 807513"/>
                            <a:gd name="connsiteX9" fmla="*/ 466725 w 2957513"/>
                            <a:gd name="connsiteY9" fmla="*/ 526523 h 807513"/>
                            <a:gd name="connsiteX10" fmla="*/ 497681 w 2957513"/>
                            <a:gd name="connsiteY10" fmla="*/ 159811 h 807513"/>
                            <a:gd name="connsiteX11" fmla="*/ 516731 w 2957513"/>
                            <a:gd name="connsiteY11" fmla="*/ 5029 h 807513"/>
                            <a:gd name="connsiteX12" fmla="*/ 526256 w 2957513"/>
                            <a:gd name="connsiteY12" fmla="*/ 83611 h 807513"/>
                            <a:gd name="connsiteX13" fmla="*/ 557213 w 2957513"/>
                            <a:gd name="connsiteY13" fmla="*/ 514617 h 807513"/>
                            <a:gd name="connsiteX14" fmla="*/ 566738 w 2957513"/>
                            <a:gd name="connsiteY14" fmla="*/ 714642 h 807513"/>
                            <a:gd name="connsiteX15" fmla="*/ 573881 w 2957513"/>
                            <a:gd name="connsiteY15" fmla="*/ 807511 h 807513"/>
                            <a:gd name="connsiteX16" fmla="*/ 583406 w 2957513"/>
                            <a:gd name="connsiteY16" fmla="*/ 717023 h 807513"/>
                            <a:gd name="connsiteX17" fmla="*/ 602456 w 2957513"/>
                            <a:gd name="connsiteY17" fmla="*/ 574148 h 807513"/>
                            <a:gd name="connsiteX18" fmla="*/ 654844 w 2957513"/>
                            <a:gd name="connsiteY18" fmla="*/ 564623 h 807513"/>
                            <a:gd name="connsiteX19" fmla="*/ 862013 w 2957513"/>
                            <a:gd name="connsiteY19" fmla="*/ 559861 h 807513"/>
                            <a:gd name="connsiteX20" fmla="*/ 1035844 w 2957513"/>
                            <a:gd name="connsiteY20" fmla="*/ 559861 h 807513"/>
                            <a:gd name="connsiteX21" fmla="*/ 1226344 w 2957513"/>
                            <a:gd name="connsiteY21" fmla="*/ 452704 h 807513"/>
                            <a:gd name="connsiteX22" fmla="*/ 1393031 w 2957513"/>
                            <a:gd name="connsiteY22" fmla="*/ 500329 h 807513"/>
                            <a:gd name="connsiteX23" fmla="*/ 1464469 w 2957513"/>
                            <a:gd name="connsiteY23" fmla="*/ 557479 h 807513"/>
                            <a:gd name="connsiteX24" fmla="*/ 1712119 w 2957513"/>
                            <a:gd name="connsiteY24" fmla="*/ 559861 h 807513"/>
                            <a:gd name="connsiteX25" fmla="*/ 2428875 w 2957513"/>
                            <a:gd name="connsiteY25" fmla="*/ 552717 h 807513"/>
                            <a:gd name="connsiteX26" fmla="*/ 2719388 w 2957513"/>
                            <a:gd name="connsiteY26" fmla="*/ 550336 h 807513"/>
                            <a:gd name="connsiteX27" fmla="*/ 2778919 w 2957513"/>
                            <a:gd name="connsiteY27" fmla="*/ 488423 h 807513"/>
                            <a:gd name="connsiteX28" fmla="*/ 2883694 w 2957513"/>
                            <a:gd name="connsiteY28" fmla="*/ 471754 h 807513"/>
                            <a:gd name="connsiteX29" fmla="*/ 2957513 w 2957513"/>
                            <a:gd name="connsiteY29" fmla="*/ 562242 h 807513"/>
                            <a:gd name="connsiteX0" fmla="*/ 0 w 2957513"/>
                            <a:gd name="connsiteY0" fmla="*/ 559861 h 807513"/>
                            <a:gd name="connsiteX1" fmla="*/ 69056 w 2957513"/>
                            <a:gd name="connsiteY1" fmla="*/ 562242 h 807513"/>
                            <a:gd name="connsiteX2" fmla="*/ 114300 w 2957513"/>
                            <a:gd name="connsiteY2" fmla="*/ 516998 h 807513"/>
                            <a:gd name="connsiteX3" fmla="*/ 164306 w 2957513"/>
                            <a:gd name="connsiteY3" fmla="*/ 490804 h 807513"/>
                            <a:gd name="connsiteX4" fmla="*/ 233363 w 2957513"/>
                            <a:gd name="connsiteY4" fmla="*/ 559861 h 807513"/>
                            <a:gd name="connsiteX5" fmla="*/ 280988 w 2957513"/>
                            <a:gd name="connsiteY5" fmla="*/ 564623 h 807513"/>
                            <a:gd name="connsiteX6" fmla="*/ 383381 w 2957513"/>
                            <a:gd name="connsiteY6" fmla="*/ 555098 h 807513"/>
                            <a:gd name="connsiteX7" fmla="*/ 395288 w 2957513"/>
                            <a:gd name="connsiteY7" fmla="*/ 555098 h 807513"/>
                            <a:gd name="connsiteX8" fmla="*/ 459581 w 2957513"/>
                            <a:gd name="connsiteY8" fmla="*/ 619392 h 807513"/>
                            <a:gd name="connsiteX9" fmla="*/ 466725 w 2957513"/>
                            <a:gd name="connsiteY9" fmla="*/ 526523 h 807513"/>
                            <a:gd name="connsiteX10" fmla="*/ 497681 w 2957513"/>
                            <a:gd name="connsiteY10" fmla="*/ 159811 h 807513"/>
                            <a:gd name="connsiteX11" fmla="*/ 516731 w 2957513"/>
                            <a:gd name="connsiteY11" fmla="*/ 5029 h 807513"/>
                            <a:gd name="connsiteX12" fmla="*/ 526256 w 2957513"/>
                            <a:gd name="connsiteY12" fmla="*/ 83611 h 807513"/>
                            <a:gd name="connsiteX13" fmla="*/ 557213 w 2957513"/>
                            <a:gd name="connsiteY13" fmla="*/ 514617 h 807513"/>
                            <a:gd name="connsiteX14" fmla="*/ 566738 w 2957513"/>
                            <a:gd name="connsiteY14" fmla="*/ 714642 h 807513"/>
                            <a:gd name="connsiteX15" fmla="*/ 573881 w 2957513"/>
                            <a:gd name="connsiteY15" fmla="*/ 807511 h 807513"/>
                            <a:gd name="connsiteX16" fmla="*/ 583406 w 2957513"/>
                            <a:gd name="connsiteY16" fmla="*/ 717023 h 807513"/>
                            <a:gd name="connsiteX17" fmla="*/ 602456 w 2957513"/>
                            <a:gd name="connsiteY17" fmla="*/ 574148 h 807513"/>
                            <a:gd name="connsiteX18" fmla="*/ 654844 w 2957513"/>
                            <a:gd name="connsiteY18" fmla="*/ 564623 h 807513"/>
                            <a:gd name="connsiteX19" fmla="*/ 862013 w 2957513"/>
                            <a:gd name="connsiteY19" fmla="*/ 559861 h 807513"/>
                            <a:gd name="connsiteX20" fmla="*/ 1035844 w 2957513"/>
                            <a:gd name="connsiteY20" fmla="*/ 559861 h 807513"/>
                            <a:gd name="connsiteX21" fmla="*/ 1226344 w 2957513"/>
                            <a:gd name="connsiteY21" fmla="*/ 452704 h 807513"/>
                            <a:gd name="connsiteX22" fmla="*/ 1393031 w 2957513"/>
                            <a:gd name="connsiteY22" fmla="*/ 500329 h 807513"/>
                            <a:gd name="connsiteX23" fmla="*/ 1464469 w 2957513"/>
                            <a:gd name="connsiteY23" fmla="*/ 557479 h 807513"/>
                            <a:gd name="connsiteX24" fmla="*/ 1712119 w 2957513"/>
                            <a:gd name="connsiteY24" fmla="*/ 559861 h 807513"/>
                            <a:gd name="connsiteX25" fmla="*/ 2428875 w 2957513"/>
                            <a:gd name="connsiteY25" fmla="*/ 552717 h 807513"/>
                            <a:gd name="connsiteX26" fmla="*/ 2719388 w 2957513"/>
                            <a:gd name="connsiteY26" fmla="*/ 550336 h 807513"/>
                            <a:gd name="connsiteX27" fmla="*/ 2778919 w 2957513"/>
                            <a:gd name="connsiteY27" fmla="*/ 488423 h 807513"/>
                            <a:gd name="connsiteX28" fmla="*/ 2883694 w 2957513"/>
                            <a:gd name="connsiteY28" fmla="*/ 471754 h 807513"/>
                            <a:gd name="connsiteX29" fmla="*/ 2957513 w 2957513"/>
                            <a:gd name="connsiteY29" fmla="*/ 562242 h 807513"/>
                            <a:gd name="connsiteX0" fmla="*/ 0 w 2957513"/>
                            <a:gd name="connsiteY0" fmla="*/ 559861 h 807513"/>
                            <a:gd name="connsiteX1" fmla="*/ 69056 w 2957513"/>
                            <a:gd name="connsiteY1" fmla="*/ 562242 h 807513"/>
                            <a:gd name="connsiteX2" fmla="*/ 114300 w 2957513"/>
                            <a:gd name="connsiteY2" fmla="*/ 516998 h 807513"/>
                            <a:gd name="connsiteX3" fmla="*/ 171449 w 2957513"/>
                            <a:gd name="connsiteY3" fmla="*/ 505091 h 807513"/>
                            <a:gd name="connsiteX4" fmla="*/ 233363 w 2957513"/>
                            <a:gd name="connsiteY4" fmla="*/ 559861 h 807513"/>
                            <a:gd name="connsiteX5" fmla="*/ 280988 w 2957513"/>
                            <a:gd name="connsiteY5" fmla="*/ 564623 h 807513"/>
                            <a:gd name="connsiteX6" fmla="*/ 383381 w 2957513"/>
                            <a:gd name="connsiteY6" fmla="*/ 555098 h 807513"/>
                            <a:gd name="connsiteX7" fmla="*/ 395288 w 2957513"/>
                            <a:gd name="connsiteY7" fmla="*/ 555098 h 807513"/>
                            <a:gd name="connsiteX8" fmla="*/ 459581 w 2957513"/>
                            <a:gd name="connsiteY8" fmla="*/ 619392 h 807513"/>
                            <a:gd name="connsiteX9" fmla="*/ 466725 w 2957513"/>
                            <a:gd name="connsiteY9" fmla="*/ 526523 h 807513"/>
                            <a:gd name="connsiteX10" fmla="*/ 497681 w 2957513"/>
                            <a:gd name="connsiteY10" fmla="*/ 159811 h 807513"/>
                            <a:gd name="connsiteX11" fmla="*/ 516731 w 2957513"/>
                            <a:gd name="connsiteY11" fmla="*/ 5029 h 807513"/>
                            <a:gd name="connsiteX12" fmla="*/ 526256 w 2957513"/>
                            <a:gd name="connsiteY12" fmla="*/ 83611 h 807513"/>
                            <a:gd name="connsiteX13" fmla="*/ 557213 w 2957513"/>
                            <a:gd name="connsiteY13" fmla="*/ 514617 h 807513"/>
                            <a:gd name="connsiteX14" fmla="*/ 566738 w 2957513"/>
                            <a:gd name="connsiteY14" fmla="*/ 714642 h 807513"/>
                            <a:gd name="connsiteX15" fmla="*/ 573881 w 2957513"/>
                            <a:gd name="connsiteY15" fmla="*/ 807511 h 807513"/>
                            <a:gd name="connsiteX16" fmla="*/ 583406 w 2957513"/>
                            <a:gd name="connsiteY16" fmla="*/ 717023 h 807513"/>
                            <a:gd name="connsiteX17" fmla="*/ 602456 w 2957513"/>
                            <a:gd name="connsiteY17" fmla="*/ 574148 h 807513"/>
                            <a:gd name="connsiteX18" fmla="*/ 654844 w 2957513"/>
                            <a:gd name="connsiteY18" fmla="*/ 564623 h 807513"/>
                            <a:gd name="connsiteX19" fmla="*/ 862013 w 2957513"/>
                            <a:gd name="connsiteY19" fmla="*/ 559861 h 807513"/>
                            <a:gd name="connsiteX20" fmla="*/ 1035844 w 2957513"/>
                            <a:gd name="connsiteY20" fmla="*/ 559861 h 807513"/>
                            <a:gd name="connsiteX21" fmla="*/ 1226344 w 2957513"/>
                            <a:gd name="connsiteY21" fmla="*/ 452704 h 807513"/>
                            <a:gd name="connsiteX22" fmla="*/ 1393031 w 2957513"/>
                            <a:gd name="connsiteY22" fmla="*/ 500329 h 807513"/>
                            <a:gd name="connsiteX23" fmla="*/ 1464469 w 2957513"/>
                            <a:gd name="connsiteY23" fmla="*/ 557479 h 807513"/>
                            <a:gd name="connsiteX24" fmla="*/ 1712119 w 2957513"/>
                            <a:gd name="connsiteY24" fmla="*/ 559861 h 807513"/>
                            <a:gd name="connsiteX25" fmla="*/ 2428875 w 2957513"/>
                            <a:gd name="connsiteY25" fmla="*/ 552717 h 807513"/>
                            <a:gd name="connsiteX26" fmla="*/ 2719388 w 2957513"/>
                            <a:gd name="connsiteY26" fmla="*/ 550336 h 807513"/>
                            <a:gd name="connsiteX27" fmla="*/ 2778919 w 2957513"/>
                            <a:gd name="connsiteY27" fmla="*/ 488423 h 807513"/>
                            <a:gd name="connsiteX28" fmla="*/ 2883694 w 2957513"/>
                            <a:gd name="connsiteY28" fmla="*/ 471754 h 807513"/>
                            <a:gd name="connsiteX29" fmla="*/ 2957513 w 2957513"/>
                            <a:gd name="connsiteY29" fmla="*/ 562242 h 807513"/>
                            <a:gd name="connsiteX0" fmla="*/ 0 w 2957513"/>
                            <a:gd name="connsiteY0" fmla="*/ 569386 h 807513"/>
                            <a:gd name="connsiteX1" fmla="*/ 69056 w 2957513"/>
                            <a:gd name="connsiteY1" fmla="*/ 562242 h 807513"/>
                            <a:gd name="connsiteX2" fmla="*/ 114300 w 2957513"/>
                            <a:gd name="connsiteY2" fmla="*/ 516998 h 807513"/>
                            <a:gd name="connsiteX3" fmla="*/ 171449 w 2957513"/>
                            <a:gd name="connsiteY3" fmla="*/ 505091 h 807513"/>
                            <a:gd name="connsiteX4" fmla="*/ 233363 w 2957513"/>
                            <a:gd name="connsiteY4" fmla="*/ 559861 h 807513"/>
                            <a:gd name="connsiteX5" fmla="*/ 280988 w 2957513"/>
                            <a:gd name="connsiteY5" fmla="*/ 564623 h 807513"/>
                            <a:gd name="connsiteX6" fmla="*/ 383381 w 2957513"/>
                            <a:gd name="connsiteY6" fmla="*/ 555098 h 807513"/>
                            <a:gd name="connsiteX7" fmla="*/ 395288 w 2957513"/>
                            <a:gd name="connsiteY7" fmla="*/ 555098 h 807513"/>
                            <a:gd name="connsiteX8" fmla="*/ 459581 w 2957513"/>
                            <a:gd name="connsiteY8" fmla="*/ 619392 h 807513"/>
                            <a:gd name="connsiteX9" fmla="*/ 466725 w 2957513"/>
                            <a:gd name="connsiteY9" fmla="*/ 526523 h 807513"/>
                            <a:gd name="connsiteX10" fmla="*/ 497681 w 2957513"/>
                            <a:gd name="connsiteY10" fmla="*/ 159811 h 807513"/>
                            <a:gd name="connsiteX11" fmla="*/ 516731 w 2957513"/>
                            <a:gd name="connsiteY11" fmla="*/ 5029 h 807513"/>
                            <a:gd name="connsiteX12" fmla="*/ 526256 w 2957513"/>
                            <a:gd name="connsiteY12" fmla="*/ 83611 h 807513"/>
                            <a:gd name="connsiteX13" fmla="*/ 557213 w 2957513"/>
                            <a:gd name="connsiteY13" fmla="*/ 514617 h 807513"/>
                            <a:gd name="connsiteX14" fmla="*/ 566738 w 2957513"/>
                            <a:gd name="connsiteY14" fmla="*/ 714642 h 807513"/>
                            <a:gd name="connsiteX15" fmla="*/ 573881 w 2957513"/>
                            <a:gd name="connsiteY15" fmla="*/ 807511 h 807513"/>
                            <a:gd name="connsiteX16" fmla="*/ 583406 w 2957513"/>
                            <a:gd name="connsiteY16" fmla="*/ 717023 h 807513"/>
                            <a:gd name="connsiteX17" fmla="*/ 602456 w 2957513"/>
                            <a:gd name="connsiteY17" fmla="*/ 574148 h 807513"/>
                            <a:gd name="connsiteX18" fmla="*/ 654844 w 2957513"/>
                            <a:gd name="connsiteY18" fmla="*/ 564623 h 807513"/>
                            <a:gd name="connsiteX19" fmla="*/ 862013 w 2957513"/>
                            <a:gd name="connsiteY19" fmla="*/ 559861 h 807513"/>
                            <a:gd name="connsiteX20" fmla="*/ 1035844 w 2957513"/>
                            <a:gd name="connsiteY20" fmla="*/ 559861 h 807513"/>
                            <a:gd name="connsiteX21" fmla="*/ 1226344 w 2957513"/>
                            <a:gd name="connsiteY21" fmla="*/ 452704 h 807513"/>
                            <a:gd name="connsiteX22" fmla="*/ 1393031 w 2957513"/>
                            <a:gd name="connsiteY22" fmla="*/ 500329 h 807513"/>
                            <a:gd name="connsiteX23" fmla="*/ 1464469 w 2957513"/>
                            <a:gd name="connsiteY23" fmla="*/ 557479 h 807513"/>
                            <a:gd name="connsiteX24" fmla="*/ 1712119 w 2957513"/>
                            <a:gd name="connsiteY24" fmla="*/ 559861 h 807513"/>
                            <a:gd name="connsiteX25" fmla="*/ 2428875 w 2957513"/>
                            <a:gd name="connsiteY25" fmla="*/ 552717 h 807513"/>
                            <a:gd name="connsiteX26" fmla="*/ 2719388 w 2957513"/>
                            <a:gd name="connsiteY26" fmla="*/ 550336 h 807513"/>
                            <a:gd name="connsiteX27" fmla="*/ 2778919 w 2957513"/>
                            <a:gd name="connsiteY27" fmla="*/ 488423 h 807513"/>
                            <a:gd name="connsiteX28" fmla="*/ 2883694 w 2957513"/>
                            <a:gd name="connsiteY28" fmla="*/ 471754 h 807513"/>
                            <a:gd name="connsiteX29" fmla="*/ 2957513 w 2957513"/>
                            <a:gd name="connsiteY29" fmla="*/ 562242 h 807513"/>
                            <a:gd name="connsiteX0" fmla="*/ 0 w 2955132"/>
                            <a:gd name="connsiteY0" fmla="*/ 555099 h 807513"/>
                            <a:gd name="connsiteX1" fmla="*/ 66675 w 2955132"/>
                            <a:gd name="connsiteY1" fmla="*/ 562242 h 807513"/>
                            <a:gd name="connsiteX2" fmla="*/ 111919 w 2955132"/>
                            <a:gd name="connsiteY2" fmla="*/ 516998 h 807513"/>
                            <a:gd name="connsiteX3" fmla="*/ 169068 w 2955132"/>
                            <a:gd name="connsiteY3" fmla="*/ 505091 h 807513"/>
                            <a:gd name="connsiteX4" fmla="*/ 230982 w 2955132"/>
                            <a:gd name="connsiteY4" fmla="*/ 559861 h 807513"/>
                            <a:gd name="connsiteX5" fmla="*/ 278607 w 2955132"/>
                            <a:gd name="connsiteY5" fmla="*/ 564623 h 807513"/>
                            <a:gd name="connsiteX6" fmla="*/ 381000 w 2955132"/>
                            <a:gd name="connsiteY6" fmla="*/ 555098 h 807513"/>
                            <a:gd name="connsiteX7" fmla="*/ 392907 w 2955132"/>
                            <a:gd name="connsiteY7" fmla="*/ 555098 h 807513"/>
                            <a:gd name="connsiteX8" fmla="*/ 457200 w 2955132"/>
                            <a:gd name="connsiteY8" fmla="*/ 619392 h 807513"/>
                            <a:gd name="connsiteX9" fmla="*/ 464344 w 2955132"/>
                            <a:gd name="connsiteY9" fmla="*/ 526523 h 807513"/>
                            <a:gd name="connsiteX10" fmla="*/ 495300 w 2955132"/>
                            <a:gd name="connsiteY10" fmla="*/ 159811 h 807513"/>
                            <a:gd name="connsiteX11" fmla="*/ 514350 w 2955132"/>
                            <a:gd name="connsiteY11" fmla="*/ 5029 h 807513"/>
                            <a:gd name="connsiteX12" fmla="*/ 523875 w 2955132"/>
                            <a:gd name="connsiteY12" fmla="*/ 83611 h 807513"/>
                            <a:gd name="connsiteX13" fmla="*/ 554832 w 2955132"/>
                            <a:gd name="connsiteY13" fmla="*/ 514617 h 807513"/>
                            <a:gd name="connsiteX14" fmla="*/ 564357 w 2955132"/>
                            <a:gd name="connsiteY14" fmla="*/ 714642 h 807513"/>
                            <a:gd name="connsiteX15" fmla="*/ 571500 w 2955132"/>
                            <a:gd name="connsiteY15" fmla="*/ 807511 h 807513"/>
                            <a:gd name="connsiteX16" fmla="*/ 581025 w 2955132"/>
                            <a:gd name="connsiteY16" fmla="*/ 717023 h 807513"/>
                            <a:gd name="connsiteX17" fmla="*/ 600075 w 2955132"/>
                            <a:gd name="connsiteY17" fmla="*/ 574148 h 807513"/>
                            <a:gd name="connsiteX18" fmla="*/ 652463 w 2955132"/>
                            <a:gd name="connsiteY18" fmla="*/ 564623 h 807513"/>
                            <a:gd name="connsiteX19" fmla="*/ 859632 w 2955132"/>
                            <a:gd name="connsiteY19" fmla="*/ 559861 h 807513"/>
                            <a:gd name="connsiteX20" fmla="*/ 1033463 w 2955132"/>
                            <a:gd name="connsiteY20" fmla="*/ 559861 h 807513"/>
                            <a:gd name="connsiteX21" fmla="*/ 1223963 w 2955132"/>
                            <a:gd name="connsiteY21" fmla="*/ 452704 h 807513"/>
                            <a:gd name="connsiteX22" fmla="*/ 1390650 w 2955132"/>
                            <a:gd name="connsiteY22" fmla="*/ 500329 h 807513"/>
                            <a:gd name="connsiteX23" fmla="*/ 1462088 w 2955132"/>
                            <a:gd name="connsiteY23" fmla="*/ 557479 h 807513"/>
                            <a:gd name="connsiteX24" fmla="*/ 1709738 w 2955132"/>
                            <a:gd name="connsiteY24" fmla="*/ 559861 h 807513"/>
                            <a:gd name="connsiteX25" fmla="*/ 2426494 w 2955132"/>
                            <a:gd name="connsiteY25" fmla="*/ 552717 h 807513"/>
                            <a:gd name="connsiteX26" fmla="*/ 2717007 w 2955132"/>
                            <a:gd name="connsiteY26" fmla="*/ 550336 h 807513"/>
                            <a:gd name="connsiteX27" fmla="*/ 2776538 w 2955132"/>
                            <a:gd name="connsiteY27" fmla="*/ 488423 h 807513"/>
                            <a:gd name="connsiteX28" fmla="*/ 2881313 w 2955132"/>
                            <a:gd name="connsiteY28" fmla="*/ 471754 h 807513"/>
                            <a:gd name="connsiteX29" fmla="*/ 2955132 w 2955132"/>
                            <a:gd name="connsiteY29" fmla="*/ 562242 h 807513"/>
                            <a:gd name="connsiteX0" fmla="*/ 0 w 2955132"/>
                            <a:gd name="connsiteY0" fmla="*/ 555099 h 807513"/>
                            <a:gd name="connsiteX1" fmla="*/ 66675 w 2955132"/>
                            <a:gd name="connsiteY1" fmla="*/ 562242 h 807513"/>
                            <a:gd name="connsiteX2" fmla="*/ 111919 w 2955132"/>
                            <a:gd name="connsiteY2" fmla="*/ 516998 h 807513"/>
                            <a:gd name="connsiteX3" fmla="*/ 169068 w 2955132"/>
                            <a:gd name="connsiteY3" fmla="*/ 505091 h 807513"/>
                            <a:gd name="connsiteX4" fmla="*/ 230982 w 2955132"/>
                            <a:gd name="connsiteY4" fmla="*/ 559861 h 807513"/>
                            <a:gd name="connsiteX5" fmla="*/ 278607 w 2955132"/>
                            <a:gd name="connsiteY5" fmla="*/ 564623 h 807513"/>
                            <a:gd name="connsiteX6" fmla="*/ 381000 w 2955132"/>
                            <a:gd name="connsiteY6" fmla="*/ 555098 h 807513"/>
                            <a:gd name="connsiteX7" fmla="*/ 392907 w 2955132"/>
                            <a:gd name="connsiteY7" fmla="*/ 555098 h 807513"/>
                            <a:gd name="connsiteX8" fmla="*/ 457200 w 2955132"/>
                            <a:gd name="connsiteY8" fmla="*/ 619392 h 807513"/>
                            <a:gd name="connsiteX9" fmla="*/ 464344 w 2955132"/>
                            <a:gd name="connsiteY9" fmla="*/ 526523 h 807513"/>
                            <a:gd name="connsiteX10" fmla="*/ 495300 w 2955132"/>
                            <a:gd name="connsiteY10" fmla="*/ 159811 h 807513"/>
                            <a:gd name="connsiteX11" fmla="*/ 514350 w 2955132"/>
                            <a:gd name="connsiteY11" fmla="*/ 5029 h 807513"/>
                            <a:gd name="connsiteX12" fmla="*/ 523875 w 2955132"/>
                            <a:gd name="connsiteY12" fmla="*/ 83611 h 807513"/>
                            <a:gd name="connsiteX13" fmla="*/ 554832 w 2955132"/>
                            <a:gd name="connsiteY13" fmla="*/ 514617 h 807513"/>
                            <a:gd name="connsiteX14" fmla="*/ 564357 w 2955132"/>
                            <a:gd name="connsiteY14" fmla="*/ 714642 h 807513"/>
                            <a:gd name="connsiteX15" fmla="*/ 571500 w 2955132"/>
                            <a:gd name="connsiteY15" fmla="*/ 807511 h 807513"/>
                            <a:gd name="connsiteX16" fmla="*/ 581025 w 2955132"/>
                            <a:gd name="connsiteY16" fmla="*/ 717023 h 807513"/>
                            <a:gd name="connsiteX17" fmla="*/ 600075 w 2955132"/>
                            <a:gd name="connsiteY17" fmla="*/ 574148 h 807513"/>
                            <a:gd name="connsiteX18" fmla="*/ 697707 w 2955132"/>
                            <a:gd name="connsiteY18" fmla="*/ 559860 h 807513"/>
                            <a:gd name="connsiteX19" fmla="*/ 859632 w 2955132"/>
                            <a:gd name="connsiteY19" fmla="*/ 559861 h 807513"/>
                            <a:gd name="connsiteX20" fmla="*/ 1033463 w 2955132"/>
                            <a:gd name="connsiteY20" fmla="*/ 559861 h 807513"/>
                            <a:gd name="connsiteX21" fmla="*/ 1223963 w 2955132"/>
                            <a:gd name="connsiteY21" fmla="*/ 452704 h 807513"/>
                            <a:gd name="connsiteX22" fmla="*/ 1390650 w 2955132"/>
                            <a:gd name="connsiteY22" fmla="*/ 500329 h 807513"/>
                            <a:gd name="connsiteX23" fmla="*/ 1462088 w 2955132"/>
                            <a:gd name="connsiteY23" fmla="*/ 557479 h 807513"/>
                            <a:gd name="connsiteX24" fmla="*/ 1709738 w 2955132"/>
                            <a:gd name="connsiteY24" fmla="*/ 559861 h 807513"/>
                            <a:gd name="connsiteX25" fmla="*/ 2426494 w 2955132"/>
                            <a:gd name="connsiteY25" fmla="*/ 552717 h 807513"/>
                            <a:gd name="connsiteX26" fmla="*/ 2717007 w 2955132"/>
                            <a:gd name="connsiteY26" fmla="*/ 550336 h 807513"/>
                            <a:gd name="connsiteX27" fmla="*/ 2776538 w 2955132"/>
                            <a:gd name="connsiteY27" fmla="*/ 488423 h 807513"/>
                            <a:gd name="connsiteX28" fmla="*/ 2881313 w 2955132"/>
                            <a:gd name="connsiteY28" fmla="*/ 471754 h 807513"/>
                            <a:gd name="connsiteX29" fmla="*/ 2955132 w 2955132"/>
                            <a:gd name="connsiteY29" fmla="*/ 562242 h 807513"/>
                            <a:gd name="connsiteX0" fmla="*/ 0 w 2955132"/>
                            <a:gd name="connsiteY0" fmla="*/ 555099 h 807513"/>
                            <a:gd name="connsiteX1" fmla="*/ 66675 w 2955132"/>
                            <a:gd name="connsiteY1" fmla="*/ 562242 h 807513"/>
                            <a:gd name="connsiteX2" fmla="*/ 111919 w 2955132"/>
                            <a:gd name="connsiteY2" fmla="*/ 516998 h 807513"/>
                            <a:gd name="connsiteX3" fmla="*/ 169068 w 2955132"/>
                            <a:gd name="connsiteY3" fmla="*/ 505091 h 807513"/>
                            <a:gd name="connsiteX4" fmla="*/ 230982 w 2955132"/>
                            <a:gd name="connsiteY4" fmla="*/ 559861 h 807513"/>
                            <a:gd name="connsiteX5" fmla="*/ 278607 w 2955132"/>
                            <a:gd name="connsiteY5" fmla="*/ 564623 h 807513"/>
                            <a:gd name="connsiteX6" fmla="*/ 381000 w 2955132"/>
                            <a:gd name="connsiteY6" fmla="*/ 555098 h 807513"/>
                            <a:gd name="connsiteX7" fmla="*/ 392907 w 2955132"/>
                            <a:gd name="connsiteY7" fmla="*/ 555098 h 807513"/>
                            <a:gd name="connsiteX8" fmla="*/ 457200 w 2955132"/>
                            <a:gd name="connsiteY8" fmla="*/ 619392 h 807513"/>
                            <a:gd name="connsiteX9" fmla="*/ 464344 w 2955132"/>
                            <a:gd name="connsiteY9" fmla="*/ 526523 h 807513"/>
                            <a:gd name="connsiteX10" fmla="*/ 495300 w 2955132"/>
                            <a:gd name="connsiteY10" fmla="*/ 159811 h 807513"/>
                            <a:gd name="connsiteX11" fmla="*/ 514350 w 2955132"/>
                            <a:gd name="connsiteY11" fmla="*/ 5029 h 807513"/>
                            <a:gd name="connsiteX12" fmla="*/ 523875 w 2955132"/>
                            <a:gd name="connsiteY12" fmla="*/ 83611 h 807513"/>
                            <a:gd name="connsiteX13" fmla="*/ 554832 w 2955132"/>
                            <a:gd name="connsiteY13" fmla="*/ 514617 h 807513"/>
                            <a:gd name="connsiteX14" fmla="*/ 564357 w 2955132"/>
                            <a:gd name="connsiteY14" fmla="*/ 714642 h 807513"/>
                            <a:gd name="connsiteX15" fmla="*/ 571500 w 2955132"/>
                            <a:gd name="connsiteY15" fmla="*/ 807511 h 807513"/>
                            <a:gd name="connsiteX16" fmla="*/ 581025 w 2955132"/>
                            <a:gd name="connsiteY16" fmla="*/ 717023 h 807513"/>
                            <a:gd name="connsiteX17" fmla="*/ 607219 w 2955132"/>
                            <a:gd name="connsiteY17" fmla="*/ 574148 h 807513"/>
                            <a:gd name="connsiteX18" fmla="*/ 697707 w 2955132"/>
                            <a:gd name="connsiteY18" fmla="*/ 559860 h 807513"/>
                            <a:gd name="connsiteX19" fmla="*/ 859632 w 2955132"/>
                            <a:gd name="connsiteY19" fmla="*/ 559861 h 807513"/>
                            <a:gd name="connsiteX20" fmla="*/ 1033463 w 2955132"/>
                            <a:gd name="connsiteY20" fmla="*/ 559861 h 807513"/>
                            <a:gd name="connsiteX21" fmla="*/ 1223963 w 2955132"/>
                            <a:gd name="connsiteY21" fmla="*/ 452704 h 807513"/>
                            <a:gd name="connsiteX22" fmla="*/ 1390650 w 2955132"/>
                            <a:gd name="connsiteY22" fmla="*/ 500329 h 807513"/>
                            <a:gd name="connsiteX23" fmla="*/ 1462088 w 2955132"/>
                            <a:gd name="connsiteY23" fmla="*/ 557479 h 807513"/>
                            <a:gd name="connsiteX24" fmla="*/ 1709738 w 2955132"/>
                            <a:gd name="connsiteY24" fmla="*/ 559861 h 807513"/>
                            <a:gd name="connsiteX25" fmla="*/ 2426494 w 2955132"/>
                            <a:gd name="connsiteY25" fmla="*/ 552717 h 807513"/>
                            <a:gd name="connsiteX26" fmla="*/ 2717007 w 2955132"/>
                            <a:gd name="connsiteY26" fmla="*/ 550336 h 807513"/>
                            <a:gd name="connsiteX27" fmla="*/ 2776538 w 2955132"/>
                            <a:gd name="connsiteY27" fmla="*/ 488423 h 807513"/>
                            <a:gd name="connsiteX28" fmla="*/ 2881313 w 2955132"/>
                            <a:gd name="connsiteY28" fmla="*/ 471754 h 807513"/>
                            <a:gd name="connsiteX29" fmla="*/ 2955132 w 2955132"/>
                            <a:gd name="connsiteY29" fmla="*/ 562242 h 807513"/>
                            <a:gd name="connsiteX0" fmla="*/ 0 w 2955132"/>
                            <a:gd name="connsiteY0" fmla="*/ 555099 h 807513"/>
                            <a:gd name="connsiteX1" fmla="*/ 66675 w 2955132"/>
                            <a:gd name="connsiteY1" fmla="*/ 562242 h 807513"/>
                            <a:gd name="connsiteX2" fmla="*/ 111919 w 2955132"/>
                            <a:gd name="connsiteY2" fmla="*/ 516998 h 807513"/>
                            <a:gd name="connsiteX3" fmla="*/ 169068 w 2955132"/>
                            <a:gd name="connsiteY3" fmla="*/ 505091 h 807513"/>
                            <a:gd name="connsiteX4" fmla="*/ 230982 w 2955132"/>
                            <a:gd name="connsiteY4" fmla="*/ 559861 h 807513"/>
                            <a:gd name="connsiteX5" fmla="*/ 278607 w 2955132"/>
                            <a:gd name="connsiteY5" fmla="*/ 564623 h 807513"/>
                            <a:gd name="connsiteX6" fmla="*/ 381000 w 2955132"/>
                            <a:gd name="connsiteY6" fmla="*/ 555098 h 807513"/>
                            <a:gd name="connsiteX7" fmla="*/ 392907 w 2955132"/>
                            <a:gd name="connsiteY7" fmla="*/ 555098 h 807513"/>
                            <a:gd name="connsiteX8" fmla="*/ 457200 w 2955132"/>
                            <a:gd name="connsiteY8" fmla="*/ 619392 h 807513"/>
                            <a:gd name="connsiteX9" fmla="*/ 464344 w 2955132"/>
                            <a:gd name="connsiteY9" fmla="*/ 526523 h 807513"/>
                            <a:gd name="connsiteX10" fmla="*/ 495300 w 2955132"/>
                            <a:gd name="connsiteY10" fmla="*/ 159811 h 807513"/>
                            <a:gd name="connsiteX11" fmla="*/ 514350 w 2955132"/>
                            <a:gd name="connsiteY11" fmla="*/ 5029 h 807513"/>
                            <a:gd name="connsiteX12" fmla="*/ 523875 w 2955132"/>
                            <a:gd name="connsiteY12" fmla="*/ 83611 h 807513"/>
                            <a:gd name="connsiteX13" fmla="*/ 554832 w 2955132"/>
                            <a:gd name="connsiteY13" fmla="*/ 514617 h 807513"/>
                            <a:gd name="connsiteX14" fmla="*/ 564357 w 2955132"/>
                            <a:gd name="connsiteY14" fmla="*/ 714642 h 807513"/>
                            <a:gd name="connsiteX15" fmla="*/ 571500 w 2955132"/>
                            <a:gd name="connsiteY15" fmla="*/ 807511 h 807513"/>
                            <a:gd name="connsiteX16" fmla="*/ 581025 w 2955132"/>
                            <a:gd name="connsiteY16" fmla="*/ 717023 h 807513"/>
                            <a:gd name="connsiteX17" fmla="*/ 595313 w 2955132"/>
                            <a:gd name="connsiteY17" fmla="*/ 569386 h 807513"/>
                            <a:gd name="connsiteX18" fmla="*/ 697707 w 2955132"/>
                            <a:gd name="connsiteY18" fmla="*/ 559860 h 807513"/>
                            <a:gd name="connsiteX19" fmla="*/ 859632 w 2955132"/>
                            <a:gd name="connsiteY19" fmla="*/ 559861 h 807513"/>
                            <a:gd name="connsiteX20" fmla="*/ 1033463 w 2955132"/>
                            <a:gd name="connsiteY20" fmla="*/ 559861 h 807513"/>
                            <a:gd name="connsiteX21" fmla="*/ 1223963 w 2955132"/>
                            <a:gd name="connsiteY21" fmla="*/ 452704 h 807513"/>
                            <a:gd name="connsiteX22" fmla="*/ 1390650 w 2955132"/>
                            <a:gd name="connsiteY22" fmla="*/ 500329 h 807513"/>
                            <a:gd name="connsiteX23" fmla="*/ 1462088 w 2955132"/>
                            <a:gd name="connsiteY23" fmla="*/ 557479 h 807513"/>
                            <a:gd name="connsiteX24" fmla="*/ 1709738 w 2955132"/>
                            <a:gd name="connsiteY24" fmla="*/ 559861 h 807513"/>
                            <a:gd name="connsiteX25" fmla="*/ 2426494 w 2955132"/>
                            <a:gd name="connsiteY25" fmla="*/ 552717 h 807513"/>
                            <a:gd name="connsiteX26" fmla="*/ 2717007 w 2955132"/>
                            <a:gd name="connsiteY26" fmla="*/ 550336 h 807513"/>
                            <a:gd name="connsiteX27" fmla="*/ 2776538 w 2955132"/>
                            <a:gd name="connsiteY27" fmla="*/ 488423 h 807513"/>
                            <a:gd name="connsiteX28" fmla="*/ 2881313 w 2955132"/>
                            <a:gd name="connsiteY28" fmla="*/ 471754 h 807513"/>
                            <a:gd name="connsiteX29" fmla="*/ 2955132 w 2955132"/>
                            <a:gd name="connsiteY29" fmla="*/ 562242 h 807513"/>
                            <a:gd name="connsiteX0" fmla="*/ 0 w 2955132"/>
                            <a:gd name="connsiteY0" fmla="*/ 555099 h 807513"/>
                            <a:gd name="connsiteX1" fmla="*/ 66675 w 2955132"/>
                            <a:gd name="connsiteY1" fmla="*/ 562242 h 807513"/>
                            <a:gd name="connsiteX2" fmla="*/ 111919 w 2955132"/>
                            <a:gd name="connsiteY2" fmla="*/ 516998 h 807513"/>
                            <a:gd name="connsiteX3" fmla="*/ 169068 w 2955132"/>
                            <a:gd name="connsiteY3" fmla="*/ 505091 h 807513"/>
                            <a:gd name="connsiteX4" fmla="*/ 230982 w 2955132"/>
                            <a:gd name="connsiteY4" fmla="*/ 559861 h 807513"/>
                            <a:gd name="connsiteX5" fmla="*/ 278607 w 2955132"/>
                            <a:gd name="connsiteY5" fmla="*/ 564623 h 807513"/>
                            <a:gd name="connsiteX6" fmla="*/ 381000 w 2955132"/>
                            <a:gd name="connsiteY6" fmla="*/ 555098 h 807513"/>
                            <a:gd name="connsiteX7" fmla="*/ 392907 w 2955132"/>
                            <a:gd name="connsiteY7" fmla="*/ 555098 h 807513"/>
                            <a:gd name="connsiteX8" fmla="*/ 457200 w 2955132"/>
                            <a:gd name="connsiteY8" fmla="*/ 619392 h 807513"/>
                            <a:gd name="connsiteX9" fmla="*/ 464344 w 2955132"/>
                            <a:gd name="connsiteY9" fmla="*/ 526523 h 807513"/>
                            <a:gd name="connsiteX10" fmla="*/ 495300 w 2955132"/>
                            <a:gd name="connsiteY10" fmla="*/ 159811 h 807513"/>
                            <a:gd name="connsiteX11" fmla="*/ 514350 w 2955132"/>
                            <a:gd name="connsiteY11" fmla="*/ 5029 h 807513"/>
                            <a:gd name="connsiteX12" fmla="*/ 523875 w 2955132"/>
                            <a:gd name="connsiteY12" fmla="*/ 83611 h 807513"/>
                            <a:gd name="connsiteX13" fmla="*/ 554832 w 2955132"/>
                            <a:gd name="connsiteY13" fmla="*/ 514617 h 807513"/>
                            <a:gd name="connsiteX14" fmla="*/ 564357 w 2955132"/>
                            <a:gd name="connsiteY14" fmla="*/ 714642 h 807513"/>
                            <a:gd name="connsiteX15" fmla="*/ 571500 w 2955132"/>
                            <a:gd name="connsiteY15" fmla="*/ 807511 h 807513"/>
                            <a:gd name="connsiteX16" fmla="*/ 581025 w 2955132"/>
                            <a:gd name="connsiteY16" fmla="*/ 717023 h 807513"/>
                            <a:gd name="connsiteX17" fmla="*/ 595313 w 2955132"/>
                            <a:gd name="connsiteY17" fmla="*/ 569386 h 807513"/>
                            <a:gd name="connsiteX18" fmla="*/ 697707 w 2955132"/>
                            <a:gd name="connsiteY18" fmla="*/ 559860 h 807513"/>
                            <a:gd name="connsiteX19" fmla="*/ 859632 w 2955132"/>
                            <a:gd name="connsiteY19" fmla="*/ 559861 h 807513"/>
                            <a:gd name="connsiteX20" fmla="*/ 1033463 w 2955132"/>
                            <a:gd name="connsiteY20" fmla="*/ 559861 h 807513"/>
                            <a:gd name="connsiteX21" fmla="*/ 1223963 w 2955132"/>
                            <a:gd name="connsiteY21" fmla="*/ 452704 h 807513"/>
                            <a:gd name="connsiteX22" fmla="*/ 1390650 w 2955132"/>
                            <a:gd name="connsiteY22" fmla="*/ 500329 h 807513"/>
                            <a:gd name="connsiteX23" fmla="*/ 1462088 w 2955132"/>
                            <a:gd name="connsiteY23" fmla="*/ 557479 h 807513"/>
                            <a:gd name="connsiteX24" fmla="*/ 1709738 w 2955132"/>
                            <a:gd name="connsiteY24" fmla="*/ 559861 h 807513"/>
                            <a:gd name="connsiteX25" fmla="*/ 2426494 w 2955132"/>
                            <a:gd name="connsiteY25" fmla="*/ 552717 h 807513"/>
                            <a:gd name="connsiteX26" fmla="*/ 2717007 w 2955132"/>
                            <a:gd name="connsiteY26" fmla="*/ 550336 h 807513"/>
                            <a:gd name="connsiteX27" fmla="*/ 2776538 w 2955132"/>
                            <a:gd name="connsiteY27" fmla="*/ 488423 h 807513"/>
                            <a:gd name="connsiteX28" fmla="*/ 2881313 w 2955132"/>
                            <a:gd name="connsiteY28" fmla="*/ 471754 h 807513"/>
                            <a:gd name="connsiteX29" fmla="*/ 2955132 w 2955132"/>
                            <a:gd name="connsiteY29" fmla="*/ 562242 h 807513"/>
                            <a:gd name="connsiteX0" fmla="*/ 0 w 2955132"/>
                            <a:gd name="connsiteY0" fmla="*/ 555099 h 807513"/>
                            <a:gd name="connsiteX1" fmla="*/ 66675 w 2955132"/>
                            <a:gd name="connsiteY1" fmla="*/ 562242 h 807513"/>
                            <a:gd name="connsiteX2" fmla="*/ 111919 w 2955132"/>
                            <a:gd name="connsiteY2" fmla="*/ 516998 h 807513"/>
                            <a:gd name="connsiteX3" fmla="*/ 169068 w 2955132"/>
                            <a:gd name="connsiteY3" fmla="*/ 505091 h 807513"/>
                            <a:gd name="connsiteX4" fmla="*/ 230982 w 2955132"/>
                            <a:gd name="connsiteY4" fmla="*/ 559861 h 807513"/>
                            <a:gd name="connsiteX5" fmla="*/ 278607 w 2955132"/>
                            <a:gd name="connsiteY5" fmla="*/ 564623 h 807513"/>
                            <a:gd name="connsiteX6" fmla="*/ 381000 w 2955132"/>
                            <a:gd name="connsiteY6" fmla="*/ 555098 h 807513"/>
                            <a:gd name="connsiteX7" fmla="*/ 402432 w 2955132"/>
                            <a:gd name="connsiteY7" fmla="*/ 552716 h 807513"/>
                            <a:gd name="connsiteX8" fmla="*/ 457200 w 2955132"/>
                            <a:gd name="connsiteY8" fmla="*/ 619392 h 807513"/>
                            <a:gd name="connsiteX9" fmla="*/ 464344 w 2955132"/>
                            <a:gd name="connsiteY9" fmla="*/ 526523 h 807513"/>
                            <a:gd name="connsiteX10" fmla="*/ 495300 w 2955132"/>
                            <a:gd name="connsiteY10" fmla="*/ 159811 h 807513"/>
                            <a:gd name="connsiteX11" fmla="*/ 514350 w 2955132"/>
                            <a:gd name="connsiteY11" fmla="*/ 5029 h 807513"/>
                            <a:gd name="connsiteX12" fmla="*/ 523875 w 2955132"/>
                            <a:gd name="connsiteY12" fmla="*/ 83611 h 807513"/>
                            <a:gd name="connsiteX13" fmla="*/ 554832 w 2955132"/>
                            <a:gd name="connsiteY13" fmla="*/ 514617 h 807513"/>
                            <a:gd name="connsiteX14" fmla="*/ 564357 w 2955132"/>
                            <a:gd name="connsiteY14" fmla="*/ 714642 h 807513"/>
                            <a:gd name="connsiteX15" fmla="*/ 571500 w 2955132"/>
                            <a:gd name="connsiteY15" fmla="*/ 807511 h 807513"/>
                            <a:gd name="connsiteX16" fmla="*/ 581025 w 2955132"/>
                            <a:gd name="connsiteY16" fmla="*/ 717023 h 807513"/>
                            <a:gd name="connsiteX17" fmla="*/ 595313 w 2955132"/>
                            <a:gd name="connsiteY17" fmla="*/ 569386 h 807513"/>
                            <a:gd name="connsiteX18" fmla="*/ 697707 w 2955132"/>
                            <a:gd name="connsiteY18" fmla="*/ 559860 h 807513"/>
                            <a:gd name="connsiteX19" fmla="*/ 859632 w 2955132"/>
                            <a:gd name="connsiteY19" fmla="*/ 559861 h 807513"/>
                            <a:gd name="connsiteX20" fmla="*/ 1033463 w 2955132"/>
                            <a:gd name="connsiteY20" fmla="*/ 559861 h 807513"/>
                            <a:gd name="connsiteX21" fmla="*/ 1223963 w 2955132"/>
                            <a:gd name="connsiteY21" fmla="*/ 452704 h 807513"/>
                            <a:gd name="connsiteX22" fmla="*/ 1390650 w 2955132"/>
                            <a:gd name="connsiteY22" fmla="*/ 500329 h 807513"/>
                            <a:gd name="connsiteX23" fmla="*/ 1462088 w 2955132"/>
                            <a:gd name="connsiteY23" fmla="*/ 557479 h 807513"/>
                            <a:gd name="connsiteX24" fmla="*/ 1709738 w 2955132"/>
                            <a:gd name="connsiteY24" fmla="*/ 559861 h 807513"/>
                            <a:gd name="connsiteX25" fmla="*/ 2426494 w 2955132"/>
                            <a:gd name="connsiteY25" fmla="*/ 552717 h 807513"/>
                            <a:gd name="connsiteX26" fmla="*/ 2717007 w 2955132"/>
                            <a:gd name="connsiteY26" fmla="*/ 550336 h 807513"/>
                            <a:gd name="connsiteX27" fmla="*/ 2776538 w 2955132"/>
                            <a:gd name="connsiteY27" fmla="*/ 488423 h 807513"/>
                            <a:gd name="connsiteX28" fmla="*/ 2881313 w 2955132"/>
                            <a:gd name="connsiteY28" fmla="*/ 471754 h 807513"/>
                            <a:gd name="connsiteX29" fmla="*/ 2955132 w 2955132"/>
                            <a:gd name="connsiteY29" fmla="*/ 562242 h 807513"/>
                            <a:gd name="connsiteX0" fmla="*/ 0 w 2955132"/>
                            <a:gd name="connsiteY0" fmla="*/ 555099 h 807513"/>
                            <a:gd name="connsiteX1" fmla="*/ 66675 w 2955132"/>
                            <a:gd name="connsiteY1" fmla="*/ 562242 h 807513"/>
                            <a:gd name="connsiteX2" fmla="*/ 111919 w 2955132"/>
                            <a:gd name="connsiteY2" fmla="*/ 516998 h 807513"/>
                            <a:gd name="connsiteX3" fmla="*/ 169068 w 2955132"/>
                            <a:gd name="connsiteY3" fmla="*/ 505091 h 807513"/>
                            <a:gd name="connsiteX4" fmla="*/ 230982 w 2955132"/>
                            <a:gd name="connsiteY4" fmla="*/ 559861 h 807513"/>
                            <a:gd name="connsiteX5" fmla="*/ 278607 w 2955132"/>
                            <a:gd name="connsiteY5" fmla="*/ 564623 h 807513"/>
                            <a:gd name="connsiteX6" fmla="*/ 381000 w 2955132"/>
                            <a:gd name="connsiteY6" fmla="*/ 555098 h 807513"/>
                            <a:gd name="connsiteX7" fmla="*/ 402432 w 2955132"/>
                            <a:gd name="connsiteY7" fmla="*/ 552716 h 807513"/>
                            <a:gd name="connsiteX8" fmla="*/ 457200 w 2955132"/>
                            <a:gd name="connsiteY8" fmla="*/ 619392 h 807513"/>
                            <a:gd name="connsiteX9" fmla="*/ 464344 w 2955132"/>
                            <a:gd name="connsiteY9" fmla="*/ 526523 h 807513"/>
                            <a:gd name="connsiteX10" fmla="*/ 495300 w 2955132"/>
                            <a:gd name="connsiteY10" fmla="*/ 159811 h 807513"/>
                            <a:gd name="connsiteX11" fmla="*/ 514350 w 2955132"/>
                            <a:gd name="connsiteY11" fmla="*/ 5029 h 807513"/>
                            <a:gd name="connsiteX12" fmla="*/ 523875 w 2955132"/>
                            <a:gd name="connsiteY12" fmla="*/ 83611 h 807513"/>
                            <a:gd name="connsiteX13" fmla="*/ 554832 w 2955132"/>
                            <a:gd name="connsiteY13" fmla="*/ 514617 h 807513"/>
                            <a:gd name="connsiteX14" fmla="*/ 564357 w 2955132"/>
                            <a:gd name="connsiteY14" fmla="*/ 714642 h 807513"/>
                            <a:gd name="connsiteX15" fmla="*/ 571500 w 2955132"/>
                            <a:gd name="connsiteY15" fmla="*/ 807511 h 807513"/>
                            <a:gd name="connsiteX16" fmla="*/ 581025 w 2955132"/>
                            <a:gd name="connsiteY16" fmla="*/ 717023 h 807513"/>
                            <a:gd name="connsiteX17" fmla="*/ 595313 w 2955132"/>
                            <a:gd name="connsiteY17" fmla="*/ 569386 h 807513"/>
                            <a:gd name="connsiteX18" fmla="*/ 697707 w 2955132"/>
                            <a:gd name="connsiteY18" fmla="*/ 559860 h 807513"/>
                            <a:gd name="connsiteX19" fmla="*/ 859632 w 2955132"/>
                            <a:gd name="connsiteY19" fmla="*/ 559861 h 807513"/>
                            <a:gd name="connsiteX20" fmla="*/ 1040607 w 2955132"/>
                            <a:gd name="connsiteY20" fmla="*/ 555099 h 807513"/>
                            <a:gd name="connsiteX21" fmla="*/ 1223963 w 2955132"/>
                            <a:gd name="connsiteY21" fmla="*/ 452704 h 807513"/>
                            <a:gd name="connsiteX22" fmla="*/ 1390650 w 2955132"/>
                            <a:gd name="connsiteY22" fmla="*/ 500329 h 807513"/>
                            <a:gd name="connsiteX23" fmla="*/ 1462088 w 2955132"/>
                            <a:gd name="connsiteY23" fmla="*/ 557479 h 807513"/>
                            <a:gd name="connsiteX24" fmla="*/ 1709738 w 2955132"/>
                            <a:gd name="connsiteY24" fmla="*/ 559861 h 807513"/>
                            <a:gd name="connsiteX25" fmla="*/ 2426494 w 2955132"/>
                            <a:gd name="connsiteY25" fmla="*/ 552717 h 807513"/>
                            <a:gd name="connsiteX26" fmla="*/ 2717007 w 2955132"/>
                            <a:gd name="connsiteY26" fmla="*/ 550336 h 807513"/>
                            <a:gd name="connsiteX27" fmla="*/ 2776538 w 2955132"/>
                            <a:gd name="connsiteY27" fmla="*/ 488423 h 807513"/>
                            <a:gd name="connsiteX28" fmla="*/ 2881313 w 2955132"/>
                            <a:gd name="connsiteY28" fmla="*/ 471754 h 807513"/>
                            <a:gd name="connsiteX29" fmla="*/ 2955132 w 2955132"/>
                            <a:gd name="connsiteY29" fmla="*/ 562242 h 807513"/>
                            <a:gd name="connsiteX0" fmla="*/ 0 w 2955132"/>
                            <a:gd name="connsiteY0" fmla="*/ 555099 h 807513"/>
                            <a:gd name="connsiteX1" fmla="*/ 66675 w 2955132"/>
                            <a:gd name="connsiteY1" fmla="*/ 562242 h 807513"/>
                            <a:gd name="connsiteX2" fmla="*/ 111919 w 2955132"/>
                            <a:gd name="connsiteY2" fmla="*/ 516998 h 807513"/>
                            <a:gd name="connsiteX3" fmla="*/ 169068 w 2955132"/>
                            <a:gd name="connsiteY3" fmla="*/ 505091 h 807513"/>
                            <a:gd name="connsiteX4" fmla="*/ 230982 w 2955132"/>
                            <a:gd name="connsiteY4" fmla="*/ 559861 h 807513"/>
                            <a:gd name="connsiteX5" fmla="*/ 278607 w 2955132"/>
                            <a:gd name="connsiteY5" fmla="*/ 564623 h 807513"/>
                            <a:gd name="connsiteX6" fmla="*/ 381000 w 2955132"/>
                            <a:gd name="connsiteY6" fmla="*/ 555098 h 807513"/>
                            <a:gd name="connsiteX7" fmla="*/ 402432 w 2955132"/>
                            <a:gd name="connsiteY7" fmla="*/ 552716 h 807513"/>
                            <a:gd name="connsiteX8" fmla="*/ 457200 w 2955132"/>
                            <a:gd name="connsiteY8" fmla="*/ 619392 h 807513"/>
                            <a:gd name="connsiteX9" fmla="*/ 464344 w 2955132"/>
                            <a:gd name="connsiteY9" fmla="*/ 526523 h 807513"/>
                            <a:gd name="connsiteX10" fmla="*/ 495300 w 2955132"/>
                            <a:gd name="connsiteY10" fmla="*/ 159811 h 807513"/>
                            <a:gd name="connsiteX11" fmla="*/ 514350 w 2955132"/>
                            <a:gd name="connsiteY11" fmla="*/ 5029 h 807513"/>
                            <a:gd name="connsiteX12" fmla="*/ 523875 w 2955132"/>
                            <a:gd name="connsiteY12" fmla="*/ 83611 h 807513"/>
                            <a:gd name="connsiteX13" fmla="*/ 554832 w 2955132"/>
                            <a:gd name="connsiteY13" fmla="*/ 514617 h 807513"/>
                            <a:gd name="connsiteX14" fmla="*/ 564357 w 2955132"/>
                            <a:gd name="connsiteY14" fmla="*/ 714642 h 807513"/>
                            <a:gd name="connsiteX15" fmla="*/ 571500 w 2955132"/>
                            <a:gd name="connsiteY15" fmla="*/ 807511 h 807513"/>
                            <a:gd name="connsiteX16" fmla="*/ 581025 w 2955132"/>
                            <a:gd name="connsiteY16" fmla="*/ 717023 h 807513"/>
                            <a:gd name="connsiteX17" fmla="*/ 595313 w 2955132"/>
                            <a:gd name="connsiteY17" fmla="*/ 569386 h 807513"/>
                            <a:gd name="connsiteX18" fmla="*/ 697707 w 2955132"/>
                            <a:gd name="connsiteY18" fmla="*/ 559860 h 807513"/>
                            <a:gd name="connsiteX19" fmla="*/ 859632 w 2955132"/>
                            <a:gd name="connsiteY19" fmla="*/ 559861 h 807513"/>
                            <a:gd name="connsiteX20" fmla="*/ 1040607 w 2955132"/>
                            <a:gd name="connsiteY20" fmla="*/ 555099 h 807513"/>
                            <a:gd name="connsiteX21" fmla="*/ 1231106 w 2955132"/>
                            <a:gd name="connsiteY21" fmla="*/ 476517 h 807513"/>
                            <a:gd name="connsiteX22" fmla="*/ 1390650 w 2955132"/>
                            <a:gd name="connsiteY22" fmla="*/ 500329 h 807513"/>
                            <a:gd name="connsiteX23" fmla="*/ 1462088 w 2955132"/>
                            <a:gd name="connsiteY23" fmla="*/ 557479 h 807513"/>
                            <a:gd name="connsiteX24" fmla="*/ 1709738 w 2955132"/>
                            <a:gd name="connsiteY24" fmla="*/ 559861 h 807513"/>
                            <a:gd name="connsiteX25" fmla="*/ 2426494 w 2955132"/>
                            <a:gd name="connsiteY25" fmla="*/ 552717 h 807513"/>
                            <a:gd name="connsiteX26" fmla="*/ 2717007 w 2955132"/>
                            <a:gd name="connsiteY26" fmla="*/ 550336 h 807513"/>
                            <a:gd name="connsiteX27" fmla="*/ 2776538 w 2955132"/>
                            <a:gd name="connsiteY27" fmla="*/ 488423 h 807513"/>
                            <a:gd name="connsiteX28" fmla="*/ 2881313 w 2955132"/>
                            <a:gd name="connsiteY28" fmla="*/ 471754 h 807513"/>
                            <a:gd name="connsiteX29" fmla="*/ 2955132 w 2955132"/>
                            <a:gd name="connsiteY29" fmla="*/ 562242 h 807513"/>
                            <a:gd name="connsiteX0" fmla="*/ 0 w 2955132"/>
                            <a:gd name="connsiteY0" fmla="*/ 555099 h 807513"/>
                            <a:gd name="connsiteX1" fmla="*/ 66675 w 2955132"/>
                            <a:gd name="connsiteY1" fmla="*/ 562242 h 807513"/>
                            <a:gd name="connsiteX2" fmla="*/ 111919 w 2955132"/>
                            <a:gd name="connsiteY2" fmla="*/ 516998 h 807513"/>
                            <a:gd name="connsiteX3" fmla="*/ 169068 w 2955132"/>
                            <a:gd name="connsiteY3" fmla="*/ 505091 h 807513"/>
                            <a:gd name="connsiteX4" fmla="*/ 230982 w 2955132"/>
                            <a:gd name="connsiteY4" fmla="*/ 559861 h 807513"/>
                            <a:gd name="connsiteX5" fmla="*/ 278607 w 2955132"/>
                            <a:gd name="connsiteY5" fmla="*/ 564623 h 807513"/>
                            <a:gd name="connsiteX6" fmla="*/ 381000 w 2955132"/>
                            <a:gd name="connsiteY6" fmla="*/ 555098 h 807513"/>
                            <a:gd name="connsiteX7" fmla="*/ 402432 w 2955132"/>
                            <a:gd name="connsiteY7" fmla="*/ 552716 h 807513"/>
                            <a:gd name="connsiteX8" fmla="*/ 457200 w 2955132"/>
                            <a:gd name="connsiteY8" fmla="*/ 619392 h 807513"/>
                            <a:gd name="connsiteX9" fmla="*/ 464344 w 2955132"/>
                            <a:gd name="connsiteY9" fmla="*/ 526523 h 807513"/>
                            <a:gd name="connsiteX10" fmla="*/ 495300 w 2955132"/>
                            <a:gd name="connsiteY10" fmla="*/ 159811 h 807513"/>
                            <a:gd name="connsiteX11" fmla="*/ 514350 w 2955132"/>
                            <a:gd name="connsiteY11" fmla="*/ 5029 h 807513"/>
                            <a:gd name="connsiteX12" fmla="*/ 523875 w 2955132"/>
                            <a:gd name="connsiteY12" fmla="*/ 83611 h 807513"/>
                            <a:gd name="connsiteX13" fmla="*/ 554832 w 2955132"/>
                            <a:gd name="connsiteY13" fmla="*/ 514617 h 807513"/>
                            <a:gd name="connsiteX14" fmla="*/ 564357 w 2955132"/>
                            <a:gd name="connsiteY14" fmla="*/ 714642 h 807513"/>
                            <a:gd name="connsiteX15" fmla="*/ 571500 w 2955132"/>
                            <a:gd name="connsiteY15" fmla="*/ 807511 h 807513"/>
                            <a:gd name="connsiteX16" fmla="*/ 581025 w 2955132"/>
                            <a:gd name="connsiteY16" fmla="*/ 717023 h 807513"/>
                            <a:gd name="connsiteX17" fmla="*/ 595313 w 2955132"/>
                            <a:gd name="connsiteY17" fmla="*/ 569386 h 807513"/>
                            <a:gd name="connsiteX18" fmla="*/ 697707 w 2955132"/>
                            <a:gd name="connsiteY18" fmla="*/ 559860 h 807513"/>
                            <a:gd name="connsiteX19" fmla="*/ 859632 w 2955132"/>
                            <a:gd name="connsiteY19" fmla="*/ 559861 h 807513"/>
                            <a:gd name="connsiteX20" fmla="*/ 1040607 w 2955132"/>
                            <a:gd name="connsiteY20" fmla="*/ 555099 h 807513"/>
                            <a:gd name="connsiteX21" fmla="*/ 1228725 w 2955132"/>
                            <a:gd name="connsiteY21" fmla="*/ 452705 h 807513"/>
                            <a:gd name="connsiteX22" fmla="*/ 1390650 w 2955132"/>
                            <a:gd name="connsiteY22" fmla="*/ 500329 h 807513"/>
                            <a:gd name="connsiteX23" fmla="*/ 1462088 w 2955132"/>
                            <a:gd name="connsiteY23" fmla="*/ 557479 h 807513"/>
                            <a:gd name="connsiteX24" fmla="*/ 1709738 w 2955132"/>
                            <a:gd name="connsiteY24" fmla="*/ 559861 h 807513"/>
                            <a:gd name="connsiteX25" fmla="*/ 2426494 w 2955132"/>
                            <a:gd name="connsiteY25" fmla="*/ 552717 h 807513"/>
                            <a:gd name="connsiteX26" fmla="*/ 2717007 w 2955132"/>
                            <a:gd name="connsiteY26" fmla="*/ 550336 h 807513"/>
                            <a:gd name="connsiteX27" fmla="*/ 2776538 w 2955132"/>
                            <a:gd name="connsiteY27" fmla="*/ 488423 h 807513"/>
                            <a:gd name="connsiteX28" fmla="*/ 2881313 w 2955132"/>
                            <a:gd name="connsiteY28" fmla="*/ 471754 h 807513"/>
                            <a:gd name="connsiteX29" fmla="*/ 2955132 w 2955132"/>
                            <a:gd name="connsiteY29" fmla="*/ 562242 h 807513"/>
                            <a:gd name="connsiteX0" fmla="*/ 0 w 2955132"/>
                            <a:gd name="connsiteY0" fmla="*/ 555099 h 807513"/>
                            <a:gd name="connsiteX1" fmla="*/ 66675 w 2955132"/>
                            <a:gd name="connsiteY1" fmla="*/ 562242 h 807513"/>
                            <a:gd name="connsiteX2" fmla="*/ 111919 w 2955132"/>
                            <a:gd name="connsiteY2" fmla="*/ 516998 h 807513"/>
                            <a:gd name="connsiteX3" fmla="*/ 169068 w 2955132"/>
                            <a:gd name="connsiteY3" fmla="*/ 505091 h 807513"/>
                            <a:gd name="connsiteX4" fmla="*/ 230982 w 2955132"/>
                            <a:gd name="connsiteY4" fmla="*/ 559861 h 807513"/>
                            <a:gd name="connsiteX5" fmla="*/ 278607 w 2955132"/>
                            <a:gd name="connsiteY5" fmla="*/ 564623 h 807513"/>
                            <a:gd name="connsiteX6" fmla="*/ 381000 w 2955132"/>
                            <a:gd name="connsiteY6" fmla="*/ 555098 h 807513"/>
                            <a:gd name="connsiteX7" fmla="*/ 402432 w 2955132"/>
                            <a:gd name="connsiteY7" fmla="*/ 552716 h 807513"/>
                            <a:gd name="connsiteX8" fmla="*/ 457200 w 2955132"/>
                            <a:gd name="connsiteY8" fmla="*/ 619392 h 807513"/>
                            <a:gd name="connsiteX9" fmla="*/ 464344 w 2955132"/>
                            <a:gd name="connsiteY9" fmla="*/ 526523 h 807513"/>
                            <a:gd name="connsiteX10" fmla="*/ 495300 w 2955132"/>
                            <a:gd name="connsiteY10" fmla="*/ 159811 h 807513"/>
                            <a:gd name="connsiteX11" fmla="*/ 514350 w 2955132"/>
                            <a:gd name="connsiteY11" fmla="*/ 5029 h 807513"/>
                            <a:gd name="connsiteX12" fmla="*/ 523875 w 2955132"/>
                            <a:gd name="connsiteY12" fmla="*/ 83611 h 807513"/>
                            <a:gd name="connsiteX13" fmla="*/ 554832 w 2955132"/>
                            <a:gd name="connsiteY13" fmla="*/ 514617 h 807513"/>
                            <a:gd name="connsiteX14" fmla="*/ 564357 w 2955132"/>
                            <a:gd name="connsiteY14" fmla="*/ 714642 h 807513"/>
                            <a:gd name="connsiteX15" fmla="*/ 571500 w 2955132"/>
                            <a:gd name="connsiteY15" fmla="*/ 807511 h 807513"/>
                            <a:gd name="connsiteX16" fmla="*/ 581025 w 2955132"/>
                            <a:gd name="connsiteY16" fmla="*/ 717023 h 807513"/>
                            <a:gd name="connsiteX17" fmla="*/ 595313 w 2955132"/>
                            <a:gd name="connsiteY17" fmla="*/ 569386 h 807513"/>
                            <a:gd name="connsiteX18" fmla="*/ 697707 w 2955132"/>
                            <a:gd name="connsiteY18" fmla="*/ 559860 h 807513"/>
                            <a:gd name="connsiteX19" fmla="*/ 859632 w 2955132"/>
                            <a:gd name="connsiteY19" fmla="*/ 559861 h 807513"/>
                            <a:gd name="connsiteX20" fmla="*/ 1040607 w 2955132"/>
                            <a:gd name="connsiteY20" fmla="*/ 555099 h 807513"/>
                            <a:gd name="connsiteX21" fmla="*/ 1228725 w 2955132"/>
                            <a:gd name="connsiteY21" fmla="*/ 452705 h 807513"/>
                            <a:gd name="connsiteX22" fmla="*/ 1354931 w 2955132"/>
                            <a:gd name="connsiteY22" fmla="*/ 483661 h 807513"/>
                            <a:gd name="connsiteX23" fmla="*/ 1462088 w 2955132"/>
                            <a:gd name="connsiteY23" fmla="*/ 557479 h 807513"/>
                            <a:gd name="connsiteX24" fmla="*/ 1709738 w 2955132"/>
                            <a:gd name="connsiteY24" fmla="*/ 559861 h 807513"/>
                            <a:gd name="connsiteX25" fmla="*/ 2426494 w 2955132"/>
                            <a:gd name="connsiteY25" fmla="*/ 552717 h 807513"/>
                            <a:gd name="connsiteX26" fmla="*/ 2717007 w 2955132"/>
                            <a:gd name="connsiteY26" fmla="*/ 550336 h 807513"/>
                            <a:gd name="connsiteX27" fmla="*/ 2776538 w 2955132"/>
                            <a:gd name="connsiteY27" fmla="*/ 488423 h 807513"/>
                            <a:gd name="connsiteX28" fmla="*/ 2881313 w 2955132"/>
                            <a:gd name="connsiteY28" fmla="*/ 471754 h 807513"/>
                            <a:gd name="connsiteX29" fmla="*/ 2955132 w 2955132"/>
                            <a:gd name="connsiteY29" fmla="*/ 562242 h 807513"/>
                            <a:gd name="connsiteX0" fmla="*/ 0 w 2955132"/>
                            <a:gd name="connsiteY0" fmla="*/ 555099 h 807513"/>
                            <a:gd name="connsiteX1" fmla="*/ 66675 w 2955132"/>
                            <a:gd name="connsiteY1" fmla="*/ 562242 h 807513"/>
                            <a:gd name="connsiteX2" fmla="*/ 111919 w 2955132"/>
                            <a:gd name="connsiteY2" fmla="*/ 516998 h 807513"/>
                            <a:gd name="connsiteX3" fmla="*/ 169068 w 2955132"/>
                            <a:gd name="connsiteY3" fmla="*/ 505091 h 807513"/>
                            <a:gd name="connsiteX4" fmla="*/ 230982 w 2955132"/>
                            <a:gd name="connsiteY4" fmla="*/ 559861 h 807513"/>
                            <a:gd name="connsiteX5" fmla="*/ 278607 w 2955132"/>
                            <a:gd name="connsiteY5" fmla="*/ 564623 h 807513"/>
                            <a:gd name="connsiteX6" fmla="*/ 381000 w 2955132"/>
                            <a:gd name="connsiteY6" fmla="*/ 555098 h 807513"/>
                            <a:gd name="connsiteX7" fmla="*/ 402432 w 2955132"/>
                            <a:gd name="connsiteY7" fmla="*/ 552716 h 807513"/>
                            <a:gd name="connsiteX8" fmla="*/ 457200 w 2955132"/>
                            <a:gd name="connsiteY8" fmla="*/ 619392 h 807513"/>
                            <a:gd name="connsiteX9" fmla="*/ 464344 w 2955132"/>
                            <a:gd name="connsiteY9" fmla="*/ 526523 h 807513"/>
                            <a:gd name="connsiteX10" fmla="*/ 495300 w 2955132"/>
                            <a:gd name="connsiteY10" fmla="*/ 159811 h 807513"/>
                            <a:gd name="connsiteX11" fmla="*/ 514350 w 2955132"/>
                            <a:gd name="connsiteY11" fmla="*/ 5029 h 807513"/>
                            <a:gd name="connsiteX12" fmla="*/ 523875 w 2955132"/>
                            <a:gd name="connsiteY12" fmla="*/ 83611 h 807513"/>
                            <a:gd name="connsiteX13" fmla="*/ 554832 w 2955132"/>
                            <a:gd name="connsiteY13" fmla="*/ 514617 h 807513"/>
                            <a:gd name="connsiteX14" fmla="*/ 564357 w 2955132"/>
                            <a:gd name="connsiteY14" fmla="*/ 714642 h 807513"/>
                            <a:gd name="connsiteX15" fmla="*/ 571500 w 2955132"/>
                            <a:gd name="connsiteY15" fmla="*/ 807511 h 807513"/>
                            <a:gd name="connsiteX16" fmla="*/ 581025 w 2955132"/>
                            <a:gd name="connsiteY16" fmla="*/ 717023 h 807513"/>
                            <a:gd name="connsiteX17" fmla="*/ 595313 w 2955132"/>
                            <a:gd name="connsiteY17" fmla="*/ 569386 h 807513"/>
                            <a:gd name="connsiteX18" fmla="*/ 697707 w 2955132"/>
                            <a:gd name="connsiteY18" fmla="*/ 559860 h 807513"/>
                            <a:gd name="connsiteX19" fmla="*/ 859632 w 2955132"/>
                            <a:gd name="connsiteY19" fmla="*/ 559861 h 807513"/>
                            <a:gd name="connsiteX20" fmla="*/ 1040607 w 2955132"/>
                            <a:gd name="connsiteY20" fmla="*/ 555099 h 807513"/>
                            <a:gd name="connsiteX21" fmla="*/ 1228725 w 2955132"/>
                            <a:gd name="connsiteY21" fmla="*/ 452705 h 807513"/>
                            <a:gd name="connsiteX22" fmla="*/ 1354931 w 2955132"/>
                            <a:gd name="connsiteY22" fmla="*/ 483661 h 807513"/>
                            <a:gd name="connsiteX23" fmla="*/ 1462088 w 2955132"/>
                            <a:gd name="connsiteY23" fmla="*/ 557479 h 807513"/>
                            <a:gd name="connsiteX24" fmla="*/ 1709738 w 2955132"/>
                            <a:gd name="connsiteY24" fmla="*/ 559861 h 807513"/>
                            <a:gd name="connsiteX25" fmla="*/ 2426494 w 2955132"/>
                            <a:gd name="connsiteY25" fmla="*/ 552717 h 807513"/>
                            <a:gd name="connsiteX26" fmla="*/ 2695576 w 2955132"/>
                            <a:gd name="connsiteY26" fmla="*/ 550336 h 807513"/>
                            <a:gd name="connsiteX27" fmla="*/ 2776538 w 2955132"/>
                            <a:gd name="connsiteY27" fmla="*/ 488423 h 807513"/>
                            <a:gd name="connsiteX28" fmla="*/ 2881313 w 2955132"/>
                            <a:gd name="connsiteY28" fmla="*/ 471754 h 807513"/>
                            <a:gd name="connsiteX29" fmla="*/ 2955132 w 2955132"/>
                            <a:gd name="connsiteY29" fmla="*/ 562242 h 807513"/>
                            <a:gd name="connsiteX0" fmla="*/ 0 w 2955132"/>
                            <a:gd name="connsiteY0" fmla="*/ 555099 h 807513"/>
                            <a:gd name="connsiteX1" fmla="*/ 66675 w 2955132"/>
                            <a:gd name="connsiteY1" fmla="*/ 562242 h 807513"/>
                            <a:gd name="connsiteX2" fmla="*/ 111919 w 2955132"/>
                            <a:gd name="connsiteY2" fmla="*/ 516998 h 807513"/>
                            <a:gd name="connsiteX3" fmla="*/ 169068 w 2955132"/>
                            <a:gd name="connsiteY3" fmla="*/ 505091 h 807513"/>
                            <a:gd name="connsiteX4" fmla="*/ 230982 w 2955132"/>
                            <a:gd name="connsiteY4" fmla="*/ 559861 h 807513"/>
                            <a:gd name="connsiteX5" fmla="*/ 278607 w 2955132"/>
                            <a:gd name="connsiteY5" fmla="*/ 564623 h 807513"/>
                            <a:gd name="connsiteX6" fmla="*/ 381000 w 2955132"/>
                            <a:gd name="connsiteY6" fmla="*/ 555098 h 807513"/>
                            <a:gd name="connsiteX7" fmla="*/ 402432 w 2955132"/>
                            <a:gd name="connsiteY7" fmla="*/ 552716 h 807513"/>
                            <a:gd name="connsiteX8" fmla="*/ 457200 w 2955132"/>
                            <a:gd name="connsiteY8" fmla="*/ 619392 h 807513"/>
                            <a:gd name="connsiteX9" fmla="*/ 464344 w 2955132"/>
                            <a:gd name="connsiteY9" fmla="*/ 526523 h 807513"/>
                            <a:gd name="connsiteX10" fmla="*/ 495300 w 2955132"/>
                            <a:gd name="connsiteY10" fmla="*/ 159811 h 807513"/>
                            <a:gd name="connsiteX11" fmla="*/ 514350 w 2955132"/>
                            <a:gd name="connsiteY11" fmla="*/ 5029 h 807513"/>
                            <a:gd name="connsiteX12" fmla="*/ 523875 w 2955132"/>
                            <a:gd name="connsiteY12" fmla="*/ 83611 h 807513"/>
                            <a:gd name="connsiteX13" fmla="*/ 554832 w 2955132"/>
                            <a:gd name="connsiteY13" fmla="*/ 514617 h 807513"/>
                            <a:gd name="connsiteX14" fmla="*/ 564357 w 2955132"/>
                            <a:gd name="connsiteY14" fmla="*/ 714642 h 807513"/>
                            <a:gd name="connsiteX15" fmla="*/ 571500 w 2955132"/>
                            <a:gd name="connsiteY15" fmla="*/ 807511 h 807513"/>
                            <a:gd name="connsiteX16" fmla="*/ 581025 w 2955132"/>
                            <a:gd name="connsiteY16" fmla="*/ 717023 h 807513"/>
                            <a:gd name="connsiteX17" fmla="*/ 595313 w 2955132"/>
                            <a:gd name="connsiteY17" fmla="*/ 569386 h 807513"/>
                            <a:gd name="connsiteX18" fmla="*/ 697707 w 2955132"/>
                            <a:gd name="connsiteY18" fmla="*/ 559860 h 807513"/>
                            <a:gd name="connsiteX19" fmla="*/ 859632 w 2955132"/>
                            <a:gd name="connsiteY19" fmla="*/ 559861 h 807513"/>
                            <a:gd name="connsiteX20" fmla="*/ 1040607 w 2955132"/>
                            <a:gd name="connsiteY20" fmla="*/ 555099 h 807513"/>
                            <a:gd name="connsiteX21" fmla="*/ 1228725 w 2955132"/>
                            <a:gd name="connsiteY21" fmla="*/ 452705 h 807513"/>
                            <a:gd name="connsiteX22" fmla="*/ 1354931 w 2955132"/>
                            <a:gd name="connsiteY22" fmla="*/ 483661 h 807513"/>
                            <a:gd name="connsiteX23" fmla="*/ 1462088 w 2955132"/>
                            <a:gd name="connsiteY23" fmla="*/ 557479 h 807513"/>
                            <a:gd name="connsiteX24" fmla="*/ 1709738 w 2955132"/>
                            <a:gd name="connsiteY24" fmla="*/ 559861 h 807513"/>
                            <a:gd name="connsiteX25" fmla="*/ 2426494 w 2955132"/>
                            <a:gd name="connsiteY25" fmla="*/ 552717 h 807513"/>
                            <a:gd name="connsiteX26" fmla="*/ 2695576 w 2955132"/>
                            <a:gd name="connsiteY26" fmla="*/ 550336 h 807513"/>
                            <a:gd name="connsiteX27" fmla="*/ 2795588 w 2955132"/>
                            <a:gd name="connsiteY27" fmla="*/ 500330 h 807513"/>
                            <a:gd name="connsiteX28" fmla="*/ 2881313 w 2955132"/>
                            <a:gd name="connsiteY28" fmla="*/ 471754 h 807513"/>
                            <a:gd name="connsiteX29" fmla="*/ 2955132 w 2955132"/>
                            <a:gd name="connsiteY29" fmla="*/ 562242 h 807513"/>
                            <a:gd name="connsiteX0" fmla="*/ 0 w 2955132"/>
                            <a:gd name="connsiteY0" fmla="*/ 555099 h 807513"/>
                            <a:gd name="connsiteX1" fmla="*/ 66675 w 2955132"/>
                            <a:gd name="connsiteY1" fmla="*/ 562242 h 807513"/>
                            <a:gd name="connsiteX2" fmla="*/ 111919 w 2955132"/>
                            <a:gd name="connsiteY2" fmla="*/ 516998 h 807513"/>
                            <a:gd name="connsiteX3" fmla="*/ 169068 w 2955132"/>
                            <a:gd name="connsiteY3" fmla="*/ 505091 h 807513"/>
                            <a:gd name="connsiteX4" fmla="*/ 230982 w 2955132"/>
                            <a:gd name="connsiteY4" fmla="*/ 559861 h 807513"/>
                            <a:gd name="connsiteX5" fmla="*/ 278607 w 2955132"/>
                            <a:gd name="connsiteY5" fmla="*/ 564623 h 807513"/>
                            <a:gd name="connsiteX6" fmla="*/ 381000 w 2955132"/>
                            <a:gd name="connsiteY6" fmla="*/ 555098 h 807513"/>
                            <a:gd name="connsiteX7" fmla="*/ 402432 w 2955132"/>
                            <a:gd name="connsiteY7" fmla="*/ 552716 h 807513"/>
                            <a:gd name="connsiteX8" fmla="*/ 457200 w 2955132"/>
                            <a:gd name="connsiteY8" fmla="*/ 619392 h 807513"/>
                            <a:gd name="connsiteX9" fmla="*/ 464344 w 2955132"/>
                            <a:gd name="connsiteY9" fmla="*/ 526523 h 807513"/>
                            <a:gd name="connsiteX10" fmla="*/ 495300 w 2955132"/>
                            <a:gd name="connsiteY10" fmla="*/ 159811 h 807513"/>
                            <a:gd name="connsiteX11" fmla="*/ 514350 w 2955132"/>
                            <a:gd name="connsiteY11" fmla="*/ 5029 h 807513"/>
                            <a:gd name="connsiteX12" fmla="*/ 523875 w 2955132"/>
                            <a:gd name="connsiteY12" fmla="*/ 83611 h 807513"/>
                            <a:gd name="connsiteX13" fmla="*/ 554832 w 2955132"/>
                            <a:gd name="connsiteY13" fmla="*/ 514617 h 807513"/>
                            <a:gd name="connsiteX14" fmla="*/ 564357 w 2955132"/>
                            <a:gd name="connsiteY14" fmla="*/ 714642 h 807513"/>
                            <a:gd name="connsiteX15" fmla="*/ 571500 w 2955132"/>
                            <a:gd name="connsiteY15" fmla="*/ 807511 h 807513"/>
                            <a:gd name="connsiteX16" fmla="*/ 581025 w 2955132"/>
                            <a:gd name="connsiteY16" fmla="*/ 717023 h 807513"/>
                            <a:gd name="connsiteX17" fmla="*/ 595313 w 2955132"/>
                            <a:gd name="connsiteY17" fmla="*/ 569386 h 807513"/>
                            <a:gd name="connsiteX18" fmla="*/ 697707 w 2955132"/>
                            <a:gd name="connsiteY18" fmla="*/ 559860 h 807513"/>
                            <a:gd name="connsiteX19" fmla="*/ 859632 w 2955132"/>
                            <a:gd name="connsiteY19" fmla="*/ 559861 h 807513"/>
                            <a:gd name="connsiteX20" fmla="*/ 1040607 w 2955132"/>
                            <a:gd name="connsiteY20" fmla="*/ 555099 h 807513"/>
                            <a:gd name="connsiteX21" fmla="*/ 1228725 w 2955132"/>
                            <a:gd name="connsiteY21" fmla="*/ 452705 h 807513"/>
                            <a:gd name="connsiteX22" fmla="*/ 1354931 w 2955132"/>
                            <a:gd name="connsiteY22" fmla="*/ 483661 h 807513"/>
                            <a:gd name="connsiteX23" fmla="*/ 1462088 w 2955132"/>
                            <a:gd name="connsiteY23" fmla="*/ 557479 h 807513"/>
                            <a:gd name="connsiteX24" fmla="*/ 1709738 w 2955132"/>
                            <a:gd name="connsiteY24" fmla="*/ 559861 h 807513"/>
                            <a:gd name="connsiteX25" fmla="*/ 2426494 w 2955132"/>
                            <a:gd name="connsiteY25" fmla="*/ 552717 h 807513"/>
                            <a:gd name="connsiteX26" fmla="*/ 2695576 w 2955132"/>
                            <a:gd name="connsiteY26" fmla="*/ 550336 h 807513"/>
                            <a:gd name="connsiteX27" fmla="*/ 2795588 w 2955132"/>
                            <a:gd name="connsiteY27" fmla="*/ 500330 h 807513"/>
                            <a:gd name="connsiteX28" fmla="*/ 2881313 w 2955132"/>
                            <a:gd name="connsiteY28" fmla="*/ 481279 h 807513"/>
                            <a:gd name="connsiteX29" fmla="*/ 2955132 w 2955132"/>
                            <a:gd name="connsiteY29" fmla="*/ 562242 h 807513"/>
                            <a:gd name="connsiteX0" fmla="*/ 0 w 2955132"/>
                            <a:gd name="connsiteY0" fmla="*/ 555099 h 807513"/>
                            <a:gd name="connsiteX1" fmla="*/ 66675 w 2955132"/>
                            <a:gd name="connsiteY1" fmla="*/ 562242 h 807513"/>
                            <a:gd name="connsiteX2" fmla="*/ 111919 w 2955132"/>
                            <a:gd name="connsiteY2" fmla="*/ 516998 h 807513"/>
                            <a:gd name="connsiteX3" fmla="*/ 169068 w 2955132"/>
                            <a:gd name="connsiteY3" fmla="*/ 505091 h 807513"/>
                            <a:gd name="connsiteX4" fmla="*/ 230982 w 2955132"/>
                            <a:gd name="connsiteY4" fmla="*/ 559861 h 807513"/>
                            <a:gd name="connsiteX5" fmla="*/ 278607 w 2955132"/>
                            <a:gd name="connsiteY5" fmla="*/ 564623 h 807513"/>
                            <a:gd name="connsiteX6" fmla="*/ 381000 w 2955132"/>
                            <a:gd name="connsiteY6" fmla="*/ 555098 h 807513"/>
                            <a:gd name="connsiteX7" fmla="*/ 402432 w 2955132"/>
                            <a:gd name="connsiteY7" fmla="*/ 552716 h 807513"/>
                            <a:gd name="connsiteX8" fmla="*/ 457200 w 2955132"/>
                            <a:gd name="connsiteY8" fmla="*/ 619392 h 807513"/>
                            <a:gd name="connsiteX9" fmla="*/ 464344 w 2955132"/>
                            <a:gd name="connsiteY9" fmla="*/ 526523 h 807513"/>
                            <a:gd name="connsiteX10" fmla="*/ 495300 w 2955132"/>
                            <a:gd name="connsiteY10" fmla="*/ 159811 h 807513"/>
                            <a:gd name="connsiteX11" fmla="*/ 514350 w 2955132"/>
                            <a:gd name="connsiteY11" fmla="*/ 5029 h 807513"/>
                            <a:gd name="connsiteX12" fmla="*/ 523875 w 2955132"/>
                            <a:gd name="connsiteY12" fmla="*/ 83611 h 807513"/>
                            <a:gd name="connsiteX13" fmla="*/ 554832 w 2955132"/>
                            <a:gd name="connsiteY13" fmla="*/ 514617 h 807513"/>
                            <a:gd name="connsiteX14" fmla="*/ 564357 w 2955132"/>
                            <a:gd name="connsiteY14" fmla="*/ 714642 h 807513"/>
                            <a:gd name="connsiteX15" fmla="*/ 571500 w 2955132"/>
                            <a:gd name="connsiteY15" fmla="*/ 807511 h 807513"/>
                            <a:gd name="connsiteX16" fmla="*/ 581025 w 2955132"/>
                            <a:gd name="connsiteY16" fmla="*/ 717023 h 807513"/>
                            <a:gd name="connsiteX17" fmla="*/ 595313 w 2955132"/>
                            <a:gd name="connsiteY17" fmla="*/ 569386 h 807513"/>
                            <a:gd name="connsiteX18" fmla="*/ 697707 w 2955132"/>
                            <a:gd name="connsiteY18" fmla="*/ 559860 h 807513"/>
                            <a:gd name="connsiteX19" fmla="*/ 859632 w 2955132"/>
                            <a:gd name="connsiteY19" fmla="*/ 559861 h 807513"/>
                            <a:gd name="connsiteX20" fmla="*/ 1040607 w 2955132"/>
                            <a:gd name="connsiteY20" fmla="*/ 555099 h 807513"/>
                            <a:gd name="connsiteX21" fmla="*/ 1228725 w 2955132"/>
                            <a:gd name="connsiteY21" fmla="*/ 452705 h 807513"/>
                            <a:gd name="connsiteX22" fmla="*/ 1354931 w 2955132"/>
                            <a:gd name="connsiteY22" fmla="*/ 483661 h 807513"/>
                            <a:gd name="connsiteX23" fmla="*/ 1462088 w 2955132"/>
                            <a:gd name="connsiteY23" fmla="*/ 557479 h 807513"/>
                            <a:gd name="connsiteX24" fmla="*/ 1709738 w 2955132"/>
                            <a:gd name="connsiteY24" fmla="*/ 559861 h 807513"/>
                            <a:gd name="connsiteX25" fmla="*/ 2426494 w 2955132"/>
                            <a:gd name="connsiteY25" fmla="*/ 552717 h 807513"/>
                            <a:gd name="connsiteX26" fmla="*/ 2695576 w 2955132"/>
                            <a:gd name="connsiteY26" fmla="*/ 550336 h 807513"/>
                            <a:gd name="connsiteX27" fmla="*/ 2795588 w 2955132"/>
                            <a:gd name="connsiteY27" fmla="*/ 500330 h 807513"/>
                            <a:gd name="connsiteX28" fmla="*/ 2881313 w 2955132"/>
                            <a:gd name="connsiteY28" fmla="*/ 481279 h 807513"/>
                            <a:gd name="connsiteX29" fmla="*/ 2955132 w 2955132"/>
                            <a:gd name="connsiteY29" fmla="*/ 562242 h 807513"/>
                            <a:gd name="connsiteX0" fmla="*/ 0 w 2955132"/>
                            <a:gd name="connsiteY0" fmla="*/ 555099 h 807513"/>
                            <a:gd name="connsiteX1" fmla="*/ 66675 w 2955132"/>
                            <a:gd name="connsiteY1" fmla="*/ 562242 h 807513"/>
                            <a:gd name="connsiteX2" fmla="*/ 111919 w 2955132"/>
                            <a:gd name="connsiteY2" fmla="*/ 516998 h 807513"/>
                            <a:gd name="connsiteX3" fmla="*/ 169068 w 2955132"/>
                            <a:gd name="connsiteY3" fmla="*/ 505091 h 807513"/>
                            <a:gd name="connsiteX4" fmla="*/ 230982 w 2955132"/>
                            <a:gd name="connsiteY4" fmla="*/ 559861 h 807513"/>
                            <a:gd name="connsiteX5" fmla="*/ 278607 w 2955132"/>
                            <a:gd name="connsiteY5" fmla="*/ 564623 h 807513"/>
                            <a:gd name="connsiteX6" fmla="*/ 381000 w 2955132"/>
                            <a:gd name="connsiteY6" fmla="*/ 555098 h 807513"/>
                            <a:gd name="connsiteX7" fmla="*/ 402432 w 2955132"/>
                            <a:gd name="connsiteY7" fmla="*/ 552716 h 807513"/>
                            <a:gd name="connsiteX8" fmla="*/ 457200 w 2955132"/>
                            <a:gd name="connsiteY8" fmla="*/ 619392 h 807513"/>
                            <a:gd name="connsiteX9" fmla="*/ 464344 w 2955132"/>
                            <a:gd name="connsiteY9" fmla="*/ 526523 h 807513"/>
                            <a:gd name="connsiteX10" fmla="*/ 495300 w 2955132"/>
                            <a:gd name="connsiteY10" fmla="*/ 159811 h 807513"/>
                            <a:gd name="connsiteX11" fmla="*/ 514350 w 2955132"/>
                            <a:gd name="connsiteY11" fmla="*/ 5029 h 807513"/>
                            <a:gd name="connsiteX12" fmla="*/ 523875 w 2955132"/>
                            <a:gd name="connsiteY12" fmla="*/ 83611 h 807513"/>
                            <a:gd name="connsiteX13" fmla="*/ 554832 w 2955132"/>
                            <a:gd name="connsiteY13" fmla="*/ 514617 h 807513"/>
                            <a:gd name="connsiteX14" fmla="*/ 564357 w 2955132"/>
                            <a:gd name="connsiteY14" fmla="*/ 714642 h 807513"/>
                            <a:gd name="connsiteX15" fmla="*/ 571500 w 2955132"/>
                            <a:gd name="connsiteY15" fmla="*/ 807511 h 807513"/>
                            <a:gd name="connsiteX16" fmla="*/ 581025 w 2955132"/>
                            <a:gd name="connsiteY16" fmla="*/ 717023 h 807513"/>
                            <a:gd name="connsiteX17" fmla="*/ 595313 w 2955132"/>
                            <a:gd name="connsiteY17" fmla="*/ 569386 h 807513"/>
                            <a:gd name="connsiteX18" fmla="*/ 697707 w 2955132"/>
                            <a:gd name="connsiteY18" fmla="*/ 559860 h 807513"/>
                            <a:gd name="connsiteX19" fmla="*/ 859632 w 2955132"/>
                            <a:gd name="connsiteY19" fmla="*/ 559861 h 807513"/>
                            <a:gd name="connsiteX20" fmla="*/ 1040607 w 2955132"/>
                            <a:gd name="connsiteY20" fmla="*/ 555099 h 807513"/>
                            <a:gd name="connsiteX21" fmla="*/ 1228725 w 2955132"/>
                            <a:gd name="connsiteY21" fmla="*/ 452705 h 807513"/>
                            <a:gd name="connsiteX22" fmla="*/ 1354931 w 2955132"/>
                            <a:gd name="connsiteY22" fmla="*/ 483661 h 807513"/>
                            <a:gd name="connsiteX23" fmla="*/ 1462088 w 2955132"/>
                            <a:gd name="connsiteY23" fmla="*/ 557479 h 807513"/>
                            <a:gd name="connsiteX24" fmla="*/ 1709738 w 2955132"/>
                            <a:gd name="connsiteY24" fmla="*/ 559861 h 807513"/>
                            <a:gd name="connsiteX25" fmla="*/ 2426494 w 2955132"/>
                            <a:gd name="connsiteY25" fmla="*/ 552717 h 807513"/>
                            <a:gd name="connsiteX26" fmla="*/ 2695576 w 2955132"/>
                            <a:gd name="connsiteY26" fmla="*/ 550336 h 807513"/>
                            <a:gd name="connsiteX27" fmla="*/ 2795588 w 2955132"/>
                            <a:gd name="connsiteY27" fmla="*/ 500330 h 807513"/>
                            <a:gd name="connsiteX28" fmla="*/ 2881313 w 2955132"/>
                            <a:gd name="connsiteY28" fmla="*/ 481279 h 807513"/>
                            <a:gd name="connsiteX29" fmla="*/ 2955132 w 2955132"/>
                            <a:gd name="connsiteY29" fmla="*/ 562242 h 807513"/>
                            <a:gd name="connsiteX0" fmla="*/ 0 w 2955132"/>
                            <a:gd name="connsiteY0" fmla="*/ 555099 h 807513"/>
                            <a:gd name="connsiteX1" fmla="*/ 66675 w 2955132"/>
                            <a:gd name="connsiteY1" fmla="*/ 562242 h 807513"/>
                            <a:gd name="connsiteX2" fmla="*/ 111919 w 2955132"/>
                            <a:gd name="connsiteY2" fmla="*/ 516998 h 807513"/>
                            <a:gd name="connsiteX3" fmla="*/ 169068 w 2955132"/>
                            <a:gd name="connsiteY3" fmla="*/ 505091 h 807513"/>
                            <a:gd name="connsiteX4" fmla="*/ 230982 w 2955132"/>
                            <a:gd name="connsiteY4" fmla="*/ 559861 h 807513"/>
                            <a:gd name="connsiteX5" fmla="*/ 278607 w 2955132"/>
                            <a:gd name="connsiteY5" fmla="*/ 564623 h 807513"/>
                            <a:gd name="connsiteX6" fmla="*/ 381000 w 2955132"/>
                            <a:gd name="connsiteY6" fmla="*/ 555098 h 807513"/>
                            <a:gd name="connsiteX7" fmla="*/ 402432 w 2955132"/>
                            <a:gd name="connsiteY7" fmla="*/ 552716 h 807513"/>
                            <a:gd name="connsiteX8" fmla="*/ 457200 w 2955132"/>
                            <a:gd name="connsiteY8" fmla="*/ 619392 h 807513"/>
                            <a:gd name="connsiteX9" fmla="*/ 464344 w 2955132"/>
                            <a:gd name="connsiteY9" fmla="*/ 526523 h 807513"/>
                            <a:gd name="connsiteX10" fmla="*/ 495300 w 2955132"/>
                            <a:gd name="connsiteY10" fmla="*/ 159811 h 807513"/>
                            <a:gd name="connsiteX11" fmla="*/ 514350 w 2955132"/>
                            <a:gd name="connsiteY11" fmla="*/ 5029 h 807513"/>
                            <a:gd name="connsiteX12" fmla="*/ 523875 w 2955132"/>
                            <a:gd name="connsiteY12" fmla="*/ 83611 h 807513"/>
                            <a:gd name="connsiteX13" fmla="*/ 554832 w 2955132"/>
                            <a:gd name="connsiteY13" fmla="*/ 514617 h 807513"/>
                            <a:gd name="connsiteX14" fmla="*/ 564357 w 2955132"/>
                            <a:gd name="connsiteY14" fmla="*/ 714642 h 807513"/>
                            <a:gd name="connsiteX15" fmla="*/ 571500 w 2955132"/>
                            <a:gd name="connsiteY15" fmla="*/ 807511 h 807513"/>
                            <a:gd name="connsiteX16" fmla="*/ 581025 w 2955132"/>
                            <a:gd name="connsiteY16" fmla="*/ 717023 h 807513"/>
                            <a:gd name="connsiteX17" fmla="*/ 595313 w 2955132"/>
                            <a:gd name="connsiteY17" fmla="*/ 569386 h 807513"/>
                            <a:gd name="connsiteX18" fmla="*/ 697707 w 2955132"/>
                            <a:gd name="connsiteY18" fmla="*/ 559860 h 807513"/>
                            <a:gd name="connsiteX19" fmla="*/ 859632 w 2955132"/>
                            <a:gd name="connsiteY19" fmla="*/ 559861 h 807513"/>
                            <a:gd name="connsiteX20" fmla="*/ 1040607 w 2955132"/>
                            <a:gd name="connsiteY20" fmla="*/ 555099 h 807513"/>
                            <a:gd name="connsiteX21" fmla="*/ 1228725 w 2955132"/>
                            <a:gd name="connsiteY21" fmla="*/ 452705 h 807513"/>
                            <a:gd name="connsiteX22" fmla="*/ 1354931 w 2955132"/>
                            <a:gd name="connsiteY22" fmla="*/ 483661 h 807513"/>
                            <a:gd name="connsiteX23" fmla="*/ 1462088 w 2955132"/>
                            <a:gd name="connsiteY23" fmla="*/ 557479 h 807513"/>
                            <a:gd name="connsiteX24" fmla="*/ 1709738 w 2955132"/>
                            <a:gd name="connsiteY24" fmla="*/ 559861 h 807513"/>
                            <a:gd name="connsiteX25" fmla="*/ 2426494 w 2955132"/>
                            <a:gd name="connsiteY25" fmla="*/ 552717 h 807513"/>
                            <a:gd name="connsiteX26" fmla="*/ 2709863 w 2955132"/>
                            <a:gd name="connsiteY26" fmla="*/ 552717 h 807513"/>
                            <a:gd name="connsiteX27" fmla="*/ 2795588 w 2955132"/>
                            <a:gd name="connsiteY27" fmla="*/ 500330 h 807513"/>
                            <a:gd name="connsiteX28" fmla="*/ 2881313 w 2955132"/>
                            <a:gd name="connsiteY28" fmla="*/ 481279 h 807513"/>
                            <a:gd name="connsiteX29" fmla="*/ 2955132 w 2955132"/>
                            <a:gd name="connsiteY29" fmla="*/ 562242 h 807513"/>
                            <a:gd name="connsiteX0" fmla="*/ 0 w 2955132"/>
                            <a:gd name="connsiteY0" fmla="*/ 555099 h 807513"/>
                            <a:gd name="connsiteX1" fmla="*/ 66675 w 2955132"/>
                            <a:gd name="connsiteY1" fmla="*/ 562242 h 807513"/>
                            <a:gd name="connsiteX2" fmla="*/ 111919 w 2955132"/>
                            <a:gd name="connsiteY2" fmla="*/ 516998 h 807513"/>
                            <a:gd name="connsiteX3" fmla="*/ 169068 w 2955132"/>
                            <a:gd name="connsiteY3" fmla="*/ 505091 h 807513"/>
                            <a:gd name="connsiteX4" fmla="*/ 230982 w 2955132"/>
                            <a:gd name="connsiteY4" fmla="*/ 559861 h 807513"/>
                            <a:gd name="connsiteX5" fmla="*/ 278607 w 2955132"/>
                            <a:gd name="connsiteY5" fmla="*/ 564623 h 807513"/>
                            <a:gd name="connsiteX6" fmla="*/ 381000 w 2955132"/>
                            <a:gd name="connsiteY6" fmla="*/ 555098 h 807513"/>
                            <a:gd name="connsiteX7" fmla="*/ 402432 w 2955132"/>
                            <a:gd name="connsiteY7" fmla="*/ 552716 h 807513"/>
                            <a:gd name="connsiteX8" fmla="*/ 457200 w 2955132"/>
                            <a:gd name="connsiteY8" fmla="*/ 619392 h 807513"/>
                            <a:gd name="connsiteX9" fmla="*/ 464344 w 2955132"/>
                            <a:gd name="connsiteY9" fmla="*/ 526523 h 807513"/>
                            <a:gd name="connsiteX10" fmla="*/ 495300 w 2955132"/>
                            <a:gd name="connsiteY10" fmla="*/ 159811 h 807513"/>
                            <a:gd name="connsiteX11" fmla="*/ 514350 w 2955132"/>
                            <a:gd name="connsiteY11" fmla="*/ 5029 h 807513"/>
                            <a:gd name="connsiteX12" fmla="*/ 523875 w 2955132"/>
                            <a:gd name="connsiteY12" fmla="*/ 83611 h 807513"/>
                            <a:gd name="connsiteX13" fmla="*/ 554832 w 2955132"/>
                            <a:gd name="connsiteY13" fmla="*/ 514617 h 807513"/>
                            <a:gd name="connsiteX14" fmla="*/ 564357 w 2955132"/>
                            <a:gd name="connsiteY14" fmla="*/ 714642 h 807513"/>
                            <a:gd name="connsiteX15" fmla="*/ 571500 w 2955132"/>
                            <a:gd name="connsiteY15" fmla="*/ 807511 h 807513"/>
                            <a:gd name="connsiteX16" fmla="*/ 581025 w 2955132"/>
                            <a:gd name="connsiteY16" fmla="*/ 717023 h 807513"/>
                            <a:gd name="connsiteX17" fmla="*/ 595313 w 2955132"/>
                            <a:gd name="connsiteY17" fmla="*/ 569386 h 807513"/>
                            <a:gd name="connsiteX18" fmla="*/ 697707 w 2955132"/>
                            <a:gd name="connsiteY18" fmla="*/ 559860 h 807513"/>
                            <a:gd name="connsiteX19" fmla="*/ 859632 w 2955132"/>
                            <a:gd name="connsiteY19" fmla="*/ 559861 h 807513"/>
                            <a:gd name="connsiteX20" fmla="*/ 1040607 w 2955132"/>
                            <a:gd name="connsiteY20" fmla="*/ 555099 h 807513"/>
                            <a:gd name="connsiteX21" fmla="*/ 1228725 w 2955132"/>
                            <a:gd name="connsiteY21" fmla="*/ 452705 h 807513"/>
                            <a:gd name="connsiteX22" fmla="*/ 1354931 w 2955132"/>
                            <a:gd name="connsiteY22" fmla="*/ 483661 h 807513"/>
                            <a:gd name="connsiteX23" fmla="*/ 1462088 w 2955132"/>
                            <a:gd name="connsiteY23" fmla="*/ 557479 h 807513"/>
                            <a:gd name="connsiteX24" fmla="*/ 1709738 w 2955132"/>
                            <a:gd name="connsiteY24" fmla="*/ 559861 h 807513"/>
                            <a:gd name="connsiteX25" fmla="*/ 2426494 w 2955132"/>
                            <a:gd name="connsiteY25" fmla="*/ 552717 h 807513"/>
                            <a:gd name="connsiteX26" fmla="*/ 2707482 w 2955132"/>
                            <a:gd name="connsiteY26" fmla="*/ 545573 h 807513"/>
                            <a:gd name="connsiteX27" fmla="*/ 2795588 w 2955132"/>
                            <a:gd name="connsiteY27" fmla="*/ 500330 h 807513"/>
                            <a:gd name="connsiteX28" fmla="*/ 2881313 w 2955132"/>
                            <a:gd name="connsiteY28" fmla="*/ 481279 h 807513"/>
                            <a:gd name="connsiteX29" fmla="*/ 2955132 w 2955132"/>
                            <a:gd name="connsiteY29" fmla="*/ 562242 h 807513"/>
                            <a:gd name="connsiteX0" fmla="*/ 0 w 2955132"/>
                            <a:gd name="connsiteY0" fmla="*/ 555099 h 807513"/>
                            <a:gd name="connsiteX1" fmla="*/ 66675 w 2955132"/>
                            <a:gd name="connsiteY1" fmla="*/ 562242 h 807513"/>
                            <a:gd name="connsiteX2" fmla="*/ 111919 w 2955132"/>
                            <a:gd name="connsiteY2" fmla="*/ 516998 h 807513"/>
                            <a:gd name="connsiteX3" fmla="*/ 169068 w 2955132"/>
                            <a:gd name="connsiteY3" fmla="*/ 505091 h 807513"/>
                            <a:gd name="connsiteX4" fmla="*/ 230982 w 2955132"/>
                            <a:gd name="connsiteY4" fmla="*/ 559861 h 807513"/>
                            <a:gd name="connsiteX5" fmla="*/ 278607 w 2955132"/>
                            <a:gd name="connsiteY5" fmla="*/ 564623 h 807513"/>
                            <a:gd name="connsiteX6" fmla="*/ 381000 w 2955132"/>
                            <a:gd name="connsiteY6" fmla="*/ 555098 h 807513"/>
                            <a:gd name="connsiteX7" fmla="*/ 402432 w 2955132"/>
                            <a:gd name="connsiteY7" fmla="*/ 552716 h 807513"/>
                            <a:gd name="connsiteX8" fmla="*/ 457200 w 2955132"/>
                            <a:gd name="connsiteY8" fmla="*/ 619392 h 807513"/>
                            <a:gd name="connsiteX9" fmla="*/ 464344 w 2955132"/>
                            <a:gd name="connsiteY9" fmla="*/ 526523 h 807513"/>
                            <a:gd name="connsiteX10" fmla="*/ 495300 w 2955132"/>
                            <a:gd name="connsiteY10" fmla="*/ 159811 h 807513"/>
                            <a:gd name="connsiteX11" fmla="*/ 514350 w 2955132"/>
                            <a:gd name="connsiteY11" fmla="*/ 5029 h 807513"/>
                            <a:gd name="connsiteX12" fmla="*/ 523875 w 2955132"/>
                            <a:gd name="connsiteY12" fmla="*/ 83611 h 807513"/>
                            <a:gd name="connsiteX13" fmla="*/ 554832 w 2955132"/>
                            <a:gd name="connsiteY13" fmla="*/ 514617 h 807513"/>
                            <a:gd name="connsiteX14" fmla="*/ 564357 w 2955132"/>
                            <a:gd name="connsiteY14" fmla="*/ 714642 h 807513"/>
                            <a:gd name="connsiteX15" fmla="*/ 571500 w 2955132"/>
                            <a:gd name="connsiteY15" fmla="*/ 807511 h 807513"/>
                            <a:gd name="connsiteX16" fmla="*/ 581025 w 2955132"/>
                            <a:gd name="connsiteY16" fmla="*/ 717023 h 807513"/>
                            <a:gd name="connsiteX17" fmla="*/ 595313 w 2955132"/>
                            <a:gd name="connsiteY17" fmla="*/ 569386 h 807513"/>
                            <a:gd name="connsiteX18" fmla="*/ 697707 w 2955132"/>
                            <a:gd name="connsiteY18" fmla="*/ 559860 h 807513"/>
                            <a:gd name="connsiteX19" fmla="*/ 859632 w 2955132"/>
                            <a:gd name="connsiteY19" fmla="*/ 559861 h 807513"/>
                            <a:gd name="connsiteX20" fmla="*/ 1040607 w 2955132"/>
                            <a:gd name="connsiteY20" fmla="*/ 555099 h 807513"/>
                            <a:gd name="connsiteX21" fmla="*/ 1228725 w 2955132"/>
                            <a:gd name="connsiteY21" fmla="*/ 452705 h 807513"/>
                            <a:gd name="connsiteX22" fmla="*/ 1354931 w 2955132"/>
                            <a:gd name="connsiteY22" fmla="*/ 483661 h 807513"/>
                            <a:gd name="connsiteX23" fmla="*/ 1462088 w 2955132"/>
                            <a:gd name="connsiteY23" fmla="*/ 557479 h 807513"/>
                            <a:gd name="connsiteX24" fmla="*/ 1709738 w 2955132"/>
                            <a:gd name="connsiteY24" fmla="*/ 559861 h 807513"/>
                            <a:gd name="connsiteX25" fmla="*/ 2426494 w 2955132"/>
                            <a:gd name="connsiteY25" fmla="*/ 552717 h 807513"/>
                            <a:gd name="connsiteX26" fmla="*/ 2707482 w 2955132"/>
                            <a:gd name="connsiteY26" fmla="*/ 545573 h 807513"/>
                            <a:gd name="connsiteX27" fmla="*/ 2776538 w 2955132"/>
                            <a:gd name="connsiteY27" fmla="*/ 502711 h 807513"/>
                            <a:gd name="connsiteX28" fmla="*/ 2881313 w 2955132"/>
                            <a:gd name="connsiteY28" fmla="*/ 481279 h 807513"/>
                            <a:gd name="connsiteX29" fmla="*/ 2955132 w 2955132"/>
                            <a:gd name="connsiteY29" fmla="*/ 562242 h 807513"/>
                            <a:gd name="connsiteX0" fmla="*/ 0 w 2955132"/>
                            <a:gd name="connsiteY0" fmla="*/ 555099 h 807513"/>
                            <a:gd name="connsiteX1" fmla="*/ 66675 w 2955132"/>
                            <a:gd name="connsiteY1" fmla="*/ 562242 h 807513"/>
                            <a:gd name="connsiteX2" fmla="*/ 111919 w 2955132"/>
                            <a:gd name="connsiteY2" fmla="*/ 516998 h 807513"/>
                            <a:gd name="connsiteX3" fmla="*/ 169068 w 2955132"/>
                            <a:gd name="connsiteY3" fmla="*/ 505091 h 807513"/>
                            <a:gd name="connsiteX4" fmla="*/ 230982 w 2955132"/>
                            <a:gd name="connsiteY4" fmla="*/ 559861 h 807513"/>
                            <a:gd name="connsiteX5" fmla="*/ 278607 w 2955132"/>
                            <a:gd name="connsiteY5" fmla="*/ 564623 h 807513"/>
                            <a:gd name="connsiteX6" fmla="*/ 381000 w 2955132"/>
                            <a:gd name="connsiteY6" fmla="*/ 555098 h 807513"/>
                            <a:gd name="connsiteX7" fmla="*/ 402432 w 2955132"/>
                            <a:gd name="connsiteY7" fmla="*/ 552716 h 807513"/>
                            <a:gd name="connsiteX8" fmla="*/ 457200 w 2955132"/>
                            <a:gd name="connsiteY8" fmla="*/ 619392 h 807513"/>
                            <a:gd name="connsiteX9" fmla="*/ 464344 w 2955132"/>
                            <a:gd name="connsiteY9" fmla="*/ 526523 h 807513"/>
                            <a:gd name="connsiteX10" fmla="*/ 495300 w 2955132"/>
                            <a:gd name="connsiteY10" fmla="*/ 159811 h 807513"/>
                            <a:gd name="connsiteX11" fmla="*/ 514350 w 2955132"/>
                            <a:gd name="connsiteY11" fmla="*/ 5029 h 807513"/>
                            <a:gd name="connsiteX12" fmla="*/ 523875 w 2955132"/>
                            <a:gd name="connsiteY12" fmla="*/ 83611 h 807513"/>
                            <a:gd name="connsiteX13" fmla="*/ 554832 w 2955132"/>
                            <a:gd name="connsiteY13" fmla="*/ 514617 h 807513"/>
                            <a:gd name="connsiteX14" fmla="*/ 564357 w 2955132"/>
                            <a:gd name="connsiteY14" fmla="*/ 714642 h 807513"/>
                            <a:gd name="connsiteX15" fmla="*/ 571500 w 2955132"/>
                            <a:gd name="connsiteY15" fmla="*/ 807511 h 807513"/>
                            <a:gd name="connsiteX16" fmla="*/ 581025 w 2955132"/>
                            <a:gd name="connsiteY16" fmla="*/ 717023 h 807513"/>
                            <a:gd name="connsiteX17" fmla="*/ 595313 w 2955132"/>
                            <a:gd name="connsiteY17" fmla="*/ 569386 h 807513"/>
                            <a:gd name="connsiteX18" fmla="*/ 697707 w 2955132"/>
                            <a:gd name="connsiteY18" fmla="*/ 559860 h 807513"/>
                            <a:gd name="connsiteX19" fmla="*/ 859632 w 2955132"/>
                            <a:gd name="connsiteY19" fmla="*/ 559861 h 807513"/>
                            <a:gd name="connsiteX20" fmla="*/ 1040607 w 2955132"/>
                            <a:gd name="connsiteY20" fmla="*/ 555099 h 807513"/>
                            <a:gd name="connsiteX21" fmla="*/ 1228725 w 2955132"/>
                            <a:gd name="connsiteY21" fmla="*/ 452705 h 807513"/>
                            <a:gd name="connsiteX22" fmla="*/ 1354931 w 2955132"/>
                            <a:gd name="connsiteY22" fmla="*/ 483661 h 807513"/>
                            <a:gd name="connsiteX23" fmla="*/ 1462088 w 2955132"/>
                            <a:gd name="connsiteY23" fmla="*/ 557479 h 807513"/>
                            <a:gd name="connsiteX24" fmla="*/ 1709738 w 2955132"/>
                            <a:gd name="connsiteY24" fmla="*/ 559861 h 807513"/>
                            <a:gd name="connsiteX25" fmla="*/ 2426494 w 2955132"/>
                            <a:gd name="connsiteY25" fmla="*/ 552717 h 807513"/>
                            <a:gd name="connsiteX26" fmla="*/ 2707482 w 2955132"/>
                            <a:gd name="connsiteY26" fmla="*/ 545573 h 807513"/>
                            <a:gd name="connsiteX27" fmla="*/ 2776538 w 2955132"/>
                            <a:gd name="connsiteY27" fmla="*/ 502711 h 807513"/>
                            <a:gd name="connsiteX28" fmla="*/ 2881313 w 2955132"/>
                            <a:gd name="connsiteY28" fmla="*/ 481279 h 807513"/>
                            <a:gd name="connsiteX29" fmla="*/ 2955132 w 2955132"/>
                            <a:gd name="connsiteY29" fmla="*/ 562242 h 807513"/>
                            <a:gd name="connsiteX0" fmla="*/ 0 w 2955132"/>
                            <a:gd name="connsiteY0" fmla="*/ 555099 h 807513"/>
                            <a:gd name="connsiteX1" fmla="*/ 66675 w 2955132"/>
                            <a:gd name="connsiteY1" fmla="*/ 562242 h 807513"/>
                            <a:gd name="connsiteX2" fmla="*/ 111919 w 2955132"/>
                            <a:gd name="connsiteY2" fmla="*/ 516998 h 807513"/>
                            <a:gd name="connsiteX3" fmla="*/ 169068 w 2955132"/>
                            <a:gd name="connsiteY3" fmla="*/ 505091 h 807513"/>
                            <a:gd name="connsiteX4" fmla="*/ 230982 w 2955132"/>
                            <a:gd name="connsiteY4" fmla="*/ 559861 h 807513"/>
                            <a:gd name="connsiteX5" fmla="*/ 278607 w 2955132"/>
                            <a:gd name="connsiteY5" fmla="*/ 564623 h 807513"/>
                            <a:gd name="connsiteX6" fmla="*/ 381000 w 2955132"/>
                            <a:gd name="connsiteY6" fmla="*/ 555098 h 807513"/>
                            <a:gd name="connsiteX7" fmla="*/ 402432 w 2955132"/>
                            <a:gd name="connsiteY7" fmla="*/ 552716 h 807513"/>
                            <a:gd name="connsiteX8" fmla="*/ 457200 w 2955132"/>
                            <a:gd name="connsiteY8" fmla="*/ 619392 h 807513"/>
                            <a:gd name="connsiteX9" fmla="*/ 464344 w 2955132"/>
                            <a:gd name="connsiteY9" fmla="*/ 526523 h 807513"/>
                            <a:gd name="connsiteX10" fmla="*/ 495300 w 2955132"/>
                            <a:gd name="connsiteY10" fmla="*/ 159811 h 807513"/>
                            <a:gd name="connsiteX11" fmla="*/ 514350 w 2955132"/>
                            <a:gd name="connsiteY11" fmla="*/ 5029 h 807513"/>
                            <a:gd name="connsiteX12" fmla="*/ 523875 w 2955132"/>
                            <a:gd name="connsiteY12" fmla="*/ 83611 h 807513"/>
                            <a:gd name="connsiteX13" fmla="*/ 554832 w 2955132"/>
                            <a:gd name="connsiteY13" fmla="*/ 514617 h 807513"/>
                            <a:gd name="connsiteX14" fmla="*/ 564357 w 2955132"/>
                            <a:gd name="connsiteY14" fmla="*/ 714642 h 807513"/>
                            <a:gd name="connsiteX15" fmla="*/ 571500 w 2955132"/>
                            <a:gd name="connsiteY15" fmla="*/ 807511 h 807513"/>
                            <a:gd name="connsiteX16" fmla="*/ 581025 w 2955132"/>
                            <a:gd name="connsiteY16" fmla="*/ 717023 h 807513"/>
                            <a:gd name="connsiteX17" fmla="*/ 595313 w 2955132"/>
                            <a:gd name="connsiteY17" fmla="*/ 569386 h 807513"/>
                            <a:gd name="connsiteX18" fmla="*/ 697707 w 2955132"/>
                            <a:gd name="connsiteY18" fmla="*/ 559860 h 807513"/>
                            <a:gd name="connsiteX19" fmla="*/ 859632 w 2955132"/>
                            <a:gd name="connsiteY19" fmla="*/ 559861 h 807513"/>
                            <a:gd name="connsiteX20" fmla="*/ 1040607 w 2955132"/>
                            <a:gd name="connsiteY20" fmla="*/ 555099 h 807513"/>
                            <a:gd name="connsiteX21" fmla="*/ 1228725 w 2955132"/>
                            <a:gd name="connsiteY21" fmla="*/ 452705 h 807513"/>
                            <a:gd name="connsiteX22" fmla="*/ 1354931 w 2955132"/>
                            <a:gd name="connsiteY22" fmla="*/ 483661 h 807513"/>
                            <a:gd name="connsiteX23" fmla="*/ 1462088 w 2955132"/>
                            <a:gd name="connsiteY23" fmla="*/ 557479 h 807513"/>
                            <a:gd name="connsiteX24" fmla="*/ 1709738 w 2955132"/>
                            <a:gd name="connsiteY24" fmla="*/ 559861 h 807513"/>
                            <a:gd name="connsiteX25" fmla="*/ 2426494 w 2955132"/>
                            <a:gd name="connsiteY25" fmla="*/ 552717 h 807513"/>
                            <a:gd name="connsiteX26" fmla="*/ 2693194 w 2955132"/>
                            <a:gd name="connsiteY26" fmla="*/ 555098 h 807513"/>
                            <a:gd name="connsiteX27" fmla="*/ 2776538 w 2955132"/>
                            <a:gd name="connsiteY27" fmla="*/ 502711 h 807513"/>
                            <a:gd name="connsiteX28" fmla="*/ 2881313 w 2955132"/>
                            <a:gd name="connsiteY28" fmla="*/ 481279 h 807513"/>
                            <a:gd name="connsiteX29" fmla="*/ 2955132 w 2955132"/>
                            <a:gd name="connsiteY29" fmla="*/ 562242 h 807513"/>
                            <a:gd name="connsiteX0" fmla="*/ 0 w 2955132"/>
                            <a:gd name="connsiteY0" fmla="*/ 555099 h 807513"/>
                            <a:gd name="connsiteX1" fmla="*/ 66675 w 2955132"/>
                            <a:gd name="connsiteY1" fmla="*/ 562242 h 807513"/>
                            <a:gd name="connsiteX2" fmla="*/ 111919 w 2955132"/>
                            <a:gd name="connsiteY2" fmla="*/ 516998 h 807513"/>
                            <a:gd name="connsiteX3" fmla="*/ 169068 w 2955132"/>
                            <a:gd name="connsiteY3" fmla="*/ 505091 h 807513"/>
                            <a:gd name="connsiteX4" fmla="*/ 230982 w 2955132"/>
                            <a:gd name="connsiteY4" fmla="*/ 559861 h 807513"/>
                            <a:gd name="connsiteX5" fmla="*/ 278607 w 2955132"/>
                            <a:gd name="connsiteY5" fmla="*/ 564623 h 807513"/>
                            <a:gd name="connsiteX6" fmla="*/ 381000 w 2955132"/>
                            <a:gd name="connsiteY6" fmla="*/ 555098 h 807513"/>
                            <a:gd name="connsiteX7" fmla="*/ 402432 w 2955132"/>
                            <a:gd name="connsiteY7" fmla="*/ 552716 h 807513"/>
                            <a:gd name="connsiteX8" fmla="*/ 457200 w 2955132"/>
                            <a:gd name="connsiteY8" fmla="*/ 619392 h 807513"/>
                            <a:gd name="connsiteX9" fmla="*/ 464344 w 2955132"/>
                            <a:gd name="connsiteY9" fmla="*/ 526523 h 807513"/>
                            <a:gd name="connsiteX10" fmla="*/ 495300 w 2955132"/>
                            <a:gd name="connsiteY10" fmla="*/ 159811 h 807513"/>
                            <a:gd name="connsiteX11" fmla="*/ 514350 w 2955132"/>
                            <a:gd name="connsiteY11" fmla="*/ 5029 h 807513"/>
                            <a:gd name="connsiteX12" fmla="*/ 523875 w 2955132"/>
                            <a:gd name="connsiteY12" fmla="*/ 83611 h 807513"/>
                            <a:gd name="connsiteX13" fmla="*/ 554832 w 2955132"/>
                            <a:gd name="connsiteY13" fmla="*/ 514617 h 807513"/>
                            <a:gd name="connsiteX14" fmla="*/ 564357 w 2955132"/>
                            <a:gd name="connsiteY14" fmla="*/ 714642 h 807513"/>
                            <a:gd name="connsiteX15" fmla="*/ 571500 w 2955132"/>
                            <a:gd name="connsiteY15" fmla="*/ 807511 h 807513"/>
                            <a:gd name="connsiteX16" fmla="*/ 581025 w 2955132"/>
                            <a:gd name="connsiteY16" fmla="*/ 717023 h 807513"/>
                            <a:gd name="connsiteX17" fmla="*/ 595313 w 2955132"/>
                            <a:gd name="connsiteY17" fmla="*/ 569386 h 807513"/>
                            <a:gd name="connsiteX18" fmla="*/ 697707 w 2955132"/>
                            <a:gd name="connsiteY18" fmla="*/ 559860 h 807513"/>
                            <a:gd name="connsiteX19" fmla="*/ 859632 w 2955132"/>
                            <a:gd name="connsiteY19" fmla="*/ 559861 h 807513"/>
                            <a:gd name="connsiteX20" fmla="*/ 1040607 w 2955132"/>
                            <a:gd name="connsiteY20" fmla="*/ 555099 h 807513"/>
                            <a:gd name="connsiteX21" fmla="*/ 1228725 w 2955132"/>
                            <a:gd name="connsiteY21" fmla="*/ 452705 h 807513"/>
                            <a:gd name="connsiteX22" fmla="*/ 1354931 w 2955132"/>
                            <a:gd name="connsiteY22" fmla="*/ 483661 h 807513"/>
                            <a:gd name="connsiteX23" fmla="*/ 1462088 w 2955132"/>
                            <a:gd name="connsiteY23" fmla="*/ 557479 h 807513"/>
                            <a:gd name="connsiteX24" fmla="*/ 1709738 w 2955132"/>
                            <a:gd name="connsiteY24" fmla="*/ 559861 h 807513"/>
                            <a:gd name="connsiteX25" fmla="*/ 2426494 w 2955132"/>
                            <a:gd name="connsiteY25" fmla="*/ 552717 h 807513"/>
                            <a:gd name="connsiteX26" fmla="*/ 2693194 w 2955132"/>
                            <a:gd name="connsiteY26" fmla="*/ 555098 h 807513"/>
                            <a:gd name="connsiteX27" fmla="*/ 2776538 w 2955132"/>
                            <a:gd name="connsiteY27" fmla="*/ 502711 h 807513"/>
                            <a:gd name="connsiteX28" fmla="*/ 2845594 w 2955132"/>
                            <a:gd name="connsiteY28" fmla="*/ 481279 h 807513"/>
                            <a:gd name="connsiteX29" fmla="*/ 2955132 w 2955132"/>
                            <a:gd name="connsiteY29" fmla="*/ 562242 h 807513"/>
                            <a:gd name="connsiteX0" fmla="*/ 0 w 2921794"/>
                            <a:gd name="connsiteY0" fmla="*/ 555099 h 807513"/>
                            <a:gd name="connsiteX1" fmla="*/ 66675 w 2921794"/>
                            <a:gd name="connsiteY1" fmla="*/ 562242 h 807513"/>
                            <a:gd name="connsiteX2" fmla="*/ 111919 w 2921794"/>
                            <a:gd name="connsiteY2" fmla="*/ 516998 h 807513"/>
                            <a:gd name="connsiteX3" fmla="*/ 169068 w 2921794"/>
                            <a:gd name="connsiteY3" fmla="*/ 505091 h 807513"/>
                            <a:gd name="connsiteX4" fmla="*/ 230982 w 2921794"/>
                            <a:gd name="connsiteY4" fmla="*/ 559861 h 807513"/>
                            <a:gd name="connsiteX5" fmla="*/ 278607 w 2921794"/>
                            <a:gd name="connsiteY5" fmla="*/ 564623 h 807513"/>
                            <a:gd name="connsiteX6" fmla="*/ 381000 w 2921794"/>
                            <a:gd name="connsiteY6" fmla="*/ 555098 h 807513"/>
                            <a:gd name="connsiteX7" fmla="*/ 402432 w 2921794"/>
                            <a:gd name="connsiteY7" fmla="*/ 552716 h 807513"/>
                            <a:gd name="connsiteX8" fmla="*/ 457200 w 2921794"/>
                            <a:gd name="connsiteY8" fmla="*/ 619392 h 807513"/>
                            <a:gd name="connsiteX9" fmla="*/ 464344 w 2921794"/>
                            <a:gd name="connsiteY9" fmla="*/ 526523 h 807513"/>
                            <a:gd name="connsiteX10" fmla="*/ 495300 w 2921794"/>
                            <a:gd name="connsiteY10" fmla="*/ 159811 h 807513"/>
                            <a:gd name="connsiteX11" fmla="*/ 514350 w 2921794"/>
                            <a:gd name="connsiteY11" fmla="*/ 5029 h 807513"/>
                            <a:gd name="connsiteX12" fmla="*/ 523875 w 2921794"/>
                            <a:gd name="connsiteY12" fmla="*/ 83611 h 807513"/>
                            <a:gd name="connsiteX13" fmla="*/ 554832 w 2921794"/>
                            <a:gd name="connsiteY13" fmla="*/ 514617 h 807513"/>
                            <a:gd name="connsiteX14" fmla="*/ 564357 w 2921794"/>
                            <a:gd name="connsiteY14" fmla="*/ 714642 h 807513"/>
                            <a:gd name="connsiteX15" fmla="*/ 571500 w 2921794"/>
                            <a:gd name="connsiteY15" fmla="*/ 807511 h 807513"/>
                            <a:gd name="connsiteX16" fmla="*/ 581025 w 2921794"/>
                            <a:gd name="connsiteY16" fmla="*/ 717023 h 807513"/>
                            <a:gd name="connsiteX17" fmla="*/ 595313 w 2921794"/>
                            <a:gd name="connsiteY17" fmla="*/ 569386 h 807513"/>
                            <a:gd name="connsiteX18" fmla="*/ 697707 w 2921794"/>
                            <a:gd name="connsiteY18" fmla="*/ 559860 h 807513"/>
                            <a:gd name="connsiteX19" fmla="*/ 859632 w 2921794"/>
                            <a:gd name="connsiteY19" fmla="*/ 559861 h 807513"/>
                            <a:gd name="connsiteX20" fmla="*/ 1040607 w 2921794"/>
                            <a:gd name="connsiteY20" fmla="*/ 555099 h 807513"/>
                            <a:gd name="connsiteX21" fmla="*/ 1228725 w 2921794"/>
                            <a:gd name="connsiteY21" fmla="*/ 452705 h 807513"/>
                            <a:gd name="connsiteX22" fmla="*/ 1354931 w 2921794"/>
                            <a:gd name="connsiteY22" fmla="*/ 483661 h 807513"/>
                            <a:gd name="connsiteX23" fmla="*/ 1462088 w 2921794"/>
                            <a:gd name="connsiteY23" fmla="*/ 557479 h 807513"/>
                            <a:gd name="connsiteX24" fmla="*/ 1709738 w 2921794"/>
                            <a:gd name="connsiteY24" fmla="*/ 559861 h 807513"/>
                            <a:gd name="connsiteX25" fmla="*/ 2426494 w 2921794"/>
                            <a:gd name="connsiteY25" fmla="*/ 552717 h 807513"/>
                            <a:gd name="connsiteX26" fmla="*/ 2693194 w 2921794"/>
                            <a:gd name="connsiteY26" fmla="*/ 555098 h 807513"/>
                            <a:gd name="connsiteX27" fmla="*/ 2776538 w 2921794"/>
                            <a:gd name="connsiteY27" fmla="*/ 502711 h 807513"/>
                            <a:gd name="connsiteX28" fmla="*/ 2845594 w 2921794"/>
                            <a:gd name="connsiteY28" fmla="*/ 481279 h 807513"/>
                            <a:gd name="connsiteX29" fmla="*/ 2921794 w 2921794"/>
                            <a:gd name="connsiteY29" fmla="*/ 562242 h 807513"/>
                            <a:gd name="connsiteX0" fmla="*/ 0 w 2921794"/>
                            <a:gd name="connsiteY0" fmla="*/ 555099 h 807513"/>
                            <a:gd name="connsiteX1" fmla="*/ 66675 w 2921794"/>
                            <a:gd name="connsiteY1" fmla="*/ 562242 h 807513"/>
                            <a:gd name="connsiteX2" fmla="*/ 111919 w 2921794"/>
                            <a:gd name="connsiteY2" fmla="*/ 516998 h 807513"/>
                            <a:gd name="connsiteX3" fmla="*/ 169068 w 2921794"/>
                            <a:gd name="connsiteY3" fmla="*/ 505091 h 807513"/>
                            <a:gd name="connsiteX4" fmla="*/ 230982 w 2921794"/>
                            <a:gd name="connsiteY4" fmla="*/ 559861 h 807513"/>
                            <a:gd name="connsiteX5" fmla="*/ 278607 w 2921794"/>
                            <a:gd name="connsiteY5" fmla="*/ 564623 h 807513"/>
                            <a:gd name="connsiteX6" fmla="*/ 381000 w 2921794"/>
                            <a:gd name="connsiteY6" fmla="*/ 555098 h 807513"/>
                            <a:gd name="connsiteX7" fmla="*/ 402432 w 2921794"/>
                            <a:gd name="connsiteY7" fmla="*/ 552716 h 807513"/>
                            <a:gd name="connsiteX8" fmla="*/ 457200 w 2921794"/>
                            <a:gd name="connsiteY8" fmla="*/ 619392 h 807513"/>
                            <a:gd name="connsiteX9" fmla="*/ 464344 w 2921794"/>
                            <a:gd name="connsiteY9" fmla="*/ 526523 h 807513"/>
                            <a:gd name="connsiteX10" fmla="*/ 495300 w 2921794"/>
                            <a:gd name="connsiteY10" fmla="*/ 159811 h 807513"/>
                            <a:gd name="connsiteX11" fmla="*/ 514350 w 2921794"/>
                            <a:gd name="connsiteY11" fmla="*/ 5029 h 807513"/>
                            <a:gd name="connsiteX12" fmla="*/ 523875 w 2921794"/>
                            <a:gd name="connsiteY12" fmla="*/ 83611 h 807513"/>
                            <a:gd name="connsiteX13" fmla="*/ 554832 w 2921794"/>
                            <a:gd name="connsiteY13" fmla="*/ 514617 h 807513"/>
                            <a:gd name="connsiteX14" fmla="*/ 564357 w 2921794"/>
                            <a:gd name="connsiteY14" fmla="*/ 714642 h 807513"/>
                            <a:gd name="connsiteX15" fmla="*/ 571500 w 2921794"/>
                            <a:gd name="connsiteY15" fmla="*/ 807511 h 807513"/>
                            <a:gd name="connsiteX16" fmla="*/ 581025 w 2921794"/>
                            <a:gd name="connsiteY16" fmla="*/ 717023 h 807513"/>
                            <a:gd name="connsiteX17" fmla="*/ 595313 w 2921794"/>
                            <a:gd name="connsiteY17" fmla="*/ 569386 h 807513"/>
                            <a:gd name="connsiteX18" fmla="*/ 697707 w 2921794"/>
                            <a:gd name="connsiteY18" fmla="*/ 559860 h 807513"/>
                            <a:gd name="connsiteX19" fmla="*/ 859632 w 2921794"/>
                            <a:gd name="connsiteY19" fmla="*/ 559861 h 807513"/>
                            <a:gd name="connsiteX20" fmla="*/ 1040607 w 2921794"/>
                            <a:gd name="connsiteY20" fmla="*/ 555099 h 807513"/>
                            <a:gd name="connsiteX21" fmla="*/ 1228725 w 2921794"/>
                            <a:gd name="connsiteY21" fmla="*/ 452705 h 807513"/>
                            <a:gd name="connsiteX22" fmla="*/ 1354931 w 2921794"/>
                            <a:gd name="connsiteY22" fmla="*/ 483661 h 807513"/>
                            <a:gd name="connsiteX23" fmla="*/ 1462088 w 2921794"/>
                            <a:gd name="connsiteY23" fmla="*/ 557479 h 807513"/>
                            <a:gd name="connsiteX24" fmla="*/ 1709738 w 2921794"/>
                            <a:gd name="connsiteY24" fmla="*/ 559861 h 807513"/>
                            <a:gd name="connsiteX25" fmla="*/ 2426494 w 2921794"/>
                            <a:gd name="connsiteY25" fmla="*/ 552717 h 807513"/>
                            <a:gd name="connsiteX26" fmla="*/ 2693194 w 2921794"/>
                            <a:gd name="connsiteY26" fmla="*/ 555098 h 807513"/>
                            <a:gd name="connsiteX27" fmla="*/ 2776538 w 2921794"/>
                            <a:gd name="connsiteY27" fmla="*/ 502711 h 807513"/>
                            <a:gd name="connsiteX28" fmla="*/ 2845594 w 2921794"/>
                            <a:gd name="connsiteY28" fmla="*/ 481279 h 807513"/>
                            <a:gd name="connsiteX29" fmla="*/ 2921794 w 2921794"/>
                            <a:gd name="connsiteY29" fmla="*/ 562242 h 807513"/>
                            <a:gd name="connsiteX0" fmla="*/ 0 w 2921794"/>
                            <a:gd name="connsiteY0" fmla="*/ 555099 h 807513"/>
                            <a:gd name="connsiteX1" fmla="*/ 66675 w 2921794"/>
                            <a:gd name="connsiteY1" fmla="*/ 562242 h 807513"/>
                            <a:gd name="connsiteX2" fmla="*/ 111919 w 2921794"/>
                            <a:gd name="connsiteY2" fmla="*/ 516998 h 807513"/>
                            <a:gd name="connsiteX3" fmla="*/ 169068 w 2921794"/>
                            <a:gd name="connsiteY3" fmla="*/ 505091 h 807513"/>
                            <a:gd name="connsiteX4" fmla="*/ 230982 w 2921794"/>
                            <a:gd name="connsiteY4" fmla="*/ 559861 h 807513"/>
                            <a:gd name="connsiteX5" fmla="*/ 278607 w 2921794"/>
                            <a:gd name="connsiteY5" fmla="*/ 564623 h 807513"/>
                            <a:gd name="connsiteX6" fmla="*/ 381000 w 2921794"/>
                            <a:gd name="connsiteY6" fmla="*/ 555098 h 807513"/>
                            <a:gd name="connsiteX7" fmla="*/ 402432 w 2921794"/>
                            <a:gd name="connsiteY7" fmla="*/ 552716 h 807513"/>
                            <a:gd name="connsiteX8" fmla="*/ 457200 w 2921794"/>
                            <a:gd name="connsiteY8" fmla="*/ 619392 h 807513"/>
                            <a:gd name="connsiteX9" fmla="*/ 464344 w 2921794"/>
                            <a:gd name="connsiteY9" fmla="*/ 526523 h 807513"/>
                            <a:gd name="connsiteX10" fmla="*/ 495300 w 2921794"/>
                            <a:gd name="connsiteY10" fmla="*/ 159811 h 807513"/>
                            <a:gd name="connsiteX11" fmla="*/ 514350 w 2921794"/>
                            <a:gd name="connsiteY11" fmla="*/ 5029 h 807513"/>
                            <a:gd name="connsiteX12" fmla="*/ 523875 w 2921794"/>
                            <a:gd name="connsiteY12" fmla="*/ 83611 h 807513"/>
                            <a:gd name="connsiteX13" fmla="*/ 554832 w 2921794"/>
                            <a:gd name="connsiteY13" fmla="*/ 514617 h 807513"/>
                            <a:gd name="connsiteX14" fmla="*/ 564357 w 2921794"/>
                            <a:gd name="connsiteY14" fmla="*/ 714642 h 807513"/>
                            <a:gd name="connsiteX15" fmla="*/ 571500 w 2921794"/>
                            <a:gd name="connsiteY15" fmla="*/ 807511 h 807513"/>
                            <a:gd name="connsiteX16" fmla="*/ 581025 w 2921794"/>
                            <a:gd name="connsiteY16" fmla="*/ 717023 h 807513"/>
                            <a:gd name="connsiteX17" fmla="*/ 595313 w 2921794"/>
                            <a:gd name="connsiteY17" fmla="*/ 569386 h 807513"/>
                            <a:gd name="connsiteX18" fmla="*/ 697707 w 2921794"/>
                            <a:gd name="connsiteY18" fmla="*/ 559860 h 807513"/>
                            <a:gd name="connsiteX19" fmla="*/ 859632 w 2921794"/>
                            <a:gd name="connsiteY19" fmla="*/ 559861 h 807513"/>
                            <a:gd name="connsiteX20" fmla="*/ 1040607 w 2921794"/>
                            <a:gd name="connsiteY20" fmla="*/ 555099 h 807513"/>
                            <a:gd name="connsiteX21" fmla="*/ 1228725 w 2921794"/>
                            <a:gd name="connsiteY21" fmla="*/ 452705 h 807513"/>
                            <a:gd name="connsiteX22" fmla="*/ 1354931 w 2921794"/>
                            <a:gd name="connsiteY22" fmla="*/ 483661 h 807513"/>
                            <a:gd name="connsiteX23" fmla="*/ 1462088 w 2921794"/>
                            <a:gd name="connsiteY23" fmla="*/ 557479 h 807513"/>
                            <a:gd name="connsiteX24" fmla="*/ 1709738 w 2921794"/>
                            <a:gd name="connsiteY24" fmla="*/ 559861 h 807513"/>
                            <a:gd name="connsiteX25" fmla="*/ 2426494 w 2921794"/>
                            <a:gd name="connsiteY25" fmla="*/ 552717 h 807513"/>
                            <a:gd name="connsiteX26" fmla="*/ 2693194 w 2921794"/>
                            <a:gd name="connsiteY26" fmla="*/ 555098 h 807513"/>
                            <a:gd name="connsiteX27" fmla="*/ 2776538 w 2921794"/>
                            <a:gd name="connsiteY27" fmla="*/ 502711 h 807513"/>
                            <a:gd name="connsiteX28" fmla="*/ 2845594 w 2921794"/>
                            <a:gd name="connsiteY28" fmla="*/ 481279 h 807513"/>
                            <a:gd name="connsiteX29" fmla="*/ 2921794 w 2921794"/>
                            <a:gd name="connsiteY29" fmla="*/ 562242 h 807513"/>
                            <a:gd name="connsiteX0" fmla="*/ 0 w 2921794"/>
                            <a:gd name="connsiteY0" fmla="*/ 555099 h 807513"/>
                            <a:gd name="connsiteX1" fmla="*/ 66675 w 2921794"/>
                            <a:gd name="connsiteY1" fmla="*/ 562242 h 807513"/>
                            <a:gd name="connsiteX2" fmla="*/ 111919 w 2921794"/>
                            <a:gd name="connsiteY2" fmla="*/ 516998 h 807513"/>
                            <a:gd name="connsiteX3" fmla="*/ 169068 w 2921794"/>
                            <a:gd name="connsiteY3" fmla="*/ 505091 h 807513"/>
                            <a:gd name="connsiteX4" fmla="*/ 230982 w 2921794"/>
                            <a:gd name="connsiteY4" fmla="*/ 559861 h 807513"/>
                            <a:gd name="connsiteX5" fmla="*/ 278607 w 2921794"/>
                            <a:gd name="connsiteY5" fmla="*/ 564623 h 807513"/>
                            <a:gd name="connsiteX6" fmla="*/ 381000 w 2921794"/>
                            <a:gd name="connsiteY6" fmla="*/ 555098 h 807513"/>
                            <a:gd name="connsiteX7" fmla="*/ 402432 w 2921794"/>
                            <a:gd name="connsiteY7" fmla="*/ 552716 h 807513"/>
                            <a:gd name="connsiteX8" fmla="*/ 457200 w 2921794"/>
                            <a:gd name="connsiteY8" fmla="*/ 619392 h 807513"/>
                            <a:gd name="connsiteX9" fmla="*/ 464344 w 2921794"/>
                            <a:gd name="connsiteY9" fmla="*/ 526523 h 807513"/>
                            <a:gd name="connsiteX10" fmla="*/ 495300 w 2921794"/>
                            <a:gd name="connsiteY10" fmla="*/ 159811 h 807513"/>
                            <a:gd name="connsiteX11" fmla="*/ 514350 w 2921794"/>
                            <a:gd name="connsiteY11" fmla="*/ 5029 h 807513"/>
                            <a:gd name="connsiteX12" fmla="*/ 523875 w 2921794"/>
                            <a:gd name="connsiteY12" fmla="*/ 83611 h 807513"/>
                            <a:gd name="connsiteX13" fmla="*/ 554832 w 2921794"/>
                            <a:gd name="connsiteY13" fmla="*/ 514617 h 807513"/>
                            <a:gd name="connsiteX14" fmla="*/ 564357 w 2921794"/>
                            <a:gd name="connsiteY14" fmla="*/ 714642 h 807513"/>
                            <a:gd name="connsiteX15" fmla="*/ 571500 w 2921794"/>
                            <a:gd name="connsiteY15" fmla="*/ 807511 h 807513"/>
                            <a:gd name="connsiteX16" fmla="*/ 581025 w 2921794"/>
                            <a:gd name="connsiteY16" fmla="*/ 717023 h 807513"/>
                            <a:gd name="connsiteX17" fmla="*/ 595313 w 2921794"/>
                            <a:gd name="connsiteY17" fmla="*/ 569386 h 807513"/>
                            <a:gd name="connsiteX18" fmla="*/ 697707 w 2921794"/>
                            <a:gd name="connsiteY18" fmla="*/ 559860 h 807513"/>
                            <a:gd name="connsiteX19" fmla="*/ 859632 w 2921794"/>
                            <a:gd name="connsiteY19" fmla="*/ 559861 h 807513"/>
                            <a:gd name="connsiteX20" fmla="*/ 1040607 w 2921794"/>
                            <a:gd name="connsiteY20" fmla="*/ 555099 h 807513"/>
                            <a:gd name="connsiteX21" fmla="*/ 1228725 w 2921794"/>
                            <a:gd name="connsiteY21" fmla="*/ 452705 h 807513"/>
                            <a:gd name="connsiteX22" fmla="*/ 1354931 w 2921794"/>
                            <a:gd name="connsiteY22" fmla="*/ 483661 h 807513"/>
                            <a:gd name="connsiteX23" fmla="*/ 1462088 w 2921794"/>
                            <a:gd name="connsiteY23" fmla="*/ 557479 h 807513"/>
                            <a:gd name="connsiteX24" fmla="*/ 1709738 w 2921794"/>
                            <a:gd name="connsiteY24" fmla="*/ 559861 h 807513"/>
                            <a:gd name="connsiteX25" fmla="*/ 2426494 w 2921794"/>
                            <a:gd name="connsiteY25" fmla="*/ 552717 h 807513"/>
                            <a:gd name="connsiteX26" fmla="*/ 2693194 w 2921794"/>
                            <a:gd name="connsiteY26" fmla="*/ 555098 h 807513"/>
                            <a:gd name="connsiteX27" fmla="*/ 2776538 w 2921794"/>
                            <a:gd name="connsiteY27" fmla="*/ 502711 h 807513"/>
                            <a:gd name="connsiteX28" fmla="*/ 2857500 w 2921794"/>
                            <a:gd name="connsiteY28" fmla="*/ 478897 h 807513"/>
                            <a:gd name="connsiteX29" fmla="*/ 2921794 w 2921794"/>
                            <a:gd name="connsiteY29" fmla="*/ 562242 h 807513"/>
                            <a:gd name="connsiteX0" fmla="*/ 0 w 2921794"/>
                            <a:gd name="connsiteY0" fmla="*/ 555099 h 807513"/>
                            <a:gd name="connsiteX1" fmla="*/ 66675 w 2921794"/>
                            <a:gd name="connsiteY1" fmla="*/ 562242 h 807513"/>
                            <a:gd name="connsiteX2" fmla="*/ 111919 w 2921794"/>
                            <a:gd name="connsiteY2" fmla="*/ 516998 h 807513"/>
                            <a:gd name="connsiteX3" fmla="*/ 169068 w 2921794"/>
                            <a:gd name="connsiteY3" fmla="*/ 505091 h 807513"/>
                            <a:gd name="connsiteX4" fmla="*/ 230982 w 2921794"/>
                            <a:gd name="connsiteY4" fmla="*/ 559861 h 807513"/>
                            <a:gd name="connsiteX5" fmla="*/ 278607 w 2921794"/>
                            <a:gd name="connsiteY5" fmla="*/ 564623 h 807513"/>
                            <a:gd name="connsiteX6" fmla="*/ 381000 w 2921794"/>
                            <a:gd name="connsiteY6" fmla="*/ 555098 h 807513"/>
                            <a:gd name="connsiteX7" fmla="*/ 402432 w 2921794"/>
                            <a:gd name="connsiteY7" fmla="*/ 552716 h 807513"/>
                            <a:gd name="connsiteX8" fmla="*/ 457200 w 2921794"/>
                            <a:gd name="connsiteY8" fmla="*/ 619392 h 807513"/>
                            <a:gd name="connsiteX9" fmla="*/ 464344 w 2921794"/>
                            <a:gd name="connsiteY9" fmla="*/ 526523 h 807513"/>
                            <a:gd name="connsiteX10" fmla="*/ 495300 w 2921794"/>
                            <a:gd name="connsiteY10" fmla="*/ 159811 h 807513"/>
                            <a:gd name="connsiteX11" fmla="*/ 514350 w 2921794"/>
                            <a:gd name="connsiteY11" fmla="*/ 5029 h 807513"/>
                            <a:gd name="connsiteX12" fmla="*/ 523875 w 2921794"/>
                            <a:gd name="connsiteY12" fmla="*/ 83611 h 807513"/>
                            <a:gd name="connsiteX13" fmla="*/ 554832 w 2921794"/>
                            <a:gd name="connsiteY13" fmla="*/ 514617 h 807513"/>
                            <a:gd name="connsiteX14" fmla="*/ 564357 w 2921794"/>
                            <a:gd name="connsiteY14" fmla="*/ 714642 h 807513"/>
                            <a:gd name="connsiteX15" fmla="*/ 571500 w 2921794"/>
                            <a:gd name="connsiteY15" fmla="*/ 807511 h 807513"/>
                            <a:gd name="connsiteX16" fmla="*/ 581025 w 2921794"/>
                            <a:gd name="connsiteY16" fmla="*/ 717023 h 807513"/>
                            <a:gd name="connsiteX17" fmla="*/ 595313 w 2921794"/>
                            <a:gd name="connsiteY17" fmla="*/ 569386 h 807513"/>
                            <a:gd name="connsiteX18" fmla="*/ 697707 w 2921794"/>
                            <a:gd name="connsiteY18" fmla="*/ 559860 h 807513"/>
                            <a:gd name="connsiteX19" fmla="*/ 859632 w 2921794"/>
                            <a:gd name="connsiteY19" fmla="*/ 559861 h 807513"/>
                            <a:gd name="connsiteX20" fmla="*/ 1040607 w 2921794"/>
                            <a:gd name="connsiteY20" fmla="*/ 555099 h 807513"/>
                            <a:gd name="connsiteX21" fmla="*/ 1228725 w 2921794"/>
                            <a:gd name="connsiteY21" fmla="*/ 452705 h 807513"/>
                            <a:gd name="connsiteX22" fmla="*/ 1354931 w 2921794"/>
                            <a:gd name="connsiteY22" fmla="*/ 483661 h 807513"/>
                            <a:gd name="connsiteX23" fmla="*/ 1462088 w 2921794"/>
                            <a:gd name="connsiteY23" fmla="*/ 557479 h 807513"/>
                            <a:gd name="connsiteX24" fmla="*/ 1709738 w 2921794"/>
                            <a:gd name="connsiteY24" fmla="*/ 559861 h 807513"/>
                            <a:gd name="connsiteX25" fmla="*/ 2426494 w 2921794"/>
                            <a:gd name="connsiteY25" fmla="*/ 552717 h 807513"/>
                            <a:gd name="connsiteX26" fmla="*/ 2693194 w 2921794"/>
                            <a:gd name="connsiteY26" fmla="*/ 555098 h 807513"/>
                            <a:gd name="connsiteX27" fmla="*/ 2776538 w 2921794"/>
                            <a:gd name="connsiteY27" fmla="*/ 502711 h 807513"/>
                            <a:gd name="connsiteX28" fmla="*/ 2843213 w 2921794"/>
                            <a:gd name="connsiteY28" fmla="*/ 478897 h 807513"/>
                            <a:gd name="connsiteX29" fmla="*/ 2921794 w 2921794"/>
                            <a:gd name="connsiteY29" fmla="*/ 562242 h 807513"/>
                            <a:gd name="connsiteX0" fmla="*/ 0 w 2921794"/>
                            <a:gd name="connsiteY0" fmla="*/ 555099 h 807513"/>
                            <a:gd name="connsiteX1" fmla="*/ 66675 w 2921794"/>
                            <a:gd name="connsiteY1" fmla="*/ 562242 h 807513"/>
                            <a:gd name="connsiteX2" fmla="*/ 111919 w 2921794"/>
                            <a:gd name="connsiteY2" fmla="*/ 516998 h 807513"/>
                            <a:gd name="connsiteX3" fmla="*/ 169068 w 2921794"/>
                            <a:gd name="connsiteY3" fmla="*/ 505091 h 807513"/>
                            <a:gd name="connsiteX4" fmla="*/ 230982 w 2921794"/>
                            <a:gd name="connsiteY4" fmla="*/ 559861 h 807513"/>
                            <a:gd name="connsiteX5" fmla="*/ 278607 w 2921794"/>
                            <a:gd name="connsiteY5" fmla="*/ 564623 h 807513"/>
                            <a:gd name="connsiteX6" fmla="*/ 381000 w 2921794"/>
                            <a:gd name="connsiteY6" fmla="*/ 555098 h 807513"/>
                            <a:gd name="connsiteX7" fmla="*/ 402432 w 2921794"/>
                            <a:gd name="connsiteY7" fmla="*/ 552716 h 807513"/>
                            <a:gd name="connsiteX8" fmla="*/ 457200 w 2921794"/>
                            <a:gd name="connsiteY8" fmla="*/ 619392 h 807513"/>
                            <a:gd name="connsiteX9" fmla="*/ 464344 w 2921794"/>
                            <a:gd name="connsiteY9" fmla="*/ 526523 h 807513"/>
                            <a:gd name="connsiteX10" fmla="*/ 495300 w 2921794"/>
                            <a:gd name="connsiteY10" fmla="*/ 159811 h 807513"/>
                            <a:gd name="connsiteX11" fmla="*/ 514350 w 2921794"/>
                            <a:gd name="connsiteY11" fmla="*/ 5029 h 807513"/>
                            <a:gd name="connsiteX12" fmla="*/ 523875 w 2921794"/>
                            <a:gd name="connsiteY12" fmla="*/ 83611 h 807513"/>
                            <a:gd name="connsiteX13" fmla="*/ 554832 w 2921794"/>
                            <a:gd name="connsiteY13" fmla="*/ 514617 h 807513"/>
                            <a:gd name="connsiteX14" fmla="*/ 564357 w 2921794"/>
                            <a:gd name="connsiteY14" fmla="*/ 714642 h 807513"/>
                            <a:gd name="connsiteX15" fmla="*/ 571500 w 2921794"/>
                            <a:gd name="connsiteY15" fmla="*/ 807511 h 807513"/>
                            <a:gd name="connsiteX16" fmla="*/ 581025 w 2921794"/>
                            <a:gd name="connsiteY16" fmla="*/ 717023 h 807513"/>
                            <a:gd name="connsiteX17" fmla="*/ 595313 w 2921794"/>
                            <a:gd name="connsiteY17" fmla="*/ 569386 h 807513"/>
                            <a:gd name="connsiteX18" fmla="*/ 697707 w 2921794"/>
                            <a:gd name="connsiteY18" fmla="*/ 559860 h 807513"/>
                            <a:gd name="connsiteX19" fmla="*/ 859632 w 2921794"/>
                            <a:gd name="connsiteY19" fmla="*/ 559861 h 807513"/>
                            <a:gd name="connsiteX20" fmla="*/ 1040607 w 2921794"/>
                            <a:gd name="connsiteY20" fmla="*/ 555099 h 807513"/>
                            <a:gd name="connsiteX21" fmla="*/ 1228725 w 2921794"/>
                            <a:gd name="connsiteY21" fmla="*/ 452705 h 807513"/>
                            <a:gd name="connsiteX22" fmla="*/ 1354931 w 2921794"/>
                            <a:gd name="connsiteY22" fmla="*/ 483661 h 807513"/>
                            <a:gd name="connsiteX23" fmla="*/ 1462088 w 2921794"/>
                            <a:gd name="connsiteY23" fmla="*/ 557479 h 807513"/>
                            <a:gd name="connsiteX24" fmla="*/ 1709738 w 2921794"/>
                            <a:gd name="connsiteY24" fmla="*/ 559861 h 807513"/>
                            <a:gd name="connsiteX25" fmla="*/ 2426494 w 2921794"/>
                            <a:gd name="connsiteY25" fmla="*/ 552717 h 807513"/>
                            <a:gd name="connsiteX26" fmla="*/ 2700338 w 2921794"/>
                            <a:gd name="connsiteY26" fmla="*/ 557480 h 807513"/>
                            <a:gd name="connsiteX27" fmla="*/ 2776538 w 2921794"/>
                            <a:gd name="connsiteY27" fmla="*/ 502711 h 807513"/>
                            <a:gd name="connsiteX28" fmla="*/ 2843213 w 2921794"/>
                            <a:gd name="connsiteY28" fmla="*/ 478897 h 807513"/>
                            <a:gd name="connsiteX29" fmla="*/ 2921794 w 2921794"/>
                            <a:gd name="connsiteY29" fmla="*/ 562242 h 807513"/>
                            <a:gd name="connsiteX0" fmla="*/ 0 w 2921794"/>
                            <a:gd name="connsiteY0" fmla="*/ 555099 h 807513"/>
                            <a:gd name="connsiteX1" fmla="*/ 66675 w 2921794"/>
                            <a:gd name="connsiteY1" fmla="*/ 562242 h 807513"/>
                            <a:gd name="connsiteX2" fmla="*/ 111919 w 2921794"/>
                            <a:gd name="connsiteY2" fmla="*/ 516998 h 807513"/>
                            <a:gd name="connsiteX3" fmla="*/ 169068 w 2921794"/>
                            <a:gd name="connsiteY3" fmla="*/ 505091 h 807513"/>
                            <a:gd name="connsiteX4" fmla="*/ 230982 w 2921794"/>
                            <a:gd name="connsiteY4" fmla="*/ 559861 h 807513"/>
                            <a:gd name="connsiteX5" fmla="*/ 278607 w 2921794"/>
                            <a:gd name="connsiteY5" fmla="*/ 564623 h 807513"/>
                            <a:gd name="connsiteX6" fmla="*/ 381000 w 2921794"/>
                            <a:gd name="connsiteY6" fmla="*/ 555098 h 807513"/>
                            <a:gd name="connsiteX7" fmla="*/ 402432 w 2921794"/>
                            <a:gd name="connsiteY7" fmla="*/ 552716 h 807513"/>
                            <a:gd name="connsiteX8" fmla="*/ 457200 w 2921794"/>
                            <a:gd name="connsiteY8" fmla="*/ 619392 h 807513"/>
                            <a:gd name="connsiteX9" fmla="*/ 464344 w 2921794"/>
                            <a:gd name="connsiteY9" fmla="*/ 526523 h 807513"/>
                            <a:gd name="connsiteX10" fmla="*/ 495300 w 2921794"/>
                            <a:gd name="connsiteY10" fmla="*/ 159811 h 807513"/>
                            <a:gd name="connsiteX11" fmla="*/ 514350 w 2921794"/>
                            <a:gd name="connsiteY11" fmla="*/ 5029 h 807513"/>
                            <a:gd name="connsiteX12" fmla="*/ 523875 w 2921794"/>
                            <a:gd name="connsiteY12" fmla="*/ 83611 h 807513"/>
                            <a:gd name="connsiteX13" fmla="*/ 554832 w 2921794"/>
                            <a:gd name="connsiteY13" fmla="*/ 514617 h 807513"/>
                            <a:gd name="connsiteX14" fmla="*/ 564357 w 2921794"/>
                            <a:gd name="connsiteY14" fmla="*/ 714642 h 807513"/>
                            <a:gd name="connsiteX15" fmla="*/ 571500 w 2921794"/>
                            <a:gd name="connsiteY15" fmla="*/ 807511 h 807513"/>
                            <a:gd name="connsiteX16" fmla="*/ 581025 w 2921794"/>
                            <a:gd name="connsiteY16" fmla="*/ 717023 h 807513"/>
                            <a:gd name="connsiteX17" fmla="*/ 595313 w 2921794"/>
                            <a:gd name="connsiteY17" fmla="*/ 569386 h 807513"/>
                            <a:gd name="connsiteX18" fmla="*/ 697707 w 2921794"/>
                            <a:gd name="connsiteY18" fmla="*/ 559860 h 807513"/>
                            <a:gd name="connsiteX19" fmla="*/ 859632 w 2921794"/>
                            <a:gd name="connsiteY19" fmla="*/ 559861 h 807513"/>
                            <a:gd name="connsiteX20" fmla="*/ 1040607 w 2921794"/>
                            <a:gd name="connsiteY20" fmla="*/ 555099 h 807513"/>
                            <a:gd name="connsiteX21" fmla="*/ 1228725 w 2921794"/>
                            <a:gd name="connsiteY21" fmla="*/ 452705 h 807513"/>
                            <a:gd name="connsiteX22" fmla="*/ 1354931 w 2921794"/>
                            <a:gd name="connsiteY22" fmla="*/ 483661 h 807513"/>
                            <a:gd name="connsiteX23" fmla="*/ 1462088 w 2921794"/>
                            <a:gd name="connsiteY23" fmla="*/ 557479 h 807513"/>
                            <a:gd name="connsiteX24" fmla="*/ 1709738 w 2921794"/>
                            <a:gd name="connsiteY24" fmla="*/ 559861 h 807513"/>
                            <a:gd name="connsiteX25" fmla="*/ 2426494 w 2921794"/>
                            <a:gd name="connsiteY25" fmla="*/ 552717 h 807513"/>
                            <a:gd name="connsiteX26" fmla="*/ 2700338 w 2921794"/>
                            <a:gd name="connsiteY26" fmla="*/ 557480 h 807513"/>
                            <a:gd name="connsiteX27" fmla="*/ 2752725 w 2921794"/>
                            <a:gd name="connsiteY27" fmla="*/ 509854 h 807513"/>
                            <a:gd name="connsiteX28" fmla="*/ 2843213 w 2921794"/>
                            <a:gd name="connsiteY28" fmla="*/ 478897 h 807513"/>
                            <a:gd name="connsiteX29" fmla="*/ 2921794 w 2921794"/>
                            <a:gd name="connsiteY29" fmla="*/ 562242 h 807513"/>
                            <a:gd name="connsiteX0" fmla="*/ 0 w 2921794"/>
                            <a:gd name="connsiteY0" fmla="*/ 555099 h 807513"/>
                            <a:gd name="connsiteX1" fmla="*/ 66675 w 2921794"/>
                            <a:gd name="connsiteY1" fmla="*/ 562242 h 807513"/>
                            <a:gd name="connsiteX2" fmla="*/ 111919 w 2921794"/>
                            <a:gd name="connsiteY2" fmla="*/ 516998 h 807513"/>
                            <a:gd name="connsiteX3" fmla="*/ 169068 w 2921794"/>
                            <a:gd name="connsiteY3" fmla="*/ 505091 h 807513"/>
                            <a:gd name="connsiteX4" fmla="*/ 230982 w 2921794"/>
                            <a:gd name="connsiteY4" fmla="*/ 559861 h 807513"/>
                            <a:gd name="connsiteX5" fmla="*/ 278607 w 2921794"/>
                            <a:gd name="connsiteY5" fmla="*/ 564623 h 807513"/>
                            <a:gd name="connsiteX6" fmla="*/ 381000 w 2921794"/>
                            <a:gd name="connsiteY6" fmla="*/ 555098 h 807513"/>
                            <a:gd name="connsiteX7" fmla="*/ 402432 w 2921794"/>
                            <a:gd name="connsiteY7" fmla="*/ 552716 h 807513"/>
                            <a:gd name="connsiteX8" fmla="*/ 457200 w 2921794"/>
                            <a:gd name="connsiteY8" fmla="*/ 619392 h 807513"/>
                            <a:gd name="connsiteX9" fmla="*/ 464344 w 2921794"/>
                            <a:gd name="connsiteY9" fmla="*/ 526523 h 807513"/>
                            <a:gd name="connsiteX10" fmla="*/ 495300 w 2921794"/>
                            <a:gd name="connsiteY10" fmla="*/ 159811 h 807513"/>
                            <a:gd name="connsiteX11" fmla="*/ 514350 w 2921794"/>
                            <a:gd name="connsiteY11" fmla="*/ 5029 h 807513"/>
                            <a:gd name="connsiteX12" fmla="*/ 523875 w 2921794"/>
                            <a:gd name="connsiteY12" fmla="*/ 83611 h 807513"/>
                            <a:gd name="connsiteX13" fmla="*/ 554832 w 2921794"/>
                            <a:gd name="connsiteY13" fmla="*/ 514617 h 807513"/>
                            <a:gd name="connsiteX14" fmla="*/ 564357 w 2921794"/>
                            <a:gd name="connsiteY14" fmla="*/ 714642 h 807513"/>
                            <a:gd name="connsiteX15" fmla="*/ 571500 w 2921794"/>
                            <a:gd name="connsiteY15" fmla="*/ 807511 h 807513"/>
                            <a:gd name="connsiteX16" fmla="*/ 581025 w 2921794"/>
                            <a:gd name="connsiteY16" fmla="*/ 717023 h 807513"/>
                            <a:gd name="connsiteX17" fmla="*/ 595313 w 2921794"/>
                            <a:gd name="connsiteY17" fmla="*/ 569386 h 807513"/>
                            <a:gd name="connsiteX18" fmla="*/ 697707 w 2921794"/>
                            <a:gd name="connsiteY18" fmla="*/ 559860 h 807513"/>
                            <a:gd name="connsiteX19" fmla="*/ 859632 w 2921794"/>
                            <a:gd name="connsiteY19" fmla="*/ 559861 h 807513"/>
                            <a:gd name="connsiteX20" fmla="*/ 1040607 w 2921794"/>
                            <a:gd name="connsiteY20" fmla="*/ 555099 h 807513"/>
                            <a:gd name="connsiteX21" fmla="*/ 1228725 w 2921794"/>
                            <a:gd name="connsiteY21" fmla="*/ 452705 h 807513"/>
                            <a:gd name="connsiteX22" fmla="*/ 1354931 w 2921794"/>
                            <a:gd name="connsiteY22" fmla="*/ 483661 h 807513"/>
                            <a:gd name="connsiteX23" fmla="*/ 1462088 w 2921794"/>
                            <a:gd name="connsiteY23" fmla="*/ 557479 h 807513"/>
                            <a:gd name="connsiteX24" fmla="*/ 1709738 w 2921794"/>
                            <a:gd name="connsiteY24" fmla="*/ 559861 h 807513"/>
                            <a:gd name="connsiteX25" fmla="*/ 2426494 w 2921794"/>
                            <a:gd name="connsiteY25" fmla="*/ 552717 h 807513"/>
                            <a:gd name="connsiteX26" fmla="*/ 2700338 w 2921794"/>
                            <a:gd name="connsiteY26" fmla="*/ 557480 h 807513"/>
                            <a:gd name="connsiteX27" fmla="*/ 2752725 w 2921794"/>
                            <a:gd name="connsiteY27" fmla="*/ 509854 h 807513"/>
                            <a:gd name="connsiteX28" fmla="*/ 2843213 w 2921794"/>
                            <a:gd name="connsiteY28" fmla="*/ 478897 h 807513"/>
                            <a:gd name="connsiteX29" fmla="*/ 2921794 w 2921794"/>
                            <a:gd name="connsiteY29" fmla="*/ 562242 h 807513"/>
                            <a:gd name="connsiteX0" fmla="*/ 0 w 2921794"/>
                            <a:gd name="connsiteY0" fmla="*/ 555099 h 807513"/>
                            <a:gd name="connsiteX1" fmla="*/ 66675 w 2921794"/>
                            <a:gd name="connsiteY1" fmla="*/ 562242 h 807513"/>
                            <a:gd name="connsiteX2" fmla="*/ 111919 w 2921794"/>
                            <a:gd name="connsiteY2" fmla="*/ 516998 h 807513"/>
                            <a:gd name="connsiteX3" fmla="*/ 169068 w 2921794"/>
                            <a:gd name="connsiteY3" fmla="*/ 505091 h 807513"/>
                            <a:gd name="connsiteX4" fmla="*/ 230982 w 2921794"/>
                            <a:gd name="connsiteY4" fmla="*/ 559861 h 807513"/>
                            <a:gd name="connsiteX5" fmla="*/ 278607 w 2921794"/>
                            <a:gd name="connsiteY5" fmla="*/ 564623 h 807513"/>
                            <a:gd name="connsiteX6" fmla="*/ 381000 w 2921794"/>
                            <a:gd name="connsiteY6" fmla="*/ 555098 h 807513"/>
                            <a:gd name="connsiteX7" fmla="*/ 402432 w 2921794"/>
                            <a:gd name="connsiteY7" fmla="*/ 552716 h 807513"/>
                            <a:gd name="connsiteX8" fmla="*/ 457200 w 2921794"/>
                            <a:gd name="connsiteY8" fmla="*/ 619392 h 807513"/>
                            <a:gd name="connsiteX9" fmla="*/ 464344 w 2921794"/>
                            <a:gd name="connsiteY9" fmla="*/ 526523 h 807513"/>
                            <a:gd name="connsiteX10" fmla="*/ 495300 w 2921794"/>
                            <a:gd name="connsiteY10" fmla="*/ 159811 h 807513"/>
                            <a:gd name="connsiteX11" fmla="*/ 514350 w 2921794"/>
                            <a:gd name="connsiteY11" fmla="*/ 5029 h 807513"/>
                            <a:gd name="connsiteX12" fmla="*/ 523875 w 2921794"/>
                            <a:gd name="connsiteY12" fmla="*/ 83611 h 807513"/>
                            <a:gd name="connsiteX13" fmla="*/ 554832 w 2921794"/>
                            <a:gd name="connsiteY13" fmla="*/ 514617 h 807513"/>
                            <a:gd name="connsiteX14" fmla="*/ 564357 w 2921794"/>
                            <a:gd name="connsiteY14" fmla="*/ 714642 h 807513"/>
                            <a:gd name="connsiteX15" fmla="*/ 571500 w 2921794"/>
                            <a:gd name="connsiteY15" fmla="*/ 807511 h 807513"/>
                            <a:gd name="connsiteX16" fmla="*/ 581025 w 2921794"/>
                            <a:gd name="connsiteY16" fmla="*/ 717023 h 807513"/>
                            <a:gd name="connsiteX17" fmla="*/ 595313 w 2921794"/>
                            <a:gd name="connsiteY17" fmla="*/ 569386 h 807513"/>
                            <a:gd name="connsiteX18" fmla="*/ 697707 w 2921794"/>
                            <a:gd name="connsiteY18" fmla="*/ 559860 h 807513"/>
                            <a:gd name="connsiteX19" fmla="*/ 859632 w 2921794"/>
                            <a:gd name="connsiteY19" fmla="*/ 559861 h 807513"/>
                            <a:gd name="connsiteX20" fmla="*/ 1040607 w 2921794"/>
                            <a:gd name="connsiteY20" fmla="*/ 555099 h 807513"/>
                            <a:gd name="connsiteX21" fmla="*/ 1228725 w 2921794"/>
                            <a:gd name="connsiteY21" fmla="*/ 452705 h 807513"/>
                            <a:gd name="connsiteX22" fmla="*/ 1354931 w 2921794"/>
                            <a:gd name="connsiteY22" fmla="*/ 483661 h 807513"/>
                            <a:gd name="connsiteX23" fmla="*/ 1462088 w 2921794"/>
                            <a:gd name="connsiteY23" fmla="*/ 557479 h 807513"/>
                            <a:gd name="connsiteX24" fmla="*/ 1709738 w 2921794"/>
                            <a:gd name="connsiteY24" fmla="*/ 559861 h 807513"/>
                            <a:gd name="connsiteX25" fmla="*/ 2426494 w 2921794"/>
                            <a:gd name="connsiteY25" fmla="*/ 552717 h 807513"/>
                            <a:gd name="connsiteX26" fmla="*/ 2700338 w 2921794"/>
                            <a:gd name="connsiteY26" fmla="*/ 557480 h 807513"/>
                            <a:gd name="connsiteX27" fmla="*/ 2752725 w 2921794"/>
                            <a:gd name="connsiteY27" fmla="*/ 509854 h 807513"/>
                            <a:gd name="connsiteX28" fmla="*/ 2843213 w 2921794"/>
                            <a:gd name="connsiteY28" fmla="*/ 478897 h 807513"/>
                            <a:gd name="connsiteX29" fmla="*/ 2921794 w 2921794"/>
                            <a:gd name="connsiteY29" fmla="*/ 562242 h 807513"/>
                            <a:gd name="connsiteX0" fmla="*/ 0 w 2921794"/>
                            <a:gd name="connsiteY0" fmla="*/ 555099 h 807513"/>
                            <a:gd name="connsiteX1" fmla="*/ 66675 w 2921794"/>
                            <a:gd name="connsiteY1" fmla="*/ 562242 h 807513"/>
                            <a:gd name="connsiteX2" fmla="*/ 111919 w 2921794"/>
                            <a:gd name="connsiteY2" fmla="*/ 516998 h 807513"/>
                            <a:gd name="connsiteX3" fmla="*/ 169068 w 2921794"/>
                            <a:gd name="connsiteY3" fmla="*/ 505091 h 807513"/>
                            <a:gd name="connsiteX4" fmla="*/ 230982 w 2921794"/>
                            <a:gd name="connsiteY4" fmla="*/ 559861 h 807513"/>
                            <a:gd name="connsiteX5" fmla="*/ 278607 w 2921794"/>
                            <a:gd name="connsiteY5" fmla="*/ 564623 h 807513"/>
                            <a:gd name="connsiteX6" fmla="*/ 359569 w 2921794"/>
                            <a:gd name="connsiteY6" fmla="*/ 555098 h 807513"/>
                            <a:gd name="connsiteX7" fmla="*/ 402432 w 2921794"/>
                            <a:gd name="connsiteY7" fmla="*/ 552716 h 807513"/>
                            <a:gd name="connsiteX8" fmla="*/ 457200 w 2921794"/>
                            <a:gd name="connsiteY8" fmla="*/ 619392 h 807513"/>
                            <a:gd name="connsiteX9" fmla="*/ 464344 w 2921794"/>
                            <a:gd name="connsiteY9" fmla="*/ 526523 h 807513"/>
                            <a:gd name="connsiteX10" fmla="*/ 495300 w 2921794"/>
                            <a:gd name="connsiteY10" fmla="*/ 159811 h 807513"/>
                            <a:gd name="connsiteX11" fmla="*/ 514350 w 2921794"/>
                            <a:gd name="connsiteY11" fmla="*/ 5029 h 807513"/>
                            <a:gd name="connsiteX12" fmla="*/ 523875 w 2921794"/>
                            <a:gd name="connsiteY12" fmla="*/ 83611 h 807513"/>
                            <a:gd name="connsiteX13" fmla="*/ 554832 w 2921794"/>
                            <a:gd name="connsiteY13" fmla="*/ 514617 h 807513"/>
                            <a:gd name="connsiteX14" fmla="*/ 564357 w 2921794"/>
                            <a:gd name="connsiteY14" fmla="*/ 714642 h 807513"/>
                            <a:gd name="connsiteX15" fmla="*/ 571500 w 2921794"/>
                            <a:gd name="connsiteY15" fmla="*/ 807511 h 807513"/>
                            <a:gd name="connsiteX16" fmla="*/ 581025 w 2921794"/>
                            <a:gd name="connsiteY16" fmla="*/ 717023 h 807513"/>
                            <a:gd name="connsiteX17" fmla="*/ 595313 w 2921794"/>
                            <a:gd name="connsiteY17" fmla="*/ 569386 h 807513"/>
                            <a:gd name="connsiteX18" fmla="*/ 697707 w 2921794"/>
                            <a:gd name="connsiteY18" fmla="*/ 559860 h 807513"/>
                            <a:gd name="connsiteX19" fmla="*/ 859632 w 2921794"/>
                            <a:gd name="connsiteY19" fmla="*/ 559861 h 807513"/>
                            <a:gd name="connsiteX20" fmla="*/ 1040607 w 2921794"/>
                            <a:gd name="connsiteY20" fmla="*/ 555099 h 807513"/>
                            <a:gd name="connsiteX21" fmla="*/ 1228725 w 2921794"/>
                            <a:gd name="connsiteY21" fmla="*/ 452705 h 807513"/>
                            <a:gd name="connsiteX22" fmla="*/ 1354931 w 2921794"/>
                            <a:gd name="connsiteY22" fmla="*/ 483661 h 807513"/>
                            <a:gd name="connsiteX23" fmla="*/ 1462088 w 2921794"/>
                            <a:gd name="connsiteY23" fmla="*/ 557479 h 807513"/>
                            <a:gd name="connsiteX24" fmla="*/ 1709738 w 2921794"/>
                            <a:gd name="connsiteY24" fmla="*/ 559861 h 807513"/>
                            <a:gd name="connsiteX25" fmla="*/ 2426494 w 2921794"/>
                            <a:gd name="connsiteY25" fmla="*/ 552717 h 807513"/>
                            <a:gd name="connsiteX26" fmla="*/ 2700338 w 2921794"/>
                            <a:gd name="connsiteY26" fmla="*/ 557480 h 807513"/>
                            <a:gd name="connsiteX27" fmla="*/ 2752725 w 2921794"/>
                            <a:gd name="connsiteY27" fmla="*/ 509854 h 807513"/>
                            <a:gd name="connsiteX28" fmla="*/ 2843213 w 2921794"/>
                            <a:gd name="connsiteY28" fmla="*/ 478897 h 807513"/>
                            <a:gd name="connsiteX29" fmla="*/ 2921794 w 2921794"/>
                            <a:gd name="connsiteY29" fmla="*/ 562242 h 807513"/>
                            <a:gd name="connsiteX0" fmla="*/ 0 w 2921794"/>
                            <a:gd name="connsiteY0" fmla="*/ 555099 h 807513"/>
                            <a:gd name="connsiteX1" fmla="*/ 66675 w 2921794"/>
                            <a:gd name="connsiteY1" fmla="*/ 562242 h 807513"/>
                            <a:gd name="connsiteX2" fmla="*/ 111919 w 2921794"/>
                            <a:gd name="connsiteY2" fmla="*/ 516998 h 807513"/>
                            <a:gd name="connsiteX3" fmla="*/ 169068 w 2921794"/>
                            <a:gd name="connsiteY3" fmla="*/ 505091 h 807513"/>
                            <a:gd name="connsiteX4" fmla="*/ 230982 w 2921794"/>
                            <a:gd name="connsiteY4" fmla="*/ 559861 h 807513"/>
                            <a:gd name="connsiteX5" fmla="*/ 278607 w 2921794"/>
                            <a:gd name="connsiteY5" fmla="*/ 564623 h 807513"/>
                            <a:gd name="connsiteX6" fmla="*/ 359569 w 2921794"/>
                            <a:gd name="connsiteY6" fmla="*/ 555098 h 807513"/>
                            <a:gd name="connsiteX7" fmla="*/ 411957 w 2921794"/>
                            <a:gd name="connsiteY7" fmla="*/ 555097 h 807513"/>
                            <a:gd name="connsiteX8" fmla="*/ 457200 w 2921794"/>
                            <a:gd name="connsiteY8" fmla="*/ 619392 h 807513"/>
                            <a:gd name="connsiteX9" fmla="*/ 464344 w 2921794"/>
                            <a:gd name="connsiteY9" fmla="*/ 526523 h 807513"/>
                            <a:gd name="connsiteX10" fmla="*/ 495300 w 2921794"/>
                            <a:gd name="connsiteY10" fmla="*/ 159811 h 807513"/>
                            <a:gd name="connsiteX11" fmla="*/ 514350 w 2921794"/>
                            <a:gd name="connsiteY11" fmla="*/ 5029 h 807513"/>
                            <a:gd name="connsiteX12" fmla="*/ 523875 w 2921794"/>
                            <a:gd name="connsiteY12" fmla="*/ 83611 h 807513"/>
                            <a:gd name="connsiteX13" fmla="*/ 554832 w 2921794"/>
                            <a:gd name="connsiteY13" fmla="*/ 514617 h 807513"/>
                            <a:gd name="connsiteX14" fmla="*/ 564357 w 2921794"/>
                            <a:gd name="connsiteY14" fmla="*/ 714642 h 807513"/>
                            <a:gd name="connsiteX15" fmla="*/ 571500 w 2921794"/>
                            <a:gd name="connsiteY15" fmla="*/ 807511 h 807513"/>
                            <a:gd name="connsiteX16" fmla="*/ 581025 w 2921794"/>
                            <a:gd name="connsiteY16" fmla="*/ 717023 h 807513"/>
                            <a:gd name="connsiteX17" fmla="*/ 595313 w 2921794"/>
                            <a:gd name="connsiteY17" fmla="*/ 569386 h 807513"/>
                            <a:gd name="connsiteX18" fmla="*/ 697707 w 2921794"/>
                            <a:gd name="connsiteY18" fmla="*/ 559860 h 807513"/>
                            <a:gd name="connsiteX19" fmla="*/ 859632 w 2921794"/>
                            <a:gd name="connsiteY19" fmla="*/ 559861 h 807513"/>
                            <a:gd name="connsiteX20" fmla="*/ 1040607 w 2921794"/>
                            <a:gd name="connsiteY20" fmla="*/ 555099 h 807513"/>
                            <a:gd name="connsiteX21" fmla="*/ 1228725 w 2921794"/>
                            <a:gd name="connsiteY21" fmla="*/ 452705 h 807513"/>
                            <a:gd name="connsiteX22" fmla="*/ 1354931 w 2921794"/>
                            <a:gd name="connsiteY22" fmla="*/ 483661 h 807513"/>
                            <a:gd name="connsiteX23" fmla="*/ 1462088 w 2921794"/>
                            <a:gd name="connsiteY23" fmla="*/ 557479 h 807513"/>
                            <a:gd name="connsiteX24" fmla="*/ 1709738 w 2921794"/>
                            <a:gd name="connsiteY24" fmla="*/ 559861 h 807513"/>
                            <a:gd name="connsiteX25" fmla="*/ 2426494 w 2921794"/>
                            <a:gd name="connsiteY25" fmla="*/ 552717 h 807513"/>
                            <a:gd name="connsiteX26" fmla="*/ 2700338 w 2921794"/>
                            <a:gd name="connsiteY26" fmla="*/ 557480 h 807513"/>
                            <a:gd name="connsiteX27" fmla="*/ 2752725 w 2921794"/>
                            <a:gd name="connsiteY27" fmla="*/ 509854 h 807513"/>
                            <a:gd name="connsiteX28" fmla="*/ 2843213 w 2921794"/>
                            <a:gd name="connsiteY28" fmla="*/ 478897 h 807513"/>
                            <a:gd name="connsiteX29" fmla="*/ 2921794 w 2921794"/>
                            <a:gd name="connsiteY29" fmla="*/ 562242 h 807513"/>
                            <a:gd name="connsiteX0" fmla="*/ 0 w 2921794"/>
                            <a:gd name="connsiteY0" fmla="*/ 555099 h 807513"/>
                            <a:gd name="connsiteX1" fmla="*/ 66675 w 2921794"/>
                            <a:gd name="connsiteY1" fmla="*/ 562242 h 807513"/>
                            <a:gd name="connsiteX2" fmla="*/ 111919 w 2921794"/>
                            <a:gd name="connsiteY2" fmla="*/ 516998 h 807513"/>
                            <a:gd name="connsiteX3" fmla="*/ 169068 w 2921794"/>
                            <a:gd name="connsiteY3" fmla="*/ 505091 h 807513"/>
                            <a:gd name="connsiteX4" fmla="*/ 230982 w 2921794"/>
                            <a:gd name="connsiteY4" fmla="*/ 559861 h 807513"/>
                            <a:gd name="connsiteX5" fmla="*/ 278607 w 2921794"/>
                            <a:gd name="connsiteY5" fmla="*/ 564623 h 807513"/>
                            <a:gd name="connsiteX6" fmla="*/ 359569 w 2921794"/>
                            <a:gd name="connsiteY6" fmla="*/ 555098 h 807513"/>
                            <a:gd name="connsiteX7" fmla="*/ 411957 w 2921794"/>
                            <a:gd name="connsiteY7" fmla="*/ 555097 h 807513"/>
                            <a:gd name="connsiteX8" fmla="*/ 457200 w 2921794"/>
                            <a:gd name="connsiteY8" fmla="*/ 619392 h 807513"/>
                            <a:gd name="connsiteX9" fmla="*/ 464344 w 2921794"/>
                            <a:gd name="connsiteY9" fmla="*/ 526523 h 807513"/>
                            <a:gd name="connsiteX10" fmla="*/ 495300 w 2921794"/>
                            <a:gd name="connsiteY10" fmla="*/ 159811 h 807513"/>
                            <a:gd name="connsiteX11" fmla="*/ 514350 w 2921794"/>
                            <a:gd name="connsiteY11" fmla="*/ 5029 h 807513"/>
                            <a:gd name="connsiteX12" fmla="*/ 523875 w 2921794"/>
                            <a:gd name="connsiteY12" fmla="*/ 83611 h 807513"/>
                            <a:gd name="connsiteX13" fmla="*/ 554832 w 2921794"/>
                            <a:gd name="connsiteY13" fmla="*/ 514617 h 807513"/>
                            <a:gd name="connsiteX14" fmla="*/ 564357 w 2921794"/>
                            <a:gd name="connsiteY14" fmla="*/ 714642 h 807513"/>
                            <a:gd name="connsiteX15" fmla="*/ 571500 w 2921794"/>
                            <a:gd name="connsiteY15" fmla="*/ 807511 h 807513"/>
                            <a:gd name="connsiteX16" fmla="*/ 581025 w 2921794"/>
                            <a:gd name="connsiteY16" fmla="*/ 717023 h 807513"/>
                            <a:gd name="connsiteX17" fmla="*/ 595313 w 2921794"/>
                            <a:gd name="connsiteY17" fmla="*/ 569386 h 807513"/>
                            <a:gd name="connsiteX18" fmla="*/ 697707 w 2921794"/>
                            <a:gd name="connsiteY18" fmla="*/ 559860 h 807513"/>
                            <a:gd name="connsiteX19" fmla="*/ 859632 w 2921794"/>
                            <a:gd name="connsiteY19" fmla="*/ 559861 h 807513"/>
                            <a:gd name="connsiteX20" fmla="*/ 1040607 w 2921794"/>
                            <a:gd name="connsiteY20" fmla="*/ 555099 h 807513"/>
                            <a:gd name="connsiteX21" fmla="*/ 1228725 w 2921794"/>
                            <a:gd name="connsiteY21" fmla="*/ 452705 h 807513"/>
                            <a:gd name="connsiteX22" fmla="*/ 1394881 w 2921794"/>
                            <a:gd name="connsiteY22" fmla="*/ 477003 h 807513"/>
                            <a:gd name="connsiteX23" fmla="*/ 1462088 w 2921794"/>
                            <a:gd name="connsiteY23" fmla="*/ 557479 h 807513"/>
                            <a:gd name="connsiteX24" fmla="*/ 1709738 w 2921794"/>
                            <a:gd name="connsiteY24" fmla="*/ 559861 h 807513"/>
                            <a:gd name="connsiteX25" fmla="*/ 2426494 w 2921794"/>
                            <a:gd name="connsiteY25" fmla="*/ 552717 h 807513"/>
                            <a:gd name="connsiteX26" fmla="*/ 2700338 w 2921794"/>
                            <a:gd name="connsiteY26" fmla="*/ 557480 h 807513"/>
                            <a:gd name="connsiteX27" fmla="*/ 2752725 w 2921794"/>
                            <a:gd name="connsiteY27" fmla="*/ 509854 h 807513"/>
                            <a:gd name="connsiteX28" fmla="*/ 2843213 w 2921794"/>
                            <a:gd name="connsiteY28" fmla="*/ 478897 h 807513"/>
                            <a:gd name="connsiteX29" fmla="*/ 2921794 w 2921794"/>
                            <a:gd name="connsiteY29" fmla="*/ 562242 h 807513"/>
                            <a:gd name="connsiteX0" fmla="*/ 0 w 2921794"/>
                            <a:gd name="connsiteY0" fmla="*/ 555099 h 807513"/>
                            <a:gd name="connsiteX1" fmla="*/ 66675 w 2921794"/>
                            <a:gd name="connsiteY1" fmla="*/ 562242 h 807513"/>
                            <a:gd name="connsiteX2" fmla="*/ 111919 w 2921794"/>
                            <a:gd name="connsiteY2" fmla="*/ 516998 h 807513"/>
                            <a:gd name="connsiteX3" fmla="*/ 169068 w 2921794"/>
                            <a:gd name="connsiteY3" fmla="*/ 505091 h 807513"/>
                            <a:gd name="connsiteX4" fmla="*/ 230982 w 2921794"/>
                            <a:gd name="connsiteY4" fmla="*/ 559861 h 807513"/>
                            <a:gd name="connsiteX5" fmla="*/ 278607 w 2921794"/>
                            <a:gd name="connsiteY5" fmla="*/ 564623 h 807513"/>
                            <a:gd name="connsiteX6" fmla="*/ 359569 w 2921794"/>
                            <a:gd name="connsiteY6" fmla="*/ 555098 h 807513"/>
                            <a:gd name="connsiteX7" fmla="*/ 411957 w 2921794"/>
                            <a:gd name="connsiteY7" fmla="*/ 555097 h 807513"/>
                            <a:gd name="connsiteX8" fmla="*/ 457200 w 2921794"/>
                            <a:gd name="connsiteY8" fmla="*/ 619392 h 807513"/>
                            <a:gd name="connsiteX9" fmla="*/ 464344 w 2921794"/>
                            <a:gd name="connsiteY9" fmla="*/ 526523 h 807513"/>
                            <a:gd name="connsiteX10" fmla="*/ 495300 w 2921794"/>
                            <a:gd name="connsiteY10" fmla="*/ 159811 h 807513"/>
                            <a:gd name="connsiteX11" fmla="*/ 514350 w 2921794"/>
                            <a:gd name="connsiteY11" fmla="*/ 5029 h 807513"/>
                            <a:gd name="connsiteX12" fmla="*/ 523875 w 2921794"/>
                            <a:gd name="connsiteY12" fmla="*/ 83611 h 807513"/>
                            <a:gd name="connsiteX13" fmla="*/ 554832 w 2921794"/>
                            <a:gd name="connsiteY13" fmla="*/ 514617 h 807513"/>
                            <a:gd name="connsiteX14" fmla="*/ 564357 w 2921794"/>
                            <a:gd name="connsiteY14" fmla="*/ 714642 h 807513"/>
                            <a:gd name="connsiteX15" fmla="*/ 571500 w 2921794"/>
                            <a:gd name="connsiteY15" fmla="*/ 807511 h 807513"/>
                            <a:gd name="connsiteX16" fmla="*/ 581025 w 2921794"/>
                            <a:gd name="connsiteY16" fmla="*/ 717023 h 807513"/>
                            <a:gd name="connsiteX17" fmla="*/ 595313 w 2921794"/>
                            <a:gd name="connsiteY17" fmla="*/ 569386 h 807513"/>
                            <a:gd name="connsiteX18" fmla="*/ 697707 w 2921794"/>
                            <a:gd name="connsiteY18" fmla="*/ 559860 h 807513"/>
                            <a:gd name="connsiteX19" fmla="*/ 859632 w 2921794"/>
                            <a:gd name="connsiteY19" fmla="*/ 559861 h 807513"/>
                            <a:gd name="connsiteX20" fmla="*/ 1040607 w 2921794"/>
                            <a:gd name="connsiteY20" fmla="*/ 555099 h 807513"/>
                            <a:gd name="connsiteX21" fmla="*/ 1228725 w 2921794"/>
                            <a:gd name="connsiteY21" fmla="*/ 452705 h 807513"/>
                            <a:gd name="connsiteX22" fmla="*/ 1394881 w 2921794"/>
                            <a:gd name="connsiteY22" fmla="*/ 477003 h 807513"/>
                            <a:gd name="connsiteX23" fmla="*/ 1548646 w 2921794"/>
                            <a:gd name="connsiteY23" fmla="*/ 550821 h 807513"/>
                            <a:gd name="connsiteX24" fmla="*/ 1709738 w 2921794"/>
                            <a:gd name="connsiteY24" fmla="*/ 559861 h 807513"/>
                            <a:gd name="connsiteX25" fmla="*/ 2426494 w 2921794"/>
                            <a:gd name="connsiteY25" fmla="*/ 552717 h 807513"/>
                            <a:gd name="connsiteX26" fmla="*/ 2700338 w 2921794"/>
                            <a:gd name="connsiteY26" fmla="*/ 557480 h 807513"/>
                            <a:gd name="connsiteX27" fmla="*/ 2752725 w 2921794"/>
                            <a:gd name="connsiteY27" fmla="*/ 509854 h 807513"/>
                            <a:gd name="connsiteX28" fmla="*/ 2843213 w 2921794"/>
                            <a:gd name="connsiteY28" fmla="*/ 478897 h 807513"/>
                            <a:gd name="connsiteX29" fmla="*/ 2921794 w 2921794"/>
                            <a:gd name="connsiteY29" fmla="*/ 562242 h 807513"/>
                            <a:gd name="connsiteX0" fmla="*/ 0 w 2921794"/>
                            <a:gd name="connsiteY0" fmla="*/ 555099 h 807513"/>
                            <a:gd name="connsiteX1" fmla="*/ 66675 w 2921794"/>
                            <a:gd name="connsiteY1" fmla="*/ 562242 h 807513"/>
                            <a:gd name="connsiteX2" fmla="*/ 111919 w 2921794"/>
                            <a:gd name="connsiteY2" fmla="*/ 516998 h 807513"/>
                            <a:gd name="connsiteX3" fmla="*/ 169068 w 2921794"/>
                            <a:gd name="connsiteY3" fmla="*/ 505091 h 807513"/>
                            <a:gd name="connsiteX4" fmla="*/ 230982 w 2921794"/>
                            <a:gd name="connsiteY4" fmla="*/ 559861 h 807513"/>
                            <a:gd name="connsiteX5" fmla="*/ 278607 w 2921794"/>
                            <a:gd name="connsiteY5" fmla="*/ 564623 h 807513"/>
                            <a:gd name="connsiteX6" fmla="*/ 359569 w 2921794"/>
                            <a:gd name="connsiteY6" fmla="*/ 555098 h 807513"/>
                            <a:gd name="connsiteX7" fmla="*/ 411957 w 2921794"/>
                            <a:gd name="connsiteY7" fmla="*/ 555097 h 807513"/>
                            <a:gd name="connsiteX8" fmla="*/ 457200 w 2921794"/>
                            <a:gd name="connsiteY8" fmla="*/ 619392 h 807513"/>
                            <a:gd name="connsiteX9" fmla="*/ 464344 w 2921794"/>
                            <a:gd name="connsiteY9" fmla="*/ 526523 h 807513"/>
                            <a:gd name="connsiteX10" fmla="*/ 495300 w 2921794"/>
                            <a:gd name="connsiteY10" fmla="*/ 159811 h 807513"/>
                            <a:gd name="connsiteX11" fmla="*/ 514350 w 2921794"/>
                            <a:gd name="connsiteY11" fmla="*/ 5029 h 807513"/>
                            <a:gd name="connsiteX12" fmla="*/ 523875 w 2921794"/>
                            <a:gd name="connsiteY12" fmla="*/ 83611 h 807513"/>
                            <a:gd name="connsiteX13" fmla="*/ 554832 w 2921794"/>
                            <a:gd name="connsiteY13" fmla="*/ 514617 h 807513"/>
                            <a:gd name="connsiteX14" fmla="*/ 564357 w 2921794"/>
                            <a:gd name="connsiteY14" fmla="*/ 714642 h 807513"/>
                            <a:gd name="connsiteX15" fmla="*/ 571500 w 2921794"/>
                            <a:gd name="connsiteY15" fmla="*/ 807511 h 807513"/>
                            <a:gd name="connsiteX16" fmla="*/ 581025 w 2921794"/>
                            <a:gd name="connsiteY16" fmla="*/ 717023 h 807513"/>
                            <a:gd name="connsiteX17" fmla="*/ 595313 w 2921794"/>
                            <a:gd name="connsiteY17" fmla="*/ 569386 h 807513"/>
                            <a:gd name="connsiteX18" fmla="*/ 697707 w 2921794"/>
                            <a:gd name="connsiteY18" fmla="*/ 559860 h 807513"/>
                            <a:gd name="connsiteX19" fmla="*/ 859632 w 2921794"/>
                            <a:gd name="connsiteY19" fmla="*/ 559861 h 807513"/>
                            <a:gd name="connsiteX20" fmla="*/ 1040607 w 2921794"/>
                            <a:gd name="connsiteY20" fmla="*/ 555099 h 807513"/>
                            <a:gd name="connsiteX21" fmla="*/ 1228725 w 2921794"/>
                            <a:gd name="connsiteY21" fmla="*/ 452705 h 807513"/>
                            <a:gd name="connsiteX22" fmla="*/ 1401539 w 2921794"/>
                            <a:gd name="connsiteY22" fmla="*/ 437054 h 807513"/>
                            <a:gd name="connsiteX23" fmla="*/ 1548646 w 2921794"/>
                            <a:gd name="connsiteY23" fmla="*/ 550821 h 807513"/>
                            <a:gd name="connsiteX24" fmla="*/ 1709738 w 2921794"/>
                            <a:gd name="connsiteY24" fmla="*/ 559861 h 807513"/>
                            <a:gd name="connsiteX25" fmla="*/ 2426494 w 2921794"/>
                            <a:gd name="connsiteY25" fmla="*/ 552717 h 807513"/>
                            <a:gd name="connsiteX26" fmla="*/ 2700338 w 2921794"/>
                            <a:gd name="connsiteY26" fmla="*/ 557480 h 807513"/>
                            <a:gd name="connsiteX27" fmla="*/ 2752725 w 2921794"/>
                            <a:gd name="connsiteY27" fmla="*/ 509854 h 807513"/>
                            <a:gd name="connsiteX28" fmla="*/ 2843213 w 2921794"/>
                            <a:gd name="connsiteY28" fmla="*/ 478897 h 807513"/>
                            <a:gd name="connsiteX29" fmla="*/ 2921794 w 2921794"/>
                            <a:gd name="connsiteY29" fmla="*/ 562242 h 807513"/>
                            <a:gd name="connsiteX0" fmla="*/ 0 w 2921794"/>
                            <a:gd name="connsiteY0" fmla="*/ 555099 h 807513"/>
                            <a:gd name="connsiteX1" fmla="*/ 66675 w 2921794"/>
                            <a:gd name="connsiteY1" fmla="*/ 562242 h 807513"/>
                            <a:gd name="connsiteX2" fmla="*/ 111919 w 2921794"/>
                            <a:gd name="connsiteY2" fmla="*/ 516998 h 807513"/>
                            <a:gd name="connsiteX3" fmla="*/ 169068 w 2921794"/>
                            <a:gd name="connsiteY3" fmla="*/ 505091 h 807513"/>
                            <a:gd name="connsiteX4" fmla="*/ 230982 w 2921794"/>
                            <a:gd name="connsiteY4" fmla="*/ 559861 h 807513"/>
                            <a:gd name="connsiteX5" fmla="*/ 278607 w 2921794"/>
                            <a:gd name="connsiteY5" fmla="*/ 564623 h 807513"/>
                            <a:gd name="connsiteX6" fmla="*/ 359569 w 2921794"/>
                            <a:gd name="connsiteY6" fmla="*/ 555098 h 807513"/>
                            <a:gd name="connsiteX7" fmla="*/ 411957 w 2921794"/>
                            <a:gd name="connsiteY7" fmla="*/ 555097 h 807513"/>
                            <a:gd name="connsiteX8" fmla="*/ 457200 w 2921794"/>
                            <a:gd name="connsiteY8" fmla="*/ 619392 h 807513"/>
                            <a:gd name="connsiteX9" fmla="*/ 464344 w 2921794"/>
                            <a:gd name="connsiteY9" fmla="*/ 526523 h 807513"/>
                            <a:gd name="connsiteX10" fmla="*/ 495300 w 2921794"/>
                            <a:gd name="connsiteY10" fmla="*/ 159811 h 807513"/>
                            <a:gd name="connsiteX11" fmla="*/ 514350 w 2921794"/>
                            <a:gd name="connsiteY11" fmla="*/ 5029 h 807513"/>
                            <a:gd name="connsiteX12" fmla="*/ 523875 w 2921794"/>
                            <a:gd name="connsiteY12" fmla="*/ 83611 h 807513"/>
                            <a:gd name="connsiteX13" fmla="*/ 554832 w 2921794"/>
                            <a:gd name="connsiteY13" fmla="*/ 514617 h 807513"/>
                            <a:gd name="connsiteX14" fmla="*/ 564357 w 2921794"/>
                            <a:gd name="connsiteY14" fmla="*/ 714642 h 807513"/>
                            <a:gd name="connsiteX15" fmla="*/ 571500 w 2921794"/>
                            <a:gd name="connsiteY15" fmla="*/ 807511 h 807513"/>
                            <a:gd name="connsiteX16" fmla="*/ 581025 w 2921794"/>
                            <a:gd name="connsiteY16" fmla="*/ 717023 h 807513"/>
                            <a:gd name="connsiteX17" fmla="*/ 595313 w 2921794"/>
                            <a:gd name="connsiteY17" fmla="*/ 569386 h 807513"/>
                            <a:gd name="connsiteX18" fmla="*/ 697707 w 2921794"/>
                            <a:gd name="connsiteY18" fmla="*/ 559860 h 807513"/>
                            <a:gd name="connsiteX19" fmla="*/ 859632 w 2921794"/>
                            <a:gd name="connsiteY19" fmla="*/ 559861 h 807513"/>
                            <a:gd name="connsiteX20" fmla="*/ 1093873 w 2921794"/>
                            <a:gd name="connsiteY20" fmla="*/ 555099 h 807513"/>
                            <a:gd name="connsiteX21" fmla="*/ 1228725 w 2921794"/>
                            <a:gd name="connsiteY21" fmla="*/ 452705 h 807513"/>
                            <a:gd name="connsiteX22" fmla="*/ 1401539 w 2921794"/>
                            <a:gd name="connsiteY22" fmla="*/ 437054 h 807513"/>
                            <a:gd name="connsiteX23" fmla="*/ 1548646 w 2921794"/>
                            <a:gd name="connsiteY23" fmla="*/ 550821 h 807513"/>
                            <a:gd name="connsiteX24" fmla="*/ 1709738 w 2921794"/>
                            <a:gd name="connsiteY24" fmla="*/ 559861 h 807513"/>
                            <a:gd name="connsiteX25" fmla="*/ 2426494 w 2921794"/>
                            <a:gd name="connsiteY25" fmla="*/ 552717 h 807513"/>
                            <a:gd name="connsiteX26" fmla="*/ 2700338 w 2921794"/>
                            <a:gd name="connsiteY26" fmla="*/ 557480 h 807513"/>
                            <a:gd name="connsiteX27" fmla="*/ 2752725 w 2921794"/>
                            <a:gd name="connsiteY27" fmla="*/ 509854 h 807513"/>
                            <a:gd name="connsiteX28" fmla="*/ 2843213 w 2921794"/>
                            <a:gd name="connsiteY28" fmla="*/ 478897 h 807513"/>
                            <a:gd name="connsiteX29" fmla="*/ 2921794 w 2921794"/>
                            <a:gd name="connsiteY29" fmla="*/ 562242 h 807513"/>
                            <a:gd name="connsiteX0" fmla="*/ 0 w 2921794"/>
                            <a:gd name="connsiteY0" fmla="*/ 555099 h 807513"/>
                            <a:gd name="connsiteX1" fmla="*/ 66675 w 2921794"/>
                            <a:gd name="connsiteY1" fmla="*/ 562242 h 807513"/>
                            <a:gd name="connsiteX2" fmla="*/ 111919 w 2921794"/>
                            <a:gd name="connsiteY2" fmla="*/ 516998 h 807513"/>
                            <a:gd name="connsiteX3" fmla="*/ 169068 w 2921794"/>
                            <a:gd name="connsiteY3" fmla="*/ 505091 h 807513"/>
                            <a:gd name="connsiteX4" fmla="*/ 230982 w 2921794"/>
                            <a:gd name="connsiteY4" fmla="*/ 559861 h 807513"/>
                            <a:gd name="connsiteX5" fmla="*/ 278607 w 2921794"/>
                            <a:gd name="connsiteY5" fmla="*/ 564623 h 807513"/>
                            <a:gd name="connsiteX6" fmla="*/ 359569 w 2921794"/>
                            <a:gd name="connsiteY6" fmla="*/ 555098 h 807513"/>
                            <a:gd name="connsiteX7" fmla="*/ 411957 w 2921794"/>
                            <a:gd name="connsiteY7" fmla="*/ 555097 h 807513"/>
                            <a:gd name="connsiteX8" fmla="*/ 457200 w 2921794"/>
                            <a:gd name="connsiteY8" fmla="*/ 619392 h 807513"/>
                            <a:gd name="connsiteX9" fmla="*/ 464344 w 2921794"/>
                            <a:gd name="connsiteY9" fmla="*/ 526523 h 807513"/>
                            <a:gd name="connsiteX10" fmla="*/ 495300 w 2921794"/>
                            <a:gd name="connsiteY10" fmla="*/ 159811 h 807513"/>
                            <a:gd name="connsiteX11" fmla="*/ 514350 w 2921794"/>
                            <a:gd name="connsiteY11" fmla="*/ 5029 h 807513"/>
                            <a:gd name="connsiteX12" fmla="*/ 523875 w 2921794"/>
                            <a:gd name="connsiteY12" fmla="*/ 83611 h 807513"/>
                            <a:gd name="connsiteX13" fmla="*/ 554832 w 2921794"/>
                            <a:gd name="connsiteY13" fmla="*/ 514617 h 807513"/>
                            <a:gd name="connsiteX14" fmla="*/ 564357 w 2921794"/>
                            <a:gd name="connsiteY14" fmla="*/ 714642 h 807513"/>
                            <a:gd name="connsiteX15" fmla="*/ 571500 w 2921794"/>
                            <a:gd name="connsiteY15" fmla="*/ 807511 h 807513"/>
                            <a:gd name="connsiteX16" fmla="*/ 581025 w 2921794"/>
                            <a:gd name="connsiteY16" fmla="*/ 717023 h 807513"/>
                            <a:gd name="connsiteX17" fmla="*/ 595313 w 2921794"/>
                            <a:gd name="connsiteY17" fmla="*/ 569386 h 807513"/>
                            <a:gd name="connsiteX18" fmla="*/ 697707 w 2921794"/>
                            <a:gd name="connsiteY18" fmla="*/ 559860 h 807513"/>
                            <a:gd name="connsiteX19" fmla="*/ 859632 w 2921794"/>
                            <a:gd name="connsiteY19" fmla="*/ 559861 h 807513"/>
                            <a:gd name="connsiteX20" fmla="*/ 1067240 w 2921794"/>
                            <a:gd name="connsiteY20" fmla="*/ 548440 h 807513"/>
                            <a:gd name="connsiteX21" fmla="*/ 1228725 w 2921794"/>
                            <a:gd name="connsiteY21" fmla="*/ 452705 h 807513"/>
                            <a:gd name="connsiteX22" fmla="*/ 1401539 w 2921794"/>
                            <a:gd name="connsiteY22" fmla="*/ 437054 h 807513"/>
                            <a:gd name="connsiteX23" fmla="*/ 1548646 w 2921794"/>
                            <a:gd name="connsiteY23" fmla="*/ 550821 h 807513"/>
                            <a:gd name="connsiteX24" fmla="*/ 1709738 w 2921794"/>
                            <a:gd name="connsiteY24" fmla="*/ 559861 h 807513"/>
                            <a:gd name="connsiteX25" fmla="*/ 2426494 w 2921794"/>
                            <a:gd name="connsiteY25" fmla="*/ 552717 h 807513"/>
                            <a:gd name="connsiteX26" fmla="*/ 2700338 w 2921794"/>
                            <a:gd name="connsiteY26" fmla="*/ 557480 h 807513"/>
                            <a:gd name="connsiteX27" fmla="*/ 2752725 w 2921794"/>
                            <a:gd name="connsiteY27" fmla="*/ 509854 h 807513"/>
                            <a:gd name="connsiteX28" fmla="*/ 2843213 w 2921794"/>
                            <a:gd name="connsiteY28" fmla="*/ 478897 h 807513"/>
                            <a:gd name="connsiteX29" fmla="*/ 2921794 w 2921794"/>
                            <a:gd name="connsiteY29" fmla="*/ 562242 h 807513"/>
                            <a:gd name="connsiteX0" fmla="*/ 0 w 2921794"/>
                            <a:gd name="connsiteY0" fmla="*/ 555099 h 807513"/>
                            <a:gd name="connsiteX1" fmla="*/ 66675 w 2921794"/>
                            <a:gd name="connsiteY1" fmla="*/ 562242 h 807513"/>
                            <a:gd name="connsiteX2" fmla="*/ 111919 w 2921794"/>
                            <a:gd name="connsiteY2" fmla="*/ 516998 h 807513"/>
                            <a:gd name="connsiteX3" fmla="*/ 169068 w 2921794"/>
                            <a:gd name="connsiteY3" fmla="*/ 505091 h 807513"/>
                            <a:gd name="connsiteX4" fmla="*/ 230982 w 2921794"/>
                            <a:gd name="connsiteY4" fmla="*/ 559861 h 807513"/>
                            <a:gd name="connsiteX5" fmla="*/ 278607 w 2921794"/>
                            <a:gd name="connsiteY5" fmla="*/ 564623 h 807513"/>
                            <a:gd name="connsiteX6" fmla="*/ 359569 w 2921794"/>
                            <a:gd name="connsiteY6" fmla="*/ 555098 h 807513"/>
                            <a:gd name="connsiteX7" fmla="*/ 411957 w 2921794"/>
                            <a:gd name="connsiteY7" fmla="*/ 555097 h 807513"/>
                            <a:gd name="connsiteX8" fmla="*/ 457200 w 2921794"/>
                            <a:gd name="connsiteY8" fmla="*/ 619392 h 807513"/>
                            <a:gd name="connsiteX9" fmla="*/ 464344 w 2921794"/>
                            <a:gd name="connsiteY9" fmla="*/ 526523 h 807513"/>
                            <a:gd name="connsiteX10" fmla="*/ 495300 w 2921794"/>
                            <a:gd name="connsiteY10" fmla="*/ 159811 h 807513"/>
                            <a:gd name="connsiteX11" fmla="*/ 514350 w 2921794"/>
                            <a:gd name="connsiteY11" fmla="*/ 5029 h 807513"/>
                            <a:gd name="connsiteX12" fmla="*/ 523875 w 2921794"/>
                            <a:gd name="connsiteY12" fmla="*/ 83611 h 807513"/>
                            <a:gd name="connsiteX13" fmla="*/ 554832 w 2921794"/>
                            <a:gd name="connsiteY13" fmla="*/ 514617 h 807513"/>
                            <a:gd name="connsiteX14" fmla="*/ 564357 w 2921794"/>
                            <a:gd name="connsiteY14" fmla="*/ 714642 h 807513"/>
                            <a:gd name="connsiteX15" fmla="*/ 571500 w 2921794"/>
                            <a:gd name="connsiteY15" fmla="*/ 807511 h 807513"/>
                            <a:gd name="connsiteX16" fmla="*/ 581025 w 2921794"/>
                            <a:gd name="connsiteY16" fmla="*/ 717023 h 807513"/>
                            <a:gd name="connsiteX17" fmla="*/ 595313 w 2921794"/>
                            <a:gd name="connsiteY17" fmla="*/ 569386 h 807513"/>
                            <a:gd name="connsiteX18" fmla="*/ 697707 w 2921794"/>
                            <a:gd name="connsiteY18" fmla="*/ 559860 h 807513"/>
                            <a:gd name="connsiteX19" fmla="*/ 859632 w 2921794"/>
                            <a:gd name="connsiteY19" fmla="*/ 559861 h 807513"/>
                            <a:gd name="connsiteX20" fmla="*/ 1067240 w 2921794"/>
                            <a:gd name="connsiteY20" fmla="*/ 548440 h 807513"/>
                            <a:gd name="connsiteX21" fmla="*/ 1228725 w 2921794"/>
                            <a:gd name="connsiteY21" fmla="*/ 452705 h 807513"/>
                            <a:gd name="connsiteX22" fmla="*/ 1401539 w 2921794"/>
                            <a:gd name="connsiteY22" fmla="*/ 437054 h 807513"/>
                            <a:gd name="connsiteX23" fmla="*/ 1575279 w 2921794"/>
                            <a:gd name="connsiteY23" fmla="*/ 550821 h 807513"/>
                            <a:gd name="connsiteX24" fmla="*/ 1709738 w 2921794"/>
                            <a:gd name="connsiteY24" fmla="*/ 559861 h 807513"/>
                            <a:gd name="connsiteX25" fmla="*/ 2426494 w 2921794"/>
                            <a:gd name="connsiteY25" fmla="*/ 552717 h 807513"/>
                            <a:gd name="connsiteX26" fmla="*/ 2700338 w 2921794"/>
                            <a:gd name="connsiteY26" fmla="*/ 557480 h 807513"/>
                            <a:gd name="connsiteX27" fmla="*/ 2752725 w 2921794"/>
                            <a:gd name="connsiteY27" fmla="*/ 509854 h 807513"/>
                            <a:gd name="connsiteX28" fmla="*/ 2843213 w 2921794"/>
                            <a:gd name="connsiteY28" fmla="*/ 478897 h 807513"/>
                            <a:gd name="connsiteX29" fmla="*/ 2921794 w 2921794"/>
                            <a:gd name="connsiteY29" fmla="*/ 562242 h 80751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  <a:cxn ang="0">
                              <a:pos x="connsiteX22" y="connsiteY22"/>
                            </a:cxn>
                            <a:cxn ang="0">
                              <a:pos x="connsiteX23" y="connsiteY23"/>
                            </a:cxn>
                            <a:cxn ang="0">
                              <a:pos x="connsiteX24" y="connsiteY24"/>
                            </a:cxn>
                            <a:cxn ang="0">
                              <a:pos x="connsiteX25" y="connsiteY25"/>
                            </a:cxn>
                            <a:cxn ang="0">
                              <a:pos x="connsiteX26" y="connsiteY26"/>
                            </a:cxn>
                            <a:cxn ang="0">
                              <a:pos x="connsiteX27" y="connsiteY27"/>
                            </a:cxn>
                            <a:cxn ang="0">
                              <a:pos x="connsiteX28" y="connsiteY28"/>
                            </a:cxn>
                            <a:cxn ang="0">
                              <a:pos x="connsiteX29" y="connsiteY29"/>
                            </a:cxn>
                          </a:cxnLst>
                          <a:rect l="l" t="t" r="r" b="b"/>
                          <a:pathLst>
                            <a:path w="2921794" h="807513">
                              <a:moveTo>
                                <a:pt x="0" y="555099"/>
                              </a:moveTo>
                              <a:cubicBezTo>
                                <a:pt x="26392" y="559663"/>
                                <a:pt x="48022" y="568592"/>
                                <a:pt x="66675" y="562242"/>
                              </a:cubicBezTo>
                              <a:cubicBezTo>
                                <a:pt x="85328" y="555892"/>
                                <a:pt x="94854" y="526523"/>
                                <a:pt x="111919" y="516998"/>
                              </a:cubicBezTo>
                              <a:cubicBezTo>
                                <a:pt x="128984" y="507473"/>
                                <a:pt x="149224" y="497947"/>
                                <a:pt x="169068" y="505091"/>
                              </a:cubicBezTo>
                              <a:cubicBezTo>
                                <a:pt x="188912" y="512235"/>
                                <a:pt x="212726" y="549939"/>
                                <a:pt x="230982" y="559861"/>
                              </a:cubicBezTo>
                              <a:cubicBezTo>
                                <a:pt x="249238" y="569783"/>
                                <a:pt x="257176" y="565417"/>
                                <a:pt x="278607" y="564623"/>
                              </a:cubicBezTo>
                              <a:cubicBezTo>
                                <a:pt x="300038" y="563829"/>
                                <a:pt x="337344" y="556686"/>
                                <a:pt x="359569" y="555098"/>
                              </a:cubicBezTo>
                              <a:cubicBezTo>
                                <a:pt x="381794" y="553510"/>
                                <a:pt x="395685" y="544381"/>
                                <a:pt x="411957" y="555097"/>
                              </a:cubicBezTo>
                              <a:cubicBezTo>
                                <a:pt x="428229" y="565813"/>
                                <a:pt x="448469" y="624154"/>
                                <a:pt x="457200" y="619392"/>
                              </a:cubicBezTo>
                              <a:cubicBezTo>
                                <a:pt x="465931" y="614630"/>
                                <a:pt x="457994" y="603120"/>
                                <a:pt x="464344" y="526523"/>
                              </a:cubicBezTo>
                              <a:cubicBezTo>
                                <a:pt x="470694" y="449926"/>
                                <a:pt x="486966" y="246727"/>
                                <a:pt x="495300" y="159811"/>
                              </a:cubicBezTo>
                              <a:cubicBezTo>
                                <a:pt x="503634" y="72895"/>
                                <a:pt x="509587" y="17729"/>
                                <a:pt x="514350" y="5029"/>
                              </a:cubicBezTo>
                              <a:cubicBezTo>
                                <a:pt x="519113" y="-7671"/>
                                <a:pt x="517128" y="-1320"/>
                                <a:pt x="523875" y="83611"/>
                              </a:cubicBezTo>
                              <a:cubicBezTo>
                                <a:pt x="530622" y="168542"/>
                                <a:pt x="548085" y="409445"/>
                                <a:pt x="554832" y="514617"/>
                              </a:cubicBezTo>
                              <a:cubicBezTo>
                                <a:pt x="561579" y="619789"/>
                                <a:pt x="561579" y="665826"/>
                                <a:pt x="564357" y="714642"/>
                              </a:cubicBezTo>
                              <a:cubicBezTo>
                                <a:pt x="567135" y="763458"/>
                                <a:pt x="568722" y="807114"/>
                                <a:pt x="571500" y="807511"/>
                              </a:cubicBezTo>
                              <a:cubicBezTo>
                                <a:pt x="574278" y="807908"/>
                                <a:pt x="577056" y="756711"/>
                                <a:pt x="581025" y="717023"/>
                              </a:cubicBezTo>
                              <a:cubicBezTo>
                                <a:pt x="584994" y="677335"/>
                                <a:pt x="580628" y="583673"/>
                                <a:pt x="595313" y="569386"/>
                              </a:cubicBezTo>
                              <a:cubicBezTo>
                                <a:pt x="609998" y="555099"/>
                                <a:pt x="653654" y="561447"/>
                                <a:pt x="697707" y="559860"/>
                              </a:cubicBezTo>
                              <a:cubicBezTo>
                                <a:pt x="741760" y="558273"/>
                                <a:pt x="798043" y="561764"/>
                                <a:pt x="859632" y="559861"/>
                              </a:cubicBezTo>
                              <a:cubicBezTo>
                                <a:pt x="921221" y="557958"/>
                                <a:pt x="1005725" y="566299"/>
                                <a:pt x="1067240" y="548440"/>
                              </a:cubicBezTo>
                              <a:cubicBezTo>
                                <a:pt x="1128756" y="530581"/>
                                <a:pt x="1173009" y="471269"/>
                                <a:pt x="1228725" y="452705"/>
                              </a:cubicBezTo>
                              <a:cubicBezTo>
                                <a:pt x="1284442" y="434141"/>
                                <a:pt x="1343780" y="420701"/>
                                <a:pt x="1401539" y="437054"/>
                              </a:cubicBezTo>
                              <a:cubicBezTo>
                                <a:pt x="1459298" y="453407"/>
                                <a:pt x="1523913" y="530353"/>
                                <a:pt x="1575279" y="550821"/>
                              </a:cubicBezTo>
                              <a:cubicBezTo>
                                <a:pt x="1626646" y="571289"/>
                                <a:pt x="1567869" y="559545"/>
                                <a:pt x="1709738" y="559861"/>
                              </a:cubicBezTo>
                              <a:lnTo>
                                <a:pt x="2426494" y="552717"/>
                              </a:lnTo>
                              <a:cubicBezTo>
                                <a:pt x="2591594" y="552320"/>
                                <a:pt x="2667397" y="564624"/>
                                <a:pt x="2700338" y="557480"/>
                              </a:cubicBezTo>
                              <a:cubicBezTo>
                                <a:pt x="2733279" y="550336"/>
                                <a:pt x="2733676" y="527714"/>
                                <a:pt x="2752725" y="509854"/>
                              </a:cubicBezTo>
                              <a:cubicBezTo>
                                <a:pt x="2771774" y="491994"/>
                                <a:pt x="2815035" y="470166"/>
                                <a:pt x="2843213" y="478897"/>
                              </a:cubicBezTo>
                              <a:cubicBezTo>
                                <a:pt x="2871391" y="487628"/>
                                <a:pt x="2899965" y="520968"/>
                                <a:pt x="2921794" y="562242"/>
                              </a:cubicBezTo>
                            </a:path>
                          </a:pathLst>
                        </a:custGeom>
                        <a:ln w="38100">
                          <a:solidFill>
                            <a:srgbClr val="0000FF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 sz="1143"/>
                        </a:p>
                      </p:txBody>
                    </p:sp>
                    <p:cxnSp>
                      <p:nvCxnSpPr>
                        <p:cNvPr id="31" name="Přímá spojnice 30"/>
                        <p:cNvCxnSpPr/>
                        <p:nvPr/>
                      </p:nvCxnSpPr>
                      <p:spPr>
                        <a:xfrm>
                          <a:off x="4809201" y="8679976"/>
                          <a:ext cx="2933066" cy="0"/>
                        </a:xfrm>
                        <a:prstGeom prst="line">
                          <a:avLst/>
                        </a:prstGeom>
                        <a:ln w="3175">
                          <a:solidFill>
                            <a:schemeClr val="bg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3" name="Přímá spojnice 32"/>
                        <p:cNvCxnSpPr/>
                        <p:nvPr/>
                      </p:nvCxnSpPr>
                      <p:spPr>
                        <a:xfrm>
                          <a:off x="4816443" y="7239816"/>
                          <a:ext cx="702531" cy="0"/>
                        </a:xfrm>
                        <a:prstGeom prst="line">
                          <a:avLst/>
                        </a:prstGeom>
                        <a:ln w="31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4" name="Přímá spojnice 33"/>
                        <p:cNvCxnSpPr/>
                        <p:nvPr/>
                      </p:nvCxnSpPr>
                      <p:spPr>
                        <a:xfrm>
                          <a:off x="4817357" y="6782648"/>
                          <a:ext cx="1528004" cy="0"/>
                        </a:xfrm>
                        <a:prstGeom prst="line">
                          <a:avLst/>
                        </a:prstGeom>
                        <a:ln w="3175">
                          <a:solidFill>
                            <a:schemeClr val="bg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5" name="Přímá spojnice 34"/>
                        <p:cNvCxnSpPr/>
                        <p:nvPr/>
                      </p:nvCxnSpPr>
                      <p:spPr>
                        <a:xfrm>
                          <a:off x="4811377" y="6427610"/>
                          <a:ext cx="1159176" cy="0"/>
                        </a:xfrm>
                        <a:prstGeom prst="line">
                          <a:avLst/>
                        </a:prstGeom>
                        <a:ln w="3175">
                          <a:solidFill>
                            <a:schemeClr val="bg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grpSp>
                      <p:nvGrpSpPr>
                        <p:cNvPr id="2" name="Skupina 1"/>
                        <p:cNvGrpSpPr/>
                        <p:nvPr/>
                      </p:nvGrpSpPr>
                      <p:grpSpPr>
                        <a:xfrm>
                          <a:off x="4714034" y="8997307"/>
                          <a:ext cx="3231987" cy="319611"/>
                          <a:chOff x="4714034" y="10046027"/>
                          <a:chExt cx="3231987" cy="319611"/>
                        </a:xfrm>
                      </p:grpSpPr>
                      <p:cxnSp>
                        <p:nvCxnSpPr>
                          <p:cNvPr id="36" name="Přímá spojnice 35"/>
                          <p:cNvCxnSpPr/>
                          <p:nvPr/>
                        </p:nvCxnSpPr>
                        <p:spPr>
                          <a:xfrm>
                            <a:off x="4815750" y="10046027"/>
                            <a:ext cx="2933066" cy="0"/>
                          </a:xfrm>
                          <a:prstGeom prst="line">
                            <a:avLst/>
                          </a:prstGeom>
                          <a:ln w="3810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sp>
                        <p:nvSpPr>
                          <p:cNvPr id="32" name="TextovéPole 31"/>
                          <p:cNvSpPr txBox="1"/>
                          <p:nvPr/>
                        </p:nvSpPr>
                        <p:spPr>
                          <a:xfrm>
                            <a:off x="4714034" y="10051051"/>
                            <a:ext cx="353119" cy="311235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</a:ln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pPr algn="ctr"/>
                            <a:r>
                              <a:rPr lang="cs-CZ" sz="2032" dirty="0"/>
                              <a:t>0</a:t>
                            </a:r>
                          </a:p>
                        </p:txBody>
                      </p:sp>
                      <p:sp>
                        <p:nvSpPr>
                          <p:cNvPr id="38" name="TextovéPole 37"/>
                          <p:cNvSpPr txBox="1"/>
                          <p:nvPr/>
                        </p:nvSpPr>
                        <p:spPr>
                          <a:xfrm>
                            <a:off x="7399867" y="10046027"/>
                            <a:ext cx="546154" cy="311235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</a:ln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pPr algn="ctr"/>
                            <a:r>
                              <a:rPr lang="cs-CZ" sz="2032" dirty="0"/>
                              <a:t>0.8 s</a:t>
                            </a:r>
                          </a:p>
                        </p:txBody>
                      </p:sp>
                      <p:sp>
                        <p:nvSpPr>
                          <p:cNvPr id="39" name="TextovéPole 38"/>
                          <p:cNvSpPr txBox="1"/>
                          <p:nvPr/>
                        </p:nvSpPr>
                        <p:spPr>
                          <a:xfrm>
                            <a:off x="6040088" y="10054403"/>
                            <a:ext cx="470991" cy="311235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</a:ln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pPr algn="ctr"/>
                            <a:r>
                              <a:rPr lang="cs-CZ" sz="2032" dirty="0"/>
                              <a:t>0.4</a:t>
                            </a:r>
                          </a:p>
                        </p:txBody>
                      </p:sp>
                    </p:grpSp>
                    <p:sp>
                      <p:nvSpPr>
                        <p:cNvPr id="37" name="Volný tvar 36"/>
                        <p:cNvSpPr/>
                        <p:nvPr/>
                      </p:nvSpPr>
                      <p:spPr>
                        <a:xfrm>
                          <a:off x="4817943" y="5695635"/>
                          <a:ext cx="2916891" cy="477743"/>
                        </a:xfrm>
                        <a:custGeom>
                          <a:avLst/>
                          <a:gdLst>
                            <a:gd name="connsiteX0" fmla="*/ 0 w 2729603"/>
                            <a:gd name="connsiteY0" fmla="*/ 10197 h 10197"/>
                            <a:gd name="connsiteX1" fmla="*/ 2729603 w 2729603"/>
                            <a:gd name="connsiteY1" fmla="*/ 0 h 10197"/>
                            <a:gd name="connsiteX0" fmla="*/ 0 w 2729603"/>
                            <a:gd name="connsiteY0" fmla="*/ 10197 h 10197"/>
                            <a:gd name="connsiteX1" fmla="*/ 115619 w 2729603"/>
                            <a:gd name="connsiteY1" fmla="*/ 6781 h 10197"/>
                            <a:gd name="connsiteX2" fmla="*/ 2729603 w 2729603"/>
                            <a:gd name="connsiteY2" fmla="*/ 0 h 10197"/>
                            <a:gd name="connsiteX0" fmla="*/ 0 w 2729603"/>
                            <a:gd name="connsiteY0" fmla="*/ 10197 h 10197"/>
                            <a:gd name="connsiteX1" fmla="*/ 115619 w 2729603"/>
                            <a:gd name="connsiteY1" fmla="*/ 6781 h 10197"/>
                            <a:gd name="connsiteX2" fmla="*/ 2729603 w 2729603"/>
                            <a:gd name="connsiteY2" fmla="*/ 0 h 10197"/>
                            <a:gd name="connsiteX0" fmla="*/ 28036 w 2757639"/>
                            <a:gd name="connsiteY0" fmla="*/ 10197 h 10197"/>
                            <a:gd name="connsiteX1" fmla="*/ 143655 w 2757639"/>
                            <a:gd name="connsiteY1" fmla="*/ 6781 h 10197"/>
                            <a:gd name="connsiteX2" fmla="*/ 203187 w 2757639"/>
                            <a:gd name="connsiteY2" fmla="*/ 2018 h 10197"/>
                            <a:gd name="connsiteX3" fmla="*/ 2757639 w 2757639"/>
                            <a:gd name="connsiteY3" fmla="*/ 0 h 10197"/>
                            <a:gd name="connsiteX0" fmla="*/ 28036 w 2757639"/>
                            <a:gd name="connsiteY0" fmla="*/ 10197 h 10197"/>
                            <a:gd name="connsiteX1" fmla="*/ 143655 w 2757639"/>
                            <a:gd name="connsiteY1" fmla="*/ 6781 h 10197"/>
                            <a:gd name="connsiteX2" fmla="*/ 203187 w 2757639"/>
                            <a:gd name="connsiteY2" fmla="*/ 2018 h 10197"/>
                            <a:gd name="connsiteX3" fmla="*/ 2757639 w 2757639"/>
                            <a:gd name="connsiteY3" fmla="*/ 0 h 10197"/>
                            <a:gd name="connsiteX0" fmla="*/ 0 w 2729603"/>
                            <a:gd name="connsiteY0" fmla="*/ 10197 h 10197"/>
                            <a:gd name="connsiteX1" fmla="*/ 115619 w 2729603"/>
                            <a:gd name="connsiteY1" fmla="*/ 6781 h 10197"/>
                            <a:gd name="connsiteX2" fmla="*/ 175151 w 2729603"/>
                            <a:gd name="connsiteY2" fmla="*/ 2018 h 10197"/>
                            <a:gd name="connsiteX3" fmla="*/ 2729603 w 2729603"/>
                            <a:gd name="connsiteY3" fmla="*/ 0 h 10197"/>
                            <a:gd name="connsiteX0" fmla="*/ 0 w 2729603"/>
                            <a:gd name="connsiteY0" fmla="*/ 10197 h 10197"/>
                            <a:gd name="connsiteX1" fmla="*/ 115619 w 2729603"/>
                            <a:gd name="connsiteY1" fmla="*/ 6781 h 10197"/>
                            <a:gd name="connsiteX2" fmla="*/ 175151 w 2729603"/>
                            <a:gd name="connsiteY2" fmla="*/ 2018 h 10197"/>
                            <a:gd name="connsiteX3" fmla="*/ 2729603 w 2729603"/>
                            <a:gd name="connsiteY3" fmla="*/ 0 h 10197"/>
                            <a:gd name="connsiteX0" fmla="*/ 0 w 2729603"/>
                            <a:gd name="connsiteY0" fmla="*/ 10197 h 10197"/>
                            <a:gd name="connsiteX1" fmla="*/ 115619 w 2729603"/>
                            <a:gd name="connsiteY1" fmla="*/ 6781 h 10197"/>
                            <a:gd name="connsiteX2" fmla="*/ 175151 w 2729603"/>
                            <a:gd name="connsiteY2" fmla="*/ 2018 h 10197"/>
                            <a:gd name="connsiteX3" fmla="*/ 2729603 w 2729603"/>
                            <a:gd name="connsiteY3" fmla="*/ 0 h 10197"/>
                            <a:gd name="connsiteX0" fmla="*/ 0 w 2729603"/>
                            <a:gd name="connsiteY0" fmla="*/ 10197 h 10197"/>
                            <a:gd name="connsiteX1" fmla="*/ 115619 w 2729603"/>
                            <a:gd name="connsiteY1" fmla="*/ 6781 h 10197"/>
                            <a:gd name="connsiteX2" fmla="*/ 175151 w 2729603"/>
                            <a:gd name="connsiteY2" fmla="*/ 2018 h 10197"/>
                            <a:gd name="connsiteX3" fmla="*/ 2729603 w 2729603"/>
                            <a:gd name="connsiteY3" fmla="*/ 0 h 10197"/>
                            <a:gd name="connsiteX0" fmla="*/ 0 w 2729603"/>
                            <a:gd name="connsiteY0" fmla="*/ 10560 h 10560"/>
                            <a:gd name="connsiteX1" fmla="*/ 115619 w 2729603"/>
                            <a:gd name="connsiteY1" fmla="*/ 7144 h 10560"/>
                            <a:gd name="connsiteX2" fmla="*/ 175151 w 2729603"/>
                            <a:gd name="connsiteY2" fmla="*/ 2381 h 10560"/>
                            <a:gd name="connsiteX3" fmla="*/ 1320532 w 2729603"/>
                            <a:gd name="connsiteY3" fmla="*/ 0 h 10560"/>
                            <a:gd name="connsiteX4" fmla="*/ 2729603 w 2729603"/>
                            <a:gd name="connsiteY4" fmla="*/ 363 h 10560"/>
                            <a:gd name="connsiteX0" fmla="*/ 0 w 2729603"/>
                            <a:gd name="connsiteY0" fmla="*/ 10560 h 10560"/>
                            <a:gd name="connsiteX1" fmla="*/ 115619 w 2729603"/>
                            <a:gd name="connsiteY1" fmla="*/ 7144 h 10560"/>
                            <a:gd name="connsiteX2" fmla="*/ 175151 w 2729603"/>
                            <a:gd name="connsiteY2" fmla="*/ 2381 h 10560"/>
                            <a:gd name="connsiteX3" fmla="*/ 1320532 w 2729603"/>
                            <a:gd name="connsiteY3" fmla="*/ 0 h 10560"/>
                            <a:gd name="connsiteX4" fmla="*/ 2729603 w 2729603"/>
                            <a:gd name="connsiteY4" fmla="*/ 363 h 10560"/>
                            <a:gd name="connsiteX0" fmla="*/ 0 w 2729603"/>
                            <a:gd name="connsiteY0" fmla="*/ 10560 h 10560"/>
                            <a:gd name="connsiteX1" fmla="*/ 115619 w 2729603"/>
                            <a:gd name="connsiteY1" fmla="*/ 7144 h 10560"/>
                            <a:gd name="connsiteX2" fmla="*/ 175151 w 2729603"/>
                            <a:gd name="connsiteY2" fmla="*/ 2381 h 10560"/>
                            <a:gd name="connsiteX3" fmla="*/ 1320532 w 2729603"/>
                            <a:gd name="connsiteY3" fmla="*/ 0 h 10560"/>
                            <a:gd name="connsiteX4" fmla="*/ 2729603 w 2729603"/>
                            <a:gd name="connsiteY4" fmla="*/ 363 h 10560"/>
                            <a:gd name="connsiteX0" fmla="*/ 0 w 2729603"/>
                            <a:gd name="connsiteY0" fmla="*/ 10599 h 10599"/>
                            <a:gd name="connsiteX1" fmla="*/ 115619 w 2729603"/>
                            <a:gd name="connsiteY1" fmla="*/ 7183 h 10599"/>
                            <a:gd name="connsiteX2" fmla="*/ 175151 w 2729603"/>
                            <a:gd name="connsiteY2" fmla="*/ 2420 h 10599"/>
                            <a:gd name="connsiteX3" fmla="*/ 1320532 w 2729603"/>
                            <a:gd name="connsiteY3" fmla="*/ 39 h 10599"/>
                            <a:gd name="connsiteX4" fmla="*/ 1432451 w 2729603"/>
                            <a:gd name="connsiteY4" fmla="*/ 2420 h 10599"/>
                            <a:gd name="connsiteX5" fmla="*/ 2729603 w 2729603"/>
                            <a:gd name="connsiteY5" fmla="*/ 402 h 10599"/>
                            <a:gd name="connsiteX0" fmla="*/ 0 w 2729603"/>
                            <a:gd name="connsiteY0" fmla="*/ 11045 h 11045"/>
                            <a:gd name="connsiteX1" fmla="*/ 115619 w 2729603"/>
                            <a:gd name="connsiteY1" fmla="*/ 7629 h 11045"/>
                            <a:gd name="connsiteX2" fmla="*/ 175151 w 2729603"/>
                            <a:gd name="connsiteY2" fmla="*/ 2866 h 11045"/>
                            <a:gd name="connsiteX3" fmla="*/ 1320532 w 2729603"/>
                            <a:gd name="connsiteY3" fmla="*/ 485 h 11045"/>
                            <a:gd name="connsiteX4" fmla="*/ 1432451 w 2729603"/>
                            <a:gd name="connsiteY4" fmla="*/ 2866 h 11045"/>
                            <a:gd name="connsiteX5" fmla="*/ 2729603 w 2729603"/>
                            <a:gd name="connsiteY5" fmla="*/ 848 h 11045"/>
                            <a:gd name="connsiteX0" fmla="*/ 0 w 2729603"/>
                            <a:gd name="connsiteY0" fmla="*/ 11329 h 11329"/>
                            <a:gd name="connsiteX1" fmla="*/ 115619 w 2729603"/>
                            <a:gd name="connsiteY1" fmla="*/ 7913 h 11329"/>
                            <a:gd name="connsiteX2" fmla="*/ 175151 w 2729603"/>
                            <a:gd name="connsiteY2" fmla="*/ 3150 h 11329"/>
                            <a:gd name="connsiteX3" fmla="*/ 1320532 w 2729603"/>
                            <a:gd name="connsiteY3" fmla="*/ 769 h 11329"/>
                            <a:gd name="connsiteX4" fmla="*/ 1432451 w 2729603"/>
                            <a:gd name="connsiteY4" fmla="*/ 3150 h 11329"/>
                            <a:gd name="connsiteX5" fmla="*/ 2729603 w 2729603"/>
                            <a:gd name="connsiteY5" fmla="*/ 1132 h 11329"/>
                            <a:gd name="connsiteX0" fmla="*/ 0 w 2729603"/>
                            <a:gd name="connsiteY0" fmla="*/ 11329 h 11329"/>
                            <a:gd name="connsiteX1" fmla="*/ 115619 w 2729603"/>
                            <a:gd name="connsiteY1" fmla="*/ 7913 h 11329"/>
                            <a:gd name="connsiteX2" fmla="*/ 175151 w 2729603"/>
                            <a:gd name="connsiteY2" fmla="*/ 3150 h 11329"/>
                            <a:gd name="connsiteX3" fmla="*/ 370413 w 2729603"/>
                            <a:gd name="connsiteY3" fmla="*/ 770 h 11329"/>
                            <a:gd name="connsiteX4" fmla="*/ 1320532 w 2729603"/>
                            <a:gd name="connsiteY4" fmla="*/ 769 h 11329"/>
                            <a:gd name="connsiteX5" fmla="*/ 1432451 w 2729603"/>
                            <a:gd name="connsiteY5" fmla="*/ 3150 h 11329"/>
                            <a:gd name="connsiteX6" fmla="*/ 2729603 w 2729603"/>
                            <a:gd name="connsiteY6" fmla="*/ 1132 h 11329"/>
                            <a:gd name="connsiteX0" fmla="*/ 0 w 2729603"/>
                            <a:gd name="connsiteY0" fmla="*/ 11329 h 11329"/>
                            <a:gd name="connsiteX1" fmla="*/ 115619 w 2729603"/>
                            <a:gd name="connsiteY1" fmla="*/ 7913 h 11329"/>
                            <a:gd name="connsiteX2" fmla="*/ 175151 w 2729603"/>
                            <a:gd name="connsiteY2" fmla="*/ 3150 h 11329"/>
                            <a:gd name="connsiteX3" fmla="*/ 370413 w 2729603"/>
                            <a:gd name="connsiteY3" fmla="*/ 770 h 11329"/>
                            <a:gd name="connsiteX4" fmla="*/ 1320532 w 2729603"/>
                            <a:gd name="connsiteY4" fmla="*/ 769 h 11329"/>
                            <a:gd name="connsiteX5" fmla="*/ 1432451 w 2729603"/>
                            <a:gd name="connsiteY5" fmla="*/ 3150 h 11329"/>
                            <a:gd name="connsiteX6" fmla="*/ 2729603 w 2729603"/>
                            <a:gd name="connsiteY6" fmla="*/ 1132 h 11329"/>
                            <a:gd name="connsiteX0" fmla="*/ 0 w 2729603"/>
                            <a:gd name="connsiteY0" fmla="*/ 11329 h 11329"/>
                            <a:gd name="connsiteX1" fmla="*/ 115619 w 2729603"/>
                            <a:gd name="connsiteY1" fmla="*/ 7913 h 11329"/>
                            <a:gd name="connsiteX2" fmla="*/ 175151 w 2729603"/>
                            <a:gd name="connsiteY2" fmla="*/ 3150 h 11329"/>
                            <a:gd name="connsiteX3" fmla="*/ 370413 w 2729603"/>
                            <a:gd name="connsiteY3" fmla="*/ 770 h 11329"/>
                            <a:gd name="connsiteX4" fmla="*/ 1320532 w 2729603"/>
                            <a:gd name="connsiteY4" fmla="*/ 769 h 11329"/>
                            <a:gd name="connsiteX5" fmla="*/ 1432451 w 2729603"/>
                            <a:gd name="connsiteY5" fmla="*/ 3150 h 11329"/>
                            <a:gd name="connsiteX6" fmla="*/ 2729603 w 2729603"/>
                            <a:gd name="connsiteY6" fmla="*/ 1132 h 11329"/>
                            <a:gd name="connsiteX0" fmla="*/ 0 w 2729603"/>
                            <a:gd name="connsiteY0" fmla="*/ 11329 h 11329"/>
                            <a:gd name="connsiteX1" fmla="*/ 115619 w 2729603"/>
                            <a:gd name="connsiteY1" fmla="*/ 7913 h 11329"/>
                            <a:gd name="connsiteX2" fmla="*/ 175151 w 2729603"/>
                            <a:gd name="connsiteY2" fmla="*/ 3150 h 11329"/>
                            <a:gd name="connsiteX3" fmla="*/ 370413 w 2729603"/>
                            <a:gd name="connsiteY3" fmla="*/ 770 h 11329"/>
                            <a:gd name="connsiteX4" fmla="*/ 560913 w 2729603"/>
                            <a:gd name="connsiteY4" fmla="*/ 7914 h 11329"/>
                            <a:gd name="connsiteX5" fmla="*/ 1320532 w 2729603"/>
                            <a:gd name="connsiteY5" fmla="*/ 769 h 11329"/>
                            <a:gd name="connsiteX6" fmla="*/ 1432451 w 2729603"/>
                            <a:gd name="connsiteY6" fmla="*/ 3150 h 11329"/>
                            <a:gd name="connsiteX7" fmla="*/ 2729603 w 2729603"/>
                            <a:gd name="connsiteY7" fmla="*/ 1132 h 11329"/>
                            <a:gd name="connsiteX0" fmla="*/ 0 w 2729603"/>
                            <a:gd name="connsiteY0" fmla="*/ 11329 h 11329"/>
                            <a:gd name="connsiteX1" fmla="*/ 115619 w 2729603"/>
                            <a:gd name="connsiteY1" fmla="*/ 7913 h 11329"/>
                            <a:gd name="connsiteX2" fmla="*/ 175151 w 2729603"/>
                            <a:gd name="connsiteY2" fmla="*/ 3150 h 11329"/>
                            <a:gd name="connsiteX3" fmla="*/ 370413 w 2729603"/>
                            <a:gd name="connsiteY3" fmla="*/ 770 h 11329"/>
                            <a:gd name="connsiteX4" fmla="*/ 560913 w 2729603"/>
                            <a:gd name="connsiteY4" fmla="*/ 7914 h 11329"/>
                            <a:gd name="connsiteX5" fmla="*/ 1320532 w 2729603"/>
                            <a:gd name="connsiteY5" fmla="*/ 769 h 11329"/>
                            <a:gd name="connsiteX6" fmla="*/ 1432451 w 2729603"/>
                            <a:gd name="connsiteY6" fmla="*/ 3150 h 11329"/>
                            <a:gd name="connsiteX7" fmla="*/ 2729603 w 2729603"/>
                            <a:gd name="connsiteY7" fmla="*/ 1132 h 11329"/>
                            <a:gd name="connsiteX0" fmla="*/ 0 w 2729603"/>
                            <a:gd name="connsiteY0" fmla="*/ 11329 h 11329"/>
                            <a:gd name="connsiteX1" fmla="*/ 115619 w 2729603"/>
                            <a:gd name="connsiteY1" fmla="*/ 7913 h 11329"/>
                            <a:gd name="connsiteX2" fmla="*/ 175151 w 2729603"/>
                            <a:gd name="connsiteY2" fmla="*/ 3150 h 11329"/>
                            <a:gd name="connsiteX3" fmla="*/ 370413 w 2729603"/>
                            <a:gd name="connsiteY3" fmla="*/ 770 h 11329"/>
                            <a:gd name="connsiteX4" fmla="*/ 560913 w 2729603"/>
                            <a:gd name="connsiteY4" fmla="*/ 7914 h 11329"/>
                            <a:gd name="connsiteX5" fmla="*/ 1320532 w 2729603"/>
                            <a:gd name="connsiteY5" fmla="*/ 769 h 11329"/>
                            <a:gd name="connsiteX6" fmla="*/ 1432451 w 2729603"/>
                            <a:gd name="connsiteY6" fmla="*/ 3150 h 11329"/>
                            <a:gd name="connsiteX7" fmla="*/ 2729603 w 2729603"/>
                            <a:gd name="connsiteY7" fmla="*/ 1132 h 11329"/>
                            <a:gd name="connsiteX0" fmla="*/ 0 w 2729603"/>
                            <a:gd name="connsiteY0" fmla="*/ 11329 h 131747"/>
                            <a:gd name="connsiteX1" fmla="*/ 115619 w 2729603"/>
                            <a:gd name="connsiteY1" fmla="*/ 7913 h 131747"/>
                            <a:gd name="connsiteX2" fmla="*/ 175151 w 2729603"/>
                            <a:gd name="connsiteY2" fmla="*/ 3150 h 131747"/>
                            <a:gd name="connsiteX3" fmla="*/ 370413 w 2729603"/>
                            <a:gd name="connsiteY3" fmla="*/ 770 h 131747"/>
                            <a:gd name="connsiteX4" fmla="*/ 394226 w 2729603"/>
                            <a:gd name="connsiteY4" fmla="*/ 131739 h 131747"/>
                            <a:gd name="connsiteX5" fmla="*/ 560913 w 2729603"/>
                            <a:gd name="connsiteY5" fmla="*/ 7914 h 131747"/>
                            <a:gd name="connsiteX6" fmla="*/ 1320532 w 2729603"/>
                            <a:gd name="connsiteY6" fmla="*/ 769 h 131747"/>
                            <a:gd name="connsiteX7" fmla="*/ 1432451 w 2729603"/>
                            <a:gd name="connsiteY7" fmla="*/ 3150 h 131747"/>
                            <a:gd name="connsiteX8" fmla="*/ 2729603 w 2729603"/>
                            <a:gd name="connsiteY8" fmla="*/ 1132 h 131747"/>
                            <a:gd name="connsiteX0" fmla="*/ 0 w 2729603"/>
                            <a:gd name="connsiteY0" fmla="*/ 197637 h 318341"/>
                            <a:gd name="connsiteX1" fmla="*/ 115619 w 2729603"/>
                            <a:gd name="connsiteY1" fmla="*/ 194221 h 318341"/>
                            <a:gd name="connsiteX2" fmla="*/ 175151 w 2729603"/>
                            <a:gd name="connsiteY2" fmla="*/ 189458 h 318341"/>
                            <a:gd name="connsiteX3" fmla="*/ 370413 w 2729603"/>
                            <a:gd name="connsiteY3" fmla="*/ 187078 h 318341"/>
                            <a:gd name="connsiteX4" fmla="*/ 394226 w 2729603"/>
                            <a:gd name="connsiteY4" fmla="*/ 318047 h 318341"/>
                            <a:gd name="connsiteX5" fmla="*/ 432326 w 2729603"/>
                            <a:gd name="connsiteY5" fmla="*/ 1340 h 318341"/>
                            <a:gd name="connsiteX6" fmla="*/ 560913 w 2729603"/>
                            <a:gd name="connsiteY6" fmla="*/ 194222 h 318341"/>
                            <a:gd name="connsiteX7" fmla="*/ 1320532 w 2729603"/>
                            <a:gd name="connsiteY7" fmla="*/ 187077 h 318341"/>
                            <a:gd name="connsiteX8" fmla="*/ 1432451 w 2729603"/>
                            <a:gd name="connsiteY8" fmla="*/ 189458 h 318341"/>
                            <a:gd name="connsiteX9" fmla="*/ 2729603 w 2729603"/>
                            <a:gd name="connsiteY9" fmla="*/ 187440 h 318341"/>
                            <a:gd name="connsiteX0" fmla="*/ 0 w 2729603"/>
                            <a:gd name="connsiteY0" fmla="*/ 198517 h 319221"/>
                            <a:gd name="connsiteX1" fmla="*/ 115619 w 2729603"/>
                            <a:gd name="connsiteY1" fmla="*/ 195101 h 319221"/>
                            <a:gd name="connsiteX2" fmla="*/ 175151 w 2729603"/>
                            <a:gd name="connsiteY2" fmla="*/ 190338 h 319221"/>
                            <a:gd name="connsiteX3" fmla="*/ 370413 w 2729603"/>
                            <a:gd name="connsiteY3" fmla="*/ 187958 h 319221"/>
                            <a:gd name="connsiteX4" fmla="*/ 394226 w 2729603"/>
                            <a:gd name="connsiteY4" fmla="*/ 318927 h 319221"/>
                            <a:gd name="connsiteX5" fmla="*/ 432326 w 2729603"/>
                            <a:gd name="connsiteY5" fmla="*/ 2220 h 319221"/>
                            <a:gd name="connsiteX6" fmla="*/ 451376 w 2729603"/>
                            <a:gd name="connsiteY6" fmla="*/ 268920 h 319221"/>
                            <a:gd name="connsiteX7" fmla="*/ 560913 w 2729603"/>
                            <a:gd name="connsiteY7" fmla="*/ 195102 h 319221"/>
                            <a:gd name="connsiteX8" fmla="*/ 1320532 w 2729603"/>
                            <a:gd name="connsiteY8" fmla="*/ 187957 h 319221"/>
                            <a:gd name="connsiteX9" fmla="*/ 1432451 w 2729603"/>
                            <a:gd name="connsiteY9" fmla="*/ 190338 h 319221"/>
                            <a:gd name="connsiteX10" fmla="*/ 2729603 w 2729603"/>
                            <a:gd name="connsiteY10" fmla="*/ 188320 h 319221"/>
                            <a:gd name="connsiteX0" fmla="*/ 0 w 2729603"/>
                            <a:gd name="connsiteY0" fmla="*/ 198517 h 319221"/>
                            <a:gd name="connsiteX1" fmla="*/ 115619 w 2729603"/>
                            <a:gd name="connsiteY1" fmla="*/ 195101 h 319221"/>
                            <a:gd name="connsiteX2" fmla="*/ 175151 w 2729603"/>
                            <a:gd name="connsiteY2" fmla="*/ 190338 h 319221"/>
                            <a:gd name="connsiteX3" fmla="*/ 370413 w 2729603"/>
                            <a:gd name="connsiteY3" fmla="*/ 187958 h 319221"/>
                            <a:gd name="connsiteX4" fmla="*/ 394226 w 2729603"/>
                            <a:gd name="connsiteY4" fmla="*/ 318927 h 319221"/>
                            <a:gd name="connsiteX5" fmla="*/ 432326 w 2729603"/>
                            <a:gd name="connsiteY5" fmla="*/ 2220 h 319221"/>
                            <a:gd name="connsiteX6" fmla="*/ 451376 w 2729603"/>
                            <a:gd name="connsiteY6" fmla="*/ 268920 h 319221"/>
                            <a:gd name="connsiteX7" fmla="*/ 477569 w 2729603"/>
                            <a:gd name="connsiteY7" fmla="*/ 35558 h 319221"/>
                            <a:gd name="connsiteX8" fmla="*/ 560913 w 2729603"/>
                            <a:gd name="connsiteY8" fmla="*/ 195102 h 319221"/>
                            <a:gd name="connsiteX9" fmla="*/ 1320532 w 2729603"/>
                            <a:gd name="connsiteY9" fmla="*/ 187957 h 319221"/>
                            <a:gd name="connsiteX10" fmla="*/ 1432451 w 2729603"/>
                            <a:gd name="connsiteY10" fmla="*/ 190338 h 319221"/>
                            <a:gd name="connsiteX11" fmla="*/ 2729603 w 2729603"/>
                            <a:gd name="connsiteY11" fmla="*/ 188320 h 319221"/>
                            <a:gd name="connsiteX0" fmla="*/ 0 w 2729603"/>
                            <a:gd name="connsiteY0" fmla="*/ 198517 h 319221"/>
                            <a:gd name="connsiteX1" fmla="*/ 115619 w 2729603"/>
                            <a:gd name="connsiteY1" fmla="*/ 195101 h 319221"/>
                            <a:gd name="connsiteX2" fmla="*/ 175151 w 2729603"/>
                            <a:gd name="connsiteY2" fmla="*/ 190338 h 319221"/>
                            <a:gd name="connsiteX3" fmla="*/ 370413 w 2729603"/>
                            <a:gd name="connsiteY3" fmla="*/ 187958 h 319221"/>
                            <a:gd name="connsiteX4" fmla="*/ 394226 w 2729603"/>
                            <a:gd name="connsiteY4" fmla="*/ 318927 h 319221"/>
                            <a:gd name="connsiteX5" fmla="*/ 432326 w 2729603"/>
                            <a:gd name="connsiteY5" fmla="*/ 2220 h 319221"/>
                            <a:gd name="connsiteX6" fmla="*/ 451376 w 2729603"/>
                            <a:gd name="connsiteY6" fmla="*/ 268920 h 319221"/>
                            <a:gd name="connsiteX7" fmla="*/ 477569 w 2729603"/>
                            <a:gd name="connsiteY7" fmla="*/ 35558 h 319221"/>
                            <a:gd name="connsiteX8" fmla="*/ 503763 w 2729603"/>
                            <a:gd name="connsiteY8" fmla="*/ 273683 h 319221"/>
                            <a:gd name="connsiteX9" fmla="*/ 560913 w 2729603"/>
                            <a:gd name="connsiteY9" fmla="*/ 195102 h 319221"/>
                            <a:gd name="connsiteX10" fmla="*/ 1320532 w 2729603"/>
                            <a:gd name="connsiteY10" fmla="*/ 187957 h 319221"/>
                            <a:gd name="connsiteX11" fmla="*/ 1432451 w 2729603"/>
                            <a:gd name="connsiteY11" fmla="*/ 190338 h 319221"/>
                            <a:gd name="connsiteX12" fmla="*/ 2729603 w 2729603"/>
                            <a:gd name="connsiteY12" fmla="*/ 188320 h 319221"/>
                            <a:gd name="connsiteX0" fmla="*/ 0 w 2729603"/>
                            <a:gd name="connsiteY0" fmla="*/ 198517 h 319221"/>
                            <a:gd name="connsiteX1" fmla="*/ 115619 w 2729603"/>
                            <a:gd name="connsiteY1" fmla="*/ 195101 h 319221"/>
                            <a:gd name="connsiteX2" fmla="*/ 175151 w 2729603"/>
                            <a:gd name="connsiteY2" fmla="*/ 190338 h 319221"/>
                            <a:gd name="connsiteX3" fmla="*/ 370413 w 2729603"/>
                            <a:gd name="connsiteY3" fmla="*/ 187958 h 319221"/>
                            <a:gd name="connsiteX4" fmla="*/ 394226 w 2729603"/>
                            <a:gd name="connsiteY4" fmla="*/ 318927 h 319221"/>
                            <a:gd name="connsiteX5" fmla="*/ 432326 w 2729603"/>
                            <a:gd name="connsiteY5" fmla="*/ 2220 h 319221"/>
                            <a:gd name="connsiteX6" fmla="*/ 451376 w 2729603"/>
                            <a:gd name="connsiteY6" fmla="*/ 268920 h 319221"/>
                            <a:gd name="connsiteX7" fmla="*/ 477569 w 2729603"/>
                            <a:gd name="connsiteY7" fmla="*/ 35558 h 319221"/>
                            <a:gd name="connsiteX8" fmla="*/ 503763 w 2729603"/>
                            <a:gd name="connsiteY8" fmla="*/ 273683 h 319221"/>
                            <a:gd name="connsiteX9" fmla="*/ 525194 w 2729603"/>
                            <a:gd name="connsiteY9" fmla="*/ 118902 h 319221"/>
                            <a:gd name="connsiteX10" fmla="*/ 560913 w 2729603"/>
                            <a:gd name="connsiteY10" fmla="*/ 195102 h 319221"/>
                            <a:gd name="connsiteX11" fmla="*/ 1320532 w 2729603"/>
                            <a:gd name="connsiteY11" fmla="*/ 187957 h 319221"/>
                            <a:gd name="connsiteX12" fmla="*/ 1432451 w 2729603"/>
                            <a:gd name="connsiteY12" fmla="*/ 190338 h 319221"/>
                            <a:gd name="connsiteX13" fmla="*/ 2729603 w 2729603"/>
                            <a:gd name="connsiteY13" fmla="*/ 188320 h 319221"/>
                            <a:gd name="connsiteX0" fmla="*/ 0 w 2729603"/>
                            <a:gd name="connsiteY0" fmla="*/ 198517 h 319221"/>
                            <a:gd name="connsiteX1" fmla="*/ 115619 w 2729603"/>
                            <a:gd name="connsiteY1" fmla="*/ 195101 h 319221"/>
                            <a:gd name="connsiteX2" fmla="*/ 175151 w 2729603"/>
                            <a:gd name="connsiteY2" fmla="*/ 190338 h 319221"/>
                            <a:gd name="connsiteX3" fmla="*/ 370413 w 2729603"/>
                            <a:gd name="connsiteY3" fmla="*/ 187958 h 319221"/>
                            <a:gd name="connsiteX4" fmla="*/ 394226 w 2729603"/>
                            <a:gd name="connsiteY4" fmla="*/ 318927 h 319221"/>
                            <a:gd name="connsiteX5" fmla="*/ 432326 w 2729603"/>
                            <a:gd name="connsiteY5" fmla="*/ 2220 h 319221"/>
                            <a:gd name="connsiteX6" fmla="*/ 451376 w 2729603"/>
                            <a:gd name="connsiteY6" fmla="*/ 268920 h 319221"/>
                            <a:gd name="connsiteX7" fmla="*/ 477569 w 2729603"/>
                            <a:gd name="connsiteY7" fmla="*/ 35558 h 319221"/>
                            <a:gd name="connsiteX8" fmla="*/ 503763 w 2729603"/>
                            <a:gd name="connsiteY8" fmla="*/ 273683 h 319221"/>
                            <a:gd name="connsiteX9" fmla="*/ 525194 w 2729603"/>
                            <a:gd name="connsiteY9" fmla="*/ 118902 h 319221"/>
                            <a:gd name="connsiteX10" fmla="*/ 560913 w 2729603"/>
                            <a:gd name="connsiteY10" fmla="*/ 195102 h 319221"/>
                            <a:gd name="connsiteX11" fmla="*/ 1320532 w 2729603"/>
                            <a:gd name="connsiteY11" fmla="*/ 187957 h 319221"/>
                            <a:gd name="connsiteX12" fmla="*/ 1432451 w 2729603"/>
                            <a:gd name="connsiteY12" fmla="*/ 190338 h 319221"/>
                            <a:gd name="connsiteX13" fmla="*/ 2729603 w 2729603"/>
                            <a:gd name="connsiteY13" fmla="*/ 188320 h 319221"/>
                            <a:gd name="connsiteX0" fmla="*/ 0 w 2729603"/>
                            <a:gd name="connsiteY0" fmla="*/ 198517 h 319221"/>
                            <a:gd name="connsiteX1" fmla="*/ 115619 w 2729603"/>
                            <a:gd name="connsiteY1" fmla="*/ 195101 h 319221"/>
                            <a:gd name="connsiteX2" fmla="*/ 175151 w 2729603"/>
                            <a:gd name="connsiteY2" fmla="*/ 190338 h 319221"/>
                            <a:gd name="connsiteX3" fmla="*/ 370413 w 2729603"/>
                            <a:gd name="connsiteY3" fmla="*/ 187958 h 319221"/>
                            <a:gd name="connsiteX4" fmla="*/ 394226 w 2729603"/>
                            <a:gd name="connsiteY4" fmla="*/ 318927 h 319221"/>
                            <a:gd name="connsiteX5" fmla="*/ 432326 w 2729603"/>
                            <a:gd name="connsiteY5" fmla="*/ 2220 h 319221"/>
                            <a:gd name="connsiteX6" fmla="*/ 451376 w 2729603"/>
                            <a:gd name="connsiteY6" fmla="*/ 268920 h 319221"/>
                            <a:gd name="connsiteX7" fmla="*/ 477569 w 2729603"/>
                            <a:gd name="connsiteY7" fmla="*/ 35558 h 319221"/>
                            <a:gd name="connsiteX8" fmla="*/ 503763 w 2729603"/>
                            <a:gd name="connsiteY8" fmla="*/ 273683 h 319221"/>
                            <a:gd name="connsiteX9" fmla="*/ 525194 w 2729603"/>
                            <a:gd name="connsiteY9" fmla="*/ 118902 h 319221"/>
                            <a:gd name="connsiteX10" fmla="*/ 560913 w 2729603"/>
                            <a:gd name="connsiteY10" fmla="*/ 195102 h 319221"/>
                            <a:gd name="connsiteX11" fmla="*/ 1320532 w 2729603"/>
                            <a:gd name="connsiteY11" fmla="*/ 187957 h 319221"/>
                            <a:gd name="connsiteX12" fmla="*/ 1432451 w 2729603"/>
                            <a:gd name="connsiteY12" fmla="*/ 190338 h 319221"/>
                            <a:gd name="connsiteX13" fmla="*/ 2729603 w 2729603"/>
                            <a:gd name="connsiteY13" fmla="*/ 188320 h 319221"/>
                            <a:gd name="connsiteX0" fmla="*/ 0 w 2729603"/>
                            <a:gd name="connsiteY0" fmla="*/ 198517 h 319221"/>
                            <a:gd name="connsiteX1" fmla="*/ 115619 w 2729603"/>
                            <a:gd name="connsiteY1" fmla="*/ 195101 h 319221"/>
                            <a:gd name="connsiteX2" fmla="*/ 175151 w 2729603"/>
                            <a:gd name="connsiteY2" fmla="*/ 190338 h 319221"/>
                            <a:gd name="connsiteX3" fmla="*/ 370413 w 2729603"/>
                            <a:gd name="connsiteY3" fmla="*/ 187958 h 319221"/>
                            <a:gd name="connsiteX4" fmla="*/ 394226 w 2729603"/>
                            <a:gd name="connsiteY4" fmla="*/ 318927 h 319221"/>
                            <a:gd name="connsiteX5" fmla="*/ 432326 w 2729603"/>
                            <a:gd name="connsiteY5" fmla="*/ 2220 h 319221"/>
                            <a:gd name="connsiteX6" fmla="*/ 451376 w 2729603"/>
                            <a:gd name="connsiteY6" fmla="*/ 268920 h 319221"/>
                            <a:gd name="connsiteX7" fmla="*/ 477569 w 2729603"/>
                            <a:gd name="connsiteY7" fmla="*/ 35558 h 319221"/>
                            <a:gd name="connsiteX8" fmla="*/ 503763 w 2729603"/>
                            <a:gd name="connsiteY8" fmla="*/ 273683 h 319221"/>
                            <a:gd name="connsiteX9" fmla="*/ 525194 w 2729603"/>
                            <a:gd name="connsiteY9" fmla="*/ 118902 h 319221"/>
                            <a:gd name="connsiteX10" fmla="*/ 560913 w 2729603"/>
                            <a:gd name="connsiteY10" fmla="*/ 195102 h 319221"/>
                            <a:gd name="connsiteX11" fmla="*/ 1320532 w 2729603"/>
                            <a:gd name="connsiteY11" fmla="*/ 187957 h 319221"/>
                            <a:gd name="connsiteX12" fmla="*/ 1432451 w 2729603"/>
                            <a:gd name="connsiteY12" fmla="*/ 190338 h 319221"/>
                            <a:gd name="connsiteX13" fmla="*/ 2729603 w 2729603"/>
                            <a:gd name="connsiteY13" fmla="*/ 188320 h 319221"/>
                            <a:gd name="connsiteX0" fmla="*/ 0 w 2729603"/>
                            <a:gd name="connsiteY0" fmla="*/ 198517 h 319221"/>
                            <a:gd name="connsiteX1" fmla="*/ 115619 w 2729603"/>
                            <a:gd name="connsiteY1" fmla="*/ 195101 h 319221"/>
                            <a:gd name="connsiteX2" fmla="*/ 175151 w 2729603"/>
                            <a:gd name="connsiteY2" fmla="*/ 190338 h 319221"/>
                            <a:gd name="connsiteX3" fmla="*/ 370413 w 2729603"/>
                            <a:gd name="connsiteY3" fmla="*/ 187958 h 319221"/>
                            <a:gd name="connsiteX4" fmla="*/ 394226 w 2729603"/>
                            <a:gd name="connsiteY4" fmla="*/ 318927 h 319221"/>
                            <a:gd name="connsiteX5" fmla="*/ 432326 w 2729603"/>
                            <a:gd name="connsiteY5" fmla="*/ 2220 h 319221"/>
                            <a:gd name="connsiteX6" fmla="*/ 451376 w 2729603"/>
                            <a:gd name="connsiteY6" fmla="*/ 268920 h 319221"/>
                            <a:gd name="connsiteX7" fmla="*/ 477569 w 2729603"/>
                            <a:gd name="connsiteY7" fmla="*/ 35558 h 319221"/>
                            <a:gd name="connsiteX8" fmla="*/ 503763 w 2729603"/>
                            <a:gd name="connsiteY8" fmla="*/ 273683 h 319221"/>
                            <a:gd name="connsiteX9" fmla="*/ 525194 w 2729603"/>
                            <a:gd name="connsiteY9" fmla="*/ 118902 h 319221"/>
                            <a:gd name="connsiteX10" fmla="*/ 560913 w 2729603"/>
                            <a:gd name="connsiteY10" fmla="*/ 195102 h 319221"/>
                            <a:gd name="connsiteX11" fmla="*/ 1320532 w 2729603"/>
                            <a:gd name="connsiteY11" fmla="*/ 187957 h 319221"/>
                            <a:gd name="connsiteX12" fmla="*/ 1432451 w 2729603"/>
                            <a:gd name="connsiteY12" fmla="*/ 190338 h 319221"/>
                            <a:gd name="connsiteX13" fmla="*/ 2729603 w 2729603"/>
                            <a:gd name="connsiteY13" fmla="*/ 188320 h 319221"/>
                            <a:gd name="connsiteX0" fmla="*/ 0 w 2729603"/>
                            <a:gd name="connsiteY0" fmla="*/ 198517 h 319221"/>
                            <a:gd name="connsiteX1" fmla="*/ 115619 w 2729603"/>
                            <a:gd name="connsiteY1" fmla="*/ 195101 h 319221"/>
                            <a:gd name="connsiteX2" fmla="*/ 175151 w 2729603"/>
                            <a:gd name="connsiteY2" fmla="*/ 190338 h 319221"/>
                            <a:gd name="connsiteX3" fmla="*/ 370413 w 2729603"/>
                            <a:gd name="connsiteY3" fmla="*/ 187958 h 319221"/>
                            <a:gd name="connsiteX4" fmla="*/ 394226 w 2729603"/>
                            <a:gd name="connsiteY4" fmla="*/ 318927 h 319221"/>
                            <a:gd name="connsiteX5" fmla="*/ 432326 w 2729603"/>
                            <a:gd name="connsiteY5" fmla="*/ 2220 h 319221"/>
                            <a:gd name="connsiteX6" fmla="*/ 451376 w 2729603"/>
                            <a:gd name="connsiteY6" fmla="*/ 268920 h 319221"/>
                            <a:gd name="connsiteX7" fmla="*/ 477569 w 2729603"/>
                            <a:gd name="connsiteY7" fmla="*/ 35558 h 319221"/>
                            <a:gd name="connsiteX8" fmla="*/ 503763 w 2729603"/>
                            <a:gd name="connsiteY8" fmla="*/ 273683 h 319221"/>
                            <a:gd name="connsiteX9" fmla="*/ 525194 w 2729603"/>
                            <a:gd name="connsiteY9" fmla="*/ 118902 h 319221"/>
                            <a:gd name="connsiteX10" fmla="*/ 560913 w 2729603"/>
                            <a:gd name="connsiteY10" fmla="*/ 195102 h 319221"/>
                            <a:gd name="connsiteX11" fmla="*/ 599013 w 2729603"/>
                            <a:gd name="connsiteY11" fmla="*/ 195102 h 319221"/>
                            <a:gd name="connsiteX12" fmla="*/ 1320532 w 2729603"/>
                            <a:gd name="connsiteY12" fmla="*/ 187957 h 319221"/>
                            <a:gd name="connsiteX13" fmla="*/ 1432451 w 2729603"/>
                            <a:gd name="connsiteY13" fmla="*/ 190338 h 319221"/>
                            <a:gd name="connsiteX14" fmla="*/ 2729603 w 2729603"/>
                            <a:gd name="connsiteY14" fmla="*/ 188320 h 319221"/>
                            <a:gd name="connsiteX0" fmla="*/ 0 w 2729603"/>
                            <a:gd name="connsiteY0" fmla="*/ 198517 h 319221"/>
                            <a:gd name="connsiteX1" fmla="*/ 115619 w 2729603"/>
                            <a:gd name="connsiteY1" fmla="*/ 195101 h 319221"/>
                            <a:gd name="connsiteX2" fmla="*/ 175151 w 2729603"/>
                            <a:gd name="connsiteY2" fmla="*/ 190338 h 319221"/>
                            <a:gd name="connsiteX3" fmla="*/ 370413 w 2729603"/>
                            <a:gd name="connsiteY3" fmla="*/ 187958 h 319221"/>
                            <a:gd name="connsiteX4" fmla="*/ 394226 w 2729603"/>
                            <a:gd name="connsiteY4" fmla="*/ 318927 h 319221"/>
                            <a:gd name="connsiteX5" fmla="*/ 432326 w 2729603"/>
                            <a:gd name="connsiteY5" fmla="*/ 2220 h 319221"/>
                            <a:gd name="connsiteX6" fmla="*/ 451376 w 2729603"/>
                            <a:gd name="connsiteY6" fmla="*/ 268920 h 319221"/>
                            <a:gd name="connsiteX7" fmla="*/ 477569 w 2729603"/>
                            <a:gd name="connsiteY7" fmla="*/ 35558 h 319221"/>
                            <a:gd name="connsiteX8" fmla="*/ 503763 w 2729603"/>
                            <a:gd name="connsiteY8" fmla="*/ 273683 h 319221"/>
                            <a:gd name="connsiteX9" fmla="*/ 525194 w 2729603"/>
                            <a:gd name="connsiteY9" fmla="*/ 118902 h 319221"/>
                            <a:gd name="connsiteX10" fmla="*/ 560913 w 2729603"/>
                            <a:gd name="connsiteY10" fmla="*/ 195102 h 319221"/>
                            <a:gd name="connsiteX11" fmla="*/ 599013 w 2729603"/>
                            <a:gd name="connsiteY11" fmla="*/ 195102 h 319221"/>
                            <a:gd name="connsiteX12" fmla="*/ 1320532 w 2729603"/>
                            <a:gd name="connsiteY12" fmla="*/ 187957 h 319221"/>
                            <a:gd name="connsiteX13" fmla="*/ 1432451 w 2729603"/>
                            <a:gd name="connsiteY13" fmla="*/ 190338 h 319221"/>
                            <a:gd name="connsiteX14" fmla="*/ 2729603 w 2729603"/>
                            <a:gd name="connsiteY14" fmla="*/ 188320 h 319221"/>
                            <a:gd name="connsiteX0" fmla="*/ 0 w 2729603"/>
                            <a:gd name="connsiteY0" fmla="*/ 198517 h 319221"/>
                            <a:gd name="connsiteX1" fmla="*/ 115619 w 2729603"/>
                            <a:gd name="connsiteY1" fmla="*/ 195101 h 319221"/>
                            <a:gd name="connsiteX2" fmla="*/ 175151 w 2729603"/>
                            <a:gd name="connsiteY2" fmla="*/ 190338 h 319221"/>
                            <a:gd name="connsiteX3" fmla="*/ 370413 w 2729603"/>
                            <a:gd name="connsiteY3" fmla="*/ 187958 h 319221"/>
                            <a:gd name="connsiteX4" fmla="*/ 394226 w 2729603"/>
                            <a:gd name="connsiteY4" fmla="*/ 318927 h 319221"/>
                            <a:gd name="connsiteX5" fmla="*/ 432326 w 2729603"/>
                            <a:gd name="connsiteY5" fmla="*/ 2220 h 319221"/>
                            <a:gd name="connsiteX6" fmla="*/ 451376 w 2729603"/>
                            <a:gd name="connsiteY6" fmla="*/ 268920 h 319221"/>
                            <a:gd name="connsiteX7" fmla="*/ 477569 w 2729603"/>
                            <a:gd name="connsiteY7" fmla="*/ 35558 h 319221"/>
                            <a:gd name="connsiteX8" fmla="*/ 503763 w 2729603"/>
                            <a:gd name="connsiteY8" fmla="*/ 273683 h 319221"/>
                            <a:gd name="connsiteX9" fmla="*/ 525194 w 2729603"/>
                            <a:gd name="connsiteY9" fmla="*/ 118902 h 319221"/>
                            <a:gd name="connsiteX10" fmla="*/ 560913 w 2729603"/>
                            <a:gd name="connsiteY10" fmla="*/ 195102 h 319221"/>
                            <a:gd name="connsiteX11" fmla="*/ 599013 w 2729603"/>
                            <a:gd name="connsiteY11" fmla="*/ 195102 h 319221"/>
                            <a:gd name="connsiteX12" fmla="*/ 1320532 w 2729603"/>
                            <a:gd name="connsiteY12" fmla="*/ 187957 h 319221"/>
                            <a:gd name="connsiteX13" fmla="*/ 1432451 w 2729603"/>
                            <a:gd name="connsiteY13" fmla="*/ 190338 h 319221"/>
                            <a:gd name="connsiteX14" fmla="*/ 2729603 w 2729603"/>
                            <a:gd name="connsiteY14" fmla="*/ 188320 h 319221"/>
                            <a:gd name="connsiteX0" fmla="*/ 0 w 2729603"/>
                            <a:gd name="connsiteY0" fmla="*/ 198517 h 319221"/>
                            <a:gd name="connsiteX1" fmla="*/ 115619 w 2729603"/>
                            <a:gd name="connsiteY1" fmla="*/ 195101 h 319221"/>
                            <a:gd name="connsiteX2" fmla="*/ 175151 w 2729603"/>
                            <a:gd name="connsiteY2" fmla="*/ 190338 h 319221"/>
                            <a:gd name="connsiteX3" fmla="*/ 370413 w 2729603"/>
                            <a:gd name="connsiteY3" fmla="*/ 187958 h 319221"/>
                            <a:gd name="connsiteX4" fmla="*/ 394226 w 2729603"/>
                            <a:gd name="connsiteY4" fmla="*/ 318927 h 319221"/>
                            <a:gd name="connsiteX5" fmla="*/ 432326 w 2729603"/>
                            <a:gd name="connsiteY5" fmla="*/ 2220 h 319221"/>
                            <a:gd name="connsiteX6" fmla="*/ 451376 w 2729603"/>
                            <a:gd name="connsiteY6" fmla="*/ 268920 h 319221"/>
                            <a:gd name="connsiteX7" fmla="*/ 477569 w 2729603"/>
                            <a:gd name="connsiteY7" fmla="*/ 35558 h 319221"/>
                            <a:gd name="connsiteX8" fmla="*/ 503763 w 2729603"/>
                            <a:gd name="connsiteY8" fmla="*/ 273683 h 319221"/>
                            <a:gd name="connsiteX9" fmla="*/ 525194 w 2729603"/>
                            <a:gd name="connsiteY9" fmla="*/ 118902 h 319221"/>
                            <a:gd name="connsiteX10" fmla="*/ 560913 w 2729603"/>
                            <a:gd name="connsiteY10" fmla="*/ 195102 h 319221"/>
                            <a:gd name="connsiteX11" fmla="*/ 599013 w 2729603"/>
                            <a:gd name="connsiteY11" fmla="*/ 195102 h 319221"/>
                            <a:gd name="connsiteX12" fmla="*/ 1320532 w 2729603"/>
                            <a:gd name="connsiteY12" fmla="*/ 187957 h 319221"/>
                            <a:gd name="connsiteX13" fmla="*/ 1432451 w 2729603"/>
                            <a:gd name="connsiteY13" fmla="*/ 190338 h 319221"/>
                            <a:gd name="connsiteX14" fmla="*/ 2729603 w 2729603"/>
                            <a:gd name="connsiteY14" fmla="*/ 188320 h 319221"/>
                            <a:gd name="connsiteX0" fmla="*/ 0 w 2729603"/>
                            <a:gd name="connsiteY0" fmla="*/ 198517 h 319221"/>
                            <a:gd name="connsiteX1" fmla="*/ 115619 w 2729603"/>
                            <a:gd name="connsiteY1" fmla="*/ 195101 h 319221"/>
                            <a:gd name="connsiteX2" fmla="*/ 175151 w 2729603"/>
                            <a:gd name="connsiteY2" fmla="*/ 190338 h 319221"/>
                            <a:gd name="connsiteX3" fmla="*/ 370413 w 2729603"/>
                            <a:gd name="connsiteY3" fmla="*/ 187958 h 319221"/>
                            <a:gd name="connsiteX4" fmla="*/ 394226 w 2729603"/>
                            <a:gd name="connsiteY4" fmla="*/ 318927 h 319221"/>
                            <a:gd name="connsiteX5" fmla="*/ 432326 w 2729603"/>
                            <a:gd name="connsiteY5" fmla="*/ 2220 h 319221"/>
                            <a:gd name="connsiteX6" fmla="*/ 451376 w 2729603"/>
                            <a:gd name="connsiteY6" fmla="*/ 268920 h 319221"/>
                            <a:gd name="connsiteX7" fmla="*/ 477569 w 2729603"/>
                            <a:gd name="connsiteY7" fmla="*/ 35558 h 319221"/>
                            <a:gd name="connsiteX8" fmla="*/ 503763 w 2729603"/>
                            <a:gd name="connsiteY8" fmla="*/ 273683 h 319221"/>
                            <a:gd name="connsiteX9" fmla="*/ 525194 w 2729603"/>
                            <a:gd name="connsiteY9" fmla="*/ 118902 h 319221"/>
                            <a:gd name="connsiteX10" fmla="*/ 560913 w 2729603"/>
                            <a:gd name="connsiteY10" fmla="*/ 195102 h 319221"/>
                            <a:gd name="connsiteX11" fmla="*/ 599013 w 2729603"/>
                            <a:gd name="connsiteY11" fmla="*/ 195102 h 319221"/>
                            <a:gd name="connsiteX12" fmla="*/ 1320532 w 2729603"/>
                            <a:gd name="connsiteY12" fmla="*/ 187957 h 319221"/>
                            <a:gd name="connsiteX13" fmla="*/ 1432451 w 2729603"/>
                            <a:gd name="connsiteY13" fmla="*/ 190338 h 319221"/>
                            <a:gd name="connsiteX14" fmla="*/ 2729603 w 2729603"/>
                            <a:gd name="connsiteY14" fmla="*/ 188320 h 319221"/>
                            <a:gd name="connsiteX0" fmla="*/ 0 w 2729603"/>
                            <a:gd name="connsiteY0" fmla="*/ 198517 h 319221"/>
                            <a:gd name="connsiteX1" fmla="*/ 115619 w 2729603"/>
                            <a:gd name="connsiteY1" fmla="*/ 195101 h 319221"/>
                            <a:gd name="connsiteX2" fmla="*/ 175151 w 2729603"/>
                            <a:gd name="connsiteY2" fmla="*/ 190338 h 319221"/>
                            <a:gd name="connsiteX3" fmla="*/ 370413 w 2729603"/>
                            <a:gd name="connsiteY3" fmla="*/ 187958 h 319221"/>
                            <a:gd name="connsiteX4" fmla="*/ 394226 w 2729603"/>
                            <a:gd name="connsiteY4" fmla="*/ 318927 h 319221"/>
                            <a:gd name="connsiteX5" fmla="*/ 432326 w 2729603"/>
                            <a:gd name="connsiteY5" fmla="*/ 2220 h 319221"/>
                            <a:gd name="connsiteX6" fmla="*/ 451376 w 2729603"/>
                            <a:gd name="connsiteY6" fmla="*/ 268920 h 319221"/>
                            <a:gd name="connsiteX7" fmla="*/ 477569 w 2729603"/>
                            <a:gd name="connsiteY7" fmla="*/ 35558 h 319221"/>
                            <a:gd name="connsiteX8" fmla="*/ 503763 w 2729603"/>
                            <a:gd name="connsiteY8" fmla="*/ 273683 h 319221"/>
                            <a:gd name="connsiteX9" fmla="*/ 525194 w 2729603"/>
                            <a:gd name="connsiteY9" fmla="*/ 118902 h 319221"/>
                            <a:gd name="connsiteX10" fmla="*/ 560913 w 2729603"/>
                            <a:gd name="connsiteY10" fmla="*/ 195102 h 319221"/>
                            <a:gd name="connsiteX11" fmla="*/ 599013 w 2729603"/>
                            <a:gd name="connsiteY11" fmla="*/ 195102 h 319221"/>
                            <a:gd name="connsiteX12" fmla="*/ 1320532 w 2729603"/>
                            <a:gd name="connsiteY12" fmla="*/ 187957 h 319221"/>
                            <a:gd name="connsiteX13" fmla="*/ 1432451 w 2729603"/>
                            <a:gd name="connsiteY13" fmla="*/ 190338 h 319221"/>
                            <a:gd name="connsiteX14" fmla="*/ 2729603 w 2729603"/>
                            <a:gd name="connsiteY14" fmla="*/ 188320 h 319221"/>
                            <a:gd name="connsiteX0" fmla="*/ 0 w 2729603"/>
                            <a:gd name="connsiteY0" fmla="*/ 198517 h 319221"/>
                            <a:gd name="connsiteX1" fmla="*/ 115619 w 2729603"/>
                            <a:gd name="connsiteY1" fmla="*/ 195101 h 319221"/>
                            <a:gd name="connsiteX2" fmla="*/ 175151 w 2729603"/>
                            <a:gd name="connsiteY2" fmla="*/ 190338 h 319221"/>
                            <a:gd name="connsiteX3" fmla="*/ 370413 w 2729603"/>
                            <a:gd name="connsiteY3" fmla="*/ 187958 h 319221"/>
                            <a:gd name="connsiteX4" fmla="*/ 394226 w 2729603"/>
                            <a:gd name="connsiteY4" fmla="*/ 318927 h 319221"/>
                            <a:gd name="connsiteX5" fmla="*/ 432326 w 2729603"/>
                            <a:gd name="connsiteY5" fmla="*/ 2220 h 319221"/>
                            <a:gd name="connsiteX6" fmla="*/ 451376 w 2729603"/>
                            <a:gd name="connsiteY6" fmla="*/ 268920 h 319221"/>
                            <a:gd name="connsiteX7" fmla="*/ 477569 w 2729603"/>
                            <a:gd name="connsiteY7" fmla="*/ 35558 h 319221"/>
                            <a:gd name="connsiteX8" fmla="*/ 503763 w 2729603"/>
                            <a:gd name="connsiteY8" fmla="*/ 273683 h 319221"/>
                            <a:gd name="connsiteX9" fmla="*/ 525194 w 2729603"/>
                            <a:gd name="connsiteY9" fmla="*/ 118902 h 319221"/>
                            <a:gd name="connsiteX10" fmla="*/ 560913 w 2729603"/>
                            <a:gd name="connsiteY10" fmla="*/ 195102 h 319221"/>
                            <a:gd name="connsiteX11" fmla="*/ 599013 w 2729603"/>
                            <a:gd name="connsiteY11" fmla="*/ 195102 h 319221"/>
                            <a:gd name="connsiteX12" fmla="*/ 1320532 w 2729603"/>
                            <a:gd name="connsiteY12" fmla="*/ 187957 h 319221"/>
                            <a:gd name="connsiteX13" fmla="*/ 1432451 w 2729603"/>
                            <a:gd name="connsiteY13" fmla="*/ 190338 h 319221"/>
                            <a:gd name="connsiteX14" fmla="*/ 2729603 w 2729603"/>
                            <a:gd name="connsiteY14" fmla="*/ 188320 h 319221"/>
                            <a:gd name="connsiteX0" fmla="*/ 0 w 2729603"/>
                            <a:gd name="connsiteY0" fmla="*/ 198517 h 319221"/>
                            <a:gd name="connsiteX1" fmla="*/ 115619 w 2729603"/>
                            <a:gd name="connsiteY1" fmla="*/ 195101 h 319221"/>
                            <a:gd name="connsiteX2" fmla="*/ 129907 w 2729603"/>
                            <a:gd name="connsiteY2" fmla="*/ 168908 h 319221"/>
                            <a:gd name="connsiteX3" fmla="*/ 175151 w 2729603"/>
                            <a:gd name="connsiteY3" fmla="*/ 190338 h 319221"/>
                            <a:gd name="connsiteX4" fmla="*/ 370413 w 2729603"/>
                            <a:gd name="connsiteY4" fmla="*/ 187958 h 319221"/>
                            <a:gd name="connsiteX5" fmla="*/ 394226 w 2729603"/>
                            <a:gd name="connsiteY5" fmla="*/ 318927 h 319221"/>
                            <a:gd name="connsiteX6" fmla="*/ 432326 w 2729603"/>
                            <a:gd name="connsiteY6" fmla="*/ 2220 h 319221"/>
                            <a:gd name="connsiteX7" fmla="*/ 451376 w 2729603"/>
                            <a:gd name="connsiteY7" fmla="*/ 268920 h 319221"/>
                            <a:gd name="connsiteX8" fmla="*/ 477569 w 2729603"/>
                            <a:gd name="connsiteY8" fmla="*/ 35558 h 319221"/>
                            <a:gd name="connsiteX9" fmla="*/ 503763 w 2729603"/>
                            <a:gd name="connsiteY9" fmla="*/ 273683 h 319221"/>
                            <a:gd name="connsiteX10" fmla="*/ 525194 w 2729603"/>
                            <a:gd name="connsiteY10" fmla="*/ 118902 h 319221"/>
                            <a:gd name="connsiteX11" fmla="*/ 560913 w 2729603"/>
                            <a:gd name="connsiteY11" fmla="*/ 195102 h 319221"/>
                            <a:gd name="connsiteX12" fmla="*/ 599013 w 2729603"/>
                            <a:gd name="connsiteY12" fmla="*/ 195102 h 319221"/>
                            <a:gd name="connsiteX13" fmla="*/ 1320532 w 2729603"/>
                            <a:gd name="connsiteY13" fmla="*/ 187957 h 319221"/>
                            <a:gd name="connsiteX14" fmla="*/ 1432451 w 2729603"/>
                            <a:gd name="connsiteY14" fmla="*/ 190338 h 319221"/>
                            <a:gd name="connsiteX15" fmla="*/ 2729603 w 2729603"/>
                            <a:gd name="connsiteY15" fmla="*/ 188320 h 319221"/>
                            <a:gd name="connsiteX0" fmla="*/ 0 w 2729603"/>
                            <a:gd name="connsiteY0" fmla="*/ 198517 h 319221"/>
                            <a:gd name="connsiteX1" fmla="*/ 115619 w 2729603"/>
                            <a:gd name="connsiteY1" fmla="*/ 195101 h 319221"/>
                            <a:gd name="connsiteX2" fmla="*/ 129907 w 2729603"/>
                            <a:gd name="connsiteY2" fmla="*/ 168908 h 319221"/>
                            <a:gd name="connsiteX3" fmla="*/ 141813 w 2729603"/>
                            <a:gd name="connsiteY3" fmla="*/ 214152 h 319221"/>
                            <a:gd name="connsiteX4" fmla="*/ 175151 w 2729603"/>
                            <a:gd name="connsiteY4" fmla="*/ 190338 h 319221"/>
                            <a:gd name="connsiteX5" fmla="*/ 370413 w 2729603"/>
                            <a:gd name="connsiteY5" fmla="*/ 187958 h 319221"/>
                            <a:gd name="connsiteX6" fmla="*/ 394226 w 2729603"/>
                            <a:gd name="connsiteY6" fmla="*/ 318927 h 319221"/>
                            <a:gd name="connsiteX7" fmla="*/ 432326 w 2729603"/>
                            <a:gd name="connsiteY7" fmla="*/ 2220 h 319221"/>
                            <a:gd name="connsiteX8" fmla="*/ 451376 w 2729603"/>
                            <a:gd name="connsiteY8" fmla="*/ 268920 h 319221"/>
                            <a:gd name="connsiteX9" fmla="*/ 477569 w 2729603"/>
                            <a:gd name="connsiteY9" fmla="*/ 35558 h 319221"/>
                            <a:gd name="connsiteX10" fmla="*/ 503763 w 2729603"/>
                            <a:gd name="connsiteY10" fmla="*/ 273683 h 319221"/>
                            <a:gd name="connsiteX11" fmla="*/ 525194 w 2729603"/>
                            <a:gd name="connsiteY11" fmla="*/ 118902 h 319221"/>
                            <a:gd name="connsiteX12" fmla="*/ 560913 w 2729603"/>
                            <a:gd name="connsiteY12" fmla="*/ 195102 h 319221"/>
                            <a:gd name="connsiteX13" fmla="*/ 599013 w 2729603"/>
                            <a:gd name="connsiteY13" fmla="*/ 195102 h 319221"/>
                            <a:gd name="connsiteX14" fmla="*/ 1320532 w 2729603"/>
                            <a:gd name="connsiteY14" fmla="*/ 187957 h 319221"/>
                            <a:gd name="connsiteX15" fmla="*/ 1432451 w 2729603"/>
                            <a:gd name="connsiteY15" fmla="*/ 190338 h 319221"/>
                            <a:gd name="connsiteX16" fmla="*/ 2729603 w 2729603"/>
                            <a:gd name="connsiteY16" fmla="*/ 188320 h 319221"/>
                            <a:gd name="connsiteX0" fmla="*/ 0 w 2729603"/>
                            <a:gd name="connsiteY0" fmla="*/ 198517 h 319221"/>
                            <a:gd name="connsiteX1" fmla="*/ 115619 w 2729603"/>
                            <a:gd name="connsiteY1" fmla="*/ 195101 h 319221"/>
                            <a:gd name="connsiteX2" fmla="*/ 129907 w 2729603"/>
                            <a:gd name="connsiteY2" fmla="*/ 168908 h 319221"/>
                            <a:gd name="connsiteX3" fmla="*/ 141813 w 2729603"/>
                            <a:gd name="connsiteY3" fmla="*/ 214152 h 319221"/>
                            <a:gd name="connsiteX4" fmla="*/ 148957 w 2729603"/>
                            <a:gd name="connsiteY4" fmla="*/ 164145 h 319221"/>
                            <a:gd name="connsiteX5" fmla="*/ 175151 w 2729603"/>
                            <a:gd name="connsiteY5" fmla="*/ 190338 h 319221"/>
                            <a:gd name="connsiteX6" fmla="*/ 370413 w 2729603"/>
                            <a:gd name="connsiteY6" fmla="*/ 187958 h 319221"/>
                            <a:gd name="connsiteX7" fmla="*/ 394226 w 2729603"/>
                            <a:gd name="connsiteY7" fmla="*/ 318927 h 319221"/>
                            <a:gd name="connsiteX8" fmla="*/ 432326 w 2729603"/>
                            <a:gd name="connsiteY8" fmla="*/ 2220 h 319221"/>
                            <a:gd name="connsiteX9" fmla="*/ 451376 w 2729603"/>
                            <a:gd name="connsiteY9" fmla="*/ 268920 h 319221"/>
                            <a:gd name="connsiteX10" fmla="*/ 477569 w 2729603"/>
                            <a:gd name="connsiteY10" fmla="*/ 35558 h 319221"/>
                            <a:gd name="connsiteX11" fmla="*/ 503763 w 2729603"/>
                            <a:gd name="connsiteY11" fmla="*/ 273683 h 319221"/>
                            <a:gd name="connsiteX12" fmla="*/ 525194 w 2729603"/>
                            <a:gd name="connsiteY12" fmla="*/ 118902 h 319221"/>
                            <a:gd name="connsiteX13" fmla="*/ 560913 w 2729603"/>
                            <a:gd name="connsiteY13" fmla="*/ 195102 h 319221"/>
                            <a:gd name="connsiteX14" fmla="*/ 599013 w 2729603"/>
                            <a:gd name="connsiteY14" fmla="*/ 195102 h 319221"/>
                            <a:gd name="connsiteX15" fmla="*/ 1320532 w 2729603"/>
                            <a:gd name="connsiteY15" fmla="*/ 187957 h 319221"/>
                            <a:gd name="connsiteX16" fmla="*/ 1432451 w 2729603"/>
                            <a:gd name="connsiteY16" fmla="*/ 190338 h 319221"/>
                            <a:gd name="connsiteX17" fmla="*/ 2729603 w 2729603"/>
                            <a:gd name="connsiteY17" fmla="*/ 188320 h 319221"/>
                            <a:gd name="connsiteX0" fmla="*/ 0 w 2729603"/>
                            <a:gd name="connsiteY0" fmla="*/ 198517 h 319221"/>
                            <a:gd name="connsiteX1" fmla="*/ 115619 w 2729603"/>
                            <a:gd name="connsiteY1" fmla="*/ 195101 h 319221"/>
                            <a:gd name="connsiteX2" fmla="*/ 129907 w 2729603"/>
                            <a:gd name="connsiteY2" fmla="*/ 168908 h 319221"/>
                            <a:gd name="connsiteX3" fmla="*/ 141813 w 2729603"/>
                            <a:gd name="connsiteY3" fmla="*/ 214152 h 319221"/>
                            <a:gd name="connsiteX4" fmla="*/ 148957 w 2729603"/>
                            <a:gd name="connsiteY4" fmla="*/ 164145 h 319221"/>
                            <a:gd name="connsiteX5" fmla="*/ 163244 w 2729603"/>
                            <a:gd name="connsiteY5" fmla="*/ 221295 h 319221"/>
                            <a:gd name="connsiteX6" fmla="*/ 175151 w 2729603"/>
                            <a:gd name="connsiteY6" fmla="*/ 190338 h 319221"/>
                            <a:gd name="connsiteX7" fmla="*/ 370413 w 2729603"/>
                            <a:gd name="connsiteY7" fmla="*/ 187958 h 319221"/>
                            <a:gd name="connsiteX8" fmla="*/ 394226 w 2729603"/>
                            <a:gd name="connsiteY8" fmla="*/ 318927 h 319221"/>
                            <a:gd name="connsiteX9" fmla="*/ 432326 w 2729603"/>
                            <a:gd name="connsiteY9" fmla="*/ 2220 h 319221"/>
                            <a:gd name="connsiteX10" fmla="*/ 451376 w 2729603"/>
                            <a:gd name="connsiteY10" fmla="*/ 268920 h 319221"/>
                            <a:gd name="connsiteX11" fmla="*/ 477569 w 2729603"/>
                            <a:gd name="connsiteY11" fmla="*/ 35558 h 319221"/>
                            <a:gd name="connsiteX12" fmla="*/ 503763 w 2729603"/>
                            <a:gd name="connsiteY12" fmla="*/ 273683 h 319221"/>
                            <a:gd name="connsiteX13" fmla="*/ 525194 w 2729603"/>
                            <a:gd name="connsiteY13" fmla="*/ 118902 h 319221"/>
                            <a:gd name="connsiteX14" fmla="*/ 560913 w 2729603"/>
                            <a:gd name="connsiteY14" fmla="*/ 195102 h 319221"/>
                            <a:gd name="connsiteX15" fmla="*/ 599013 w 2729603"/>
                            <a:gd name="connsiteY15" fmla="*/ 195102 h 319221"/>
                            <a:gd name="connsiteX16" fmla="*/ 1320532 w 2729603"/>
                            <a:gd name="connsiteY16" fmla="*/ 187957 h 319221"/>
                            <a:gd name="connsiteX17" fmla="*/ 1432451 w 2729603"/>
                            <a:gd name="connsiteY17" fmla="*/ 190338 h 319221"/>
                            <a:gd name="connsiteX18" fmla="*/ 2729603 w 2729603"/>
                            <a:gd name="connsiteY18" fmla="*/ 188320 h 319221"/>
                            <a:gd name="connsiteX0" fmla="*/ 0 w 2729603"/>
                            <a:gd name="connsiteY0" fmla="*/ 198517 h 319221"/>
                            <a:gd name="connsiteX1" fmla="*/ 115619 w 2729603"/>
                            <a:gd name="connsiteY1" fmla="*/ 195101 h 319221"/>
                            <a:gd name="connsiteX2" fmla="*/ 129907 w 2729603"/>
                            <a:gd name="connsiteY2" fmla="*/ 168908 h 319221"/>
                            <a:gd name="connsiteX3" fmla="*/ 141813 w 2729603"/>
                            <a:gd name="connsiteY3" fmla="*/ 214152 h 319221"/>
                            <a:gd name="connsiteX4" fmla="*/ 148957 w 2729603"/>
                            <a:gd name="connsiteY4" fmla="*/ 164145 h 319221"/>
                            <a:gd name="connsiteX5" fmla="*/ 163244 w 2729603"/>
                            <a:gd name="connsiteY5" fmla="*/ 221295 h 319221"/>
                            <a:gd name="connsiteX6" fmla="*/ 175151 w 2729603"/>
                            <a:gd name="connsiteY6" fmla="*/ 183195 h 319221"/>
                            <a:gd name="connsiteX7" fmla="*/ 370413 w 2729603"/>
                            <a:gd name="connsiteY7" fmla="*/ 187958 h 319221"/>
                            <a:gd name="connsiteX8" fmla="*/ 394226 w 2729603"/>
                            <a:gd name="connsiteY8" fmla="*/ 318927 h 319221"/>
                            <a:gd name="connsiteX9" fmla="*/ 432326 w 2729603"/>
                            <a:gd name="connsiteY9" fmla="*/ 2220 h 319221"/>
                            <a:gd name="connsiteX10" fmla="*/ 451376 w 2729603"/>
                            <a:gd name="connsiteY10" fmla="*/ 268920 h 319221"/>
                            <a:gd name="connsiteX11" fmla="*/ 477569 w 2729603"/>
                            <a:gd name="connsiteY11" fmla="*/ 35558 h 319221"/>
                            <a:gd name="connsiteX12" fmla="*/ 503763 w 2729603"/>
                            <a:gd name="connsiteY12" fmla="*/ 273683 h 319221"/>
                            <a:gd name="connsiteX13" fmla="*/ 525194 w 2729603"/>
                            <a:gd name="connsiteY13" fmla="*/ 118902 h 319221"/>
                            <a:gd name="connsiteX14" fmla="*/ 560913 w 2729603"/>
                            <a:gd name="connsiteY14" fmla="*/ 195102 h 319221"/>
                            <a:gd name="connsiteX15" fmla="*/ 599013 w 2729603"/>
                            <a:gd name="connsiteY15" fmla="*/ 195102 h 319221"/>
                            <a:gd name="connsiteX16" fmla="*/ 1320532 w 2729603"/>
                            <a:gd name="connsiteY16" fmla="*/ 187957 h 319221"/>
                            <a:gd name="connsiteX17" fmla="*/ 1432451 w 2729603"/>
                            <a:gd name="connsiteY17" fmla="*/ 190338 h 319221"/>
                            <a:gd name="connsiteX18" fmla="*/ 2729603 w 2729603"/>
                            <a:gd name="connsiteY18" fmla="*/ 188320 h 319221"/>
                            <a:gd name="connsiteX0" fmla="*/ 0 w 2729603"/>
                            <a:gd name="connsiteY0" fmla="*/ 198517 h 319221"/>
                            <a:gd name="connsiteX1" fmla="*/ 115619 w 2729603"/>
                            <a:gd name="connsiteY1" fmla="*/ 195101 h 319221"/>
                            <a:gd name="connsiteX2" fmla="*/ 129907 w 2729603"/>
                            <a:gd name="connsiteY2" fmla="*/ 168908 h 319221"/>
                            <a:gd name="connsiteX3" fmla="*/ 141813 w 2729603"/>
                            <a:gd name="connsiteY3" fmla="*/ 214152 h 319221"/>
                            <a:gd name="connsiteX4" fmla="*/ 148957 w 2729603"/>
                            <a:gd name="connsiteY4" fmla="*/ 164145 h 319221"/>
                            <a:gd name="connsiteX5" fmla="*/ 163244 w 2729603"/>
                            <a:gd name="connsiteY5" fmla="*/ 221295 h 319221"/>
                            <a:gd name="connsiteX6" fmla="*/ 175151 w 2729603"/>
                            <a:gd name="connsiteY6" fmla="*/ 183195 h 319221"/>
                            <a:gd name="connsiteX7" fmla="*/ 370413 w 2729603"/>
                            <a:gd name="connsiteY7" fmla="*/ 187958 h 319221"/>
                            <a:gd name="connsiteX8" fmla="*/ 394226 w 2729603"/>
                            <a:gd name="connsiteY8" fmla="*/ 318927 h 319221"/>
                            <a:gd name="connsiteX9" fmla="*/ 432326 w 2729603"/>
                            <a:gd name="connsiteY9" fmla="*/ 2220 h 319221"/>
                            <a:gd name="connsiteX10" fmla="*/ 451376 w 2729603"/>
                            <a:gd name="connsiteY10" fmla="*/ 268920 h 319221"/>
                            <a:gd name="connsiteX11" fmla="*/ 477569 w 2729603"/>
                            <a:gd name="connsiteY11" fmla="*/ 35558 h 319221"/>
                            <a:gd name="connsiteX12" fmla="*/ 503763 w 2729603"/>
                            <a:gd name="connsiteY12" fmla="*/ 273683 h 319221"/>
                            <a:gd name="connsiteX13" fmla="*/ 525194 w 2729603"/>
                            <a:gd name="connsiteY13" fmla="*/ 118902 h 319221"/>
                            <a:gd name="connsiteX14" fmla="*/ 560913 w 2729603"/>
                            <a:gd name="connsiteY14" fmla="*/ 195102 h 319221"/>
                            <a:gd name="connsiteX15" fmla="*/ 599013 w 2729603"/>
                            <a:gd name="connsiteY15" fmla="*/ 195102 h 319221"/>
                            <a:gd name="connsiteX16" fmla="*/ 1320532 w 2729603"/>
                            <a:gd name="connsiteY16" fmla="*/ 187957 h 319221"/>
                            <a:gd name="connsiteX17" fmla="*/ 1432451 w 2729603"/>
                            <a:gd name="connsiteY17" fmla="*/ 190338 h 319221"/>
                            <a:gd name="connsiteX18" fmla="*/ 2729603 w 2729603"/>
                            <a:gd name="connsiteY18" fmla="*/ 188320 h 319221"/>
                            <a:gd name="connsiteX0" fmla="*/ 0 w 2729603"/>
                            <a:gd name="connsiteY0" fmla="*/ 198517 h 319221"/>
                            <a:gd name="connsiteX1" fmla="*/ 115619 w 2729603"/>
                            <a:gd name="connsiteY1" fmla="*/ 195101 h 319221"/>
                            <a:gd name="connsiteX2" fmla="*/ 129907 w 2729603"/>
                            <a:gd name="connsiteY2" fmla="*/ 168908 h 319221"/>
                            <a:gd name="connsiteX3" fmla="*/ 141813 w 2729603"/>
                            <a:gd name="connsiteY3" fmla="*/ 214152 h 319221"/>
                            <a:gd name="connsiteX4" fmla="*/ 148957 w 2729603"/>
                            <a:gd name="connsiteY4" fmla="*/ 164145 h 319221"/>
                            <a:gd name="connsiteX5" fmla="*/ 163244 w 2729603"/>
                            <a:gd name="connsiteY5" fmla="*/ 221295 h 319221"/>
                            <a:gd name="connsiteX6" fmla="*/ 175151 w 2729603"/>
                            <a:gd name="connsiteY6" fmla="*/ 183195 h 319221"/>
                            <a:gd name="connsiteX7" fmla="*/ 370413 w 2729603"/>
                            <a:gd name="connsiteY7" fmla="*/ 187958 h 319221"/>
                            <a:gd name="connsiteX8" fmla="*/ 394226 w 2729603"/>
                            <a:gd name="connsiteY8" fmla="*/ 318927 h 319221"/>
                            <a:gd name="connsiteX9" fmla="*/ 432326 w 2729603"/>
                            <a:gd name="connsiteY9" fmla="*/ 2220 h 319221"/>
                            <a:gd name="connsiteX10" fmla="*/ 451376 w 2729603"/>
                            <a:gd name="connsiteY10" fmla="*/ 268920 h 319221"/>
                            <a:gd name="connsiteX11" fmla="*/ 477569 w 2729603"/>
                            <a:gd name="connsiteY11" fmla="*/ 35558 h 319221"/>
                            <a:gd name="connsiteX12" fmla="*/ 503763 w 2729603"/>
                            <a:gd name="connsiteY12" fmla="*/ 273683 h 319221"/>
                            <a:gd name="connsiteX13" fmla="*/ 525194 w 2729603"/>
                            <a:gd name="connsiteY13" fmla="*/ 118902 h 319221"/>
                            <a:gd name="connsiteX14" fmla="*/ 560913 w 2729603"/>
                            <a:gd name="connsiteY14" fmla="*/ 195102 h 319221"/>
                            <a:gd name="connsiteX15" fmla="*/ 599013 w 2729603"/>
                            <a:gd name="connsiteY15" fmla="*/ 195102 h 319221"/>
                            <a:gd name="connsiteX16" fmla="*/ 1320532 w 2729603"/>
                            <a:gd name="connsiteY16" fmla="*/ 187957 h 319221"/>
                            <a:gd name="connsiteX17" fmla="*/ 1432451 w 2729603"/>
                            <a:gd name="connsiteY17" fmla="*/ 190338 h 319221"/>
                            <a:gd name="connsiteX18" fmla="*/ 2729603 w 2729603"/>
                            <a:gd name="connsiteY18" fmla="*/ 188320 h 319221"/>
                            <a:gd name="connsiteX0" fmla="*/ 0 w 2729603"/>
                            <a:gd name="connsiteY0" fmla="*/ 198517 h 319221"/>
                            <a:gd name="connsiteX1" fmla="*/ 115619 w 2729603"/>
                            <a:gd name="connsiteY1" fmla="*/ 195101 h 319221"/>
                            <a:gd name="connsiteX2" fmla="*/ 129907 w 2729603"/>
                            <a:gd name="connsiteY2" fmla="*/ 168908 h 319221"/>
                            <a:gd name="connsiteX3" fmla="*/ 141813 w 2729603"/>
                            <a:gd name="connsiteY3" fmla="*/ 214152 h 319221"/>
                            <a:gd name="connsiteX4" fmla="*/ 148957 w 2729603"/>
                            <a:gd name="connsiteY4" fmla="*/ 164145 h 319221"/>
                            <a:gd name="connsiteX5" fmla="*/ 163244 w 2729603"/>
                            <a:gd name="connsiteY5" fmla="*/ 221295 h 319221"/>
                            <a:gd name="connsiteX6" fmla="*/ 175151 w 2729603"/>
                            <a:gd name="connsiteY6" fmla="*/ 183195 h 319221"/>
                            <a:gd name="connsiteX7" fmla="*/ 370413 w 2729603"/>
                            <a:gd name="connsiteY7" fmla="*/ 187958 h 319221"/>
                            <a:gd name="connsiteX8" fmla="*/ 394226 w 2729603"/>
                            <a:gd name="connsiteY8" fmla="*/ 318927 h 319221"/>
                            <a:gd name="connsiteX9" fmla="*/ 432326 w 2729603"/>
                            <a:gd name="connsiteY9" fmla="*/ 2220 h 319221"/>
                            <a:gd name="connsiteX10" fmla="*/ 451376 w 2729603"/>
                            <a:gd name="connsiteY10" fmla="*/ 268920 h 319221"/>
                            <a:gd name="connsiteX11" fmla="*/ 477569 w 2729603"/>
                            <a:gd name="connsiteY11" fmla="*/ 35558 h 319221"/>
                            <a:gd name="connsiteX12" fmla="*/ 503763 w 2729603"/>
                            <a:gd name="connsiteY12" fmla="*/ 273683 h 319221"/>
                            <a:gd name="connsiteX13" fmla="*/ 525194 w 2729603"/>
                            <a:gd name="connsiteY13" fmla="*/ 118902 h 319221"/>
                            <a:gd name="connsiteX14" fmla="*/ 560913 w 2729603"/>
                            <a:gd name="connsiteY14" fmla="*/ 195102 h 319221"/>
                            <a:gd name="connsiteX15" fmla="*/ 599013 w 2729603"/>
                            <a:gd name="connsiteY15" fmla="*/ 195102 h 319221"/>
                            <a:gd name="connsiteX16" fmla="*/ 1306244 w 2729603"/>
                            <a:gd name="connsiteY16" fmla="*/ 195101 h 319221"/>
                            <a:gd name="connsiteX17" fmla="*/ 1432451 w 2729603"/>
                            <a:gd name="connsiteY17" fmla="*/ 190338 h 319221"/>
                            <a:gd name="connsiteX18" fmla="*/ 2729603 w 2729603"/>
                            <a:gd name="connsiteY18" fmla="*/ 188320 h 319221"/>
                            <a:gd name="connsiteX0" fmla="*/ 0 w 2729603"/>
                            <a:gd name="connsiteY0" fmla="*/ 198517 h 319221"/>
                            <a:gd name="connsiteX1" fmla="*/ 115619 w 2729603"/>
                            <a:gd name="connsiteY1" fmla="*/ 195101 h 319221"/>
                            <a:gd name="connsiteX2" fmla="*/ 129907 w 2729603"/>
                            <a:gd name="connsiteY2" fmla="*/ 168908 h 319221"/>
                            <a:gd name="connsiteX3" fmla="*/ 141813 w 2729603"/>
                            <a:gd name="connsiteY3" fmla="*/ 214152 h 319221"/>
                            <a:gd name="connsiteX4" fmla="*/ 148957 w 2729603"/>
                            <a:gd name="connsiteY4" fmla="*/ 164145 h 319221"/>
                            <a:gd name="connsiteX5" fmla="*/ 163244 w 2729603"/>
                            <a:gd name="connsiteY5" fmla="*/ 221295 h 319221"/>
                            <a:gd name="connsiteX6" fmla="*/ 175151 w 2729603"/>
                            <a:gd name="connsiteY6" fmla="*/ 183195 h 319221"/>
                            <a:gd name="connsiteX7" fmla="*/ 370413 w 2729603"/>
                            <a:gd name="connsiteY7" fmla="*/ 187958 h 319221"/>
                            <a:gd name="connsiteX8" fmla="*/ 394226 w 2729603"/>
                            <a:gd name="connsiteY8" fmla="*/ 318927 h 319221"/>
                            <a:gd name="connsiteX9" fmla="*/ 432326 w 2729603"/>
                            <a:gd name="connsiteY9" fmla="*/ 2220 h 319221"/>
                            <a:gd name="connsiteX10" fmla="*/ 451376 w 2729603"/>
                            <a:gd name="connsiteY10" fmla="*/ 268920 h 319221"/>
                            <a:gd name="connsiteX11" fmla="*/ 477569 w 2729603"/>
                            <a:gd name="connsiteY11" fmla="*/ 35558 h 319221"/>
                            <a:gd name="connsiteX12" fmla="*/ 503763 w 2729603"/>
                            <a:gd name="connsiteY12" fmla="*/ 273683 h 319221"/>
                            <a:gd name="connsiteX13" fmla="*/ 525194 w 2729603"/>
                            <a:gd name="connsiteY13" fmla="*/ 118902 h 319221"/>
                            <a:gd name="connsiteX14" fmla="*/ 560913 w 2729603"/>
                            <a:gd name="connsiteY14" fmla="*/ 195102 h 319221"/>
                            <a:gd name="connsiteX15" fmla="*/ 599013 w 2729603"/>
                            <a:gd name="connsiteY15" fmla="*/ 195102 h 319221"/>
                            <a:gd name="connsiteX16" fmla="*/ 1306244 w 2729603"/>
                            <a:gd name="connsiteY16" fmla="*/ 195101 h 319221"/>
                            <a:gd name="connsiteX17" fmla="*/ 1334819 w 2729603"/>
                            <a:gd name="connsiteY17" fmla="*/ 102233 h 319221"/>
                            <a:gd name="connsiteX18" fmla="*/ 1432451 w 2729603"/>
                            <a:gd name="connsiteY18" fmla="*/ 190338 h 319221"/>
                            <a:gd name="connsiteX19" fmla="*/ 2729603 w 2729603"/>
                            <a:gd name="connsiteY19" fmla="*/ 188320 h 319221"/>
                            <a:gd name="connsiteX0" fmla="*/ 0 w 2729603"/>
                            <a:gd name="connsiteY0" fmla="*/ 198517 h 319221"/>
                            <a:gd name="connsiteX1" fmla="*/ 115619 w 2729603"/>
                            <a:gd name="connsiteY1" fmla="*/ 195101 h 319221"/>
                            <a:gd name="connsiteX2" fmla="*/ 129907 w 2729603"/>
                            <a:gd name="connsiteY2" fmla="*/ 168908 h 319221"/>
                            <a:gd name="connsiteX3" fmla="*/ 141813 w 2729603"/>
                            <a:gd name="connsiteY3" fmla="*/ 214152 h 319221"/>
                            <a:gd name="connsiteX4" fmla="*/ 148957 w 2729603"/>
                            <a:gd name="connsiteY4" fmla="*/ 164145 h 319221"/>
                            <a:gd name="connsiteX5" fmla="*/ 163244 w 2729603"/>
                            <a:gd name="connsiteY5" fmla="*/ 221295 h 319221"/>
                            <a:gd name="connsiteX6" fmla="*/ 175151 w 2729603"/>
                            <a:gd name="connsiteY6" fmla="*/ 183195 h 319221"/>
                            <a:gd name="connsiteX7" fmla="*/ 370413 w 2729603"/>
                            <a:gd name="connsiteY7" fmla="*/ 187958 h 319221"/>
                            <a:gd name="connsiteX8" fmla="*/ 394226 w 2729603"/>
                            <a:gd name="connsiteY8" fmla="*/ 318927 h 319221"/>
                            <a:gd name="connsiteX9" fmla="*/ 432326 w 2729603"/>
                            <a:gd name="connsiteY9" fmla="*/ 2220 h 319221"/>
                            <a:gd name="connsiteX10" fmla="*/ 451376 w 2729603"/>
                            <a:gd name="connsiteY10" fmla="*/ 268920 h 319221"/>
                            <a:gd name="connsiteX11" fmla="*/ 477569 w 2729603"/>
                            <a:gd name="connsiteY11" fmla="*/ 35558 h 319221"/>
                            <a:gd name="connsiteX12" fmla="*/ 503763 w 2729603"/>
                            <a:gd name="connsiteY12" fmla="*/ 273683 h 319221"/>
                            <a:gd name="connsiteX13" fmla="*/ 525194 w 2729603"/>
                            <a:gd name="connsiteY13" fmla="*/ 118902 h 319221"/>
                            <a:gd name="connsiteX14" fmla="*/ 560913 w 2729603"/>
                            <a:gd name="connsiteY14" fmla="*/ 195102 h 319221"/>
                            <a:gd name="connsiteX15" fmla="*/ 599013 w 2729603"/>
                            <a:gd name="connsiteY15" fmla="*/ 195102 h 319221"/>
                            <a:gd name="connsiteX16" fmla="*/ 1306244 w 2729603"/>
                            <a:gd name="connsiteY16" fmla="*/ 195101 h 319221"/>
                            <a:gd name="connsiteX17" fmla="*/ 1334819 w 2729603"/>
                            <a:gd name="connsiteY17" fmla="*/ 102233 h 319221"/>
                            <a:gd name="connsiteX18" fmla="*/ 1432451 w 2729603"/>
                            <a:gd name="connsiteY18" fmla="*/ 190338 h 319221"/>
                            <a:gd name="connsiteX19" fmla="*/ 2729603 w 2729603"/>
                            <a:gd name="connsiteY19" fmla="*/ 188320 h 319221"/>
                            <a:gd name="connsiteX0" fmla="*/ 0 w 2729603"/>
                            <a:gd name="connsiteY0" fmla="*/ 198517 h 319221"/>
                            <a:gd name="connsiteX1" fmla="*/ 115619 w 2729603"/>
                            <a:gd name="connsiteY1" fmla="*/ 195101 h 319221"/>
                            <a:gd name="connsiteX2" fmla="*/ 129907 w 2729603"/>
                            <a:gd name="connsiteY2" fmla="*/ 168908 h 319221"/>
                            <a:gd name="connsiteX3" fmla="*/ 141813 w 2729603"/>
                            <a:gd name="connsiteY3" fmla="*/ 214152 h 319221"/>
                            <a:gd name="connsiteX4" fmla="*/ 148957 w 2729603"/>
                            <a:gd name="connsiteY4" fmla="*/ 164145 h 319221"/>
                            <a:gd name="connsiteX5" fmla="*/ 163244 w 2729603"/>
                            <a:gd name="connsiteY5" fmla="*/ 221295 h 319221"/>
                            <a:gd name="connsiteX6" fmla="*/ 175151 w 2729603"/>
                            <a:gd name="connsiteY6" fmla="*/ 183195 h 319221"/>
                            <a:gd name="connsiteX7" fmla="*/ 370413 w 2729603"/>
                            <a:gd name="connsiteY7" fmla="*/ 187958 h 319221"/>
                            <a:gd name="connsiteX8" fmla="*/ 394226 w 2729603"/>
                            <a:gd name="connsiteY8" fmla="*/ 318927 h 319221"/>
                            <a:gd name="connsiteX9" fmla="*/ 432326 w 2729603"/>
                            <a:gd name="connsiteY9" fmla="*/ 2220 h 319221"/>
                            <a:gd name="connsiteX10" fmla="*/ 451376 w 2729603"/>
                            <a:gd name="connsiteY10" fmla="*/ 268920 h 319221"/>
                            <a:gd name="connsiteX11" fmla="*/ 477569 w 2729603"/>
                            <a:gd name="connsiteY11" fmla="*/ 35558 h 319221"/>
                            <a:gd name="connsiteX12" fmla="*/ 503763 w 2729603"/>
                            <a:gd name="connsiteY12" fmla="*/ 273683 h 319221"/>
                            <a:gd name="connsiteX13" fmla="*/ 525194 w 2729603"/>
                            <a:gd name="connsiteY13" fmla="*/ 118902 h 319221"/>
                            <a:gd name="connsiteX14" fmla="*/ 560913 w 2729603"/>
                            <a:gd name="connsiteY14" fmla="*/ 195102 h 319221"/>
                            <a:gd name="connsiteX15" fmla="*/ 599013 w 2729603"/>
                            <a:gd name="connsiteY15" fmla="*/ 195102 h 319221"/>
                            <a:gd name="connsiteX16" fmla="*/ 1306244 w 2729603"/>
                            <a:gd name="connsiteY16" fmla="*/ 195101 h 319221"/>
                            <a:gd name="connsiteX17" fmla="*/ 1334819 w 2729603"/>
                            <a:gd name="connsiteY17" fmla="*/ 102233 h 319221"/>
                            <a:gd name="connsiteX18" fmla="*/ 1432451 w 2729603"/>
                            <a:gd name="connsiteY18" fmla="*/ 190338 h 319221"/>
                            <a:gd name="connsiteX19" fmla="*/ 2729603 w 2729603"/>
                            <a:gd name="connsiteY19" fmla="*/ 188320 h 319221"/>
                            <a:gd name="connsiteX0" fmla="*/ 0 w 2729603"/>
                            <a:gd name="connsiteY0" fmla="*/ 198517 h 319221"/>
                            <a:gd name="connsiteX1" fmla="*/ 115619 w 2729603"/>
                            <a:gd name="connsiteY1" fmla="*/ 195101 h 319221"/>
                            <a:gd name="connsiteX2" fmla="*/ 129907 w 2729603"/>
                            <a:gd name="connsiteY2" fmla="*/ 168908 h 319221"/>
                            <a:gd name="connsiteX3" fmla="*/ 141813 w 2729603"/>
                            <a:gd name="connsiteY3" fmla="*/ 214152 h 319221"/>
                            <a:gd name="connsiteX4" fmla="*/ 148957 w 2729603"/>
                            <a:gd name="connsiteY4" fmla="*/ 164145 h 319221"/>
                            <a:gd name="connsiteX5" fmla="*/ 163244 w 2729603"/>
                            <a:gd name="connsiteY5" fmla="*/ 221295 h 319221"/>
                            <a:gd name="connsiteX6" fmla="*/ 175151 w 2729603"/>
                            <a:gd name="connsiteY6" fmla="*/ 183195 h 319221"/>
                            <a:gd name="connsiteX7" fmla="*/ 370413 w 2729603"/>
                            <a:gd name="connsiteY7" fmla="*/ 187958 h 319221"/>
                            <a:gd name="connsiteX8" fmla="*/ 394226 w 2729603"/>
                            <a:gd name="connsiteY8" fmla="*/ 318927 h 319221"/>
                            <a:gd name="connsiteX9" fmla="*/ 432326 w 2729603"/>
                            <a:gd name="connsiteY9" fmla="*/ 2220 h 319221"/>
                            <a:gd name="connsiteX10" fmla="*/ 451376 w 2729603"/>
                            <a:gd name="connsiteY10" fmla="*/ 268920 h 319221"/>
                            <a:gd name="connsiteX11" fmla="*/ 477569 w 2729603"/>
                            <a:gd name="connsiteY11" fmla="*/ 35558 h 319221"/>
                            <a:gd name="connsiteX12" fmla="*/ 503763 w 2729603"/>
                            <a:gd name="connsiteY12" fmla="*/ 273683 h 319221"/>
                            <a:gd name="connsiteX13" fmla="*/ 525194 w 2729603"/>
                            <a:gd name="connsiteY13" fmla="*/ 118902 h 319221"/>
                            <a:gd name="connsiteX14" fmla="*/ 560913 w 2729603"/>
                            <a:gd name="connsiteY14" fmla="*/ 195102 h 319221"/>
                            <a:gd name="connsiteX15" fmla="*/ 599013 w 2729603"/>
                            <a:gd name="connsiteY15" fmla="*/ 195102 h 319221"/>
                            <a:gd name="connsiteX16" fmla="*/ 1306244 w 2729603"/>
                            <a:gd name="connsiteY16" fmla="*/ 195101 h 319221"/>
                            <a:gd name="connsiteX17" fmla="*/ 1334819 w 2729603"/>
                            <a:gd name="connsiteY17" fmla="*/ 102233 h 319221"/>
                            <a:gd name="connsiteX18" fmla="*/ 1375301 w 2729603"/>
                            <a:gd name="connsiteY18" fmla="*/ 264158 h 319221"/>
                            <a:gd name="connsiteX19" fmla="*/ 1432451 w 2729603"/>
                            <a:gd name="connsiteY19" fmla="*/ 190338 h 319221"/>
                            <a:gd name="connsiteX20" fmla="*/ 2729603 w 2729603"/>
                            <a:gd name="connsiteY20" fmla="*/ 188320 h 319221"/>
                            <a:gd name="connsiteX0" fmla="*/ 0 w 2729603"/>
                            <a:gd name="connsiteY0" fmla="*/ 198517 h 319221"/>
                            <a:gd name="connsiteX1" fmla="*/ 115619 w 2729603"/>
                            <a:gd name="connsiteY1" fmla="*/ 195101 h 319221"/>
                            <a:gd name="connsiteX2" fmla="*/ 129907 w 2729603"/>
                            <a:gd name="connsiteY2" fmla="*/ 168908 h 319221"/>
                            <a:gd name="connsiteX3" fmla="*/ 141813 w 2729603"/>
                            <a:gd name="connsiteY3" fmla="*/ 214152 h 319221"/>
                            <a:gd name="connsiteX4" fmla="*/ 148957 w 2729603"/>
                            <a:gd name="connsiteY4" fmla="*/ 164145 h 319221"/>
                            <a:gd name="connsiteX5" fmla="*/ 163244 w 2729603"/>
                            <a:gd name="connsiteY5" fmla="*/ 221295 h 319221"/>
                            <a:gd name="connsiteX6" fmla="*/ 175151 w 2729603"/>
                            <a:gd name="connsiteY6" fmla="*/ 183195 h 319221"/>
                            <a:gd name="connsiteX7" fmla="*/ 370413 w 2729603"/>
                            <a:gd name="connsiteY7" fmla="*/ 187958 h 319221"/>
                            <a:gd name="connsiteX8" fmla="*/ 394226 w 2729603"/>
                            <a:gd name="connsiteY8" fmla="*/ 318927 h 319221"/>
                            <a:gd name="connsiteX9" fmla="*/ 432326 w 2729603"/>
                            <a:gd name="connsiteY9" fmla="*/ 2220 h 319221"/>
                            <a:gd name="connsiteX10" fmla="*/ 451376 w 2729603"/>
                            <a:gd name="connsiteY10" fmla="*/ 268920 h 319221"/>
                            <a:gd name="connsiteX11" fmla="*/ 477569 w 2729603"/>
                            <a:gd name="connsiteY11" fmla="*/ 35558 h 319221"/>
                            <a:gd name="connsiteX12" fmla="*/ 503763 w 2729603"/>
                            <a:gd name="connsiteY12" fmla="*/ 273683 h 319221"/>
                            <a:gd name="connsiteX13" fmla="*/ 525194 w 2729603"/>
                            <a:gd name="connsiteY13" fmla="*/ 118902 h 319221"/>
                            <a:gd name="connsiteX14" fmla="*/ 560913 w 2729603"/>
                            <a:gd name="connsiteY14" fmla="*/ 195102 h 319221"/>
                            <a:gd name="connsiteX15" fmla="*/ 599013 w 2729603"/>
                            <a:gd name="connsiteY15" fmla="*/ 195102 h 319221"/>
                            <a:gd name="connsiteX16" fmla="*/ 1306244 w 2729603"/>
                            <a:gd name="connsiteY16" fmla="*/ 195101 h 319221"/>
                            <a:gd name="connsiteX17" fmla="*/ 1334819 w 2729603"/>
                            <a:gd name="connsiteY17" fmla="*/ 102233 h 319221"/>
                            <a:gd name="connsiteX18" fmla="*/ 1375301 w 2729603"/>
                            <a:gd name="connsiteY18" fmla="*/ 264158 h 319221"/>
                            <a:gd name="connsiteX19" fmla="*/ 1432451 w 2729603"/>
                            <a:gd name="connsiteY19" fmla="*/ 190338 h 319221"/>
                            <a:gd name="connsiteX20" fmla="*/ 2729603 w 2729603"/>
                            <a:gd name="connsiteY20" fmla="*/ 188320 h 319221"/>
                            <a:gd name="connsiteX0" fmla="*/ 0 w 2729603"/>
                            <a:gd name="connsiteY0" fmla="*/ 198517 h 319221"/>
                            <a:gd name="connsiteX1" fmla="*/ 115619 w 2729603"/>
                            <a:gd name="connsiteY1" fmla="*/ 195101 h 319221"/>
                            <a:gd name="connsiteX2" fmla="*/ 129907 w 2729603"/>
                            <a:gd name="connsiteY2" fmla="*/ 168908 h 319221"/>
                            <a:gd name="connsiteX3" fmla="*/ 141813 w 2729603"/>
                            <a:gd name="connsiteY3" fmla="*/ 214152 h 319221"/>
                            <a:gd name="connsiteX4" fmla="*/ 148957 w 2729603"/>
                            <a:gd name="connsiteY4" fmla="*/ 164145 h 319221"/>
                            <a:gd name="connsiteX5" fmla="*/ 163244 w 2729603"/>
                            <a:gd name="connsiteY5" fmla="*/ 221295 h 319221"/>
                            <a:gd name="connsiteX6" fmla="*/ 175151 w 2729603"/>
                            <a:gd name="connsiteY6" fmla="*/ 183195 h 319221"/>
                            <a:gd name="connsiteX7" fmla="*/ 370413 w 2729603"/>
                            <a:gd name="connsiteY7" fmla="*/ 187958 h 319221"/>
                            <a:gd name="connsiteX8" fmla="*/ 394226 w 2729603"/>
                            <a:gd name="connsiteY8" fmla="*/ 318927 h 319221"/>
                            <a:gd name="connsiteX9" fmla="*/ 432326 w 2729603"/>
                            <a:gd name="connsiteY9" fmla="*/ 2220 h 319221"/>
                            <a:gd name="connsiteX10" fmla="*/ 451376 w 2729603"/>
                            <a:gd name="connsiteY10" fmla="*/ 268920 h 319221"/>
                            <a:gd name="connsiteX11" fmla="*/ 477569 w 2729603"/>
                            <a:gd name="connsiteY11" fmla="*/ 35558 h 319221"/>
                            <a:gd name="connsiteX12" fmla="*/ 503763 w 2729603"/>
                            <a:gd name="connsiteY12" fmla="*/ 273683 h 319221"/>
                            <a:gd name="connsiteX13" fmla="*/ 525194 w 2729603"/>
                            <a:gd name="connsiteY13" fmla="*/ 118902 h 319221"/>
                            <a:gd name="connsiteX14" fmla="*/ 560913 w 2729603"/>
                            <a:gd name="connsiteY14" fmla="*/ 195102 h 319221"/>
                            <a:gd name="connsiteX15" fmla="*/ 599013 w 2729603"/>
                            <a:gd name="connsiteY15" fmla="*/ 195102 h 319221"/>
                            <a:gd name="connsiteX16" fmla="*/ 1306244 w 2729603"/>
                            <a:gd name="connsiteY16" fmla="*/ 195101 h 319221"/>
                            <a:gd name="connsiteX17" fmla="*/ 1334819 w 2729603"/>
                            <a:gd name="connsiteY17" fmla="*/ 102233 h 319221"/>
                            <a:gd name="connsiteX18" fmla="*/ 1375301 w 2729603"/>
                            <a:gd name="connsiteY18" fmla="*/ 264158 h 319221"/>
                            <a:gd name="connsiteX19" fmla="*/ 1401494 w 2729603"/>
                            <a:gd name="connsiteY19" fmla="*/ 116520 h 319221"/>
                            <a:gd name="connsiteX20" fmla="*/ 1432451 w 2729603"/>
                            <a:gd name="connsiteY20" fmla="*/ 190338 h 319221"/>
                            <a:gd name="connsiteX21" fmla="*/ 2729603 w 2729603"/>
                            <a:gd name="connsiteY21" fmla="*/ 188320 h 319221"/>
                            <a:gd name="connsiteX0" fmla="*/ 0 w 2729603"/>
                            <a:gd name="connsiteY0" fmla="*/ 198517 h 319221"/>
                            <a:gd name="connsiteX1" fmla="*/ 115619 w 2729603"/>
                            <a:gd name="connsiteY1" fmla="*/ 195101 h 319221"/>
                            <a:gd name="connsiteX2" fmla="*/ 129907 w 2729603"/>
                            <a:gd name="connsiteY2" fmla="*/ 168908 h 319221"/>
                            <a:gd name="connsiteX3" fmla="*/ 141813 w 2729603"/>
                            <a:gd name="connsiteY3" fmla="*/ 214152 h 319221"/>
                            <a:gd name="connsiteX4" fmla="*/ 148957 w 2729603"/>
                            <a:gd name="connsiteY4" fmla="*/ 164145 h 319221"/>
                            <a:gd name="connsiteX5" fmla="*/ 163244 w 2729603"/>
                            <a:gd name="connsiteY5" fmla="*/ 221295 h 319221"/>
                            <a:gd name="connsiteX6" fmla="*/ 175151 w 2729603"/>
                            <a:gd name="connsiteY6" fmla="*/ 183195 h 319221"/>
                            <a:gd name="connsiteX7" fmla="*/ 370413 w 2729603"/>
                            <a:gd name="connsiteY7" fmla="*/ 187958 h 319221"/>
                            <a:gd name="connsiteX8" fmla="*/ 394226 w 2729603"/>
                            <a:gd name="connsiteY8" fmla="*/ 318927 h 319221"/>
                            <a:gd name="connsiteX9" fmla="*/ 432326 w 2729603"/>
                            <a:gd name="connsiteY9" fmla="*/ 2220 h 319221"/>
                            <a:gd name="connsiteX10" fmla="*/ 451376 w 2729603"/>
                            <a:gd name="connsiteY10" fmla="*/ 268920 h 319221"/>
                            <a:gd name="connsiteX11" fmla="*/ 477569 w 2729603"/>
                            <a:gd name="connsiteY11" fmla="*/ 35558 h 319221"/>
                            <a:gd name="connsiteX12" fmla="*/ 503763 w 2729603"/>
                            <a:gd name="connsiteY12" fmla="*/ 273683 h 319221"/>
                            <a:gd name="connsiteX13" fmla="*/ 525194 w 2729603"/>
                            <a:gd name="connsiteY13" fmla="*/ 118902 h 319221"/>
                            <a:gd name="connsiteX14" fmla="*/ 560913 w 2729603"/>
                            <a:gd name="connsiteY14" fmla="*/ 195102 h 319221"/>
                            <a:gd name="connsiteX15" fmla="*/ 599013 w 2729603"/>
                            <a:gd name="connsiteY15" fmla="*/ 195102 h 319221"/>
                            <a:gd name="connsiteX16" fmla="*/ 1306244 w 2729603"/>
                            <a:gd name="connsiteY16" fmla="*/ 195101 h 319221"/>
                            <a:gd name="connsiteX17" fmla="*/ 1334819 w 2729603"/>
                            <a:gd name="connsiteY17" fmla="*/ 102233 h 319221"/>
                            <a:gd name="connsiteX18" fmla="*/ 1375301 w 2729603"/>
                            <a:gd name="connsiteY18" fmla="*/ 264158 h 319221"/>
                            <a:gd name="connsiteX19" fmla="*/ 1401494 w 2729603"/>
                            <a:gd name="connsiteY19" fmla="*/ 116520 h 319221"/>
                            <a:gd name="connsiteX20" fmla="*/ 1446739 w 2729603"/>
                            <a:gd name="connsiteY20" fmla="*/ 192720 h 319221"/>
                            <a:gd name="connsiteX21" fmla="*/ 2729603 w 2729603"/>
                            <a:gd name="connsiteY21" fmla="*/ 188320 h 319221"/>
                            <a:gd name="connsiteX0" fmla="*/ 0 w 2729603"/>
                            <a:gd name="connsiteY0" fmla="*/ 198517 h 319221"/>
                            <a:gd name="connsiteX1" fmla="*/ 115619 w 2729603"/>
                            <a:gd name="connsiteY1" fmla="*/ 195101 h 319221"/>
                            <a:gd name="connsiteX2" fmla="*/ 129907 w 2729603"/>
                            <a:gd name="connsiteY2" fmla="*/ 168908 h 319221"/>
                            <a:gd name="connsiteX3" fmla="*/ 141813 w 2729603"/>
                            <a:gd name="connsiteY3" fmla="*/ 214152 h 319221"/>
                            <a:gd name="connsiteX4" fmla="*/ 148957 w 2729603"/>
                            <a:gd name="connsiteY4" fmla="*/ 164145 h 319221"/>
                            <a:gd name="connsiteX5" fmla="*/ 163244 w 2729603"/>
                            <a:gd name="connsiteY5" fmla="*/ 221295 h 319221"/>
                            <a:gd name="connsiteX6" fmla="*/ 175151 w 2729603"/>
                            <a:gd name="connsiteY6" fmla="*/ 183195 h 319221"/>
                            <a:gd name="connsiteX7" fmla="*/ 370413 w 2729603"/>
                            <a:gd name="connsiteY7" fmla="*/ 187958 h 319221"/>
                            <a:gd name="connsiteX8" fmla="*/ 394226 w 2729603"/>
                            <a:gd name="connsiteY8" fmla="*/ 318927 h 319221"/>
                            <a:gd name="connsiteX9" fmla="*/ 432326 w 2729603"/>
                            <a:gd name="connsiteY9" fmla="*/ 2220 h 319221"/>
                            <a:gd name="connsiteX10" fmla="*/ 451376 w 2729603"/>
                            <a:gd name="connsiteY10" fmla="*/ 268920 h 319221"/>
                            <a:gd name="connsiteX11" fmla="*/ 477569 w 2729603"/>
                            <a:gd name="connsiteY11" fmla="*/ 35558 h 319221"/>
                            <a:gd name="connsiteX12" fmla="*/ 503763 w 2729603"/>
                            <a:gd name="connsiteY12" fmla="*/ 273683 h 319221"/>
                            <a:gd name="connsiteX13" fmla="*/ 525194 w 2729603"/>
                            <a:gd name="connsiteY13" fmla="*/ 118902 h 319221"/>
                            <a:gd name="connsiteX14" fmla="*/ 560913 w 2729603"/>
                            <a:gd name="connsiteY14" fmla="*/ 195102 h 319221"/>
                            <a:gd name="connsiteX15" fmla="*/ 599013 w 2729603"/>
                            <a:gd name="connsiteY15" fmla="*/ 195102 h 319221"/>
                            <a:gd name="connsiteX16" fmla="*/ 1306244 w 2729603"/>
                            <a:gd name="connsiteY16" fmla="*/ 195101 h 319221"/>
                            <a:gd name="connsiteX17" fmla="*/ 1334819 w 2729603"/>
                            <a:gd name="connsiteY17" fmla="*/ 102233 h 319221"/>
                            <a:gd name="connsiteX18" fmla="*/ 1375301 w 2729603"/>
                            <a:gd name="connsiteY18" fmla="*/ 264158 h 319221"/>
                            <a:gd name="connsiteX19" fmla="*/ 1401494 w 2729603"/>
                            <a:gd name="connsiteY19" fmla="*/ 116520 h 319221"/>
                            <a:gd name="connsiteX20" fmla="*/ 1446739 w 2729603"/>
                            <a:gd name="connsiteY20" fmla="*/ 192720 h 319221"/>
                            <a:gd name="connsiteX21" fmla="*/ 2729603 w 2729603"/>
                            <a:gd name="connsiteY21" fmla="*/ 188320 h 319221"/>
                            <a:gd name="connsiteX0" fmla="*/ 0 w 2729603"/>
                            <a:gd name="connsiteY0" fmla="*/ 198517 h 319221"/>
                            <a:gd name="connsiteX1" fmla="*/ 115619 w 2729603"/>
                            <a:gd name="connsiteY1" fmla="*/ 195101 h 319221"/>
                            <a:gd name="connsiteX2" fmla="*/ 129907 w 2729603"/>
                            <a:gd name="connsiteY2" fmla="*/ 168908 h 319221"/>
                            <a:gd name="connsiteX3" fmla="*/ 141813 w 2729603"/>
                            <a:gd name="connsiteY3" fmla="*/ 214152 h 319221"/>
                            <a:gd name="connsiteX4" fmla="*/ 148957 w 2729603"/>
                            <a:gd name="connsiteY4" fmla="*/ 164145 h 319221"/>
                            <a:gd name="connsiteX5" fmla="*/ 163244 w 2729603"/>
                            <a:gd name="connsiteY5" fmla="*/ 221295 h 319221"/>
                            <a:gd name="connsiteX6" fmla="*/ 175151 w 2729603"/>
                            <a:gd name="connsiteY6" fmla="*/ 183195 h 319221"/>
                            <a:gd name="connsiteX7" fmla="*/ 370413 w 2729603"/>
                            <a:gd name="connsiteY7" fmla="*/ 187958 h 319221"/>
                            <a:gd name="connsiteX8" fmla="*/ 394226 w 2729603"/>
                            <a:gd name="connsiteY8" fmla="*/ 318927 h 319221"/>
                            <a:gd name="connsiteX9" fmla="*/ 432326 w 2729603"/>
                            <a:gd name="connsiteY9" fmla="*/ 2220 h 319221"/>
                            <a:gd name="connsiteX10" fmla="*/ 451376 w 2729603"/>
                            <a:gd name="connsiteY10" fmla="*/ 268920 h 319221"/>
                            <a:gd name="connsiteX11" fmla="*/ 477569 w 2729603"/>
                            <a:gd name="connsiteY11" fmla="*/ 35558 h 319221"/>
                            <a:gd name="connsiteX12" fmla="*/ 503763 w 2729603"/>
                            <a:gd name="connsiteY12" fmla="*/ 273683 h 319221"/>
                            <a:gd name="connsiteX13" fmla="*/ 525194 w 2729603"/>
                            <a:gd name="connsiteY13" fmla="*/ 118902 h 319221"/>
                            <a:gd name="connsiteX14" fmla="*/ 560913 w 2729603"/>
                            <a:gd name="connsiteY14" fmla="*/ 195102 h 319221"/>
                            <a:gd name="connsiteX15" fmla="*/ 599013 w 2729603"/>
                            <a:gd name="connsiteY15" fmla="*/ 195102 h 319221"/>
                            <a:gd name="connsiteX16" fmla="*/ 1306244 w 2729603"/>
                            <a:gd name="connsiteY16" fmla="*/ 195101 h 319221"/>
                            <a:gd name="connsiteX17" fmla="*/ 1334819 w 2729603"/>
                            <a:gd name="connsiteY17" fmla="*/ 102233 h 319221"/>
                            <a:gd name="connsiteX18" fmla="*/ 1375301 w 2729603"/>
                            <a:gd name="connsiteY18" fmla="*/ 264158 h 319221"/>
                            <a:gd name="connsiteX19" fmla="*/ 1401494 w 2729603"/>
                            <a:gd name="connsiteY19" fmla="*/ 116520 h 319221"/>
                            <a:gd name="connsiteX20" fmla="*/ 1425307 w 2729603"/>
                            <a:gd name="connsiteY20" fmla="*/ 197483 h 319221"/>
                            <a:gd name="connsiteX21" fmla="*/ 1446739 w 2729603"/>
                            <a:gd name="connsiteY21" fmla="*/ 192720 h 319221"/>
                            <a:gd name="connsiteX22" fmla="*/ 2729603 w 2729603"/>
                            <a:gd name="connsiteY22" fmla="*/ 188320 h 319221"/>
                            <a:gd name="connsiteX0" fmla="*/ 0 w 2729603"/>
                            <a:gd name="connsiteY0" fmla="*/ 198517 h 319221"/>
                            <a:gd name="connsiteX1" fmla="*/ 115619 w 2729603"/>
                            <a:gd name="connsiteY1" fmla="*/ 195101 h 319221"/>
                            <a:gd name="connsiteX2" fmla="*/ 129907 w 2729603"/>
                            <a:gd name="connsiteY2" fmla="*/ 168908 h 319221"/>
                            <a:gd name="connsiteX3" fmla="*/ 141813 w 2729603"/>
                            <a:gd name="connsiteY3" fmla="*/ 214152 h 319221"/>
                            <a:gd name="connsiteX4" fmla="*/ 148957 w 2729603"/>
                            <a:gd name="connsiteY4" fmla="*/ 164145 h 319221"/>
                            <a:gd name="connsiteX5" fmla="*/ 163244 w 2729603"/>
                            <a:gd name="connsiteY5" fmla="*/ 221295 h 319221"/>
                            <a:gd name="connsiteX6" fmla="*/ 175151 w 2729603"/>
                            <a:gd name="connsiteY6" fmla="*/ 183195 h 319221"/>
                            <a:gd name="connsiteX7" fmla="*/ 370413 w 2729603"/>
                            <a:gd name="connsiteY7" fmla="*/ 187958 h 319221"/>
                            <a:gd name="connsiteX8" fmla="*/ 394226 w 2729603"/>
                            <a:gd name="connsiteY8" fmla="*/ 318927 h 319221"/>
                            <a:gd name="connsiteX9" fmla="*/ 432326 w 2729603"/>
                            <a:gd name="connsiteY9" fmla="*/ 2220 h 319221"/>
                            <a:gd name="connsiteX10" fmla="*/ 451376 w 2729603"/>
                            <a:gd name="connsiteY10" fmla="*/ 268920 h 319221"/>
                            <a:gd name="connsiteX11" fmla="*/ 477569 w 2729603"/>
                            <a:gd name="connsiteY11" fmla="*/ 35558 h 319221"/>
                            <a:gd name="connsiteX12" fmla="*/ 503763 w 2729603"/>
                            <a:gd name="connsiteY12" fmla="*/ 273683 h 319221"/>
                            <a:gd name="connsiteX13" fmla="*/ 525194 w 2729603"/>
                            <a:gd name="connsiteY13" fmla="*/ 118902 h 319221"/>
                            <a:gd name="connsiteX14" fmla="*/ 560913 w 2729603"/>
                            <a:gd name="connsiteY14" fmla="*/ 195102 h 319221"/>
                            <a:gd name="connsiteX15" fmla="*/ 599013 w 2729603"/>
                            <a:gd name="connsiteY15" fmla="*/ 195102 h 319221"/>
                            <a:gd name="connsiteX16" fmla="*/ 1306244 w 2729603"/>
                            <a:gd name="connsiteY16" fmla="*/ 195101 h 319221"/>
                            <a:gd name="connsiteX17" fmla="*/ 1334819 w 2729603"/>
                            <a:gd name="connsiteY17" fmla="*/ 102233 h 319221"/>
                            <a:gd name="connsiteX18" fmla="*/ 1375301 w 2729603"/>
                            <a:gd name="connsiteY18" fmla="*/ 264158 h 319221"/>
                            <a:gd name="connsiteX19" fmla="*/ 1401494 w 2729603"/>
                            <a:gd name="connsiteY19" fmla="*/ 116520 h 319221"/>
                            <a:gd name="connsiteX20" fmla="*/ 1425307 w 2729603"/>
                            <a:gd name="connsiteY20" fmla="*/ 197483 h 319221"/>
                            <a:gd name="connsiteX21" fmla="*/ 1446739 w 2729603"/>
                            <a:gd name="connsiteY21" fmla="*/ 192720 h 319221"/>
                            <a:gd name="connsiteX22" fmla="*/ 2729603 w 2729603"/>
                            <a:gd name="connsiteY22" fmla="*/ 188320 h 319221"/>
                            <a:gd name="connsiteX0" fmla="*/ 0 w 2729603"/>
                            <a:gd name="connsiteY0" fmla="*/ 198517 h 319221"/>
                            <a:gd name="connsiteX1" fmla="*/ 115619 w 2729603"/>
                            <a:gd name="connsiteY1" fmla="*/ 195101 h 319221"/>
                            <a:gd name="connsiteX2" fmla="*/ 129907 w 2729603"/>
                            <a:gd name="connsiteY2" fmla="*/ 168908 h 319221"/>
                            <a:gd name="connsiteX3" fmla="*/ 141813 w 2729603"/>
                            <a:gd name="connsiteY3" fmla="*/ 214152 h 319221"/>
                            <a:gd name="connsiteX4" fmla="*/ 148957 w 2729603"/>
                            <a:gd name="connsiteY4" fmla="*/ 164145 h 319221"/>
                            <a:gd name="connsiteX5" fmla="*/ 163244 w 2729603"/>
                            <a:gd name="connsiteY5" fmla="*/ 221295 h 319221"/>
                            <a:gd name="connsiteX6" fmla="*/ 175151 w 2729603"/>
                            <a:gd name="connsiteY6" fmla="*/ 183195 h 319221"/>
                            <a:gd name="connsiteX7" fmla="*/ 370413 w 2729603"/>
                            <a:gd name="connsiteY7" fmla="*/ 187958 h 319221"/>
                            <a:gd name="connsiteX8" fmla="*/ 394226 w 2729603"/>
                            <a:gd name="connsiteY8" fmla="*/ 318927 h 319221"/>
                            <a:gd name="connsiteX9" fmla="*/ 432326 w 2729603"/>
                            <a:gd name="connsiteY9" fmla="*/ 2220 h 319221"/>
                            <a:gd name="connsiteX10" fmla="*/ 451376 w 2729603"/>
                            <a:gd name="connsiteY10" fmla="*/ 268920 h 319221"/>
                            <a:gd name="connsiteX11" fmla="*/ 477569 w 2729603"/>
                            <a:gd name="connsiteY11" fmla="*/ 35558 h 319221"/>
                            <a:gd name="connsiteX12" fmla="*/ 503763 w 2729603"/>
                            <a:gd name="connsiteY12" fmla="*/ 273683 h 319221"/>
                            <a:gd name="connsiteX13" fmla="*/ 525194 w 2729603"/>
                            <a:gd name="connsiteY13" fmla="*/ 118902 h 319221"/>
                            <a:gd name="connsiteX14" fmla="*/ 560913 w 2729603"/>
                            <a:gd name="connsiteY14" fmla="*/ 195102 h 319221"/>
                            <a:gd name="connsiteX15" fmla="*/ 599013 w 2729603"/>
                            <a:gd name="connsiteY15" fmla="*/ 195102 h 319221"/>
                            <a:gd name="connsiteX16" fmla="*/ 1306244 w 2729603"/>
                            <a:gd name="connsiteY16" fmla="*/ 195101 h 319221"/>
                            <a:gd name="connsiteX17" fmla="*/ 1334819 w 2729603"/>
                            <a:gd name="connsiteY17" fmla="*/ 102233 h 319221"/>
                            <a:gd name="connsiteX18" fmla="*/ 1337201 w 2729603"/>
                            <a:gd name="connsiteY18" fmla="*/ 247489 h 319221"/>
                            <a:gd name="connsiteX19" fmla="*/ 1375301 w 2729603"/>
                            <a:gd name="connsiteY19" fmla="*/ 264158 h 319221"/>
                            <a:gd name="connsiteX20" fmla="*/ 1401494 w 2729603"/>
                            <a:gd name="connsiteY20" fmla="*/ 116520 h 319221"/>
                            <a:gd name="connsiteX21" fmla="*/ 1425307 w 2729603"/>
                            <a:gd name="connsiteY21" fmla="*/ 197483 h 319221"/>
                            <a:gd name="connsiteX22" fmla="*/ 1446739 w 2729603"/>
                            <a:gd name="connsiteY22" fmla="*/ 192720 h 319221"/>
                            <a:gd name="connsiteX23" fmla="*/ 2729603 w 2729603"/>
                            <a:gd name="connsiteY23" fmla="*/ 188320 h 319221"/>
                            <a:gd name="connsiteX0" fmla="*/ 0 w 2729603"/>
                            <a:gd name="connsiteY0" fmla="*/ 198517 h 319221"/>
                            <a:gd name="connsiteX1" fmla="*/ 115619 w 2729603"/>
                            <a:gd name="connsiteY1" fmla="*/ 195101 h 319221"/>
                            <a:gd name="connsiteX2" fmla="*/ 129907 w 2729603"/>
                            <a:gd name="connsiteY2" fmla="*/ 168908 h 319221"/>
                            <a:gd name="connsiteX3" fmla="*/ 141813 w 2729603"/>
                            <a:gd name="connsiteY3" fmla="*/ 214152 h 319221"/>
                            <a:gd name="connsiteX4" fmla="*/ 148957 w 2729603"/>
                            <a:gd name="connsiteY4" fmla="*/ 164145 h 319221"/>
                            <a:gd name="connsiteX5" fmla="*/ 163244 w 2729603"/>
                            <a:gd name="connsiteY5" fmla="*/ 221295 h 319221"/>
                            <a:gd name="connsiteX6" fmla="*/ 175151 w 2729603"/>
                            <a:gd name="connsiteY6" fmla="*/ 183195 h 319221"/>
                            <a:gd name="connsiteX7" fmla="*/ 370413 w 2729603"/>
                            <a:gd name="connsiteY7" fmla="*/ 187958 h 319221"/>
                            <a:gd name="connsiteX8" fmla="*/ 394226 w 2729603"/>
                            <a:gd name="connsiteY8" fmla="*/ 318927 h 319221"/>
                            <a:gd name="connsiteX9" fmla="*/ 432326 w 2729603"/>
                            <a:gd name="connsiteY9" fmla="*/ 2220 h 319221"/>
                            <a:gd name="connsiteX10" fmla="*/ 451376 w 2729603"/>
                            <a:gd name="connsiteY10" fmla="*/ 268920 h 319221"/>
                            <a:gd name="connsiteX11" fmla="*/ 477569 w 2729603"/>
                            <a:gd name="connsiteY11" fmla="*/ 35558 h 319221"/>
                            <a:gd name="connsiteX12" fmla="*/ 503763 w 2729603"/>
                            <a:gd name="connsiteY12" fmla="*/ 273683 h 319221"/>
                            <a:gd name="connsiteX13" fmla="*/ 525194 w 2729603"/>
                            <a:gd name="connsiteY13" fmla="*/ 118902 h 319221"/>
                            <a:gd name="connsiteX14" fmla="*/ 560913 w 2729603"/>
                            <a:gd name="connsiteY14" fmla="*/ 195102 h 319221"/>
                            <a:gd name="connsiteX15" fmla="*/ 599013 w 2729603"/>
                            <a:gd name="connsiteY15" fmla="*/ 195102 h 319221"/>
                            <a:gd name="connsiteX16" fmla="*/ 1306244 w 2729603"/>
                            <a:gd name="connsiteY16" fmla="*/ 195101 h 319221"/>
                            <a:gd name="connsiteX17" fmla="*/ 1334819 w 2729603"/>
                            <a:gd name="connsiteY17" fmla="*/ 102233 h 319221"/>
                            <a:gd name="connsiteX18" fmla="*/ 1337201 w 2729603"/>
                            <a:gd name="connsiteY18" fmla="*/ 247489 h 319221"/>
                            <a:gd name="connsiteX19" fmla="*/ 1396732 w 2729603"/>
                            <a:gd name="connsiteY19" fmla="*/ 266539 h 319221"/>
                            <a:gd name="connsiteX20" fmla="*/ 1401494 w 2729603"/>
                            <a:gd name="connsiteY20" fmla="*/ 116520 h 319221"/>
                            <a:gd name="connsiteX21" fmla="*/ 1425307 w 2729603"/>
                            <a:gd name="connsiteY21" fmla="*/ 197483 h 319221"/>
                            <a:gd name="connsiteX22" fmla="*/ 1446739 w 2729603"/>
                            <a:gd name="connsiteY22" fmla="*/ 192720 h 319221"/>
                            <a:gd name="connsiteX23" fmla="*/ 2729603 w 2729603"/>
                            <a:gd name="connsiteY23" fmla="*/ 188320 h 319221"/>
                            <a:gd name="connsiteX0" fmla="*/ 0 w 2729603"/>
                            <a:gd name="connsiteY0" fmla="*/ 198517 h 319221"/>
                            <a:gd name="connsiteX1" fmla="*/ 115619 w 2729603"/>
                            <a:gd name="connsiteY1" fmla="*/ 195101 h 319221"/>
                            <a:gd name="connsiteX2" fmla="*/ 129907 w 2729603"/>
                            <a:gd name="connsiteY2" fmla="*/ 168908 h 319221"/>
                            <a:gd name="connsiteX3" fmla="*/ 141813 w 2729603"/>
                            <a:gd name="connsiteY3" fmla="*/ 214152 h 319221"/>
                            <a:gd name="connsiteX4" fmla="*/ 148957 w 2729603"/>
                            <a:gd name="connsiteY4" fmla="*/ 164145 h 319221"/>
                            <a:gd name="connsiteX5" fmla="*/ 163244 w 2729603"/>
                            <a:gd name="connsiteY5" fmla="*/ 221295 h 319221"/>
                            <a:gd name="connsiteX6" fmla="*/ 175151 w 2729603"/>
                            <a:gd name="connsiteY6" fmla="*/ 183195 h 319221"/>
                            <a:gd name="connsiteX7" fmla="*/ 370413 w 2729603"/>
                            <a:gd name="connsiteY7" fmla="*/ 187958 h 319221"/>
                            <a:gd name="connsiteX8" fmla="*/ 394226 w 2729603"/>
                            <a:gd name="connsiteY8" fmla="*/ 318927 h 319221"/>
                            <a:gd name="connsiteX9" fmla="*/ 432326 w 2729603"/>
                            <a:gd name="connsiteY9" fmla="*/ 2220 h 319221"/>
                            <a:gd name="connsiteX10" fmla="*/ 451376 w 2729603"/>
                            <a:gd name="connsiteY10" fmla="*/ 268920 h 319221"/>
                            <a:gd name="connsiteX11" fmla="*/ 477569 w 2729603"/>
                            <a:gd name="connsiteY11" fmla="*/ 35558 h 319221"/>
                            <a:gd name="connsiteX12" fmla="*/ 503763 w 2729603"/>
                            <a:gd name="connsiteY12" fmla="*/ 273683 h 319221"/>
                            <a:gd name="connsiteX13" fmla="*/ 525194 w 2729603"/>
                            <a:gd name="connsiteY13" fmla="*/ 118902 h 319221"/>
                            <a:gd name="connsiteX14" fmla="*/ 560913 w 2729603"/>
                            <a:gd name="connsiteY14" fmla="*/ 195102 h 319221"/>
                            <a:gd name="connsiteX15" fmla="*/ 599013 w 2729603"/>
                            <a:gd name="connsiteY15" fmla="*/ 195102 h 319221"/>
                            <a:gd name="connsiteX16" fmla="*/ 1306244 w 2729603"/>
                            <a:gd name="connsiteY16" fmla="*/ 195101 h 319221"/>
                            <a:gd name="connsiteX17" fmla="*/ 1334819 w 2729603"/>
                            <a:gd name="connsiteY17" fmla="*/ 102233 h 319221"/>
                            <a:gd name="connsiteX18" fmla="*/ 1337201 w 2729603"/>
                            <a:gd name="connsiteY18" fmla="*/ 247489 h 319221"/>
                            <a:gd name="connsiteX19" fmla="*/ 1375301 w 2729603"/>
                            <a:gd name="connsiteY19" fmla="*/ 71277 h 319221"/>
                            <a:gd name="connsiteX20" fmla="*/ 1396732 w 2729603"/>
                            <a:gd name="connsiteY20" fmla="*/ 266539 h 319221"/>
                            <a:gd name="connsiteX21" fmla="*/ 1401494 w 2729603"/>
                            <a:gd name="connsiteY21" fmla="*/ 116520 h 319221"/>
                            <a:gd name="connsiteX22" fmla="*/ 1425307 w 2729603"/>
                            <a:gd name="connsiteY22" fmla="*/ 197483 h 319221"/>
                            <a:gd name="connsiteX23" fmla="*/ 1446739 w 2729603"/>
                            <a:gd name="connsiteY23" fmla="*/ 192720 h 319221"/>
                            <a:gd name="connsiteX24" fmla="*/ 2729603 w 2729603"/>
                            <a:gd name="connsiteY24" fmla="*/ 188320 h 319221"/>
                            <a:gd name="connsiteX0" fmla="*/ 0 w 2729603"/>
                            <a:gd name="connsiteY0" fmla="*/ 198517 h 319221"/>
                            <a:gd name="connsiteX1" fmla="*/ 115619 w 2729603"/>
                            <a:gd name="connsiteY1" fmla="*/ 195101 h 319221"/>
                            <a:gd name="connsiteX2" fmla="*/ 129907 w 2729603"/>
                            <a:gd name="connsiteY2" fmla="*/ 168908 h 319221"/>
                            <a:gd name="connsiteX3" fmla="*/ 141813 w 2729603"/>
                            <a:gd name="connsiteY3" fmla="*/ 214152 h 319221"/>
                            <a:gd name="connsiteX4" fmla="*/ 148957 w 2729603"/>
                            <a:gd name="connsiteY4" fmla="*/ 164145 h 319221"/>
                            <a:gd name="connsiteX5" fmla="*/ 163244 w 2729603"/>
                            <a:gd name="connsiteY5" fmla="*/ 221295 h 319221"/>
                            <a:gd name="connsiteX6" fmla="*/ 175151 w 2729603"/>
                            <a:gd name="connsiteY6" fmla="*/ 183195 h 319221"/>
                            <a:gd name="connsiteX7" fmla="*/ 370413 w 2729603"/>
                            <a:gd name="connsiteY7" fmla="*/ 187958 h 319221"/>
                            <a:gd name="connsiteX8" fmla="*/ 394226 w 2729603"/>
                            <a:gd name="connsiteY8" fmla="*/ 318927 h 319221"/>
                            <a:gd name="connsiteX9" fmla="*/ 432326 w 2729603"/>
                            <a:gd name="connsiteY9" fmla="*/ 2220 h 319221"/>
                            <a:gd name="connsiteX10" fmla="*/ 451376 w 2729603"/>
                            <a:gd name="connsiteY10" fmla="*/ 268920 h 319221"/>
                            <a:gd name="connsiteX11" fmla="*/ 477569 w 2729603"/>
                            <a:gd name="connsiteY11" fmla="*/ 35558 h 319221"/>
                            <a:gd name="connsiteX12" fmla="*/ 503763 w 2729603"/>
                            <a:gd name="connsiteY12" fmla="*/ 273683 h 319221"/>
                            <a:gd name="connsiteX13" fmla="*/ 525194 w 2729603"/>
                            <a:gd name="connsiteY13" fmla="*/ 118902 h 319221"/>
                            <a:gd name="connsiteX14" fmla="*/ 560913 w 2729603"/>
                            <a:gd name="connsiteY14" fmla="*/ 195102 h 319221"/>
                            <a:gd name="connsiteX15" fmla="*/ 599013 w 2729603"/>
                            <a:gd name="connsiteY15" fmla="*/ 195102 h 319221"/>
                            <a:gd name="connsiteX16" fmla="*/ 1306244 w 2729603"/>
                            <a:gd name="connsiteY16" fmla="*/ 195101 h 319221"/>
                            <a:gd name="connsiteX17" fmla="*/ 1334819 w 2729603"/>
                            <a:gd name="connsiteY17" fmla="*/ 102233 h 319221"/>
                            <a:gd name="connsiteX18" fmla="*/ 1337201 w 2729603"/>
                            <a:gd name="connsiteY18" fmla="*/ 247489 h 319221"/>
                            <a:gd name="connsiteX19" fmla="*/ 1365776 w 2729603"/>
                            <a:gd name="connsiteY19" fmla="*/ 68895 h 319221"/>
                            <a:gd name="connsiteX20" fmla="*/ 1396732 w 2729603"/>
                            <a:gd name="connsiteY20" fmla="*/ 266539 h 319221"/>
                            <a:gd name="connsiteX21" fmla="*/ 1401494 w 2729603"/>
                            <a:gd name="connsiteY21" fmla="*/ 116520 h 319221"/>
                            <a:gd name="connsiteX22" fmla="*/ 1425307 w 2729603"/>
                            <a:gd name="connsiteY22" fmla="*/ 197483 h 319221"/>
                            <a:gd name="connsiteX23" fmla="*/ 1446739 w 2729603"/>
                            <a:gd name="connsiteY23" fmla="*/ 192720 h 319221"/>
                            <a:gd name="connsiteX24" fmla="*/ 2729603 w 2729603"/>
                            <a:gd name="connsiteY24" fmla="*/ 188320 h 319221"/>
                            <a:gd name="connsiteX0" fmla="*/ 0 w 2729603"/>
                            <a:gd name="connsiteY0" fmla="*/ 198517 h 319221"/>
                            <a:gd name="connsiteX1" fmla="*/ 115619 w 2729603"/>
                            <a:gd name="connsiteY1" fmla="*/ 195101 h 319221"/>
                            <a:gd name="connsiteX2" fmla="*/ 129907 w 2729603"/>
                            <a:gd name="connsiteY2" fmla="*/ 168908 h 319221"/>
                            <a:gd name="connsiteX3" fmla="*/ 141813 w 2729603"/>
                            <a:gd name="connsiteY3" fmla="*/ 214152 h 319221"/>
                            <a:gd name="connsiteX4" fmla="*/ 148957 w 2729603"/>
                            <a:gd name="connsiteY4" fmla="*/ 164145 h 319221"/>
                            <a:gd name="connsiteX5" fmla="*/ 163244 w 2729603"/>
                            <a:gd name="connsiteY5" fmla="*/ 221295 h 319221"/>
                            <a:gd name="connsiteX6" fmla="*/ 175151 w 2729603"/>
                            <a:gd name="connsiteY6" fmla="*/ 183195 h 319221"/>
                            <a:gd name="connsiteX7" fmla="*/ 370413 w 2729603"/>
                            <a:gd name="connsiteY7" fmla="*/ 187958 h 319221"/>
                            <a:gd name="connsiteX8" fmla="*/ 394226 w 2729603"/>
                            <a:gd name="connsiteY8" fmla="*/ 318927 h 319221"/>
                            <a:gd name="connsiteX9" fmla="*/ 432326 w 2729603"/>
                            <a:gd name="connsiteY9" fmla="*/ 2220 h 319221"/>
                            <a:gd name="connsiteX10" fmla="*/ 451376 w 2729603"/>
                            <a:gd name="connsiteY10" fmla="*/ 268920 h 319221"/>
                            <a:gd name="connsiteX11" fmla="*/ 477569 w 2729603"/>
                            <a:gd name="connsiteY11" fmla="*/ 35558 h 319221"/>
                            <a:gd name="connsiteX12" fmla="*/ 503763 w 2729603"/>
                            <a:gd name="connsiteY12" fmla="*/ 273683 h 319221"/>
                            <a:gd name="connsiteX13" fmla="*/ 525194 w 2729603"/>
                            <a:gd name="connsiteY13" fmla="*/ 118902 h 319221"/>
                            <a:gd name="connsiteX14" fmla="*/ 560913 w 2729603"/>
                            <a:gd name="connsiteY14" fmla="*/ 195102 h 319221"/>
                            <a:gd name="connsiteX15" fmla="*/ 599013 w 2729603"/>
                            <a:gd name="connsiteY15" fmla="*/ 195102 h 319221"/>
                            <a:gd name="connsiteX16" fmla="*/ 1306244 w 2729603"/>
                            <a:gd name="connsiteY16" fmla="*/ 195101 h 319221"/>
                            <a:gd name="connsiteX17" fmla="*/ 1334819 w 2729603"/>
                            <a:gd name="connsiteY17" fmla="*/ 102233 h 319221"/>
                            <a:gd name="connsiteX18" fmla="*/ 1337201 w 2729603"/>
                            <a:gd name="connsiteY18" fmla="*/ 247489 h 319221"/>
                            <a:gd name="connsiteX19" fmla="*/ 1365776 w 2729603"/>
                            <a:gd name="connsiteY19" fmla="*/ 68895 h 319221"/>
                            <a:gd name="connsiteX20" fmla="*/ 1396732 w 2729603"/>
                            <a:gd name="connsiteY20" fmla="*/ 266539 h 319221"/>
                            <a:gd name="connsiteX21" fmla="*/ 1401494 w 2729603"/>
                            <a:gd name="connsiteY21" fmla="*/ 116520 h 319221"/>
                            <a:gd name="connsiteX22" fmla="*/ 1425307 w 2729603"/>
                            <a:gd name="connsiteY22" fmla="*/ 197483 h 319221"/>
                            <a:gd name="connsiteX23" fmla="*/ 1446739 w 2729603"/>
                            <a:gd name="connsiteY23" fmla="*/ 192720 h 319221"/>
                            <a:gd name="connsiteX24" fmla="*/ 1794401 w 2729603"/>
                            <a:gd name="connsiteY24" fmla="*/ 185577 h 319221"/>
                            <a:gd name="connsiteX25" fmla="*/ 2729603 w 2729603"/>
                            <a:gd name="connsiteY25" fmla="*/ 188320 h 319221"/>
                            <a:gd name="connsiteX0" fmla="*/ 0 w 2729603"/>
                            <a:gd name="connsiteY0" fmla="*/ 198517 h 319221"/>
                            <a:gd name="connsiteX1" fmla="*/ 115619 w 2729603"/>
                            <a:gd name="connsiteY1" fmla="*/ 195101 h 319221"/>
                            <a:gd name="connsiteX2" fmla="*/ 129907 w 2729603"/>
                            <a:gd name="connsiteY2" fmla="*/ 168908 h 319221"/>
                            <a:gd name="connsiteX3" fmla="*/ 141813 w 2729603"/>
                            <a:gd name="connsiteY3" fmla="*/ 214152 h 319221"/>
                            <a:gd name="connsiteX4" fmla="*/ 148957 w 2729603"/>
                            <a:gd name="connsiteY4" fmla="*/ 164145 h 319221"/>
                            <a:gd name="connsiteX5" fmla="*/ 163244 w 2729603"/>
                            <a:gd name="connsiteY5" fmla="*/ 221295 h 319221"/>
                            <a:gd name="connsiteX6" fmla="*/ 175151 w 2729603"/>
                            <a:gd name="connsiteY6" fmla="*/ 183195 h 319221"/>
                            <a:gd name="connsiteX7" fmla="*/ 370413 w 2729603"/>
                            <a:gd name="connsiteY7" fmla="*/ 187958 h 319221"/>
                            <a:gd name="connsiteX8" fmla="*/ 394226 w 2729603"/>
                            <a:gd name="connsiteY8" fmla="*/ 318927 h 319221"/>
                            <a:gd name="connsiteX9" fmla="*/ 432326 w 2729603"/>
                            <a:gd name="connsiteY9" fmla="*/ 2220 h 319221"/>
                            <a:gd name="connsiteX10" fmla="*/ 451376 w 2729603"/>
                            <a:gd name="connsiteY10" fmla="*/ 268920 h 319221"/>
                            <a:gd name="connsiteX11" fmla="*/ 477569 w 2729603"/>
                            <a:gd name="connsiteY11" fmla="*/ 35558 h 319221"/>
                            <a:gd name="connsiteX12" fmla="*/ 503763 w 2729603"/>
                            <a:gd name="connsiteY12" fmla="*/ 273683 h 319221"/>
                            <a:gd name="connsiteX13" fmla="*/ 525194 w 2729603"/>
                            <a:gd name="connsiteY13" fmla="*/ 118902 h 319221"/>
                            <a:gd name="connsiteX14" fmla="*/ 560913 w 2729603"/>
                            <a:gd name="connsiteY14" fmla="*/ 195102 h 319221"/>
                            <a:gd name="connsiteX15" fmla="*/ 599013 w 2729603"/>
                            <a:gd name="connsiteY15" fmla="*/ 195102 h 319221"/>
                            <a:gd name="connsiteX16" fmla="*/ 1306244 w 2729603"/>
                            <a:gd name="connsiteY16" fmla="*/ 195101 h 319221"/>
                            <a:gd name="connsiteX17" fmla="*/ 1334819 w 2729603"/>
                            <a:gd name="connsiteY17" fmla="*/ 102233 h 319221"/>
                            <a:gd name="connsiteX18" fmla="*/ 1337201 w 2729603"/>
                            <a:gd name="connsiteY18" fmla="*/ 247489 h 319221"/>
                            <a:gd name="connsiteX19" fmla="*/ 1365776 w 2729603"/>
                            <a:gd name="connsiteY19" fmla="*/ 68895 h 319221"/>
                            <a:gd name="connsiteX20" fmla="*/ 1396732 w 2729603"/>
                            <a:gd name="connsiteY20" fmla="*/ 266539 h 319221"/>
                            <a:gd name="connsiteX21" fmla="*/ 1401494 w 2729603"/>
                            <a:gd name="connsiteY21" fmla="*/ 116520 h 319221"/>
                            <a:gd name="connsiteX22" fmla="*/ 1425307 w 2729603"/>
                            <a:gd name="connsiteY22" fmla="*/ 197483 h 319221"/>
                            <a:gd name="connsiteX23" fmla="*/ 1446739 w 2729603"/>
                            <a:gd name="connsiteY23" fmla="*/ 192720 h 319221"/>
                            <a:gd name="connsiteX24" fmla="*/ 1794401 w 2729603"/>
                            <a:gd name="connsiteY24" fmla="*/ 185577 h 319221"/>
                            <a:gd name="connsiteX25" fmla="*/ 2729603 w 2729603"/>
                            <a:gd name="connsiteY25" fmla="*/ 188320 h 319221"/>
                            <a:gd name="connsiteX0" fmla="*/ 0 w 2729603"/>
                            <a:gd name="connsiteY0" fmla="*/ 198517 h 319221"/>
                            <a:gd name="connsiteX1" fmla="*/ 115619 w 2729603"/>
                            <a:gd name="connsiteY1" fmla="*/ 195101 h 319221"/>
                            <a:gd name="connsiteX2" fmla="*/ 129907 w 2729603"/>
                            <a:gd name="connsiteY2" fmla="*/ 168908 h 319221"/>
                            <a:gd name="connsiteX3" fmla="*/ 141813 w 2729603"/>
                            <a:gd name="connsiteY3" fmla="*/ 214152 h 319221"/>
                            <a:gd name="connsiteX4" fmla="*/ 148957 w 2729603"/>
                            <a:gd name="connsiteY4" fmla="*/ 164145 h 319221"/>
                            <a:gd name="connsiteX5" fmla="*/ 163244 w 2729603"/>
                            <a:gd name="connsiteY5" fmla="*/ 221295 h 319221"/>
                            <a:gd name="connsiteX6" fmla="*/ 175151 w 2729603"/>
                            <a:gd name="connsiteY6" fmla="*/ 183195 h 319221"/>
                            <a:gd name="connsiteX7" fmla="*/ 370413 w 2729603"/>
                            <a:gd name="connsiteY7" fmla="*/ 187958 h 319221"/>
                            <a:gd name="connsiteX8" fmla="*/ 394226 w 2729603"/>
                            <a:gd name="connsiteY8" fmla="*/ 318927 h 319221"/>
                            <a:gd name="connsiteX9" fmla="*/ 432326 w 2729603"/>
                            <a:gd name="connsiteY9" fmla="*/ 2220 h 319221"/>
                            <a:gd name="connsiteX10" fmla="*/ 451376 w 2729603"/>
                            <a:gd name="connsiteY10" fmla="*/ 268920 h 319221"/>
                            <a:gd name="connsiteX11" fmla="*/ 477569 w 2729603"/>
                            <a:gd name="connsiteY11" fmla="*/ 35558 h 319221"/>
                            <a:gd name="connsiteX12" fmla="*/ 503763 w 2729603"/>
                            <a:gd name="connsiteY12" fmla="*/ 273683 h 319221"/>
                            <a:gd name="connsiteX13" fmla="*/ 525194 w 2729603"/>
                            <a:gd name="connsiteY13" fmla="*/ 118902 h 319221"/>
                            <a:gd name="connsiteX14" fmla="*/ 560913 w 2729603"/>
                            <a:gd name="connsiteY14" fmla="*/ 195102 h 319221"/>
                            <a:gd name="connsiteX15" fmla="*/ 599013 w 2729603"/>
                            <a:gd name="connsiteY15" fmla="*/ 195102 h 319221"/>
                            <a:gd name="connsiteX16" fmla="*/ 1306244 w 2729603"/>
                            <a:gd name="connsiteY16" fmla="*/ 195101 h 319221"/>
                            <a:gd name="connsiteX17" fmla="*/ 1334819 w 2729603"/>
                            <a:gd name="connsiteY17" fmla="*/ 102233 h 319221"/>
                            <a:gd name="connsiteX18" fmla="*/ 1337201 w 2729603"/>
                            <a:gd name="connsiteY18" fmla="*/ 247489 h 319221"/>
                            <a:gd name="connsiteX19" fmla="*/ 1365776 w 2729603"/>
                            <a:gd name="connsiteY19" fmla="*/ 68895 h 319221"/>
                            <a:gd name="connsiteX20" fmla="*/ 1396732 w 2729603"/>
                            <a:gd name="connsiteY20" fmla="*/ 266539 h 319221"/>
                            <a:gd name="connsiteX21" fmla="*/ 1401494 w 2729603"/>
                            <a:gd name="connsiteY21" fmla="*/ 116520 h 319221"/>
                            <a:gd name="connsiteX22" fmla="*/ 1425307 w 2729603"/>
                            <a:gd name="connsiteY22" fmla="*/ 197483 h 319221"/>
                            <a:gd name="connsiteX23" fmla="*/ 1446739 w 2729603"/>
                            <a:gd name="connsiteY23" fmla="*/ 192720 h 319221"/>
                            <a:gd name="connsiteX24" fmla="*/ 1753919 w 2729603"/>
                            <a:gd name="connsiteY24" fmla="*/ 197483 h 319221"/>
                            <a:gd name="connsiteX25" fmla="*/ 1794401 w 2729603"/>
                            <a:gd name="connsiteY25" fmla="*/ 185577 h 319221"/>
                            <a:gd name="connsiteX26" fmla="*/ 2729603 w 2729603"/>
                            <a:gd name="connsiteY26" fmla="*/ 188320 h 319221"/>
                            <a:gd name="connsiteX0" fmla="*/ 0 w 2729603"/>
                            <a:gd name="connsiteY0" fmla="*/ 198517 h 319221"/>
                            <a:gd name="connsiteX1" fmla="*/ 115619 w 2729603"/>
                            <a:gd name="connsiteY1" fmla="*/ 195101 h 319221"/>
                            <a:gd name="connsiteX2" fmla="*/ 129907 w 2729603"/>
                            <a:gd name="connsiteY2" fmla="*/ 168908 h 319221"/>
                            <a:gd name="connsiteX3" fmla="*/ 141813 w 2729603"/>
                            <a:gd name="connsiteY3" fmla="*/ 214152 h 319221"/>
                            <a:gd name="connsiteX4" fmla="*/ 148957 w 2729603"/>
                            <a:gd name="connsiteY4" fmla="*/ 164145 h 319221"/>
                            <a:gd name="connsiteX5" fmla="*/ 163244 w 2729603"/>
                            <a:gd name="connsiteY5" fmla="*/ 221295 h 319221"/>
                            <a:gd name="connsiteX6" fmla="*/ 175151 w 2729603"/>
                            <a:gd name="connsiteY6" fmla="*/ 183195 h 319221"/>
                            <a:gd name="connsiteX7" fmla="*/ 370413 w 2729603"/>
                            <a:gd name="connsiteY7" fmla="*/ 187958 h 319221"/>
                            <a:gd name="connsiteX8" fmla="*/ 394226 w 2729603"/>
                            <a:gd name="connsiteY8" fmla="*/ 318927 h 319221"/>
                            <a:gd name="connsiteX9" fmla="*/ 432326 w 2729603"/>
                            <a:gd name="connsiteY9" fmla="*/ 2220 h 319221"/>
                            <a:gd name="connsiteX10" fmla="*/ 451376 w 2729603"/>
                            <a:gd name="connsiteY10" fmla="*/ 268920 h 319221"/>
                            <a:gd name="connsiteX11" fmla="*/ 477569 w 2729603"/>
                            <a:gd name="connsiteY11" fmla="*/ 35558 h 319221"/>
                            <a:gd name="connsiteX12" fmla="*/ 503763 w 2729603"/>
                            <a:gd name="connsiteY12" fmla="*/ 273683 h 319221"/>
                            <a:gd name="connsiteX13" fmla="*/ 525194 w 2729603"/>
                            <a:gd name="connsiteY13" fmla="*/ 118902 h 319221"/>
                            <a:gd name="connsiteX14" fmla="*/ 560913 w 2729603"/>
                            <a:gd name="connsiteY14" fmla="*/ 195102 h 319221"/>
                            <a:gd name="connsiteX15" fmla="*/ 599013 w 2729603"/>
                            <a:gd name="connsiteY15" fmla="*/ 195102 h 319221"/>
                            <a:gd name="connsiteX16" fmla="*/ 1306244 w 2729603"/>
                            <a:gd name="connsiteY16" fmla="*/ 195101 h 319221"/>
                            <a:gd name="connsiteX17" fmla="*/ 1334819 w 2729603"/>
                            <a:gd name="connsiteY17" fmla="*/ 102233 h 319221"/>
                            <a:gd name="connsiteX18" fmla="*/ 1337201 w 2729603"/>
                            <a:gd name="connsiteY18" fmla="*/ 247489 h 319221"/>
                            <a:gd name="connsiteX19" fmla="*/ 1365776 w 2729603"/>
                            <a:gd name="connsiteY19" fmla="*/ 68895 h 319221"/>
                            <a:gd name="connsiteX20" fmla="*/ 1396732 w 2729603"/>
                            <a:gd name="connsiteY20" fmla="*/ 266539 h 319221"/>
                            <a:gd name="connsiteX21" fmla="*/ 1401494 w 2729603"/>
                            <a:gd name="connsiteY21" fmla="*/ 116520 h 319221"/>
                            <a:gd name="connsiteX22" fmla="*/ 1425307 w 2729603"/>
                            <a:gd name="connsiteY22" fmla="*/ 197483 h 319221"/>
                            <a:gd name="connsiteX23" fmla="*/ 1446739 w 2729603"/>
                            <a:gd name="connsiteY23" fmla="*/ 192720 h 319221"/>
                            <a:gd name="connsiteX24" fmla="*/ 1753919 w 2729603"/>
                            <a:gd name="connsiteY24" fmla="*/ 197483 h 319221"/>
                            <a:gd name="connsiteX25" fmla="*/ 1794401 w 2729603"/>
                            <a:gd name="connsiteY25" fmla="*/ 185577 h 319221"/>
                            <a:gd name="connsiteX26" fmla="*/ 2729603 w 2729603"/>
                            <a:gd name="connsiteY26" fmla="*/ 188320 h 319221"/>
                            <a:gd name="connsiteX0" fmla="*/ 0 w 2729603"/>
                            <a:gd name="connsiteY0" fmla="*/ 198517 h 319221"/>
                            <a:gd name="connsiteX1" fmla="*/ 115619 w 2729603"/>
                            <a:gd name="connsiteY1" fmla="*/ 195101 h 319221"/>
                            <a:gd name="connsiteX2" fmla="*/ 129907 w 2729603"/>
                            <a:gd name="connsiteY2" fmla="*/ 168908 h 319221"/>
                            <a:gd name="connsiteX3" fmla="*/ 141813 w 2729603"/>
                            <a:gd name="connsiteY3" fmla="*/ 214152 h 319221"/>
                            <a:gd name="connsiteX4" fmla="*/ 148957 w 2729603"/>
                            <a:gd name="connsiteY4" fmla="*/ 164145 h 319221"/>
                            <a:gd name="connsiteX5" fmla="*/ 163244 w 2729603"/>
                            <a:gd name="connsiteY5" fmla="*/ 221295 h 319221"/>
                            <a:gd name="connsiteX6" fmla="*/ 175151 w 2729603"/>
                            <a:gd name="connsiteY6" fmla="*/ 183195 h 319221"/>
                            <a:gd name="connsiteX7" fmla="*/ 370413 w 2729603"/>
                            <a:gd name="connsiteY7" fmla="*/ 187958 h 319221"/>
                            <a:gd name="connsiteX8" fmla="*/ 394226 w 2729603"/>
                            <a:gd name="connsiteY8" fmla="*/ 318927 h 319221"/>
                            <a:gd name="connsiteX9" fmla="*/ 432326 w 2729603"/>
                            <a:gd name="connsiteY9" fmla="*/ 2220 h 319221"/>
                            <a:gd name="connsiteX10" fmla="*/ 451376 w 2729603"/>
                            <a:gd name="connsiteY10" fmla="*/ 268920 h 319221"/>
                            <a:gd name="connsiteX11" fmla="*/ 477569 w 2729603"/>
                            <a:gd name="connsiteY11" fmla="*/ 35558 h 319221"/>
                            <a:gd name="connsiteX12" fmla="*/ 503763 w 2729603"/>
                            <a:gd name="connsiteY12" fmla="*/ 273683 h 319221"/>
                            <a:gd name="connsiteX13" fmla="*/ 525194 w 2729603"/>
                            <a:gd name="connsiteY13" fmla="*/ 118902 h 319221"/>
                            <a:gd name="connsiteX14" fmla="*/ 560913 w 2729603"/>
                            <a:gd name="connsiteY14" fmla="*/ 195102 h 319221"/>
                            <a:gd name="connsiteX15" fmla="*/ 599013 w 2729603"/>
                            <a:gd name="connsiteY15" fmla="*/ 195102 h 319221"/>
                            <a:gd name="connsiteX16" fmla="*/ 1306244 w 2729603"/>
                            <a:gd name="connsiteY16" fmla="*/ 195101 h 319221"/>
                            <a:gd name="connsiteX17" fmla="*/ 1334819 w 2729603"/>
                            <a:gd name="connsiteY17" fmla="*/ 102233 h 319221"/>
                            <a:gd name="connsiteX18" fmla="*/ 1337201 w 2729603"/>
                            <a:gd name="connsiteY18" fmla="*/ 247489 h 319221"/>
                            <a:gd name="connsiteX19" fmla="*/ 1365776 w 2729603"/>
                            <a:gd name="connsiteY19" fmla="*/ 68895 h 319221"/>
                            <a:gd name="connsiteX20" fmla="*/ 1396732 w 2729603"/>
                            <a:gd name="connsiteY20" fmla="*/ 266539 h 319221"/>
                            <a:gd name="connsiteX21" fmla="*/ 1401494 w 2729603"/>
                            <a:gd name="connsiteY21" fmla="*/ 116520 h 319221"/>
                            <a:gd name="connsiteX22" fmla="*/ 1425307 w 2729603"/>
                            <a:gd name="connsiteY22" fmla="*/ 197483 h 319221"/>
                            <a:gd name="connsiteX23" fmla="*/ 1446739 w 2729603"/>
                            <a:gd name="connsiteY23" fmla="*/ 192720 h 319221"/>
                            <a:gd name="connsiteX24" fmla="*/ 1746775 w 2729603"/>
                            <a:gd name="connsiteY24" fmla="*/ 187958 h 319221"/>
                            <a:gd name="connsiteX25" fmla="*/ 1794401 w 2729603"/>
                            <a:gd name="connsiteY25" fmla="*/ 185577 h 319221"/>
                            <a:gd name="connsiteX26" fmla="*/ 2729603 w 2729603"/>
                            <a:gd name="connsiteY26" fmla="*/ 188320 h 319221"/>
                            <a:gd name="connsiteX0" fmla="*/ 0 w 2729603"/>
                            <a:gd name="connsiteY0" fmla="*/ 198517 h 319221"/>
                            <a:gd name="connsiteX1" fmla="*/ 115619 w 2729603"/>
                            <a:gd name="connsiteY1" fmla="*/ 195101 h 319221"/>
                            <a:gd name="connsiteX2" fmla="*/ 129907 w 2729603"/>
                            <a:gd name="connsiteY2" fmla="*/ 168908 h 319221"/>
                            <a:gd name="connsiteX3" fmla="*/ 141813 w 2729603"/>
                            <a:gd name="connsiteY3" fmla="*/ 214152 h 319221"/>
                            <a:gd name="connsiteX4" fmla="*/ 148957 w 2729603"/>
                            <a:gd name="connsiteY4" fmla="*/ 164145 h 319221"/>
                            <a:gd name="connsiteX5" fmla="*/ 163244 w 2729603"/>
                            <a:gd name="connsiteY5" fmla="*/ 221295 h 319221"/>
                            <a:gd name="connsiteX6" fmla="*/ 175151 w 2729603"/>
                            <a:gd name="connsiteY6" fmla="*/ 183195 h 319221"/>
                            <a:gd name="connsiteX7" fmla="*/ 370413 w 2729603"/>
                            <a:gd name="connsiteY7" fmla="*/ 187958 h 319221"/>
                            <a:gd name="connsiteX8" fmla="*/ 394226 w 2729603"/>
                            <a:gd name="connsiteY8" fmla="*/ 318927 h 319221"/>
                            <a:gd name="connsiteX9" fmla="*/ 432326 w 2729603"/>
                            <a:gd name="connsiteY9" fmla="*/ 2220 h 319221"/>
                            <a:gd name="connsiteX10" fmla="*/ 451376 w 2729603"/>
                            <a:gd name="connsiteY10" fmla="*/ 268920 h 319221"/>
                            <a:gd name="connsiteX11" fmla="*/ 477569 w 2729603"/>
                            <a:gd name="connsiteY11" fmla="*/ 35558 h 319221"/>
                            <a:gd name="connsiteX12" fmla="*/ 503763 w 2729603"/>
                            <a:gd name="connsiteY12" fmla="*/ 273683 h 319221"/>
                            <a:gd name="connsiteX13" fmla="*/ 525194 w 2729603"/>
                            <a:gd name="connsiteY13" fmla="*/ 118902 h 319221"/>
                            <a:gd name="connsiteX14" fmla="*/ 560913 w 2729603"/>
                            <a:gd name="connsiteY14" fmla="*/ 195102 h 319221"/>
                            <a:gd name="connsiteX15" fmla="*/ 599013 w 2729603"/>
                            <a:gd name="connsiteY15" fmla="*/ 195102 h 319221"/>
                            <a:gd name="connsiteX16" fmla="*/ 1306244 w 2729603"/>
                            <a:gd name="connsiteY16" fmla="*/ 195101 h 319221"/>
                            <a:gd name="connsiteX17" fmla="*/ 1334819 w 2729603"/>
                            <a:gd name="connsiteY17" fmla="*/ 102233 h 319221"/>
                            <a:gd name="connsiteX18" fmla="*/ 1337201 w 2729603"/>
                            <a:gd name="connsiteY18" fmla="*/ 247489 h 319221"/>
                            <a:gd name="connsiteX19" fmla="*/ 1365776 w 2729603"/>
                            <a:gd name="connsiteY19" fmla="*/ 68895 h 319221"/>
                            <a:gd name="connsiteX20" fmla="*/ 1396732 w 2729603"/>
                            <a:gd name="connsiteY20" fmla="*/ 266539 h 319221"/>
                            <a:gd name="connsiteX21" fmla="*/ 1401494 w 2729603"/>
                            <a:gd name="connsiteY21" fmla="*/ 116520 h 319221"/>
                            <a:gd name="connsiteX22" fmla="*/ 1425307 w 2729603"/>
                            <a:gd name="connsiteY22" fmla="*/ 197483 h 319221"/>
                            <a:gd name="connsiteX23" fmla="*/ 1446739 w 2729603"/>
                            <a:gd name="connsiteY23" fmla="*/ 192720 h 319221"/>
                            <a:gd name="connsiteX24" fmla="*/ 1746775 w 2729603"/>
                            <a:gd name="connsiteY24" fmla="*/ 187958 h 319221"/>
                            <a:gd name="connsiteX25" fmla="*/ 1780114 w 2729603"/>
                            <a:gd name="connsiteY25" fmla="*/ 183196 h 319221"/>
                            <a:gd name="connsiteX26" fmla="*/ 2729603 w 2729603"/>
                            <a:gd name="connsiteY26" fmla="*/ 188320 h 319221"/>
                            <a:gd name="connsiteX0" fmla="*/ 0 w 2729603"/>
                            <a:gd name="connsiteY0" fmla="*/ 198517 h 319221"/>
                            <a:gd name="connsiteX1" fmla="*/ 115619 w 2729603"/>
                            <a:gd name="connsiteY1" fmla="*/ 195101 h 319221"/>
                            <a:gd name="connsiteX2" fmla="*/ 129907 w 2729603"/>
                            <a:gd name="connsiteY2" fmla="*/ 168908 h 319221"/>
                            <a:gd name="connsiteX3" fmla="*/ 141813 w 2729603"/>
                            <a:gd name="connsiteY3" fmla="*/ 214152 h 319221"/>
                            <a:gd name="connsiteX4" fmla="*/ 148957 w 2729603"/>
                            <a:gd name="connsiteY4" fmla="*/ 164145 h 319221"/>
                            <a:gd name="connsiteX5" fmla="*/ 163244 w 2729603"/>
                            <a:gd name="connsiteY5" fmla="*/ 221295 h 319221"/>
                            <a:gd name="connsiteX6" fmla="*/ 175151 w 2729603"/>
                            <a:gd name="connsiteY6" fmla="*/ 183195 h 319221"/>
                            <a:gd name="connsiteX7" fmla="*/ 370413 w 2729603"/>
                            <a:gd name="connsiteY7" fmla="*/ 187958 h 319221"/>
                            <a:gd name="connsiteX8" fmla="*/ 394226 w 2729603"/>
                            <a:gd name="connsiteY8" fmla="*/ 318927 h 319221"/>
                            <a:gd name="connsiteX9" fmla="*/ 432326 w 2729603"/>
                            <a:gd name="connsiteY9" fmla="*/ 2220 h 319221"/>
                            <a:gd name="connsiteX10" fmla="*/ 451376 w 2729603"/>
                            <a:gd name="connsiteY10" fmla="*/ 268920 h 319221"/>
                            <a:gd name="connsiteX11" fmla="*/ 477569 w 2729603"/>
                            <a:gd name="connsiteY11" fmla="*/ 35558 h 319221"/>
                            <a:gd name="connsiteX12" fmla="*/ 503763 w 2729603"/>
                            <a:gd name="connsiteY12" fmla="*/ 273683 h 319221"/>
                            <a:gd name="connsiteX13" fmla="*/ 525194 w 2729603"/>
                            <a:gd name="connsiteY13" fmla="*/ 118902 h 319221"/>
                            <a:gd name="connsiteX14" fmla="*/ 560913 w 2729603"/>
                            <a:gd name="connsiteY14" fmla="*/ 195102 h 319221"/>
                            <a:gd name="connsiteX15" fmla="*/ 599013 w 2729603"/>
                            <a:gd name="connsiteY15" fmla="*/ 195102 h 319221"/>
                            <a:gd name="connsiteX16" fmla="*/ 1306244 w 2729603"/>
                            <a:gd name="connsiteY16" fmla="*/ 195101 h 319221"/>
                            <a:gd name="connsiteX17" fmla="*/ 1334819 w 2729603"/>
                            <a:gd name="connsiteY17" fmla="*/ 102233 h 319221"/>
                            <a:gd name="connsiteX18" fmla="*/ 1337201 w 2729603"/>
                            <a:gd name="connsiteY18" fmla="*/ 247489 h 319221"/>
                            <a:gd name="connsiteX19" fmla="*/ 1365776 w 2729603"/>
                            <a:gd name="connsiteY19" fmla="*/ 68895 h 319221"/>
                            <a:gd name="connsiteX20" fmla="*/ 1396732 w 2729603"/>
                            <a:gd name="connsiteY20" fmla="*/ 266539 h 319221"/>
                            <a:gd name="connsiteX21" fmla="*/ 1401494 w 2729603"/>
                            <a:gd name="connsiteY21" fmla="*/ 116520 h 319221"/>
                            <a:gd name="connsiteX22" fmla="*/ 1425307 w 2729603"/>
                            <a:gd name="connsiteY22" fmla="*/ 197483 h 319221"/>
                            <a:gd name="connsiteX23" fmla="*/ 1446739 w 2729603"/>
                            <a:gd name="connsiteY23" fmla="*/ 192720 h 319221"/>
                            <a:gd name="connsiteX24" fmla="*/ 1746775 w 2729603"/>
                            <a:gd name="connsiteY24" fmla="*/ 187958 h 319221"/>
                            <a:gd name="connsiteX25" fmla="*/ 1780114 w 2729603"/>
                            <a:gd name="connsiteY25" fmla="*/ 183196 h 319221"/>
                            <a:gd name="connsiteX26" fmla="*/ 2729603 w 2729603"/>
                            <a:gd name="connsiteY26" fmla="*/ 188320 h 319221"/>
                            <a:gd name="connsiteX0" fmla="*/ 0 w 2729603"/>
                            <a:gd name="connsiteY0" fmla="*/ 198517 h 319221"/>
                            <a:gd name="connsiteX1" fmla="*/ 115619 w 2729603"/>
                            <a:gd name="connsiteY1" fmla="*/ 195101 h 319221"/>
                            <a:gd name="connsiteX2" fmla="*/ 129907 w 2729603"/>
                            <a:gd name="connsiteY2" fmla="*/ 168908 h 319221"/>
                            <a:gd name="connsiteX3" fmla="*/ 141813 w 2729603"/>
                            <a:gd name="connsiteY3" fmla="*/ 214152 h 319221"/>
                            <a:gd name="connsiteX4" fmla="*/ 148957 w 2729603"/>
                            <a:gd name="connsiteY4" fmla="*/ 164145 h 319221"/>
                            <a:gd name="connsiteX5" fmla="*/ 163244 w 2729603"/>
                            <a:gd name="connsiteY5" fmla="*/ 221295 h 319221"/>
                            <a:gd name="connsiteX6" fmla="*/ 175151 w 2729603"/>
                            <a:gd name="connsiteY6" fmla="*/ 183195 h 319221"/>
                            <a:gd name="connsiteX7" fmla="*/ 370413 w 2729603"/>
                            <a:gd name="connsiteY7" fmla="*/ 187958 h 319221"/>
                            <a:gd name="connsiteX8" fmla="*/ 394226 w 2729603"/>
                            <a:gd name="connsiteY8" fmla="*/ 318927 h 319221"/>
                            <a:gd name="connsiteX9" fmla="*/ 432326 w 2729603"/>
                            <a:gd name="connsiteY9" fmla="*/ 2220 h 319221"/>
                            <a:gd name="connsiteX10" fmla="*/ 451376 w 2729603"/>
                            <a:gd name="connsiteY10" fmla="*/ 268920 h 319221"/>
                            <a:gd name="connsiteX11" fmla="*/ 477569 w 2729603"/>
                            <a:gd name="connsiteY11" fmla="*/ 35558 h 319221"/>
                            <a:gd name="connsiteX12" fmla="*/ 503763 w 2729603"/>
                            <a:gd name="connsiteY12" fmla="*/ 273683 h 319221"/>
                            <a:gd name="connsiteX13" fmla="*/ 525194 w 2729603"/>
                            <a:gd name="connsiteY13" fmla="*/ 118902 h 319221"/>
                            <a:gd name="connsiteX14" fmla="*/ 560913 w 2729603"/>
                            <a:gd name="connsiteY14" fmla="*/ 195102 h 319221"/>
                            <a:gd name="connsiteX15" fmla="*/ 599013 w 2729603"/>
                            <a:gd name="connsiteY15" fmla="*/ 195102 h 319221"/>
                            <a:gd name="connsiteX16" fmla="*/ 1306244 w 2729603"/>
                            <a:gd name="connsiteY16" fmla="*/ 195101 h 319221"/>
                            <a:gd name="connsiteX17" fmla="*/ 1334819 w 2729603"/>
                            <a:gd name="connsiteY17" fmla="*/ 102233 h 319221"/>
                            <a:gd name="connsiteX18" fmla="*/ 1337201 w 2729603"/>
                            <a:gd name="connsiteY18" fmla="*/ 247489 h 319221"/>
                            <a:gd name="connsiteX19" fmla="*/ 1365776 w 2729603"/>
                            <a:gd name="connsiteY19" fmla="*/ 68895 h 319221"/>
                            <a:gd name="connsiteX20" fmla="*/ 1396732 w 2729603"/>
                            <a:gd name="connsiteY20" fmla="*/ 266539 h 319221"/>
                            <a:gd name="connsiteX21" fmla="*/ 1401494 w 2729603"/>
                            <a:gd name="connsiteY21" fmla="*/ 116520 h 319221"/>
                            <a:gd name="connsiteX22" fmla="*/ 1425307 w 2729603"/>
                            <a:gd name="connsiteY22" fmla="*/ 197483 h 319221"/>
                            <a:gd name="connsiteX23" fmla="*/ 1446739 w 2729603"/>
                            <a:gd name="connsiteY23" fmla="*/ 192720 h 319221"/>
                            <a:gd name="connsiteX24" fmla="*/ 1587232 w 2729603"/>
                            <a:gd name="connsiteY24" fmla="*/ 195102 h 319221"/>
                            <a:gd name="connsiteX25" fmla="*/ 1746775 w 2729603"/>
                            <a:gd name="connsiteY25" fmla="*/ 187958 h 319221"/>
                            <a:gd name="connsiteX26" fmla="*/ 1780114 w 2729603"/>
                            <a:gd name="connsiteY26" fmla="*/ 183196 h 319221"/>
                            <a:gd name="connsiteX27" fmla="*/ 2729603 w 2729603"/>
                            <a:gd name="connsiteY27" fmla="*/ 188320 h 319221"/>
                            <a:gd name="connsiteX0" fmla="*/ 0 w 2729603"/>
                            <a:gd name="connsiteY0" fmla="*/ 198517 h 319221"/>
                            <a:gd name="connsiteX1" fmla="*/ 115619 w 2729603"/>
                            <a:gd name="connsiteY1" fmla="*/ 195101 h 319221"/>
                            <a:gd name="connsiteX2" fmla="*/ 129907 w 2729603"/>
                            <a:gd name="connsiteY2" fmla="*/ 168908 h 319221"/>
                            <a:gd name="connsiteX3" fmla="*/ 141813 w 2729603"/>
                            <a:gd name="connsiteY3" fmla="*/ 214152 h 319221"/>
                            <a:gd name="connsiteX4" fmla="*/ 148957 w 2729603"/>
                            <a:gd name="connsiteY4" fmla="*/ 164145 h 319221"/>
                            <a:gd name="connsiteX5" fmla="*/ 163244 w 2729603"/>
                            <a:gd name="connsiteY5" fmla="*/ 221295 h 319221"/>
                            <a:gd name="connsiteX6" fmla="*/ 175151 w 2729603"/>
                            <a:gd name="connsiteY6" fmla="*/ 183195 h 319221"/>
                            <a:gd name="connsiteX7" fmla="*/ 370413 w 2729603"/>
                            <a:gd name="connsiteY7" fmla="*/ 187958 h 319221"/>
                            <a:gd name="connsiteX8" fmla="*/ 394226 w 2729603"/>
                            <a:gd name="connsiteY8" fmla="*/ 318927 h 319221"/>
                            <a:gd name="connsiteX9" fmla="*/ 432326 w 2729603"/>
                            <a:gd name="connsiteY9" fmla="*/ 2220 h 319221"/>
                            <a:gd name="connsiteX10" fmla="*/ 451376 w 2729603"/>
                            <a:gd name="connsiteY10" fmla="*/ 268920 h 319221"/>
                            <a:gd name="connsiteX11" fmla="*/ 477569 w 2729603"/>
                            <a:gd name="connsiteY11" fmla="*/ 35558 h 319221"/>
                            <a:gd name="connsiteX12" fmla="*/ 503763 w 2729603"/>
                            <a:gd name="connsiteY12" fmla="*/ 273683 h 319221"/>
                            <a:gd name="connsiteX13" fmla="*/ 525194 w 2729603"/>
                            <a:gd name="connsiteY13" fmla="*/ 118902 h 319221"/>
                            <a:gd name="connsiteX14" fmla="*/ 560913 w 2729603"/>
                            <a:gd name="connsiteY14" fmla="*/ 195102 h 319221"/>
                            <a:gd name="connsiteX15" fmla="*/ 599013 w 2729603"/>
                            <a:gd name="connsiteY15" fmla="*/ 195102 h 319221"/>
                            <a:gd name="connsiteX16" fmla="*/ 1306244 w 2729603"/>
                            <a:gd name="connsiteY16" fmla="*/ 195101 h 319221"/>
                            <a:gd name="connsiteX17" fmla="*/ 1334819 w 2729603"/>
                            <a:gd name="connsiteY17" fmla="*/ 102233 h 319221"/>
                            <a:gd name="connsiteX18" fmla="*/ 1337201 w 2729603"/>
                            <a:gd name="connsiteY18" fmla="*/ 247489 h 319221"/>
                            <a:gd name="connsiteX19" fmla="*/ 1365776 w 2729603"/>
                            <a:gd name="connsiteY19" fmla="*/ 68895 h 319221"/>
                            <a:gd name="connsiteX20" fmla="*/ 1396732 w 2729603"/>
                            <a:gd name="connsiteY20" fmla="*/ 266539 h 319221"/>
                            <a:gd name="connsiteX21" fmla="*/ 1401494 w 2729603"/>
                            <a:gd name="connsiteY21" fmla="*/ 116520 h 319221"/>
                            <a:gd name="connsiteX22" fmla="*/ 1425307 w 2729603"/>
                            <a:gd name="connsiteY22" fmla="*/ 197483 h 319221"/>
                            <a:gd name="connsiteX23" fmla="*/ 1446739 w 2729603"/>
                            <a:gd name="connsiteY23" fmla="*/ 192720 h 319221"/>
                            <a:gd name="connsiteX24" fmla="*/ 1587232 w 2729603"/>
                            <a:gd name="connsiteY24" fmla="*/ 195102 h 319221"/>
                            <a:gd name="connsiteX25" fmla="*/ 1746775 w 2729603"/>
                            <a:gd name="connsiteY25" fmla="*/ 187958 h 319221"/>
                            <a:gd name="connsiteX26" fmla="*/ 1780114 w 2729603"/>
                            <a:gd name="connsiteY26" fmla="*/ 183196 h 319221"/>
                            <a:gd name="connsiteX27" fmla="*/ 2729603 w 2729603"/>
                            <a:gd name="connsiteY27" fmla="*/ 188320 h 319221"/>
                            <a:gd name="connsiteX0" fmla="*/ 0 w 2729603"/>
                            <a:gd name="connsiteY0" fmla="*/ 198517 h 319221"/>
                            <a:gd name="connsiteX1" fmla="*/ 115619 w 2729603"/>
                            <a:gd name="connsiteY1" fmla="*/ 195101 h 319221"/>
                            <a:gd name="connsiteX2" fmla="*/ 129907 w 2729603"/>
                            <a:gd name="connsiteY2" fmla="*/ 168908 h 319221"/>
                            <a:gd name="connsiteX3" fmla="*/ 141813 w 2729603"/>
                            <a:gd name="connsiteY3" fmla="*/ 214152 h 319221"/>
                            <a:gd name="connsiteX4" fmla="*/ 148957 w 2729603"/>
                            <a:gd name="connsiteY4" fmla="*/ 164145 h 319221"/>
                            <a:gd name="connsiteX5" fmla="*/ 163244 w 2729603"/>
                            <a:gd name="connsiteY5" fmla="*/ 221295 h 319221"/>
                            <a:gd name="connsiteX6" fmla="*/ 175151 w 2729603"/>
                            <a:gd name="connsiteY6" fmla="*/ 183195 h 319221"/>
                            <a:gd name="connsiteX7" fmla="*/ 370413 w 2729603"/>
                            <a:gd name="connsiteY7" fmla="*/ 187958 h 319221"/>
                            <a:gd name="connsiteX8" fmla="*/ 394226 w 2729603"/>
                            <a:gd name="connsiteY8" fmla="*/ 318927 h 319221"/>
                            <a:gd name="connsiteX9" fmla="*/ 432326 w 2729603"/>
                            <a:gd name="connsiteY9" fmla="*/ 2220 h 319221"/>
                            <a:gd name="connsiteX10" fmla="*/ 451376 w 2729603"/>
                            <a:gd name="connsiteY10" fmla="*/ 268920 h 319221"/>
                            <a:gd name="connsiteX11" fmla="*/ 477569 w 2729603"/>
                            <a:gd name="connsiteY11" fmla="*/ 35558 h 319221"/>
                            <a:gd name="connsiteX12" fmla="*/ 503763 w 2729603"/>
                            <a:gd name="connsiteY12" fmla="*/ 273683 h 319221"/>
                            <a:gd name="connsiteX13" fmla="*/ 525194 w 2729603"/>
                            <a:gd name="connsiteY13" fmla="*/ 118902 h 319221"/>
                            <a:gd name="connsiteX14" fmla="*/ 560913 w 2729603"/>
                            <a:gd name="connsiteY14" fmla="*/ 195102 h 319221"/>
                            <a:gd name="connsiteX15" fmla="*/ 599013 w 2729603"/>
                            <a:gd name="connsiteY15" fmla="*/ 195102 h 319221"/>
                            <a:gd name="connsiteX16" fmla="*/ 1306244 w 2729603"/>
                            <a:gd name="connsiteY16" fmla="*/ 195101 h 319221"/>
                            <a:gd name="connsiteX17" fmla="*/ 1334819 w 2729603"/>
                            <a:gd name="connsiteY17" fmla="*/ 102233 h 319221"/>
                            <a:gd name="connsiteX18" fmla="*/ 1337201 w 2729603"/>
                            <a:gd name="connsiteY18" fmla="*/ 247489 h 319221"/>
                            <a:gd name="connsiteX19" fmla="*/ 1365776 w 2729603"/>
                            <a:gd name="connsiteY19" fmla="*/ 68895 h 319221"/>
                            <a:gd name="connsiteX20" fmla="*/ 1396732 w 2729603"/>
                            <a:gd name="connsiteY20" fmla="*/ 266539 h 319221"/>
                            <a:gd name="connsiteX21" fmla="*/ 1401494 w 2729603"/>
                            <a:gd name="connsiteY21" fmla="*/ 116520 h 319221"/>
                            <a:gd name="connsiteX22" fmla="*/ 1425307 w 2729603"/>
                            <a:gd name="connsiteY22" fmla="*/ 197483 h 319221"/>
                            <a:gd name="connsiteX23" fmla="*/ 1446739 w 2729603"/>
                            <a:gd name="connsiteY23" fmla="*/ 192720 h 319221"/>
                            <a:gd name="connsiteX24" fmla="*/ 1587232 w 2729603"/>
                            <a:gd name="connsiteY24" fmla="*/ 195102 h 319221"/>
                            <a:gd name="connsiteX25" fmla="*/ 1746775 w 2729603"/>
                            <a:gd name="connsiteY25" fmla="*/ 187958 h 319221"/>
                            <a:gd name="connsiteX26" fmla="*/ 1780114 w 2729603"/>
                            <a:gd name="connsiteY26" fmla="*/ 183196 h 319221"/>
                            <a:gd name="connsiteX27" fmla="*/ 2729603 w 2729603"/>
                            <a:gd name="connsiteY27" fmla="*/ 188320 h 319221"/>
                            <a:gd name="connsiteX0" fmla="*/ 0 w 2729603"/>
                            <a:gd name="connsiteY0" fmla="*/ 198517 h 319221"/>
                            <a:gd name="connsiteX1" fmla="*/ 115619 w 2729603"/>
                            <a:gd name="connsiteY1" fmla="*/ 195101 h 319221"/>
                            <a:gd name="connsiteX2" fmla="*/ 129907 w 2729603"/>
                            <a:gd name="connsiteY2" fmla="*/ 168908 h 319221"/>
                            <a:gd name="connsiteX3" fmla="*/ 141813 w 2729603"/>
                            <a:gd name="connsiteY3" fmla="*/ 214152 h 319221"/>
                            <a:gd name="connsiteX4" fmla="*/ 148957 w 2729603"/>
                            <a:gd name="connsiteY4" fmla="*/ 164145 h 319221"/>
                            <a:gd name="connsiteX5" fmla="*/ 163244 w 2729603"/>
                            <a:gd name="connsiteY5" fmla="*/ 221295 h 319221"/>
                            <a:gd name="connsiteX6" fmla="*/ 175151 w 2729603"/>
                            <a:gd name="connsiteY6" fmla="*/ 183195 h 319221"/>
                            <a:gd name="connsiteX7" fmla="*/ 370413 w 2729603"/>
                            <a:gd name="connsiteY7" fmla="*/ 187958 h 319221"/>
                            <a:gd name="connsiteX8" fmla="*/ 394226 w 2729603"/>
                            <a:gd name="connsiteY8" fmla="*/ 318927 h 319221"/>
                            <a:gd name="connsiteX9" fmla="*/ 432326 w 2729603"/>
                            <a:gd name="connsiteY9" fmla="*/ 2220 h 319221"/>
                            <a:gd name="connsiteX10" fmla="*/ 451376 w 2729603"/>
                            <a:gd name="connsiteY10" fmla="*/ 268920 h 319221"/>
                            <a:gd name="connsiteX11" fmla="*/ 477569 w 2729603"/>
                            <a:gd name="connsiteY11" fmla="*/ 35558 h 319221"/>
                            <a:gd name="connsiteX12" fmla="*/ 503763 w 2729603"/>
                            <a:gd name="connsiteY12" fmla="*/ 273683 h 319221"/>
                            <a:gd name="connsiteX13" fmla="*/ 525194 w 2729603"/>
                            <a:gd name="connsiteY13" fmla="*/ 118902 h 319221"/>
                            <a:gd name="connsiteX14" fmla="*/ 560913 w 2729603"/>
                            <a:gd name="connsiteY14" fmla="*/ 195102 h 319221"/>
                            <a:gd name="connsiteX15" fmla="*/ 599013 w 2729603"/>
                            <a:gd name="connsiteY15" fmla="*/ 195102 h 319221"/>
                            <a:gd name="connsiteX16" fmla="*/ 1306244 w 2729603"/>
                            <a:gd name="connsiteY16" fmla="*/ 195101 h 319221"/>
                            <a:gd name="connsiteX17" fmla="*/ 1334819 w 2729603"/>
                            <a:gd name="connsiteY17" fmla="*/ 102233 h 319221"/>
                            <a:gd name="connsiteX18" fmla="*/ 1337201 w 2729603"/>
                            <a:gd name="connsiteY18" fmla="*/ 247489 h 319221"/>
                            <a:gd name="connsiteX19" fmla="*/ 1365776 w 2729603"/>
                            <a:gd name="connsiteY19" fmla="*/ 68895 h 319221"/>
                            <a:gd name="connsiteX20" fmla="*/ 1396732 w 2729603"/>
                            <a:gd name="connsiteY20" fmla="*/ 266539 h 319221"/>
                            <a:gd name="connsiteX21" fmla="*/ 1401494 w 2729603"/>
                            <a:gd name="connsiteY21" fmla="*/ 116520 h 319221"/>
                            <a:gd name="connsiteX22" fmla="*/ 1425307 w 2729603"/>
                            <a:gd name="connsiteY22" fmla="*/ 197483 h 319221"/>
                            <a:gd name="connsiteX23" fmla="*/ 1446739 w 2729603"/>
                            <a:gd name="connsiteY23" fmla="*/ 192720 h 319221"/>
                            <a:gd name="connsiteX24" fmla="*/ 1587232 w 2729603"/>
                            <a:gd name="connsiteY24" fmla="*/ 195102 h 319221"/>
                            <a:gd name="connsiteX25" fmla="*/ 1613426 w 2729603"/>
                            <a:gd name="connsiteY25" fmla="*/ 159383 h 319221"/>
                            <a:gd name="connsiteX26" fmla="*/ 1746775 w 2729603"/>
                            <a:gd name="connsiteY26" fmla="*/ 187958 h 319221"/>
                            <a:gd name="connsiteX27" fmla="*/ 1780114 w 2729603"/>
                            <a:gd name="connsiteY27" fmla="*/ 183196 h 319221"/>
                            <a:gd name="connsiteX28" fmla="*/ 2729603 w 2729603"/>
                            <a:gd name="connsiteY28" fmla="*/ 188320 h 319221"/>
                            <a:gd name="connsiteX0" fmla="*/ 0 w 2729603"/>
                            <a:gd name="connsiteY0" fmla="*/ 198517 h 319221"/>
                            <a:gd name="connsiteX1" fmla="*/ 115619 w 2729603"/>
                            <a:gd name="connsiteY1" fmla="*/ 195101 h 319221"/>
                            <a:gd name="connsiteX2" fmla="*/ 129907 w 2729603"/>
                            <a:gd name="connsiteY2" fmla="*/ 168908 h 319221"/>
                            <a:gd name="connsiteX3" fmla="*/ 141813 w 2729603"/>
                            <a:gd name="connsiteY3" fmla="*/ 214152 h 319221"/>
                            <a:gd name="connsiteX4" fmla="*/ 148957 w 2729603"/>
                            <a:gd name="connsiteY4" fmla="*/ 164145 h 319221"/>
                            <a:gd name="connsiteX5" fmla="*/ 163244 w 2729603"/>
                            <a:gd name="connsiteY5" fmla="*/ 221295 h 319221"/>
                            <a:gd name="connsiteX6" fmla="*/ 175151 w 2729603"/>
                            <a:gd name="connsiteY6" fmla="*/ 183195 h 319221"/>
                            <a:gd name="connsiteX7" fmla="*/ 370413 w 2729603"/>
                            <a:gd name="connsiteY7" fmla="*/ 187958 h 319221"/>
                            <a:gd name="connsiteX8" fmla="*/ 394226 w 2729603"/>
                            <a:gd name="connsiteY8" fmla="*/ 318927 h 319221"/>
                            <a:gd name="connsiteX9" fmla="*/ 432326 w 2729603"/>
                            <a:gd name="connsiteY9" fmla="*/ 2220 h 319221"/>
                            <a:gd name="connsiteX10" fmla="*/ 451376 w 2729603"/>
                            <a:gd name="connsiteY10" fmla="*/ 268920 h 319221"/>
                            <a:gd name="connsiteX11" fmla="*/ 477569 w 2729603"/>
                            <a:gd name="connsiteY11" fmla="*/ 35558 h 319221"/>
                            <a:gd name="connsiteX12" fmla="*/ 503763 w 2729603"/>
                            <a:gd name="connsiteY12" fmla="*/ 273683 h 319221"/>
                            <a:gd name="connsiteX13" fmla="*/ 525194 w 2729603"/>
                            <a:gd name="connsiteY13" fmla="*/ 118902 h 319221"/>
                            <a:gd name="connsiteX14" fmla="*/ 560913 w 2729603"/>
                            <a:gd name="connsiteY14" fmla="*/ 195102 h 319221"/>
                            <a:gd name="connsiteX15" fmla="*/ 599013 w 2729603"/>
                            <a:gd name="connsiteY15" fmla="*/ 195102 h 319221"/>
                            <a:gd name="connsiteX16" fmla="*/ 1306244 w 2729603"/>
                            <a:gd name="connsiteY16" fmla="*/ 195101 h 319221"/>
                            <a:gd name="connsiteX17" fmla="*/ 1334819 w 2729603"/>
                            <a:gd name="connsiteY17" fmla="*/ 102233 h 319221"/>
                            <a:gd name="connsiteX18" fmla="*/ 1337201 w 2729603"/>
                            <a:gd name="connsiteY18" fmla="*/ 247489 h 319221"/>
                            <a:gd name="connsiteX19" fmla="*/ 1365776 w 2729603"/>
                            <a:gd name="connsiteY19" fmla="*/ 68895 h 319221"/>
                            <a:gd name="connsiteX20" fmla="*/ 1396732 w 2729603"/>
                            <a:gd name="connsiteY20" fmla="*/ 266539 h 319221"/>
                            <a:gd name="connsiteX21" fmla="*/ 1401494 w 2729603"/>
                            <a:gd name="connsiteY21" fmla="*/ 116520 h 319221"/>
                            <a:gd name="connsiteX22" fmla="*/ 1425307 w 2729603"/>
                            <a:gd name="connsiteY22" fmla="*/ 197483 h 319221"/>
                            <a:gd name="connsiteX23" fmla="*/ 1446739 w 2729603"/>
                            <a:gd name="connsiteY23" fmla="*/ 192720 h 319221"/>
                            <a:gd name="connsiteX24" fmla="*/ 1587232 w 2729603"/>
                            <a:gd name="connsiteY24" fmla="*/ 195102 h 319221"/>
                            <a:gd name="connsiteX25" fmla="*/ 1613426 w 2729603"/>
                            <a:gd name="connsiteY25" fmla="*/ 159383 h 319221"/>
                            <a:gd name="connsiteX26" fmla="*/ 1627713 w 2729603"/>
                            <a:gd name="connsiteY26" fmla="*/ 223677 h 319221"/>
                            <a:gd name="connsiteX27" fmla="*/ 1746775 w 2729603"/>
                            <a:gd name="connsiteY27" fmla="*/ 187958 h 319221"/>
                            <a:gd name="connsiteX28" fmla="*/ 1780114 w 2729603"/>
                            <a:gd name="connsiteY28" fmla="*/ 183196 h 319221"/>
                            <a:gd name="connsiteX29" fmla="*/ 2729603 w 2729603"/>
                            <a:gd name="connsiteY29" fmla="*/ 188320 h 319221"/>
                            <a:gd name="connsiteX0" fmla="*/ 0 w 2729603"/>
                            <a:gd name="connsiteY0" fmla="*/ 198517 h 319221"/>
                            <a:gd name="connsiteX1" fmla="*/ 115619 w 2729603"/>
                            <a:gd name="connsiteY1" fmla="*/ 195101 h 319221"/>
                            <a:gd name="connsiteX2" fmla="*/ 129907 w 2729603"/>
                            <a:gd name="connsiteY2" fmla="*/ 168908 h 319221"/>
                            <a:gd name="connsiteX3" fmla="*/ 141813 w 2729603"/>
                            <a:gd name="connsiteY3" fmla="*/ 214152 h 319221"/>
                            <a:gd name="connsiteX4" fmla="*/ 148957 w 2729603"/>
                            <a:gd name="connsiteY4" fmla="*/ 164145 h 319221"/>
                            <a:gd name="connsiteX5" fmla="*/ 163244 w 2729603"/>
                            <a:gd name="connsiteY5" fmla="*/ 221295 h 319221"/>
                            <a:gd name="connsiteX6" fmla="*/ 175151 w 2729603"/>
                            <a:gd name="connsiteY6" fmla="*/ 183195 h 319221"/>
                            <a:gd name="connsiteX7" fmla="*/ 370413 w 2729603"/>
                            <a:gd name="connsiteY7" fmla="*/ 187958 h 319221"/>
                            <a:gd name="connsiteX8" fmla="*/ 394226 w 2729603"/>
                            <a:gd name="connsiteY8" fmla="*/ 318927 h 319221"/>
                            <a:gd name="connsiteX9" fmla="*/ 432326 w 2729603"/>
                            <a:gd name="connsiteY9" fmla="*/ 2220 h 319221"/>
                            <a:gd name="connsiteX10" fmla="*/ 451376 w 2729603"/>
                            <a:gd name="connsiteY10" fmla="*/ 268920 h 319221"/>
                            <a:gd name="connsiteX11" fmla="*/ 477569 w 2729603"/>
                            <a:gd name="connsiteY11" fmla="*/ 35558 h 319221"/>
                            <a:gd name="connsiteX12" fmla="*/ 503763 w 2729603"/>
                            <a:gd name="connsiteY12" fmla="*/ 273683 h 319221"/>
                            <a:gd name="connsiteX13" fmla="*/ 525194 w 2729603"/>
                            <a:gd name="connsiteY13" fmla="*/ 118902 h 319221"/>
                            <a:gd name="connsiteX14" fmla="*/ 560913 w 2729603"/>
                            <a:gd name="connsiteY14" fmla="*/ 195102 h 319221"/>
                            <a:gd name="connsiteX15" fmla="*/ 599013 w 2729603"/>
                            <a:gd name="connsiteY15" fmla="*/ 195102 h 319221"/>
                            <a:gd name="connsiteX16" fmla="*/ 1306244 w 2729603"/>
                            <a:gd name="connsiteY16" fmla="*/ 195101 h 319221"/>
                            <a:gd name="connsiteX17" fmla="*/ 1334819 w 2729603"/>
                            <a:gd name="connsiteY17" fmla="*/ 102233 h 319221"/>
                            <a:gd name="connsiteX18" fmla="*/ 1337201 w 2729603"/>
                            <a:gd name="connsiteY18" fmla="*/ 247489 h 319221"/>
                            <a:gd name="connsiteX19" fmla="*/ 1365776 w 2729603"/>
                            <a:gd name="connsiteY19" fmla="*/ 68895 h 319221"/>
                            <a:gd name="connsiteX20" fmla="*/ 1396732 w 2729603"/>
                            <a:gd name="connsiteY20" fmla="*/ 266539 h 319221"/>
                            <a:gd name="connsiteX21" fmla="*/ 1401494 w 2729603"/>
                            <a:gd name="connsiteY21" fmla="*/ 116520 h 319221"/>
                            <a:gd name="connsiteX22" fmla="*/ 1425307 w 2729603"/>
                            <a:gd name="connsiteY22" fmla="*/ 197483 h 319221"/>
                            <a:gd name="connsiteX23" fmla="*/ 1446739 w 2729603"/>
                            <a:gd name="connsiteY23" fmla="*/ 192720 h 319221"/>
                            <a:gd name="connsiteX24" fmla="*/ 1587232 w 2729603"/>
                            <a:gd name="connsiteY24" fmla="*/ 195102 h 319221"/>
                            <a:gd name="connsiteX25" fmla="*/ 1613426 w 2729603"/>
                            <a:gd name="connsiteY25" fmla="*/ 159383 h 319221"/>
                            <a:gd name="connsiteX26" fmla="*/ 1627713 w 2729603"/>
                            <a:gd name="connsiteY26" fmla="*/ 223677 h 319221"/>
                            <a:gd name="connsiteX27" fmla="*/ 1653907 w 2729603"/>
                            <a:gd name="connsiteY27" fmla="*/ 173670 h 319221"/>
                            <a:gd name="connsiteX28" fmla="*/ 1746775 w 2729603"/>
                            <a:gd name="connsiteY28" fmla="*/ 187958 h 319221"/>
                            <a:gd name="connsiteX29" fmla="*/ 1780114 w 2729603"/>
                            <a:gd name="connsiteY29" fmla="*/ 183196 h 319221"/>
                            <a:gd name="connsiteX30" fmla="*/ 2729603 w 2729603"/>
                            <a:gd name="connsiteY30" fmla="*/ 188320 h 319221"/>
                            <a:gd name="connsiteX0" fmla="*/ 0 w 2729603"/>
                            <a:gd name="connsiteY0" fmla="*/ 198517 h 319221"/>
                            <a:gd name="connsiteX1" fmla="*/ 115619 w 2729603"/>
                            <a:gd name="connsiteY1" fmla="*/ 195101 h 319221"/>
                            <a:gd name="connsiteX2" fmla="*/ 129907 w 2729603"/>
                            <a:gd name="connsiteY2" fmla="*/ 168908 h 319221"/>
                            <a:gd name="connsiteX3" fmla="*/ 141813 w 2729603"/>
                            <a:gd name="connsiteY3" fmla="*/ 214152 h 319221"/>
                            <a:gd name="connsiteX4" fmla="*/ 148957 w 2729603"/>
                            <a:gd name="connsiteY4" fmla="*/ 164145 h 319221"/>
                            <a:gd name="connsiteX5" fmla="*/ 163244 w 2729603"/>
                            <a:gd name="connsiteY5" fmla="*/ 221295 h 319221"/>
                            <a:gd name="connsiteX6" fmla="*/ 175151 w 2729603"/>
                            <a:gd name="connsiteY6" fmla="*/ 183195 h 319221"/>
                            <a:gd name="connsiteX7" fmla="*/ 370413 w 2729603"/>
                            <a:gd name="connsiteY7" fmla="*/ 187958 h 319221"/>
                            <a:gd name="connsiteX8" fmla="*/ 394226 w 2729603"/>
                            <a:gd name="connsiteY8" fmla="*/ 318927 h 319221"/>
                            <a:gd name="connsiteX9" fmla="*/ 432326 w 2729603"/>
                            <a:gd name="connsiteY9" fmla="*/ 2220 h 319221"/>
                            <a:gd name="connsiteX10" fmla="*/ 451376 w 2729603"/>
                            <a:gd name="connsiteY10" fmla="*/ 268920 h 319221"/>
                            <a:gd name="connsiteX11" fmla="*/ 477569 w 2729603"/>
                            <a:gd name="connsiteY11" fmla="*/ 35558 h 319221"/>
                            <a:gd name="connsiteX12" fmla="*/ 503763 w 2729603"/>
                            <a:gd name="connsiteY12" fmla="*/ 273683 h 319221"/>
                            <a:gd name="connsiteX13" fmla="*/ 525194 w 2729603"/>
                            <a:gd name="connsiteY13" fmla="*/ 118902 h 319221"/>
                            <a:gd name="connsiteX14" fmla="*/ 560913 w 2729603"/>
                            <a:gd name="connsiteY14" fmla="*/ 195102 h 319221"/>
                            <a:gd name="connsiteX15" fmla="*/ 599013 w 2729603"/>
                            <a:gd name="connsiteY15" fmla="*/ 195102 h 319221"/>
                            <a:gd name="connsiteX16" fmla="*/ 1306244 w 2729603"/>
                            <a:gd name="connsiteY16" fmla="*/ 195101 h 319221"/>
                            <a:gd name="connsiteX17" fmla="*/ 1334819 w 2729603"/>
                            <a:gd name="connsiteY17" fmla="*/ 102233 h 319221"/>
                            <a:gd name="connsiteX18" fmla="*/ 1337201 w 2729603"/>
                            <a:gd name="connsiteY18" fmla="*/ 247489 h 319221"/>
                            <a:gd name="connsiteX19" fmla="*/ 1365776 w 2729603"/>
                            <a:gd name="connsiteY19" fmla="*/ 68895 h 319221"/>
                            <a:gd name="connsiteX20" fmla="*/ 1396732 w 2729603"/>
                            <a:gd name="connsiteY20" fmla="*/ 266539 h 319221"/>
                            <a:gd name="connsiteX21" fmla="*/ 1401494 w 2729603"/>
                            <a:gd name="connsiteY21" fmla="*/ 116520 h 319221"/>
                            <a:gd name="connsiteX22" fmla="*/ 1425307 w 2729603"/>
                            <a:gd name="connsiteY22" fmla="*/ 197483 h 319221"/>
                            <a:gd name="connsiteX23" fmla="*/ 1446739 w 2729603"/>
                            <a:gd name="connsiteY23" fmla="*/ 192720 h 319221"/>
                            <a:gd name="connsiteX24" fmla="*/ 1587232 w 2729603"/>
                            <a:gd name="connsiteY24" fmla="*/ 195102 h 319221"/>
                            <a:gd name="connsiteX25" fmla="*/ 1613426 w 2729603"/>
                            <a:gd name="connsiteY25" fmla="*/ 159383 h 319221"/>
                            <a:gd name="connsiteX26" fmla="*/ 1627713 w 2729603"/>
                            <a:gd name="connsiteY26" fmla="*/ 223677 h 319221"/>
                            <a:gd name="connsiteX27" fmla="*/ 1653907 w 2729603"/>
                            <a:gd name="connsiteY27" fmla="*/ 173670 h 319221"/>
                            <a:gd name="connsiteX28" fmla="*/ 1668194 w 2729603"/>
                            <a:gd name="connsiteY28" fmla="*/ 221295 h 319221"/>
                            <a:gd name="connsiteX29" fmla="*/ 1746775 w 2729603"/>
                            <a:gd name="connsiteY29" fmla="*/ 187958 h 319221"/>
                            <a:gd name="connsiteX30" fmla="*/ 1780114 w 2729603"/>
                            <a:gd name="connsiteY30" fmla="*/ 183196 h 319221"/>
                            <a:gd name="connsiteX31" fmla="*/ 2729603 w 2729603"/>
                            <a:gd name="connsiteY31" fmla="*/ 188320 h 319221"/>
                            <a:gd name="connsiteX0" fmla="*/ 0 w 2729603"/>
                            <a:gd name="connsiteY0" fmla="*/ 198517 h 319221"/>
                            <a:gd name="connsiteX1" fmla="*/ 115619 w 2729603"/>
                            <a:gd name="connsiteY1" fmla="*/ 195101 h 319221"/>
                            <a:gd name="connsiteX2" fmla="*/ 129907 w 2729603"/>
                            <a:gd name="connsiteY2" fmla="*/ 168908 h 319221"/>
                            <a:gd name="connsiteX3" fmla="*/ 141813 w 2729603"/>
                            <a:gd name="connsiteY3" fmla="*/ 214152 h 319221"/>
                            <a:gd name="connsiteX4" fmla="*/ 148957 w 2729603"/>
                            <a:gd name="connsiteY4" fmla="*/ 164145 h 319221"/>
                            <a:gd name="connsiteX5" fmla="*/ 163244 w 2729603"/>
                            <a:gd name="connsiteY5" fmla="*/ 221295 h 319221"/>
                            <a:gd name="connsiteX6" fmla="*/ 175151 w 2729603"/>
                            <a:gd name="connsiteY6" fmla="*/ 183195 h 319221"/>
                            <a:gd name="connsiteX7" fmla="*/ 370413 w 2729603"/>
                            <a:gd name="connsiteY7" fmla="*/ 187958 h 319221"/>
                            <a:gd name="connsiteX8" fmla="*/ 394226 w 2729603"/>
                            <a:gd name="connsiteY8" fmla="*/ 318927 h 319221"/>
                            <a:gd name="connsiteX9" fmla="*/ 432326 w 2729603"/>
                            <a:gd name="connsiteY9" fmla="*/ 2220 h 319221"/>
                            <a:gd name="connsiteX10" fmla="*/ 451376 w 2729603"/>
                            <a:gd name="connsiteY10" fmla="*/ 268920 h 319221"/>
                            <a:gd name="connsiteX11" fmla="*/ 477569 w 2729603"/>
                            <a:gd name="connsiteY11" fmla="*/ 35558 h 319221"/>
                            <a:gd name="connsiteX12" fmla="*/ 503763 w 2729603"/>
                            <a:gd name="connsiteY12" fmla="*/ 273683 h 319221"/>
                            <a:gd name="connsiteX13" fmla="*/ 525194 w 2729603"/>
                            <a:gd name="connsiteY13" fmla="*/ 118902 h 319221"/>
                            <a:gd name="connsiteX14" fmla="*/ 560913 w 2729603"/>
                            <a:gd name="connsiteY14" fmla="*/ 195102 h 319221"/>
                            <a:gd name="connsiteX15" fmla="*/ 599013 w 2729603"/>
                            <a:gd name="connsiteY15" fmla="*/ 195102 h 319221"/>
                            <a:gd name="connsiteX16" fmla="*/ 1306244 w 2729603"/>
                            <a:gd name="connsiteY16" fmla="*/ 195101 h 319221"/>
                            <a:gd name="connsiteX17" fmla="*/ 1334819 w 2729603"/>
                            <a:gd name="connsiteY17" fmla="*/ 102233 h 319221"/>
                            <a:gd name="connsiteX18" fmla="*/ 1337201 w 2729603"/>
                            <a:gd name="connsiteY18" fmla="*/ 247489 h 319221"/>
                            <a:gd name="connsiteX19" fmla="*/ 1365776 w 2729603"/>
                            <a:gd name="connsiteY19" fmla="*/ 68895 h 319221"/>
                            <a:gd name="connsiteX20" fmla="*/ 1396732 w 2729603"/>
                            <a:gd name="connsiteY20" fmla="*/ 266539 h 319221"/>
                            <a:gd name="connsiteX21" fmla="*/ 1401494 w 2729603"/>
                            <a:gd name="connsiteY21" fmla="*/ 116520 h 319221"/>
                            <a:gd name="connsiteX22" fmla="*/ 1425307 w 2729603"/>
                            <a:gd name="connsiteY22" fmla="*/ 197483 h 319221"/>
                            <a:gd name="connsiteX23" fmla="*/ 1446739 w 2729603"/>
                            <a:gd name="connsiteY23" fmla="*/ 192720 h 319221"/>
                            <a:gd name="connsiteX24" fmla="*/ 1587232 w 2729603"/>
                            <a:gd name="connsiteY24" fmla="*/ 195102 h 319221"/>
                            <a:gd name="connsiteX25" fmla="*/ 1613426 w 2729603"/>
                            <a:gd name="connsiteY25" fmla="*/ 159383 h 319221"/>
                            <a:gd name="connsiteX26" fmla="*/ 1627713 w 2729603"/>
                            <a:gd name="connsiteY26" fmla="*/ 223677 h 319221"/>
                            <a:gd name="connsiteX27" fmla="*/ 1653907 w 2729603"/>
                            <a:gd name="connsiteY27" fmla="*/ 173670 h 319221"/>
                            <a:gd name="connsiteX28" fmla="*/ 1668194 w 2729603"/>
                            <a:gd name="connsiteY28" fmla="*/ 221295 h 319221"/>
                            <a:gd name="connsiteX29" fmla="*/ 1687244 w 2729603"/>
                            <a:gd name="connsiteY29" fmla="*/ 176052 h 319221"/>
                            <a:gd name="connsiteX30" fmla="*/ 1746775 w 2729603"/>
                            <a:gd name="connsiteY30" fmla="*/ 187958 h 319221"/>
                            <a:gd name="connsiteX31" fmla="*/ 1780114 w 2729603"/>
                            <a:gd name="connsiteY31" fmla="*/ 183196 h 319221"/>
                            <a:gd name="connsiteX32" fmla="*/ 2729603 w 2729603"/>
                            <a:gd name="connsiteY32" fmla="*/ 188320 h 319221"/>
                            <a:gd name="connsiteX0" fmla="*/ 0 w 2729603"/>
                            <a:gd name="connsiteY0" fmla="*/ 198517 h 319221"/>
                            <a:gd name="connsiteX1" fmla="*/ 115619 w 2729603"/>
                            <a:gd name="connsiteY1" fmla="*/ 195101 h 319221"/>
                            <a:gd name="connsiteX2" fmla="*/ 129907 w 2729603"/>
                            <a:gd name="connsiteY2" fmla="*/ 168908 h 319221"/>
                            <a:gd name="connsiteX3" fmla="*/ 141813 w 2729603"/>
                            <a:gd name="connsiteY3" fmla="*/ 214152 h 319221"/>
                            <a:gd name="connsiteX4" fmla="*/ 148957 w 2729603"/>
                            <a:gd name="connsiteY4" fmla="*/ 164145 h 319221"/>
                            <a:gd name="connsiteX5" fmla="*/ 163244 w 2729603"/>
                            <a:gd name="connsiteY5" fmla="*/ 221295 h 319221"/>
                            <a:gd name="connsiteX6" fmla="*/ 175151 w 2729603"/>
                            <a:gd name="connsiteY6" fmla="*/ 183195 h 319221"/>
                            <a:gd name="connsiteX7" fmla="*/ 370413 w 2729603"/>
                            <a:gd name="connsiteY7" fmla="*/ 187958 h 319221"/>
                            <a:gd name="connsiteX8" fmla="*/ 394226 w 2729603"/>
                            <a:gd name="connsiteY8" fmla="*/ 318927 h 319221"/>
                            <a:gd name="connsiteX9" fmla="*/ 432326 w 2729603"/>
                            <a:gd name="connsiteY9" fmla="*/ 2220 h 319221"/>
                            <a:gd name="connsiteX10" fmla="*/ 451376 w 2729603"/>
                            <a:gd name="connsiteY10" fmla="*/ 268920 h 319221"/>
                            <a:gd name="connsiteX11" fmla="*/ 477569 w 2729603"/>
                            <a:gd name="connsiteY11" fmla="*/ 35558 h 319221"/>
                            <a:gd name="connsiteX12" fmla="*/ 503763 w 2729603"/>
                            <a:gd name="connsiteY12" fmla="*/ 273683 h 319221"/>
                            <a:gd name="connsiteX13" fmla="*/ 525194 w 2729603"/>
                            <a:gd name="connsiteY13" fmla="*/ 118902 h 319221"/>
                            <a:gd name="connsiteX14" fmla="*/ 560913 w 2729603"/>
                            <a:gd name="connsiteY14" fmla="*/ 195102 h 319221"/>
                            <a:gd name="connsiteX15" fmla="*/ 599013 w 2729603"/>
                            <a:gd name="connsiteY15" fmla="*/ 195102 h 319221"/>
                            <a:gd name="connsiteX16" fmla="*/ 1306244 w 2729603"/>
                            <a:gd name="connsiteY16" fmla="*/ 195101 h 319221"/>
                            <a:gd name="connsiteX17" fmla="*/ 1334819 w 2729603"/>
                            <a:gd name="connsiteY17" fmla="*/ 102233 h 319221"/>
                            <a:gd name="connsiteX18" fmla="*/ 1337201 w 2729603"/>
                            <a:gd name="connsiteY18" fmla="*/ 247489 h 319221"/>
                            <a:gd name="connsiteX19" fmla="*/ 1365776 w 2729603"/>
                            <a:gd name="connsiteY19" fmla="*/ 68895 h 319221"/>
                            <a:gd name="connsiteX20" fmla="*/ 1396732 w 2729603"/>
                            <a:gd name="connsiteY20" fmla="*/ 266539 h 319221"/>
                            <a:gd name="connsiteX21" fmla="*/ 1401494 w 2729603"/>
                            <a:gd name="connsiteY21" fmla="*/ 116520 h 319221"/>
                            <a:gd name="connsiteX22" fmla="*/ 1425307 w 2729603"/>
                            <a:gd name="connsiteY22" fmla="*/ 197483 h 319221"/>
                            <a:gd name="connsiteX23" fmla="*/ 1446739 w 2729603"/>
                            <a:gd name="connsiteY23" fmla="*/ 192720 h 319221"/>
                            <a:gd name="connsiteX24" fmla="*/ 1587232 w 2729603"/>
                            <a:gd name="connsiteY24" fmla="*/ 195102 h 319221"/>
                            <a:gd name="connsiteX25" fmla="*/ 1613426 w 2729603"/>
                            <a:gd name="connsiteY25" fmla="*/ 159383 h 319221"/>
                            <a:gd name="connsiteX26" fmla="*/ 1627713 w 2729603"/>
                            <a:gd name="connsiteY26" fmla="*/ 223677 h 319221"/>
                            <a:gd name="connsiteX27" fmla="*/ 1653907 w 2729603"/>
                            <a:gd name="connsiteY27" fmla="*/ 173670 h 319221"/>
                            <a:gd name="connsiteX28" fmla="*/ 1668194 w 2729603"/>
                            <a:gd name="connsiteY28" fmla="*/ 221295 h 319221"/>
                            <a:gd name="connsiteX29" fmla="*/ 1687244 w 2729603"/>
                            <a:gd name="connsiteY29" fmla="*/ 176052 h 319221"/>
                            <a:gd name="connsiteX30" fmla="*/ 1701532 w 2729603"/>
                            <a:gd name="connsiteY30" fmla="*/ 199864 h 319221"/>
                            <a:gd name="connsiteX31" fmla="*/ 1746775 w 2729603"/>
                            <a:gd name="connsiteY31" fmla="*/ 187958 h 319221"/>
                            <a:gd name="connsiteX32" fmla="*/ 1780114 w 2729603"/>
                            <a:gd name="connsiteY32" fmla="*/ 183196 h 319221"/>
                            <a:gd name="connsiteX33" fmla="*/ 2729603 w 2729603"/>
                            <a:gd name="connsiteY33" fmla="*/ 188320 h 319221"/>
                            <a:gd name="connsiteX0" fmla="*/ 0 w 2884771"/>
                            <a:gd name="connsiteY0" fmla="*/ 198517 h 319221"/>
                            <a:gd name="connsiteX1" fmla="*/ 270787 w 2884771"/>
                            <a:gd name="connsiteY1" fmla="*/ 195101 h 319221"/>
                            <a:gd name="connsiteX2" fmla="*/ 285075 w 2884771"/>
                            <a:gd name="connsiteY2" fmla="*/ 168908 h 319221"/>
                            <a:gd name="connsiteX3" fmla="*/ 296981 w 2884771"/>
                            <a:gd name="connsiteY3" fmla="*/ 214152 h 319221"/>
                            <a:gd name="connsiteX4" fmla="*/ 304125 w 2884771"/>
                            <a:gd name="connsiteY4" fmla="*/ 164145 h 319221"/>
                            <a:gd name="connsiteX5" fmla="*/ 318412 w 2884771"/>
                            <a:gd name="connsiteY5" fmla="*/ 221295 h 319221"/>
                            <a:gd name="connsiteX6" fmla="*/ 330319 w 2884771"/>
                            <a:gd name="connsiteY6" fmla="*/ 183195 h 319221"/>
                            <a:gd name="connsiteX7" fmla="*/ 525581 w 2884771"/>
                            <a:gd name="connsiteY7" fmla="*/ 187958 h 319221"/>
                            <a:gd name="connsiteX8" fmla="*/ 549394 w 2884771"/>
                            <a:gd name="connsiteY8" fmla="*/ 318927 h 319221"/>
                            <a:gd name="connsiteX9" fmla="*/ 587494 w 2884771"/>
                            <a:gd name="connsiteY9" fmla="*/ 2220 h 319221"/>
                            <a:gd name="connsiteX10" fmla="*/ 606544 w 2884771"/>
                            <a:gd name="connsiteY10" fmla="*/ 268920 h 319221"/>
                            <a:gd name="connsiteX11" fmla="*/ 632737 w 2884771"/>
                            <a:gd name="connsiteY11" fmla="*/ 35558 h 319221"/>
                            <a:gd name="connsiteX12" fmla="*/ 658931 w 2884771"/>
                            <a:gd name="connsiteY12" fmla="*/ 273683 h 319221"/>
                            <a:gd name="connsiteX13" fmla="*/ 680362 w 2884771"/>
                            <a:gd name="connsiteY13" fmla="*/ 118902 h 319221"/>
                            <a:gd name="connsiteX14" fmla="*/ 716081 w 2884771"/>
                            <a:gd name="connsiteY14" fmla="*/ 195102 h 319221"/>
                            <a:gd name="connsiteX15" fmla="*/ 754181 w 2884771"/>
                            <a:gd name="connsiteY15" fmla="*/ 195102 h 319221"/>
                            <a:gd name="connsiteX16" fmla="*/ 1461412 w 2884771"/>
                            <a:gd name="connsiteY16" fmla="*/ 195101 h 319221"/>
                            <a:gd name="connsiteX17" fmla="*/ 1489987 w 2884771"/>
                            <a:gd name="connsiteY17" fmla="*/ 102233 h 319221"/>
                            <a:gd name="connsiteX18" fmla="*/ 1492369 w 2884771"/>
                            <a:gd name="connsiteY18" fmla="*/ 247489 h 319221"/>
                            <a:gd name="connsiteX19" fmla="*/ 1520944 w 2884771"/>
                            <a:gd name="connsiteY19" fmla="*/ 68895 h 319221"/>
                            <a:gd name="connsiteX20" fmla="*/ 1551900 w 2884771"/>
                            <a:gd name="connsiteY20" fmla="*/ 266539 h 319221"/>
                            <a:gd name="connsiteX21" fmla="*/ 1556662 w 2884771"/>
                            <a:gd name="connsiteY21" fmla="*/ 116520 h 319221"/>
                            <a:gd name="connsiteX22" fmla="*/ 1580475 w 2884771"/>
                            <a:gd name="connsiteY22" fmla="*/ 197483 h 319221"/>
                            <a:gd name="connsiteX23" fmla="*/ 1601907 w 2884771"/>
                            <a:gd name="connsiteY23" fmla="*/ 192720 h 319221"/>
                            <a:gd name="connsiteX24" fmla="*/ 1742400 w 2884771"/>
                            <a:gd name="connsiteY24" fmla="*/ 195102 h 319221"/>
                            <a:gd name="connsiteX25" fmla="*/ 1768594 w 2884771"/>
                            <a:gd name="connsiteY25" fmla="*/ 159383 h 319221"/>
                            <a:gd name="connsiteX26" fmla="*/ 1782881 w 2884771"/>
                            <a:gd name="connsiteY26" fmla="*/ 223677 h 319221"/>
                            <a:gd name="connsiteX27" fmla="*/ 1809075 w 2884771"/>
                            <a:gd name="connsiteY27" fmla="*/ 173670 h 319221"/>
                            <a:gd name="connsiteX28" fmla="*/ 1823362 w 2884771"/>
                            <a:gd name="connsiteY28" fmla="*/ 221295 h 319221"/>
                            <a:gd name="connsiteX29" fmla="*/ 1842412 w 2884771"/>
                            <a:gd name="connsiteY29" fmla="*/ 176052 h 319221"/>
                            <a:gd name="connsiteX30" fmla="*/ 1856700 w 2884771"/>
                            <a:gd name="connsiteY30" fmla="*/ 199864 h 319221"/>
                            <a:gd name="connsiteX31" fmla="*/ 1901943 w 2884771"/>
                            <a:gd name="connsiteY31" fmla="*/ 187958 h 319221"/>
                            <a:gd name="connsiteX32" fmla="*/ 1935282 w 2884771"/>
                            <a:gd name="connsiteY32" fmla="*/ 183196 h 319221"/>
                            <a:gd name="connsiteX33" fmla="*/ 2884771 w 2884771"/>
                            <a:gd name="connsiteY33" fmla="*/ 188320 h 319221"/>
                            <a:gd name="connsiteX0" fmla="*/ 0 w 2916891"/>
                            <a:gd name="connsiteY0" fmla="*/ 198517 h 319221"/>
                            <a:gd name="connsiteX1" fmla="*/ 270787 w 2916891"/>
                            <a:gd name="connsiteY1" fmla="*/ 195101 h 319221"/>
                            <a:gd name="connsiteX2" fmla="*/ 285075 w 2916891"/>
                            <a:gd name="connsiteY2" fmla="*/ 168908 h 319221"/>
                            <a:gd name="connsiteX3" fmla="*/ 296981 w 2916891"/>
                            <a:gd name="connsiteY3" fmla="*/ 214152 h 319221"/>
                            <a:gd name="connsiteX4" fmla="*/ 304125 w 2916891"/>
                            <a:gd name="connsiteY4" fmla="*/ 164145 h 319221"/>
                            <a:gd name="connsiteX5" fmla="*/ 318412 w 2916891"/>
                            <a:gd name="connsiteY5" fmla="*/ 221295 h 319221"/>
                            <a:gd name="connsiteX6" fmla="*/ 330319 w 2916891"/>
                            <a:gd name="connsiteY6" fmla="*/ 183195 h 319221"/>
                            <a:gd name="connsiteX7" fmla="*/ 525581 w 2916891"/>
                            <a:gd name="connsiteY7" fmla="*/ 187958 h 319221"/>
                            <a:gd name="connsiteX8" fmla="*/ 549394 w 2916891"/>
                            <a:gd name="connsiteY8" fmla="*/ 318927 h 319221"/>
                            <a:gd name="connsiteX9" fmla="*/ 587494 w 2916891"/>
                            <a:gd name="connsiteY9" fmla="*/ 2220 h 319221"/>
                            <a:gd name="connsiteX10" fmla="*/ 606544 w 2916891"/>
                            <a:gd name="connsiteY10" fmla="*/ 268920 h 319221"/>
                            <a:gd name="connsiteX11" fmla="*/ 632737 w 2916891"/>
                            <a:gd name="connsiteY11" fmla="*/ 35558 h 319221"/>
                            <a:gd name="connsiteX12" fmla="*/ 658931 w 2916891"/>
                            <a:gd name="connsiteY12" fmla="*/ 273683 h 319221"/>
                            <a:gd name="connsiteX13" fmla="*/ 680362 w 2916891"/>
                            <a:gd name="connsiteY13" fmla="*/ 118902 h 319221"/>
                            <a:gd name="connsiteX14" fmla="*/ 716081 w 2916891"/>
                            <a:gd name="connsiteY14" fmla="*/ 195102 h 319221"/>
                            <a:gd name="connsiteX15" fmla="*/ 754181 w 2916891"/>
                            <a:gd name="connsiteY15" fmla="*/ 195102 h 319221"/>
                            <a:gd name="connsiteX16" fmla="*/ 1461412 w 2916891"/>
                            <a:gd name="connsiteY16" fmla="*/ 195101 h 319221"/>
                            <a:gd name="connsiteX17" fmla="*/ 1489987 w 2916891"/>
                            <a:gd name="connsiteY17" fmla="*/ 102233 h 319221"/>
                            <a:gd name="connsiteX18" fmla="*/ 1492369 w 2916891"/>
                            <a:gd name="connsiteY18" fmla="*/ 247489 h 319221"/>
                            <a:gd name="connsiteX19" fmla="*/ 1520944 w 2916891"/>
                            <a:gd name="connsiteY19" fmla="*/ 68895 h 319221"/>
                            <a:gd name="connsiteX20" fmla="*/ 1551900 w 2916891"/>
                            <a:gd name="connsiteY20" fmla="*/ 266539 h 319221"/>
                            <a:gd name="connsiteX21" fmla="*/ 1556662 w 2916891"/>
                            <a:gd name="connsiteY21" fmla="*/ 116520 h 319221"/>
                            <a:gd name="connsiteX22" fmla="*/ 1580475 w 2916891"/>
                            <a:gd name="connsiteY22" fmla="*/ 197483 h 319221"/>
                            <a:gd name="connsiteX23" fmla="*/ 1601907 w 2916891"/>
                            <a:gd name="connsiteY23" fmla="*/ 192720 h 319221"/>
                            <a:gd name="connsiteX24" fmla="*/ 1742400 w 2916891"/>
                            <a:gd name="connsiteY24" fmla="*/ 195102 h 319221"/>
                            <a:gd name="connsiteX25" fmla="*/ 1768594 w 2916891"/>
                            <a:gd name="connsiteY25" fmla="*/ 159383 h 319221"/>
                            <a:gd name="connsiteX26" fmla="*/ 1782881 w 2916891"/>
                            <a:gd name="connsiteY26" fmla="*/ 223677 h 319221"/>
                            <a:gd name="connsiteX27" fmla="*/ 1809075 w 2916891"/>
                            <a:gd name="connsiteY27" fmla="*/ 173670 h 319221"/>
                            <a:gd name="connsiteX28" fmla="*/ 1823362 w 2916891"/>
                            <a:gd name="connsiteY28" fmla="*/ 221295 h 319221"/>
                            <a:gd name="connsiteX29" fmla="*/ 1842412 w 2916891"/>
                            <a:gd name="connsiteY29" fmla="*/ 176052 h 319221"/>
                            <a:gd name="connsiteX30" fmla="*/ 1856700 w 2916891"/>
                            <a:gd name="connsiteY30" fmla="*/ 199864 h 319221"/>
                            <a:gd name="connsiteX31" fmla="*/ 1901943 w 2916891"/>
                            <a:gd name="connsiteY31" fmla="*/ 187958 h 319221"/>
                            <a:gd name="connsiteX32" fmla="*/ 1935282 w 2916891"/>
                            <a:gd name="connsiteY32" fmla="*/ 183196 h 319221"/>
                            <a:gd name="connsiteX33" fmla="*/ 2916891 w 2916891"/>
                            <a:gd name="connsiteY33" fmla="*/ 188320 h 31922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  <a:cxn ang="0">
                              <a:pos x="connsiteX22" y="connsiteY22"/>
                            </a:cxn>
                            <a:cxn ang="0">
                              <a:pos x="connsiteX23" y="connsiteY23"/>
                            </a:cxn>
                            <a:cxn ang="0">
                              <a:pos x="connsiteX24" y="connsiteY24"/>
                            </a:cxn>
                            <a:cxn ang="0">
                              <a:pos x="connsiteX25" y="connsiteY25"/>
                            </a:cxn>
                            <a:cxn ang="0">
                              <a:pos x="connsiteX26" y="connsiteY26"/>
                            </a:cxn>
                            <a:cxn ang="0">
                              <a:pos x="connsiteX27" y="connsiteY27"/>
                            </a:cxn>
                            <a:cxn ang="0">
                              <a:pos x="connsiteX28" y="connsiteY28"/>
                            </a:cxn>
                            <a:cxn ang="0">
                              <a:pos x="connsiteX29" y="connsiteY29"/>
                            </a:cxn>
                            <a:cxn ang="0">
                              <a:pos x="connsiteX30" y="connsiteY30"/>
                            </a:cxn>
                            <a:cxn ang="0">
                              <a:pos x="connsiteX31" y="connsiteY31"/>
                            </a:cxn>
                            <a:cxn ang="0">
                              <a:pos x="connsiteX32" y="connsiteY32"/>
                            </a:cxn>
                            <a:cxn ang="0">
                              <a:pos x="connsiteX33" y="connsiteY33"/>
                            </a:cxn>
                          </a:cxnLst>
                          <a:rect l="l" t="t" r="r" b="b"/>
                          <a:pathLst>
                            <a:path w="2916891" h="319221">
                              <a:moveTo>
                                <a:pt x="0" y="198517"/>
                              </a:moveTo>
                              <a:cubicBezTo>
                                <a:pt x="13933" y="196584"/>
                                <a:pt x="256854" y="194652"/>
                                <a:pt x="270787" y="195101"/>
                              </a:cubicBezTo>
                              <a:cubicBezTo>
                                <a:pt x="294026" y="194135"/>
                                <a:pt x="275153" y="169702"/>
                                <a:pt x="285075" y="168908"/>
                              </a:cubicBezTo>
                              <a:cubicBezTo>
                                <a:pt x="290631" y="167718"/>
                                <a:pt x="289440" y="210580"/>
                                <a:pt x="296981" y="214152"/>
                              </a:cubicBezTo>
                              <a:cubicBezTo>
                                <a:pt x="300553" y="218517"/>
                                <a:pt x="298569" y="168114"/>
                                <a:pt x="304125" y="164145"/>
                              </a:cubicBezTo>
                              <a:cubicBezTo>
                                <a:pt x="306506" y="159383"/>
                                <a:pt x="314046" y="216930"/>
                                <a:pt x="318412" y="221295"/>
                              </a:cubicBezTo>
                              <a:cubicBezTo>
                                <a:pt x="322778" y="225660"/>
                                <a:pt x="294600" y="182798"/>
                                <a:pt x="330319" y="183195"/>
                              </a:cubicBezTo>
                              <a:lnTo>
                                <a:pt x="525581" y="187958"/>
                              </a:lnTo>
                              <a:cubicBezTo>
                                <a:pt x="546218" y="185974"/>
                                <a:pt x="543837" y="308211"/>
                                <a:pt x="549394" y="318927"/>
                              </a:cubicBezTo>
                              <a:cubicBezTo>
                                <a:pt x="560506" y="330039"/>
                                <a:pt x="559713" y="22857"/>
                                <a:pt x="587494" y="2220"/>
                              </a:cubicBezTo>
                              <a:cubicBezTo>
                                <a:pt x="599400" y="-26752"/>
                                <a:pt x="585113" y="236773"/>
                                <a:pt x="606544" y="268920"/>
                              </a:cubicBezTo>
                              <a:cubicBezTo>
                                <a:pt x="614084" y="304639"/>
                                <a:pt x="614481" y="47861"/>
                                <a:pt x="632737" y="35558"/>
                              </a:cubicBezTo>
                              <a:cubicBezTo>
                                <a:pt x="639484" y="18493"/>
                                <a:pt x="645040" y="247092"/>
                                <a:pt x="658931" y="273683"/>
                              </a:cubicBezTo>
                              <a:cubicBezTo>
                                <a:pt x="664487" y="300670"/>
                                <a:pt x="658931" y="129617"/>
                                <a:pt x="680362" y="118902"/>
                              </a:cubicBezTo>
                              <a:cubicBezTo>
                                <a:pt x="685124" y="158193"/>
                                <a:pt x="681156" y="194309"/>
                                <a:pt x="716081" y="195102"/>
                              </a:cubicBezTo>
                              <a:cubicBezTo>
                                <a:pt x="726797" y="207405"/>
                                <a:pt x="741878" y="191531"/>
                                <a:pt x="754181" y="195102"/>
                              </a:cubicBezTo>
                              <a:cubicBezTo>
                                <a:pt x="766087" y="197483"/>
                                <a:pt x="1220906" y="197483"/>
                                <a:pt x="1461412" y="195101"/>
                              </a:cubicBezTo>
                              <a:cubicBezTo>
                                <a:pt x="1491177" y="191926"/>
                                <a:pt x="1468953" y="103027"/>
                                <a:pt x="1489987" y="102233"/>
                              </a:cubicBezTo>
                              <a:cubicBezTo>
                                <a:pt x="1497131" y="100646"/>
                                <a:pt x="1485622" y="220502"/>
                                <a:pt x="1492369" y="247489"/>
                              </a:cubicBezTo>
                              <a:cubicBezTo>
                                <a:pt x="1497528" y="275667"/>
                                <a:pt x="1511022" y="65720"/>
                                <a:pt x="1520944" y="68895"/>
                              </a:cubicBezTo>
                              <a:cubicBezTo>
                                <a:pt x="1530866" y="72070"/>
                                <a:pt x="1545947" y="292336"/>
                                <a:pt x="1551900" y="266539"/>
                              </a:cubicBezTo>
                              <a:cubicBezTo>
                                <a:pt x="1563409" y="288764"/>
                                <a:pt x="1547137" y="128823"/>
                                <a:pt x="1556662" y="116520"/>
                              </a:cubicBezTo>
                              <a:cubicBezTo>
                                <a:pt x="1564996" y="101836"/>
                                <a:pt x="1572934" y="184783"/>
                                <a:pt x="1580475" y="197483"/>
                              </a:cubicBezTo>
                              <a:cubicBezTo>
                                <a:pt x="1588016" y="210183"/>
                                <a:pt x="1573729" y="193911"/>
                                <a:pt x="1601907" y="192720"/>
                              </a:cubicBezTo>
                              <a:cubicBezTo>
                                <a:pt x="1630085" y="191529"/>
                                <a:pt x="1713428" y="194705"/>
                                <a:pt x="1742400" y="195102"/>
                              </a:cubicBezTo>
                              <a:cubicBezTo>
                                <a:pt x="1771372" y="195499"/>
                                <a:pt x="1755894" y="164146"/>
                                <a:pt x="1768594" y="159383"/>
                              </a:cubicBezTo>
                              <a:cubicBezTo>
                                <a:pt x="1781294" y="154620"/>
                                <a:pt x="1774547" y="213755"/>
                                <a:pt x="1782881" y="223677"/>
                              </a:cubicBezTo>
                              <a:cubicBezTo>
                                <a:pt x="1791215" y="233599"/>
                                <a:pt x="1800741" y="181608"/>
                                <a:pt x="1809075" y="173670"/>
                              </a:cubicBezTo>
                              <a:cubicBezTo>
                                <a:pt x="1817409" y="165732"/>
                                <a:pt x="1816218" y="215342"/>
                                <a:pt x="1823362" y="221295"/>
                              </a:cubicBezTo>
                              <a:cubicBezTo>
                                <a:pt x="1830506" y="227248"/>
                                <a:pt x="1834871" y="183196"/>
                                <a:pt x="1842412" y="176052"/>
                              </a:cubicBezTo>
                              <a:cubicBezTo>
                                <a:pt x="1849953" y="168908"/>
                                <a:pt x="1846778" y="197880"/>
                                <a:pt x="1856700" y="199864"/>
                              </a:cubicBezTo>
                              <a:cubicBezTo>
                                <a:pt x="1866622" y="201848"/>
                                <a:pt x="1890830" y="187164"/>
                                <a:pt x="1901943" y="187958"/>
                              </a:cubicBezTo>
                              <a:lnTo>
                                <a:pt x="1935282" y="183196"/>
                              </a:lnTo>
                              <a:lnTo>
                                <a:pt x="2916891" y="188320"/>
                              </a:lnTo>
                            </a:path>
                          </a:pathLst>
                        </a:custGeom>
                        <a:ln w="38100">
                          <a:solidFill>
                            <a:srgbClr val="9A089A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 sz="1143"/>
                        </a:p>
                      </p:txBody>
                    </p:sp>
                    <p:cxnSp>
                      <p:nvCxnSpPr>
                        <p:cNvPr id="42" name="Přímá spojnice 41"/>
                        <p:cNvCxnSpPr/>
                        <p:nvPr/>
                      </p:nvCxnSpPr>
                      <p:spPr>
                        <a:xfrm>
                          <a:off x="5332476" y="4602286"/>
                          <a:ext cx="0" cy="4390821"/>
                        </a:xfrm>
                        <a:prstGeom prst="line">
                          <a:avLst/>
                        </a:prstGeom>
                        <a:ln w="3175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prstDash val="dash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3" name="Přímá spojnice 42"/>
                        <p:cNvCxnSpPr/>
                        <p:nvPr/>
                      </p:nvCxnSpPr>
                      <p:spPr>
                        <a:xfrm>
                          <a:off x="5507540" y="4602286"/>
                          <a:ext cx="0" cy="4390821"/>
                        </a:xfrm>
                        <a:prstGeom prst="line">
                          <a:avLst/>
                        </a:prstGeom>
                        <a:ln w="3175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prstDash val="dash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4" name="Přímá spojnice 43"/>
                        <p:cNvCxnSpPr/>
                        <p:nvPr/>
                      </p:nvCxnSpPr>
                      <p:spPr>
                        <a:xfrm>
                          <a:off x="6309508" y="4602286"/>
                          <a:ext cx="0" cy="4390821"/>
                        </a:xfrm>
                        <a:prstGeom prst="line">
                          <a:avLst/>
                        </a:prstGeom>
                        <a:ln w="3175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prstDash val="dash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5" name="Přímá spojnice 44"/>
                        <p:cNvCxnSpPr/>
                        <p:nvPr/>
                      </p:nvCxnSpPr>
                      <p:spPr>
                        <a:xfrm>
                          <a:off x="6583892" y="4602286"/>
                          <a:ext cx="0" cy="4390821"/>
                        </a:xfrm>
                        <a:prstGeom prst="line">
                          <a:avLst/>
                        </a:prstGeom>
                        <a:ln w="3175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prstDash val="dash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cxnSp>
                    <p:nvCxnSpPr>
                      <p:cNvPr id="24" name="Přímá spojnice 23"/>
                      <p:cNvCxnSpPr/>
                      <p:nvPr/>
                    </p:nvCxnSpPr>
                    <p:spPr>
                      <a:xfrm>
                        <a:off x="2731709" y="4712127"/>
                        <a:ext cx="0" cy="5364000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  <a:prstDash val="soli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26" name="Přímá spojnice 25"/>
                    <p:cNvCxnSpPr/>
                    <p:nvPr/>
                  </p:nvCxnSpPr>
                  <p:spPr>
                    <a:xfrm>
                      <a:off x="2735948" y="1028228"/>
                      <a:ext cx="0" cy="9000000"/>
                    </a:xfrm>
                    <a:prstGeom prst="line">
                      <a:avLst/>
                    </a:prstGeom>
                    <a:ln w="3175">
                      <a:solidFill>
                        <a:schemeClr val="tx1"/>
                      </a:solidFill>
                      <a:prstDash val="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8" name="Přímá spojnice 27"/>
                    <p:cNvCxnSpPr/>
                    <p:nvPr/>
                  </p:nvCxnSpPr>
                  <p:spPr>
                    <a:xfrm>
                      <a:off x="8735013" y="1028228"/>
                      <a:ext cx="0" cy="9000000"/>
                    </a:xfrm>
                    <a:prstGeom prst="line">
                      <a:avLst/>
                    </a:prstGeom>
                    <a:ln w="3175">
                      <a:solidFill>
                        <a:schemeClr val="tx1"/>
                      </a:solidFill>
                      <a:prstDash val="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0" name="Přímá spojnice 29"/>
                    <p:cNvCxnSpPr/>
                    <p:nvPr/>
                  </p:nvCxnSpPr>
                  <p:spPr>
                    <a:xfrm>
                      <a:off x="3040748" y="1028228"/>
                      <a:ext cx="0" cy="9000000"/>
                    </a:xfrm>
                    <a:prstGeom prst="line">
                      <a:avLst/>
                    </a:prstGeom>
                    <a:ln w="3175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6" name="TextovéPole 5"/>
                  <p:cNvSpPr txBox="1"/>
                  <p:nvPr/>
                </p:nvSpPr>
                <p:spPr>
                  <a:xfrm>
                    <a:off x="2011072" y="4513051"/>
                    <a:ext cx="804288" cy="42243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cs-CZ" sz="1143" dirty="0"/>
                      <a:t>TK4</a:t>
                    </a:r>
                  </a:p>
                </p:txBody>
              </p:sp>
              <p:sp>
                <p:nvSpPr>
                  <p:cNvPr id="41" name="TextovéPole 40"/>
                  <p:cNvSpPr txBox="1"/>
                  <p:nvPr/>
                </p:nvSpPr>
                <p:spPr>
                  <a:xfrm>
                    <a:off x="2011072" y="5237496"/>
                    <a:ext cx="804288" cy="42243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cs-CZ" sz="1143" dirty="0"/>
                      <a:t>TK3</a:t>
                    </a:r>
                  </a:p>
                </p:txBody>
              </p:sp>
              <p:sp>
                <p:nvSpPr>
                  <p:cNvPr id="46" name="TextovéPole 45"/>
                  <p:cNvSpPr txBox="1"/>
                  <p:nvPr/>
                </p:nvSpPr>
                <p:spPr>
                  <a:xfrm>
                    <a:off x="2011072" y="6192763"/>
                    <a:ext cx="804288" cy="42243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cs-CZ" sz="1143" dirty="0"/>
                      <a:t>TK2</a:t>
                    </a:r>
                  </a:p>
                </p:txBody>
              </p:sp>
              <p:sp>
                <p:nvSpPr>
                  <p:cNvPr id="47" name="TextovéPole 46"/>
                  <p:cNvSpPr txBox="1"/>
                  <p:nvPr/>
                </p:nvSpPr>
                <p:spPr>
                  <a:xfrm>
                    <a:off x="2011072" y="9145091"/>
                    <a:ext cx="804288" cy="42243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cs-CZ" sz="1143" dirty="0"/>
                      <a:t>TK1</a:t>
                    </a:r>
                  </a:p>
                </p:txBody>
              </p:sp>
              <p:sp>
                <p:nvSpPr>
                  <p:cNvPr id="48" name="TextovéPole 47"/>
                  <p:cNvSpPr txBox="1"/>
                  <p:nvPr/>
                </p:nvSpPr>
                <p:spPr>
                  <a:xfrm>
                    <a:off x="2664396" y="1575174"/>
                    <a:ext cx="804288" cy="42243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cs-CZ" sz="1143" dirty="0"/>
                      <a:t>1</a:t>
                    </a:r>
                  </a:p>
                </p:txBody>
              </p:sp>
              <p:sp>
                <p:nvSpPr>
                  <p:cNvPr id="49" name="TextovéPole 48"/>
                  <p:cNvSpPr txBox="1"/>
                  <p:nvPr/>
                </p:nvSpPr>
                <p:spPr>
                  <a:xfrm>
                    <a:off x="3433723" y="504131"/>
                    <a:ext cx="804288" cy="42243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cs-CZ" sz="1143" dirty="0"/>
                      <a:t>2</a:t>
                    </a:r>
                  </a:p>
                </p:txBody>
              </p:sp>
              <p:sp>
                <p:nvSpPr>
                  <p:cNvPr id="50" name="TextovéPole 49"/>
                  <p:cNvSpPr txBox="1"/>
                  <p:nvPr/>
                </p:nvSpPr>
                <p:spPr>
                  <a:xfrm>
                    <a:off x="5100468" y="1368226"/>
                    <a:ext cx="804288" cy="42243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cs-CZ" sz="1143" dirty="0"/>
                      <a:t>3</a:t>
                    </a:r>
                  </a:p>
                </p:txBody>
              </p:sp>
              <p:sp>
                <p:nvSpPr>
                  <p:cNvPr id="51" name="TextovéPole 50"/>
                  <p:cNvSpPr txBox="1"/>
                  <p:nvPr/>
                </p:nvSpPr>
                <p:spPr>
                  <a:xfrm>
                    <a:off x="2945212" y="3269305"/>
                    <a:ext cx="804288" cy="42243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cs-CZ" sz="1143" dirty="0"/>
                      <a:t>4</a:t>
                    </a:r>
                  </a:p>
                </p:txBody>
              </p:sp>
              <p:sp>
                <p:nvSpPr>
                  <p:cNvPr id="52" name="TextovéPole 51"/>
                  <p:cNvSpPr txBox="1"/>
                  <p:nvPr/>
                </p:nvSpPr>
                <p:spPr>
                  <a:xfrm>
                    <a:off x="3537286" y="2746085"/>
                    <a:ext cx="804288" cy="42243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cs-CZ" sz="1143" dirty="0"/>
                      <a:t>5</a:t>
                    </a:r>
                  </a:p>
                </p:txBody>
              </p:sp>
              <p:sp>
                <p:nvSpPr>
                  <p:cNvPr id="53" name="TextovéPole 52"/>
                  <p:cNvSpPr txBox="1"/>
                  <p:nvPr/>
                </p:nvSpPr>
                <p:spPr>
                  <a:xfrm>
                    <a:off x="5502613" y="2898485"/>
                    <a:ext cx="804288" cy="42243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cs-CZ" sz="1143" dirty="0"/>
                      <a:t>6</a:t>
                    </a:r>
                  </a:p>
                </p:txBody>
              </p:sp>
              <p:sp>
                <p:nvSpPr>
                  <p:cNvPr id="54" name="TextovéPole 53"/>
                  <p:cNvSpPr txBox="1"/>
                  <p:nvPr/>
                </p:nvSpPr>
                <p:spPr>
                  <a:xfrm>
                    <a:off x="6036572" y="3050885"/>
                    <a:ext cx="804288" cy="42243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cs-CZ" sz="1143" dirty="0"/>
                      <a:t>7</a:t>
                    </a:r>
                  </a:p>
                </p:txBody>
              </p:sp>
              <p:sp>
                <p:nvSpPr>
                  <p:cNvPr id="55" name="TextovéPole 54"/>
                  <p:cNvSpPr txBox="1"/>
                  <p:nvPr/>
                </p:nvSpPr>
                <p:spPr>
                  <a:xfrm>
                    <a:off x="5472707" y="4824611"/>
                    <a:ext cx="804288" cy="42243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cs-CZ" sz="1143" dirty="0"/>
                      <a:t>9</a:t>
                    </a:r>
                  </a:p>
                </p:txBody>
              </p:sp>
              <p:sp>
                <p:nvSpPr>
                  <p:cNvPr id="56" name="TextovéPole 55"/>
                  <p:cNvSpPr txBox="1"/>
                  <p:nvPr/>
                </p:nvSpPr>
                <p:spPr>
                  <a:xfrm>
                    <a:off x="3960540" y="6192763"/>
                    <a:ext cx="804288" cy="42243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cs-CZ" sz="1143" dirty="0"/>
                      <a:t>7</a:t>
                    </a:r>
                  </a:p>
                </p:txBody>
              </p:sp>
              <p:sp>
                <p:nvSpPr>
                  <p:cNvPr id="57" name="TextovéPole 56"/>
                  <p:cNvSpPr txBox="1"/>
                  <p:nvPr/>
                </p:nvSpPr>
                <p:spPr>
                  <a:xfrm>
                    <a:off x="4752628" y="4229382"/>
                    <a:ext cx="804288" cy="42243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cs-CZ" sz="1143" dirty="0"/>
                      <a:t>8</a:t>
                    </a:r>
                  </a:p>
                </p:txBody>
              </p:sp>
              <p:sp>
                <p:nvSpPr>
                  <p:cNvPr id="58" name="TextovéPole 57"/>
                  <p:cNvSpPr txBox="1"/>
                  <p:nvPr/>
                </p:nvSpPr>
                <p:spPr>
                  <a:xfrm>
                    <a:off x="6237232" y="8765886"/>
                    <a:ext cx="804288" cy="42243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cs-CZ" sz="1143" dirty="0"/>
                      <a:t>10</a:t>
                    </a:r>
                  </a:p>
                </p:txBody>
              </p:sp>
            </p:grpSp>
            <p:sp>
              <p:nvSpPr>
                <p:cNvPr id="60" name="Volný tvar 59"/>
                <p:cNvSpPr/>
                <p:nvPr/>
              </p:nvSpPr>
              <p:spPr>
                <a:xfrm>
                  <a:off x="3160926" y="9162978"/>
                  <a:ext cx="6909768" cy="496652"/>
                </a:xfrm>
                <a:custGeom>
                  <a:avLst/>
                  <a:gdLst>
                    <a:gd name="connsiteX0" fmla="*/ 0 w 2733675"/>
                    <a:gd name="connsiteY0" fmla="*/ 133692 h 224447"/>
                    <a:gd name="connsiteX1" fmla="*/ 142875 w 2733675"/>
                    <a:gd name="connsiteY1" fmla="*/ 62255 h 224447"/>
                    <a:gd name="connsiteX2" fmla="*/ 228600 w 2733675"/>
                    <a:gd name="connsiteY2" fmla="*/ 52730 h 224447"/>
                    <a:gd name="connsiteX3" fmla="*/ 347663 w 2733675"/>
                    <a:gd name="connsiteY3" fmla="*/ 119405 h 224447"/>
                    <a:gd name="connsiteX4" fmla="*/ 376238 w 2733675"/>
                    <a:gd name="connsiteY4" fmla="*/ 157505 h 224447"/>
                    <a:gd name="connsiteX5" fmla="*/ 509588 w 2733675"/>
                    <a:gd name="connsiteY5" fmla="*/ 109880 h 224447"/>
                    <a:gd name="connsiteX6" fmla="*/ 571500 w 2733675"/>
                    <a:gd name="connsiteY6" fmla="*/ 81305 h 224447"/>
                    <a:gd name="connsiteX7" fmla="*/ 676275 w 2733675"/>
                    <a:gd name="connsiteY7" fmla="*/ 209892 h 224447"/>
                    <a:gd name="connsiteX8" fmla="*/ 814388 w 2733675"/>
                    <a:gd name="connsiteY8" fmla="*/ 200367 h 224447"/>
                    <a:gd name="connsiteX9" fmla="*/ 1347788 w 2733675"/>
                    <a:gd name="connsiteY9" fmla="*/ 71780 h 224447"/>
                    <a:gd name="connsiteX10" fmla="*/ 1585913 w 2733675"/>
                    <a:gd name="connsiteY10" fmla="*/ 9867 h 224447"/>
                    <a:gd name="connsiteX11" fmla="*/ 1647825 w 2733675"/>
                    <a:gd name="connsiteY11" fmla="*/ 14630 h 224447"/>
                    <a:gd name="connsiteX12" fmla="*/ 1771650 w 2733675"/>
                    <a:gd name="connsiteY12" fmla="*/ 147980 h 224447"/>
                    <a:gd name="connsiteX13" fmla="*/ 1971675 w 2733675"/>
                    <a:gd name="connsiteY13" fmla="*/ 224180 h 224447"/>
                    <a:gd name="connsiteX14" fmla="*/ 2495550 w 2733675"/>
                    <a:gd name="connsiteY14" fmla="*/ 171792 h 224447"/>
                    <a:gd name="connsiteX15" fmla="*/ 2733675 w 2733675"/>
                    <a:gd name="connsiteY15" fmla="*/ 133692 h 224447"/>
                    <a:gd name="connsiteX0" fmla="*/ 0 w 2733675"/>
                    <a:gd name="connsiteY0" fmla="*/ 133692 h 224447"/>
                    <a:gd name="connsiteX1" fmla="*/ 142875 w 2733675"/>
                    <a:gd name="connsiteY1" fmla="*/ 62255 h 224447"/>
                    <a:gd name="connsiteX2" fmla="*/ 228600 w 2733675"/>
                    <a:gd name="connsiteY2" fmla="*/ 52730 h 224447"/>
                    <a:gd name="connsiteX3" fmla="*/ 323851 w 2733675"/>
                    <a:gd name="connsiteY3" fmla="*/ 90830 h 224447"/>
                    <a:gd name="connsiteX4" fmla="*/ 376238 w 2733675"/>
                    <a:gd name="connsiteY4" fmla="*/ 157505 h 224447"/>
                    <a:gd name="connsiteX5" fmla="*/ 509588 w 2733675"/>
                    <a:gd name="connsiteY5" fmla="*/ 109880 h 224447"/>
                    <a:gd name="connsiteX6" fmla="*/ 571500 w 2733675"/>
                    <a:gd name="connsiteY6" fmla="*/ 81305 h 224447"/>
                    <a:gd name="connsiteX7" fmla="*/ 676275 w 2733675"/>
                    <a:gd name="connsiteY7" fmla="*/ 209892 h 224447"/>
                    <a:gd name="connsiteX8" fmla="*/ 814388 w 2733675"/>
                    <a:gd name="connsiteY8" fmla="*/ 200367 h 224447"/>
                    <a:gd name="connsiteX9" fmla="*/ 1347788 w 2733675"/>
                    <a:gd name="connsiteY9" fmla="*/ 71780 h 224447"/>
                    <a:gd name="connsiteX10" fmla="*/ 1585913 w 2733675"/>
                    <a:gd name="connsiteY10" fmla="*/ 9867 h 224447"/>
                    <a:gd name="connsiteX11" fmla="*/ 1647825 w 2733675"/>
                    <a:gd name="connsiteY11" fmla="*/ 14630 h 224447"/>
                    <a:gd name="connsiteX12" fmla="*/ 1771650 w 2733675"/>
                    <a:gd name="connsiteY12" fmla="*/ 147980 h 224447"/>
                    <a:gd name="connsiteX13" fmla="*/ 1971675 w 2733675"/>
                    <a:gd name="connsiteY13" fmla="*/ 224180 h 224447"/>
                    <a:gd name="connsiteX14" fmla="*/ 2495550 w 2733675"/>
                    <a:gd name="connsiteY14" fmla="*/ 171792 h 224447"/>
                    <a:gd name="connsiteX15" fmla="*/ 2733675 w 2733675"/>
                    <a:gd name="connsiteY15" fmla="*/ 133692 h 224447"/>
                    <a:gd name="connsiteX0" fmla="*/ 0 w 2733675"/>
                    <a:gd name="connsiteY0" fmla="*/ 133692 h 224447"/>
                    <a:gd name="connsiteX1" fmla="*/ 142875 w 2733675"/>
                    <a:gd name="connsiteY1" fmla="*/ 62255 h 224447"/>
                    <a:gd name="connsiteX2" fmla="*/ 228600 w 2733675"/>
                    <a:gd name="connsiteY2" fmla="*/ 52730 h 224447"/>
                    <a:gd name="connsiteX3" fmla="*/ 323851 w 2733675"/>
                    <a:gd name="connsiteY3" fmla="*/ 90830 h 224447"/>
                    <a:gd name="connsiteX4" fmla="*/ 376238 w 2733675"/>
                    <a:gd name="connsiteY4" fmla="*/ 157505 h 224447"/>
                    <a:gd name="connsiteX5" fmla="*/ 481013 w 2733675"/>
                    <a:gd name="connsiteY5" fmla="*/ 109880 h 224447"/>
                    <a:gd name="connsiteX6" fmla="*/ 571500 w 2733675"/>
                    <a:gd name="connsiteY6" fmla="*/ 81305 h 224447"/>
                    <a:gd name="connsiteX7" fmla="*/ 676275 w 2733675"/>
                    <a:gd name="connsiteY7" fmla="*/ 209892 h 224447"/>
                    <a:gd name="connsiteX8" fmla="*/ 814388 w 2733675"/>
                    <a:gd name="connsiteY8" fmla="*/ 200367 h 224447"/>
                    <a:gd name="connsiteX9" fmla="*/ 1347788 w 2733675"/>
                    <a:gd name="connsiteY9" fmla="*/ 71780 h 224447"/>
                    <a:gd name="connsiteX10" fmla="*/ 1585913 w 2733675"/>
                    <a:gd name="connsiteY10" fmla="*/ 9867 h 224447"/>
                    <a:gd name="connsiteX11" fmla="*/ 1647825 w 2733675"/>
                    <a:gd name="connsiteY11" fmla="*/ 14630 h 224447"/>
                    <a:gd name="connsiteX12" fmla="*/ 1771650 w 2733675"/>
                    <a:gd name="connsiteY12" fmla="*/ 147980 h 224447"/>
                    <a:gd name="connsiteX13" fmla="*/ 1971675 w 2733675"/>
                    <a:gd name="connsiteY13" fmla="*/ 224180 h 224447"/>
                    <a:gd name="connsiteX14" fmla="*/ 2495550 w 2733675"/>
                    <a:gd name="connsiteY14" fmla="*/ 171792 h 224447"/>
                    <a:gd name="connsiteX15" fmla="*/ 2733675 w 2733675"/>
                    <a:gd name="connsiteY15" fmla="*/ 133692 h 224447"/>
                    <a:gd name="connsiteX0" fmla="*/ 0 w 2733675"/>
                    <a:gd name="connsiteY0" fmla="*/ 133692 h 224447"/>
                    <a:gd name="connsiteX1" fmla="*/ 142875 w 2733675"/>
                    <a:gd name="connsiteY1" fmla="*/ 62255 h 224447"/>
                    <a:gd name="connsiteX2" fmla="*/ 228600 w 2733675"/>
                    <a:gd name="connsiteY2" fmla="*/ 52730 h 224447"/>
                    <a:gd name="connsiteX3" fmla="*/ 323851 w 2733675"/>
                    <a:gd name="connsiteY3" fmla="*/ 90830 h 224447"/>
                    <a:gd name="connsiteX4" fmla="*/ 376238 w 2733675"/>
                    <a:gd name="connsiteY4" fmla="*/ 157505 h 224447"/>
                    <a:gd name="connsiteX5" fmla="*/ 481013 w 2733675"/>
                    <a:gd name="connsiteY5" fmla="*/ 109880 h 224447"/>
                    <a:gd name="connsiteX6" fmla="*/ 585787 w 2733675"/>
                    <a:gd name="connsiteY6" fmla="*/ 86068 h 224447"/>
                    <a:gd name="connsiteX7" fmla="*/ 676275 w 2733675"/>
                    <a:gd name="connsiteY7" fmla="*/ 209892 h 224447"/>
                    <a:gd name="connsiteX8" fmla="*/ 814388 w 2733675"/>
                    <a:gd name="connsiteY8" fmla="*/ 200367 h 224447"/>
                    <a:gd name="connsiteX9" fmla="*/ 1347788 w 2733675"/>
                    <a:gd name="connsiteY9" fmla="*/ 71780 h 224447"/>
                    <a:gd name="connsiteX10" fmla="*/ 1585913 w 2733675"/>
                    <a:gd name="connsiteY10" fmla="*/ 9867 h 224447"/>
                    <a:gd name="connsiteX11" fmla="*/ 1647825 w 2733675"/>
                    <a:gd name="connsiteY11" fmla="*/ 14630 h 224447"/>
                    <a:gd name="connsiteX12" fmla="*/ 1771650 w 2733675"/>
                    <a:gd name="connsiteY12" fmla="*/ 147980 h 224447"/>
                    <a:gd name="connsiteX13" fmla="*/ 1971675 w 2733675"/>
                    <a:gd name="connsiteY13" fmla="*/ 224180 h 224447"/>
                    <a:gd name="connsiteX14" fmla="*/ 2495550 w 2733675"/>
                    <a:gd name="connsiteY14" fmla="*/ 171792 h 224447"/>
                    <a:gd name="connsiteX15" fmla="*/ 2733675 w 2733675"/>
                    <a:gd name="connsiteY15" fmla="*/ 133692 h 224447"/>
                    <a:gd name="connsiteX0" fmla="*/ 0 w 2733675"/>
                    <a:gd name="connsiteY0" fmla="*/ 133692 h 224447"/>
                    <a:gd name="connsiteX1" fmla="*/ 142875 w 2733675"/>
                    <a:gd name="connsiteY1" fmla="*/ 62255 h 224447"/>
                    <a:gd name="connsiteX2" fmla="*/ 228600 w 2733675"/>
                    <a:gd name="connsiteY2" fmla="*/ 52730 h 224447"/>
                    <a:gd name="connsiteX3" fmla="*/ 323851 w 2733675"/>
                    <a:gd name="connsiteY3" fmla="*/ 90830 h 224447"/>
                    <a:gd name="connsiteX4" fmla="*/ 376238 w 2733675"/>
                    <a:gd name="connsiteY4" fmla="*/ 157505 h 224447"/>
                    <a:gd name="connsiteX5" fmla="*/ 481013 w 2733675"/>
                    <a:gd name="connsiteY5" fmla="*/ 109880 h 224447"/>
                    <a:gd name="connsiteX6" fmla="*/ 585787 w 2733675"/>
                    <a:gd name="connsiteY6" fmla="*/ 86068 h 224447"/>
                    <a:gd name="connsiteX7" fmla="*/ 676275 w 2733675"/>
                    <a:gd name="connsiteY7" fmla="*/ 209892 h 224447"/>
                    <a:gd name="connsiteX8" fmla="*/ 814388 w 2733675"/>
                    <a:gd name="connsiteY8" fmla="*/ 200367 h 224447"/>
                    <a:gd name="connsiteX9" fmla="*/ 1347788 w 2733675"/>
                    <a:gd name="connsiteY9" fmla="*/ 71780 h 224447"/>
                    <a:gd name="connsiteX10" fmla="*/ 1585913 w 2733675"/>
                    <a:gd name="connsiteY10" fmla="*/ 9867 h 224447"/>
                    <a:gd name="connsiteX11" fmla="*/ 1647825 w 2733675"/>
                    <a:gd name="connsiteY11" fmla="*/ 14630 h 224447"/>
                    <a:gd name="connsiteX12" fmla="*/ 1771650 w 2733675"/>
                    <a:gd name="connsiteY12" fmla="*/ 147980 h 224447"/>
                    <a:gd name="connsiteX13" fmla="*/ 1985963 w 2733675"/>
                    <a:gd name="connsiteY13" fmla="*/ 224180 h 224447"/>
                    <a:gd name="connsiteX14" fmla="*/ 2495550 w 2733675"/>
                    <a:gd name="connsiteY14" fmla="*/ 171792 h 224447"/>
                    <a:gd name="connsiteX15" fmla="*/ 2733675 w 2733675"/>
                    <a:gd name="connsiteY15" fmla="*/ 133692 h 224447"/>
                    <a:gd name="connsiteX0" fmla="*/ 0 w 2733675"/>
                    <a:gd name="connsiteY0" fmla="*/ 133380 h 224241"/>
                    <a:gd name="connsiteX1" fmla="*/ 142875 w 2733675"/>
                    <a:gd name="connsiteY1" fmla="*/ 61943 h 224241"/>
                    <a:gd name="connsiteX2" fmla="*/ 228600 w 2733675"/>
                    <a:gd name="connsiteY2" fmla="*/ 52418 h 224241"/>
                    <a:gd name="connsiteX3" fmla="*/ 323851 w 2733675"/>
                    <a:gd name="connsiteY3" fmla="*/ 90518 h 224241"/>
                    <a:gd name="connsiteX4" fmla="*/ 376238 w 2733675"/>
                    <a:gd name="connsiteY4" fmla="*/ 157193 h 224241"/>
                    <a:gd name="connsiteX5" fmla="*/ 481013 w 2733675"/>
                    <a:gd name="connsiteY5" fmla="*/ 109568 h 224241"/>
                    <a:gd name="connsiteX6" fmla="*/ 585787 w 2733675"/>
                    <a:gd name="connsiteY6" fmla="*/ 85756 h 224241"/>
                    <a:gd name="connsiteX7" fmla="*/ 676275 w 2733675"/>
                    <a:gd name="connsiteY7" fmla="*/ 209580 h 224241"/>
                    <a:gd name="connsiteX8" fmla="*/ 814388 w 2733675"/>
                    <a:gd name="connsiteY8" fmla="*/ 200055 h 224241"/>
                    <a:gd name="connsiteX9" fmla="*/ 1347788 w 2733675"/>
                    <a:gd name="connsiteY9" fmla="*/ 71468 h 224241"/>
                    <a:gd name="connsiteX10" fmla="*/ 1585913 w 2733675"/>
                    <a:gd name="connsiteY10" fmla="*/ 9555 h 224241"/>
                    <a:gd name="connsiteX11" fmla="*/ 1647825 w 2733675"/>
                    <a:gd name="connsiteY11" fmla="*/ 14318 h 224241"/>
                    <a:gd name="connsiteX12" fmla="*/ 1766887 w 2733675"/>
                    <a:gd name="connsiteY12" fmla="*/ 142906 h 224241"/>
                    <a:gd name="connsiteX13" fmla="*/ 1985963 w 2733675"/>
                    <a:gd name="connsiteY13" fmla="*/ 223868 h 224241"/>
                    <a:gd name="connsiteX14" fmla="*/ 2495550 w 2733675"/>
                    <a:gd name="connsiteY14" fmla="*/ 171480 h 224241"/>
                    <a:gd name="connsiteX15" fmla="*/ 2733675 w 2733675"/>
                    <a:gd name="connsiteY15" fmla="*/ 133380 h 224241"/>
                    <a:gd name="connsiteX0" fmla="*/ 0 w 2733675"/>
                    <a:gd name="connsiteY0" fmla="*/ 139300 h 230161"/>
                    <a:gd name="connsiteX1" fmla="*/ 142875 w 2733675"/>
                    <a:gd name="connsiteY1" fmla="*/ 67863 h 230161"/>
                    <a:gd name="connsiteX2" fmla="*/ 228600 w 2733675"/>
                    <a:gd name="connsiteY2" fmla="*/ 58338 h 230161"/>
                    <a:gd name="connsiteX3" fmla="*/ 323851 w 2733675"/>
                    <a:gd name="connsiteY3" fmla="*/ 96438 h 230161"/>
                    <a:gd name="connsiteX4" fmla="*/ 376238 w 2733675"/>
                    <a:gd name="connsiteY4" fmla="*/ 163113 h 230161"/>
                    <a:gd name="connsiteX5" fmla="*/ 481013 w 2733675"/>
                    <a:gd name="connsiteY5" fmla="*/ 115488 h 230161"/>
                    <a:gd name="connsiteX6" fmla="*/ 585787 w 2733675"/>
                    <a:gd name="connsiteY6" fmla="*/ 91676 h 230161"/>
                    <a:gd name="connsiteX7" fmla="*/ 676275 w 2733675"/>
                    <a:gd name="connsiteY7" fmla="*/ 215500 h 230161"/>
                    <a:gd name="connsiteX8" fmla="*/ 814388 w 2733675"/>
                    <a:gd name="connsiteY8" fmla="*/ 205975 h 230161"/>
                    <a:gd name="connsiteX9" fmla="*/ 1347788 w 2733675"/>
                    <a:gd name="connsiteY9" fmla="*/ 77388 h 230161"/>
                    <a:gd name="connsiteX10" fmla="*/ 1566863 w 2733675"/>
                    <a:gd name="connsiteY10" fmla="*/ 5950 h 230161"/>
                    <a:gd name="connsiteX11" fmla="*/ 1647825 w 2733675"/>
                    <a:gd name="connsiteY11" fmla="*/ 20238 h 230161"/>
                    <a:gd name="connsiteX12" fmla="*/ 1766887 w 2733675"/>
                    <a:gd name="connsiteY12" fmla="*/ 148826 h 230161"/>
                    <a:gd name="connsiteX13" fmla="*/ 1985963 w 2733675"/>
                    <a:gd name="connsiteY13" fmla="*/ 229788 h 230161"/>
                    <a:gd name="connsiteX14" fmla="*/ 2495550 w 2733675"/>
                    <a:gd name="connsiteY14" fmla="*/ 177400 h 230161"/>
                    <a:gd name="connsiteX15" fmla="*/ 2733675 w 2733675"/>
                    <a:gd name="connsiteY15" fmla="*/ 139300 h 230161"/>
                    <a:gd name="connsiteX0" fmla="*/ 0 w 2733675"/>
                    <a:gd name="connsiteY0" fmla="*/ 129155 h 220016"/>
                    <a:gd name="connsiteX1" fmla="*/ 142875 w 2733675"/>
                    <a:gd name="connsiteY1" fmla="*/ 57718 h 220016"/>
                    <a:gd name="connsiteX2" fmla="*/ 228600 w 2733675"/>
                    <a:gd name="connsiteY2" fmla="*/ 48193 h 220016"/>
                    <a:gd name="connsiteX3" fmla="*/ 323851 w 2733675"/>
                    <a:gd name="connsiteY3" fmla="*/ 86293 h 220016"/>
                    <a:gd name="connsiteX4" fmla="*/ 376238 w 2733675"/>
                    <a:gd name="connsiteY4" fmla="*/ 152968 h 220016"/>
                    <a:gd name="connsiteX5" fmla="*/ 481013 w 2733675"/>
                    <a:gd name="connsiteY5" fmla="*/ 105343 h 220016"/>
                    <a:gd name="connsiteX6" fmla="*/ 585787 w 2733675"/>
                    <a:gd name="connsiteY6" fmla="*/ 81531 h 220016"/>
                    <a:gd name="connsiteX7" fmla="*/ 676275 w 2733675"/>
                    <a:gd name="connsiteY7" fmla="*/ 205355 h 220016"/>
                    <a:gd name="connsiteX8" fmla="*/ 814388 w 2733675"/>
                    <a:gd name="connsiteY8" fmla="*/ 195830 h 220016"/>
                    <a:gd name="connsiteX9" fmla="*/ 1347788 w 2733675"/>
                    <a:gd name="connsiteY9" fmla="*/ 67243 h 220016"/>
                    <a:gd name="connsiteX10" fmla="*/ 1566863 w 2733675"/>
                    <a:gd name="connsiteY10" fmla="*/ 14855 h 220016"/>
                    <a:gd name="connsiteX11" fmla="*/ 1647825 w 2733675"/>
                    <a:gd name="connsiteY11" fmla="*/ 10093 h 220016"/>
                    <a:gd name="connsiteX12" fmla="*/ 1766887 w 2733675"/>
                    <a:gd name="connsiteY12" fmla="*/ 138681 h 220016"/>
                    <a:gd name="connsiteX13" fmla="*/ 1985963 w 2733675"/>
                    <a:gd name="connsiteY13" fmla="*/ 219643 h 220016"/>
                    <a:gd name="connsiteX14" fmla="*/ 2495550 w 2733675"/>
                    <a:gd name="connsiteY14" fmla="*/ 167255 h 220016"/>
                    <a:gd name="connsiteX15" fmla="*/ 2733675 w 2733675"/>
                    <a:gd name="connsiteY15" fmla="*/ 129155 h 220016"/>
                    <a:gd name="connsiteX0" fmla="*/ 0 w 2733675"/>
                    <a:gd name="connsiteY0" fmla="*/ 129155 h 220016"/>
                    <a:gd name="connsiteX1" fmla="*/ 142875 w 2733675"/>
                    <a:gd name="connsiteY1" fmla="*/ 57718 h 220016"/>
                    <a:gd name="connsiteX2" fmla="*/ 228600 w 2733675"/>
                    <a:gd name="connsiteY2" fmla="*/ 48193 h 220016"/>
                    <a:gd name="connsiteX3" fmla="*/ 323851 w 2733675"/>
                    <a:gd name="connsiteY3" fmla="*/ 86293 h 220016"/>
                    <a:gd name="connsiteX4" fmla="*/ 376238 w 2733675"/>
                    <a:gd name="connsiteY4" fmla="*/ 152968 h 220016"/>
                    <a:gd name="connsiteX5" fmla="*/ 481013 w 2733675"/>
                    <a:gd name="connsiteY5" fmla="*/ 105343 h 220016"/>
                    <a:gd name="connsiteX6" fmla="*/ 585787 w 2733675"/>
                    <a:gd name="connsiteY6" fmla="*/ 81531 h 220016"/>
                    <a:gd name="connsiteX7" fmla="*/ 676275 w 2733675"/>
                    <a:gd name="connsiteY7" fmla="*/ 205355 h 220016"/>
                    <a:gd name="connsiteX8" fmla="*/ 814388 w 2733675"/>
                    <a:gd name="connsiteY8" fmla="*/ 195830 h 220016"/>
                    <a:gd name="connsiteX9" fmla="*/ 1347788 w 2733675"/>
                    <a:gd name="connsiteY9" fmla="*/ 67243 h 220016"/>
                    <a:gd name="connsiteX10" fmla="*/ 1543051 w 2733675"/>
                    <a:gd name="connsiteY10" fmla="*/ 14855 h 220016"/>
                    <a:gd name="connsiteX11" fmla="*/ 1647825 w 2733675"/>
                    <a:gd name="connsiteY11" fmla="*/ 10093 h 220016"/>
                    <a:gd name="connsiteX12" fmla="*/ 1766887 w 2733675"/>
                    <a:gd name="connsiteY12" fmla="*/ 138681 h 220016"/>
                    <a:gd name="connsiteX13" fmla="*/ 1985963 w 2733675"/>
                    <a:gd name="connsiteY13" fmla="*/ 219643 h 220016"/>
                    <a:gd name="connsiteX14" fmla="*/ 2495550 w 2733675"/>
                    <a:gd name="connsiteY14" fmla="*/ 167255 h 220016"/>
                    <a:gd name="connsiteX15" fmla="*/ 2733675 w 2733675"/>
                    <a:gd name="connsiteY15" fmla="*/ 129155 h 220016"/>
                    <a:gd name="connsiteX0" fmla="*/ 0 w 2733675"/>
                    <a:gd name="connsiteY0" fmla="*/ 129155 h 220016"/>
                    <a:gd name="connsiteX1" fmla="*/ 142875 w 2733675"/>
                    <a:gd name="connsiteY1" fmla="*/ 57718 h 220016"/>
                    <a:gd name="connsiteX2" fmla="*/ 228600 w 2733675"/>
                    <a:gd name="connsiteY2" fmla="*/ 48193 h 220016"/>
                    <a:gd name="connsiteX3" fmla="*/ 323851 w 2733675"/>
                    <a:gd name="connsiteY3" fmla="*/ 86293 h 220016"/>
                    <a:gd name="connsiteX4" fmla="*/ 376238 w 2733675"/>
                    <a:gd name="connsiteY4" fmla="*/ 152968 h 220016"/>
                    <a:gd name="connsiteX5" fmla="*/ 481013 w 2733675"/>
                    <a:gd name="connsiteY5" fmla="*/ 105343 h 220016"/>
                    <a:gd name="connsiteX6" fmla="*/ 585787 w 2733675"/>
                    <a:gd name="connsiteY6" fmla="*/ 81531 h 220016"/>
                    <a:gd name="connsiteX7" fmla="*/ 676275 w 2733675"/>
                    <a:gd name="connsiteY7" fmla="*/ 205355 h 220016"/>
                    <a:gd name="connsiteX8" fmla="*/ 814388 w 2733675"/>
                    <a:gd name="connsiteY8" fmla="*/ 195830 h 220016"/>
                    <a:gd name="connsiteX9" fmla="*/ 1309688 w 2733675"/>
                    <a:gd name="connsiteY9" fmla="*/ 67243 h 220016"/>
                    <a:gd name="connsiteX10" fmla="*/ 1543051 w 2733675"/>
                    <a:gd name="connsiteY10" fmla="*/ 14855 h 220016"/>
                    <a:gd name="connsiteX11" fmla="*/ 1647825 w 2733675"/>
                    <a:gd name="connsiteY11" fmla="*/ 10093 h 220016"/>
                    <a:gd name="connsiteX12" fmla="*/ 1766887 w 2733675"/>
                    <a:gd name="connsiteY12" fmla="*/ 138681 h 220016"/>
                    <a:gd name="connsiteX13" fmla="*/ 1985963 w 2733675"/>
                    <a:gd name="connsiteY13" fmla="*/ 219643 h 220016"/>
                    <a:gd name="connsiteX14" fmla="*/ 2495550 w 2733675"/>
                    <a:gd name="connsiteY14" fmla="*/ 167255 h 220016"/>
                    <a:gd name="connsiteX15" fmla="*/ 2733675 w 2733675"/>
                    <a:gd name="connsiteY15" fmla="*/ 129155 h 220016"/>
                    <a:gd name="connsiteX0" fmla="*/ 0 w 2733675"/>
                    <a:gd name="connsiteY0" fmla="*/ 129155 h 220016"/>
                    <a:gd name="connsiteX1" fmla="*/ 142875 w 2733675"/>
                    <a:gd name="connsiteY1" fmla="*/ 57718 h 220016"/>
                    <a:gd name="connsiteX2" fmla="*/ 228600 w 2733675"/>
                    <a:gd name="connsiteY2" fmla="*/ 48193 h 220016"/>
                    <a:gd name="connsiteX3" fmla="*/ 323851 w 2733675"/>
                    <a:gd name="connsiteY3" fmla="*/ 86293 h 220016"/>
                    <a:gd name="connsiteX4" fmla="*/ 376238 w 2733675"/>
                    <a:gd name="connsiteY4" fmla="*/ 152968 h 220016"/>
                    <a:gd name="connsiteX5" fmla="*/ 481013 w 2733675"/>
                    <a:gd name="connsiteY5" fmla="*/ 105343 h 220016"/>
                    <a:gd name="connsiteX6" fmla="*/ 585787 w 2733675"/>
                    <a:gd name="connsiteY6" fmla="*/ 81531 h 220016"/>
                    <a:gd name="connsiteX7" fmla="*/ 657225 w 2733675"/>
                    <a:gd name="connsiteY7" fmla="*/ 186305 h 220016"/>
                    <a:gd name="connsiteX8" fmla="*/ 814388 w 2733675"/>
                    <a:gd name="connsiteY8" fmla="*/ 195830 h 220016"/>
                    <a:gd name="connsiteX9" fmla="*/ 1309688 w 2733675"/>
                    <a:gd name="connsiteY9" fmla="*/ 67243 h 220016"/>
                    <a:gd name="connsiteX10" fmla="*/ 1543051 w 2733675"/>
                    <a:gd name="connsiteY10" fmla="*/ 14855 h 220016"/>
                    <a:gd name="connsiteX11" fmla="*/ 1647825 w 2733675"/>
                    <a:gd name="connsiteY11" fmla="*/ 10093 h 220016"/>
                    <a:gd name="connsiteX12" fmla="*/ 1766887 w 2733675"/>
                    <a:gd name="connsiteY12" fmla="*/ 138681 h 220016"/>
                    <a:gd name="connsiteX13" fmla="*/ 1985963 w 2733675"/>
                    <a:gd name="connsiteY13" fmla="*/ 219643 h 220016"/>
                    <a:gd name="connsiteX14" fmla="*/ 2495550 w 2733675"/>
                    <a:gd name="connsiteY14" fmla="*/ 167255 h 220016"/>
                    <a:gd name="connsiteX15" fmla="*/ 2733675 w 2733675"/>
                    <a:gd name="connsiteY15" fmla="*/ 129155 h 220016"/>
                    <a:gd name="connsiteX0" fmla="*/ 0 w 2733675"/>
                    <a:gd name="connsiteY0" fmla="*/ 129155 h 220016"/>
                    <a:gd name="connsiteX1" fmla="*/ 142875 w 2733675"/>
                    <a:gd name="connsiteY1" fmla="*/ 57718 h 220016"/>
                    <a:gd name="connsiteX2" fmla="*/ 228600 w 2733675"/>
                    <a:gd name="connsiteY2" fmla="*/ 48193 h 220016"/>
                    <a:gd name="connsiteX3" fmla="*/ 304801 w 2733675"/>
                    <a:gd name="connsiteY3" fmla="*/ 86293 h 220016"/>
                    <a:gd name="connsiteX4" fmla="*/ 376238 w 2733675"/>
                    <a:gd name="connsiteY4" fmla="*/ 152968 h 220016"/>
                    <a:gd name="connsiteX5" fmla="*/ 481013 w 2733675"/>
                    <a:gd name="connsiteY5" fmla="*/ 105343 h 220016"/>
                    <a:gd name="connsiteX6" fmla="*/ 585787 w 2733675"/>
                    <a:gd name="connsiteY6" fmla="*/ 81531 h 220016"/>
                    <a:gd name="connsiteX7" fmla="*/ 657225 w 2733675"/>
                    <a:gd name="connsiteY7" fmla="*/ 186305 h 220016"/>
                    <a:gd name="connsiteX8" fmla="*/ 814388 w 2733675"/>
                    <a:gd name="connsiteY8" fmla="*/ 195830 h 220016"/>
                    <a:gd name="connsiteX9" fmla="*/ 1309688 w 2733675"/>
                    <a:gd name="connsiteY9" fmla="*/ 67243 h 220016"/>
                    <a:gd name="connsiteX10" fmla="*/ 1543051 w 2733675"/>
                    <a:gd name="connsiteY10" fmla="*/ 14855 h 220016"/>
                    <a:gd name="connsiteX11" fmla="*/ 1647825 w 2733675"/>
                    <a:gd name="connsiteY11" fmla="*/ 10093 h 220016"/>
                    <a:gd name="connsiteX12" fmla="*/ 1766887 w 2733675"/>
                    <a:gd name="connsiteY12" fmla="*/ 138681 h 220016"/>
                    <a:gd name="connsiteX13" fmla="*/ 1985963 w 2733675"/>
                    <a:gd name="connsiteY13" fmla="*/ 219643 h 220016"/>
                    <a:gd name="connsiteX14" fmla="*/ 2495550 w 2733675"/>
                    <a:gd name="connsiteY14" fmla="*/ 167255 h 220016"/>
                    <a:gd name="connsiteX15" fmla="*/ 2733675 w 2733675"/>
                    <a:gd name="connsiteY15" fmla="*/ 129155 h 220016"/>
                    <a:gd name="connsiteX0" fmla="*/ 0 w 2795763"/>
                    <a:gd name="connsiteY0" fmla="*/ 129155 h 220043"/>
                    <a:gd name="connsiteX1" fmla="*/ 142875 w 2795763"/>
                    <a:gd name="connsiteY1" fmla="*/ 57718 h 220043"/>
                    <a:gd name="connsiteX2" fmla="*/ 228600 w 2795763"/>
                    <a:gd name="connsiteY2" fmla="*/ 48193 h 220043"/>
                    <a:gd name="connsiteX3" fmla="*/ 304801 w 2795763"/>
                    <a:gd name="connsiteY3" fmla="*/ 86293 h 220043"/>
                    <a:gd name="connsiteX4" fmla="*/ 376238 w 2795763"/>
                    <a:gd name="connsiteY4" fmla="*/ 152968 h 220043"/>
                    <a:gd name="connsiteX5" fmla="*/ 481013 w 2795763"/>
                    <a:gd name="connsiteY5" fmla="*/ 105343 h 220043"/>
                    <a:gd name="connsiteX6" fmla="*/ 585787 w 2795763"/>
                    <a:gd name="connsiteY6" fmla="*/ 81531 h 220043"/>
                    <a:gd name="connsiteX7" fmla="*/ 657225 w 2795763"/>
                    <a:gd name="connsiteY7" fmla="*/ 186305 h 220043"/>
                    <a:gd name="connsiteX8" fmla="*/ 814388 w 2795763"/>
                    <a:gd name="connsiteY8" fmla="*/ 195830 h 220043"/>
                    <a:gd name="connsiteX9" fmla="*/ 1309688 w 2795763"/>
                    <a:gd name="connsiteY9" fmla="*/ 67243 h 220043"/>
                    <a:gd name="connsiteX10" fmla="*/ 1543051 w 2795763"/>
                    <a:gd name="connsiteY10" fmla="*/ 14855 h 220043"/>
                    <a:gd name="connsiteX11" fmla="*/ 1647825 w 2795763"/>
                    <a:gd name="connsiteY11" fmla="*/ 10093 h 220043"/>
                    <a:gd name="connsiteX12" fmla="*/ 1766887 w 2795763"/>
                    <a:gd name="connsiteY12" fmla="*/ 138681 h 220043"/>
                    <a:gd name="connsiteX13" fmla="*/ 1985963 w 2795763"/>
                    <a:gd name="connsiteY13" fmla="*/ 219643 h 220043"/>
                    <a:gd name="connsiteX14" fmla="*/ 2495550 w 2795763"/>
                    <a:gd name="connsiteY14" fmla="*/ 167255 h 220043"/>
                    <a:gd name="connsiteX15" fmla="*/ 2795763 w 2795763"/>
                    <a:gd name="connsiteY15" fmla="*/ 109997 h 220043"/>
                    <a:gd name="connsiteX0" fmla="*/ 0 w 2795763"/>
                    <a:gd name="connsiteY0" fmla="*/ 129155 h 220043"/>
                    <a:gd name="connsiteX1" fmla="*/ 25923 w 2795763"/>
                    <a:gd name="connsiteY1" fmla="*/ 122630 h 220043"/>
                    <a:gd name="connsiteX2" fmla="*/ 142875 w 2795763"/>
                    <a:gd name="connsiteY2" fmla="*/ 57718 h 220043"/>
                    <a:gd name="connsiteX3" fmla="*/ 228600 w 2795763"/>
                    <a:gd name="connsiteY3" fmla="*/ 48193 h 220043"/>
                    <a:gd name="connsiteX4" fmla="*/ 304801 w 2795763"/>
                    <a:gd name="connsiteY4" fmla="*/ 86293 h 220043"/>
                    <a:gd name="connsiteX5" fmla="*/ 376238 w 2795763"/>
                    <a:gd name="connsiteY5" fmla="*/ 152968 h 220043"/>
                    <a:gd name="connsiteX6" fmla="*/ 481013 w 2795763"/>
                    <a:gd name="connsiteY6" fmla="*/ 105343 h 220043"/>
                    <a:gd name="connsiteX7" fmla="*/ 585787 w 2795763"/>
                    <a:gd name="connsiteY7" fmla="*/ 81531 h 220043"/>
                    <a:gd name="connsiteX8" fmla="*/ 657225 w 2795763"/>
                    <a:gd name="connsiteY8" fmla="*/ 186305 h 220043"/>
                    <a:gd name="connsiteX9" fmla="*/ 814388 w 2795763"/>
                    <a:gd name="connsiteY9" fmla="*/ 195830 h 220043"/>
                    <a:gd name="connsiteX10" fmla="*/ 1309688 w 2795763"/>
                    <a:gd name="connsiteY10" fmla="*/ 67243 h 220043"/>
                    <a:gd name="connsiteX11" fmla="*/ 1543051 w 2795763"/>
                    <a:gd name="connsiteY11" fmla="*/ 14855 h 220043"/>
                    <a:gd name="connsiteX12" fmla="*/ 1647825 w 2795763"/>
                    <a:gd name="connsiteY12" fmla="*/ 10093 h 220043"/>
                    <a:gd name="connsiteX13" fmla="*/ 1766887 w 2795763"/>
                    <a:gd name="connsiteY13" fmla="*/ 138681 h 220043"/>
                    <a:gd name="connsiteX14" fmla="*/ 1985963 w 2795763"/>
                    <a:gd name="connsiteY14" fmla="*/ 219643 h 220043"/>
                    <a:gd name="connsiteX15" fmla="*/ 2495550 w 2795763"/>
                    <a:gd name="connsiteY15" fmla="*/ 167255 h 220043"/>
                    <a:gd name="connsiteX16" fmla="*/ 2795763 w 2795763"/>
                    <a:gd name="connsiteY16" fmla="*/ 109997 h 220043"/>
                    <a:gd name="connsiteX0" fmla="*/ 0 w 2857851"/>
                    <a:gd name="connsiteY0" fmla="*/ 138734 h 220043"/>
                    <a:gd name="connsiteX1" fmla="*/ 88011 w 2857851"/>
                    <a:gd name="connsiteY1" fmla="*/ 122630 h 220043"/>
                    <a:gd name="connsiteX2" fmla="*/ 204963 w 2857851"/>
                    <a:gd name="connsiteY2" fmla="*/ 57718 h 220043"/>
                    <a:gd name="connsiteX3" fmla="*/ 290688 w 2857851"/>
                    <a:gd name="connsiteY3" fmla="*/ 48193 h 220043"/>
                    <a:gd name="connsiteX4" fmla="*/ 366889 w 2857851"/>
                    <a:gd name="connsiteY4" fmla="*/ 86293 h 220043"/>
                    <a:gd name="connsiteX5" fmla="*/ 438326 w 2857851"/>
                    <a:gd name="connsiteY5" fmla="*/ 152968 h 220043"/>
                    <a:gd name="connsiteX6" fmla="*/ 543101 w 2857851"/>
                    <a:gd name="connsiteY6" fmla="*/ 105343 h 220043"/>
                    <a:gd name="connsiteX7" fmla="*/ 647875 w 2857851"/>
                    <a:gd name="connsiteY7" fmla="*/ 81531 h 220043"/>
                    <a:gd name="connsiteX8" fmla="*/ 719313 w 2857851"/>
                    <a:gd name="connsiteY8" fmla="*/ 186305 h 220043"/>
                    <a:gd name="connsiteX9" fmla="*/ 876476 w 2857851"/>
                    <a:gd name="connsiteY9" fmla="*/ 195830 h 220043"/>
                    <a:gd name="connsiteX10" fmla="*/ 1371776 w 2857851"/>
                    <a:gd name="connsiteY10" fmla="*/ 67243 h 220043"/>
                    <a:gd name="connsiteX11" fmla="*/ 1605139 w 2857851"/>
                    <a:gd name="connsiteY11" fmla="*/ 14855 h 220043"/>
                    <a:gd name="connsiteX12" fmla="*/ 1709913 w 2857851"/>
                    <a:gd name="connsiteY12" fmla="*/ 10093 h 220043"/>
                    <a:gd name="connsiteX13" fmla="*/ 1828975 w 2857851"/>
                    <a:gd name="connsiteY13" fmla="*/ 138681 h 220043"/>
                    <a:gd name="connsiteX14" fmla="*/ 2048051 w 2857851"/>
                    <a:gd name="connsiteY14" fmla="*/ 219643 h 220043"/>
                    <a:gd name="connsiteX15" fmla="*/ 2557638 w 2857851"/>
                    <a:gd name="connsiteY15" fmla="*/ 167255 h 220043"/>
                    <a:gd name="connsiteX16" fmla="*/ 2857851 w 2857851"/>
                    <a:gd name="connsiteY16" fmla="*/ 109997 h 220043"/>
                    <a:gd name="connsiteX0" fmla="*/ 0 w 2944774"/>
                    <a:gd name="connsiteY0" fmla="*/ 132348 h 220043"/>
                    <a:gd name="connsiteX1" fmla="*/ 174934 w 2944774"/>
                    <a:gd name="connsiteY1" fmla="*/ 122630 h 220043"/>
                    <a:gd name="connsiteX2" fmla="*/ 291886 w 2944774"/>
                    <a:gd name="connsiteY2" fmla="*/ 57718 h 220043"/>
                    <a:gd name="connsiteX3" fmla="*/ 377611 w 2944774"/>
                    <a:gd name="connsiteY3" fmla="*/ 48193 h 220043"/>
                    <a:gd name="connsiteX4" fmla="*/ 453812 w 2944774"/>
                    <a:gd name="connsiteY4" fmla="*/ 86293 h 220043"/>
                    <a:gd name="connsiteX5" fmla="*/ 525249 w 2944774"/>
                    <a:gd name="connsiteY5" fmla="*/ 152968 h 220043"/>
                    <a:gd name="connsiteX6" fmla="*/ 630024 w 2944774"/>
                    <a:gd name="connsiteY6" fmla="*/ 105343 h 220043"/>
                    <a:gd name="connsiteX7" fmla="*/ 734798 w 2944774"/>
                    <a:gd name="connsiteY7" fmla="*/ 81531 h 220043"/>
                    <a:gd name="connsiteX8" fmla="*/ 806236 w 2944774"/>
                    <a:gd name="connsiteY8" fmla="*/ 186305 h 220043"/>
                    <a:gd name="connsiteX9" fmla="*/ 963399 w 2944774"/>
                    <a:gd name="connsiteY9" fmla="*/ 195830 h 220043"/>
                    <a:gd name="connsiteX10" fmla="*/ 1458699 w 2944774"/>
                    <a:gd name="connsiteY10" fmla="*/ 67243 h 220043"/>
                    <a:gd name="connsiteX11" fmla="*/ 1692062 w 2944774"/>
                    <a:gd name="connsiteY11" fmla="*/ 14855 h 220043"/>
                    <a:gd name="connsiteX12" fmla="*/ 1796836 w 2944774"/>
                    <a:gd name="connsiteY12" fmla="*/ 10093 h 220043"/>
                    <a:gd name="connsiteX13" fmla="*/ 1915898 w 2944774"/>
                    <a:gd name="connsiteY13" fmla="*/ 138681 h 220043"/>
                    <a:gd name="connsiteX14" fmla="*/ 2134974 w 2944774"/>
                    <a:gd name="connsiteY14" fmla="*/ 219643 h 220043"/>
                    <a:gd name="connsiteX15" fmla="*/ 2644561 w 2944774"/>
                    <a:gd name="connsiteY15" fmla="*/ 167255 h 220043"/>
                    <a:gd name="connsiteX16" fmla="*/ 2944774 w 2944774"/>
                    <a:gd name="connsiteY16" fmla="*/ 109997 h 220043"/>
                    <a:gd name="connsiteX0" fmla="*/ 0 w 2944774"/>
                    <a:gd name="connsiteY0" fmla="*/ 132348 h 220043"/>
                    <a:gd name="connsiteX1" fmla="*/ 159412 w 2944774"/>
                    <a:gd name="connsiteY1" fmla="*/ 119437 h 220043"/>
                    <a:gd name="connsiteX2" fmla="*/ 291886 w 2944774"/>
                    <a:gd name="connsiteY2" fmla="*/ 57718 h 220043"/>
                    <a:gd name="connsiteX3" fmla="*/ 377611 w 2944774"/>
                    <a:gd name="connsiteY3" fmla="*/ 48193 h 220043"/>
                    <a:gd name="connsiteX4" fmla="*/ 453812 w 2944774"/>
                    <a:gd name="connsiteY4" fmla="*/ 86293 h 220043"/>
                    <a:gd name="connsiteX5" fmla="*/ 525249 w 2944774"/>
                    <a:gd name="connsiteY5" fmla="*/ 152968 h 220043"/>
                    <a:gd name="connsiteX6" fmla="*/ 630024 w 2944774"/>
                    <a:gd name="connsiteY6" fmla="*/ 105343 h 220043"/>
                    <a:gd name="connsiteX7" fmla="*/ 734798 w 2944774"/>
                    <a:gd name="connsiteY7" fmla="*/ 81531 h 220043"/>
                    <a:gd name="connsiteX8" fmla="*/ 806236 w 2944774"/>
                    <a:gd name="connsiteY8" fmla="*/ 186305 h 220043"/>
                    <a:gd name="connsiteX9" fmla="*/ 963399 w 2944774"/>
                    <a:gd name="connsiteY9" fmla="*/ 195830 h 220043"/>
                    <a:gd name="connsiteX10" fmla="*/ 1458699 w 2944774"/>
                    <a:gd name="connsiteY10" fmla="*/ 67243 h 220043"/>
                    <a:gd name="connsiteX11" fmla="*/ 1692062 w 2944774"/>
                    <a:gd name="connsiteY11" fmla="*/ 14855 h 220043"/>
                    <a:gd name="connsiteX12" fmla="*/ 1796836 w 2944774"/>
                    <a:gd name="connsiteY12" fmla="*/ 10093 h 220043"/>
                    <a:gd name="connsiteX13" fmla="*/ 1915898 w 2944774"/>
                    <a:gd name="connsiteY13" fmla="*/ 138681 h 220043"/>
                    <a:gd name="connsiteX14" fmla="*/ 2134974 w 2944774"/>
                    <a:gd name="connsiteY14" fmla="*/ 219643 h 220043"/>
                    <a:gd name="connsiteX15" fmla="*/ 2644561 w 2944774"/>
                    <a:gd name="connsiteY15" fmla="*/ 167255 h 220043"/>
                    <a:gd name="connsiteX16" fmla="*/ 2944774 w 2944774"/>
                    <a:gd name="connsiteY16" fmla="*/ 109997 h 220043"/>
                    <a:gd name="connsiteX0" fmla="*/ 0 w 2932356"/>
                    <a:gd name="connsiteY0" fmla="*/ 132348 h 220043"/>
                    <a:gd name="connsiteX1" fmla="*/ 146994 w 2932356"/>
                    <a:gd name="connsiteY1" fmla="*/ 119437 h 220043"/>
                    <a:gd name="connsiteX2" fmla="*/ 279468 w 2932356"/>
                    <a:gd name="connsiteY2" fmla="*/ 57718 h 220043"/>
                    <a:gd name="connsiteX3" fmla="*/ 365193 w 2932356"/>
                    <a:gd name="connsiteY3" fmla="*/ 48193 h 220043"/>
                    <a:gd name="connsiteX4" fmla="*/ 441394 w 2932356"/>
                    <a:gd name="connsiteY4" fmla="*/ 86293 h 220043"/>
                    <a:gd name="connsiteX5" fmla="*/ 512831 w 2932356"/>
                    <a:gd name="connsiteY5" fmla="*/ 152968 h 220043"/>
                    <a:gd name="connsiteX6" fmla="*/ 617606 w 2932356"/>
                    <a:gd name="connsiteY6" fmla="*/ 105343 h 220043"/>
                    <a:gd name="connsiteX7" fmla="*/ 722380 w 2932356"/>
                    <a:gd name="connsiteY7" fmla="*/ 81531 h 220043"/>
                    <a:gd name="connsiteX8" fmla="*/ 793818 w 2932356"/>
                    <a:gd name="connsiteY8" fmla="*/ 186305 h 220043"/>
                    <a:gd name="connsiteX9" fmla="*/ 950981 w 2932356"/>
                    <a:gd name="connsiteY9" fmla="*/ 195830 h 220043"/>
                    <a:gd name="connsiteX10" fmla="*/ 1446281 w 2932356"/>
                    <a:gd name="connsiteY10" fmla="*/ 67243 h 220043"/>
                    <a:gd name="connsiteX11" fmla="*/ 1679644 w 2932356"/>
                    <a:gd name="connsiteY11" fmla="*/ 14855 h 220043"/>
                    <a:gd name="connsiteX12" fmla="*/ 1784418 w 2932356"/>
                    <a:gd name="connsiteY12" fmla="*/ 10093 h 220043"/>
                    <a:gd name="connsiteX13" fmla="*/ 1903480 w 2932356"/>
                    <a:gd name="connsiteY13" fmla="*/ 138681 h 220043"/>
                    <a:gd name="connsiteX14" fmla="*/ 2122556 w 2932356"/>
                    <a:gd name="connsiteY14" fmla="*/ 219643 h 220043"/>
                    <a:gd name="connsiteX15" fmla="*/ 2632143 w 2932356"/>
                    <a:gd name="connsiteY15" fmla="*/ 167255 h 220043"/>
                    <a:gd name="connsiteX16" fmla="*/ 2932356 w 2932356"/>
                    <a:gd name="connsiteY16" fmla="*/ 109997 h 220043"/>
                    <a:gd name="connsiteX0" fmla="*/ 0 w 2932356"/>
                    <a:gd name="connsiteY0" fmla="*/ 132348 h 216877"/>
                    <a:gd name="connsiteX1" fmla="*/ 146994 w 2932356"/>
                    <a:gd name="connsiteY1" fmla="*/ 119437 h 216877"/>
                    <a:gd name="connsiteX2" fmla="*/ 279468 w 2932356"/>
                    <a:gd name="connsiteY2" fmla="*/ 57718 h 216877"/>
                    <a:gd name="connsiteX3" fmla="*/ 365193 w 2932356"/>
                    <a:gd name="connsiteY3" fmla="*/ 48193 h 216877"/>
                    <a:gd name="connsiteX4" fmla="*/ 441394 w 2932356"/>
                    <a:gd name="connsiteY4" fmla="*/ 86293 h 216877"/>
                    <a:gd name="connsiteX5" fmla="*/ 512831 w 2932356"/>
                    <a:gd name="connsiteY5" fmla="*/ 152968 h 216877"/>
                    <a:gd name="connsiteX6" fmla="*/ 617606 w 2932356"/>
                    <a:gd name="connsiteY6" fmla="*/ 105343 h 216877"/>
                    <a:gd name="connsiteX7" fmla="*/ 722380 w 2932356"/>
                    <a:gd name="connsiteY7" fmla="*/ 81531 h 216877"/>
                    <a:gd name="connsiteX8" fmla="*/ 793818 w 2932356"/>
                    <a:gd name="connsiteY8" fmla="*/ 186305 h 216877"/>
                    <a:gd name="connsiteX9" fmla="*/ 950981 w 2932356"/>
                    <a:gd name="connsiteY9" fmla="*/ 195830 h 216877"/>
                    <a:gd name="connsiteX10" fmla="*/ 1446281 w 2932356"/>
                    <a:gd name="connsiteY10" fmla="*/ 67243 h 216877"/>
                    <a:gd name="connsiteX11" fmla="*/ 1679644 w 2932356"/>
                    <a:gd name="connsiteY11" fmla="*/ 14855 h 216877"/>
                    <a:gd name="connsiteX12" fmla="*/ 1784418 w 2932356"/>
                    <a:gd name="connsiteY12" fmla="*/ 10093 h 216877"/>
                    <a:gd name="connsiteX13" fmla="*/ 1903480 w 2932356"/>
                    <a:gd name="connsiteY13" fmla="*/ 138681 h 216877"/>
                    <a:gd name="connsiteX14" fmla="*/ 2100825 w 2932356"/>
                    <a:gd name="connsiteY14" fmla="*/ 216450 h 216877"/>
                    <a:gd name="connsiteX15" fmla="*/ 2632143 w 2932356"/>
                    <a:gd name="connsiteY15" fmla="*/ 167255 h 216877"/>
                    <a:gd name="connsiteX16" fmla="*/ 2932356 w 2932356"/>
                    <a:gd name="connsiteY16" fmla="*/ 109997 h 216877"/>
                    <a:gd name="connsiteX0" fmla="*/ 0 w 2932356"/>
                    <a:gd name="connsiteY0" fmla="*/ 132348 h 216784"/>
                    <a:gd name="connsiteX1" fmla="*/ 146994 w 2932356"/>
                    <a:gd name="connsiteY1" fmla="*/ 119437 h 216784"/>
                    <a:gd name="connsiteX2" fmla="*/ 279468 w 2932356"/>
                    <a:gd name="connsiteY2" fmla="*/ 57718 h 216784"/>
                    <a:gd name="connsiteX3" fmla="*/ 365193 w 2932356"/>
                    <a:gd name="connsiteY3" fmla="*/ 48193 h 216784"/>
                    <a:gd name="connsiteX4" fmla="*/ 441394 w 2932356"/>
                    <a:gd name="connsiteY4" fmla="*/ 86293 h 216784"/>
                    <a:gd name="connsiteX5" fmla="*/ 512831 w 2932356"/>
                    <a:gd name="connsiteY5" fmla="*/ 152968 h 216784"/>
                    <a:gd name="connsiteX6" fmla="*/ 617606 w 2932356"/>
                    <a:gd name="connsiteY6" fmla="*/ 105343 h 216784"/>
                    <a:gd name="connsiteX7" fmla="*/ 722380 w 2932356"/>
                    <a:gd name="connsiteY7" fmla="*/ 81531 h 216784"/>
                    <a:gd name="connsiteX8" fmla="*/ 793818 w 2932356"/>
                    <a:gd name="connsiteY8" fmla="*/ 186305 h 216784"/>
                    <a:gd name="connsiteX9" fmla="*/ 950981 w 2932356"/>
                    <a:gd name="connsiteY9" fmla="*/ 195830 h 216784"/>
                    <a:gd name="connsiteX10" fmla="*/ 1446281 w 2932356"/>
                    <a:gd name="connsiteY10" fmla="*/ 67243 h 216784"/>
                    <a:gd name="connsiteX11" fmla="*/ 1679644 w 2932356"/>
                    <a:gd name="connsiteY11" fmla="*/ 14855 h 216784"/>
                    <a:gd name="connsiteX12" fmla="*/ 1784418 w 2932356"/>
                    <a:gd name="connsiteY12" fmla="*/ 10093 h 216784"/>
                    <a:gd name="connsiteX13" fmla="*/ 1903480 w 2932356"/>
                    <a:gd name="connsiteY13" fmla="*/ 138681 h 216784"/>
                    <a:gd name="connsiteX14" fmla="*/ 2100825 w 2932356"/>
                    <a:gd name="connsiteY14" fmla="*/ 216450 h 216784"/>
                    <a:gd name="connsiteX15" fmla="*/ 2632143 w 2932356"/>
                    <a:gd name="connsiteY15" fmla="*/ 167255 h 216784"/>
                    <a:gd name="connsiteX16" fmla="*/ 2932356 w 2932356"/>
                    <a:gd name="connsiteY16" fmla="*/ 109997 h 216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2932356" h="216784">
                      <a:moveTo>
                        <a:pt x="0" y="132348"/>
                      </a:moveTo>
                      <a:cubicBezTo>
                        <a:pt x="5355" y="129664"/>
                        <a:pt x="123182" y="131343"/>
                        <a:pt x="146994" y="119437"/>
                      </a:cubicBezTo>
                      <a:cubicBezTo>
                        <a:pt x="170806" y="107531"/>
                        <a:pt x="243102" y="69592"/>
                        <a:pt x="279468" y="57718"/>
                      </a:cubicBezTo>
                      <a:cubicBezTo>
                        <a:pt x="315835" y="45844"/>
                        <a:pt x="338205" y="43431"/>
                        <a:pt x="365193" y="48193"/>
                      </a:cubicBezTo>
                      <a:cubicBezTo>
                        <a:pt x="392181" y="52955"/>
                        <a:pt x="416788" y="68831"/>
                        <a:pt x="441394" y="86293"/>
                      </a:cubicBezTo>
                      <a:cubicBezTo>
                        <a:pt x="466000" y="103755"/>
                        <a:pt x="483462" y="149793"/>
                        <a:pt x="512831" y="152968"/>
                      </a:cubicBezTo>
                      <a:cubicBezTo>
                        <a:pt x="542200" y="156143"/>
                        <a:pt x="582681" y="117249"/>
                        <a:pt x="617606" y="105343"/>
                      </a:cubicBezTo>
                      <a:cubicBezTo>
                        <a:pt x="652531" y="93437"/>
                        <a:pt x="693011" y="68037"/>
                        <a:pt x="722380" y="81531"/>
                      </a:cubicBezTo>
                      <a:cubicBezTo>
                        <a:pt x="751749" y="95025"/>
                        <a:pt x="755718" y="167255"/>
                        <a:pt x="793818" y="186305"/>
                      </a:cubicBezTo>
                      <a:cubicBezTo>
                        <a:pt x="831918" y="205355"/>
                        <a:pt x="842237" y="215674"/>
                        <a:pt x="950981" y="195830"/>
                      </a:cubicBezTo>
                      <a:cubicBezTo>
                        <a:pt x="1059725" y="175986"/>
                        <a:pt x="1324837" y="97405"/>
                        <a:pt x="1446281" y="67243"/>
                      </a:cubicBezTo>
                      <a:cubicBezTo>
                        <a:pt x="1567725" y="37081"/>
                        <a:pt x="1623288" y="24380"/>
                        <a:pt x="1679644" y="14855"/>
                      </a:cubicBezTo>
                      <a:cubicBezTo>
                        <a:pt x="1736000" y="5330"/>
                        <a:pt x="1747112" y="-10545"/>
                        <a:pt x="1784418" y="10093"/>
                      </a:cubicBezTo>
                      <a:cubicBezTo>
                        <a:pt x="1821724" y="30731"/>
                        <a:pt x="1850746" y="104288"/>
                        <a:pt x="1903480" y="138681"/>
                      </a:cubicBezTo>
                      <a:cubicBezTo>
                        <a:pt x="1956214" y="173074"/>
                        <a:pt x="1979381" y="221267"/>
                        <a:pt x="2100825" y="216450"/>
                      </a:cubicBezTo>
                      <a:cubicBezTo>
                        <a:pt x="2222269" y="211633"/>
                        <a:pt x="2493555" y="184997"/>
                        <a:pt x="2632143" y="167255"/>
                      </a:cubicBezTo>
                      <a:cubicBezTo>
                        <a:pt x="2770731" y="149513"/>
                        <a:pt x="2901400" y="113966"/>
                        <a:pt x="2932356" y="109997"/>
                      </a:cubicBezTo>
                    </a:path>
                  </a:pathLst>
                </a:custGeom>
                <a:ln w="38100">
                  <a:solidFill>
                    <a:srgbClr val="008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 sz="1143"/>
                </a:p>
              </p:txBody>
            </p:sp>
          </p:grpSp>
          <p:sp>
            <p:nvSpPr>
              <p:cNvPr id="61" name="TextovéPole 60"/>
              <p:cNvSpPr txBox="1"/>
              <p:nvPr/>
            </p:nvSpPr>
            <p:spPr>
              <a:xfrm>
                <a:off x="3456484" y="9341950"/>
                <a:ext cx="933376" cy="422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143" dirty="0"/>
                  <a:t>11</a:t>
                </a:r>
              </a:p>
            </p:txBody>
          </p:sp>
          <p:sp>
            <p:nvSpPr>
              <p:cNvPr id="62" name="TextovéPole 61"/>
              <p:cNvSpPr txBox="1"/>
              <p:nvPr/>
            </p:nvSpPr>
            <p:spPr>
              <a:xfrm>
                <a:off x="9361140" y="1394649"/>
                <a:ext cx="933376" cy="422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143" dirty="0">
                    <a:solidFill>
                      <a:srgbClr val="0000FF"/>
                    </a:solidFill>
                  </a:rPr>
                  <a:t>EKG</a:t>
                </a:r>
              </a:p>
            </p:txBody>
          </p:sp>
          <p:sp>
            <p:nvSpPr>
              <p:cNvPr id="63" name="TextovéPole 62"/>
              <p:cNvSpPr txBox="1"/>
              <p:nvPr/>
            </p:nvSpPr>
            <p:spPr>
              <a:xfrm>
                <a:off x="7488933" y="3293280"/>
                <a:ext cx="2880321" cy="422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143" dirty="0">
                    <a:solidFill>
                      <a:srgbClr val="9A089A"/>
                    </a:solidFill>
                  </a:rPr>
                  <a:t>fonokardiogram</a:t>
                </a:r>
              </a:p>
            </p:txBody>
          </p:sp>
          <p:sp>
            <p:nvSpPr>
              <p:cNvPr id="64" name="TextovéPole 63"/>
              <p:cNvSpPr txBox="1"/>
              <p:nvPr/>
            </p:nvSpPr>
            <p:spPr>
              <a:xfrm>
                <a:off x="7848971" y="5453520"/>
                <a:ext cx="2880321" cy="422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143" dirty="0">
                    <a:solidFill>
                      <a:srgbClr val="FF0000"/>
                    </a:solidFill>
                  </a:rPr>
                  <a:t>tlak v aortě</a:t>
                </a:r>
              </a:p>
            </p:txBody>
          </p:sp>
          <p:sp>
            <p:nvSpPr>
              <p:cNvPr id="65" name="TextovéPole 64"/>
              <p:cNvSpPr txBox="1"/>
              <p:nvPr/>
            </p:nvSpPr>
            <p:spPr>
              <a:xfrm>
                <a:off x="7920980" y="8497020"/>
                <a:ext cx="2221722" cy="6994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cs-CZ" sz="1143" dirty="0"/>
                  <a:t>tlak v levé komoře </a:t>
                </a:r>
                <a:r>
                  <a:rPr lang="cs-CZ" sz="1143" dirty="0">
                    <a:solidFill>
                      <a:srgbClr val="008000"/>
                    </a:solidFill>
                  </a:rPr>
                  <a:t>a síni</a:t>
                </a:r>
              </a:p>
            </p:txBody>
          </p:sp>
        </p:grpSp>
        <p:sp>
          <p:nvSpPr>
            <p:cNvPr id="67" name="TextovéPole 66"/>
            <p:cNvSpPr txBox="1"/>
            <p:nvPr/>
          </p:nvSpPr>
          <p:spPr>
            <a:xfrm>
              <a:off x="3646744" y="8634471"/>
              <a:ext cx="933376" cy="422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143" dirty="0"/>
                <a:t>12</a:t>
              </a:r>
            </a:p>
          </p:txBody>
        </p:sp>
        <p:cxnSp>
          <p:nvCxnSpPr>
            <p:cNvPr id="69" name="Přímá spojnice 68"/>
            <p:cNvCxnSpPr/>
            <p:nvPr/>
          </p:nvCxnSpPr>
          <p:spPr>
            <a:xfrm>
              <a:off x="4267447" y="9027497"/>
              <a:ext cx="106648" cy="481468"/>
            </a:xfrm>
            <a:prstGeom prst="line">
              <a:avLst/>
            </a:prstGeom>
            <a:ln w="1905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2782049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Skupina 11"/>
          <p:cNvGrpSpPr/>
          <p:nvPr/>
        </p:nvGrpSpPr>
        <p:grpSpPr>
          <a:xfrm>
            <a:off x="1459786" y="320083"/>
            <a:ext cx="5352463" cy="6468463"/>
            <a:chOff x="2299163" y="504131"/>
            <a:chExt cx="8430129" cy="10187829"/>
          </a:xfrm>
        </p:grpSpPr>
        <p:grpSp>
          <p:nvGrpSpPr>
            <p:cNvPr id="11" name="Skupina 10"/>
            <p:cNvGrpSpPr/>
            <p:nvPr/>
          </p:nvGrpSpPr>
          <p:grpSpPr>
            <a:xfrm>
              <a:off x="2299163" y="504131"/>
              <a:ext cx="8430129" cy="10187829"/>
              <a:chOff x="2299163" y="504131"/>
              <a:chExt cx="8430129" cy="10187829"/>
            </a:xfrm>
          </p:grpSpPr>
          <p:grpSp>
            <p:nvGrpSpPr>
              <p:cNvPr id="9" name="Skupina 8"/>
              <p:cNvGrpSpPr/>
              <p:nvPr/>
            </p:nvGrpSpPr>
            <p:grpSpPr>
              <a:xfrm>
                <a:off x="2299163" y="504131"/>
                <a:ext cx="8430129" cy="10187829"/>
                <a:chOff x="2299163" y="504131"/>
                <a:chExt cx="8430129" cy="10187829"/>
              </a:xfrm>
            </p:grpSpPr>
            <p:grpSp>
              <p:nvGrpSpPr>
                <p:cNvPr id="7" name="Skupina 6"/>
                <p:cNvGrpSpPr>
                  <a:grpSpLocks noChangeAspect="1"/>
                </p:cNvGrpSpPr>
                <p:nvPr/>
              </p:nvGrpSpPr>
              <p:grpSpPr>
                <a:xfrm>
                  <a:off x="2299163" y="504131"/>
                  <a:ext cx="8286113" cy="10187829"/>
                  <a:chOff x="2011072" y="504131"/>
                  <a:chExt cx="7140117" cy="10187829"/>
                </a:xfrm>
              </p:grpSpPr>
              <p:grpSp>
                <p:nvGrpSpPr>
                  <p:cNvPr id="5" name="Skupina 4"/>
                  <p:cNvGrpSpPr/>
                  <p:nvPr/>
                </p:nvGrpSpPr>
                <p:grpSpPr>
                  <a:xfrm>
                    <a:off x="2526480" y="1009192"/>
                    <a:ext cx="6624709" cy="9682768"/>
                    <a:chOff x="2526480" y="1009192"/>
                    <a:chExt cx="6624709" cy="9682768"/>
                  </a:xfrm>
                </p:grpSpPr>
                <p:grpSp>
                  <p:nvGrpSpPr>
                    <p:cNvPr id="4" name="Skupina 3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2526480" y="1009192"/>
                      <a:ext cx="6624709" cy="9682768"/>
                      <a:chOff x="2535475" y="1639865"/>
                      <a:chExt cx="6192660" cy="9051283"/>
                    </a:xfrm>
                  </p:grpSpPr>
                  <p:grpSp>
                    <p:nvGrpSpPr>
                      <p:cNvPr id="3" name="Skupina 2"/>
                      <p:cNvGrpSpPr>
                        <a:grpSpLocks noChangeAspect="1"/>
                      </p:cNvGrpSpPr>
                      <p:nvPr/>
                    </p:nvGrpSpPr>
                    <p:grpSpPr>
                      <a:xfrm>
                        <a:off x="2535475" y="1639865"/>
                        <a:ext cx="6192660" cy="9051283"/>
                        <a:chOff x="4714034" y="4592996"/>
                        <a:chExt cx="3231987" cy="4723922"/>
                      </a:xfrm>
                    </p:grpSpPr>
                    <p:sp>
                      <p:nvSpPr>
                        <p:cNvPr id="8" name="Volný tvar 7"/>
                        <p:cNvSpPr/>
                        <p:nvPr/>
                      </p:nvSpPr>
                      <p:spPr>
                        <a:xfrm>
                          <a:off x="4823500" y="6434017"/>
                          <a:ext cx="2921674" cy="2423042"/>
                        </a:xfrm>
                        <a:custGeom>
                          <a:avLst/>
                          <a:gdLst>
                            <a:gd name="connsiteX0" fmla="*/ 0 w 2725387"/>
                            <a:gd name="connsiteY0" fmla="*/ 2288009 h 2439884"/>
                            <a:gd name="connsiteX1" fmla="*/ 190006 w 2725387"/>
                            <a:gd name="connsiteY1" fmla="*/ 2222695 h 2439884"/>
                            <a:gd name="connsiteX2" fmla="*/ 296883 w 2725387"/>
                            <a:gd name="connsiteY2" fmla="*/ 2270196 h 2439884"/>
                            <a:gd name="connsiteX3" fmla="*/ 362198 w 2725387"/>
                            <a:gd name="connsiteY3" fmla="*/ 2311760 h 2439884"/>
                            <a:gd name="connsiteX4" fmla="*/ 374073 w 2725387"/>
                            <a:gd name="connsiteY4" fmla="*/ 2293947 h 2439884"/>
                            <a:gd name="connsiteX5" fmla="*/ 480951 w 2725387"/>
                            <a:gd name="connsiteY5" fmla="*/ 1943625 h 2439884"/>
                            <a:gd name="connsiteX6" fmla="*/ 552203 w 2725387"/>
                            <a:gd name="connsiteY6" fmla="*/ 1147978 h 2439884"/>
                            <a:gd name="connsiteX7" fmla="*/ 605642 w 2725387"/>
                            <a:gd name="connsiteY7" fmla="*/ 429521 h 2439884"/>
                            <a:gd name="connsiteX8" fmla="*/ 760021 w 2725387"/>
                            <a:gd name="connsiteY8" fmla="*/ 61386 h 2439884"/>
                            <a:gd name="connsiteX9" fmla="*/ 932213 w 2725387"/>
                            <a:gd name="connsiteY9" fmla="*/ 2009 h 2439884"/>
                            <a:gd name="connsiteX10" fmla="*/ 1199408 w 2725387"/>
                            <a:gd name="connsiteY10" fmla="*/ 79199 h 2439884"/>
                            <a:gd name="connsiteX11" fmla="*/ 1341912 w 2725387"/>
                            <a:gd name="connsiteY11" fmla="*/ 245453 h 2439884"/>
                            <a:gd name="connsiteX12" fmla="*/ 1395351 w 2725387"/>
                            <a:gd name="connsiteY12" fmla="*/ 560149 h 2439884"/>
                            <a:gd name="connsiteX13" fmla="*/ 1460665 w 2725387"/>
                            <a:gd name="connsiteY13" fmla="*/ 1195479 h 2439884"/>
                            <a:gd name="connsiteX14" fmla="*/ 1514104 w 2725387"/>
                            <a:gd name="connsiteY14" fmla="*/ 1706118 h 2439884"/>
                            <a:gd name="connsiteX15" fmla="*/ 1591294 w 2725387"/>
                            <a:gd name="connsiteY15" fmla="*/ 2050503 h 2439884"/>
                            <a:gd name="connsiteX16" fmla="*/ 1698172 w 2725387"/>
                            <a:gd name="connsiteY16" fmla="*/ 2305822 h 2439884"/>
                            <a:gd name="connsiteX17" fmla="*/ 1710047 w 2725387"/>
                            <a:gd name="connsiteY17" fmla="*/ 2335510 h 2439884"/>
                            <a:gd name="connsiteX18" fmla="*/ 1739735 w 2725387"/>
                            <a:gd name="connsiteY18" fmla="*/ 2436451 h 2439884"/>
                            <a:gd name="connsiteX19" fmla="*/ 1805050 w 2725387"/>
                            <a:gd name="connsiteY19" fmla="*/ 2412700 h 2439884"/>
                            <a:gd name="connsiteX20" fmla="*/ 2161309 w 2725387"/>
                            <a:gd name="connsiteY20" fmla="*/ 2377074 h 2439884"/>
                            <a:gd name="connsiteX21" fmla="*/ 2422567 w 2725387"/>
                            <a:gd name="connsiteY21" fmla="*/ 2347386 h 2439884"/>
                            <a:gd name="connsiteX22" fmla="*/ 2725387 w 2725387"/>
                            <a:gd name="connsiteY22" fmla="*/ 2282071 h 2439884"/>
                            <a:gd name="connsiteX0" fmla="*/ 0 w 2725387"/>
                            <a:gd name="connsiteY0" fmla="*/ 2288009 h 2439884"/>
                            <a:gd name="connsiteX1" fmla="*/ 190006 w 2725387"/>
                            <a:gd name="connsiteY1" fmla="*/ 2222695 h 2439884"/>
                            <a:gd name="connsiteX2" fmla="*/ 296883 w 2725387"/>
                            <a:gd name="connsiteY2" fmla="*/ 2270196 h 2439884"/>
                            <a:gd name="connsiteX3" fmla="*/ 362198 w 2725387"/>
                            <a:gd name="connsiteY3" fmla="*/ 2311760 h 2439884"/>
                            <a:gd name="connsiteX4" fmla="*/ 415983 w 2725387"/>
                            <a:gd name="connsiteY4" fmla="*/ 2198697 h 2439884"/>
                            <a:gd name="connsiteX5" fmla="*/ 480951 w 2725387"/>
                            <a:gd name="connsiteY5" fmla="*/ 1943625 h 2439884"/>
                            <a:gd name="connsiteX6" fmla="*/ 552203 w 2725387"/>
                            <a:gd name="connsiteY6" fmla="*/ 1147978 h 2439884"/>
                            <a:gd name="connsiteX7" fmla="*/ 605642 w 2725387"/>
                            <a:gd name="connsiteY7" fmla="*/ 429521 h 2439884"/>
                            <a:gd name="connsiteX8" fmla="*/ 760021 w 2725387"/>
                            <a:gd name="connsiteY8" fmla="*/ 61386 h 2439884"/>
                            <a:gd name="connsiteX9" fmla="*/ 932213 w 2725387"/>
                            <a:gd name="connsiteY9" fmla="*/ 2009 h 2439884"/>
                            <a:gd name="connsiteX10" fmla="*/ 1199408 w 2725387"/>
                            <a:gd name="connsiteY10" fmla="*/ 79199 h 2439884"/>
                            <a:gd name="connsiteX11" fmla="*/ 1341912 w 2725387"/>
                            <a:gd name="connsiteY11" fmla="*/ 245453 h 2439884"/>
                            <a:gd name="connsiteX12" fmla="*/ 1395351 w 2725387"/>
                            <a:gd name="connsiteY12" fmla="*/ 560149 h 2439884"/>
                            <a:gd name="connsiteX13" fmla="*/ 1460665 w 2725387"/>
                            <a:gd name="connsiteY13" fmla="*/ 1195479 h 2439884"/>
                            <a:gd name="connsiteX14" fmla="*/ 1514104 w 2725387"/>
                            <a:gd name="connsiteY14" fmla="*/ 1706118 h 2439884"/>
                            <a:gd name="connsiteX15" fmla="*/ 1591294 w 2725387"/>
                            <a:gd name="connsiteY15" fmla="*/ 2050503 h 2439884"/>
                            <a:gd name="connsiteX16" fmla="*/ 1698172 w 2725387"/>
                            <a:gd name="connsiteY16" fmla="*/ 2305822 h 2439884"/>
                            <a:gd name="connsiteX17" fmla="*/ 1710047 w 2725387"/>
                            <a:gd name="connsiteY17" fmla="*/ 2335510 h 2439884"/>
                            <a:gd name="connsiteX18" fmla="*/ 1739735 w 2725387"/>
                            <a:gd name="connsiteY18" fmla="*/ 2436451 h 2439884"/>
                            <a:gd name="connsiteX19" fmla="*/ 1805050 w 2725387"/>
                            <a:gd name="connsiteY19" fmla="*/ 2412700 h 2439884"/>
                            <a:gd name="connsiteX20" fmla="*/ 2161309 w 2725387"/>
                            <a:gd name="connsiteY20" fmla="*/ 2377074 h 2439884"/>
                            <a:gd name="connsiteX21" fmla="*/ 2422567 w 2725387"/>
                            <a:gd name="connsiteY21" fmla="*/ 2347386 h 2439884"/>
                            <a:gd name="connsiteX22" fmla="*/ 2725387 w 2725387"/>
                            <a:gd name="connsiteY22" fmla="*/ 2282071 h 2439884"/>
                            <a:gd name="connsiteX0" fmla="*/ 0 w 2725387"/>
                            <a:gd name="connsiteY0" fmla="*/ 2288009 h 2439884"/>
                            <a:gd name="connsiteX1" fmla="*/ 190006 w 2725387"/>
                            <a:gd name="connsiteY1" fmla="*/ 2222695 h 2439884"/>
                            <a:gd name="connsiteX2" fmla="*/ 296883 w 2725387"/>
                            <a:gd name="connsiteY2" fmla="*/ 2270196 h 2439884"/>
                            <a:gd name="connsiteX3" fmla="*/ 362198 w 2725387"/>
                            <a:gd name="connsiteY3" fmla="*/ 2311760 h 2439884"/>
                            <a:gd name="connsiteX4" fmla="*/ 415983 w 2725387"/>
                            <a:gd name="connsiteY4" fmla="*/ 2198697 h 2439884"/>
                            <a:gd name="connsiteX5" fmla="*/ 473331 w 2725387"/>
                            <a:gd name="connsiteY5" fmla="*/ 1882665 h 2439884"/>
                            <a:gd name="connsiteX6" fmla="*/ 552203 w 2725387"/>
                            <a:gd name="connsiteY6" fmla="*/ 1147978 h 2439884"/>
                            <a:gd name="connsiteX7" fmla="*/ 605642 w 2725387"/>
                            <a:gd name="connsiteY7" fmla="*/ 429521 h 2439884"/>
                            <a:gd name="connsiteX8" fmla="*/ 760021 w 2725387"/>
                            <a:gd name="connsiteY8" fmla="*/ 61386 h 2439884"/>
                            <a:gd name="connsiteX9" fmla="*/ 932213 w 2725387"/>
                            <a:gd name="connsiteY9" fmla="*/ 2009 h 2439884"/>
                            <a:gd name="connsiteX10" fmla="*/ 1199408 w 2725387"/>
                            <a:gd name="connsiteY10" fmla="*/ 79199 h 2439884"/>
                            <a:gd name="connsiteX11" fmla="*/ 1341912 w 2725387"/>
                            <a:gd name="connsiteY11" fmla="*/ 245453 h 2439884"/>
                            <a:gd name="connsiteX12" fmla="*/ 1395351 w 2725387"/>
                            <a:gd name="connsiteY12" fmla="*/ 560149 h 2439884"/>
                            <a:gd name="connsiteX13" fmla="*/ 1460665 w 2725387"/>
                            <a:gd name="connsiteY13" fmla="*/ 1195479 h 2439884"/>
                            <a:gd name="connsiteX14" fmla="*/ 1514104 w 2725387"/>
                            <a:gd name="connsiteY14" fmla="*/ 1706118 h 2439884"/>
                            <a:gd name="connsiteX15" fmla="*/ 1591294 w 2725387"/>
                            <a:gd name="connsiteY15" fmla="*/ 2050503 h 2439884"/>
                            <a:gd name="connsiteX16" fmla="*/ 1698172 w 2725387"/>
                            <a:gd name="connsiteY16" fmla="*/ 2305822 h 2439884"/>
                            <a:gd name="connsiteX17" fmla="*/ 1710047 w 2725387"/>
                            <a:gd name="connsiteY17" fmla="*/ 2335510 h 2439884"/>
                            <a:gd name="connsiteX18" fmla="*/ 1739735 w 2725387"/>
                            <a:gd name="connsiteY18" fmla="*/ 2436451 h 2439884"/>
                            <a:gd name="connsiteX19" fmla="*/ 1805050 w 2725387"/>
                            <a:gd name="connsiteY19" fmla="*/ 2412700 h 2439884"/>
                            <a:gd name="connsiteX20" fmla="*/ 2161309 w 2725387"/>
                            <a:gd name="connsiteY20" fmla="*/ 2377074 h 2439884"/>
                            <a:gd name="connsiteX21" fmla="*/ 2422567 w 2725387"/>
                            <a:gd name="connsiteY21" fmla="*/ 2347386 h 2439884"/>
                            <a:gd name="connsiteX22" fmla="*/ 2725387 w 2725387"/>
                            <a:gd name="connsiteY22" fmla="*/ 2282071 h 2439884"/>
                            <a:gd name="connsiteX0" fmla="*/ 0 w 2725387"/>
                            <a:gd name="connsiteY0" fmla="*/ 2288009 h 2439884"/>
                            <a:gd name="connsiteX1" fmla="*/ 190006 w 2725387"/>
                            <a:gd name="connsiteY1" fmla="*/ 2222695 h 2439884"/>
                            <a:gd name="connsiteX2" fmla="*/ 296883 w 2725387"/>
                            <a:gd name="connsiteY2" fmla="*/ 2270196 h 2439884"/>
                            <a:gd name="connsiteX3" fmla="*/ 362198 w 2725387"/>
                            <a:gd name="connsiteY3" fmla="*/ 2311760 h 2439884"/>
                            <a:gd name="connsiteX4" fmla="*/ 415983 w 2725387"/>
                            <a:gd name="connsiteY4" fmla="*/ 2198697 h 2439884"/>
                            <a:gd name="connsiteX5" fmla="*/ 473331 w 2725387"/>
                            <a:gd name="connsiteY5" fmla="*/ 1882665 h 2439884"/>
                            <a:gd name="connsiteX6" fmla="*/ 536963 w 2725387"/>
                            <a:gd name="connsiteY6" fmla="*/ 1125118 h 2439884"/>
                            <a:gd name="connsiteX7" fmla="*/ 605642 w 2725387"/>
                            <a:gd name="connsiteY7" fmla="*/ 429521 h 2439884"/>
                            <a:gd name="connsiteX8" fmla="*/ 760021 w 2725387"/>
                            <a:gd name="connsiteY8" fmla="*/ 61386 h 2439884"/>
                            <a:gd name="connsiteX9" fmla="*/ 932213 w 2725387"/>
                            <a:gd name="connsiteY9" fmla="*/ 2009 h 2439884"/>
                            <a:gd name="connsiteX10" fmla="*/ 1199408 w 2725387"/>
                            <a:gd name="connsiteY10" fmla="*/ 79199 h 2439884"/>
                            <a:gd name="connsiteX11" fmla="*/ 1341912 w 2725387"/>
                            <a:gd name="connsiteY11" fmla="*/ 245453 h 2439884"/>
                            <a:gd name="connsiteX12" fmla="*/ 1395351 w 2725387"/>
                            <a:gd name="connsiteY12" fmla="*/ 560149 h 2439884"/>
                            <a:gd name="connsiteX13" fmla="*/ 1460665 w 2725387"/>
                            <a:gd name="connsiteY13" fmla="*/ 1195479 h 2439884"/>
                            <a:gd name="connsiteX14" fmla="*/ 1514104 w 2725387"/>
                            <a:gd name="connsiteY14" fmla="*/ 1706118 h 2439884"/>
                            <a:gd name="connsiteX15" fmla="*/ 1591294 w 2725387"/>
                            <a:gd name="connsiteY15" fmla="*/ 2050503 h 2439884"/>
                            <a:gd name="connsiteX16" fmla="*/ 1698172 w 2725387"/>
                            <a:gd name="connsiteY16" fmla="*/ 2305822 h 2439884"/>
                            <a:gd name="connsiteX17" fmla="*/ 1710047 w 2725387"/>
                            <a:gd name="connsiteY17" fmla="*/ 2335510 h 2439884"/>
                            <a:gd name="connsiteX18" fmla="*/ 1739735 w 2725387"/>
                            <a:gd name="connsiteY18" fmla="*/ 2436451 h 2439884"/>
                            <a:gd name="connsiteX19" fmla="*/ 1805050 w 2725387"/>
                            <a:gd name="connsiteY19" fmla="*/ 2412700 h 2439884"/>
                            <a:gd name="connsiteX20" fmla="*/ 2161309 w 2725387"/>
                            <a:gd name="connsiteY20" fmla="*/ 2377074 h 2439884"/>
                            <a:gd name="connsiteX21" fmla="*/ 2422567 w 2725387"/>
                            <a:gd name="connsiteY21" fmla="*/ 2347386 h 2439884"/>
                            <a:gd name="connsiteX22" fmla="*/ 2725387 w 2725387"/>
                            <a:gd name="connsiteY22" fmla="*/ 2282071 h 2439884"/>
                            <a:gd name="connsiteX0" fmla="*/ 0 w 2725387"/>
                            <a:gd name="connsiteY0" fmla="*/ 2288009 h 2439884"/>
                            <a:gd name="connsiteX1" fmla="*/ 190006 w 2725387"/>
                            <a:gd name="connsiteY1" fmla="*/ 2222695 h 2439884"/>
                            <a:gd name="connsiteX2" fmla="*/ 296883 w 2725387"/>
                            <a:gd name="connsiteY2" fmla="*/ 2270196 h 2439884"/>
                            <a:gd name="connsiteX3" fmla="*/ 362198 w 2725387"/>
                            <a:gd name="connsiteY3" fmla="*/ 2311760 h 2439884"/>
                            <a:gd name="connsiteX4" fmla="*/ 415983 w 2725387"/>
                            <a:gd name="connsiteY4" fmla="*/ 2198697 h 2439884"/>
                            <a:gd name="connsiteX5" fmla="*/ 473331 w 2725387"/>
                            <a:gd name="connsiteY5" fmla="*/ 1882665 h 2439884"/>
                            <a:gd name="connsiteX6" fmla="*/ 536963 w 2725387"/>
                            <a:gd name="connsiteY6" fmla="*/ 1125118 h 2439884"/>
                            <a:gd name="connsiteX7" fmla="*/ 605642 w 2725387"/>
                            <a:gd name="connsiteY7" fmla="*/ 429521 h 2439884"/>
                            <a:gd name="connsiteX8" fmla="*/ 760021 w 2725387"/>
                            <a:gd name="connsiteY8" fmla="*/ 61386 h 2439884"/>
                            <a:gd name="connsiteX9" fmla="*/ 985553 w 2725387"/>
                            <a:gd name="connsiteY9" fmla="*/ 2009 h 2439884"/>
                            <a:gd name="connsiteX10" fmla="*/ 1199408 w 2725387"/>
                            <a:gd name="connsiteY10" fmla="*/ 79199 h 2439884"/>
                            <a:gd name="connsiteX11" fmla="*/ 1341912 w 2725387"/>
                            <a:gd name="connsiteY11" fmla="*/ 245453 h 2439884"/>
                            <a:gd name="connsiteX12" fmla="*/ 1395351 w 2725387"/>
                            <a:gd name="connsiteY12" fmla="*/ 560149 h 2439884"/>
                            <a:gd name="connsiteX13" fmla="*/ 1460665 w 2725387"/>
                            <a:gd name="connsiteY13" fmla="*/ 1195479 h 2439884"/>
                            <a:gd name="connsiteX14" fmla="*/ 1514104 w 2725387"/>
                            <a:gd name="connsiteY14" fmla="*/ 1706118 h 2439884"/>
                            <a:gd name="connsiteX15" fmla="*/ 1591294 w 2725387"/>
                            <a:gd name="connsiteY15" fmla="*/ 2050503 h 2439884"/>
                            <a:gd name="connsiteX16" fmla="*/ 1698172 w 2725387"/>
                            <a:gd name="connsiteY16" fmla="*/ 2305822 h 2439884"/>
                            <a:gd name="connsiteX17" fmla="*/ 1710047 w 2725387"/>
                            <a:gd name="connsiteY17" fmla="*/ 2335510 h 2439884"/>
                            <a:gd name="connsiteX18" fmla="*/ 1739735 w 2725387"/>
                            <a:gd name="connsiteY18" fmla="*/ 2436451 h 2439884"/>
                            <a:gd name="connsiteX19" fmla="*/ 1805050 w 2725387"/>
                            <a:gd name="connsiteY19" fmla="*/ 2412700 h 2439884"/>
                            <a:gd name="connsiteX20" fmla="*/ 2161309 w 2725387"/>
                            <a:gd name="connsiteY20" fmla="*/ 2377074 h 2439884"/>
                            <a:gd name="connsiteX21" fmla="*/ 2422567 w 2725387"/>
                            <a:gd name="connsiteY21" fmla="*/ 2347386 h 2439884"/>
                            <a:gd name="connsiteX22" fmla="*/ 2725387 w 2725387"/>
                            <a:gd name="connsiteY22" fmla="*/ 2282071 h 2439884"/>
                            <a:gd name="connsiteX0" fmla="*/ 0 w 2725387"/>
                            <a:gd name="connsiteY0" fmla="*/ 2286028 h 2437903"/>
                            <a:gd name="connsiteX1" fmla="*/ 190006 w 2725387"/>
                            <a:gd name="connsiteY1" fmla="*/ 2220714 h 2437903"/>
                            <a:gd name="connsiteX2" fmla="*/ 296883 w 2725387"/>
                            <a:gd name="connsiteY2" fmla="*/ 2268215 h 2437903"/>
                            <a:gd name="connsiteX3" fmla="*/ 362198 w 2725387"/>
                            <a:gd name="connsiteY3" fmla="*/ 2309779 h 2437903"/>
                            <a:gd name="connsiteX4" fmla="*/ 415983 w 2725387"/>
                            <a:gd name="connsiteY4" fmla="*/ 2196716 h 2437903"/>
                            <a:gd name="connsiteX5" fmla="*/ 473331 w 2725387"/>
                            <a:gd name="connsiteY5" fmla="*/ 1880684 h 2437903"/>
                            <a:gd name="connsiteX6" fmla="*/ 536963 w 2725387"/>
                            <a:gd name="connsiteY6" fmla="*/ 1123137 h 2437903"/>
                            <a:gd name="connsiteX7" fmla="*/ 605642 w 2725387"/>
                            <a:gd name="connsiteY7" fmla="*/ 427540 h 2437903"/>
                            <a:gd name="connsiteX8" fmla="*/ 756211 w 2725387"/>
                            <a:gd name="connsiteY8" fmla="*/ 74645 h 2437903"/>
                            <a:gd name="connsiteX9" fmla="*/ 985553 w 2725387"/>
                            <a:gd name="connsiteY9" fmla="*/ 28 h 2437903"/>
                            <a:gd name="connsiteX10" fmla="*/ 1199408 w 2725387"/>
                            <a:gd name="connsiteY10" fmla="*/ 77218 h 2437903"/>
                            <a:gd name="connsiteX11" fmla="*/ 1341912 w 2725387"/>
                            <a:gd name="connsiteY11" fmla="*/ 243472 h 2437903"/>
                            <a:gd name="connsiteX12" fmla="*/ 1395351 w 2725387"/>
                            <a:gd name="connsiteY12" fmla="*/ 558168 h 2437903"/>
                            <a:gd name="connsiteX13" fmla="*/ 1460665 w 2725387"/>
                            <a:gd name="connsiteY13" fmla="*/ 1193498 h 2437903"/>
                            <a:gd name="connsiteX14" fmla="*/ 1514104 w 2725387"/>
                            <a:gd name="connsiteY14" fmla="*/ 1704137 h 2437903"/>
                            <a:gd name="connsiteX15" fmla="*/ 1591294 w 2725387"/>
                            <a:gd name="connsiteY15" fmla="*/ 2048522 h 2437903"/>
                            <a:gd name="connsiteX16" fmla="*/ 1698172 w 2725387"/>
                            <a:gd name="connsiteY16" fmla="*/ 2303841 h 2437903"/>
                            <a:gd name="connsiteX17" fmla="*/ 1710047 w 2725387"/>
                            <a:gd name="connsiteY17" fmla="*/ 2333529 h 2437903"/>
                            <a:gd name="connsiteX18" fmla="*/ 1739735 w 2725387"/>
                            <a:gd name="connsiteY18" fmla="*/ 2434470 h 2437903"/>
                            <a:gd name="connsiteX19" fmla="*/ 1805050 w 2725387"/>
                            <a:gd name="connsiteY19" fmla="*/ 2410719 h 2437903"/>
                            <a:gd name="connsiteX20" fmla="*/ 2161309 w 2725387"/>
                            <a:gd name="connsiteY20" fmla="*/ 2375093 h 2437903"/>
                            <a:gd name="connsiteX21" fmla="*/ 2422567 w 2725387"/>
                            <a:gd name="connsiteY21" fmla="*/ 2345405 h 2437903"/>
                            <a:gd name="connsiteX22" fmla="*/ 2725387 w 2725387"/>
                            <a:gd name="connsiteY22" fmla="*/ 2280090 h 2437903"/>
                            <a:gd name="connsiteX0" fmla="*/ 0 w 2725387"/>
                            <a:gd name="connsiteY0" fmla="*/ 2286028 h 2437903"/>
                            <a:gd name="connsiteX1" fmla="*/ 190006 w 2725387"/>
                            <a:gd name="connsiteY1" fmla="*/ 2220714 h 2437903"/>
                            <a:gd name="connsiteX2" fmla="*/ 296883 w 2725387"/>
                            <a:gd name="connsiteY2" fmla="*/ 2268215 h 2437903"/>
                            <a:gd name="connsiteX3" fmla="*/ 362198 w 2725387"/>
                            <a:gd name="connsiteY3" fmla="*/ 2309779 h 2437903"/>
                            <a:gd name="connsiteX4" fmla="*/ 415983 w 2725387"/>
                            <a:gd name="connsiteY4" fmla="*/ 2196716 h 2437903"/>
                            <a:gd name="connsiteX5" fmla="*/ 473331 w 2725387"/>
                            <a:gd name="connsiteY5" fmla="*/ 1880684 h 2437903"/>
                            <a:gd name="connsiteX6" fmla="*/ 536963 w 2725387"/>
                            <a:gd name="connsiteY6" fmla="*/ 1123137 h 2437903"/>
                            <a:gd name="connsiteX7" fmla="*/ 605642 w 2725387"/>
                            <a:gd name="connsiteY7" fmla="*/ 427540 h 2437903"/>
                            <a:gd name="connsiteX8" fmla="*/ 756211 w 2725387"/>
                            <a:gd name="connsiteY8" fmla="*/ 74645 h 2437903"/>
                            <a:gd name="connsiteX9" fmla="*/ 985553 w 2725387"/>
                            <a:gd name="connsiteY9" fmla="*/ 28 h 2437903"/>
                            <a:gd name="connsiteX10" fmla="*/ 1199408 w 2725387"/>
                            <a:gd name="connsiteY10" fmla="*/ 77218 h 2437903"/>
                            <a:gd name="connsiteX11" fmla="*/ 1338102 w 2725387"/>
                            <a:gd name="connsiteY11" fmla="*/ 262522 h 2437903"/>
                            <a:gd name="connsiteX12" fmla="*/ 1395351 w 2725387"/>
                            <a:gd name="connsiteY12" fmla="*/ 558168 h 2437903"/>
                            <a:gd name="connsiteX13" fmla="*/ 1460665 w 2725387"/>
                            <a:gd name="connsiteY13" fmla="*/ 1193498 h 2437903"/>
                            <a:gd name="connsiteX14" fmla="*/ 1514104 w 2725387"/>
                            <a:gd name="connsiteY14" fmla="*/ 1704137 h 2437903"/>
                            <a:gd name="connsiteX15" fmla="*/ 1591294 w 2725387"/>
                            <a:gd name="connsiteY15" fmla="*/ 2048522 h 2437903"/>
                            <a:gd name="connsiteX16" fmla="*/ 1698172 w 2725387"/>
                            <a:gd name="connsiteY16" fmla="*/ 2303841 h 2437903"/>
                            <a:gd name="connsiteX17" fmla="*/ 1710047 w 2725387"/>
                            <a:gd name="connsiteY17" fmla="*/ 2333529 h 2437903"/>
                            <a:gd name="connsiteX18" fmla="*/ 1739735 w 2725387"/>
                            <a:gd name="connsiteY18" fmla="*/ 2434470 h 2437903"/>
                            <a:gd name="connsiteX19" fmla="*/ 1805050 w 2725387"/>
                            <a:gd name="connsiteY19" fmla="*/ 2410719 h 2437903"/>
                            <a:gd name="connsiteX20" fmla="*/ 2161309 w 2725387"/>
                            <a:gd name="connsiteY20" fmla="*/ 2375093 h 2437903"/>
                            <a:gd name="connsiteX21" fmla="*/ 2422567 w 2725387"/>
                            <a:gd name="connsiteY21" fmla="*/ 2345405 h 2437903"/>
                            <a:gd name="connsiteX22" fmla="*/ 2725387 w 2725387"/>
                            <a:gd name="connsiteY22" fmla="*/ 2280090 h 2437903"/>
                            <a:gd name="connsiteX0" fmla="*/ 0 w 2725387"/>
                            <a:gd name="connsiteY0" fmla="*/ 2286028 h 2437903"/>
                            <a:gd name="connsiteX1" fmla="*/ 190006 w 2725387"/>
                            <a:gd name="connsiteY1" fmla="*/ 2220714 h 2437903"/>
                            <a:gd name="connsiteX2" fmla="*/ 296883 w 2725387"/>
                            <a:gd name="connsiteY2" fmla="*/ 2268215 h 2437903"/>
                            <a:gd name="connsiteX3" fmla="*/ 362198 w 2725387"/>
                            <a:gd name="connsiteY3" fmla="*/ 2309779 h 2437903"/>
                            <a:gd name="connsiteX4" fmla="*/ 415983 w 2725387"/>
                            <a:gd name="connsiteY4" fmla="*/ 2196716 h 2437903"/>
                            <a:gd name="connsiteX5" fmla="*/ 473331 w 2725387"/>
                            <a:gd name="connsiteY5" fmla="*/ 1880684 h 2437903"/>
                            <a:gd name="connsiteX6" fmla="*/ 536963 w 2725387"/>
                            <a:gd name="connsiteY6" fmla="*/ 1123137 h 2437903"/>
                            <a:gd name="connsiteX7" fmla="*/ 605642 w 2725387"/>
                            <a:gd name="connsiteY7" fmla="*/ 427540 h 2437903"/>
                            <a:gd name="connsiteX8" fmla="*/ 756211 w 2725387"/>
                            <a:gd name="connsiteY8" fmla="*/ 74645 h 2437903"/>
                            <a:gd name="connsiteX9" fmla="*/ 985553 w 2725387"/>
                            <a:gd name="connsiteY9" fmla="*/ 28 h 2437903"/>
                            <a:gd name="connsiteX10" fmla="*/ 1199408 w 2725387"/>
                            <a:gd name="connsiteY10" fmla="*/ 77218 h 2437903"/>
                            <a:gd name="connsiteX11" fmla="*/ 1338102 w 2725387"/>
                            <a:gd name="connsiteY11" fmla="*/ 262522 h 2437903"/>
                            <a:gd name="connsiteX12" fmla="*/ 1383921 w 2725387"/>
                            <a:gd name="connsiteY12" fmla="*/ 600078 h 2437903"/>
                            <a:gd name="connsiteX13" fmla="*/ 1460665 w 2725387"/>
                            <a:gd name="connsiteY13" fmla="*/ 1193498 h 2437903"/>
                            <a:gd name="connsiteX14" fmla="*/ 1514104 w 2725387"/>
                            <a:gd name="connsiteY14" fmla="*/ 1704137 h 2437903"/>
                            <a:gd name="connsiteX15" fmla="*/ 1591294 w 2725387"/>
                            <a:gd name="connsiteY15" fmla="*/ 2048522 h 2437903"/>
                            <a:gd name="connsiteX16" fmla="*/ 1698172 w 2725387"/>
                            <a:gd name="connsiteY16" fmla="*/ 2303841 h 2437903"/>
                            <a:gd name="connsiteX17" fmla="*/ 1710047 w 2725387"/>
                            <a:gd name="connsiteY17" fmla="*/ 2333529 h 2437903"/>
                            <a:gd name="connsiteX18" fmla="*/ 1739735 w 2725387"/>
                            <a:gd name="connsiteY18" fmla="*/ 2434470 h 2437903"/>
                            <a:gd name="connsiteX19" fmla="*/ 1805050 w 2725387"/>
                            <a:gd name="connsiteY19" fmla="*/ 2410719 h 2437903"/>
                            <a:gd name="connsiteX20" fmla="*/ 2161309 w 2725387"/>
                            <a:gd name="connsiteY20" fmla="*/ 2375093 h 2437903"/>
                            <a:gd name="connsiteX21" fmla="*/ 2422567 w 2725387"/>
                            <a:gd name="connsiteY21" fmla="*/ 2345405 h 2437903"/>
                            <a:gd name="connsiteX22" fmla="*/ 2725387 w 2725387"/>
                            <a:gd name="connsiteY22" fmla="*/ 2280090 h 2437903"/>
                            <a:gd name="connsiteX0" fmla="*/ 0 w 2725387"/>
                            <a:gd name="connsiteY0" fmla="*/ 2286028 h 2437903"/>
                            <a:gd name="connsiteX1" fmla="*/ 190006 w 2725387"/>
                            <a:gd name="connsiteY1" fmla="*/ 2220714 h 2437903"/>
                            <a:gd name="connsiteX2" fmla="*/ 296883 w 2725387"/>
                            <a:gd name="connsiteY2" fmla="*/ 2268215 h 2437903"/>
                            <a:gd name="connsiteX3" fmla="*/ 362198 w 2725387"/>
                            <a:gd name="connsiteY3" fmla="*/ 2309779 h 2437903"/>
                            <a:gd name="connsiteX4" fmla="*/ 415983 w 2725387"/>
                            <a:gd name="connsiteY4" fmla="*/ 2196716 h 2437903"/>
                            <a:gd name="connsiteX5" fmla="*/ 473331 w 2725387"/>
                            <a:gd name="connsiteY5" fmla="*/ 1880684 h 2437903"/>
                            <a:gd name="connsiteX6" fmla="*/ 536963 w 2725387"/>
                            <a:gd name="connsiteY6" fmla="*/ 1123137 h 2437903"/>
                            <a:gd name="connsiteX7" fmla="*/ 605642 w 2725387"/>
                            <a:gd name="connsiteY7" fmla="*/ 427540 h 2437903"/>
                            <a:gd name="connsiteX8" fmla="*/ 756211 w 2725387"/>
                            <a:gd name="connsiteY8" fmla="*/ 74645 h 2437903"/>
                            <a:gd name="connsiteX9" fmla="*/ 985553 w 2725387"/>
                            <a:gd name="connsiteY9" fmla="*/ 28 h 2437903"/>
                            <a:gd name="connsiteX10" fmla="*/ 1199408 w 2725387"/>
                            <a:gd name="connsiteY10" fmla="*/ 77218 h 2437903"/>
                            <a:gd name="connsiteX11" fmla="*/ 1338102 w 2725387"/>
                            <a:gd name="connsiteY11" fmla="*/ 262522 h 2437903"/>
                            <a:gd name="connsiteX12" fmla="*/ 1383921 w 2725387"/>
                            <a:gd name="connsiteY12" fmla="*/ 600078 h 2437903"/>
                            <a:gd name="connsiteX13" fmla="*/ 1441615 w 2725387"/>
                            <a:gd name="connsiteY13" fmla="*/ 1197308 h 2437903"/>
                            <a:gd name="connsiteX14" fmla="*/ 1514104 w 2725387"/>
                            <a:gd name="connsiteY14" fmla="*/ 1704137 h 2437903"/>
                            <a:gd name="connsiteX15" fmla="*/ 1591294 w 2725387"/>
                            <a:gd name="connsiteY15" fmla="*/ 2048522 h 2437903"/>
                            <a:gd name="connsiteX16" fmla="*/ 1698172 w 2725387"/>
                            <a:gd name="connsiteY16" fmla="*/ 2303841 h 2437903"/>
                            <a:gd name="connsiteX17" fmla="*/ 1710047 w 2725387"/>
                            <a:gd name="connsiteY17" fmla="*/ 2333529 h 2437903"/>
                            <a:gd name="connsiteX18" fmla="*/ 1739735 w 2725387"/>
                            <a:gd name="connsiteY18" fmla="*/ 2434470 h 2437903"/>
                            <a:gd name="connsiteX19" fmla="*/ 1805050 w 2725387"/>
                            <a:gd name="connsiteY19" fmla="*/ 2410719 h 2437903"/>
                            <a:gd name="connsiteX20" fmla="*/ 2161309 w 2725387"/>
                            <a:gd name="connsiteY20" fmla="*/ 2375093 h 2437903"/>
                            <a:gd name="connsiteX21" fmla="*/ 2422567 w 2725387"/>
                            <a:gd name="connsiteY21" fmla="*/ 2345405 h 2437903"/>
                            <a:gd name="connsiteX22" fmla="*/ 2725387 w 2725387"/>
                            <a:gd name="connsiteY22" fmla="*/ 2280090 h 2437903"/>
                            <a:gd name="connsiteX0" fmla="*/ 0 w 2725387"/>
                            <a:gd name="connsiteY0" fmla="*/ 2286028 h 2437903"/>
                            <a:gd name="connsiteX1" fmla="*/ 190006 w 2725387"/>
                            <a:gd name="connsiteY1" fmla="*/ 2220714 h 2437903"/>
                            <a:gd name="connsiteX2" fmla="*/ 296883 w 2725387"/>
                            <a:gd name="connsiteY2" fmla="*/ 2268215 h 2437903"/>
                            <a:gd name="connsiteX3" fmla="*/ 362198 w 2725387"/>
                            <a:gd name="connsiteY3" fmla="*/ 2309779 h 2437903"/>
                            <a:gd name="connsiteX4" fmla="*/ 415983 w 2725387"/>
                            <a:gd name="connsiteY4" fmla="*/ 2196716 h 2437903"/>
                            <a:gd name="connsiteX5" fmla="*/ 473331 w 2725387"/>
                            <a:gd name="connsiteY5" fmla="*/ 1880684 h 2437903"/>
                            <a:gd name="connsiteX6" fmla="*/ 536963 w 2725387"/>
                            <a:gd name="connsiteY6" fmla="*/ 1123137 h 2437903"/>
                            <a:gd name="connsiteX7" fmla="*/ 605642 w 2725387"/>
                            <a:gd name="connsiteY7" fmla="*/ 427540 h 2437903"/>
                            <a:gd name="connsiteX8" fmla="*/ 756211 w 2725387"/>
                            <a:gd name="connsiteY8" fmla="*/ 74645 h 2437903"/>
                            <a:gd name="connsiteX9" fmla="*/ 985553 w 2725387"/>
                            <a:gd name="connsiteY9" fmla="*/ 28 h 2437903"/>
                            <a:gd name="connsiteX10" fmla="*/ 1199408 w 2725387"/>
                            <a:gd name="connsiteY10" fmla="*/ 77218 h 2437903"/>
                            <a:gd name="connsiteX11" fmla="*/ 1338102 w 2725387"/>
                            <a:gd name="connsiteY11" fmla="*/ 262522 h 2437903"/>
                            <a:gd name="connsiteX12" fmla="*/ 1383921 w 2725387"/>
                            <a:gd name="connsiteY12" fmla="*/ 600078 h 2437903"/>
                            <a:gd name="connsiteX13" fmla="*/ 1441615 w 2725387"/>
                            <a:gd name="connsiteY13" fmla="*/ 1197308 h 2437903"/>
                            <a:gd name="connsiteX14" fmla="*/ 1514104 w 2725387"/>
                            <a:gd name="connsiteY14" fmla="*/ 1704137 h 2437903"/>
                            <a:gd name="connsiteX15" fmla="*/ 1576054 w 2725387"/>
                            <a:gd name="connsiteY15" fmla="*/ 2044712 h 2437903"/>
                            <a:gd name="connsiteX16" fmla="*/ 1698172 w 2725387"/>
                            <a:gd name="connsiteY16" fmla="*/ 2303841 h 2437903"/>
                            <a:gd name="connsiteX17" fmla="*/ 1710047 w 2725387"/>
                            <a:gd name="connsiteY17" fmla="*/ 2333529 h 2437903"/>
                            <a:gd name="connsiteX18" fmla="*/ 1739735 w 2725387"/>
                            <a:gd name="connsiteY18" fmla="*/ 2434470 h 2437903"/>
                            <a:gd name="connsiteX19" fmla="*/ 1805050 w 2725387"/>
                            <a:gd name="connsiteY19" fmla="*/ 2410719 h 2437903"/>
                            <a:gd name="connsiteX20" fmla="*/ 2161309 w 2725387"/>
                            <a:gd name="connsiteY20" fmla="*/ 2375093 h 2437903"/>
                            <a:gd name="connsiteX21" fmla="*/ 2422567 w 2725387"/>
                            <a:gd name="connsiteY21" fmla="*/ 2345405 h 2437903"/>
                            <a:gd name="connsiteX22" fmla="*/ 2725387 w 2725387"/>
                            <a:gd name="connsiteY22" fmla="*/ 2280090 h 2437903"/>
                            <a:gd name="connsiteX0" fmla="*/ 0 w 2725387"/>
                            <a:gd name="connsiteY0" fmla="*/ 2286028 h 2434418"/>
                            <a:gd name="connsiteX1" fmla="*/ 190006 w 2725387"/>
                            <a:gd name="connsiteY1" fmla="*/ 2220714 h 2434418"/>
                            <a:gd name="connsiteX2" fmla="*/ 296883 w 2725387"/>
                            <a:gd name="connsiteY2" fmla="*/ 2268215 h 2434418"/>
                            <a:gd name="connsiteX3" fmla="*/ 362198 w 2725387"/>
                            <a:gd name="connsiteY3" fmla="*/ 2309779 h 2434418"/>
                            <a:gd name="connsiteX4" fmla="*/ 415983 w 2725387"/>
                            <a:gd name="connsiteY4" fmla="*/ 2196716 h 2434418"/>
                            <a:gd name="connsiteX5" fmla="*/ 473331 w 2725387"/>
                            <a:gd name="connsiteY5" fmla="*/ 1880684 h 2434418"/>
                            <a:gd name="connsiteX6" fmla="*/ 536963 w 2725387"/>
                            <a:gd name="connsiteY6" fmla="*/ 1123137 h 2434418"/>
                            <a:gd name="connsiteX7" fmla="*/ 605642 w 2725387"/>
                            <a:gd name="connsiteY7" fmla="*/ 427540 h 2434418"/>
                            <a:gd name="connsiteX8" fmla="*/ 756211 w 2725387"/>
                            <a:gd name="connsiteY8" fmla="*/ 74645 h 2434418"/>
                            <a:gd name="connsiteX9" fmla="*/ 985553 w 2725387"/>
                            <a:gd name="connsiteY9" fmla="*/ 28 h 2434418"/>
                            <a:gd name="connsiteX10" fmla="*/ 1199408 w 2725387"/>
                            <a:gd name="connsiteY10" fmla="*/ 77218 h 2434418"/>
                            <a:gd name="connsiteX11" fmla="*/ 1338102 w 2725387"/>
                            <a:gd name="connsiteY11" fmla="*/ 262522 h 2434418"/>
                            <a:gd name="connsiteX12" fmla="*/ 1383921 w 2725387"/>
                            <a:gd name="connsiteY12" fmla="*/ 600078 h 2434418"/>
                            <a:gd name="connsiteX13" fmla="*/ 1441615 w 2725387"/>
                            <a:gd name="connsiteY13" fmla="*/ 1197308 h 2434418"/>
                            <a:gd name="connsiteX14" fmla="*/ 1514104 w 2725387"/>
                            <a:gd name="connsiteY14" fmla="*/ 1704137 h 2434418"/>
                            <a:gd name="connsiteX15" fmla="*/ 1576054 w 2725387"/>
                            <a:gd name="connsiteY15" fmla="*/ 2044712 h 2434418"/>
                            <a:gd name="connsiteX16" fmla="*/ 1698172 w 2725387"/>
                            <a:gd name="connsiteY16" fmla="*/ 2303841 h 2434418"/>
                            <a:gd name="connsiteX17" fmla="*/ 1710047 w 2725387"/>
                            <a:gd name="connsiteY17" fmla="*/ 2333529 h 2434418"/>
                            <a:gd name="connsiteX18" fmla="*/ 1762595 w 2725387"/>
                            <a:gd name="connsiteY18" fmla="*/ 2430660 h 2434418"/>
                            <a:gd name="connsiteX19" fmla="*/ 1805050 w 2725387"/>
                            <a:gd name="connsiteY19" fmla="*/ 2410719 h 2434418"/>
                            <a:gd name="connsiteX20" fmla="*/ 2161309 w 2725387"/>
                            <a:gd name="connsiteY20" fmla="*/ 2375093 h 2434418"/>
                            <a:gd name="connsiteX21" fmla="*/ 2422567 w 2725387"/>
                            <a:gd name="connsiteY21" fmla="*/ 2345405 h 2434418"/>
                            <a:gd name="connsiteX22" fmla="*/ 2725387 w 2725387"/>
                            <a:gd name="connsiteY22" fmla="*/ 2280090 h 2434418"/>
                            <a:gd name="connsiteX0" fmla="*/ 0 w 2725387"/>
                            <a:gd name="connsiteY0" fmla="*/ 2286028 h 2433686"/>
                            <a:gd name="connsiteX1" fmla="*/ 190006 w 2725387"/>
                            <a:gd name="connsiteY1" fmla="*/ 2220714 h 2433686"/>
                            <a:gd name="connsiteX2" fmla="*/ 296883 w 2725387"/>
                            <a:gd name="connsiteY2" fmla="*/ 2268215 h 2433686"/>
                            <a:gd name="connsiteX3" fmla="*/ 362198 w 2725387"/>
                            <a:gd name="connsiteY3" fmla="*/ 2309779 h 2433686"/>
                            <a:gd name="connsiteX4" fmla="*/ 415983 w 2725387"/>
                            <a:gd name="connsiteY4" fmla="*/ 2196716 h 2433686"/>
                            <a:gd name="connsiteX5" fmla="*/ 473331 w 2725387"/>
                            <a:gd name="connsiteY5" fmla="*/ 1880684 h 2433686"/>
                            <a:gd name="connsiteX6" fmla="*/ 536963 w 2725387"/>
                            <a:gd name="connsiteY6" fmla="*/ 1123137 h 2433686"/>
                            <a:gd name="connsiteX7" fmla="*/ 605642 w 2725387"/>
                            <a:gd name="connsiteY7" fmla="*/ 427540 h 2433686"/>
                            <a:gd name="connsiteX8" fmla="*/ 756211 w 2725387"/>
                            <a:gd name="connsiteY8" fmla="*/ 74645 h 2433686"/>
                            <a:gd name="connsiteX9" fmla="*/ 985553 w 2725387"/>
                            <a:gd name="connsiteY9" fmla="*/ 28 h 2433686"/>
                            <a:gd name="connsiteX10" fmla="*/ 1199408 w 2725387"/>
                            <a:gd name="connsiteY10" fmla="*/ 77218 h 2433686"/>
                            <a:gd name="connsiteX11" fmla="*/ 1338102 w 2725387"/>
                            <a:gd name="connsiteY11" fmla="*/ 262522 h 2433686"/>
                            <a:gd name="connsiteX12" fmla="*/ 1383921 w 2725387"/>
                            <a:gd name="connsiteY12" fmla="*/ 600078 h 2433686"/>
                            <a:gd name="connsiteX13" fmla="*/ 1441615 w 2725387"/>
                            <a:gd name="connsiteY13" fmla="*/ 1197308 h 2433686"/>
                            <a:gd name="connsiteX14" fmla="*/ 1514104 w 2725387"/>
                            <a:gd name="connsiteY14" fmla="*/ 1704137 h 2433686"/>
                            <a:gd name="connsiteX15" fmla="*/ 1576054 w 2725387"/>
                            <a:gd name="connsiteY15" fmla="*/ 2044712 h 2433686"/>
                            <a:gd name="connsiteX16" fmla="*/ 1698172 w 2725387"/>
                            <a:gd name="connsiteY16" fmla="*/ 2303841 h 2433686"/>
                            <a:gd name="connsiteX17" fmla="*/ 1717667 w 2725387"/>
                            <a:gd name="connsiteY17" fmla="*/ 2344959 h 2433686"/>
                            <a:gd name="connsiteX18" fmla="*/ 1762595 w 2725387"/>
                            <a:gd name="connsiteY18" fmla="*/ 2430660 h 2433686"/>
                            <a:gd name="connsiteX19" fmla="*/ 1805050 w 2725387"/>
                            <a:gd name="connsiteY19" fmla="*/ 2410719 h 2433686"/>
                            <a:gd name="connsiteX20" fmla="*/ 2161309 w 2725387"/>
                            <a:gd name="connsiteY20" fmla="*/ 2375093 h 2433686"/>
                            <a:gd name="connsiteX21" fmla="*/ 2422567 w 2725387"/>
                            <a:gd name="connsiteY21" fmla="*/ 2345405 h 2433686"/>
                            <a:gd name="connsiteX22" fmla="*/ 2725387 w 2725387"/>
                            <a:gd name="connsiteY22" fmla="*/ 2280090 h 2433686"/>
                            <a:gd name="connsiteX0" fmla="*/ 0 w 2725387"/>
                            <a:gd name="connsiteY0" fmla="*/ 2286028 h 2433686"/>
                            <a:gd name="connsiteX1" fmla="*/ 190006 w 2725387"/>
                            <a:gd name="connsiteY1" fmla="*/ 2220714 h 2433686"/>
                            <a:gd name="connsiteX2" fmla="*/ 296883 w 2725387"/>
                            <a:gd name="connsiteY2" fmla="*/ 2268215 h 2433686"/>
                            <a:gd name="connsiteX3" fmla="*/ 362198 w 2725387"/>
                            <a:gd name="connsiteY3" fmla="*/ 2309779 h 2433686"/>
                            <a:gd name="connsiteX4" fmla="*/ 415983 w 2725387"/>
                            <a:gd name="connsiteY4" fmla="*/ 2196716 h 2433686"/>
                            <a:gd name="connsiteX5" fmla="*/ 473331 w 2725387"/>
                            <a:gd name="connsiteY5" fmla="*/ 1880684 h 2433686"/>
                            <a:gd name="connsiteX6" fmla="*/ 536963 w 2725387"/>
                            <a:gd name="connsiteY6" fmla="*/ 1123137 h 2433686"/>
                            <a:gd name="connsiteX7" fmla="*/ 605642 w 2725387"/>
                            <a:gd name="connsiteY7" fmla="*/ 427540 h 2433686"/>
                            <a:gd name="connsiteX8" fmla="*/ 756211 w 2725387"/>
                            <a:gd name="connsiteY8" fmla="*/ 74645 h 2433686"/>
                            <a:gd name="connsiteX9" fmla="*/ 985553 w 2725387"/>
                            <a:gd name="connsiteY9" fmla="*/ 28 h 2433686"/>
                            <a:gd name="connsiteX10" fmla="*/ 1199408 w 2725387"/>
                            <a:gd name="connsiteY10" fmla="*/ 77218 h 2433686"/>
                            <a:gd name="connsiteX11" fmla="*/ 1338102 w 2725387"/>
                            <a:gd name="connsiteY11" fmla="*/ 262522 h 2433686"/>
                            <a:gd name="connsiteX12" fmla="*/ 1383921 w 2725387"/>
                            <a:gd name="connsiteY12" fmla="*/ 600078 h 2433686"/>
                            <a:gd name="connsiteX13" fmla="*/ 1441615 w 2725387"/>
                            <a:gd name="connsiteY13" fmla="*/ 1197308 h 2433686"/>
                            <a:gd name="connsiteX14" fmla="*/ 1514104 w 2725387"/>
                            <a:gd name="connsiteY14" fmla="*/ 1704137 h 2433686"/>
                            <a:gd name="connsiteX15" fmla="*/ 1576054 w 2725387"/>
                            <a:gd name="connsiteY15" fmla="*/ 2044712 h 2433686"/>
                            <a:gd name="connsiteX16" fmla="*/ 1663882 w 2725387"/>
                            <a:gd name="connsiteY16" fmla="*/ 2235261 h 2433686"/>
                            <a:gd name="connsiteX17" fmla="*/ 1717667 w 2725387"/>
                            <a:gd name="connsiteY17" fmla="*/ 2344959 h 2433686"/>
                            <a:gd name="connsiteX18" fmla="*/ 1762595 w 2725387"/>
                            <a:gd name="connsiteY18" fmla="*/ 2430660 h 2433686"/>
                            <a:gd name="connsiteX19" fmla="*/ 1805050 w 2725387"/>
                            <a:gd name="connsiteY19" fmla="*/ 2410719 h 2433686"/>
                            <a:gd name="connsiteX20" fmla="*/ 2161309 w 2725387"/>
                            <a:gd name="connsiteY20" fmla="*/ 2375093 h 2433686"/>
                            <a:gd name="connsiteX21" fmla="*/ 2422567 w 2725387"/>
                            <a:gd name="connsiteY21" fmla="*/ 2345405 h 2433686"/>
                            <a:gd name="connsiteX22" fmla="*/ 2725387 w 2725387"/>
                            <a:gd name="connsiteY22" fmla="*/ 2280090 h 2433686"/>
                            <a:gd name="connsiteX0" fmla="*/ 0 w 2725387"/>
                            <a:gd name="connsiteY0" fmla="*/ 2286028 h 2433686"/>
                            <a:gd name="connsiteX1" fmla="*/ 190006 w 2725387"/>
                            <a:gd name="connsiteY1" fmla="*/ 2220714 h 2433686"/>
                            <a:gd name="connsiteX2" fmla="*/ 296883 w 2725387"/>
                            <a:gd name="connsiteY2" fmla="*/ 2268215 h 2433686"/>
                            <a:gd name="connsiteX3" fmla="*/ 362198 w 2725387"/>
                            <a:gd name="connsiteY3" fmla="*/ 2309779 h 2433686"/>
                            <a:gd name="connsiteX4" fmla="*/ 415983 w 2725387"/>
                            <a:gd name="connsiteY4" fmla="*/ 2196716 h 2433686"/>
                            <a:gd name="connsiteX5" fmla="*/ 473331 w 2725387"/>
                            <a:gd name="connsiteY5" fmla="*/ 1880684 h 2433686"/>
                            <a:gd name="connsiteX6" fmla="*/ 536963 w 2725387"/>
                            <a:gd name="connsiteY6" fmla="*/ 1123137 h 2433686"/>
                            <a:gd name="connsiteX7" fmla="*/ 605642 w 2725387"/>
                            <a:gd name="connsiteY7" fmla="*/ 427540 h 2433686"/>
                            <a:gd name="connsiteX8" fmla="*/ 756211 w 2725387"/>
                            <a:gd name="connsiteY8" fmla="*/ 74645 h 2433686"/>
                            <a:gd name="connsiteX9" fmla="*/ 985553 w 2725387"/>
                            <a:gd name="connsiteY9" fmla="*/ 28 h 2433686"/>
                            <a:gd name="connsiteX10" fmla="*/ 1199408 w 2725387"/>
                            <a:gd name="connsiteY10" fmla="*/ 77218 h 2433686"/>
                            <a:gd name="connsiteX11" fmla="*/ 1338102 w 2725387"/>
                            <a:gd name="connsiteY11" fmla="*/ 262522 h 2433686"/>
                            <a:gd name="connsiteX12" fmla="*/ 1383921 w 2725387"/>
                            <a:gd name="connsiteY12" fmla="*/ 600078 h 2433686"/>
                            <a:gd name="connsiteX13" fmla="*/ 1441615 w 2725387"/>
                            <a:gd name="connsiteY13" fmla="*/ 1197308 h 2433686"/>
                            <a:gd name="connsiteX14" fmla="*/ 1514104 w 2725387"/>
                            <a:gd name="connsiteY14" fmla="*/ 1704137 h 2433686"/>
                            <a:gd name="connsiteX15" fmla="*/ 1576054 w 2725387"/>
                            <a:gd name="connsiteY15" fmla="*/ 2044712 h 2433686"/>
                            <a:gd name="connsiteX16" fmla="*/ 1648642 w 2725387"/>
                            <a:gd name="connsiteY16" fmla="*/ 2220021 h 2433686"/>
                            <a:gd name="connsiteX17" fmla="*/ 1717667 w 2725387"/>
                            <a:gd name="connsiteY17" fmla="*/ 2344959 h 2433686"/>
                            <a:gd name="connsiteX18" fmla="*/ 1762595 w 2725387"/>
                            <a:gd name="connsiteY18" fmla="*/ 2430660 h 2433686"/>
                            <a:gd name="connsiteX19" fmla="*/ 1805050 w 2725387"/>
                            <a:gd name="connsiteY19" fmla="*/ 2410719 h 2433686"/>
                            <a:gd name="connsiteX20" fmla="*/ 2161309 w 2725387"/>
                            <a:gd name="connsiteY20" fmla="*/ 2375093 h 2433686"/>
                            <a:gd name="connsiteX21" fmla="*/ 2422567 w 2725387"/>
                            <a:gd name="connsiteY21" fmla="*/ 2345405 h 2433686"/>
                            <a:gd name="connsiteX22" fmla="*/ 2725387 w 2725387"/>
                            <a:gd name="connsiteY22" fmla="*/ 2280090 h 2433686"/>
                            <a:gd name="connsiteX0" fmla="*/ 0 w 2725387"/>
                            <a:gd name="connsiteY0" fmla="*/ 2286028 h 2433927"/>
                            <a:gd name="connsiteX1" fmla="*/ 190006 w 2725387"/>
                            <a:gd name="connsiteY1" fmla="*/ 2220714 h 2433927"/>
                            <a:gd name="connsiteX2" fmla="*/ 296883 w 2725387"/>
                            <a:gd name="connsiteY2" fmla="*/ 2268215 h 2433927"/>
                            <a:gd name="connsiteX3" fmla="*/ 362198 w 2725387"/>
                            <a:gd name="connsiteY3" fmla="*/ 2309779 h 2433927"/>
                            <a:gd name="connsiteX4" fmla="*/ 415983 w 2725387"/>
                            <a:gd name="connsiteY4" fmla="*/ 2196716 h 2433927"/>
                            <a:gd name="connsiteX5" fmla="*/ 473331 w 2725387"/>
                            <a:gd name="connsiteY5" fmla="*/ 1880684 h 2433927"/>
                            <a:gd name="connsiteX6" fmla="*/ 536963 w 2725387"/>
                            <a:gd name="connsiteY6" fmla="*/ 1123137 h 2433927"/>
                            <a:gd name="connsiteX7" fmla="*/ 605642 w 2725387"/>
                            <a:gd name="connsiteY7" fmla="*/ 427540 h 2433927"/>
                            <a:gd name="connsiteX8" fmla="*/ 756211 w 2725387"/>
                            <a:gd name="connsiteY8" fmla="*/ 74645 h 2433927"/>
                            <a:gd name="connsiteX9" fmla="*/ 985553 w 2725387"/>
                            <a:gd name="connsiteY9" fmla="*/ 28 h 2433927"/>
                            <a:gd name="connsiteX10" fmla="*/ 1199408 w 2725387"/>
                            <a:gd name="connsiteY10" fmla="*/ 77218 h 2433927"/>
                            <a:gd name="connsiteX11" fmla="*/ 1338102 w 2725387"/>
                            <a:gd name="connsiteY11" fmla="*/ 262522 h 2433927"/>
                            <a:gd name="connsiteX12" fmla="*/ 1383921 w 2725387"/>
                            <a:gd name="connsiteY12" fmla="*/ 600078 h 2433927"/>
                            <a:gd name="connsiteX13" fmla="*/ 1441615 w 2725387"/>
                            <a:gd name="connsiteY13" fmla="*/ 1197308 h 2433927"/>
                            <a:gd name="connsiteX14" fmla="*/ 1514104 w 2725387"/>
                            <a:gd name="connsiteY14" fmla="*/ 1704137 h 2433927"/>
                            <a:gd name="connsiteX15" fmla="*/ 1576054 w 2725387"/>
                            <a:gd name="connsiteY15" fmla="*/ 2044712 h 2433927"/>
                            <a:gd name="connsiteX16" fmla="*/ 1648642 w 2725387"/>
                            <a:gd name="connsiteY16" fmla="*/ 2220021 h 2433927"/>
                            <a:gd name="connsiteX17" fmla="*/ 1736717 w 2725387"/>
                            <a:gd name="connsiteY17" fmla="*/ 2341149 h 2433927"/>
                            <a:gd name="connsiteX18" fmla="*/ 1762595 w 2725387"/>
                            <a:gd name="connsiteY18" fmla="*/ 2430660 h 2433927"/>
                            <a:gd name="connsiteX19" fmla="*/ 1805050 w 2725387"/>
                            <a:gd name="connsiteY19" fmla="*/ 2410719 h 2433927"/>
                            <a:gd name="connsiteX20" fmla="*/ 2161309 w 2725387"/>
                            <a:gd name="connsiteY20" fmla="*/ 2375093 h 2433927"/>
                            <a:gd name="connsiteX21" fmla="*/ 2422567 w 2725387"/>
                            <a:gd name="connsiteY21" fmla="*/ 2345405 h 2433927"/>
                            <a:gd name="connsiteX22" fmla="*/ 2725387 w 2725387"/>
                            <a:gd name="connsiteY22" fmla="*/ 2280090 h 2433927"/>
                            <a:gd name="connsiteX0" fmla="*/ 0 w 2725387"/>
                            <a:gd name="connsiteY0" fmla="*/ 2286028 h 2432476"/>
                            <a:gd name="connsiteX1" fmla="*/ 190006 w 2725387"/>
                            <a:gd name="connsiteY1" fmla="*/ 2220714 h 2432476"/>
                            <a:gd name="connsiteX2" fmla="*/ 296883 w 2725387"/>
                            <a:gd name="connsiteY2" fmla="*/ 2268215 h 2432476"/>
                            <a:gd name="connsiteX3" fmla="*/ 362198 w 2725387"/>
                            <a:gd name="connsiteY3" fmla="*/ 2309779 h 2432476"/>
                            <a:gd name="connsiteX4" fmla="*/ 415983 w 2725387"/>
                            <a:gd name="connsiteY4" fmla="*/ 2196716 h 2432476"/>
                            <a:gd name="connsiteX5" fmla="*/ 473331 w 2725387"/>
                            <a:gd name="connsiteY5" fmla="*/ 1880684 h 2432476"/>
                            <a:gd name="connsiteX6" fmla="*/ 536963 w 2725387"/>
                            <a:gd name="connsiteY6" fmla="*/ 1123137 h 2432476"/>
                            <a:gd name="connsiteX7" fmla="*/ 605642 w 2725387"/>
                            <a:gd name="connsiteY7" fmla="*/ 427540 h 2432476"/>
                            <a:gd name="connsiteX8" fmla="*/ 756211 w 2725387"/>
                            <a:gd name="connsiteY8" fmla="*/ 74645 h 2432476"/>
                            <a:gd name="connsiteX9" fmla="*/ 985553 w 2725387"/>
                            <a:gd name="connsiteY9" fmla="*/ 28 h 2432476"/>
                            <a:gd name="connsiteX10" fmla="*/ 1199408 w 2725387"/>
                            <a:gd name="connsiteY10" fmla="*/ 77218 h 2432476"/>
                            <a:gd name="connsiteX11" fmla="*/ 1338102 w 2725387"/>
                            <a:gd name="connsiteY11" fmla="*/ 262522 h 2432476"/>
                            <a:gd name="connsiteX12" fmla="*/ 1383921 w 2725387"/>
                            <a:gd name="connsiteY12" fmla="*/ 600078 h 2432476"/>
                            <a:gd name="connsiteX13" fmla="*/ 1441615 w 2725387"/>
                            <a:gd name="connsiteY13" fmla="*/ 1197308 h 2432476"/>
                            <a:gd name="connsiteX14" fmla="*/ 1514104 w 2725387"/>
                            <a:gd name="connsiteY14" fmla="*/ 1704137 h 2432476"/>
                            <a:gd name="connsiteX15" fmla="*/ 1576054 w 2725387"/>
                            <a:gd name="connsiteY15" fmla="*/ 2044712 h 2432476"/>
                            <a:gd name="connsiteX16" fmla="*/ 1648642 w 2725387"/>
                            <a:gd name="connsiteY16" fmla="*/ 2220021 h 2432476"/>
                            <a:gd name="connsiteX17" fmla="*/ 1736717 w 2725387"/>
                            <a:gd name="connsiteY17" fmla="*/ 2341149 h 2432476"/>
                            <a:gd name="connsiteX18" fmla="*/ 1762595 w 2725387"/>
                            <a:gd name="connsiteY18" fmla="*/ 2430660 h 2432476"/>
                            <a:gd name="connsiteX19" fmla="*/ 1892680 w 2725387"/>
                            <a:gd name="connsiteY19" fmla="*/ 2399289 h 2432476"/>
                            <a:gd name="connsiteX20" fmla="*/ 2161309 w 2725387"/>
                            <a:gd name="connsiteY20" fmla="*/ 2375093 h 2432476"/>
                            <a:gd name="connsiteX21" fmla="*/ 2422567 w 2725387"/>
                            <a:gd name="connsiteY21" fmla="*/ 2345405 h 2432476"/>
                            <a:gd name="connsiteX22" fmla="*/ 2725387 w 2725387"/>
                            <a:gd name="connsiteY22" fmla="*/ 2280090 h 2432476"/>
                            <a:gd name="connsiteX0" fmla="*/ 0 w 2725387"/>
                            <a:gd name="connsiteY0" fmla="*/ 2286028 h 2436149"/>
                            <a:gd name="connsiteX1" fmla="*/ 190006 w 2725387"/>
                            <a:gd name="connsiteY1" fmla="*/ 2220714 h 2436149"/>
                            <a:gd name="connsiteX2" fmla="*/ 296883 w 2725387"/>
                            <a:gd name="connsiteY2" fmla="*/ 2268215 h 2436149"/>
                            <a:gd name="connsiteX3" fmla="*/ 362198 w 2725387"/>
                            <a:gd name="connsiteY3" fmla="*/ 2309779 h 2436149"/>
                            <a:gd name="connsiteX4" fmla="*/ 415983 w 2725387"/>
                            <a:gd name="connsiteY4" fmla="*/ 2196716 h 2436149"/>
                            <a:gd name="connsiteX5" fmla="*/ 473331 w 2725387"/>
                            <a:gd name="connsiteY5" fmla="*/ 1880684 h 2436149"/>
                            <a:gd name="connsiteX6" fmla="*/ 536963 w 2725387"/>
                            <a:gd name="connsiteY6" fmla="*/ 1123137 h 2436149"/>
                            <a:gd name="connsiteX7" fmla="*/ 605642 w 2725387"/>
                            <a:gd name="connsiteY7" fmla="*/ 427540 h 2436149"/>
                            <a:gd name="connsiteX8" fmla="*/ 756211 w 2725387"/>
                            <a:gd name="connsiteY8" fmla="*/ 74645 h 2436149"/>
                            <a:gd name="connsiteX9" fmla="*/ 985553 w 2725387"/>
                            <a:gd name="connsiteY9" fmla="*/ 28 h 2436149"/>
                            <a:gd name="connsiteX10" fmla="*/ 1199408 w 2725387"/>
                            <a:gd name="connsiteY10" fmla="*/ 77218 h 2436149"/>
                            <a:gd name="connsiteX11" fmla="*/ 1338102 w 2725387"/>
                            <a:gd name="connsiteY11" fmla="*/ 262522 h 2436149"/>
                            <a:gd name="connsiteX12" fmla="*/ 1383921 w 2725387"/>
                            <a:gd name="connsiteY12" fmla="*/ 600078 h 2436149"/>
                            <a:gd name="connsiteX13" fmla="*/ 1441615 w 2725387"/>
                            <a:gd name="connsiteY13" fmla="*/ 1197308 h 2436149"/>
                            <a:gd name="connsiteX14" fmla="*/ 1514104 w 2725387"/>
                            <a:gd name="connsiteY14" fmla="*/ 1704137 h 2436149"/>
                            <a:gd name="connsiteX15" fmla="*/ 1576054 w 2725387"/>
                            <a:gd name="connsiteY15" fmla="*/ 2044712 h 2436149"/>
                            <a:gd name="connsiteX16" fmla="*/ 1648642 w 2725387"/>
                            <a:gd name="connsiteY16" fmla="*/ 2220021 h 2436149"/>
                            <a:gd name="connsiteX17" fmla="*/ 1736717 w 2725387"/>
                            <a:gd name="connsiteY17" fmla="*/ 2341149 h 2436149"/>
                            <a:gd name="connsiteX18" fmla="*/ 1751165 w 2725387"/>
                            <a:gd name="connsiteY18" fmla="*/ 2434470 h 2436149"/>
                            <a:gd name="connsiteX19" fmla="*/ 1892680 w 2725387"/>
                            <a:gd name="connsiteY19" fmla="*/ 2399289 h 2436149"/>
                            <a:gd name="connsiteX20" fmla="*/ 2161309 w 2725387"/>
                            <a:gd name="connsiteY20" fmla="*/ 2375093 h 2436149"/>
                            <a:gd name="connsiteX21" fmla="*/ 2422567 w 2725387"/>
                            <a:gd name="connsiteY21" fmla="*/ 2345405 h 2436149"/>
                            <a:gd name="connsiteX22" fmla="*/ 2725387 w 2725387"/>
                            <a:gd name="connsiteY22" fmla="*/ 2280090 h 2436149"/>
                            <a:gd name="connsiteX0" fmla="*/ 0 w 2725387"/>
                            <a:gd name="connsiteY0" fmla="*/ 2286028 h 2436198"/>
                            <a:gd name="connsiteX1" fmla="*/ 190006 w 2725387"/>
                            <a:gd name="connsiteY1" fmla="*/ 2220714 h 2436198"/>
                            <a:gd name="connsiteX2" fmla="*/ 296883 w 2725387"/>
                            <a:gd name="connsiteY2" fmla="*/ 2268215 h 2436198"/>
                            <a:gd name="connsiteX3" fmla="*/ 362198 w 2725387"/>
                            <a:gd name="connsiteY3" fmla="*/ 2309779 h 2436198"/>
                            <a:gd name="connsiteX4" fmla="*/ 415983 w 2725387"/>
                            <a:gd name="connsiteY4" fmla="*/ 2196716 h 2436198"/>
                            <a:gd name="connsiteX5" fmla="*/ 473331 w 2725387"/>
                            <a:gd name="connsiteY5" fmla="*/ 1880684 h 2436198"/>
                            <a:gd name="connsiteX6" fmla="*/ 536963 w 2725387"/>
                            <a:gd name="connsiteY6" fmla="*/ 1123137 h 2436198"/>
                            <a:gd name="connsiteX7" fmla="*/ 605642 w 2725387"/>
                            <a:gd name="connsiteY7" fmla="*/ 427540 h 2436198"/>
                            <a:gd name="connsiteX8" fmla="*/ 756211 w 2725387"/>
                            <a:gd name="connsiteY8" fmla="*/ 74645 h 2436198"/>
                            <a:gd name="connsiteX9" fmla="*/ 985553 w 2725387"/>
                            <a:gd name="connsiteY9" fmla="*/ 28 h 2436198"/>
                            <a:gd name="connsiteX10" fmla="*/ 1199408 w 2725387"/>
                            <a:gd name="connsiteY10" fmla="*/ 77218 h 2436198"/>
                            <a:gd name="connsiteX11" fmla="*/ 1338102 w 2725387"/>
                            <a:gd name="connsiteY11" fmla="*/ 262522 h 2436198"/>
                            <a:gd name="connsiteX12" fmla="*/ 1383921 w 2725387"/>
                            <a:gd name="connsiteY12" fmla="*/ 600078 h 2436198"/>
                            <a:gd name="connsiteX13" fmla="*/ 1441615 w 2725387"/>
                            <a:gd name="connsiteY13" fmla="*/ 1197308 h 2436198"/>
                            <a:gd name="connsiteX14" fmla="*/ 1514104 w 2725387"/>
                            <a:gd name="connsiteY14" fmla="*/ 1704137 h 2436198"/>
                            <a:gd name="connsiteX15" fmla="*/ 1576054 w 2725387"/>
                            <a:gd name="connsiteY15" fmla="*/ 2044712 h 2436198"/>
                            <a:gd name="connsiteX16" fmla="*/ 1648642 w 2725387"/>
                            <a:gd name="connsiteY16" fmla="*/ 2220021 h 2436198"/>
                            <a:gd name="connsiteX17" fmla="*/ 1736717 w 2725387"/>
                            <a:gd name="connsiteY17" fmla="*/ 2341149 h 2436198"/>
                            <a:gd name="connsiteX18" fmla="*/ 1751165 w 2725387"/>
                            <a:gd name="connsiteY18" fmla="*/ 2434470 h 2436198"/>
                            <a:gd name="connsiteX19" fmla="*/ 1892680 w 2725387"/>
                            <a:gd name="connsiteY19" fmla="*/ 2399289 h 2436198"/>
                            <a:gd name="connsiteX20" fmla="*/ 2191789 w 2725387"/>
                            <a:gd name="connsiteY20" fmla="*/ 2367473 h 2436198"/>
                            <a:gd name="connsiteX21" fmla="*/ 2422567 w 2725387"/>
                            <a:gd name="connsiteY21" fmla="*/ 2345405 h 2436198"/>
                            <a:gd name="connsiteX22" fmla="*/ 2725387 w 2725387"/>
                            <a:gd name="connsiteY22" fmla="*/ 2280090 h 2436198"/>
                            <a:gd name="connsiteX0" fmla="*/ 0 w 2725387"/>
                            <a:gd name="connsiteY0" fmla="*/ 2286028 h 2437780"/>
                            <a:gd name="connsiteX1" fmla="*/ 190006 w 2725387"/>
                            <a:gd name="connsiteY1" fmla="*/ 2220714 h 2437780"/>
                            <a:gd name="connsiteX2" fmla="*/ 296883 w 2725387"/>
                            <a:gd name="connsiteY2" fmla="*/ 2268215 h 2437780"/>
                            <a:gd name="connsiteX3" fmla="*/ 362198 w 2725387"/>
                            <a:gd name="connsiteY3" fmla="*/ 2309779 h 2437780"/>
                            <a:gd name="connsiteX4" fmla="*/ 415983 w 2725387"/>
                            <a:gd name="connsiteY4" fmla="*/ 2196716 h 2437780"/>
                            <a:gd name="connsiteX5" fmla="*/ 473331 w 2725387"/>
                            <a:gd name="connsiteY5" fmla="*/ 1880684 h 2437780"/>
                            <a:gd name="connsiteX6" fmla="*/ 536963 w 2725387"/>
                            <a:gd name="connsiteY6" fmla="*/ 1123137 h 2437780"/>
                            <a:gd name="connsiteX7" fmla="*/ 605642 w 2725387"/>
                            <a:gd name="connsiteY7" fmla="*/ 427540 h 2437780"/>
                            <a:gd name="connsiteX8" fmla="*/ 756211 w 2725387"/>
                            <a:gd name="connsiteY8" fmla="*/ 74645 h 2437780"/>
                            <a:gd name="connsiteX9" fmla="*/ 985553 w 2725387"/>
                            <a:gd name="connsiteY9" fmla="*/ 28 h 2437780"/>
                            <a:gd name="connsiteX10" fmla="*/ 1199408 w 2725387"/>
                            <a:gd name="connsiteY10" fmla="*/ 77218 h 2437780"/>
                            <a:gd name="connsiteX11" fmla="*/ 1338102 w 2725387"/>
                            <a:gd name="connsiteY11" fmla="*/ 262522 h 2437780"/>
                            <a:gd name="connsiteX12" fmla="*/ 1383921 w 2725387"/>
                            <a:gd name="connsiteY12" fmla="*/ 600078 h 2437780"/>
                            <a:gd name="connsiteX13" fmla="*/ 1441615 w 2725387"/>
                            <a:gd name="connsiteY13" fmla="*/ 1197308 h 2437780"/>
                            <a:gd name="connsiteX14" fmla="*/ 1514104 w 2725387"/>
                            <a:gd name="connsiteY14" fmla="*/ 1704137 h 2437780"/>
                            <a:gd name="connsiteX15" fmla="*/ 1576054 w 2725387"/>
                            <a:gd name="connsiteY15" fmla="*/ 2044712 h 2437780"/>
                            <a:gd name="connsiteX16" fmla="*/ 1648642 w 2725387"/>
                            <a:gd name="connsiteY16" fmla="*/ 2220021 h 2437780"/>
                            <a:gd name="connsiteX17" fmla="*/ 1702427 w 2725387"/>
                            <a:gd name="connsiteY17" fmla="*/ 2310669 h 2437780"/>
                            <a:gd name="connsiteX18" fmla="*/ 1751165 w 2725387"/>
                            <a:gd name="connsiteY18" fmla="*/ 2434470 h 2437780"/>
                            <a:gd name="connsiteX19" fmla="*/ 1892680 w 2725387"/>
                            <a:gd name="connsiteY19" fmla="*/ 2399289 h 2437780"/>
                            <a:gd name="connsiteX20" fmla="*/ 2191789 w 2725387"/>
                            <a:gd name="connsiteY20" fmla="*/ 2367473 h 2437780"/>
                            <a:gd name="connsiteX21" fmla="*/ 2422567 w 2725387"/>
                            <a:gd name="connsiteY21" fmla="*/ 2345405 h 2437780"/>
                            <a:gd name="connsiteX22" fmla="*/ 2725387 w 2725387"/>
                            <a:gd name="connsiteY22" fmla="*/ 2280090 h 2437780"/>
                            <a:gd name="connsiteX0" fmla="*/ 0 w 2725387"/>
                            <a:gd name="connsiteY0" fmla="*/ 2286028 h 2437780"/>
                            <a:gd name="connsiteX1" fmla="*/ 190006 w 2725387"/>
                            <a:gd name="connsiteY1" fmla="*/ 2220714 h 2437780"/>
                            <a:gd name="connsiteX2" fmla="*/ 296883 w 2725387"/>
                            <a:gd name="connsiteY2" fmla="*/ 2268215 h 2437780"/>
                            <a:gd name="connsiteX3" fmla="*/ 362198 w 2725387"/>
                            <a:gd name="connsiteY3" fmla="*/ 2309779 h 2437780"/>
                            <a:gd name="connsiteX4" fmla="*/ 415983 w 2725387"/>
                            <a:gd name="connsiteY4" fmla="*/ 2196716 h 2437780"/>
                            <a:gd name="connsiteX5" fmla="*/ 473331 w 2725387"/>
                            <a:gd name="connsiteY5" fmla="*/ 1880684 h 2437780"/>
                            <a:gd name="connsiteX6" fmla="*/ 536963 w 2725387"/>
                            <a:gd name="connsiteY6" fmla="*/ 1123137 h 2437780"/>
                            <a:gd name="connsiteX7" fmla="*/ 605642 w 2725387"/>
                            <a:gd name="connsiteY7" fmla="*/ 427540 h 2437780"/>
                            <a:gd name="connsiteX8" fmla="*/ 756211 w 2725387"/>
                            <a:gd name="connsiteY8" fmla="*/ 74645 h 2437780"/>
                            <a:gd name="connsiteX9" fmla="*/ 985553 w 2725387"/>
                            <a:gd name="connsiteY9" fmla="*/ 28 h 2437780"/>
                            <a:gd name="connsiteX10" fmla="*/ 1199408 w 2725387"/>
                            <a:gd name="connsiteY10" fmla="*/ 77218 h 2437780"/>
                            <a:gd name="connsiteX11" fmla="*/ 1338102 w 2725387"/>
                            <a:gd name="connsiteY11" fmla="*/ 262522 h 2437780"/>
                            <a:gd name="connsiteX12" fmla="*/ 1383921 w 2725387"/>
                            <a:gd name="connsiteY12" fmla="*/ 600078 h 2437780"/>
                            <a:gd name="connsiteX13" fmla="*/ 1441615 w 2725387"/>
                            <a:gd name="connsiteY13" fmla="*/ 1197308 h 2437780"/>
                            <a:gd name="connsiteX14" fmla="*/ 1514104 w 2725387"/>
                            <a:gd name="connsiteY14" fmla="*/ 1704137 h 2437780"/>
                            <a:gd name="connsiteX15" fmla="*/ 1576054 w 2725387"/>
                            <a:gd name="connsiteY15" fmla="*/ 2044712 h 2437780"/>
                            <a:gd name="connsiteX16" fmla="*/ 1648642 w 2725387"/>
                            <a:gd name="connsiteY16" fmla="*/ 2220021 h 2437780"/>
                            <a:gd name="connsiteX17" fmla="*/ 1710047 w 2725387"/>
                            <a:gd name="connsiteY17" fmla="*/ 2310669 h 2437780"/>
                            <a:gd name="connsiteX18" fmla="*/ 1751165 w 2725387"/>
                            <a:gd name="connsiteY18" fmla="*/ 2434470 h 2437780"/>
                            <a:gd name="connsiteX19" fmla="*/ 1892680 w 2725387"/>
                            <a:gd name="connsiteY19" fmla="*/ 2399289 h 2437780"/>
                            <a:gd name="connsiteX20" fmla="*/ 2191789 w 2725387"/>
                            <a:gd name="connsiteY20" fmla="*/ 2367473 h 2437780"/>
                            <a:gd name="connsiteX21" fmla="*/ 2422567 w 2725387"/>
                            <a:gd name="connsiteY21" fmla="*/ 2345405 h 2437780"/>
                            <a:gd name="connsiteX22" fmla="*/ 2725387 w 2725387"/>
                            <a:gd name="connsiteY22" fmla="*/ 2280090 h 2437780"/>
                            <a:gd name="connsiteX0" fmla="*/ 0 w 2725387"/>
                            <a:gd name="connsiteY0" fmla="*/ 2286028 h 2427132"/>
                            <a:gd name="connsiteX1" fmla="*/ 190006 w 2725387"/>
                            <a:gd name="connsiteY1" fmla="*/ 2220714 h 2427132"/>
                            <a:gd name="connsiteX2" fmla="*/ 296883 w 2725387"/>
                            <a:gd name="connsiteY2" fmla="*/ 2268215 h 2427132"/>
                            <a:gd name="connsiteX3" fmla="*/ 362198 w 2725387"/>
                            <a:gd name="connsiteY3" fmla="*/ 2309779 h 2427132"/>
                            <a:gd name="connsiteX4" fmla="*/ 415983 w 2725387"/>
                            <a:gd name="connsiteY4" fmla="*/ 2196716 h 2427132"/>
                            <a:gd name="connsiteX5" fmla="*/ 473331 w 2725387"/>
                            <a:gd name="connsiteY5" fmla="*/ 1880684 h 2427132"/>
                            <a:gd name="connsiteX6" fmla="*/ 536963 w 2725387"/>
                            <a:gd name="connsiteY6" fmla="*/ 1123137 h 2427132"/>
                            <a:gd name="connsiteX7" fmla="*/ 605642 w 2725387"/>
                            <a:gd name="connsiteY7" fmla="*/ 427540 h 2427132"/>
                            <a:gd name="connsiteX8" fmla="*/ 756211 w 2725387"/>
                            <a:gd name="connsiteY8" fmla="*/ 74645 h 2427132"/>
                            <a:gd name="connsiteX9" fmla="*/ 985553 w 2725387"/>
                            <a:gd name="connsiteY9" fmla="*/ 28 h 2427132"/>
                            <a:gd name="connsiteX10" fmla="*/ 1199408 w 2725387"/>
                            <a:gd name="connsiteY10" fmla="*/ 77218 h 2427132"/>
                            <a:gd name="connsiteX11" fmla="*/ 1338102 w 2725387"/>
                            <a:gd name="connsiteY11" fmla="*/ 262522 h 2427132"/>
                            <a:gd name="connsiteX12" fmla="*/ 1383921 w 2725387"/>
                            <a:gd name="connsiteY12" fmla="*/ 600078 h 2427132"/>
                            <a:gd name="connsiteX13" fmla="*/ 1441615 w 2725387"/>
                            <a:gd name="connsiteY13" fmla="*/ 1197308 h 2427132"/>
                            <a:gd name="connsiteX14" fmla="*/ 1514104 w 2725387"/>
                            <a:gd name="connsiteY14" fmla="*/ 1704137 h 2427132"/>
                            <a:gd name="connsiteX15" fmla="*/ 1576054 w 2725387"/>
                            <a:gd name="connsiteY15" fmla="*/ 2044712 h 2427132"/>
                            <a:gd name="connsiteX16" fmla="*/ 1648642 w 2725387"/>
                            <a:gd name="connsiteY16" fmla="*/ 2220021 h 2427132"/>
                            <a:gd name="connsiteX17" fmla="*/ 1710047 w 2725387"/>
                            <a:gd name="connsiteY17" fmla="*/ 2310669 h 2427132"/>
                            <a:gd name="connsiteX18" fmla="*/ 1739735 w 2725387"/>
                            <a:gd name="connsiteY18" fmla="*/ 2423040 h 2427132"/>
                            <a:gd name="connsiteX19" fmla="*/ 1892680 w 2725387"/>
                            <a:gd name="connsiteY19" fmla="*/ 2399289 h 2427132"/>
                            <a:gd name="connsiteX20" fmla="*/ 2191789 w 2725387"/>
                            <a:gd name="connsiteY20" fmla="*/ 2367473 h 2427132"/>
                            <a:gd name="connsiteX21" fmla="*/ 2422567 w 2725387"/>
                            <a:gd name="connsiteY21" fmla="*/ 2345405 h 2427132"/>
                            <a:gd name="connsiteX22" fmla="*/ 2725387 w 2725387"/>
                            <a:gd name="connsiteY22" fmla="*/ 2280090 h 2427132"/>
                            <a:gd name="connsiteX0" fmla="*/ 0 w 2725387"/>
                            <a:gd name="connsiteY0" fmla="*/ 2286028 h 2423042"/>
                            <a:gd name="connsiteX1" fmla="*/ 190006 w 2725387"/>
                            <a:gd name="connsiteY1" fmla="*/ 2220714 h 2423042"/>
                            <a:gd name="connsiteX2" fmla="*/ 296883 w 2725387"/>
                            <a:gd name="connsiteY2" fmla="*/ 2268215 h 2423042"/>
                            <a:gd name="connsiteX3" fmla="*/ 362198 w 2725387"/>
                            <a:gd name="connsiteY3" fmla="*/ 2309779 h 2423042"/>
                            <a:gd name="connsiteX4" fmla="*/ 415983 w 2725387"/>
                            <a:gd name="connsiteY4" fmla="*/ 2196716 h 2423042"/>
                            <a:gd name="connsiteX5" fmla="*/ 473331 w 2725387"/>
                            <a:gd name="connsiteY5" fmla="*/ 1880684 h 2423042"/>
                            <a:gd name="connsiteX6" fmla="*/ 536963 w 2725387"/>
                            <a:gd name="connsiteY6" fmla="*/ 1123137 h 2423042"/>
                            <a:gd name="connsiteX7" fmla="*/ 605642 w 2725387"/>
                            <a:gd name="connsiteY7" fmla="*/ 427540 h 2423042"/>
                            <a:gd name="connsiteX8" fmla="*/ 756211 w 2725387"/>
                            <a:gd name="connsiteY8" fmla="*/ 74645 h 2423042"/>
                            <a:gd name="connsiteX9" fmla="*/ 985553 w 2725387"/>
                            <a:gd name="connsiteY9" fmla="*/ 28 h 2423042"/>
                            <a:gd name="connsiteX10" fmla="*/ 1199408 w 2725387"/>
                            <a:gd name="connsiteY10" fmla="*/ 77218 h 2423042"/>
                            <a:gd name="connsiteX11" fmla="*/ 1338102 w 2725387"/>
                            <a:gd name="connsiteY11" fmla="*/ 262522 h 2423042"/>
                            <a:gd name="connsiteX12" fmla="*/ 1383921 w 2725387"/>
                            <a:gd name="connsiteY12" fmla="*/ 600078 h 2423042"/>
                            <a:gd name="connsiteX13" fmla="*/ 1441615 w 2725387"/>
                            <a:gd name="connsiteY13" fmla="*/ 1197308 h 2423042"/>
                            <a:gd name="connsiteX14" fmla="*/ 1514104 w 2725387"/>
                            <a:gd name="connsiteY14" fmla="*/ 1704137 h 2423042"/>
                            <a:gd name="connsiteX15" fmla="*/ 1576054 w 2725387"/>
                            <a:gd name="connsiteY15" fmla="*/ 2044712 h 2423042"/>
                            <a:gd name="connsiteX16" fmla="*/ 1648642 w 2725387"/>
                            <a:gd name="connsiteY16" fmla="*/ 2220021 h 2423042"/>
                            <a:gd name="connsiteX17" fmla="*/ 1710047 w 2725387"/>
                            <a:gd name="connsiteY17" fmla="*/ 2310669 h 2423042"/>
                            <a:gd name="connsiteX18" fmla="*/ 1739735 w 2725387"/>
                            <a:gd name="connsiteY18" fmla="*/ 2423040 h 2423042"/>
                            <a:gd name="connsiteX19" fmla="*/ 1892680 w 2725387"/>
                            <a:gd name="connsiteY19" fmla="*/ 2399289 h 2423042"/>
                            <a:gd name="connsiteX20" fmla="*/ 2191789 w 2725387"/>
                            <a:gd name="connsiteY20" fmla="*/ 2367473 h 2423042"/>
                            <a:gd name="connsiteX21" fmla="*/ 2422567 w 2725387"/>
                            <a:gd name="connsiteY21" fmla="*/ 2345405 h 2423042"/>
                            <a:gd name="connsiteX22" fmla="*/ 2725387 w 2725387"/>
                            <a:gd name="connsiteY22" fmla="*/ 2280090 h 2423042"/>
                            <a:gd name="connsiteX0" fmla="*/ 0 w 2775351"/>
                            <a:gd name="connsiteY0" fmla="*/ 2286028 h 2423042"/>
                            <a:gd name="connsiteX1" fmla="*/ 190006 w 2775351"/>
                            <a:gd name="connsiteY1" fmla="*/ 2220714 h 2423042"/>
                            <a:gd name="connsiteX2" fmla="*/ 296883 w 2775351"/>
                            <a:gd name="connsiteY2" fmla="*/ 2268215 h 2423042"/>
                            <a:gd name="connsiteX3" fmla="*/ 362198 w 2775351"/>
                            <a:gd name="connsiteY3" fmla="*/ 2309779 h 2423042"/>
                            <a:gd name="connsiteX4" fmla="*/ 415983 w 2775351"/>
                            <a:gd name="connsiteY4" fmla="*/ 2196716 h 2423042"/>
                            <a:gd name="connsiteX5" fmla="*/ 473331 w 2775351"/>
                            <a:gd name="connsiteY5" fmla="*/ 1880684 h 2423042"/>
                            <a:gd name="connsiteX6" fmla="*/ 536963 w 2775351"/>
                            <a:gd name="connsiteY6" fmla="*/ 1123137 h 2423042"/>
                            <a:gd name="connsiteX7" fmla="*/ 605642 w 2775351"/>
                            <a:gd name="connsiteY7" fmla="*/ 427540 h 2423042"/>
                            <a:gd name="connsiteX8" fmla="*/ 756211 w 2775351"/>
                            <a:gd name="connsiteY8" fmla="*/ 74645 h 2423042"/>
                            <a:gd name="connsiteX9" fmla="*/ 985553 w 2775351"/>
                            <a:gd name="connsiteY9" fmla="*/ 28 h 2423042"/>
                            <a:gd name="connsiteX10" fmla="*/ 1199408 w 2775351"/>
                            <a:gd name="connsiteY10" fmla="*/ 77218 h 2423042"/>
                            <a:gd name="connsiteX11" fmla="*/ 1338102 w 2775351"/>
                            <a:gd name="connsiteY11" fmla="*/ 262522 h 2423042"/>
                            <a:gd name="connsiteX12" fmla="*/ 1383921 w 2775351"/>
                            <a:gd name="connsiteY12" fmla="*/ 600078 h 2423042"/>
                            <a:gd name="connsiteX13" fmla="*/ 1441615 w 2775351"/>
                            <a:gd name="connsiteY13" fmla="*/ 1197308 h 2423042"/>
                            <a:gd name="connsiteX14" fmla="*/ 1514104 w 2775351"/>
                            <a:gd name="connsiteY14" fmla="*/ 1704137 h 2423042"/>
                            <a:gd name="connsiteX15" fmla="*/ 1576054 w 2775351"/>
                            <a:gd name="connsiteY15" fmla="*/ 2044712 h 2423042"/>
                            <a:gd name="connsiteX16" fmla="*/ 1648642 w 2775351"/>
                            <a:gd name="connsiteY16" fmla="*/ 2220021 h 2423042"/>
                            <a:gd name="connsiteX17" fmla="*/ 1710047 w 2775351"/>
                            <a:gd name="connsiteY17" fmla="*/ 2310669 h 2423042"/>
                            <a:gd name="connsiteX18" fmla="*/ 1739735 w 2775351"/>
                            <a:gd name="connsiteY18" fmla="*/ 2423040 h 2423042"/>
                            <a:gd name="connsiteX19" fmla="*/ 1892680 w 2775351"/>
                            <a:gd name="connsiteY19" fmla="*/ 2399289 h 2423042"/>
                            <a:gd name="connsiteX20" fmla="*/ 2191789 w 2775351"/>
                            <a:gd name="connsiteY20" fmla="*/ 2367473 h 2423042"/>
                            <a:gd name="connsiteX21" fmla="*/ 2422567 w 2775351"/>
                            <a:gd name="connsiteY21" fmla="*/ 2345405 h 2423042"/>
                            <a:gd name="connsiteX22" fmla="*/ 2775351 w 2775351"/>
                            <a:gd name="connsiteY22" fmla="*/ 2280090 h 2423042"/>
                            <a:gd name="connsiteX0" fmla="*/ 0 w 2921674"/>
                            <a:gd name="connsiteY0" fmla="*/ 2293166 h 2423042"/>
                            <a:gd name="connsiteX1" fmla="*/ 336329 w 2921674"/>
                            <a:gd name="connsiteY1" fmla="*/ 2220714 h 2423042"/>
                            <a:gd name="connsiteX2" fmla="*/ 443206 w 2921674"/>
                            <a:gd name="connsiteY2" fmla="*/ 2268215 h 2423042"/>
                            <a:gd name="connsiteX3" fmla="*/ 508521 w 2921674"/>
                            <a:gd name="connsiteY3" fmla="*/ 2309779 h 2423042"/>
                            <a:gd name="connsiteX4" fmla="*/ 562306 w 2921674"/>
                            <a:gd name="connsiteY4" fmla="*/ 2196716 h 2423042"/>
                            <a:gd name="connsiteX5" fmla="*/ 619654 w 2921674"/>
                            <a:gd name="connsiteY5" fmla="*/ 1880684 h 2423042"/>
                            <a:gd name="connsiteX6" fmla="*/ 683286 w 2921674"/>
                            <a:gd name="connsiteY6" fmla="*/ 1123137 h 2423042"/>
                            <a:gd name="connsiteX7" fmla="*/ 751965 w 2921674"/>
                            <a:gd name="connsiteY7" fmla="*/ 427540 h 2423042"/>
                            <a:gd name="connsiteX8" fmla="*/ 902534 w 2921674"/>
                            <a:gd name="connsiteY8" fmla="*/ 74645 h 2423042"/>
                            <a:gd name="connsiteX9" fmla="*/ 1131876 w 2921674"/>
                            <a:gd name="connsiteY9" fmla="*/ 28 h 2423042"/>
                            <a:gd name="connsiteX10" fmla="*/ 1345731 w 2921674"/>
                            <a:gd name="connsiteY10" fmla="*/ 77218 h 2423042"/>
                            <a:gd name="connsiteX11" fmla="*/ 1484425 w 2921674"/>
                            <a:gd name="connsiteY11" fmla="*/ 262522 h 2423042"/>
                            <a:gd name="connsiteX12" fmla="*/ 1530244 w 2921674"/>
                            <a:gd name="connsiteY12" fmla="*/ 600078 h 2423042"/>
                            <a:gd name="connsiteX13" fmla="*/ 1587938 w 2921674"/>
                            <a:gd name="connsiteY13" fmla="*/ 1197308 h 2423042"/>
                            <a:gd name="connsiteX14" fmla="*/ 1660427 w 2921674"/>
                            <a:gd name="connsiteY14" fmla="*/ 1704137 h 2423042"/>
                            <a:gd name="connsiteX15" fmla="*/ 1722377 w 2921674"/>
                            <a:gd name="connsiteY15" fmla="*/ 2044712 h 2423042"/>
                            <a:gd name="connsiteX16" fmla="*/ 1794965 w 2921674"/>
                            <a:gd name="connsiteY16" fmla="*/ 2220021 h 2423042"/>
                            <a:gd name="connsiteX17" fmla="*/ 1856370 w 2921674"/>
                            <a:gd name="connsiteY17" fmla="*/ 2310669 h 2423042"/>
                            <a:gd name="connsiteX18" fmla="*/ 1886058 w 2921674"/>
                            <a:gd name="connsiteY18" fmla="*/ 2423040 h 2423042"/>
                            <a:gd name="connsiteX19" fmla="*/ 2039003 w 2921674"/>
                            <a:gd name="connsiteY19" fmla="*/ 2399289 h 2423042"/>
                            <a:gd name="connsiteX20" fmla="*/ 2338112 w 2921674"/>
                            <a:gd name="connsiteY20" fmla="*/ 2367473 h 2423042"/>
                            <a:gd name="connsiteX21" fmla="*/ 2568890 w 2921674"/>
                            <a:gd name="connsiteY21" fmla="*/ 2345405 h 2423042"/>
                            <a:gd name="connsiteX22" fmla="*/ 2921674 w 2921674"/>
                            <a:gd name="connsiteY22" fmla="*/ 2280090 h 2423042"/>
                            <a:gd name="connsiteX0" fmla="*/ 0 w 2921674"/>
                            <a:gd name="connsiteY0" fmla="*/ 2293166 h 2423042"/>
                            <a:gd name="connsiteX1" fmla="*/ 336329 w 2921674"/>
                            <a:gd name="connsiteY1" fmla="*/ 2220714 h 2423042"/>
                            <a:gd name="connsiteX2" fmla="*/ 443206 w 2921674"/>
                            <a:gd name="connsiteY2" fmla="*/ 2268215 h 2423042"/>
                            <a:gd name="connsiteX3" fmla="*/ 508521 w 2921674"/>
                            <a:gd name="connsiteY3" fmla="*/ 2309779 h 2423042"/>
                            <a:gd name="connsiteX4" fmla="*/ 562306 w 2921674"/>
                            <a:gd name="connsiteY4" fmla="*/ 2196716 h 2423042"/>
                            <a:gd name="connsiteX5" fmla="*/ 619654 w 2921674"/>
                            <a:gd name="connsiteY5" fmla="*/ 1880684 h 2423042"/>
                            <a:gd name="connsiteX6" fmla="*/ 683286 w 2921674"/>
                            <a:gd name="connsiteY6" fmla="*/ 1123137 h 2423042"/>
                            <a:gd name="connsiteX7" fmla="*/ 751965 w 2921674"/>
                            <a:gd name="connsiteY7" fmla="*/ 427540 h 2423042"/>
                            <a:gd name="connsiteX8" fmla="*/ 902534 w 2921674"/>
                            <a:gd name="connsiteY8" fmla="*/ 74645 h 2423042"/>
                            <a:gd name="connsiteX9" fmla="*/ 1131876 w 2921674"/>
                            <a:gd name="connsiteY9" fmla="*/ 28 h 2423042"/>
                            <a:gd name="connsiteX10" fmla="*/ 1345731 w 2921674"/>
                            <a:gd name="connsiteY10" fmla="*/ 77218 h 2423042"/>
                            <a:gd name="connsiteX11" fmla="*/ 1484425 w 2921674"/>
                            <a:gd name="connsiteY11" fmla="*/ 262522 h 2423042"/>
                            <a:gd name="connsiteX12" fmla="*/ 1530244 w 2921674"/>
                            <a:gd name="connsiteY12" fmla="*/ 600078 h 2423042"/>
                            <a:gd name="connsiteX13" fmla="*/ 1587938 w 2921674"/>
                            <a:gd name="connsiteY13" fmla="*/ 1197308 h 2423042"/>
                            <a:gd name="connsiteX14" fmla="*/ 1660427 w 2921674"/>
                            <a:gd name="connsiteY14" fmla="*/ 1704137 h 2423042"/>
                            <a:gd name="connsiteX15" fmla="*/ 1722377 w 2921674"/>
                            <a:gd name="connsiteY15" fmla="*/ 2044712 h 2423042"/>
                            <a:gd name="connsiteX16" fmla="*/ 1794965 w 2921674"/>
                            <a:gd name="connsiteY16" fmla="*/ 2220021 h 2423042"/>
                            <a:gd name="connsiteX17" fmla="*/ 1856370 w 2921674"/>
                            <a:gd name="connsiteY17" fmla="*/ 2310669 h 2423042"/>
                            <a:gd name="connsiteX18" fmla="*/ 1886058 w 2921674"/>
                            <a:gd name="connsiteY18" fmla="*/ 2423040 h 2423042"/>
                            <a:gd name="connsiteX19" fmla="*/ 2039003 w 2921674"/>
                            <a:gd name="connsiteY19" fmla="*/ 2399289 h 2423042"/>
                            <a:gd name="connsiteX20" fmla="*/ 2338112 w 2921674"/>
                            <a:gd name="connsiteY20" fmla="*/ 2367473 h 2423042"/>
                            <a:gd name="connsiteX21" fmla="*/ 2568890 w 2921674"/>
                            <a:gd name="connsiteY21" fmla="*/ 2345405 h 2423042"/>
                            <a:gd name="connsiteX22" fmla="*/ 2921674 w 2921674"/>
                            <a:gd name="connsiteY22" fmla="*/ 2280090 h 2423042"/>
                            <a:gd name="connsiteX0" fmla="*/ 0 w 2921674"/>
                            <a:gd name="connsiteY0" fmla="*/ 2293166 h 2423042"/>
                            <a:gd name="connsiteX1" fmla="*/ 160431 w 2921674"/>
                            <a:gd name="connsiteY1" fmla="*/ 2281160 h 2423042"/>
                            <a:gd name="connsiteX2" fmla="*/ 336329 w 2921674"/>
                            <a:gd name="connsiteY2" fmla="*/ 2220714 h 2423042"/>
                            <a:gd name="connsiteX3" fmla="*/ 443206 w 2921674"/>
                            <a:gd name="connsiteY3" fmla="*/ 2268215 h 2423042"/>
                            <a:gd name="connsiteX4" fmla="*/ 508521 w 2921674"/>
                            <a:gd name="connsiteY4" fmla="*/ 2309779 h 2423042"/>
                            <a:gd name="connsiteX5" fmla="*/ 562306 w 2921674"/>
                            <a:gd name="connsiteY5" fmla="*/ 2196716 h 2423042"/>
                            <a:gd name="connsiteX6" fmla="*/ 619654 w 2921674"/>
                            <a:gd name="connsiteY6" fmla="*/ 1880684 h 2423042"/>
                            <a:gd name="connsiteX7" fmla="*/ 683286 w 2921674"/>
                            <a:gd name="connsiteY7" fmla="*/ 1123137 h 2423042"/>
                            <a:gd name="connsiteX8" fmla="*/ 751965 w 2921674"/>
                            <a:gd name="connsiteY8" fmla="*/ 427540 h 2423042"/>
                            <a:gd name="connsiteX9" fmla="*/ 902534 w 2921674"/>
                            <a:gd name="connsiteY9" fmla="*/ 74645 h 2423042"/>
                            <a:gd name="connsiteX10" fmla="*/ 1131876 w 2921674"/>
                            <a:gd name="connsiteY10" fmla="*/ 28 h 2423042"/>
                            <a:gd name="connsiteX11" fmla="*/ 1345731 w 2921674"/>
                            <a:gd name="connsiteY11" fmla="*/ 77218 h 2423042"/>
                            <a:gd name="connsiteX12" fmla="*/ 1484425 w 2921674"/>
                            <a:gd name="connsiteY12" fmla="*/ 262522 h 2423042"/>
                            <a:gd name="connsiteX13" fmla="*/ 1530244 w 2921674"/>
                            <a:gd name="connsiteY13" fmla="*/ 600078 h 2423042"/>
                            <a:gd name="connsiteX14" fmla="*/ 1587938 w 2921674"/>
                            <a:gd name="connsiteY14" fmla="*/ 1197308 h 2423042"/>
                            <a:gd name="connsiteX15" fmla="*/ 1660427 w 2921674"/>
                            <a:gd name="connsiteY15" fmla="*/ 1704137 h 2423042"/>
                            <a:gd name="connsiteX16" fmla="*/ 1722377 w 2921674"/>
                            <a:gd name="connsiteY16" fmla="*/ 2044712 h 2423042"/>
                            <a:gd name="connsiteX17" fmla="*/ 1794965 w 2921674"/>
                            <a:gd name="connsiteY17" fmla="*/ 2220021 h 2423042"/>
                            <a:gd name="connsiteX18" fmla="*/ 1856370 w 2921674"/>
                            <a:gd name="connsiteY18" fmla="*/ 2310669 h 2423042"/>
                            <a:gd name="connsiteX19" fmla="*/ 1886058 w 2921674"/>
                            <a:gd name="connsiteY19" fmla="*/ 2423040 h 2423042"/>
                            <a:gd name="connsiteX20" fmla="*/ 2039003 w 2921674"/>
                            <a:gd name="connsiteY20" fmla="*/ 2399289 h 2423042"/>
                            <a:gd name="connsiteX21" fmla="*/ 2338112 w 2921674"/>
                            <a:gd name="connsiteY21" fmla="*/ 2367473 h 2423042"/>
                            <a:gd name="connsiteX22" fmla="*/ 2568890 w 2921674"/>
                            <a:gd name="connsiteY22" fmla="*/ 2345405 h 2423042"/>
                            <a:gd name="connsiteX23" fmla="*/ 2921674 w 2921674"/>
                            <a:gd name="connsiteY23" fmla="*/ 2280090 h 2423042"/>
                            <a:gd name="connsiteX0" fmla="*/ 0 w 2921674"/>
                            <a:gd name="connsiteY0" fmla="*/ 2293166 h 2423042"/>
                            <a:gd name="connsiteX1" fmla="*/ 160431 w 2921674"/>
                            <a:gd name="connsiteY1" fmla="*/ 2281160 h 2423042"/>
                            <a:gd name="connsiteX2" fmla="*/ 336329 w 2921674"/>
                            <a:gd name="connsiteY2" fmla="*/ 2220714 h 2423042"/>
                            <a:gd name="connsiteX3" fmla="*/ 443206 w 2921674"/>
                            <a:gd name="connsiteY3" fmla="*/ 2268215 h 2423042"/>
                            <a:gd name="connsiteX4" fmla="*/ 508521 w 2921674"/>
                            <a:gd name="connsiteY4" fmla="*/ 2309779 h 2423042"/>
                            <a:gd name="connsiteX5" fmla="*/ 562306 w 2921674"/>
                            <a:gd name="connsiteY5" fmla="*/ 2196716 h 2423042"/>
                            <a:gd name="connsiteX6" fmla="*/ 619654 w 2921674"/>
                            <a:gd name="connsiteY6" fmla="*/ 1880684 h 2423042"/>
                            <a:gd name="connsiteX7" fmla="*/ 683286 w 2921674"/>
                            <a:gd name="connsiteY7" fmla="*/ 1123137 h 2423042"/>
                            <a:gd name="connsiteX8" fmla="*/ 751965 w 2921674"/>
                            <a:gd name="connsiteY8" fmla="*/ 427540 h 2423042"/>
                            <a:gd name="connsiteX9" fmla="*/ 902534 w 2921674"/>
                            <a:gd name="connsiteY9" fmla="*/ 74645 h 2423042"/>
                            <a:gd name="connsiteX10" fmla="*/ 1131876 w 2921674"/>
                            <a:gd name="connsiteY10" fmla="*/ 28 h 2423042"/>
                            <a:gd name="connsiteX11" fmla="*/ 1345731 w 2921674"/>
                            <a:gd name="connsiteY11" fmla="*/ 77218 h 2423042"/>
                            <a:gd name="connsiteX12" fmla="*/ 1484425 w 2921674"/>
                            <a:gd name="connsiteY12" fmla="*/ 262522 h 2423042"/>
                            <a:gd name="connsiteX13" fmla="*/ 1530244 w 2921674"/>
                            <a:gd name="connsiteY13" fmla="*/ 600078 h 2423042"/>
                            <a:gd name="connsiteX14" fmla="*/ 1587938 w 2921674"/>
                            <a:gd name="connsiteY14" fmla="*/ 1197308 h 2423042"/>
                            <a:gd name="connsiteX15" fmla="*/ 1660427 w 2921674"/>
                            <a:gd name="connsiteY15" fmla="*/ 1704137 h 2423042"/>
                            <a:gd name="connsiteX16" fmla="*/ 1722377 w 2921674"/>
                            <a:gd name="connsiteY16" fmla="*/ 2044712 h 2423042"/>
                            <a:gd name="connsiteX17" fmla="*/ 1794965 w 2921674"/>
                            <a:gd name="connsiteY17" fmla="*/ 2220021 h 2423042"/>
                            <a:gd name="connsiteX18" fmla="*/ 1856370 w 2921674"/>
                            <a:gd name="connsiteY18" fmla="*/ 2310669 h 2423042"/>
                            <a:gd name="connsiteX19" fmla="*/ 1886058 w 2921674"/>
                            <a:gd name="connsiteY19" fmla="*/ 2423040 h 2423042"/>
                            <a:gd name="connsiteX20" fmla="*/ 2039003 w 2921674"/>
                            <a:gd name="connsiteY20" fmla="*/ 2399289 h 2423042"/>
                            <a:gd name="connsiteX21" fmla="*/ 2338112 w 2921674"/>
                            <a:gd name="connsiteY21" fmla="*/ 2367473 h 2423042"/>
                            <a:gd name="connsiteX22" fmla="*/ 2568890 w 2921674"/>
                            <a:gd name="connsiteY22" fmla="*/ 2345405 h 2423042"/>
                            <a:gd name="connsiteX23" fmla="*/ 2921674 w 2921674"/>
                            <a:gd name="connsiteY23" fmla="*/ 2280090 h 2423042"/>
                            <a:gd name="connsiteX0" fmla="*/ 0 w 2921674"/>
                            <a:gd name="connsiteY0" fmla="*/ 2293166 h 2423042"/>
                            <a:gd name="connsiteX1" fmla="*/ 160431 w 2921674"/>
                            <a:gd name="connsiteY1" fmla="*/ 2281160 h 2423042"/>
                            <a:gd name="connsiteX2" fmla="*/ 336329 w 2921674"/>
                            <a:gd name="connsiteY2" fmla="*/ 2220714 h 2423042"/>
                            <a:gd name="connsiteX3" fmla="*/ 443206 w 2921674"/>
                            <a:gd name="connsiteY3" fmla="*/ 2268215 h 2423042"/>
                            <a:gd name="connsiteX4" fmla="*/ 508521 w 2921674"/>
                            <a:gd name="connsiteY4" fmla="*/ 2309779 h 2423042"/>
                            <a:gd name="connsiteX5" fmla="*/ 562306 w 2921674"/>
                            <a:gd name="connsiteY5" fmla="*/ 2196716 h 2423042"/>
                            <a:gd name="connsiteX6" fmla="*/ 619654 w 2921674"/>
                            <a:gd name="connsiteY6" fmla="*/ 1880684 h 2423042"/>
                            <a:gd name="connsiteX7" fmla="*/ 683286 w 2921674"/>
                            <a:gd name="connsiteY7" fmla="*/ 1123137 h 2423042"/>
                            <a:gd name="connsiteX8" fmla="*/ 751965 w 2921674"/>
                            <a:gd name="connsiteY8" fmla="*/ 427540 h 2423042"/>
                            <a:gd name="connsiteX9" fmla="*/ 902534 w 2921674"/>
                            <a:gd name="connsiteY9" fmla="*/ 74645 h 2423042"/>
                            <a:gd name="connsiteX10" fmla="*/ 1131876 w 2921674"/>
                            <a:gd name="connsiteY10" fmla="*/ 28 h 2423042"/>
                            <a:gd name="connsiteX11" fmla="*/ 1345731 w 2921674"/>
                            <a:gd name="connsiteY11" fmla="*/ 77218 h 2423042"/>
                            <a:gd name="connsiteX12" fmla="*/ 1484425 w 2921674"/>
                            <a:gd name="connsiteY12" fmla="*/ 262522 h 2423042"/>
                            <a:gd name="connsiteX13" fmla="*/ 1530244 w 2921674"/>
                            <a:gd name="connsiteY13" fmla="*/ 600078 h 2423042"/>
                            <a:gd name="connsiteX14" fmla="*/ 1587938 w 2921674"/>
                            <a:gd name="connsiteY14" fmla="*/ 1197308 h 2423042"/>
                            <a:gd name="connsiteX15" fmla="*/ 1660427 w 2921674"/>
                            <a:gd name="connsiteY15" fmla="*/ 1704137 h 2423042"/>
                            <a:gd name="connsiteX16" fmla="*/ 1722377 w 2921674"/>
                            <a:gd name="connsiteY16" fmla="*/ 2044712 h 2423042"/>
                            <a:gd name="connsiteX17" fmla="*/ 1794965 w 2921674"/>
                            <a:gd name="connsiteY17" fmla="*/ 2220021 h 2423042"/>
                            <a:gd name="connsiteX18" fmla="*/ 1856370 w 2921674"/>
                            <a:gd name="connsiteY18" fmla="*/ 2310669 h 2423042"/>
                            <a:gd name="connsiteX19" fmla="*/ 1886058 w 2921674"/>
                            <a:gd name="connsiteY19" fmla="*/ 2423040 h 2423042"/>
                            <a:gd name="connsiteX20" fmla="*/ 2039003 w 2921674"/>
                            <a:gd name="connsiteY20" fmla="*/ 2399289 h 2423042"/>
                            <a:gd name="connsiteX21" fmla="*/ 2338112 w 2921674"/>
                            <a:gd name="connsiteY21" fmla="*/ 2367473 h 2423042"/>
                            <a:gd name="connsiteX22" fmla="*/ 2568890 w 2921674"/>
                            <a:gd name="connsiteY22" fmla="*/ 2345405 h 2423042"/>
                            <a:gd name="connsiteX23" fmla="*/ 2921674 w 2921674"/>
                            <a:gd name="connsiteY23" fmla="*/ 2280090 h 2423042"/>
                            <a:gd name="connsiteX0" fmla="*/ 0 w 2921674"/>
                            <a:gd name="connsiteY0" fmla="*/ 2293166 h 2423042"/>
                            <a:gd name="connsiteX1" fmla="*/ 149724 w 2921674"/>
                            <a:gd name="connsiteY1" fmla="*/ 2291866 h 2423042"/>
                            <a:gd name="connsiteX2" fmla="*/ 336329 w 2921674"/>
                            <a:gd name="connsiteY2" fmla="*/ 2220714 h 2423042"/>
                            <a:gd name="connsiteX3" fmla="*/ 443206 w 2921674"/>
                            <a:gd name="connsiteY3" fmla="*/ 2268215 h 2423042"/>
                            <a:gd name="connsiteX4" fmla="*/ 508521 w 2921674"/>
                            <a:gd name="connsiteY4" fmla="*/ 2309779 h 2423042"/>
                            <a:gd name="connsiteX5" fmla="*/ 562306 w 2921674"/>
                            <a:gd name="connsiteY5" fmla="*/ 2196716 h 2423042"/>
                            <a:gd name="connsiteX6" fmla="*/ 619654 w 2921674"/>
                            <a:gd name="connsiteY6" fmla="*/ 1880684 h 2423042"/>
                            <a:gd name="connsiteX7" fmla="*/ 683286 w 2921674"/>
                            <a:gd name="connsiteY7" fmla="*/ 1123137 h 2423042"/>
                            <a:gd name="connsiteX8" fmla="*/ 751965 w 2921674"/>
                            <a:gd name="connsiteY8" fmla="*/ 427540 h 2423042"/>
                            <a:gd name="connsiteX9" fmla="*/ 902534 w 2921674"/>
                            <a:gd name="connsiteY9" fmla="*/ 74645 h 2423042"/>
                            <a:gd name="connsiteX10" fmla="*/ 1131876 w 2921674"/>
                            <a:gd name="connsiteY10" fmla="*/ 28 h 2423042"/>
                            <a:gd name="connsiteX11" fmla="*/ 1345731 w 2921674"/>
                            <a:gd name="connsiteY11" fmla="*/ 77218 h 2423042"/>
                            <a:gd name="connsiteX12" fmla="*/ 1484425 w 2921674"/>
                            <a:gd name="connsiteY12" fmla="*/ 262522 h 2423042"/>
                            <a:gd name="connsiteX13" fmla="*/ 1530244 w 2921674"/>
                            <a:gd name="connsiteY13" fmla="*/ 600078 h 2423042"/>
                            <a:gd name="connsiteX14" fmla="*/ 1587938 w 2921674"/>
                            <a:gd name="connsiteY14" fmla="*/ 1197308 h 2423042"/>
                            <a:gd name="connsiteX15" fmla="*/ 1660427 w 2921674"/>
                            <a:gd name="connsiteY15" fmla="*/ 1704137 h 2423042"/>
                            <a:gd name="connsiteX16" fmla="*/ 1722377 w 2921674"/>
                            <a:gd name="connsiteY16" fmla="*/ 2044712 h 2423042"/>
                            <a:gd name="connsiteX17" fmla="*/ 1794965 w 2921674"/>
                            <a:gd name="connsiteY17" fmla="*/ 2220021 h 2423042"/>
                            <a:gd name="connsiteX18" fmla="*/ 1856370 w 2921674"/>
                            <a:gd name="connsiteY18" fmla="*/ 2310669 h 2423042"/>
                            <a:gd name="connsiteX19" fmla="*/ 1886058 w 2921674"/>
                            <a:gd name="connsiteY19" fmla="*/ 2423040 h 2423042"/>
                            <a:gd name="connsiteX20" fmla="*/ 2039003 w 2921674"/>
                            <a:gd name="connsiteY20" fmla="*/ 2399289 h 2423042"/>
                            <a:gd name="connsiteX21" fmla="*/ 2338112 w 2921674"/>
                            <a:gd name="connsiteY21" fmla="*/ 2367473 h 2423042"/>
                            <a:gd name="connsiteX22" fmla="*/ 2568890 w 2921674"/>
                            <a:gd name="connsiteY22" fmla="*/ 2345405 h 2423042"/>
                            <a:gd name="connsiteX23" fmla="*/ 2921674 w 2921674"/>
                            <a:gd name="connsiteY23" fmla="*/ 2280090 h 242304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  <a:cxn ang="0">
                              <a:pos x="connsiteX22" y="connsiteY22"/>
                            </a:cxn>
                            <a:cxn ang="0">
                              <a:pos x="connsiteX23" y="connsiteY23"/>
                            </a:cxn>
                          </a:cxnLst>
                          <a:rect l="l" t="t" r="r" b="b"/>
                          <a:pathLst>
                            <a:path w="2921674" h="2423042">
                              <a:moveTo>
                                <a:pt x="0" y="2293166"/>
                              </a:moveTo>
                              <a:cubicBezTo>
                                <a:pt x="23764" y="2288786"/>
                                <a:pt x="129358" y="2282528"/>
                                <a:pt x="149724" y="2291866"/>
                              </a:cubicBezTo>
                              <a:cubicBezTo>
                                <a:pt x="155815" y="2297635"/>
                                <a:pt x="287415" y="2224656"/>
                                <a:pt x="336329" y="2220714"/>
                              </a:cubicBezTo>
                              <a:cubicBezTo>
                                <a:pt x="385243" y="2216772"/>
                                <a:pt x="414507" y="2253371"/>
                                <a:pt x="443206" y="2268215"/>
                              </a:cubicBezTo>
                              <a:cubicBezTo>
                                <a:pt x="471905" y="2283059"/>
                                <a:pt x="488671" y="2321695"/>
                                <a:pt x="508521" y="2309779"/>
                              </a:cubicBezTo>
                              <a:cubicBezTo>
                                <a:pt x="528371" y="2297863"/>
                                <a:pt x="543784" y="2268232"/>
                                <a:pt x="562306" y="2196716"/>
                              </a:cubicBezTo>
                              <a:cubicBezTo>
                                <a:pt x="580828" y="2125200"/>
                                <a:pt x="599491" y="2059614"/>
                                <a:pt x="619654" y="1880684"/>
                              </a:cubicBezTo>
                              <a:cubicBezTo>
                                <a:pt x="639817" y="1701754"/>
                                <a:pt x="661234" y="1365328"/>
                                <a:pt x="683286" y="1123137"/>
                              </a:cubicBezTo>
                              <a:cubicBezTo>
                                <a:pt x="705338" y="880946"/>
                                <a:pt x="715424" y="602289"/>
                                <a:pt x="751965" y="427540"/>
                              </a:cubicBezTo>
                              <a:cubicBezTo>
                                <a:pt x="788506" y="252791"/>
                                <a:pt x="839216" y="145897"/>
                                <a:pt x="902534" y="74645"/>
                              </a:cubicBezTo>
                              <a:cubicBezTo>
                                <a:pt x="965853" y="3393"/>
                                <a:pt x="1058010" y="-401"/>
                                <a:pt x="1131876" y="28"/>
                              </a:cubicBezTo>
                              <a:cubicBezTo>
                                <a:pt x="1205742" y="457"/>
                                <a:pt x="1286973" y="33469"/>
                                <a:pt x="1345731" y="77218"/>
                              </a:cubicBezTo>
                              <a:cubicBezTo>
                                <a:pt x="1404489" y="120967"/>
                                <a:pt x="1453673" y="175379"/>
                                <a:pt x="1484425" y="262522"/>
                              </a:cubicBezTo>
                              <a:cubicBezTo>
                                <a:pt x="1515177" y="349665"/>
                                <a:pt x="1512992" y="444280"/>
                                <a:pt x="1530244" y="600078"/>
                              </a:cubicBezTo>
                              <a:cubicBezTo>
                                <a:pt x="1547496" y="755876"/>
                                <a:pt x="1566241" y="1013298"/>
                                <a:pt x="1587938" y="1197308"/>
                              </a:cubicBezTo>
                              <a:cubicBezTo>
                                <a:pt x="1609635" y="1381318"/>
                                <a:pt x="1638021" y="1562903"/>
                                <a:pt x="1660427" y="1704137"/>
                              </a:cubicBezTo>
                              <a:cubicBezTo>
                                <a:pt x="1682833" y="1845371"/>
                                <a:pt x="1699954" y="1958731"/>
                                <a:pt x="1722377" y="2044712"/>
                              </a:cubicBezTo>
                              <a:cubicBezTo>
                                <a:pt x="1744800" y="2130693"/>
                                <a:pt x="1772633" y="2175695"/>
                                <a:pt x="1794965" y="2220021"/>
                              </a:cubicBezTo>
                              <a:cubicBezTo>
                                <a:pt x="1817297" y="2264347"/>
                                <a:pt x="1841188" y="2276833"/>
                                <a:pt x="1856370" y="2310669"/>
                              </a:cubicBezTo>
                              <a:cubicBezTo>
                                <a:pt x="1871552" y="2344505"/>
                                <a:pt x="1870859" y="2423510"/>
                                <a:pt x="1886058" y="2423040"/>
                              </a:cubicBezTo>
                              <a:cubicBezTo>
                                <a:pt x="1901257" y="2422570"/>
                                <a:pt x="1963661" y="2408550"/>
                                <a:pt x="2039003" y="2399289"/>
                              </a:cubicBezTo>
                              <a:cubicBezTo>
                                <a:pt x="2114345" y="2390028"/>
                                <a:pt x="2249798" y="2376454"/>
                                <a:pt x="2338112" y="2367473"/>
                              </a:cubicBezTo>
                              <a:cubicBezTo>
                                <a:pt x="2426426" y="2358492"/>
                                <a:pt x="2471630" y="2359969"/>
                                <a:pt x="2568890" y="2345405"/>
                              </a:cubicBezTo>
                              <a:cubicBezTo>
                                <a:pt x="2666150" y="2330841"/>
                                <a:pt x="2878131" y="2293945"/>
                                <a:pt x="2921674" y="2280090"/>
                              </a:cubicBezTo>
                            </a:path>
                          </a:pathLst>
                        </a:custGeom>
                        <a:ln w="381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 sz="1143"/>
                        </a:p>
                      </p:txBody>
                    </p:sp>
                    <p:sp>
                      <p:nvSpPr>
                        <p:cNvPr id="27" name="Volný tvar 26"/>
                        <p:cNvSpPr/>
                        <p:nvPr/>
                      </p:nvSpPr>
                      <p:spPr>
                        <a:xfrm>
                          <a:off x="4827166" y="6424703"/>
                          <a:ext cx="2915910" cy="816600"/>
                        </a:xfrm>
                        <a:custGeom>
                          <a:avLst/>
                          <a:gdLst>
                            <a:gd name="connsiteX0" fmla="*/ 0 w 2727960"/>
                            <a:gd name="connsiteY0" fmla="*/ 636469 h 737221"/>
                            <a:gd name="connsiteX1" fmla="*/ 114300 w 2727960"/>
                            <a:gd name="connsiteY1" fmla="*/ 682189 h 737221"/>
                            <a:gd name="connsiteX2" fmla="*/ 339090 w 2727960"/>
                            <a:gd name="connsiteY2" fmla="*/ 708859 h 737221"/>
                            <a:gd name="connsiteX3" fmla="*/ 548640 w 2727960"/>
                            <a:gd name="connsiteY3" fmla="*/ 731719 h 737221"/>
                            <a:gd name="connsiteX4" fmla="*/ 575310 w 2727960"/>
                            <a:gd name="connsiteY4" fmla="*/ 598369 h 737221"/>
                            <a:gd name="connsiteX5" fmla="*/ 689610 w 2727960"/>
                            <a:gd name="connsiteY5" fmla="*/ 224989 h 737221"/>
                            <a:gd name="connsiteX6" fmla="*/ 803910 w 2727960"/>
                            <a:gd name="connsiteY6" fmla="*/ 19249 h 737221"/>
                            <a:gd name="connsiteX7" fmla="*/ 1291590 w 2727960"/>
                            <a:gd name="connsiteY7" fmla="*/ 23059 h 737221"/>
                            <a:gd name="connsiteX8" fmla="*/ 1329690 w 2727960"/>
                            <a:gd name="connsiteY8" fmla="*/ 144979 h 737221"/>
                            <a:gd name="connsiteX9" fmla="*/ 1356360 w 2727960"/>
                            <a:gd name="connsiteY9" fmla="*/ 236419 h 737221"/>
                            <a:gd name="connsiteX10" fmla="*/ 1371600 w 2727960"/>
                            <a:gd name="connsiteY10" fmla="*/ 232609 h 737221"/>
                            <a:gd name="connsiteX11" fmla="*/ 1455420 w 2727960"/>
                            <a:gd name="connsiteY11" fmla="*/ 167839 h 737221"/>
                            <a:gd name="connsiteX12" fmla="*/ 1527810 w 2727960"/>
                            <a:gd name="connsiteY12" fmla="*/ 186889 h 737221"/>
                            <a:gd name="connsiteX13" fmla="*/ 1832610 w 2727960"/>
                            <a:gd name="connsiteY13" fmla="*/ 324049 h 737221"/>
                            <a:gd name="connsiteX14" fmla="*/ 2156460 w 2727960"/>
                            <a:gd name="connsiteY14" fmla="*/ 480259 h 737221"/>
                            <a:gd name="connsiteX15" fmla="*/ 2586990 w 2727960"/>
                            <a:gd name="connsiteY15" fmla="*/ 632659 h 737221"/>
                            <a:gd name="connsiteX16" fmla="*/ 2727960 w 2727960"/>
                            <a:gd name="connsiteY16" fmla="*/ 663139 h 737221"/>
                            <a:gd name="connsiteX0" fmla="*/ 0 w 2727960"/>
                            <a:gd name="connsiteY0" fmla="*/ 636469 h 737179"/>
                            <a:gd name="connsiteX1" fmla="*/ 169069 w 2727960"/>
                            <a:gd name="connsiteY1" fmla="*/ 684570 h 737179"/>
                            <a:gd name="connsiteX2" fmla="*/ 339090 w 2727960"/>
                            <a:gd name="connsiteY2" fmla="*/ 708859 h 737179"/>
                            <a:gd name="connsiteX3" fmla="*/ 548640 w 2727960"/>
                            <a:gd name="connsiteY3" fmla="*/ 731719 h 737179"/>
                            <a:gd name="connsiteX4" fmla="*/ 575310 w 2727960"/>
                            <a:gd name="connsiteY4" fmla="*/ 598369 h 737179"/>
                            <a:gd name="connsiteX5" fmla="*/ 689610 w 2727960"/>
                            <a:gd name="connsiteY5" fmla="*/ 224989 h 737179"/>
                            <a:gd name="connsiteX6" fmla="*/ 803910 w 2727960"/>
                            <a:gd name="connsiteY6" fmla="*/ 19249 h 737179"/>
                            <a:gd name="connsiteX7" fmla="*/ 1291590 w 2727960"/>
                            <a:gd name="connsiteY7" fmla="*/ 23059 h 737179"/>
                            <a:gd name="connsiteX8" fmla="*/ 1329690 w 2727960"/>
                            <a:gd name="connsiteY8" fmla="*/ 144979 h 737179"/>
                            <a:gd name="connsiteX9" fmla="*/ 1356360 w 2727960"/>
                            <a:gd name="connsiteY9" fmla="*/ 236419 h 737179"/>
                            <a:gd name="connsiteX10" fmla="*/ 1371600 w 2727960"/>
                            <a:gd name="connsiteY10" fmla="*/ 232609 h 737179"/>
                            <a:gd name="connsiteX11" fmla="*/ 1455420 w 2727960"/>
                            <a:gd name="connsiteY11" fmla="*/ 167839 h 737179"/>
                            <a:gd name="connsiteX12" fmla="*/ 1527810 w 2727960"/>
                            <a:gd name="connsiteY12" fmla="*/ 186889 h 737179"/>
                            <a:gd name="connsiteX13" fmla="*/ 1832610 w 2727960"/>
                            <a:gd name="connsiteY13" fmla="*/ 324049 h 737179"/>
                            <a:gd name="connsiteX14" fmla="*/ 2156460 w 2727960"/>
                            <a:gd name="connsiteY14" fmla="*/ 480259 h 737179"/>
                            <a:gd name="connsiteX15" fmla="*/ 2586990 w 2727960"/>
                            <a:gd name="connsiteY15" fmla="*/ 632659 h 737179"/>
                            <a:gd name="connsiteX16" fmla="*/ 2727960 w 2727960"/>
                            <a:gd name="connsiteY16" fmla="*/ 663139 h 737179"/>
                            <a:gd name="connsiteX0" fmla="*/ 0 w 2716054"/>
                            <a:gd name="connsiteY0" fmla="*/ 648376 h 737179"/>
                            <a:gd name="connsiteX1" fmla="*/ 157163 w 2716054"/>
                            <a:gd name="connsiteY1" fmla="*/ 684570 h 737179"/>
                            <a:gd name="connsiteX2" fmla="*/ 327184 w 2716054"/>
                            <a:gd name="connsiteY2" fmla="*/ 708859 h 737179"/>
                            <a:gd name="connsiteX3" fmla="*/ 536734 w 2716054"/>
                            <a:gd name="connsiteY3" fmla="*/ 731719 h 737179"/>
                            <a:gd name="connsiteX4" fmla="*/ 563404 w 2716054"/>
                            <a:gd name="connsiteY4" fmla="*/ 598369 h 737179"/>
                            <a:gd name="connsiteX5" fmla="*/ 677704 w 2716054"/>
                            <a:gd name="connsiteY5" fmla="*/ 224989 h 737179"/>
                            <a:gd name="connsiteX6" fmla="*/ 792004 w 2716054"/>
                            <a:gd name="connsiteY6" fmla="*/ 19249 h 737179"/>
                            <a:gd name="connsiteX7" fmla="*/ 1279684 w 2716054"/>
                            <a:gd name="connsiteY7" fmla="*/ 23059 h 737179"/>
                            <a:gd name="connsiteX8" fmla="*/ 1317784 w 2716054"/>
                            <a:gd name="connsiteY8" fmla="*/ 144979 h 737179"/>
                            <a:gd name="connsiteX9" fmla="*/ 1344454 w 2716054"/>
                            <a:gd name="connsiteY9" fmla="*/ 236419 h 737179"/>
                            <a:gd name="connsiteX10" fmla="*/ 1359694 w 2716054"/>
                            <a:gd name="connsiteY10" fmla="*/ 232609 h 737179"/>
                            <a:gd name="connsiteX11" fmla="*/ 1443514 w 2716054"/>
                            <a:gd name="connsiteY11" fmla="*/ 167839 h 737179"/>
                            <a:gd name="connsiteX12" fmla="*/ 1515904 w 2716054"/>
                            <a:gd name="connsiteY12" fmla="*/ 186889 h 737179"/>
                            <a:gd name="connsiteX13" fmla="*/ 1820704 w 2716054"/>
                            <a:gd name="connsiteY13" fmla="*/ 324049 h 737179"/>
                            <a:gd name="connsiteX14" fmla="*/ 2144554 w 2716054"/>
                            <a:gd name="connsiteY14" fmla="*/ 480259 h 737179"/>
                            <a:gd name="connsiteX15" fmla="*/ 2575084 w 2716054"/>
                            <a:gd name="connsiteY15" fmla="*/ 632659 h 737179"/>
                            <a:gd name="connsiteX16" fmla="*/ 2716054 w 2716054"/>
                            <a:gd name="connsiteY16" fmla="*/ 663139 h 737179"/>
                            <a:gd name="connsiteX0" fmla="*/ 0 w 2716054"/>
                            <a:gd name="connsiteY0" fmla="*/ 648376 h 728765"/>
                            <a:gd name="connsiteX1" fmla="*/ 157163 w 2716054"/>
                            <a:gd name="connsiteY1" fmla="*/ 684570 h 728765"/>
                            <a:gd name="connsiteX2" fmla="*/ 327184 w 2716054"/>
                            <a:gd name="connsiteY2" fmla="*/ 708859 h 728765"/>
                            <a:gd name="connsiteX3" fmla="*/ 536734 w 2716054"/>
                            <a:gd name="connsiteY3" fmla="*/ 722194 h 728765"/>
                            <a:gd name="connsiteX4" fmla="*/ 563404 w 2716054"/>
                            <a:gd name="connsiteY4" fmla="*/ 598369 h 728765"/>
                            <a:gd name="connsiteX5" fmla="*/ 677704 w 2716054"/>
                            <a:gd name="connsiteY5" fmla="*/ 224989 h 728765"/>
                            <a:gd name="connsiteX6" fmla="*/ 792004 w 2716054"/>
                            <a:gd name="connsiteY6" fmla="*/ 19249 h 728765"/>
                            <a:gd name="connsiteX7" fmla="*/ 1279684 w 2716054"/>
                            <a:gd name="connsiteY7" fmla="*/ 23059 h 728765"/>
                            <a:gd name="connsiteX8" fmla="*/ 1317784 w 2716054"/>
                            <a:gd name="connsiteY8" fmla="*/ 144979 h 728765"/>
                            <a:gd name="connsiteX9" fmla="*/ 1344454 w 2716054"/>
                            <a:gd name="connsiteY9" fmla="*/ 236419 h 728765"/>
                            <a:gd name="connsiteX10" fmla="*/ 1359694 w 2716054"/>
                            <a:gd name="connsiteY10" fmla="*/ 232609 h 728765"/>
                            <a:gd name="connsiteX11" fmla="*/ 1443514 w 2716054"/>
                            <a:gd name="connsiteY11" fmla="*/ 167839 h 728765"/>
                            <a:gd name="connsiteX12" fmla="*/ 1515904 w 2716054"/>
                            <a:gd name="connsiteY12" fmla="*/ 186889 h 728765"/>
                            <a:gd name="connsiteX13" fmla="*/ 1820704 w 2716054"/>
                            <a:gd name="connsiteY13" fmla="*/ 324049 h 728765"/>
                            <a:gd name="connsiteX14" fmla="*/ 2144554 w 2716054"/>
                            <a:gd name="connsiteY14" fmla="*/ 480259 h 728765"/>
                            <a:gd name="connsiteX15" fmla="*/ 2575084 w 2716054"/>
                            <a:gd name="connsiteY15" fmla="*/ 632659 h 728765"/>
                            <a:gd name="connsiteX16" fmla="*/ 2716054 w 2716054"/>
                            <a:gd name="connsiteY16" fmla="*/ 663139 h 728765"/>
                            <a:gd name="connsiteX0" fmla="*/ 0 w 2716054"/>
                            <a:gd name="connsiteY0" fmla="*/ 648376 h 722201"/>
                            <a:gd name="connsiteX1" fmla="*/ 157163 w 2716054"/>
                            <a:gd name="connsiteY1" fmla="*/ 684570 h 722201"/>
                            <a:gd name="connsiteX2" fmla="*/ 327184 w 2716054"/>
                            <a:gd name="connsiteY2" fmla="*/ 708859 h 722201"/>
                            <a:gd name="connsiteX3" fmla="*/ 536734 w 2716054"/>
                            <a:gd name="connsiteY3" fmla="*/ 722194 h 722201"/>
                            <a:gd name="connsiteX4" fmla="*/ 563404 w 2716054"/>
                            <a:gd name="connsiteY4" fmla="*/ 598369 h 722201"/>
                            <a:gd name="connsiteX5" fmla="*/ 677704 w 2716054"/>
                            <a:gd name="connsiteY5" fmla="*/ 224989 h 722201"/>
                            <a:gd name="connsiteX6" fmla="*/ 792004 w 2716054"/>
                            <a:gd name="connsiteY6" fmla="*/ 19249 h 722201"/>
                            <a:gd name="connsiteX7" fmla="*/ 1279684 w 2716054"/>
                            <a:gd name="connsiteY7" fmla="*/ 23059 h 722201"/>
                            <a:gd name="connsiteX8" fmla="*/ 1317784 w 2716054"/>
                            <a:gd name="connsiteY8" fmla="*/ 144979 h 722201"/>
                            <a:gd name="connsiteX9" fmla="*/ 1344454 w 2716054"/>
                            <a:gd name="connsiteY9" fmla="*/ 236419 h 722201"/>
                            <a:gd name="connsiteX10" fmla="*/ 1359694 w 2716054"/>
                            <a:gd name="connsiteY10" fmla="*/ 232609 h 722201"/>
                            <a:gd name="connsiteX11" fmla="*/ 1443514 w 2716054"/>
                            <a:gd name="connsiteY11" fmla="*/ 167839 h 722201"/>
                            <a:gd name="connsiteX12" fmla="*/ 1515904 w 2716054"/>
                            <a:gd name="connsiteY12" fmla="*/ 186889 h 722201"/>
                            <a:gd name="connsiteX13" fmla="*/ 1820704 w 2716054"/>
                            <a:gd name="connsiteY13" fmla="*/ 324049 h 722201"/>
                            <a:gd name="connsiteX14" fmla="*/ 2144554 w 2716054"/>
                            <a:gd name="connsiteY14" fmla="*/ 480259 h 722201"/>
                            <a:gd name="connsiteX15" fmla="*/ 2575084 w 2716054"/>
                            <a:gd name="connsiteY15" fmla="*/ 632659 h 722201"/>
                            <a:gd name="connsiteX16" fmla="*/ 2716054 w 2716054"/>
                            <a:gd name="connsiteY16" fmla="*/ 663139 h 722201"/>
                            <a:gd name="connsiteX0" fmla="*/ 0 w 2716054"/>
                            <a:gd name="connsiteY0" fmla="*/ 731421 h 805246"/>
                            <a:gd name="connsiteX1" fmla="*/ 157163 w 2716054"/>
                            <a:gd name="connsiteY1" fmla="*/ 767615 h 805246"/>
                            <a:gd name="connsiteX2" fmla="*/ 327184 w 2716054"/>
                            <a:gd name="connsiteY2" fmla="*/ 791904 h 805246"/>
                            <a:gd name="connsiteX3" fmla="*/ 536734 w 2716054"/>
                            <a:gd name="connsiteY3" fmla="*/ 805239 h 805246"/>
                            <a:gd name="connsiteX4" fmla="*/ 563404 w 2716054"/>
                            <a:gd name="connsiteY4" fmla="*/ 681414 h 805246"/>
                            <a:gd name="connsiteX5" fmla="*/ 677704 w 2716054"/>
                            <a:gd name="connsiteY5" fmla="*/ 308034 h 805246"/>
                            <a:gd name="connsiteX6" fmla="*/ 906304 w 2716054"/>
                            <a:gd name="connsiteY6" fmla="*/ 7044 h 805246"/>
                            <a:gd name="connsiteX7" fmla="*/ 1279684 w 2716054"/>
                            <a:gd name="connsiteY7" fmla="*/ 106104 h 805246"/>
                            <a:gd name="connsiteX8" fmla="*/ 1317784 w 2716054"/>
                            <a:gd name="connsiteY8" fmla="*/ 228024 h 805246"/>
                            <a:gd name="connsiteX9" fmla="*/ 1344454 w 2716054"/>
                            <a:gd name="connsiteY9" fmla="*/ 319464 h 805246"/>
                            <a:gd name="connsiteX10" fmla="*/ 1359694 w 2716054"/>
                            <a:gd name="connsiteY10" fmla="*/ 315654 h 805246"/>
                            <a:gd name="connsiteX11" fmla="*/ 1443514 w 2716054"/>
                            <a:gd name="connsiteY11" fmla="*/ 250884 h 805246"/>
                            <a:gd name="connsiteX12" fmla="*/ 1515904 w 2716054"/>
                            <a:gd name="connsiteY12" fmla="*/ 269934 h 805246"/>
                            <a:gd name="connsiteX13" fmla="*/ 1820704 w 2716054"/>
                            <a:gd name="connsiteY13" fmla="*/ 407094 h 805246"/>
                            <a:gd name="connsiteX14" fmla="*/ 2144554 w 2716054"/>
                            <a:gd name="connsiteY14" fmla="*/ 563304 h 805246"/>
                            <a:gd name="connsiteX15" fmla="*/ 2575084 w 2716054"/>
                            <a:gd name="connsiteY15" fmla="*/ 715704 h 805246"/>
                            <a:gd name="connsiteX16" fmla="*/ 2716054 w 2716054"/>
                            <a:gd name="connsiteY16" fmla="*/ 746184 h 805246"/>
                            <a:gd name="connsiteX0" fmla="*/ 0 w 2716054"/>
                            <a:gd name="connsiteY0" fmla="*/ 768819 h 842644"/>
                            <a:gd name="connsiteX1" fmla="*/ 157163 w 2716054"/>
                            <a:gd name="connsiteY1" fmla="*/ 805013 h 842644"/>
                            <a:gd name="connsiteX2" fmla="*/ 327184 w 2716054"/>
                            <a:gd name="connsiteY2" fmla="*/ 829302 h 842644"/>
                            <a:gd name="connsiteX3" fmla="*/ 536734 w 2716054"/>
                            <a:gd name="connsiteY3" fmla="*/ 842637 h 842644"/>
                            <a:gd name="connsiteX4" fmla="*/ 563404 w 2716054"/>
                            <a:gd name="connsiteY4" fmla="*/ 718812 h 842644"/>
                            <a:gd name="connsiteX5" fmla="*/ 677704 w 2716054"/>
                            <a:gd name="connsiteY5" fmla="*/ 345432 h 842644"/>
                            <a:gd name="connsiteX6" fmla="*/ 906304 w 2716054"/>
                            <a:gd name="connsiteY6" fmla="*/ 44442 h 842644"/>
                            <a:gd name="connsiteX7" fmla="*/ 1143953 w 2716054"/>
                            <a:gd name="connsiteY7" fmla="*/ 24439 h 842644"/>
                            <a:gd name="connsiteX8" fmla="*/ 1317784 w 2716054"/>
                            <a:gd name="connsiteY8" fmla="*/ 265422 h 842644"/>
                            <a:gd name="connsiteX9" fmla="*/ 1344454 w 2716054"/>
                            <a:gd name="connsiteY9" fmla="*/ 356862 h 842644"/>
                            <a:gd name="connsiteX10" fmla="*/ 1359694 w 2716054"/>
                            <a:gd name="connsiteY10" fmla="*/ 353052 h 842644"/>
                            <a:gd name="connsiteX11" fmla="*/ 1443514 w 2716054"/>
                            <a:gd name="connsiteY11" fmla="*/ 288282 h 842644"/>
                            <a:gd name="connsiteX12" fmla="*/ 1515904 w 2716054"/>
                            <a:gd name="connsiteY12" fmla="*/ 307332 h 842644"/>
                            <a:gd name="connsiteX13" fmla="*/ 1820704 w 2716054"/>
                            <a:gd name="connsiteY13" fmla="*/ 444492 h 842644"/>
                            <a:gd name="connsiteX14" fmla="*/ 2144554 w 2716054"/>
                            <a:gd name="connsiteY14" fmla="*/ 600702 h 842644"/>
                            <a:gd name="connsiteX15" fmla="*/ 2575084 w 2716054"/>
                            <a:gd name="connsiteY15" fmla="*/ 753102 h 842644"/>
                            <a:gd name="connsiteX16" fmla="*/ 2716054 w 2716054"/>
                            <a:gd name="connsiteY16" fmla="*/ 783582 h 842644"/>
                            <a:gd name="connsiteX0" fmla="*/ 0 w 2716054"/>
                            <a:gd name="connsiteY0" fmla="*/ 768819 h 842644"/>
                            <a:gd name="connsiteX1" fmla="*/ 157163 w 2716054"/>
                            <a:gd name="connsiteY1" fmla="*/ 805013 h 842644"/>
                            <a:gd name="connsiteX2" fmla="*/ 327184 w 2716054"/>
                            <a:gd name="connsiteY2" fmla="*/ 829302 h 842644"/>
                            <a:gd name="connsiteX3" fmla="*/ 536734 w 2716054"/>
                            <a:gd name="connsiteY3" fmla="*/ 842637 h 842644"/>
                            <a:gd name="connsiteX4" fmla="*/ 563404 w 2716054"/>
                            <a:gd name="connsiteY4" fmla="*/ 718812 h 842644"/>
                            <a:gd name="connsiteX5" fmla="*/ 677704 w 2716054"/>
                            <a:gd name="connsiteY5" fmla="*/ 345432 h 842644"/>
                            <a:gd name="connsiteX6" fmla="*/ 906304 w 2716054"/>
                            <a:gd name="connsiteY6" fmla="*/ 44442 h 842644"/>
                            <a:gd name="connsiteX7" fmla="*/ 1143953 w 2716054"/>
                            <a:gd name="connsiteY7" fmla="*/ 24439 h 842644"/>
                            <a:gd name="connsiteX8" fmla="*/ 1317784 w 2716054"/>
                            <a:gd name="connsiteY8" fmla="*/ 265422 h 842644"/>
                            <a:gd name="connsiteX9" fmla="*/ 1344454 w 2716054"/>
                            <a:gd name="connsiteY9" fmla="*/ 356862 h 842644"/>
                            <a:gd name="connsiteX10" fmla="*/ 1369219 w 2716054"/>
                            <a:gd name="connsiteY10" fmla="*/ 324477 h 842644"/>
                            <a:gd name="connsiteX11" fmla="*/ 1443514 w 2716054"/>
                            <a:gd name="connsiteY11" fmla="*/ 288282 h 842644"/>
                            <a:gd name="connsiteX12" fmla="*/ 1515904 w 2716054"/>
                            <a:gd name="connsiteY12" fmla="*/ 307332 h 842644"/>
                            <a:gd name="connsiteX13" fmla="*/ 1820704 w 2716054"/>
                            <a:gd name="connsiteY13" fmla="*/ 444492 h 842644"/>
                            <a:gd name="connsiteX14" fmla="*/ 2144554 w 2716054"/>
                            <a:gd name="connsiteY14" fmla="*/ 600702 h 842644"/>
                            <a:gd name="connsiteX15" fmla="*/ 2575084 w 2716054"/>
                            <a:gd name="connsiteY15" fmla="*/ 753102 h 842644"/>
                            <a:gd name="connsiteX16" fmla="*/ 2716054 w 2716054"/>
                            <a:gd name="connsiteY16" fmla="*/ 783582 h 842644"/>
                            <a:gd name="connsiteX0" fmla="*/ 0 w 2716054"/>
                            <a:gd name="connsiteY0" fmla="*/ 768819 h 842644"/>
                            <a:gd name="connsiteX1" fmla="*/ 157163 w 2716054"/>
                            <a:gd name="connsiteY1" fmla="*/ 805013 h 842644"/>
                            <a:gd name="connsiteX2" fmla="*/ 327184 w 2716054"/>
                            <a:gd name="connsiteY2" fmla="*/ 829302 h 842644"/>
                            <a:gd name="connsiteX3" fmla="*/ 536734 w 2716054"/>
                            <a:gd name="connsiteY3" fmla="*/ 842637 h 842644"/>
                            <a:gd name="connsiteX4" fmla="*/ 563404 w 2716054"/>
                            <a:gd name="connsiteY4" fmla="*/ 718812 h 842644"/>
                            <a:gd name="connsiteX5" fmla="*/ 677704 w 2716054"/>
                            <a:gd name="connsiteY5" fmla="*/ 345432 h 842644"/>
                            <a:gd name="connsiteX6" fmla="*/ 906304 w 2716054"/>
                            <a:gd name="connsiteY6" fmla="*/ 44442 h 842644"/>
                            <a:gd name="connsiteX7" fmla="*/ 1143953 w 2716054"/>
                            <a:gd name="connsiteY7" fmla="*/ 24439 h 842644"/>
                            <a:gd name="connsiteX8" fmla="*/ 1317784 w 2716054"/>
                            <a:gd name="connsiteY8" fmla="*/ 265422 h 842644"/>
                            <a:gd name="connsiteX9" fmla="*/ 1344454 w 2716054"/>
                            <a:gd name="connsiteY9" fmla="*/ 371150 h 842644"/>
                            <a:gd name="connsiteX10" fmla="*/ 1369219 w 2716054"/>
                            <a:gd name="connsiteY10" fmla="*/ 324477 h 842644"/>
                            <a:gd name="connsiteX11" fmla="*/ 1443514 w 2716054"/>
                            <a:gd name="connsiteY11" fmla="*/ 288282 h 842644"/>
                            <a:gd name="connsiteX12" fmla="*/ 1515904 w 2716054"/>
                            <a:gd name="connsiteY12" fmla="*/ 307332 h 842644"/>
                            <a:gd name="connsiteX13" fmla="*/ 1820704 w 2716054"/>
                            <a:gd name="connsiteY13" fmla="*/ 444492 h 842644"/>
                            <a:gd name="connsiteX14" fmla="*/ 2144554 w 2716054"/>
                            <a:gd name="connsiteY14" fmla="*/ 600702 h 842644"/>
                            <a:gd name="connsiteX15" fmla="*/ 2575084 w 2716054"/>
                            <a:gd name="connsiteY15" fmla="*/ 753102 h 842644"/>
                            <a:gd name="connsiteX16" fmla="*/ 2716054 w 2716054"/>
                            <a:gd name="connsiteY16" fmla="*/ 783582 h 842644"/>
                            <a:gd name="connsiteX0" fmla="*/ 0 w 2716054"/>
                            <a:gd name="connsiteY0" fmla="*/ 765873 h 839698"/>
                            <a:gd name="connsiteX1" fmla="*/ 157163 w 2716054"/>
                            <a:gd name="connsiteY1" fmla="*/ 802067 h 839698"/>
                            <a:gd name="connsiteX2" fmla="*/ 327184 w 2716054"/>
                            <a:gd name="connsiteY2" fmla="*/ 826356 h 839698"/>
                            <a:gd name="connsiteX3" fmla="*/ 536734 w 2716054"/>
                            <a:gd name="connsiteY3" fmla="*/ 839691 h 839698"/>
                            <a:gd name="connsiteX4" fmla="*/ 563404 w 2716054"/>
                            <a:gd name="connsiteY4" fmla="*/ 715866 h 839698"/>
                            <a:gd name="connsiteX5" fmla="*/ 677704 w 2716054"/>
                            <a:gd name="connsiteY5" fmla="*/ 342486 h 839698"/>
                            <a:gd name="connsiteX6" fmla="*/ 906304 w 2716054"/>
                            <a:gd name="connsiteY6" fmla="*/ 41496 h 839698"/>
                            <a:gd name="connsiteX7" fmla="*/ 1143953 w 2716054"/>
                            <a:gd name="connsiteY7" fmla="*/ 21493 h 839698"/>
                            <a:gd name="connsiteX8" fmla="*/ 1298734 w 2716054"/>
                            <a:gd name="connsiteY8" fmla="*/ 219613 h 839698"/>
                            <a:gd name="connsiteX9" fmla="*/ 1344454 w 2716054"/>
                            <a:gd name="connsiteY9" fmla="*/ 368204 h 839698"/>
                            <a:gd name="connsiteX10" fmla="*/ 1369219 w 2716054"/>
                            <a:gd name="connsiteY10" fmla="*/ 321531 h 839698"/>
                            <a:gd name="connsiteX11" fmla="*/ 1443514 w 2716054"/>
                            <a:gd name="connsiteY11" fmla="*/ 285336 h 839698"/>
                            <a:gd name="connsiteX12" fmla="*/ 1515904 w 2716054"/>
                            <a:gd name="connsiteY12" fmla="*/ 304386 h 839698"/>
                            <a:gd name="connsiteX13" fmla="*/ 1820704 w 2716054"/>
                            <a:gd name="connsiteY13" fmla="*/ 441546 h 839698"/>
                            <a:gd name="connsiteX14" fmla="*/ 2144554 w 2716054"/>
                            <a:gd name="connsiteY14" fmla="*/ 597756 h 839698"/>
                            <a:gd name="connsiteX15" fmla="*/ 2575084 w 2716054"/>
                            <a:gd name="connsiteY15" fmla="*/ 750156 h 839698"/>
                            <a:gd name="connsiteX16" fmla="*/ 2716054 w 2716054"/>
                            <a:gd name="connsiteY16" fmla="*/ 780636 h 839698"/>
                            <a:gd name="connsiteX0" fmla="*/ 0 w 2716054"/>
                            <a:gd name="connsiteY0" fmla="*/ 765873 h 839698"/>
                            <a:gd name="connsiteX1" fmla="*/ 157163 w 2716054"/>
                            <a:gd name="connsiteY1" fmla="*/ 802067 h 839698"/>
                            <a:gd name="connsiteX2" fmla="*/ 327184 w 2716054"/>
                            <a:gd name="connsiteY2" fmla="*/ 826356 h 839698"/>
                            <a:gd name="connsiteX3" fmla="*/ 536734 w 2716054"/>
                            <a:gd name="connsiteY3" fmla="*/ 839691 h 839698"/>
                            <a:gd name="connsiteX4" fmla="*/ 563404 w 2716054"/>
                            <a:gd name="connsiteY4" fmla="*/ 715866 h 839698"/>
                            <a:gd name="connsiteX5" fmla="*/ 677704 w 2716054"/>
                            <a:gd name="connsiteY5" fmla="*/ 342486 h 839698"/>
                            <a:gd name="connsiteX6" fmla="*/ 906304 w 2716054"/>
                            <a:gd name="connsiteY6" fmla="*/ 41496 h 839698"/>
                            <a:gd name="connsiteX7" fmla="*/ 1143953 w 2716054"/>
                            <a:gd name="connsiteY7" fmla="*/ 21493 h 839698"/>
                            <a:gd name="connsiteX8" fmla="*/ 1298734 w 2716054"/>
                            <a:gd name="connsiteY8" fmla="*/ 219613 h 839698"/>
                            <a:gd name="connsiteX9" fmla="*/ 1344454 w 2716054"/>
                            <a:gd name="connsiteY9" fmla="*/ 368204 h 839698"/>
                            <a:gd name="connsiteX10" fmla="*/ 1369219 w 2716054"/>
                            <a:gd name="connsiteY10" fmla="*/ 321531 h 839698"/>
                            <a:gd name="connsiteX11" fmla="*/ 1443514 w 2716054"/>
                            <a:gd name="connsiteY11" fmla="*/ 285336 h 839698"/>
                            <a:gd name="connsiteX12" fmla="*/ 1515904 w 2716054"/>
                            <a:gd name="connsiteY12" fmla="*/ 304386 h 839698"/>
                            <a:gd name="connsiteX13" fmla="*/ 1820704 w 2716054"/>
                            <a:gd name="connsiteY13" fmla="*/ 441546 h 839698"/>
                            <a:gd name="connsiteX14" fmla="*/ 2144554 w 2716054"/>
                            <a:gd name="connsiteY14" fmla="*/ 597756 h 839698"/>
                            <a:gd name="connsiteX15" fmla="*/ 2575084 w 2716054"/>
                            <a:gd name="connsiteY15" fmla="*/ 750156 h 839698"/>
                            <a:gd name="connsiteX16" fmla="*/ 2716054 w 2716054"/>
                            <a:gd name="connsiteY16" fmla="*/ 780636 h 839698"/>
                            <a:gd name="connsiteX0" fmla="*/ 0 w 2716054"/>
                            <a:gd name="connsiteY0" fmla="*/ 765873 h 839698"/>
                            <a:gd name="connsiteX1" fmla="*/ 157163 w 2716054"/>
                            <a:gd name="connsiteY1" fmla="*/ 802067 h 839698"/>
                            <a:gd name="connsiteX2" fmla="*/ 327184 w 2716054"/>
                            <a:gd name="connsiteY2" fmla="*/ 826356 h 839698"/>
                            <a:gd name="connsiteX3" fmla="*/ 536734 w 2716054"/>
                            <a:gd name="connsiteY3" fmla="*/ 839691 h 839698"/>
                            <a:gd name="connsiteX4" fmla="*/ 563404 w 2716054"/>
                            <a:gd name="connsiteY4" fmla="*/ 715866 h 839698"/>
                            <a:gd name="connsiteX5" fmla="*/ 677704 w 2716054"/>
                            <a:gd name="connsiteY5" fmla="*/ 342486 h 839698"/>
                            <a:gd name="connsiteX6" fmla="*/ 906304 w 2716054"/>
                            <a:gd name="connsiteY6" fmla="*/ 41496 h 839698"/>
                            <a:gd name="connsiteX7" fmla="*/ 1143953 w 2716054"/>
                            <a:gd name="connsiteY7" fmla="*/ 21493 h 839698"/>
                            <a:gd name="connsiteX8" fmla="*/ 1298734 w 2716054"/>
                            <a:gd name="connsiteY8" fmla="*/ 219613 h 839698"/>
                            <a:gd name="connsiteX9" fmla="*/ 1344454 w 2716054"/>
                            <a:gd name="connsiteY9" fmla="*/ 368204 h 839698"/>
                            <a:gd name="connsiteX10" fmla="*/ 1383506 w 2716054"/>
                            <a:gd name="connsiteY10" fmla="*/ 323912 h 839698"/>
                            <a:gd name="connsiteX11" fmla="*/ 1443514 w 2716054"/>
                            <a:gd name="connsiteY11" fmla="*/ 285336 h 839698"/>
                            <a:gd name="connsiteX12" fmla="*/ 1515904 w 2716054"/>
                            <a:gd name="connsiteY12" fmla="*/ 304386 h 839698"/>
                            <a:gd name="connsiteX13" fmla="*/ 1820704 w 2716054"/>
                            <a:gd name="connsiteY13" fmla="*/ 441546 h 839698"/>
                            <a:gd name="connsiteX14" fmla="*/ 2144554 w 2716054"/>
                            <a:gd name="connsiteY14" fmla="*/ 597756 h 839698"/>
                            <a:gd name="connsiteX15" fmla="*/ 2575084 w 2716054"/>
                            <a:gd name="connsiteY15" fmla="*/ 750156 h 839698"/>
                            <a:gd name="connsiteX16" fmla="*/ 2716054 w 2716054"/>
                            <a:gd name="connsiteY16" fmla="*/ 780636 h 839698"/>
                            <a:gd name="connsiteX0" fmla="*/ 0 w 2716054"/>
                            <a:gd name="connsiteY0" fmla="*/ 765873 h 839698"/>
                            <a:gd name="connsiteX1" fmla="*/ 157163 w 2716054"/>
                            <a:gd name="connsiteY1" fmla="*/ 802067 h 839698"/>
                            <a:gd name="connsiteX2" fmla="*/ 327184 w 2716054"/>
                            <a:gd name="connsiteY2" fmla="*/ 826356 h 839698"/>
                            <a:gd name="connsiteX3" fmla="*/ 536734 w 2716054"/>
                            <a:gd name="connsiteY3" fmla="*/ 839691 h 839698"/>
                            <a:gd name="connsiteX4" fmla="*/ 563404 w 2716054"/>
                            <a:gd name="connsiteY4" fmla="*/ 715866 h 839698"/>
                            <a:gd name="connsiteX5" fmla="*/ 677704 w 2716054"/>
                            <a:gd name="connsiteY5" fmla="*/ 342486 h 839698"/>
                            <a:gd name="connsiteX6" fmla="*/ 906304 w 2716054"/>
                            <a:gd name="connsiteY6" fmla="*/ 41496 h 839698"/>
                            <a:gd name="connsiteX7" fmla="*/ 1143953 w 2716054"/>
                            <a:gd name="connsiteY7" fmla="*/ 21493 h 839698"/>
                            <a:gd name="connsiteX8" fmla="*/ 1298734 w 2716054"/>
                            <a:gd name="connsiteY8" fmla="*/ 219613 h 839698"/>
                            <a:gd name="connsiteX9" fmla="*/ 1344454 w 2716054"/>
                            <a:gd name="connsiteY9" fmla="*/ 368204 h 839698"/>
                            <a:gd name="connsiteX10" fmla="*/ 1383506 w 2716054"/>
                            <a:gd name="connsiteY10" fmla="*/ 323912 h 839698"/>
                            <a:gd name="connsiteX11" fmla="*/ 1443514 w 2716054"/>
                            <a:gd name="connsiteY11" fmla="*/ 285336 h 839698"/>
                            <a:gd name="connsiteX12" fmla="*/ 1582579 w 2716054"/>
                            <a:gd name="connsiteY12" fmla="*/ 330580 h 839698"/>
                            <a:gd name="connsiteX13" fmla="*/ 1820704 w 2716054"/>
                            <a:gd name="connsiteY13" fmla="*/ 441546 h 839698"/>
                            <a:gd name="connsiteX14" fmla="*/ 2144554 w 2716054"/>
                            <a:gd name="connsiteY14" fmla="*/ 597756 h 839698"/>
                            <a:gd name="connsiteX15" fmla="*/ 2575084 w 2716054"/>
                            <a:gd name="connsiteY15" fmla="*/ 750156 h 839698"/>
                            <a:gd name="connsiteX16" fmla="*/ 2716054 w 2716054"/>
                            <a:gd name="connsiteY16" fmla="*/ 780636 h 839698"/>
                            <a:gd name="connsiteX0" fmla="*/ 0 w 2716054"/>
                            <a:gd name="connsiteY0" fmla="*/ 765873 h 839698"/>
                            <a:gd name="connsiteX1" fmla="*/ 157163 w 2716054"/>
                            <a:gd name="connsiteY1" fmla="*/ 802067 h 839698"/>
                            <a:gd name="connsiteX2" fmla="*/ 327184 w 2716054"/>
                            <a:gd name="connsiteY2" fmla="*/ 826356 h 839698"/>
                            <a:gd name="connsiteX3" fmla="*/ 536734 w 2716054"/>
                            <a:gd name="connsiteY3" fmla="*/ 839691 h 839698"/>
                            <a:gd name="connsiteX4" fmla="*/ 563404 w 2716054"/>
                            <a:gd name="connsiteY4" fmla="*/ 715866 h 839698"/>
                            <a:gd name="connsiteX5" fmla="*/ 677704 w 2716054"/>
                            <a:gd name="connsiteY5" fmla="*/ 342486 h 839698"/>
                            <a:gd name="connsiteX6" fmla="*/ 906304 w 2716054"/>
                            <a:gd name="connsiteY6" fmla="*/ 41496 h 839698"/>
                            <a:gd name="connsiteX7" fmla="*/ 1143953 w 2716054"/>
                            <a:gd name="connsiteY7" fmla="*/ 21493 h 839698"/>
                            <a:gd name="connsiteX8" fmla="*/ 1298734 w 2716054"/>
                            <a:gd name="connsiteY8" fmla="*/ 219613 h 839698"/>
                            <a:gd name="connsiteX9" fmla="*/ 1344454 w 2716054"/>
                            <a:gd name="connsiteY9" fmla="*/ 368204 h 839698"/>
                            <a:gd name="connsiteX10" fmla="*/ 1383506 w 2716054"/>
                            <a:gd name="connsiteY10" fmla="*/ 323912 h 839698"/>
                            <a:gd name="connsiteX11" fmla="*/ 1450658 w 2716054"/>
                            <a:gd name="connsiteY11" fmla="*/ 294861 h 839698"/>
                            <a:gd name="connsiteX12" fmla="*/ 1582579 w 2716054"/>
                            <a:gd name="connsiteY12" fmla="*/ 330580 h 839698"/>
                            <a:gd name="connsiteX13" fmla="*/ 1820704 w 2716054"/>
                            <a:gd name="connsiteY13" fmla="*/ 441546 h 839698"/>
                            <a:gd name="connsiteX14" fmla="*/ 2144554 w 2716054"/>
                            <a:gd name="connsiteY14" fmla="*/ 597756 h 839698"/>
                            <a:gd name="connsiteX15" fmla="*/ 2575084 w 2716054"/>
                            <a:gd name="connsiteY15" fmla="*/ 750156 h 839698"/>
                            <a:gd name="connsiteX16" fmla="*/ 2716054 w 2716054"/>
                            <a:gd name="connsiteY16" fmla="*/ 780636 h 839698"/>
                            <a:gd name="connsiteX0" fmla="*/ 0 w 2716054"/>
                            <a:gd name="connsiteY0" fmla="*/ 765873 h 839698"/>
                            <a:gd name="connsiteX1" fmla="*/ 157163 w 2716054"/>
                            <a:gd name="connsiteY1" fmla="*/ 802067 h 839698"/>
                            <a:gd name="connsiteX2" fmla="*/ 327184 w 2716054"/>
                            <a:gd name="connsiteY2" fmla="*/ 826356 h 839698"/>
                            <a:gd name="connsiteX3" fmla="*/ 536734 w 2716054"/>
                            <a:gd name="connsiteY3" fmla="*/ 839691 h 839698"/>
                            <a:gd name="connsiteX4" fmla="*/ 563404 w 2716054"/>
                            <a:gd name="connsiteY4" fmla="*/ 715866 h 839698"/>
                            <a:gd name="connsiteX5" fmla="*/ 677704 w 2716054"/>
                            <a:gd name="connsiteY5" fmla="*/ 342486 h 839698"/>
                            <a:gd name="connsiteX6" fmla="*/ 906304 w 2716054"/>
                            <a:gd name="connsiteY6" fmla="*/ 41496 h 839698"/>
                            <a:gd name="connsiteX7" fmla="*/ 1143953 w 2716054"/>
                            <a:gd name="connsiteY7" fmla="*/ 21493 h 839698"/>
                            <a:gd name="connsiteX8" fmla="*/ 1298734 w 2716054"/>
                            <a:gd name="connsiteY8" fmla="*/ 219613 h 839698"/>
                            <a:gd name="connsiteX9" fmla="*/ 1344454 w 2716054"/>
                            <a:gd name="connsiteY9" fmla="*/ 368204 h 839698"/>
                            <a:gd name="connsiteX10" fmla="*/ 1383506 w 2716054"/>
                            <a:gd name="connsiteY10" fmla="*/ 323912 h 839698"/>
                            <a:gd name="connsiteX11" fmla="*/ 1450658 w 2716054"/>
                            <a:gd name="connsiteY11" fmla="*/ 292480 h 839698"/>
                            <a:gd name="connsiteX12" fmla="*/ 1582579 w 2716054"/>
                            <a:gd name="connsiteY12" fmla="*/ 330580 h 839698"/>
                            <a:gd name="connsiteX13" fmla="*/ 1820704 w 2716054"/>
                            <a:gd name="connsiteY13" fmla="*/ 441546 h 839698"/>
                            <a:gd name="connsiteX14" fmla="*/ 2144554 w 2716054"/>
                            <a:gd name="connsiteY14" fmla="*/ 597756 h 839698"/>
                            <a:gd name="connsiteX15" fmla="*/ 2575084 w 2716054"/>
                            <a:gd name="connsiteY15" fmla="*/ 750156 h 839698"/>
                            <a:gd name="connsiteX16" fmla="*/ 2716054 w 2716054"/>
                            <a:gd name="connsiteY16" fmla="*/ 780636 h 839698"/>
                            <a:gd name="connsiteX0" fmla="*/ 0 w 2716054"/>
                            <a:gd name="connsiteY0" fmla="*/ 761210 h 835035"/>
                            <a:gd name="connsiteX1" fmla="*/ 157163 w 2716054"/>
                            <a:gd name="connsiteY1" fmla="*/ 797404 h 835035"/>
                            <a:gd name="connsiteX2" fmla="*/ 327184 w 2716054"/>
                            <a:gd name="connsiteY2" fmla="*/ 821693 h 835035"/>
                            <a:gd name="connsiteX3" fmla="*/ 536734 w 2716054"/>
                            <a:gd name="connsiteY3" fmla="*/ 835028 h 835035"/>
                            <a:gd name="connsiteX4" fmla="*/ 563404 w 2716054"/>
                            <a:gd name="connsiteY4" fmla="*/ 711203 h 835035"/>
                            <a:gd name="connsiteX5" fmla="*/ 677704 w 2716054"/>
                            <a:gd name="connsiteY5" fmla="*/ 337823 h 835035"/>
                            <a:gd name="connsiteX6" fmla="*/ 872782 w 2716054"/>
                            <a:gd name="connsiteY6" fmla="*/ 47148 h 835035"/>
                            <a:gd name="connsiteX7" fmla="*/ 1143953 w 2716054"/>
                            <a:gd name="connsiteY7" fmla="*/ 16830 h 835035"/>
                            <a:gd name="connsiteX8" fmla="*/ 1298734 w 2716054"/>
                            <a:gd name="connsiteY8" fmla="*/ 214950 h 835035"/>
                            <a:gd name="connsiteX9" fmla="*/ 1344454 w 2716054"/>
                            <a:gd name="connsiteY9" fmla="*/ 363541 h 835035"/>
                            <a:gd name="connsiteX10" fmla="*/ 1383506 w 2716054"/>
                            <a:gd name="connsiteY10" fmla="*/ 319249 h 835035"/>
                            <a:gd name="connsiteX11" fmla="*/ 1450658 w 2716054"/>
                            <a:gd name="connsiteY11" fmla="*/ 287817 h 835035"/>
                            <a:gd name="connsiteX12" fmla="*/ 1582579 w 2716054"/>
                            <a:gd name="connsiteY12" fmla="*/ 325917 h 835035"/>
                            <a:gd name="connsiteX13" fmla="*/ 1820704 w 2716054"/>
                            <a:gd name="connsiteY13" fmla="*/ 436883 h 835035"/>
                            <a:gd name="connsiteX14" fmla="*/ 2144554 w 2716054"/>
                            <a:gd name="connsiteY14" fmla="*/ 593093 h 835035"/>
                            <a:gd name="connsiteX15" fmla="*/ 2575084 w 2716054"/>
                            <a:gd name="connsiteY15" fmla="*/ 745493 h 835035"/>
                            <a:gd name="connsiteX16" fmla="*/ 2716054 w 2716054"/>
                            <a:gd name="connsiteY16" fmla="*/ 775973 h 835035"/>
                            <a:gd name="connsiteX0" fmla="*/ 0 w 2716054"/>
                            <a:gd name="connsiteY0" fmla="*/ 752676 h 826501"/>
                            <a:gd name="connsiteX1" fmla="*/ 157163 w 2716054"/>
                            <a:gd name="connsiteY1" fmla="*/ 788870 h 826501"/>
                            <a:gd name="connsiteX2" fmla="*/ 327184 w 2716054"/>
                            <a:gd name="connsiteY2" fmla="*/ 813159 h 826501"/>
                            <a:gd name="connsiteX3" fmla="*/ 536734 w 2716054"/>
                            <a:gd name="connsiteY3" fmla="*/ 826494 h 826501"/>
                            <a:gd name="connsiteX4" fmla="*/ 563404 w 2716054"/>
                            <a:gd name="connsiteY4" fmla="*/ 702669 h 826501"/>
                            <a:gd name="connsiteX5" fmla="*/ 677704 w 2716054"/>
                            <a:gd name="connsiteY5" fmla="*/ 329289 h 826501"/>
                            <a:gd name="connsiteX6" fmla="*/ 872782 w 2716054"/>
                            <a:gd name="connsiteY6" fmla="*/ 38614 h 826501"/>
                            <a:gd name="connsiteX7" fmla="*/ 1097537 w 2716054"/>
                            <a:gd name="connsiteY7" fmla="*/ 21189 h 826501"/>
                            <a:gd name="connsiteX8" fmla="*/ 1298734 w 2716054"/>
                            <a:gd name="connsiteY8" fmla="*/ 206416 h 826501"/>
                            <a:gd name="connsiteX9" fmla="*/ 1344454 w 2716054"/>
                            <a:gd name="connsiteY9" fmla="*/ 355007 h 826501"/>
                            <a:gd name="connsiteX10" fmla="*/ 1383506 w 2716054"/>
                            <a:gd name="connsiteY10" fmla="*/ 310715 h 826501"/>
                            <a:gd name="connsiteX11" fmla="*/ 1450658 w 2716054"/>
                            <a:gd name="connsiteY11" fmla="*/ 279283 h 826501"/>
                            <a:gd name="connsiteX12" fmla="*/ 1582579 w 2716054"/>
                            <a:gd name="connsiteY12" fmla="*/ 317383 h 826501"/>
                            <a:gd name="connsiteX13" fmla="*/ 1820704 w 2716054"/>
                            <a:gd name="connsiteY13" fmla="*/ 428349 h 826501"/>
                            <a:gd name="connsiteX14" fmla="*/ 2144554 w 2716054"/>
                            <a:gd name="connsiteY14" fmla="*/ 584559 h 826501"/>
                            <a:gd name="connsiteX15" fmla="*/ 2575084 w 2716054"/>
                            <a:gd name="connsiteY15" fmla="*/ 736959 h 826501"/>
                            <a:gd name="connsiteX16" fmla="*/ 2716054 w 2716054"/>
                            <a:gd name="connsiteY16" fmla="*/ 767439 h 826501"/>
                            <a:gd name="connsiteX0" fmla="*/ 0 w 2716054"/>
                            <a:gd name="connsiteY0" fmla="*/ 747851 h 821676"/>
                            <a:gd name="connsiteX1" fmla="*/ 157163 w 2716054"/>
                            <a:gd name="connsiteY1" fmla="*/ 784045 h 821676"/>
                            <a:gd name="connsiteX2" fmla="*/ 327184 w 2716054"/>
                            <a:gd name="connsiteY2" fmla="*/ 808334 h 821676"/>
                            <a:gd name="connsiteX3" fmla="*/ 536734 w 2716054"/>
                            <a:gd name="connsiteY3" fmla="*/ 821669 h 821676"/>
                            <a:gd name="connsiteX4" fmla="*/ 563404 w 2716054"/>
                            <a:gd name="connsiteY4" fmla="*/ 697844 h 821676"/>
                            <a:gd name="connsiteX5" fmla="*/ 677704 w 2716054"/>
                            <a:gd name="connsiteY5" fmla="*/ 324464 h 821676"/>
                            <a:gd name="connsiteX6" fmla="*/ 852153 w 2716054"/>
                            <a:gd name="connsiteY6" fmla="*/ 44103 h 821676"/>
                            <a:gd name="connsiteX7" fmla="*/ 1097537 w 2716054"/>
                            <a:gd name="connsiteY7" fmla="*/ 16364 h 821676"/>
                            <a:gd name="connsiteX8" fmla="*/ 1298734 w 2716054"/>
                            <a:gd name="connsiteY8" fmla="*/ 201591 h 821676"/>
                            <a:gd name="connsiteX9" fmla="*/ 1344454 w 2716054"/>
                            <a:gd name="connsiteY9" fmla="*/ 350182 h 821676"/>
                            <a:gd name="connsiteX10" fmla="*/ 1383506 w 2716054"/>
                            <a:gd name="connsiteY10" fmla="*/ 305890 h 821676"/>
                            <a:gd name="connsiteX11" fmla="*/ 1450658 w 2716054"/>
                            <a:gd name="connsiteY11" fmla="*/ 274458 h 821676"/>
                            <a:gd name="connsiteX12" fmla="*/ 1582579 w 2716054"/>
                            <a:gd name="connsiteY12" fmla="*/ 312558 h 821676"/>
                            <a:gd name="connsiteX13" fmla="*/ 1820704 w 2716054"/>
                            <a:gd name="connsiteY13" fmla="*/ 423524 h 821676"/>
                            <a:gd name="connsiteX14" fmla="*/ 2144554 w 2716054"/>
                            <a:gd name="connsiteY14" fmla="*/ 579734 h 821676"/>
                            <a:gd name="connsiteX15" fmla="*/ 2575084 w 2716054"/>
                            <a:gd name="connsiteY15" fmla="*/ 732134 h 821676"/>
                            <a:gd name="connsiteX16" fmla="*/ 2716054 w 2716054"/>
                            <a:gd name="connsiteY16" fmla="*/ 762614 h 821676"/>
                            <a:gd name="connsiteX0" fmla="*/ 0 w 2716054"/>
                            <a:gd name="connsiteY0" fmla="*/ 745434 h 819261"/>
                            <a:gd name="connsiteX1" fmla="*/ 157163 w 2716054"/>
                            <a:gd name="connsiteY1" fmla="*/ 781628 h 819261"/>
                            <a:gd name="connsiteX2" fmla="*/ 327184 w 2716054"/>
                            <a:gd name="connsiteY2" fmla="*/ 805917 h 819261"/>
                            <a:gd name="connsiteX3" fmla="*/ 536734 w 2716054"/>
                            <a:gd name="connsiteY3" fmla="*/ 819252 h 819261"/>
                            <a:gd name="connsiteX4" fmla="*/ 563404 w 2716054"/>
                            <a:gd name="connsiteY4" fmla="*/ 695427 h 819261"/>
                            <a:gd name="connsiteX5" fmla="*/ 682861 w 2716054"/>
                            <a:gd name="connsiteY5" fmla="*/ 267895 h 819261"/>
                            <a:gd name="connsiteX6" fmla="*/ 852153 w 2716054"/>
                            <a:gd name="connsiteY6" fmla="*/ 41686 h 819261"/>
                            <a:gd name="connsiteX7" fmla="*/ 1097537 w 2716054"/>
                            <a:gd name="connsiteY7" fmla="*/ 13947 h 819261"/>
                            <a:gd name="connsiteX8" fmla="*/ 1298734 w 2716054"/>
                            <a:gd name="connsiteY8" fmla="*/ 199174 h 819261"/>
                            <a:gd name="connsiteX9" fmla="*/ 1344454 w 2716054"/>
                            <a:gd name="connsiteY9" fmla="*/ 347765 h 819261"/>
                            <a:gd name="connsiteX10" fmla="*/ 1383506 w 2716054"/>
                            <a:gd name="connsiteY10" fmla="*/ 303473 h 819261"/>
                            <a:gd name="connsiteX11" fmla="*/ 1450658 w 2716054"/>
                            <a:gd name="connsiteY11" fmla="*/ 272041 h 819261"/>
                            <a:gd name="connsiteX12" fmla="*/ 1582579 w 2716054"/>
                            <a:gd name="connsiteY12" fmla="*/ 310141 h 819261"/>
                            <a:gd name="connsiteX13" fmla="*/ 1820704 w 2716054"/>
                            <a:gd name="connsiteY13" fmla="*/ 421107 h 819261"/>
                            <a:gd name="connsiteX14" fmla="*/ 2144554 w 2716054"/>
                            <a:gd name="connsiteY14" fmla="*/ 577317 h 819261"/>
                            <a:gd name="connsiteX15" fmla="*/ 2575084 w 2716054"/>
                            <a:gd name="connsiteY15" fmla="*/ 729717 h 819261"/>
                            <a:gd name="connsiteX16" fmla="*/ 2716054 w 2716054"/>
                            <a:gd name="connsiteY16" fmla="*/ 760197 h 819261"/>
                            <a:gd name="connsiteX0" fmla="*/ 0 w 2716054"/>
                            <a:gd name="connsiteY0" fmla="*/ 742773 h 816600"/>
                            <a:gd name="connsiteX1" fmla="*/ 157163 w 2716054"/>
                            <a:gd name="connsiteY1" fmla="*/ 778967 h 816600"/>
                            <a:gd name="connsiteX2" fmla="*/ 327184 w 2716054"/>
                            <a:gd name="connsiteY2" fmla="*/ 803256 h 816600"/>
                            <a:gd name="connsiteX3" fmla="*/ 536734 w 2716054"/>
                            <a:gd name="connsiteY3" fmla="*/ 816591 h 816600"/>
                            <a:gd name="connsiteX4" fmla="*/ 563404 w 2716054"/>
                            <a:gd name="connsiteY4" fmla="*/ 692766 h 816600"/>
                            <a:gd name="connsiteX5" fmla="*/ 682861 w 2716054"/>
                            <a:gd name="connsiteY5" fmla="*/ 265234 h 816600"/>
                            <a:gd name="connsiteX6" fmla="*/ 852153 w 2716054"/>
                            <a:gd name="connsiteY6" fmla="*/ 39025 h 816600"/>
                            <a:gd name="connsiteX7" fmla="*/ 1097537 w 2716054"/>
                            <a:gd name="connsiteY7" fmla="*/ 11286 h 816600"/>
                            <a:gd name="connsiteX8" fmla="*/ 1285841 w 2716054"/>
                            <a:gd name="connsiteY8" fmla="*/ 160411 h 816600"/>
                            <a:gd name="connsiteX9" fmla="*/ 1344454 w 2716054"/>
                            <a:gd name="connsiteY9" fmla="*/ 345104 h 816600"/>
                            <a:gd name="connsiteX10" fmla="*/ 1383506 w 2716054"/>
                            <a:gd name="connsiteY10" fmla="*/ 300812 h 816600"/>
                            <a:gd name="connsiteX11" fmla="*/ 1450658 w 2716054"/>
                            <a:gd name="connsiteY11" fmla="*/ 269380 h 816600"/>
                            <a:gd name="connsiteX12" fmla="*/ 1582579 w 2716054"/>
                            <a:gd name="connsiteY12" fmla="*/ 307480 h 816600"/>
                            <a:gd name="connsiteX13" fmla="*/ 1820704 w 2716054"/>
                            <a:gd name="connsiteY13" fmla="*/ 418446 h 816600"/>
                            <a:gd name="connsiteX14" fmla="*/ 2144554 w 2716054"/>
                            <a:gd name="connsiteY14" fmla="*/ 574656 h 816600"/>
                            <a:gd name="connsiteX15" fmla="*/ 2575084 w 2716054"/>
                            <a:gd name="connsiteY15" fmla="*/ 727056 h 816600"/>
                            <a:gd name="connsiteX16" fmla="*/ 2716054 w 2716054"/>
                            <a:gd name="connsiteY16" fmla="*/ 757536 h 816600"/>
                            <a:gd name="connsiteX0" fmla="*/ 0 w 2755311"/>
                            <a:gd name="connsiteY0" fmla="*/ 742773 h 816600"/>
                            <a:gd name="connsiteX1" fmla="*/ 157163 w 2755311"/>
                            <a:gd name="connsiteY1" fmla="*/ 778967 h 816600"/>
                            <a:gd name="connsiteX2" fmla="*/ 327184 w 2755311"/>
                            <a:gd name="connsiteY2" fmla="*/ 803256 h 816600"/>
                            <a:gd name="connsiteX3" fmla="*/ 536734 w 2755311"/>
                            <a:gd name="connsiteY3" fmla="*/ 816591 h 816600"/>
                            <a:gd name="connsiteX4" fmla="*/ 563404 w 2755311"/>
                            <a:gd name="connsiteY4" fmla="*/ 692766 h 816600"/>
                            <a:gd name="connsiteX5" fmla="*/ 682861 w 2755311"/>
                            <a:gd name="connsiteY5" fmla="*/ 265234 h 816600"/>
                            <a:gd name="connsiteX6" fmla="*/ 852153 w 2755311"/>
                            <a:gd name="connsiteY6" fmla="*/ 39025 h 816600"/>
                            <a:gd name="connsiteX7" fmla="*/ 1097537 w 2755311"/>
                            <a:gd name="connsiteY7" fmla="*/ 11286 h 816600"/>
                            <a:gd name="connsiteX8" fmla="*/ 1285841 w 2755311"/>
                            <a:gd name="connsiteY8" fmla="*/ 160411 h 816600"/>
                            <a:gd name="connsiteX9" fmla="*/ 1344454 w 2755311"/>
                            <a:gd name="connsiteY9" fmla="*/ 345104 h 816600"/>
                            <a:gd name="connsiteX10" fmla="*/ 1383506 w 2755311"/>
                            <a:gd name="connsiteY10" fmla="*/ 300812 h 816600"/>
                            <a:gd name="connsiteX11" fmla="*/ 1450658 w 2755311"/>
                            <a:gd name="connsiteY11" fmla="*/ 269380 h 816600"/>
                            <a:gd name="connsiteX12" fmla="*/ 1582579 w 2755311"/>
                            <a:gd name="connsiteY12" fmla="*/ 307480 h 816600"/>
                            <a:gd name="connsiteX13" fmla="*/ 1820704 w 2755311"/>
                            <a:gd name="connsiteY13" fmla="*/ 418446 h 816600"/>
                            <a:gd name="connsiteX14" fmla="*/ 2144554 w 2755311"/>
                            <a:gd name="connsiteY14" fmla="*/ 574656 h 816600"/>
                            <a:gd name="connsiteX15" fmla="*/ 2575084 w 2755311"/>
                            <a:gd name="connsiteY15" fmla="*/ 727056 h 816600"/>
                            <a:gd name="connsiteX16" fmla="*/ 2755311 w 2755311"/>
                            <a:gd name="connsiteY16" fmla="*/ 768243 h 816600"/>
                            <a:gd name="connsiteX0" fmla="*/ 0 w 2915910"/>
                            <a:gd name="connsiteY0" fmla="*/ 728497 h 816600"/>
                            <a:gd name="connsiteX1" fmla="*/ 317762 w 2915910"/>
                            <a:gd name="connsiteY1" fmla="*/ 778967 h 816600"/>
                            <a:gd name="connsiteX2" fmla="*/ 487783 w 2915910"/>
                            <a:gd name="connsiteY2" fmla="*/ 803256 h 816600"/>
                            <a:gd name="connsiteX3" fmla="*/ 697333 w 2915910"/>
                            <a:gd name="connsiteY3" fmla="*/ 816591 h 816600"/>
                            <a:gd name="connsiteX4" fmla="*/ 724003 w 2915910"/>
                            <a:gd name="connsiteY4" fmla="*/ 692766 h 816600"/>
                            <a:gd name="connsiteX5" fmla="*/ 843460 w 2915910"/>
                            <a:gd name="connsiteY5" fmla="*/ 265234 h 816600"/>
                            <a:gd name="connsiteX6" fmla="*/ 1012752 w 2915910"/>
                            <a:gd name="connsiteY6" fmla="*/ 39025 h 816600"/>
                            <a:gd name="connsiteX7" fmla="*/ 1258136 w 2915910"/>
                            <a:gd name="connsiteY7" fmla="*/ 11286 h 816600"/>
                            <a:gd name="connsiteX8" fmla="*/ 1446440 w 2915910"/>
                            <a:gd name="connsiteY8" fmla="*/ 160411 h 816600"/>
                            <a:gd name="connsiteX9" fmla="*/ 1505053 w 2915910"/>
                            <a:gd name="connsiteY9" fmla="*/ 345104 h 816600"/>
                            <a:gd name="connsiteX10" fmla="*/ 1544105 w 2915910"/>
                            <a:gd name="connsiteY10" fmla="*/ 300812 h 816600"/>
                            <a:gd name="connsiteX11" fmla="*/ 1611257 w 2915910"/>
                            <a:gd name="connsiteY11" fmla="*/ 269380 h 816600"/>
                            <a:gd name="connsiteX12" fmla="*/ 1743178 w 2915910"/>
                            <a:gd name="connsiteY12" fmla="*/ 307480 h 816600"/>
                            <a:gd name="connsiteX13" fmla="*/ 1981303 w 2915910"/>
                            <a:gd name="connsiteY13" fmla="*/ 418446 h 816600"/>
                            <a:gd name="connsiteX14" fmla="*/ 2305153 w 2915910"/>
                            <a:gd name="connsiteY14" fmla="*/ 574656 h 816600"/>
                            <a:gd name="connsiteX15" fmla="*/ 2735683 w 2915910"/>
                            <a:gd name="connsiteY15" fmla="*/ 727056 h 816600"/>
                            <a:gd name="connsiteX16" fmla="*/ 2915910 w 2915910"/>
                            <a:gd name="connsiteY16" fmla="*/ 768243 h 816600"/>
                            <a:gd name="connsiteX0" fmla="*/ 0 w 2915910"/>
                            <a:gd name="connsiteY0" fmla="*/ 728497 h 816600"/>
                            <a:gd name="connsiteX1" fmla="*/ 317762 w 2915910"/>
                            <a:gd name="connsiteY1" fmla="*/ 778967 h 816600"/>
                            <a:gd name="connsiteX2" fmla="*/ 487783 w 2915910"/>
                            <a:gd name="connsiteY2" fmla="*/ 803256 h 816600"/>
                            <a:gd name="connsiteX3" fmla="*/ 697333 w 2915910"/>
                            <a:gd name="connsiteY3" fmla="*/ 816591 h 816600"/>
                            <a:gd name="connsiteX4" fmla="*/ 724003 w 2915910"/>
                            <a:gd name="connsiteY4" fmla="*/ 692766 h 816600"/>
                            <a:gd name="connsiteX5" fmla="*/ 843460 w 2915910"/>
                            <a:gd name="connsiteY5" fmla="*/ 265234 h 816600"/>
                            <a:gd name="connsiteX6" fmla="*/ 1012752 w 2915910"/>
                            <a:gd name="connsiteY6" fmla="*/ 39025 h 816600"/>
                            <a:gd name="connsiteX7" fmla="*/ 1258136 w 2915910"/>
                            <a:gd name="connsiteY7" fmla="*/ 11286 h 816600"/>
                            <a:gd name="connsiteX8" fmla="*/ 1446440 w 2915910"/>
                            <a:gd name="connsiteY8" fmla="*/ 160411 h 816600"/>
                            <a:gd name="connsiteX9" fmla="*/ 1505053 w 2915910"/>
                            <a:gd name="connsiteY9" fmla="*/ 345104 h 816600"/>
                            <a:gd name="connsiteX10" fmla="*/ 1544105 w 2915910"/>
                            <a:gd name="connsiteY10" fmla="*/ 300812 h 816600"/>
                            <a:gd name="connsiteX11" fmla="*/ 1611257 w 2915910"/>
                            <a:gd name="connsiteY11" fmla="*/ 269380 h 816600"/>
                            <a:gd name="connsiteX12" fmla="*/ 1743178 w 2915910"/>
                            <a:gd name="connsiteY12" fmla="*/ 307480 h 816600"/>
                            <a:gd name="connsiteX13" fmla="*/ 1981303 w 2915910"/>
                            <a:gd name="connsiteY13" fmla="*/ 418446 h 816600"/>
                            <a:gd name="connsiteX14" fmla="*/ 2305153 w 2915910"/>
                            <a:gd name="connsiteY14" fmla="*/ 574656 h 816600"/>
                            <a:gd name="connsiteX15" fmla="*/ 2735683 w 2915910"/>
                            <a:gd name="connsiteY15" fmla="*/ 727056 h 816600"/>
                            <a:gd name="connsiteX16" fmla="*/ 2915910 w 2915910"/>
                            <a:gd name="connsiteY16" fmla="*/ 768243 h 81660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</a:cxnLst>
                          <a:rect l="l" t="t" r="r" b="b"/>
                          <a:pathLst>
                            <a:path w="2915910" h="816600">
                              <a:moveTo>
                                <a:pt x="0" y="728497"/>
                              </a:moveTo>
                              <a:cubicBezTo>
                                <a:pt x="75287" y="738186"/>
                                <a:pt x="236465" y="766507"/>
                                <a:pt x="317762" y="778967"/>
                              </a:cubicBezTo>
                              <a:cubicBezTo>
                                <a:pt x="399059" y="791427"/>
                                <a:pt x="424521" y="796985"/>
                                <a:pt x="487783" y="803256"/>
                              </a:cubicBezTo>
                              <a:cubicBezTo>
                                <a:pt x="551045" y="809527"/>
                                <a:pt x="688919" y="815956"/>
                                <a:pt x="697333" y="816591"/>
                              </a:cubicBezTo>
                              <a:cubicBezTo>
                                <a:pt x="705747" y="817226"/>
                                <a:pt x="699649" y="784659"/>
                                <a:pt x="724003" y="692766"/>
                              </a:cubicBezTo>
                              <a:cubicBezTo>
                                <a:pt x="748357" y="600873"/>
                                <a:pt x="795335" y="374191"/>
                                <a:pt x="843460" y="265234"/>
                              </a:cubicBezTo>
                              <a:cubicBezTo>
                                <a:pt x="891585" y="156277"/>
                                <a:pt x="943639" y="81350"/>
                                <a:pt x="1012752" y="39025"/>
                              </a:cubicBezTo>
                              <a:cubicBezTo>
                                <a:pt x="1081865" y="-3300"/>
                                <a:pt x="1185855" y="-8945"/>
                                <a:pt x="1258136" y="11286"/>
                              </a:cubicBezTo>
                              <a:cubicBezTo>
                                <a:pt x="1330417" y="31517"/>
                                <a:pt x="1405287" y="104775"/>
                                <a:pt x="1446440" y="160411"/>
                              </a:cubicBezTo>
                              <a:cubicBezTo>
                                <a:pt x="1487593" y="216047"/>
                                <a:pt x="1488776" y="321704"/>
                                <a:pt x="1505053" y="345104"/>
                              </a:cubicBezTo>
                              <a:cubicBezTo>
                                <a:pt x="1521330" y="368504"/>
                                <a:pt x="1526404" y="313433"/>
                                <a:pt x="1544105" y="300812"/>
                              </a:cubicBezTo>
                              <a:cubicBezTo>
                                <a:pt x="1561806" y="288191"/>
                                <a:pt x="1578078" y="268269"/>
                                <a:pt x="1611257" y="269380"/>
                              </a:cubicBezTo>
                              <a:cubicBezTo>
                                <a:pt x="1644436" y="270491"/>
                                <a:pt x="1681504" y="282636"/>
                                <a:pt x="1743178" y="307480"/>
                              </a:cubicBezTo>
                              <a:cubicBezTo>
                                <a:pt x="1804852" y="332324"/>
                                <a:pt x="1887641" y="373917"/>
                                <a:pt x="1981303" y="418446"/>
                              </a:cubicBezTo>
                              <a:cubicBezTo>
                                <a:pt x="2074966" y="462975"/>
                                <a:pt x="2179423" y="523221"/>
                                <a:pt x="2305153" y="574656"/>
                              </a:cubicBezTo>
                              <a:cubicBezTo>
                                <a:pt x="2430883" y="626091"/>
                                <a:pt x="2633890" y="694792"/>
                                <a:pt x="2735683" y="727056"/>
                              </a:cubicBezTo>
                              <a:cubicBezTo>
                                <a:pt x="2837476" y="759320"/>
                                <a:pt x="2893050" y="767608"/>
                                <a:pt x="2915910" y="768243"/>
                              </a:cubicBezTo>
                            </a:path>
                          </a:pathLst>
                        </a:custGeom>
                        <a:ln w="38100">
                          <a:solidFill>
                            <a:srgbClr val="FF000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 sz="1143"/>
                        </a:p>
                      </p:txBody>
                    </p:sp>
                    <p:sp>
                      <p:nvSpPr>
                        <p:cNvPr id="29" name="Volný tvar 28"/>
                        <p:cNvSpPr/>
                        <p:nvPr/>
                      </p:nvSpPr>
                      <p:spPr>
                        <a:xfrm>
                          <a:off x="4821615" y="4592996"/>
                          <a:ext cx="2921794" cy="807513"/>
                        </a:xfrm>
                        <a:custGeom>
                          <a:avLst/>
                          <a:gdLst>
                            <a:gd name="connsiteX0" fmla="*/ 0 w 2957513"/>
                            <a:gd name="connsiteY0" fmla="*/ 559861 h 807513"/>
                            <a:gd name="connsiteX1" fmla="*/ 69056 w 2957513"/>
                            <a:gd name="connsiteY1" fmla="*/ 562242 h 807513"/>
                            <a:gd name="connsiteX2" fmla="*/ 97631 w 2957513"/>
                            <a:gd name="connsiteY2" fmla="*/ 519379 h 807513"/>
                            <a:gd name="connsiteX3" fmla="*/ 164306 w 2957513"/>
                            <a:gd name="connsiteY3" fmla="*/ 490804 h 807513"/>
                            <a:gd name="connsiteX4" fmla="*/ 233363 w 2957513"/>
                            <a:gd name="connsiteY4" fmla="*/ 559861 h 807513"/>
                            <a:gd name="connsiteX5" fmla="*/ 280988 w 2957513"/>
                            <a:gd name="connsiteY5" fmla="*/ 564623 h 807513"/>
                            <a:gd name="connsiteX6" fmla="*/ 383381 w 2957513"/>
                            <a:gd name="connsiteY6" fmla="*/ 555098 h 807513"/>
                            <a:gd name="connsiteX7" fmla="*/ 395288 w 2957513"/>
                            <a:gd name="connsiteY7" fmla="*/ 555098 h 807513"/>
                            <a:gd name="connsiteX8" fmla="*/ 459581 w 2957513"/>
                            <a:gd name="connsiteY8" fmla="*/ 619392 h 807513"/>
                            <a:gd name="connsiteX9" fmla="*/ 466725 w 2957513"/>
                            <a:gd name="connsiteY9" fmla="*/ 526523 h 807513"/>
                            <a:gd name="connsiteX10" fmla="*/ 497681 w 2957513"/>
                            <a:gd name="connsiteY10" fmla="*/ 159811 h 807513"/>
                            <a:gd name="connsiteX11" fmla="*/ 516731 w 2957513"/>
                            <a:gd name="connsiteY11" fmla="*/ 5029 h 807513"/>
                            <a:gd name="connsiteX12" fmla="*/ 526256 w 2957513"/>
                            <a:gd name="connsiteY12" fmla="*/ 83611 h 807513"/>
                            <a:gd name="connsiteX13" fmla="*/ 557213 w 2957513"/>
                            <a:gd name="connsiteY13" fmla="*/ 514617 h 807513"/>
                            <a:gd name="connsiteX14" fmla="*/ 566738 w 2957513"/>
                            <a:gd name="connsiteY14" fmla="*/ 714642 h 807513"/>
                            <a:gd name="connsiteX15" fmla="*/ 573881 w 2957513"/>
                            <a:gd name="connsiteY15" fmla="*/ 807511 h 807513"/>
                            <a:gd name="connsiteX16" fmla="*/ 583406 w 2957513"/>
                            <a:gd name="connsiteY16" fmla="*/ 717023 h 807513"/>
                            <a:gd name="connsiteX17" fmla="*/ 602456 w 2957513"/>
                            <a:gd name="connsiteY17" fmla="*/ 574148 h 807513"/>
                            <a:gd name="connsiteX18" fmla="*/ 654844 w 2957513"/>
                            <a:gd name="connsiteY18" fmla="*/ 564623 h 807513"/>
                            <a:gd name="connsiteX19" fmla="*/ 862013 w 2957513"/>
                            <a:gd name="connsiteY19" fmla="*/ 559861 h 807513"/>
                            <a:gd name="connsiteX20" fmla="*/ 1035844 w 2957513"/>
                            <a:gd name="connsiteY20" fmla="*/ 559861 h 807513"/>
                            <a:gd name="connsiteX21" fmla="*/ 1226344 w 2957513"/>
                            <a:gd name="connsiteY21" fmla="*/ 452704 h 807513"/>
                            <a:gd name="connsiteX22" fmla="*/ 1393031 w 2957513"/>
                            <a:gd name="connsiteY22" fmla="*/ 500329 h 807513"/>
                            <a:gd name="connsiteX23" fmla="*/ 1464469 w 2957513"/>
                            <a:gd name="connsiteY23" fmla="*/ 557479 h 807513"/>
                            <a:gd name="connsiteX24" fmla="*/ 1712119 w 2957513"/>
                            <a:gd name="connsiteY24" fmla="*/ 559861 h 807513"/>
                            <a:gd name="connsiteX25" fmla="*/ 2428875 w 2957513"/>
                            <a:gd name="connsiteY25" fmla="*/ 552717 h 807513"/>
                            <a:gd name="connsiteX26" fmla="*/ 2719388 w 2957513"/>
                            <a:gd name="connsiteY26" fmla="*/ 550336 h 807513"/>
                            <a:gd name="connsiteX27" fmla="*/ 2778919 w 2957513"/>
                            <a:gd name="connsiteY27" fmla="*/ 488423 h 807513"/>
                            <a:gd name="connsiteX28" fmla="*/ 2883694 w 2957513"/>
                            <a:gd name="connsiteY28" fmla="*/ 471754 h 807513"/>
                            <a:gd name="connsiteX29" fmla="*/ 2957513 w 2957513"/>
                            <a:gd name="connsiteY29" fmla="*/ 562242 h 807513"/>
                            <a:gd name="connsiteX0" fmla="*/ 0 w 2957513"/>
                            <a:gd name="connsiteY0" fmla="*/ 559861 h 807513"/>
                            <a:gd name="connsiteX1" fmla="*/ 69056 w 2957513"/>
                            <a:gd name="connsiteY1" fmla="*/ 562242 h 807513"/>
                            <a:gd name="connsiteX2" fmla="*/ 114300 w 2957513"/>
                            <a:gd name="connsiteY2" fmla="*/ 516998 h 807513"/>
                            <a:gd name="connsiteX3" fmla="*/ 164306 w 2957513"/>
                            <a:gd name="connsiteY3" fmla="*/ 490804 h 807513"/>
                            <a:gd name="connsiteX4" fmla="*/ 233363 w 2957513"/>
                            <a:gd name="connsiteY4" fmla="*/ 559861 h 807513"/>
                            <a:gd name="connsiteX5" fmla="*/ 280988 w 2957513"/>
                            <a:gd name="connsiteY5" fmla="*/ 564623 h 807513"/>
                            <a:gd name="connsiteX6" fmla="*/ 383381 w 2957513"/>
                            <a:gd name="connsiteY6" fmla="*/ 555098 h 807513"/>
                            <a:gd name="connsiteX7" fmla="*/ 395288 w 2957513"/>
                            <a:gd name="connsiteY7" fmla="*/ 555098 h 807513"/>
                            <a:gd name="connsiteX8" fmla="*/ 459581 w 2957513"/>
                            <a:gd name="connsiteY8" fmla="*/ 619392 h 807513"/>
                            <a:gd name="connsiteX9" fmla="*/ 466725 w 2957513"/>
                            <a:gd name="connsiteY9" fmla="*/ 526523 h 807513"/>
                            <a:gd name="connsiteX10" fmla="*/ 497681 w 2957513"/>
                            <a:gd name="connsiteY10" fmla="*/ 159811 h 807513"/>
                            <a:gd name="connsiteX11" fmla="*/ 516731 w 2957513"/>
                            <a:gd name="connsiteY11" fmla="*/ 5029 h 807513"/>
                            <a:gd name="connsiteX12" fmla="*/ 526256 w 2957513"/>
                            <a:gd name="connsiteY12" fmla="*/ 83611 h 807513"/>
                            <a:gd name="connsiteX13" fmla="*/ 557213 w 2957513"/>
                            <a:gd name="connsiteY13" fmla="*/ 514617 h 807513"/>
                            <a:gd name="connsiteX14" fmla="*/ 566738 w 2957513"/>
                            <a:gd name="connsiteY14" fmla="*/ 714642 h 807513"/>
                            <a:gd name="connsiteX15" fmla="*/ 573881 w 2957513"/>
                            <a:gd name="connsiteY15" fmla="*/ 807511 h 807513"/>
                            <a:gd name="connsiteX16" fmla="*/ 583406 w 2957513"/>
                            <a:gd name="connsiteY16" fmla="*/ 717023 h 807513"/>
                            <a:gd name="connsiteX17" fmla="*/ 602456 w 2957513"/>
                            <a:gd name="connsiteY17" fmla="*/ 574148 h 807513"/>
                            <a:gd name="connsiteX18" fmla="*/ 654844 w 2957513"/>
                            <a:gd name="connsiteY18" fmla="*/ 564623 h 807513"/>
                            <a:gd name="connsiteX19" fmla="*/ 862013 w 2957513"/>
                            <a:gd name="connsiteY19" fmla="*/ 559861 h 807513"/>
                            <a:gd name="connsiteX20" fmla="*/ 1035844 w 2957513"/>
                            <a:gd name="connsiteY20" fmla="*/ 559861 h 807513"/>
                            <a:gd name="connsiteX21" fmla="*/ 1226344 w 2957513"/>
                            <a:gd name="connsiteY21" fmla="*/ 452704 h 807513"/>
                            <a:gd name="connsiteX22" fmla="*/ 1393031 w 2957513"/>
                            <a:gd name="connsiteY22" fmla="*/ 500329 h 807513"/>
                            <a:gd name="connsiteX23" fmla="*/ 1464469 w 2957513"/>
                            <a:gd name="connsiteY23" fmla="*/ 557479 h 807513"/>
                            <a:gd name="connsiteX24" fmla="*/ 1712119 w 2957513"/>
                            <a:gd name="connsiteY24" fmla="*/ 559861 h 807513"/>
                            <a:gd name="connsiteX25" fmla="*/ 2428875 w 2957513"/>
                            <a:gd name="connsiteY25" fmla="*/ 552717 h 807513"/>
                            <a:gd name="connsiteX26" fmla="*/ 2719388 w 2957513"/>
                            <a:gd name="connsiteY26" fmla="*/ 550336 h 807513"/>
                            <a:gd name="connsiteX27" fmla="*/ 2778919 w 2957513"/>
                            <a:gd name="connsiteY27" fmla="*/ 488423 h 807513"/>
                            <a:gd name="connsiteX28" fmla="*/ 2883694 w 2957513"/>
                            <a:gd name="connsiteY28" fmla="*/ 471754 h 807513"/>
                            <a:gd name="connsiteX29" fmla="*/ 2957513 w 2957513"/>
                            <a:gd name="connsiteY29" fmla="*/ 562242 h 807513"/>
                            <a:gd name="connsiteX0" fmla="*/ 0 w 2957513"/>
                            <a:gd name="connsiteY0" fmla="*/ 559861 h 807513"/>
                            <a:gd name="connsiteX1" fmla="*/ 69056 w 2957513"/>
                            <a:gd name="connsiteY1" fmla="*/ 562242 h 807513"/>
                            <a:gd name="connsiteX2" fmla="*/ 114300 w 2957513"/>
                            <a:gd name="connsiteY2" fmla="*/ 516998 h 807513"/>
                            <a:gd name="connsiteX3" fmla="*/ 171449 w 2957513"/>
                            <a:gd name="connsiteY3" fmla="*/ 505091 h 807513"/>
                            <a:gd name="connsiteX4" fmla="*/ 233363 w 2957513"/>
                            <a:gd name="connsiteY4" fmla="*/ 559861 h 807513"/>
                            <a:gd name="connsiteX5" fmla="*/ 280988 w 2957513"/>
                            <a:gd name="connsiteY5" fmla="*/ 564623 h 807513"/>
                            <a:gd name="connsiteX6" fmla="*/ 383381 w 2957513"/>
                            <a:gd name="connsiteY6" fmla="*/ 555098 h 807513"/>
                            <a:gd name="connsiteX7" fmla="*/ 395288 w 2957513"/>
                            <a:gd name="connsiteY7" fmla="*/ 555098 h 807513"/>
                            <a:gd name="connsiteX8" fmla="*/ 459581 w 2957513"/>
                            <a:gd name="connsiteY8" fmla="*/ 619392 h 807513"/>
                            <a:gd name="connsiteX9" fmla="*/ 466725 w 2957513"/>
                            <a:gd name="connsiteY9" fmla="*/ 526523 h 807513"/>
                            <a:gd name="connsiteX10" fmla="*/ 497681 w 2957513"/>
                            <a:gd name="connsiteY10" fmla="*/ 159811 h 807513"/>
                            <a:gd name="connsiteX11" fmla="*/ 516731 w 2957513"/>
                            <a:gd name="connsiteY11" fmla="*/ 5029 h 807513"/>
                            <a:gd name="connsiteX12" fmla="*/ 526256 w 2957513"/>
                            <a:gd name="connsiteY12" fmla="*/ 83611 h 807513"/>
                            <a:gd name="connsiteX13" fmla="*/ 557213 w 2957513"/>
                            <a:gd name="connsiteY13" fmla="*/ 514617 h 807513"/>
                            <a:gd name="connsiteX14" fmla="*/ 566738 w 2957513"/>
                            <a:gd name="connsiteY14" fmla="*/ 714642 h 807513"/>
                            <a:gd name="connsiteX15" fmla="*/ 573881 w 2957513"/>
                            <a:gd name="connsiteY15" fmla="*/ 807511 h 807513"/>
                            <a:gd name="connsiteX16" fmla="*/ 583406 w 2957513"/>
                            <a:gd name="connsiteY16" fmla="*/ 717023 h 807513"/>
                            <a:gd name="connsiteX17" fmla="*/ 602456 w 2957513"/>
                            <a:gd name="connsiteY17" fmla="*/ 574148 h 807513"/>
                            <a:gd name="connsiteX18" fmla="*/ 654844 w 2957513"/>
                            <a:gd name="connsiteY18" fmla="*/ 564623 h 807513"/>
                            <a:gd name="connsiteX19" fmla="*/ 862013 w 2957513"/>
                            <a:gd name="connsiteY19" fmla="*/ 559861 h 807513"/>
                            <a:gd name="connsiteX20" fmla="*/ 1035844 w 2957513"/>
                            <a:gd name="connsiteY20" fmla="*/ 559861 h 807513"/>
                            <a:gd name="connsiteX21" fmla="*/ 1226344 w 2957513"/>
                            <a:gd name="connsiteY21" fmla="*/ 452704 h 807513"/>
                            <a:gd name="connsiteX22" fmla="*/ 1393031 w 2957513"/>
                            <a:gd name="connsiteY22" fmla="*/ 500329 h 807513"/>
                            <a:gd name="connsiteX23" fmla="*/ 1464469 w 2957513"/>
                            <a:gd name="connsiteY23" fmla="*/ 557479 h 807513"/>
                            <a:gd name="connsiteX24" fmla="*/ 1712119 w 2957513"/>
                            <a:gd name="connsiteY24" fmla="*/ 559861 h 807513"/>
                            <a:gd name="connsiteX25" fmla="*/ 2428875 w 2957513"/>
                            <a:gd name="connsiteY25" fmla="*/ 552717 h 807513"/>
                            <a:gd name="connsiteX26" fmla="*/ 2719388 w 2957513"/>
                            <a:gd name="connsiteY26" fmla="*/ 550336 h 807513"/>
                            <a:gd name="connsiteX27" fmla="*/ 2778919 w 2957513"/>
                            <a:gd name="connsiteY27" fmla="*/ 488423 h 807513"/>
                            <a:gd name="connsiteX28" fmla="*/ 2883694 w 2957513"/>
                            <a:gd name="connsiteY28" fmla="*/ 471754 h 807513"/>
                            <a:gd name="connsiteX29" fmla="*/ 2957513 w 2957513"/>
                            <a:gd name="connsiteY29" fmla="*/ 562242 h 807513"/>
                            <a:gd name="connsiteX0" fmla="*/ 0 w 2957513"/>
                            <a:gd name="connsiteY0" fmla="*/ 569386 h 807513"/>
                            <a:gd name="connsiteX1" fmla="*/ 69056 w 2957513"/>
                            <a:gd name="connsiteY1" fmla="*/ 562242 h 807513"/>
                            <a:gd name="connsiteX2" fmla="*/ 114300 w 2957513"/>
                            <a:gd name="connsiteY2" fmla="*/ 516998 h 807513"/>
                            <a:gd name="connsiteX3" fmla="*/ 171449 w 2957513"/>
                            <a:gd name="connsiteY3" fmla="*/ 505091 h 807513"/>
                            <a:gd name="connsiteX4" fmla="*/ 233363 w 2957513"/>
                            <a:gd name="connsiteY4" fmla="*/ 559861 h 807513"/>
                            <a:gd name="connsiteX5" fmla="*/ 280988 w 2957513"/>
                            <a:gd name="connsiteY5" fmla="*/ 564623 h 807513"/>
                            <a:gd name="connsiteX6" fmla="*/ 383381 w 2957513"/>
                            <a:gd name="connsiteY6" fmla="*/ 555098 h 807513"/>
                            <a:gd name="connsiteX7" fmla="*/ 395288 w 2957513"/>
                            <a:gd name="connsiteY7" fmla="*/ 555098 h 807513"/>
                            <a:gd name="connsiteX8" fmla="*/ 459581 w 2957513"/>
                            <a:gd name="connsiteY8" fmla="*/ 619392 h 807513"/>
                            <a:gd name="connsiteX9" fmla="*/ 466725 w 2957513"/>
                            <a:gd name="connsiteY9" fmla="*/ 526523 h 807513"/>
                            <a:gd name="connsiteX10" fmla="*/ 497681 w 2957513"/>
                            <a:gd name="connsiteY10" fmla="*/ 159811 h 807513"/>
                            <a:gd name="connsiteX11" fmla="*/ 516731 w 2957513"/>
                            <a:gd name="connsiteY11" fmla="*/ 5029 h 807513"/>
                            <a:gd name="connsiteX12" fmla="*/ 526256 w 2957513"/>
                            <a:gd name="connsiteY12" fmla="*/ 83611 h 807513"/>
                            <a:gd name="connsiteX13" fmla="*/ 557213 w 2957513"/>
                            <a:gd name="connsiteY13" fmla="*/ 514617 h 807513"/>
                            <a:gd name="connsiteX14" fmla="*/ 566738 w 2957513"/>
                            <a:gd name="connsiteY14" fmla="*/ 714642 h 807513"/>
                            <a:gd name="connsiteX15" fmla="*/ 573881 w 2957513"/>
                            <a:gd name="connsiteY15" fmla="*/ 807511 h 807513"/>
                            <a:gd name="connsiteX16" fmla="*/ 583406 w 2957513"/>
                            <a:gd name="connsiteY16" fmla="*/ 717023 h 807513"/>
                            <a:gd name="connsiteX17" fmla="*/ 602456 w 2957513"/>
                            <a:gd name="connsiteY17" fmla="*/ 574148 h 807513"/>
                            <a:gd name="connsiteX18" fmla="*/ 654844 w 2957513"/>
                            <a:gd name="connsiteY18" fmla="*/ 564623 h 807513"/>
                            <a:gd name="connsiteX19" fmla="*/ 862013 w 2957513"/>
                            <a:gd name="connsiteY19" fmla="*/ 559861 h 807513"/>
                            <a:gd name="connsiteX20" fmla="*/ 1035844 w 2957513"/>
                            <a:gd name="connsiteY20" fmla="*/ 559861 h 807513"/>
                            <a:gd name="connsiteX21" fmla="*/ 1226344 w 2957513"/>
                            <a:gd name="connsiteY21" fmla="*/ 452704 h 807513"/>
                            <a:gd name="connsiteX22" fmla="*/ 1393031 w 2957513"/>
                            <a:gd name="connsiteY22" fmla="*/ 500329 h 807513"/>
                            <a:gd name="connsiteX23" fmla="*/ 1464469 w 2957513"/>
                            <a:gd name="connsiteY23" fmla="*/ 557479 h 807513"/>
                            <a:gd name="connsiteX24" fmla="*/ 1712119 w 2957513"/>
                            <a:gd name="connsiteY24" fmla="*/ 559861 h 807513"/>
                            <a:gd name="connsiteX25" fmla="*/ 2428875 w 2957513"/>
                            <a:gd name="connsiteY25" fmla="*/ 552717 h 807513"/>
                            <a:gd name="connsiteX26" fmla="*/ 2719388 w 2957513"/>
                            <a:gd name="connsiteY26" fmla="*/ 550336 h 807513"/>
                            <a:gd name="connsiteX27" fmla="*/ 2778919 w 2957513"/>
                            <a:gd name="connsiteY27" fmla="*/ 488423 h 807513"/>
                            <a:gd name="connsiteX28" fmla="*/ 2883694 w 2957513"/>
                            <a:gd name="connsiteY28" fmla="*/ 471754 h 807513"/>
                            <a:gd name="connsiteX29" fmla="*/ 2957513 w 2957513"/>
                            <a:gd name="connsiteY29" fmla="*/ 562242 h 807513"/>
                            <a:gd name="connsiteX0" fmla="*/ 0 w 2955132"/>
                            <a:gd name="connsiteY0" fmla="*/ 555099 h 807513"/>
                            <a:gd name="connsiteX1" fmla="*/ 66675 w 2955132"/>
                            <a:gd name="connsiteY1" fmla="*/ 562242 h 807513"/>
                            <a:gd name="connsiteX2" fmla="*/ 111919 w 2955132"/>
                            <a:gd name="connsiteY2" fmla="*/ 516998 h 807513"/>
                            <a:gd name="connsiteX3" fmla="*/ 169068 w 2955132"/>
                            <a:gd name="connsiteY3" fmla="*/ 505091 h 807513"/>
                            <a:gd name="connsiteX4" fmla="*/ 230982 w 2955132"/>
                            <a:gd name="connsiteY4" fmla="*/ 559861 h 807513"/>
                            <a:gd name="connsiteX5" fmla="*/ 278607 w 2955132"/>
                            <a:gd name="connsiteY5" fmla="*/ 564623 h 807513"/>
                            <a:gd name="connsiteX6" fmla="*/ 381000 w 2955132"/>
                            <a:gd name="connsiteY6" fmla="*/ 555098 h 807513"/>
                            <a:gd name="connsiteX7" fmla="*/ 392907 w 2955132"/>
                            <a:gd name="connsiteY7" fmla="*/ 555098 h 807513"/>
                            <a:gd name="connsiteX8" fmla="*/ 457200 w 2955132"/>
                            <a:gd name="connsiteY8" fmla="*/ 619392 h 807513"/>
                            <a:gd name="connsiteX9" fmla="*/ 464344 w 2955132"/>
                            <a:gd name="connsiteY9" fmla="*/ 526523 h 807513"/>
                            <a:gd name="connsiteX10" fmla="*/ 495300 w 2955132"/>
                            <a:gd name="connsiteY10" fmla="*/ 159811 h 807513"/>
                            <a:gd name="connsiteX11" fmla="*/ 514350 w 2955132"/>
                            <a:gd name="connsiteY11" fmla="*/ 5029 h 807513"/>
                            <a:gd name="connsiteX12" fmla="*/ 523875 w 2955132"/>
                            <a:gd name="connsiteY12" fmla="*/ 83611 h 807513"/>
                            <a:gd name="connsiteX13" fmla="*/ 554832 w 2955132"/>
                            <a:gd name="connsiteY13" fmla="*/ 514617 h 807513"/>
                            <a:gd name="connsiteX14" fmla="*/ 564357 w 2955132"/>
                            <a:gd name="connsiteY14" fmla="*/ 714642 h 807513"/>
                            <a:gd name="connsiteX15" fmla="*/ 571500 w 2955132"/>
                            <a:gd name="connsiteY15" fmla="*/ 807511 h 807513"/>
                            <a:gd name="connsiteX16" fmla="*/ 581025 w 2955132"/>
                            <a:gd name="connsiteY16" fmla="*/ 717023 h 807513"/>
                            <a:gd name="connsiteX17" fmla="*/ 600075 w 2955132"/>
                            <a:gd name="connsiteY17" fmla="*/ 574148 h 807513"/>
                            <a:gd name="connsiteX18" fmla="*/ 652463 w 2955132"/>
                            <a:gd name="connsiteY18" fmla="*/ 564623 h 807513"/>
                            <a:gd name="connsiteX19" fmla="*/ 859632 w 2955132"/>
                            <a:gd name="connsiteY19" fmla="*/ 559861 h 807513"/>
                            <a:gd name="connsiteX20" fmla="*/ 1033463 w 2955132"/>
                            <a:gd name="connsiteY20" fmla="*/ 559861 h 807513"/>
                            <a:gd name="connsiteX21" fmla="*/ 1223963 w 2955132"/>
                            <a:gd name="connsiteY21" fmla="*/ 452704 h 807513"/>
                            <a:gd name="connsiteX22" fmla="*/ 1390650 w 2955132"/>
                            <a:gd name="connsiteY22" fmla="*/ 500329 h 807513"/>
                            <a:gd name="connsiteX23" fmla="*/ 1462088 w 2955132"/>
                            <a:gd name="connsiteY23" fmla="*/ 557479 h 807513"/>
                            <a:gd name="connsiteX24" fmla="*/ 1709738 w 2955132"/>
                            <a:gd name="connsiteY24" fmla="*/ 559861 h 807513"/>
                            <a:gd name="connsiteX25" fmla="*/ 2426494 w 2955132"/>
                            <a:gd name="connsiteY25" fmla="*/ 552717 h 807513"/>
                            <a:gd name="connsiteX26" fmla="*/ 2717007 w 2955132"/>
                            <a:gd name="connsiteY26" fmla="*/ 550336 h 807513"/>
                            <a:gd name="connsiteX27" fmla="*/ 2776538 w 2955132"/>
                            <a:gd name="connsiteY27" fmla="*/ 488423 h 807513"/>
                            <a:gd name="connsiteX28" fmla="*/ 2881313 w 2955132"/>
                            <a:gd name="connsiteY28" fmla="*/ 471754 h 807513"/>
                            <a:gd name="connsiteX29" fmla="*/ 2955132 w 2955132"/>
                            <a:gd name="connsiteY29" fmla="*/ 562242 h 807513"/>
                            <a:gd name="connsiteX0" fmla="*/ 0 w 2955132"/>
                            <a:gd name="connsiteY0" fmla="*/ 555099 h 807513"/>
                            <a:gd name="connsiteX1" fmla="*/ 66675 w 2955132"/>
                            <a:gd name="connsiteY1" fmla="*/ 562242 h 807513"/>
                            <a:gd name="connsiteX2" fmla="*/ 111919 w 2955132"/>
                            <a:gd name="connsiteY2" fmla="*/ 516998 h 807513"/>
                            <a:gd name="connsiteX3" fmla="*/ 169068 w 2955132"/>
                            <a:gd name="connsiteY3" fmla="*/ 505091 h 807513"/>
                            <a:gd name="connsiteX4" fmla="*/ 230982 w 2955132"/>
                            <a:gd name="connsiteY4" fmla="*/ 559861 h 807513"/>
                            <a:gd name="connsiteX5" fmla="*/ 278607 w 2955132"/>
                            <a:gd name="connsiteY5" fmla="*/ 564623 h 807513"/>
                            <a:gd name="connsiteX6" fmla="*/ 381000 w 2955132"/>
                            <a:gd name="connsiteY6" fmla="*/ 555098 h 807513"/>
                            <a:gd name="connsiteX7" fmla="*/ 392907 w 2955132"/>
                            <a:gd name="connsiteY7" fmla="*/ 555098 h 807513"/>
                            <a:gd name="connsiteX8" fmla="*/ 457200 w 2955132"/>
                            <a:gd name="connsiteY8" fmla="*/ 619392 h 807513"/>
                            <a:gd name="connsiteX9" fmla="*/ 464344 w 2955132"/>
                            <a:gd name="connsiteY9" fmla="*/ 526523 h 807513"/>
                            <a:gd name="connsiteX10" fmla="*/ 495300 w 2955132"/>
                            <a:gd name="connsiteY10" fmla="*/ 159811 h 807513"/>
                            <a:gd name="connsiteX11" fmla="*/ 514350 w 2955132"/>
                            <a:gd name="connsiteY11" fmla="*/ 5029 h 807513"/>
                            <a:gd name="connsiteX12" fmla="*/ 523875 w 2955132"/>
                            <a:gd name="connsiteY12" fmla="*/ 83611 h 807513"/>
                            <a:gd name="connsiteX13" fmla="*/ 554832 w 2955132"/>
                            <a:gd name="connsiteY13" fmla="*/ 514617 h 807513"/>
                            <a:gd name="connsiteX14" fmla="*/ 564357 w 2955132"/>
                            <a:gd name="connsiteY14" fmla="*/ 714642 h 807513"/>
                            <a:gd name="connsiteX15" fmla="*/ 571500 w 2955132"/>
                            <a:gd name="connsiteY15" fmla="*/ 807511 h 807513"/>
                            <a:gd name="connsiteX16" fmla="*/ 581025 w 2955132"/>
                            <a:gd name="connsiteY16" fmla="*/ 717023 h 807513"/>
                            <a:gd name="connsiteX17" fmla="*/ 600075 w 2955132"/>
                            <a:gd name="connsiteY17" fmla="*/ 574148 h 807513"/>
                            <a:gd name="connsiteX18" fmla="*/ 697707 w 2955132"/>
                            <a:gd name="connsiteY18" fmla="*/ 559860 h 807513"/>
                            <a:gd name="connsiteX19" fmla="*/ 859632 w 2955132"/>
                            <a:gd name="connsiteY19" fmla="*/ 559861 h 807513"/>
                            <a:gd name="connsiteX20" fmla="*/ 1033463 w 2955132"/>
                            <a:gd name="connsiteY20" fmla="*/ 559861 h 807513"/>
                            <a:gd name="connsiteX21" fmla="*/ 1223963 w 2955132"/>
                            <a:gd name="connsiteY21" fmla="*/ 452704 h 807513"/>
                            <a:gd name="connsiteX22" fmla="*/ 1390650 w 2955132"/>
                            <a:gd name="connsiteY22" fmla="*/ 500329 h 807513"/>
                            <a:gd name="connsiteX23" fmla="*/ 1462088 w 2955132"/>
                            <a:gd name="connsiteY23" fmla="*/ 557479 h 807513"/>
                            <a:gd name="connsiteX24" fmla="*/ 1709738 w 2955132"/>
                            <a:gd name="connsiteY24" fmla="*/ 559861 h 807513"/>
                            <a:gd name="connsiteX25" fmla="*/ 2426494 w 2955132"/>
                            <a:gd name="connsiteY25" fmla="*/ 552717 h 807513"/>
                            <a:gd name="connsiteX26" fmla="*/ 2717007 w 2955132"/>
                            <a:gd name="connsiteY26" fmla="*/ 550336 h 807513"/>
                            <a:gd name="connsiteX27" fmla="*/ 2776538 w 2955132"/>
                            <a:gd name="connsiteY27" fmla="*/ 488423 h 807513"/>
                            <a:gd name="connsiteX28" fmla="*/ 2881313 w 2955132"/>
                            <a:gd name="connsiteY28" fmla="*/ 471754 h 807513"/>
                            <a:gd name="connsiteX29" fmla="*/ 2955132 w 2955132"/>
                            <a:gd name="connsiteY29" fmla="*/ 562242 h 807513"/>
                            <a:gd name="connsiteX0" fmla="*/ 0 w 2955132"/>
                            <a:gd name="connsiteY0" fmla="*/ 555099 h 807513"/>
                            <a:gd name="connsiteX1" fmla="*/ 66675 w 2955132"/>
                            <a:gd name="connsiteY1" fmla="*/ 562242 h 807513"/>
                            <a:gd name="connsiteX2" fmla="*/ 111919 w 2955132"/>
                            <a:gd name="connsiteY2" fmla="*/ 516998 h 807513"/>
                            <a:gd name="connsiteX3" fmla="*/ 169068 w 2955132"/>
                            <a:gd name="connsiteY3" fmla="*/ 505091 h 807513"/>
                            <a:gd name="connsiteX4" fmla="*/ 230982 w 2955132"/>
                            <a:gd name="connsiteY4" fmla="*/ 559861 h 807513"/>
                            <a:gd name="connsiteX5" fmla="*/ 278607 w 2955132"/>
                            <a:gd name="connsiteY5" fmla="*/ 564623 h 807513"/>
                            <a:gd name="connsiteX6" fmla="*/ 381000 w 2955132"/>
                            <a:gd name="connsiteY6" fmla="*/ 555098 h 807513"/>
                            <a:gd name="connsiteX7" fmla="*/ 392907 w 2955132"/>
                            <a:gd name="connsiteY7" fmla="*/ 555098 h 807513"/>
                            <a:gd name="connsiteX8" fmla="*/ 457200 w 2955132"/>
                            <a:gd name="connsiteY8" fmla="*/ 619392 h 807513"/>
                            <a:gd name="connsiteX9" fmla="*/ 464344 w 2955132"/>
                            <a:gd name="connsiteY9" fmla="*/ 526523 h 807513"/>
                            <a:gd name="connsiteX10" fmla="*/ 495300 w 2955132"/>
                            <a:gd name="connsiteY10" fmla="*/ 159811 h 807513"/>
                            <a:gd name="connsiteX11" fmla="*/ 514350 w 2955132"/>
                            <a:gd name="connsiteY11" fmla="*/ 5029 h 807513"/>
                            <a:gd name="connsiteX12" fmla="*/ 523875 w 2955132"/>
                            <a:gd name="connsiteY12" fmla="*/ 83611 h 807513"/>
                            <a:gd name="connsiteX13" fmla="*/ 554832 w 2955132"/>
                            <a:gd name="connsiteY13" fmla="*/ 514617 h 807513"/>
                            <a:gd name="connsiteX14" fmla="*/ 564357 w 2955132"/>
                            <a:gd name="connsiteY14" fmla="*/ 714642 h 807513"/>
                            <a:gd name="connsiteX15" fmla="*/ 571500 w 2955132"/>
                            <a:gd name="connsiteY15" fmla="*/ 807511 h 807513"/>
                            <a:gd name="connsiteX16" fmla="*/ 581025 w 2955132"/>
                            <a:gd name="connsiteY16" fmla="*/ 717023 h 807513"/>
                            <a:gd name="connsiteX17" fmla="*/ 607219 w 2955132"/>
                            <a:gd name="connsiteY17" fmla="*/ 574148 h 807513"/>
                            <a:gd name="connsiteX18" fmla="*/ 697707 w 2955132"/>
                            <a:gd name="connsiteY18" fmla="*/ 559860 h 807513"/>
                            <a:gd name="connsiteX19" fmla="*/ 859632 w 2955132"/>
                            <a:gd name="connsiteY19" fmla="*/ 559861 h 807513"/>
                            <a:gd name="connsiteX20" fmla="*/ 1033463 w 2955132"/>
                            <a:gd name="connsiteY20" fmla="*/ 559861 h 807513"/>
                            <a:gd name="connsiteX21" fmla="*/ 1223963 w 2955132"/>
                            <a:gd name="connsiteY21" fmla="*/ 452704 h 807513"/>
                            <a:gd name="connsiteX22" fmla="*/ 1390650 w 2955132"/>
                            <a:gd name="connsiteY22" fmla="*/ 500329 h 807513"/>
                            <a:gd name="connsiteX23" fmla="*/ 1462088 w 2955132"/>
                            <a:gd name="connsiteY23" fmla="*/ 557479 h 807513"/>
                            <a:gd name="connsiteX24" fmla="*/ 1709738 w 2955132"/>
                            <a:gd name="connsiteY24" fmla="*/ 559861 h 807513"/>
                            <a:gd name="connsiteX25" fmla="*/ 2426494 w 2955132"/>
                            <a:gd name="connsiteY25" fmla="*/ 552717 h 807513"/>
                            <a:gd name="connsiteX26" fmla="*/ 2717007 w 2955132"/>
                            <a:gd name="connsiteY26" fmla="*/ 550336 h 807513"/>
                            <a:gd name="connsiteX27" fmla="*/ 2776538 w 2955132"/>
                            <a:gd name="connsiteY27" fmla="*/ 488423 h 807513"/>
                            <a:gd name="connsiteX28" fmla="*/ 2881313 w 2955132"/>
                            <a:gd name="connsiteY28" fmla="*/ 471754 h 807513"/>
                            <a:gd name="connsiteX29" fmla="*/ 2955132 w 2955132"/>
                            <a:gd name="connsiteY29" fmla="*/ 562242 h 807513"/>
                            <a:gd name="connsiteX0" fmla="*/ 0 w 2955132"/>
                            <a:gd name="connsiteY0" fmla="*/ 555099 h 807513"/>
                            <a:gd name="connsiteX1" fmla="*/ 66675 w 2955132"/>
                            <a:gd name="connsiteY1" fmla="*/ 562242 h 807513"/>
                            <a:gd name="connsiteX2" fmla="*/ 111919 w 2955132"/>
                            <a:gd name="connsiteY2" fmla="*/ 516998 h 807513"/>
                            <a:gd name="connsiteX3" fmla="*/ 169068 w 2955132"/>
                            <a:gd name="connsiteY3" fmla="*/ 505091 h 807513"/>
                            <a:gd name="connsiteX4" fmla="*/ 230982 w 2955132"/>
                            <a:gd name="connsiteY4" fmla="*/ 559861 h 807513"/>
                            <a:gd name="connsiteX5" fmla="*/ 278607 w 2955132"/>
                            <a:gd name="connsiteY5" fmla="*/ 564623 h 807513"/>
                            <a:gd name="connsiteX6" fmla="*/ 381000 w 2955132"/>
                            <a:gd name="connsiteY6" fmla="*/ 555098 h 807513"/>
                            <a:gd name="connsiteX7" fmla="*/ 392907 w 2955132"/>
                            <a:gd name="connsiteY7" fmla="*/ 555098 h 807513"/>
                            <a:gd name="connsiteX8" fmla="*/ 457200 w 2955132"/>
                            <a:gd name="connsiteY8" fmla="*/ 619392 h 807513"/>
                            <a:gd name="connsiteX9" fmla="*/ 464344 w 2955132"/>
                            <a:gd name="connsiteY9" fmla="*/ 526523 h 807513"/>
                            <a:gd name="connsiteX10" fmla="*/ 495300 w 2955132"/>
                            <a:gd name="connsiteY10" fmla="*/ 159811 h 807513"/>
                            <a:gd name="connsiteX11" fmla="*/ 514350 w 2955132"/>
                            <a:gd name="connsiteY11" fmla="*/ 5029 h 807513"/>
                            <a:gd name="connsiteX12" fmla="*/ 523875 w 2955132"/>
                            <a:gd name="connsiteY12" fmla="*/ 83611 h 807513"/>
                            <a:gd name="connsiteX13" fmla="*/ 554832 w 2955132"/>
                            <a:gd name="connsiteY13" fmla="*/ 514617 h 807513"/>
                            <a:gd name="connsiteX14" fmla="*/ 564357 w 2955132"/>
                            <a:gd name="connsiteY14" fmla="*/ 714642 h 807513"/>
                            <a:gd name="connsiteX15" fmla="*/ 571500 w 2955132"/>
                            <a:gd name="connsiteY15" fmla="*/ 807511 h 807513"/>
                            <a:gd name="connsiteX16" fmla="*/ 581025 w 2955132"/>
                            <a:gd name="connsiteY16" fmla="*/ 717023 h 807513"/>
                            <a:gd name="connsiteX17" fmla="*/ 595313 w 2955132"/>
                            <a:gd name="connsiteY17" fmla="*/ 569386 h 807513"/>
                            <a:gd name="connsiteX18" fmla="*/ 697707 w 2955132"/>
                            <a:gd name="connsiteY18" fmla="*/ 559860 h 807513"/>
                            <a:gd name="connsiteX19" fmla="*/ 859632 w 2955132"/>
                            <a:gd name="connsiteY19" fmla="*/ 559861 h 807513"/>
                            <a:gd name="connsiteX20" fmla="*/ 1033463 w 2955132"/>
                            <a:gd name="connsiteY20" fmla="*/ 559861 h 807513"/>
                            <a:gd name="connsiteX21" fmla="*/ 1223963 w 2955132"/>
                            <a:gd name="connsiteY21" fmla="*/ 452704 h 807513"/>
                            <a:gd name="connsiteX22" fmla="*/ 1390650 w 2955132"/>
                            <a:gd name="connsiteY22" fmla="*/ 500329 h 807513"/>
                            <a:gd name="connsiteX23" fmla="*/ 1462088 w 2955132"/>
                            <a:gd name="connsiteY23" fmla="*/ 557479 h 807513"/>
                            <a:gd name="connsiteX24" fmla="*/ 1709738 w 2955132"/>
                            <a:gd name="connsiteY24" fmla="*/ 559861 h 807513"/>
                            <a:gd name="connsiteX25" fmla="*/ 2426494 w 2955132"/>
                            <a:gd name="connsiteY25" fmla="*/ 552717 h 807513"/>
                            <a:gd name="connsiteX26" fmla="*/ 2717007 w 2955132"/>
                            <a:gd name="connsiteY26" fmla="*/ 550336 h 807513"/>
                            <a:gd name="connsiteX27" fmla="*/ 2776538 w 2955132"/>
                            <a:gd name="connsiteY27" fmla="*/ 488423 h 807513"/>
                            <a:gd name="connsiteX28" fmla="*/ 2881313 w 2955132"/>
                            <a:gd name="connsiteY28" fmla="*/ 471754 h 807513"/>
                            <a:gd name="connsiteX29" fmla="*/ 2955132 w 2955132"/>
                            <a:gd name="connsiteY29" fmla="*/ 562242 h 807513"/>
                            <a:gd name="connsiteX0" fmla="*/ 0 w 2955132"/>
                            <a:gd name="connsiteY0" fmla="*/ 555099 h 807513"/>
                            <a:gd name="connsiteX1" fmla="*/ 66675 w 2955132"/>
                            <a:gd name="connsiteY1" fmla="*/ 562242 h 807513"/>
                            <a:gd name="connsiteX2" fmla="*/ 111919 w 2955132"/>
                            <a:gd name="connsiteY2" fmla="*/ 516998 h 807513"/>
                            <a:gd name="connsiteX3" fmla="*/ 169068 w 2955132"/>
                            <a:gd name="connsiteY3" fmla="*/ 505091 h 807513"/>
                            <a:gd name="connsiteX4" fmla="*/ 230982 w 2955132"/>
                            <a:gd name="connsiteY4" fmla="*/ 559861 h 807513"/>
                            <a:gd name="connsiteX5" fmla="*/ 278607 w 2955132"/>
                            <a:gd name="connsiteY5" fmla="*/ 564623 h 807513"/>
                            <a:gd name="connsiteX6" fmla="*/ 381000 w 2955132"/>
                            <a:gd name="connsiteY6" fmla="*/ 555098 h 807513"/>
                            <a:gd name="connsiteX7" fmla="*/ 392907 w 2955132"/>
                            <a:gd name="connsiteY7" fmla="*/ 555098 h 807513"/>
                            <a:gd name="connsiteX8" fmla="*/ 457200 w 2955132"/>
                            <a:gd name="connsiteY8" fmla="*/ 619392 h 807513"/>
                            <a:gd name="connsiteX9" fmla="*/ 464344 w 2955132"/>
                            <a:gd name="connsiteY9" fmla="*/ 526523 h 807513"/>
                            <a:gd name="connsiteX10" fmla="*/ 495300 w 2955132"/>
                            <a:gd name="connsiteY10" fmla="*/ 159811 h 807513"/>
                            <a:gd name="connsiteX11" fmla="*/ 514350 w 2955132"/>
                            <a:gd name="connsiteY11" fmla="*/ 5029 h 807513"/>
                            <a:gd name="connsiteX12" fmla="*/ 523875 w 2955132"/>
                            <a:gd name="connsiteY12" fmla="*/ 83611 h 807513"/>
                            <a:gd name="connsiteX13" fmla="*/ 554832 w 2955132"/>
                            <a:gd name="connsiteY13" fmla="*/ 514617 h 807513"/>
                            <a:gd name="connsiteX14" fmla="*/ 564357 w 2955132"/>
                            <a:gd name="connsiteY14" fmla="*/ 714642 h 807513"/>
                            <a:gd name="connsiteX15" fmla="*/ 571500 w 2955132"/>
                            <a:gd name="connsiteY15" fmla="*/ 807511 h 807513"/>
                            <a:gd name="connsiteX16" fmla="*/ 581025 w 2955132"/>
                            <a:gd name="connsiteY16" fmla="*/ 717023 h 807513"/>
                            <a:gd name="connsiteX17" fmla="*/ 595313 w 2955132"/>
                            <a:gd name="connsiteY17" fmla="*/ 569386 h 807513"/>
                            <a:gd name="connsiteX18" fmla="*/ 697707 w 2955132"/>
                            <a:gd name="connsiteY18" fmla="*/ 559860 h 807513"/>
                            <a:gd name="connsiteX19" fmla="*/ 859632 w 2955132"/>
                            <a:gd name="connsiteY19" fmla="*/ 559861 h 807513"/>
                            <a:gd name="connsiteX20" fmla="*/ 1033463 w 2955132"/>
                            <a:gd name="connsiteY20" fmla="*/ 559861 h 807513"/>
                            <a:gd name="connsiteX21" fmla="*/ 1223963 w 2955132"/>
                            <a:gd name="connsiteY21" fmla="*/ 452704 h 807513"/>
                            <a:gd name="connsiteX22" fmla="*/ 1390650 w 2955132"/>
                            <a:gd name="connsiteY22" fmla="*/ 500329 h 807513"/>
                            <a:gd name="connsiteX23" fmla="*/ 1462088 w 2955132"/>
                            <a:gd name="connsiteY23" fmla="*/ 557479 h 807513"/>
                            <a:gd name="connsiteX24" fmla="*/ 1709738 w 2955132"/>
                            <a:gd name="connsiteY24" fmla="*/ 559861 h 807513"/>
                            <a:gd name="connsiteX25" fmla="*/ 2426494 w 2955132"/>
                            <a:gd name="connsiteY25" fmla="*/ 552717 h 807513"/>
                            <a:gd name="connsiteX26" fmla="*/ 2717007 w 2955132"/>
                            <a:gd name="connsiteY26" fmla="*/ 550336 h 807513"/>
                            <a:gd name="connsiteX27" fmla="*/ 2776538 w 2955132"/>
                            <a:gd name="connsiteY27" fmla="*/ 488423 h 807513"/>
                            <a:gd name="connsiteX28" fmla="*/ 2881313 w 2955132"/>
                            <a:gd name="connsiteY28" fmla="*/ 471754 h 807513"/>
                            <a:gd name="connsiteX29" fmla="*/ 2955132 w 2955132"/>
                            <a:gd name="connsiteY29" fmla="*/ 562242 h 807513"/>
                            <a:gd name="connsiteX0" fmla="*/ 0 w 2955132"/>
                            <a:gd name="connsiteY0" fmla="*/ 555099 h 807513"/>
                            <a:gd name="connsiteX1" fmla="*/ 66675 w 2955132"/>
                            <a:gd name="connsiteY1" fmla="*/ 562242 h 807513"/>
                            <a:gd name="connsiteX2" fmla="*/ 111919 w 2955132"/>
                            <a:gd name="connsiteY2" fmla="*/ 516998 h 807513"/>
                            <a:gd name="connsiteX3" fmla="*/ 169068 w 2955132"/>
                            <a:gd name="connsiteY3" fmla="*/ 505091 h 807513"/>
                            <a:gd name="connsiteX4" fmla="*/ 230982 w 2955132"/>
                            <a:gd name="connsiteY4" fmla="*/ 559861 h 807513"/>
                            <a:gd name="connsiteX5" fmla="*/ 278607 w 2955132"/>
                            <a:gd name="connsiteY5" fmla="*/ 564623 h 807513"/>
                            <a:gd name="connsiteX6" fmla="*/ 381000 w 2955132"/>
                            <a:gd name="connsiteY6" fmla="*/ 555098 h 807513"/>
                            <a:gd name="connsiteX7" fmla="*/ 402432 w 2955132"/>
                            <a:gd name="connsiteY7" fmla="*/ 552716 h 807513"/>
                            <a:gd name="connsiteX8" fmla="*/ 457200 w 2955132"/>
                            <a:gd name="connsiteY8" fmla="*/ 619392 h 807513"/>
                            <a:gd name="connsiteX9" fmla="*/ 464344 w 2955132"/>
                            <a:gd name="connsiteY9" fmla="*/ 526523 h 807513"/>
                            <a:gd name="connsiteX10" fmla="*/ 495300 w 2955132"/>
                            <a:gd name="connsiteY10" fmla="*/ 159811 h 807513"/>
                            <a:gd name="connsiteX11" fmla="*/ 514350 w 2955132"/>
                            <a:gd name="connsiteY11" fmla="*/ 5029 h 807513"/>
                            <a:gd name="connsiteX12" fmla="*/ 523875 w 2955132"/>
                            <a:gd name="connsiteY12" fmla="*/ 83611 h 807513"/>
                            <a:gd name="connsiteX13" fmla="*/ 554832 w 2955132"/>
                            <a:gd name="connsiteY13" fmla="*/ 514617 h 807513"/>
                            <a:gd name="connsiteX14" fmla="*/ 564357 w 2955132"/>
                            <a:gd name="connsiteY14" fmla="*/ 714642 h 807513"/>
                            <a:gd name="connsiteX15" fmla="*/ 571500 w 2955132"/>
                            <a:gd name="connsiteY15" fmla="*/ 807511 h 807513"/>
                            <a:gd name="connsiteX16" fmla="*/ 581025 w 2955132"/>
                            <a:gd name="connsiteY16" fmla="*/ 717023 h 807513"/>
                            <a:gd name="connsiteX17" fmla="*/ 595313 w 2955132"/>
                            <a:gd name="connsiteY17" fmla="*/ 569386 h 807513"/>
                            <a:gd name="connsiteX18" fmla="*/ 697707 w 2955132"/>
                            <a:gd name="connsiteY18" fmla="*/ 559860 h 807513"/>
                            <a:gd name="connsiteX19" fmla="*/ 859632 w 2955132"/>
                            <a:gd name="connsiteY19" fmla="*/ 559861 h 807513"/>
                            <a:gd name="connsiteX20" fmla="*/ 1033463 w 2955132"/>
                            <a:gd name="connsiteY20" fmla="*/ 559861 h 807513"/>
                            <a:gd name="connsiteX21" fmla="*/ 1223963 w 2955132"/>
                            <a:gd name="connsiteY21" fmla="*/ 452704 h 807513"/>
                            <a:gd name="connsiteX22" fmla="*/ 1390650 w 2955132"/>
                            <a:gd name="connsiteY22" fmla="*/ 500329 h 807513"/>
                            <a:gd name="connsiteX23" fmla="*/ 1462088 w 2955132"/>
                            <a:gd name="connsiteY23" fmla="*/ 557479 h 807513"/>
                            <a:gd name="connsiteX24" fmla="*/ 1709738 w 2955132"/>
                            <a:gd name="connsiteY24" fmla="*/ 559861 h 807513"/>
                            <a:gd name="connsiteX25" fmla="*/ 2426494 w 2955132"/>
                            <a:gd name="connsiteY25" fmla="*/ 552717 h 807513"/>
                            <a:gd name="connsiteX26" fmla="*/ 2717007 w 2955132"/>
                            <a:gd name="connsiteY26" fmla="*/ 550336 h 807513"/>
                            <a:gd name="connsiteX27" fmla="*/ 2776538 w 2955132"/>
                            <a:gd name="connsiteY27" fmla="*/ 488423 h 807513"/>
                            <a:gd name="connsiteX28" fmla="*/ 2881313 w 2955132"/>
                            <a:gd name="connsiteY28" fmla="*/ 471754 h 807513"/>
                            <a:gd name="connsiteX29" fmla="*/ 2955132 w 2955132"/>
                            <a:gd name="connsiteY29" fmla="*/ 562242 h 807513"/>
                            <a:gd name="connsiteX0" fmla="*/ 0 w 2955132"/>
                            <a:gd name="connsiteY0" fmla="*/ 555099 h 807513"/>
                            <a:gd name="connsiteX1" fmla="*/ 66675 w 2955132"/>
                            <a:gd name="connsiteY1" fmla="*/ 562242 h 807513"/>
                            <a:gd name="connsiteX2" fmla="*/ 111919 w 2955132"/>
                            <a:gd name="connsiteY2" fmla="*/ 516998 h 807513"/>
                            <a:gd name="connsiteX3" fmla="*/ 169068 w 2955132"/>
                            <a:gd name="connsiteY3" fmla="*/ 505091 h 807513"/>
                            <a:gd name="connsiteX4" fmla="*/ 230982 w 2955132"/>
                            <a:gd name="connsiteY4" fmla="*/ 559861 h 807513"/>
                            <a:gd name="connsiteX5" fmla="*/ 278607 w 2955132"/>
                            <a:gd name="connsiteY5" fmla="*/ 564623 h 807513"/>
                            <a:gd name="connsiteX6" fmla="*/ 381000 w 2955132"/>
                            <a:gd name="connsiteY6" fmla="*/ 555098 h 807513"/>
                            <a:gd name="connsiteX7" fmla="*/ 402432 w 2955132"/>
                            <a:gd name="connsiteY7" fmla="*/ 552716 h 807513"/>
                            <a:gd name="connsiteX8" fmla="*/ 457200 w 2955132"/>
                            <a:gd name="connsiteY8" fmla="*/ 619392 h 807513"/>
                            <a:gd name="connsiteX9" fmla="*/ 464344 w 2955132"/>
                            <a:gd name="connsiteY9" fmla="*/ 526523 h 807513"/>
                            <a:gd name="connsiteX10" fmla="*/ 495300 w 2955132"/>
                            <a:gd name="connsiteY10" fmla="*/ 159811 h 807513"/>
                            <a:gd name="connsiteX11" fmla="*/ 514350 w 2955132"/>
                            <a:gd name="connsiteY11" fmla="*/ 5029 h 807513"/>
                            <a:gd name="connsiteX12" fmla="*/ 523875 w 2955132"/>
                            <a:gd name="connsiteY12" fmla="*/ 83611 h 807513"/>
                            <a:gd name="connsiteX13" fmla="*/ 554832 w 2955132"/>
                            <a:gd name="connsiteY13" fmla="*/ 514617 h 807513"/>
                            <a:gd name="connsiteX14" fmla="*/ 564357 w 2955132"/>
                            <a:gd name="connsiteY14" fmla="*/ 714642 h 807513"/>
                            <a:gd name="connsiteX15" fmla="*/ 571500 w 2955132"/>
                            <a:gd name="connsiteY15" fmla="*/ 807511 h 807513"/>
                            <a:gd name="connsiteX16" fmla="*/ 581025 w 2955132"/>
                            <a:gd name="connsiteY16" fmla="*/ 717023 h 807513"/>
                            <a:gd name="connsiteX17" fmla="*/ 595313 w 2955132"/>
                            <a:gd name="connsiteY17" fmla="*/ 569386 h 807513"/>
                            <a:gd name="connsiteX18" fmla="*/ 697707 w 2955132"/>
                            <a:gd name="connsiteY18" fmla="*/ 559860 h 807513"/>
                            <a:gd name="connsiteX19" fmla="*/ 859632 w 2955132"/>
                            <a:gd name="connsiteY19" fmla="*/ 559861 h 807513"/>
                            <a:gd name="connsiteX20" fmla="*/ 1040607 w 2955132"/>
                            <a:gd name="connsiteY20" fmla="*/ 555099 h 807513"/>
                            <a:gd name="connsiteX21" fmla="*/ 1223963 w 2955132"/>
                            <a:gd name="connsiteY21" fmla="*/ 452704 h 807513"/>
                            <a:gd name="connsiteX22" fmla="*/ 1390650 w 2955132"/>
                            <a:gd name="connsiteY22" fmla="*/ 500329 h 807513"/>
                            <a:gd name="connsiteX23" fmla="*/ 1462088 w 2955132"/>
                            <a:gd name="connsiteY23" fmla="*/ 557479 h 807513"/>
                            <a:gd name="connsiteX24" fmla="*/ 1709738 w 2955132"/>
                            <a:gd name="connsiteY24" fmla="*/ 559861 h 807513"/>
                            <a:gd name="connsiteX25" fmla="*/ 2426494 w 2955132"/>
                            <a:gd name="connsiteY25" fmla="*/ 552717 h 807513"/>
                            <a:gd name="connsiteX26" fmla="*/ 2717007 w 2955132"/>
                            <a:gd name="connsiteY26" fmla="*/ 550336 h 807513"/>
                            <a:gd name="connsiteX27" fmla="*/ 2776538 w 2955132"/>
                            <a:gd name="connsiteY27" fmla="*/ 488423 h 807513"/>
                            <a:gd name="connsiteX28" fmla="*/ 2881313 w 2955132"/>
                            <a:gd name="connsiteY28" fmla="*/ 471754 h 807513"/>
                            <a:gd name="connsiteX29" fmla="*/ 2955132 w 2955132"/>
                            <a:gd name="connsiteY29" fmla="*/ 562242 h 807513"/>
                            <a:gd name="connsiteX0" fmla="*/ 0 w 2955132"/>
                            <a:gd name="connsiteY0" fmla="*/ 555099 h 807513"/>
                            <a:gd name="connsiteX1" fmla="*/ 66675 w 2955132"/>
                            <a:gd name="connsiteY1" fmla="*/ 562242 h 807513"/>
                            <a:gd name="connsiteX2" fmla="*/ 111919 w 2955132"/>
                            <a:gd name="connsiteY2" fmla="*/ 516998 h 807513"/>
                            <a:gd name="connsiteX3" fmla="*/ 169068 w 2955132"/>
                            <a:gd name="connsiteY3" fmla="*/ 505091 h 807513"/>
                            <a:gd name="connsiteX4" fmla="*/ 230982 w 2955132"/>
                            <a:gd name="connsiteY4" fmla="*/ 559861 h 807513"/>
                            <a:gd name="connsiteX5" fmla="*/ 278607 w 2955132"/>
                            <a:gd name="connsiteY5" fmla="*/ 564623 h 807513"/>
                            <a:gd name="connsiteX6" fmla="*/ 381000 w 2955132"/>
                            <a:gd name="connsiteY6" fmla="*/ 555098 h 807513"/>
                            <a:gd name="connsiteX7" fmla="*/ 402432 w 2955132"/>
                            <a:gd name="connsiteY7" fmla="*/ 552716 h 807513"/>
                            <a:gd name="connsiteX8" fmla="*/ 457200 w 2955132"/>
                            <a:gd name="connsiteY8" fmla="*/ 619392 h 807513"/>
                            <a:gd name="connsiteX9" fmla="*/ 464344 w 2955132"/>
                            <a:gd name="connsiteY9" fmla="*/ 526523 h 807513"/>
                            <a:gd name="connsiteX10" fmla="*/ 495300 w 2955132"/>
                            <a:gd name="connsiteY10" fmla="*/ 159811 h 807513"/>
                            <a:gd name="connsiteX11" fmla="*/ 514350 w 2955132"/>
                            <a:gd name="connsiteY11" fmla="*/ 5029 h 807513"/>
                            <a:gd name="connsiteX12" fmla="*/ 523875 w 2955132"/>
                            <a:gd name="connsiteY12" fmla="*/ 83611 h 807513"/>
                            <a:gd name="connsiteX13" fmla="*/ 554832 w 2955132"/>
                            <a:gd name="connsiteY13" fmla="*/ 514617 h 807513"/>
                            <a:gd name="connsiteX14" fmla="*/ 564357 w 2955132"/>
                            <a:gd name="connsiteY14" fmla="*/ 714642 h 807513"/>
                            <a:gd name="connsiteX15" fmla="*/ 571500 w 2955132"/>
                            <a:gd name="connsiteY15" fmla="*/ 807511 h 807513"/>
                            <a:gd name="connsiteX16" fmla="*/ 581025 w 2955132"/>
                            <a:gd name="connsiteY16" fmla="*/ 717023 h 807513"/>
                            <a:gd name="connsiteX17" fmla="*/ 595313 w 2955132"/>
                            <a:gd name="connsiteY17" fmla="*/ 569386 h 807513"/>
                            <a:gd name="connsiteX18" fmla="*/ 697707 w 2955132"/>
                            <a:gd name="connsiteY18" fmla="*/ 559860 h 807513"/>
                            <a:gd name="connsiteX19" fmla="*/ 859632 w 2955132"/>
                            <a:gd name="connsiteY19" fmla="*/ 559861 h 807513"/>
                            <a:gd name="connsiteX20" fmla="*/ 1040607 w 2955132"/>
                            <a:gd name="connsiteY20" fmla="*/ 555099 h 807513"/>
                            <a:gd name="connsiteX21" fmla="*/ 1231106 w 2955132"/>
                            <a:gd name="connsiteY21" fmla="*/ 476517 h 807513"/>
                            <a:gd name="connsiteX22" fmla="*/ 1390650 w 2955132"/>
                            <a:gd name="connsiteY22" fmla="*/ 500329 h 807513"/>
                            <a:gd name="connsiteX23" fmla="*/ 1462088 w 2955132"/>
                            <a:gd name="connsiteY23" fmla="*/ 557479 h 807513"/>
                            <a:gd name="connsiteX24" fmla="*/ 1709738 w 2955132"/>
                            <a:gd name="connsiteY24" fmla="*/ 559861 h 807513"/>
                            <a:gd name="connsiteX25" fmla="*/ 2426494 w 2955132"/>
                            <a:gd name="connsiteY25" fmla="*/ 552717 h 807513"/>
                            <a:gd name="connsiteX26" fmla="*/ 2717007 w 2955132"/>
                            <a:gd name="connsiteY26" fmla="*/ 550336 h 807513"/>
                            <a:gd name="connsiteX27" fmla="*/ 2776538 w 2955132"/>
                            <a:gd name="connsiteY27" fmla="*/ 488423 h 807513"/>
                            <a:gd name="connsiteX28" fmla="*/ 2881313 w 2955132"/>
                            <a:gd name="connsiteY28" fmla="*/ 471754 h 807513"/>
                            <a:gd name="connsiteX29" fmla="*/ 2955132 w 2955132"/>
                            <a:gd name="connsiteY29" fmla="*/ 562242 h 807513"/>
                            <a:gd name="connsiteX0" fmla="*/ 0 w 2955132"/>
                            <a:gd name="connsiteY0" fmla="*/ 555099 h 807513"/>
                            <a:gd name="connsiteX1" fmla="*/ 66675 w 2955132"/>
                            <a:gd name="connsiteY1" fmla="*/ 562242 h 807513"/>
                            <a:gd name="connsiteX2" fmla="*/ 111919 w 2955132"/>
                            <a:gd name="connsiteY2" fmla="*/ 516998 h 807513"/>
                            <a:gd name="connsiteX3" fmla="*/ 169068 w 2955132"/>
                            <a:gd name="connsiteY3" fmla="*/ 505091 h 807513"/>
                            <a:gd name="connsiteX4" fmla="*/ 230982 w 2955132"/>
                            <a:gd name="connsiteY4" fmla="*/ 559861 h 807513"/>
                            <a:gd name="connsiteX5" fmla="*/ 278607 w 2955132"/>
                            <a:gd name="connsiteY5" fmla="*/ 564623 h 807513"/>
                            <a:gd name="connsiteX6" fmla="*/ 381000 w 2955132"/>
                            <a:gd name="connsiteY6" fmla="*/ 555098 h 807513"/>
                            <a:gd name="connsiteX7" fmla="*/ 402432 w 2955132"/>
                            <a:gd name="connsiteY7" fmla="*/ 552716 h 807513"/>
                            <a:gd name="connsiteX8" fmla="*/ 457200 w 2955132"/>
                            <a:gd name="connsiteY8" fmla="*/ 619392 h 807513"/>
                            <a:gd name="connsiteX9" fmla="*/ 464344 w 2955132"/>
                            <a:gd name="connsiteY9" fmla="*/ 526523 h 807513"/>
                            <a:gd name="connsiteX10" fmla="*/ 495300 w 2955132"/>
                            <a:gd name="connsiteY10" fmla="*/ 159811 h 807513"/>
                            <a:gd name="connsiteX11" fmla="*/ 514350 w 2955132"/>
                            <a:gd name="connsiteY11" fmla="*/ 5029 h 807513"/>
                            <a:gd name="connsiteX12" fmla="*/ 523875 w 2955132"/>
                            <a:gd name="connsiteY12" fmla="*/ 83611 h 807513"/>
                            <a:gd name="connsiteX13" fmla="*/ 554832 w 2955132"/>
                            <a:gd name="connsiteY13" fmla="*/ 514617 h 807513"/>
                            <a:gd name="connsiteX14" fmla="*/ 564357 w 2955132"/>
                            <a:gd name="connsiteY14" fmla="*/ 714642 h 807513"/>
                            <a:gd name="connsiteX15" fmla="*/ 571500 w 2955132"/>
                            <a:gd name="connsiteY15" fmla="*/ 807511 h 807513"/>
                            <a:gd name="connsiteX16" fmla="*/ 581025 w 2955132"/>
                            <a:gd name="connsiteY16" fmla="*/ 717023 h 807513"/>
                            <a:gd name="connsiteX17" fmla="*/ 595313 w 2955132"/>
                            <a:gd name="connsiteY17" fmla="*/ 569386 h 807513"/>
                            <a:gd name="connsiteX18" fmla="*/ 697707 w 2955132"/>
                            <a:gd name="connsiteY18" fmla="*/ 559860 h 807513"/>
                            <a:gd name="connsiteX19" fmla="*/ 859632 w 2955132"/>
                            <a:gd name="connsiteY19" fmla="*/ 559861 h 807513"/>
                            <a:gd name="connsiteX20" fmla="*/ 1040607 w 2955132"/>
                            <a:gd name="connsiteY20" fmla="*/ 555099 h 807513"/>
                            <a:gd name="connsiteX21" fmla="*/ 1228725 w 2955132"/>
                            <a:gd name="connsiteY21" fmla="*/ 452705 h 807513"/>
                            <a:gd name="connsiteX22" fmla="*/ 1390650 w 2955132"/>
                            <a:gd name="connsiteY22" fmla="*/ 500329 h 807513"/>
                            <a:gd name="connsiteX23" fmla="*/ 1462088 w 2955132"/>
                            <a:gd name="connsiteY23" fmla="*/ 557479 h 807513"/>
                            <a:gd name="connsiteX24" fmla="*/ 1709738 w 2955132"/>
                            <a:gd name="connsiteY24" fmla="*/ 559861 h 807513"/>
                            <a:gd name="connsiteX25" fmla="*/ 2426494 w 2955132"/>
                            <a:gd name="connsiteY25" fmla="*/ 552717 h 807513"/>
                            <a:gd name="connsiteX26" fmla="*/ 2717007 w 2955132"/>
                            <a:gd name="connsiteY26" fmla="*/ 550336 h 807513"/>
                            <a:gd name="connsiteX27" fmla="*/ 2776538 w 2955132"/>
                            <a:gd name="connsiteY27" fmla="*/ 488423 h 807513"/>
                            <a:gd name="connsiteX28" fmla="*/ 2881313 w 2955132"/>
                            <a:gd name="connsiteY28" fmla="*/ 471754 h 807513"/>
                            <a:gd name="connsiteX29" fmla="*/ 2955132 w 2955132"/>
                            <a:gd name="connsiteY29" fmla="*/ 562242 h 807513"/>
                            <a:gd name="connsiteX0" fmla="*/ 0 w 2955132"/>
                            <a:gd name="connsiteY0" fmla="*/ 555099 h 807513"/>
                            <a:gd name="connsiteX1" fmla="*/ 66675 w 2955132"/>
                            <a:gd name="connsiteY1" fmla="*/ 562242 h 807513"/>
                            <a:gd name="connsiteX2" fmla="*/ 111919 w 2955132"/>
                            <a:gd name="connsiteY2" fmla="*/ 516998 h 807513"/>
                            <a:gd name="connsiteX3" fmla="*/ 169068 w 2955132"/>
                            <a:gd name="connsiteY3" fmla="*/ 505091 h 807513"/>
                            <a:gd name="connsiteX4" fmla="*/ 230982 w 2955132"/>
                            <a:gd name="connsiteY4" fmla="*/ 559861 h 807513"/>
                            <a:gd name="connsiteX5" fmla="*/ 278607 w 2955132"/>
                            <a:gd name="connsiteY5" fmla="*/ 564623 h 807513"/>
                            <a:gd name="connsiteX6" fmla="*/ 381000 w 2955132"/>
                            <a:gd name="connsiteY6" fmla="*/ 555098 h 807513"/>
                            <a:gd name="connsiteX7" fmla="*/ 402432 w 2955132"/>
                            <a:gd name="connsiteY7" fmla="*/ 552716 h 807513"/>
                            <a:gd name="connsiteX8" fmla="*/ 457200 w 2955132"/>
                            <a:gd name="connsiteY8" fmla="*/ 619392 h 807513"/>
                            <a:gd name="connsiteX9" fmla="*/ 464344 w 2955132"/>
                            <a:gd name="connsiteY9" fmla="*/ 526523 h 807513"/>
                            <a:gd name="connsiteX10" fmla="*/ 495300 w 2955132"/>
                            <a:gd name="connsiteY10" fmla="*/ 159811 h 807513"/>
                            <a:gd name="connsiteX11" fmla="*/ 514350 w 2955132"/>
                            <a:gd name="connsiteY11" fmla="*/ 5029 h 807513"/>
                            <a:gd name="connsiteX12" fmla="*/ 523875 w 2955132"/>
                            <a:gd name="connsiteY12" fmla="*/ 83611 h 807513"/>
                            <a:gd name="connsiteX13" fmla="*/ 554832 w 2955132"/>
                            <a:gd name="connsiteY13" fmla="*/ 514617 h 807513"/>
                            <a:gd name="connsiteX14" fmla="*/ 564357 w 2955132"/>
                            <a:gd name="connsiteY14" fmla="*/ 714642 h 807513"/>
                            <a:gd name="connsiteX15" fmla="*/ 571500 w 2955132"/>
                            <a:gd name="connsiteY15" fmla="*/ 807511 h 807513"/>
                            <a:gd name="connsiteX16" fmla="*/ 581025 w 2955132"/>
                            <a:gd name="connsiteY16" fmla="*/ 717023 h 807513"/>
                            <a:gd name="connsiteX17" fmla="*/ 595313 w 2955132"/>
                            <a:gd name="connsiteY17" fmla="*/ 569386 h 807513"/>
                            <a:gd name="connsiteX18" fmla="*/ 697707 w 2955132"/>
                            <a:gd name="connsiteY18" fmla="*/ 559860 h 807513"/>
                            <a:gd name="connsiteX19" fmla="*/ 859632 w 2955132"/>
                            <a:gd name="connsiteY19" fmla="*/ 559861 h 807513"/>
                            <a:gd name="connsiteX20" fmla="*/ 1040607 w 2955132"/>
                            <a:gd name="connsiteY20" fmla="*/ 555099 h 807513"/>
                            <a:gd name="connsiteX21" fmla="*/ 1228725 w 2955132"/>
                            <a:gd name="connsiteY21" fmla="*/ 452705 h 807513"/>
                            <a:gd name="connsiteX22" fmla="*/ 1354931 w 2955132"/>
                            <a:gd name="connsiteY22" fmla="*/ 483661 h 807513"/>
                            <a:gd name="connsiteX23" fmla="*/ 1462088 w 2955132"/>
                            <a:gd name="connsiteY23" fmla="*/ 557479 h 807513"/>
                            <a:gd name="connsiteX24" fmla="*/ 1709738 w 2955132"/>
                            <a:gd name="connsiteY24" fmla="*/ 559861 h 807513"/>
                            <a:gd name="connsiteX25" fmla="*/ 2426494 w 2955132"/>
                            <a:gd name="connsiteY25" fmla="*/ 552717 h 807513"/>
                            <a:gd name="connsiteX26" fmla="*/ 2717007 w 2955132"/>
                            <a:gd name="connsiteY26" fmla="*/ 550336 h 807513"/>
                            <a:gd name="connsiteX27" fmla="*/ 2776538 w 2955132"/>
                            <a:gd name="connsiteY27" fmla="*/ 488423 h 807513"/>
                            <a:gd name="connsiteX28" fmla="*/ 2881313 w 2955132"/>
                            <a:gd name="connsiteY28" fmla="*/ 471754 h 807513"/>
                            <a:gd name="connsiteX29" fmla="*/ 2955132 w 2955132"/>
                            <a:gd name="connsiteY29" fmla="*/ 562242 h 807513"/>
                            <a:gd name="connsiteX0" fmla="*/ 0 w 2955132"/>
                            <a:gd name="connsiteY0" fmla="*/ 555099 h 807513"/>
                            <a:gd name="connsiteX1" fmla="*/ 66675 w 2955132"/>
                            <a:gd name="connsiteY1" fmla="*/ 562242 h 807513"/>
                            <a:gd name="connsiteX2" fmla="*/ 111919 w 2955132"/>
                            <a:gd name="connsiteY2" fmla="*/ 516998 h 807513"/>
                            <a:gd name="connsiteX3" fmla="*/ 169068 w 2955132"/>
                            <a:gd name="connsiteY3" fmla="*/ 505091 h 807513"/>
                            <a:gd name="connsiteX4" fmla="*/ 230982 w 2955132"/>
                            <a:gd name="connsiteY4" fmla="*/ 559861 h 807513"/>
                            <a:gd name="connsiteX5" fmla="*/ 278607 w 2955132"/>
                            <a:gd name="connsiteY5" fmla="*/ 564623 h 807513"/>
                            <a:gd name="connsiteX6" fmla="*/ 381000 w 2955132"/>
                            <a:gd name="connsiteY6" fmla="*/ 555098 h 807513"/>
                            <a:gd name="connsiteX7" fmla="*/ 402432 w 2955132"/>
                            <a:gd name="connsiteY7" fmla="*/ 552716 h 807513"/>
                            <a:gd name="connsiteX8" fmla="*/ 457200 w 2955132"/>
                            <a:gd name="connsiteY8" fmla="*/ 619392 h 807513"/>
                            <a:gd name="connsiteX9" fmla="*/ 464344 w 2955132"/>
                            <a:gd name="connsiteY9" fmla="*/ 526523 h 807513"/>
                            <a:gd name="connsiteX10" fmla="*/ 495300 w 2955132"/>
                            <a:gd name="connsiteY10" fmla="*/ 159811 h 807513"/>
                            <a:gd name="connsiteX11" fmla="*/ 514350 w 2955132"/>
                            <a:gd name="connsiteY11" fmla="*/ 5029 h 807513"/>
                            <a:gd name="connsiteX12" fmla="*/ 523875 w 2955132"/>
                            <a:gd name="connsiteY12" fmla="*/ 83611 h 807513"/>
                            <a:gd name="connsiteX13" fmla="*/ 554832 w 2955132"/>
                            <a:gd name="connsiteY13" fmla="*/ 514617 h 807513"/>
                            <a:gd name="connsiteX14" fmla="*/ 564357 w 2955132"/>
                            <a:gd name="connsiteY14" fmla="*/ 714642 h 807513"/>
                            <a:gd name="connsiteX15" fmla="*/ 571500 w 2955132"/>
                            <a:gd name="connsiteY15" fmla="*/ 807511 h 807513"/>
                            <a:gd name="connsiteX16" fmla="*/ 581025 w 2955132"/>
                            <a:gd name="connsiteY16" fmla="*/ 717023 h 807513"/>
                            <a:gd name="connsiteX17" fmla="*/ 595313 w 2955132"/>
                            <a:gd name="connsiteY17" fmla="*/ 569386 h 807513"/>
                            <a:gd name="connsiteX18" fmla="*/ 697707 w 2955132"/>
                            <a:gd name="connsiteY18" fmla="*/ 559860 h 807513"/>
                            <a:gd name="connsiteX19" fmla="*/ 859632 w 2955132"/>
                            <a:gd name="connsiteY19" fmla="*/ 559861 h 807513"/>
                            <a:gd name="connsiteX20" fmla="*/ 1040607 w 2955132"/>
                            <a:gd name="connsiteY20" fmla="*/ 555099 h 807513"/>
                            <a:gd name="connsiteX21" fmla="*/ 1228725 w 2955132"/>
                            <a:gd name="connsiteY21" fmla="*/ 452705 h 807513"/>
                            <a:gd name="connsiteX22" fmla="*/ 1354931 w 2955132"/>
                            <a:gd name="connsiteY22" fmla="*/ 483661 h 807513"/>
                            <a:gd name="connsiteX23" fmla="*/ 1462088 w 2955132"/>
                            <a:gd name="connsiteY23" fmla="*/ 557479 h 807513"/>
                            <a:gd name="connsiteX24" fmla="*/ 1709738 w 2955132"/>
                            <a:gd name="connsiteY24" fmla="*/ 559861 h 807513"/>
                            <a:gd name="connsiteX25" fmla="*/ 2426494 w 2955132"/>
                            <a:gd name="connsiteY25" fmla="*/ 552717 h 807513"/>
                            <a:gd name="connsiteX26" fmla="*/ 2695576 w 2955132"/>
                            <a:gd name="connsiteY26" fmla="*/ 550336 h 807513"/>
                            <a:gd name="connsiteX27" fmla="*/ 2776538 w 2955132"/>
                            <a:gd name="connsiteY27" fmla="*/ 488423 h 807513"/>
                            <a:gd name="connsiteX28" fmla="*/ 2881313 w 2955132"/>
                            <a:gd name="connsiteY28" fmla="*/ 471754 h 807513"/>
                            <a:gd name="connsiteX29" fmla="*/ 2955132 w 2955132"/>
                            <a:gd name="connsiteY29" fmla="*/ 562242 h 807513"/>
                            <a:gd name="connsiteX0" fmla="*/ 0 w 2955132"/>
                            <a:gd name="connsiteY0" fmla="*/ 555099 h 807513"/>
                            <a:gd name="connsiteX1" fmla="*/ 66675 w 2955132"/>
                            <a:gd name="connsiteY1" fmla="*/ 562242 h 807513"/>
                            <a:gd name="connsiteX2" fmla="*/ 111919 w 2955132"/>
                            <a:gd name="connsiteY2" fmla="*/ 516998 h 807513"/>
                            <a:gd name="connsiteX3" fmla="*/ 169068 w 2955132"/>
                            <a:gd name="connsiteY3" fmla="*/ 505091 h 807513"/>
                            <a:gd name="connsiteX4" fmla="*/ 230982 w 2955132"/>
                            <a:gd name="connsiteY4" fmla="*/ 559861 h 807513"/>
                            <a:gd name="connsiteX5" fmla="*/ 278607 w 2955132"/>
                            <a:gd name="connsiteY5" fmla="*/ 564623 h 807513"/>
                            <a:gd name="connsiteX6" fmla="*/ 381000 w 2955132"/>
                            <a:gd name="connsiteY6" fmla="*/ 555098 h 807513"/>
                            <a:gd name="connsiteX7" fmla="*/ 402432 w 2955132"/>
                            <a:gd name="connsiteY7" fmla="*/ 552716 h 807513"/>
                            <a:gd name="connsiteX8" fmla="*/ 457200 w 2955132"/>
                            <a:gd name="connsiteY8" fmla="*/ 619392 h 807513"/>
                            <a:gd name="connsiteX9" fmla="*/ 464344 w 2955132"/>
                            <a:gd name="connsiteY9" fmla="*/ 526523 h 807513"/>
                            <a:gd name="connsiteX10" fmla="*/ 495300 w 2955132"/>
                            <a:gd name="connsiteY10" fmla="*/ 159811 h 807513"/>
                            <a:gd name="connsiteX11" fmla="*/ 514350 w 2955132"/>
                            <a:gd name="connsiteY11" fmla="*/ 5029 h 807513"/>
                            <a:gd name="connsiteX12" fmla="*/ 523875 w 2955132"/>
                            <a:gd name="connsiteY12" fmla="*/ 83611 h 807513"/>
                            <a:gd name="connsiteX13" fmla="*/ 554832 w 2955132"/>
                            <a:gd name="connsiteY13" fmla="*/ 514617 h 807513"/>
                            <a:gd name="connsiteX14" fmla="*/ 564357 w 2955132"/>
                            <a:gd name="connsiteY14" fmla="*/ 714642 h 807513"/>
                            <a:gd name="connsiteX15" fmla="*/ 571500 w 2955132"/>
                            <a:gd name="connsiteY15" fmla="*/ 807511 h 807513"/>
                            <a:gd name="connsiteX16" fmla="*/ 581025 w 2955132"/>
                            <a:gd name="connsiteY16" fmla="*/ 717023 h 807513"/>
                            <a:gd name="connsiteX17" fmla="*/ 595313 w 2955132"/>
                            <a:gd name="connsiteY17" fmla="*/ 569386 h 807513"/>
                            <a:gd name="connsiteX18" fmla="*/ 697707 w 2955132"/>
                            <a:gd name="connsiteY18" fmla="*/ 559860 h 807513"/>
                            <a:gd name="connsiteX19" fmla="*/ 859632 w 2955132"/>
                            <a:gd name="connsiteY19" fmla="*/ 559861 h 807513"/>
                            <a:gd name="connsiteX20" fmla="*/ 1040607 w 2955132"/>
                            <a:gd name="connsiteY20" fmla="*/ 555099 h 807513"/>
                            <a:gd name="connsiteX21" fmla="*/ 1228725 w 2955132"/>
                            <a:gd name="connsiteY21" fmla="*/ 452705 h 807513"/>
                            <a:gd name="connsiteX22" fmla="*/ 1354931 w 2955132"/>
                            <a:gd name="connsiteY22" fmla="*/ 483661 h 807513"/>
                            <a:gd name="connsiteX23" fmla="*/ 1462088 w 2955132"/>
                            <a:gd name="connsiteY23" fmla="*/ 557479 h 807513"/>
                            <a:gd name="connsiteX24" fmla="*/ 1709738 w 2955132"/>
                            <a:gd name="connsiteY24" fmla="*/ 559861 h 807513"/>
                            <a:gd name="connsiteX25" fmla="*/ 2426494 w 2955132"/>
                            <a:gd name="connsiteY25" fmla="*/ 552717 h 807513"/>
                            <a:gd name="connsiteX26" fmla="*/ 2695576 w 2955132"/>
                            <a:gd name="connsiteY26" fmla="*/ 550336 h 807513"/>
                            <a:gd name="connsiteX27" fmla="*/ 2795588 w 2955132"/>
                            <a:gd name="connsiteY27" fmla="*/ 500330 h 807513"/>
                            <a:gd name="connsiteX28" fmla="*/ 2881313 w 2955132"/>
                            <a:gd name="connsiteY28" fmla="*/ 471754 h 807513"/>
                            <a:gd name="connsiteX29" fmla="*/ 2955132 w 2955132"/>
                            <a:gd name="connsiteY29" fmla="*/ 562242 h 807513"/>
                            <a:gd name="connsiteX0" fmla="*/ 0 w 2955132"/>
                            <a:gd name="connsiteY0" fmla="*/ 555099 h 807513"/>
                            <a:gd name="connsiteX1" fmla="*/ 66675 w 2955132"/>
                            <a:gd name="connsiteY1" fmla="*/ 562242 h 807513"/>
                            <a:gd name="connsiteX2" fmla="*/ 111919 w 2955132"/>
                            <a:gd name="connsiteY2" fmla="*/ 516998 h 807513"/>
                            <a:gd name="connsiteX3" fmla="*/ 169068 w 2955132"/>
                            <a:gd name="connsiteY3" fmla="*/ 505091 h 807513"/>
                            <a:gd name="connsiteX4" fmla="*/ 230982 w 2955132"/>
                            <a:gd name="connsiteY4" fmla="*/ 559861 h 807513"/>
                            <a:gd name="connsiteX5" fmla="*/ 278607 w 2955132"/>
                            <a:gd name="connsiteY5" fmla="*/ 564623 h 807513"/>
                            <a:gd name="connsiteX6" fmla="*/ 381000 w 2955132"/>
                            <a:gd name="connsiteY6" fmla="*/ 555098 h 807513"/>
                            <a:gd name="connsiteX7" fmla="*/ 402432 w 2955132"/>
                            <a:gd name="connsiteY7" fmla="*/ 552716 h 807513"/>
                            <a:gd name="connsiteX8" fmla="*/ 457200 w 2955132"/>
                            <a:gd name="connsiteY8" fmla="*/ 619392 h 807513"/>
                            <a:gd name="connsiteX9" fmla="*/ 464344 w 2955132"/>
                            <a:gd name="connsiteY9" fmla="*/ 526523 h 807513"/>
                            <a:gd name="connsiteX10" fmla="*/ 495300 w 2955132"/>
                            <a:gd name="connsiteY10" fmla="*/ 159811 h 807513"/>
                            <a:gd name="connsiteX11" fmla="*/ 514350 w 2955132"/>
                            <a:gd name="connsiteY11" fmla="*/ 5029 h 807513"/>
                            <a:gd name="connsiteX12" fmla="*/ 523875 w 2955132"/>
                            <a:gd name="connsiteY12" fmla="*/ 83611 h 807513"/>
                            <a:gd name="connsiteX13" fmla="*/ 554832 w 2955132"/>
                            <a:gd name="connsiteY13" fmla="*/ 514617 h 807513"/>
                            <a:gd name="connsiteX14" fmla="*/ 564357 w 2955132"/>
                            <a:gd name="connsiteY14" fmla="*/ 714642 h 807513"/>
                            <a:gd name="connsiteX15" fmla="*/ 571500 w 2955132"/>
                            <a:gd name="connsiteY15" fmla="*/ 807511 h 807513"/>
                            <a:gd name="connsiteX16" fmla="*/ 581025 w 2955132"/>
                            <a:gd name="connsiteY16" fmla="*/ 717023 h 807513"/>
                            <a:gd name="connsiteX17" fmla="*/ 595313 w 2955132"/>
                            <a:gd name="connsiteY17" fmla="*/ 569386 h 807513"/>
                            <a:gd name="connsiteX18" fmla="*/ 697707 w 2955132"/>
                            <a:gd name="connsiteY18" fmla="*/ 559860 h 807513"/>
                            <a:gd name="connsiteX19" fmla="*/ 859632 w 2955132"/>
                            <a:gd name="connsiteY19" fmla="*/ 559861 h 807513"/>
                            <a:gd name="connsiteX20" fmla="*/ 1040607 w 2955132"/>
                            <a:gd name="connsiteY20" fmla="*/ 555099 h 807513"/>
                            <a:gd name="connsiteX21" fmla="*/ 1228725 w 2955132"/>
                            <a:gd name="connsiteY21" fmla="*/ 452705 h 807513"/>
                            <a:gd name="connsiteX22" fmla="*/ 1354931 w 2955132"/>
                            <a:gd name="connsiteY22" fmla="*/ 483661 h 807513"/>
                            <a:gd name="connsiteX23" fmla="*/ 1462088 w 2955132"/>
                            <a:gd name="connsiteY23" fmla="*/ 557479 h 807513"/>
                            <a:gd name="connsiteX24" fmla="*/ 1709738 w 2955132"/>
                            <a:gd name="connsiteY24" fmla="*/ 559861 h 807513"/>
                            <a:gd name="connsiteX25" fmla="*/ 2426494 w 2955132"/>
                            <a:gd name="connsiteY25" fmla="*/ 552717 h 807513"/>
                            <a:gd name="connsiteX26" fmla="*/ 2695576 w 2955132"/>
                            <a:gd name="connsiteY26" fmla="*/ 550336 h 807513"/>
                            <a:gd name="connsiteX27" fmla="*/ 2795588 w 2955132"/>
                            <a:gd name="connsiteY27" fmla="*/ 500330 h 807513"/>
                            <a:gd name="connsiteX28" fmla="*/ 2881313 w 2955132"/>
                            <a:gd name="connsiteY28" fmla="*/ 481279 h 807513"/>
                            <a:gd name="connsiteX29" fmla="*/ 2955132 w 2955132"/>
                            <a:gd name="connsiteY29" fmla="*/ 562242 h 807513"/>
                            <a:gd name="connsiteX0" fmla="*/ 0 w 2955132"/>
                            <a:gd name="connsiteY0" fmla="*/ 555099 h 807513"/>
                            <a:gd name="connsiteX1" fmla="*/ 66675 w 2955132"/>
                            <a:gd name="connsiteY1" fmla="*/ 562242 h 807513"/>
                            <a:gd name="connsiteX2" fmla="*/ 111919 w 2955132"/>
                            <a:gd name="connsiteY2" fmla="*/ 516998 h 807513"/>
                            <a:gd name="connsiteX3" fmla="*/ 169068 w 2955132"/>
                            <a:gd name="connsiteY3" fmla="*/ 505091 h 807513"/>
                            <a:gd name="connsiteX4" fmla="*/ 230982 w 2955132"/>
                            <a:gd name="connsiteY4" fmla="*/ 559861 h 807513"/>
                            <a:gd name="connsiteX5" fmla="*/ 278607 w 2955132"/>
                            <a:gd name="connsiteY5" fmla="*/ 564623 h 807513"/>
                            <a:gd name="connsiteX6" fmla="*/ 381000 w 2955132"/>
                            <a:gd name="connsiteY6" fmla="*/ 555098 h 807513"/>
                            <a:gd name="connsiteX7" fmla="*/ 402432 w 2955132"/>
                            <a:gd name="connsiteY7" fmla="*/ 552716 h 807513"/>
                            <a:gd name="connsiteX8" fmla="*/ 457200 w 2955132"/>
                            <a:gd name="connsiteY8" fmla="*/ 619392 h 807513"/>
                            <a:gd name="connsiteX9" fmla="*/ 464344 w 2955132"/>
                            <a:gd name="connsiteY9" fmla="*/ 526523 h 807513"/>
                            <a:gd name="connsiteX10" fmla="*/ 495300 w 2955132"/>
                            <a:gd name="connsiteY10" fmla="*/ 159811 h 807513"/>
                            <a:gd name="connsiteX11" fmla="*/ 514350 w 2955132"/>
                            <a:gd name="connsiteY11" fmla="*/ 5029 h 807513"/>
                            <a:gd name="connsiteX12" fmla="*/ 523875 w 2955132"/>
                            <a:gd name="connsiteY12" fmla="*/ 83611 h 807513"/>
                            <a:gd name="connsiteX13" fmla="*/ 554832 w 2955132"/>
                            <a:gd name="connsiteY13" fmla="*/ 514617 h 807513"/>
                            <a:gd name="connsiteX14" fmla="*/ 564357 w 2955132"/>
                            <a:gd name="connsiteY14" fmla="*/ 714642 h 807513"/>
                            <a:gd name="connsiteX15" fmla="*/ 571500 w 2955132"/>
                            <a:gd name="connsiteY15" fmla="*/ 807511 h 807513"/>
                            <a:gd name="connsiteX16" fmla="*/ 581025 w 2955132"/>
                            <a:gd name="connsiteY16" fmla="*/ 717023 h 807513"/>
                            <a:gd name="connsiteX17" fmla="*/ 595313 w 2955132"/>
                            <a:gd name="connsiteY17" fmla="*/ 569386 h 807513"/>
                            <a:gd name="connsiteX18" fmla="*/ 697707 w 2955132"/>
                            <a:gd name="connsiteY18" fmla="*/ 559860 h 807513"/>
                            <a:gd name="connsiteX19" fmla="*/ 859632 w 2955132"/>
                            <a:gd name="connsiteY19" fmla="*/ 559861 h 807513"/>
                            <a:gd name="connsiteX20" fmla="*/ 1040607 w 2955132"/>
                            <a:gd name="connsiteY20" fmla="*/ 555099 h 807513"/>
                            <a:gd name="connsiteX21" fmla="*/ 1228725 w 2955132"/>
                            <a:gd name="connsiteY21" fmla="*/ 452705 h 807513"/>
                            <a:gd name="connsiteX22" fmla="*/ 1354931 w 2955132"/>
                            <a:gd name="connsiteY22" fmla="*/ 483661 h 807513"/>
                            <a:gd name="connsiteX23" fmla="*/ 1462088 w 2955132"/>
                            <a:gd name="connsiteY23" fmla="*/ 557479 h 807513"/>
                            <a:gd name="connsiteX24" fmla="*/ 1709738 w 2955132"/>
                            <a:gd name="connsiteY24" fmla="*/ 559861 h 807513"/>
                            <a:gd name="connsiteX25" fmla="*/ 2426494 w 2955132"/>
                            <a:gd name="connsiteY25" fmla="*/ 552717 h 807513"/>
                            <a:gd name="connsiteX26" fmla="*/ 2695576 w 2955132"/>
                            <a:gd name="connsiteY26" fmla="*/ 550336 h 807513"/>
                            <a:gd name="connsiteX27" fmla="*/ 2795588 w 2955132"/>
                            <a:gd name="connsiteY27" fmla="*/ 500330 h 807513"/>
                            <a:gd name="connsiteX28" fmla="*/ 2881313 w 2955132"/>
                            <a:gd name="connsiteY28" fmla="*/ 481279 h 807513"/>
                            <a:gd name="connsiteX29" fmla="*/ 2955132 w 2955132"/>
                            <a:gd name="connsiteY29" fmla="*/ 562242 h 807513"/>
                            <a:gd name="connsiteX0" fmla="*/ 0 w 2955132"/>
                            <a:gd name="connsiteY0" fmla="*/ 555099 h 807513"/>
                            <a:gd name="connsiteX1" fmla="*/ 66675 w 2955132"/>
                            <a:gd name="connsiteY1" fmla="*/ 562242 h 807513"/>
                            <a:gd name="connsiteX2" fmla="*/ 111919 w 2955132"/>
                            <a:gd name="connsiteY2" fmla="*/ 516998 h 807513"/>
                            <a:gd name="connsiteX3" fmla="*/ 169068 w 2955132"/>
                            <a:gd name="connsiteY3" fmla="*/ 505091 h 807513"/>
                            <a:gd name="connsiteX4" fmla="*/ 230982 w 2955132"/>
                            <a:gd name="connsiteY4" fmla="*/ 559861 h 807513"/>
                            <a:gd name="connsiteX5" fmla="*/ 278607 w 2955132"/>
                            <a:gd name="connsiteY5" fmla="*/ 564623 h 807513"/>
                            <a:gd name="connsiteX6" fmla="*/ 381000 w 2955132"/>
                            <a:gd name="connsiteY6" fmla="*/ 555098 h 807513"/>
                            <a:gd name="connsiteX7" fmla="*/ 402432 w 2955132"/>
                            <a:gd name="connsiteY7" fmla="*/ 552716 h 807513"/>
                            <a:gd name="connsiteX8" fmla="*/ 457200 w 2955132"/>
                            <a:gd name="connsiteY8" fmla="*/ 619392 h 807513"/>
                            <a:gd name="connsiteX9" fmla="*/ 464344 w 2955132"/>
                            <a:gd name="connsiteY9" fmla="*/ 526523 h 807513"/>
                            <a:gd name="connsiteX10" fmla="*/ 495300 w 2955132"/>
                            <a:gd name="connsiteY10" fmla="*/ 159811 h 807513"/>
                            <a:gd name="connsiteX11" fmla="*/ 514350 w 2955132"/>
                            <a:gd name="connsiteY11" fmla="*/ 5029 h 807513"/>
                            <a:gd name="connsiteX12" fmla="*/ 523875 w 2955132"/>
                            <a:gd name="connsiteY12" fmla="*/ 83611 h 807513"/>
                            <a:gd name="connsiteX13" fmla="*/ 554832 w 2955132"/>
                            <a:gd name="connsiteY13" fmla="*/ 514617 h 807513"/>
                            <a:gd name="connsiteX14" fmla="*/ 564357 w 2955132"/>
                            <a:gd name="connsiteY14" fmla="*/ 714642 h 807513"/>
                            <a:gd name="connsiteX15" fmla="*/ 571500 w 2955132"/>
                            <a:gd name="connsiteY15" fmla="*/ 807511 h 807513"/>
                            <a:gd name="connsiteX16" fmla="*/ 581025 w 2955132"/>
                            <a:gd name="connsiteY16" fmla="*/ 717023 h 807513"/>
                            <a:gd name="connsiteX17" fmla="*/ 595313 w 2955132"/>
                            <a:gd name="connsiteY17" fmla="*/ 569386 h 807513"/>
                            <a:gd name="connsiteX18" fmla="*/ 697707 w 2955132"/>
                            <a:gd name="connsiteY18" fmla="*/ 559860 h 807513"/>
                            <a:gd name="connsiteX19" fmla="*/ 859632 w 2955132"/>
                            <a:gd name="connsiteY19" fmla="*/ 559861 h 807513"/>
                            <a:gd name="connsiteX20" fmla="*/ 1040607 w 2955132"/>
                            <a:gd name="connsiteY20" fmla="*/ 555099 h 807513"/>
                            <a:gd name="connsiteX21" fmla="*/ 1228725 w 2955132"/>
                            <a:gd name="connsiteY21" fmla="*/ 452705 h 807513"/>
                            <a:gd name="connsiteX22" fmla="*/ 1354931 w 2955132"/>
                            <a:gd name="connsiteY22" fmla="*/ 483661 h 807513"/>
                            <a:gd name="connsiteX23" fmla="*/ 1462088 w 2955132"/>
                            <a:gd name="connsiteY23" fmla="*/ 557479 h 807513"/>
                            <a:gd name="connsiteX24" fmla="*/ 1709738 w 2955132"/>
                            <a:gd name="connsiteY24" fmla="*/ 559861 h 807513"/>
                            <a:gd name="connsiteX25" fmla="*/ 2426494 w 2955132"/>
                            <a:gd name="connsiteY25" fmla="*/ 552717 h 807513"/>
                            <a:gd name="connsiteX26" fmla="*/ 2695576 w 2955132"/>
                            <a:gd name="connsiteY26" fmla="*/ 550336 h 807513"/>
                            <a:gd name="connsiteX27" fmla="*/ 2795588 w 2955132"/>
                            <a:gd name="connsiteY27" fmla="*/ 500330 h 807513"/>
                            <a:gd name="connsiteX28" fmla="*/ 2881313 w 2955132"/>
                            <a:gd name="connsiteY28" fmla="*/ 481279 h 807513"/>
                            <a:gd name="connsiteX29" fmla="*/ 2955132 w 2955132"/>
                            <a:gd name="connsiteY29" fmla="*/ 562242 h 807513"/>
                            <a:gd name="connsiteX0" fmla="*/ 0 w 2955132"/>
                            <a:gd name="connsiteY0" fmla="*/ 555099 h 807513"/>
                            <a:gd name="connsiteX1" fmla="*/ 66675 w 2955132"/>
                            <a:gd name="connsiteY1" fmla="*/ 562242 h 807513"/>
                            <a:gd name="connsiteX2" fmla="*/ 111919 w 2955132"/>
                            <a:gd name="connsiteY2" fmla="*/ 516998 h 807513"/>
                            <a:gd name="connsiteX3" fmla="*/ 169068 w 2955132"/>
                            <a:gd name="connsiteY3" fmla="*/ 505091 h 807513"/>
                            <a:gd name="connsiteX4" fmla="*/ 230982 w 2955132"/>
                            <a:gd name="connsiteY4" fmla="*/ 559861 h 807513"/>
                            <a:gd name="connsiteX5" fmla="*/ 278607 w 2955132"/>
                            <a:gd name="connsiteY5" fmla="*/ 564623 h 807513"/>
                            <a:gd name="connsiteX6" fmla="*/ 381000 w 2955132"/>
                            <a:gd name="connsiteY6" fmla="*/ 555098 h 807513"/>
                            <a:gd name="connsiteX7" fmla="*/ 402432 w 2955132"/>
                            <a:gd name="connsiteY7" fmla="*/ 552716 h 807513"/>
                            <a:gd name="connsiteX8" fmla="*/ 457200 w 2955132"/>
                            <a:gd name="connsiteY8" fmla="*/ 619392 h 807513"/>
                            <a:gd name="connsiteX9" fmla="*/ 464344 w 2955132"/>
                            <a:gd name="connsiteY9" fmla="*/ 526523 h 807513"/>
                            <a:gd name="connsiteX10" fmla="*/ 495300 w 2955132"/>
                            <a:gd name="connsiteY10" fmla="*/ 159811 h 807513"/>
                            <a:gd name="connsiteX11" fmla="*/ 514350 w 2955132"/>
                            <a:gd name="connsiteY11" fmla="*/ 5029 h 807513"/>
                            <a:gd name="connsiteX12" fmla="*/ 523875 w 2955132"/>
                            <a:gd name="connsiteY12" fmla="*/ 83611 h 807513"/>
                            <a:gd name="connsiteX13" fmla="*/ 554832 w 2955132"/>
                            <a:gd name="connsiteY13" fmla="*/ 514617 h 807513"/>
                            <a:gd name="connsiteX14" fmla="*/ 564357 w 2955132"/>
                            <a:gd name="connsiteY14" fmla="*/ 714642 h 807513"/>
                            <a:gd name="connsiteX15" fmla="*/ 571500 w 2955132"/>
                            <a:gd name="connsiteY15" fmla="*/ 807511 h 807513"/>
                            <a:gd name="connsiteX16" fmla="*/ 581025 w 2955132"/>
                            <a:gd name="connsiteY16" fmla="*/ 717023 h 807513"/>
                            <a:gd name="connsiteX17" fmla="*/ 595313 w 2955132"/>
                            <a:gd name="connsiteY17" fmla="*/ 569386 h 807513"/>
                            <a:gd name="connsiteX18" fmla="*/ 697707 w 2955132"/>
                            <a:gd name="connsiteY18" fmla="*/ 559860 h 807513"/>
                            <a:gd name="connsiteX19" fmla="*/ 859632 w 2955132"/>
                            <a:gd name="connsiteY19" fmla="*/ 559861 h 807513"/>
                            <a:gd name="connsiteX20" fmla="*/ 1040607 w 2955132"/>
                            <a:gd name="connsiteY20" fmla="*/ 555099 h 807513"/>
                            <a:gd name="connsiteX21" fmla="*/ 1228725 w 2955132"/>
                            <a:gd name="connsiteY21" fmla="*/ 452705 h 807513"/>
                            <a:gd name="connsiteX22" fmla="*/ 1354931 w 2955132"/>
                            <a:gd name="connsiteY22" fmla="*/ 483661 h 807513"/>
                            <a:gd name="connsiteX23" fmla="*/ 1462088 w 2955132"/>
                            <a:gd name="connsiteY23" fmla="*/ 557479 h 807513"/>
                            <a:gd name="connsiteX24" fmla="*/ 1709738 w 2955132"/>
                            <a:gd name="connsiteY24" fmla="*/ 559861 h 807513"/>
                            <a:gd name="connsiteX25" fmla="*/ 2426494 w 2955132"/>
                            <a:gd name="connsiteY25" fmla="*/ 552717 h 807513"/>
                            <a:gd name="connsiteX26" fmla="*/ 2709863 w 2955132"/>
                            <a:gd name="connsiteY26" fmla="*/ 552717 h 807513"/>
                            <a:gd name="connsiteX27" fmla="*/ 2795588 w 2955132"/>
                            <a:gd name="connsiteY27" fmla="*/ 500330 h 807513"/>
                            <a:gd name="connsiteX28" fmla="*/ 2881313 w 2955132"/>
                            <a:gd name="connsiteY28" fmla="*/ 481279 h 807513"/>
                            <a:gd name="connsiteX29" fmla="*/ 2955132 w 2955132"/>
                            <a:gd name="connsiteY29" fmla="*/ 562242 h 807513"/>
                            <a:gd name="connsiteX0" fmla="*/ 0 w 2955132"/>
                            <a:gd name="connsiteY0" fmla="*/ 555099 h 807513"/>
                            <a:gd name="connsiteX1" fmla="*/ 66675 w 2955132"/>
                            <a:gd name="connsiteY1" fmla="*/ 562242 h 807513"/>
                            <a:gd name="connsiteX2" fmla="*/ 111919 w 2955132"/>
                            <a:gd name="connsiteY2" fmla="*/ 516998 h 807513"/>
                            <a:gd name="connsiteX3" fmla="*/ 169068 w 2955132"/>
                            <a:gd name="connsiteY3" fmla="*/ 505091 h 807513"/>
                            <a:gd name="connsiteX4" fmla="*/ 230982 w 2955132"/>
                            <a:gd name="connsiteY4" fmla="*/ 559861 h 807513"/>
                            <a:gd name="connsiteX5" fmla="*/ 278607 w 2955132"/>
                            <a:gd name="connsiteY5" fmla="*/ 564623 h 807513"/>
                            <a:gd name="connsiteX6" fmla="*/ 381000 w 2955132"/>
                            <a:gd name="connsiteY6" fmla="*/ 555098 h 807513"/>
                            <a:gd name="connsiteX7" fmla="*/ 402432 w 2955132"/>
                            <a:gd name="connsiteY7" fmla="*/ 552716 h 807513"/>
                            <a:gd name="connsiteX8" fmla="*/ 457200 w 2955132"/>
                            <a:gd name="connsiteY8" fmla="*/ 619392 h 807513"/>
                            <a:gd name="connsiteX9" fmla="*/ 464344 w 2955132"/>
                            <a:gd name="connsiteY9" fmla="*/ 526523 h 807513"/>
                            <a:gd name="connsiteX10" fmla="*/ 495300 w 2955132"/>
                            <a:gd name="connsiteY10" fmla="*/ 159811 h 807513"/>
                            <a:gd name="connsiteX11" fmla="*/ 514350 w 2955132"/>
                            <a:gd name="connsiteY11" fmla="*/ 5029 h 807513"/>
                            <a:gd name="connsiteX12" fmla="*/ 523875 w 2955132"/>
                            <a:gd name="connsiteY12" fmla="*/ 83611 h 807513"/>
                            <a:gd name="connsiteX13" fmla="*/ 554832 w 2955132"/>
                            <a:gd name="connsiteY13" fmla="*/ 514617 h 807513"/>
                            <a:gd name="connsiteX14" fmla="*/ 564357 w 2955132"/>
                            <a:gd name="connsiteY14" fmla="*/ 714642 h 807513"/>
                            <a:gd name="connsiteX15" fmla="*/ 571500 w 2955132"/>
                            <a:gd name="connsiteY15" fmla="*/ 807511 h 807513"/>
                            <a:gd name="connsiteX16" fmla="*/ 581025 w 2955132"/>
                            <a:gd name="connsiteY16" fmla="*/ 717023 h 807513"/>
                            <a:gd name="connsiteX17" fmla="*/ 595313 w 2955132"/>
                            <a:gd name="connsiteY17" fmla="*/ 569386 h 807513"/>
                            <a:gd name="connsiteX18" fmla="*/ 697707 w 2955132"/>
                            <a:gd name="connsiteY18" fmla="*/ 559860 h 807513"/>
                            <a:gd name="connsiteX19" fmla="*/ 859632 w 2955132"/>
                            <a:gd name="connsiteY19" fmla="*/ 559861 h 807513"/>
                            <a:gd name="connsiteX20" fmla="*/ 1040607 w 2955132"/>
                            <a:gd name="connsiteY20" fmla="*/ 555099 h 807513"/>
                            <a:gd name="connsiteX21" fmla="*/ 1228725 w 2955132"/>
                            <a:gd name="connsiteY21" fmla="*/ 452705 h 807513"/>
                            <a:gd name="connsiteX22" fmla="*/ 1354931 w 2955132"/>
                            <a:gd name="connsiteY22" fmla="*/ 483661 h 807513"/>
                            <a:gd name="connsiteX23" fmla="*/ 1462088 w 2955132"/>
                            <a:gd name="connsiteY23" fmla="*/ 557479 h 807513"/>
                            <a:gd name="connsiteX24" fmla="*/ 1709738 w 2955132"/>
                            <a:gd name="connsiteY24" fmla="*/ 559861 h 807513"/>
                            <a:gd name="connsiteX25" fmla="*/ 2426494 w 2955132"/>
                            <a:gd name="connsiteY25" fmla="*/ 552717 h 807513"/>
                            <a:gd name="connsiteX26" fmla="*/ 2707482 w 2955132"/>
                            <a:gd name="connsiteY26" fmla="*/ 545573 h 807513"/>
                            <a:gd name="connsiteX27" fmla="*/ 2795588 w 2955132"/>
                            <a:gd name="connsiteY27" fmla="*/ 500330 h 807513"/>
                            <a:gd name="connsiteX28" fmla="*/ 2881313 w 2955132"/>
                            <a:gd name="connsiteY28" fmla="*/ 481279 h 807513"/>
                            <a:gd name="connsiteX29" fmla="*/ 2955132 w 2955132"/>
                            <a:gd name="connsiteY29" fmla="*/ 562242 h 807513"/>
                            <a:gd name="connsiteX0" fmla="*/ 0 w 2955132"/>
                            <a:gd name="connsiteY0" fmla="*/ 555099 h 807513"/>
                            <a:gd name="connsiteX1" fmla="*/ 66675 w 2955132"/>
                            <a:gd name="connsiteY1" fmla="*/ 562242 h 807513"/>
                            <a:gd name="connsiteX2" fmla="*/ 111919 w 2955132"/>
                            <a:gd name="connsiteY2" fmla="*/ 516998 h 807513"/>
                            <a:gd name="connsiteX3" fmla="*/ 169068 w 2955132"/>
                            <a:gd name="connsiteY3" fmla="*/ 505091 h 807513"/>
                            <a:gd name="connsiteX4" fmla="*/ 230982 w 2955132"/>
                            <a:gd name="connsiteY4" fmla="*/ 559861 h 807513"/>
                            <a:gd name="connsiteX5" fmla="*/ 278607 w 2955132"/>
                            <a:gd name="connsiteY5" fmla="*/ 564623 h 807513"/>
                            <a:gd name="connsiteX6" fmla="*/ 381000 w 2955132"/>
                            <a:gd name="connsiteY6" fmla="*/ 555098 h 807513"/>
                            <a:gd name="connsiteX7" fmla="*/ 402432 w 2955132"/>
                            <a:gd name="connsiteY7" fmla="*/ 552716 h 807513"/>
                            <a:gd name="connsiteX8" fmla="*/ 457200 w 2955132"/>
                            <a:gd name="connsiteY8" fmla="*/ 619392 h 807513"/>
                            <a:gd name="connsiteX9" fmla="*/ 464344 w 2955132"/>
                            <a:gd name="connsiteY9" fmla="*/ 526523 h 807513"/>
                            <a:gd name="connsiteX10" fmla="*/ 495300 w 2955132"/>
                            <a:gd name="connsiteY10" fmla="*/ 159811 h 807513"/>
                            <a:gd name="connsiteX11" fmla="*/ 514350 w 2955132"/>
                            <a:gd name="connsiteY11" fmla="*/ 5029 h 807513"/>
                            <a:gd name="connsiteX12" fmla="*/ 523875 w 2955132"/>
                            <a:gd name="connsiteY12" fmla="*/ 83611 h 807513"/>
                            <a:gd name="connsiteX13" fmla="*/ 554832 w 2955132"/>
                            <a:gd name="connsiteY13" fmla="*/ 514617 h 807513"/>
                            <a:gd name="connsiteX14" fmla="*/ 564357 w 2955132"/>
                            <a:gd name="connsiteY14" fmla="*/ 714642 h 807513"/>
                            <a:gd name="connsiteX15" fmla="*/ 571500 w 2955132"/>
                            <a:gd name="connsiteY15" fmla="*/ 807511 h 807513"/>
                            <a:gd name="connsiteX16" fmla="*/ 581025 w 2955132"/>
                            <a:gd name="connsiteY16" fmla="*/ 717023 h 807513"/>
                            <a:gd name="connsiteX17" fmla="*/ 595313 w 2955132"/>
                            <a:gd name="connsiteY17" fmla="*/ 569386 h 807513"/>
                            <a:gd name="connsiteX18" fmla="*/ 697707 w 2955132"/>
                            <a:gd name="connsiteY18" fmla="*/ 559860 h 807513"/>
                            <a:gd name="connsiteX19" fmla="*/ 859632 w 2955132"/>
                            <a:gd name="connsiteY19" fmla="*/ 559861 h 807513"/>
                            <a:gd name="connsiteX20" fmla="*/ 1040607 w 2955132"/>
                            <a:gd name="connsiteY20" fmla="*/ 555099 h 807513"/>
                            <a:gd name="connsiteX21" fmla="*/ 1228725 w 2955132"/>
                            <a:gd name="connsiteY21" fmla="*/ 452705 h 807513"/>
                            <a:gd name="connsiteX22" fmla="*/ 1354931 w 2955132"/>
                            <a:gd name="connsiteY22" fmla="*/ 483661 h 807513"/>
                            <a:gd name="connsiteX23" fmla="*/ 1462088 w 2955132"/>
                            <a:gd name="connsiteY23" fmla="*/ 557479 h 807513"/>
                            <a:gd name="connsiteX24" fmla="*/ 1709738 w 2955132"/>
                            <a:gd name="connsiteY24" fmla="*/ 559861 h 807513"/>
                            <a:gd name="connsiteX25" fmla="*/ 2426494 w 2955132"/>
                            <a:gd name="connsiteY25" fmla="*/ 552717 h 807513"/>
                            <a:gd name="connsiteX26" fmla="*/ 2707482 w 2955132"/>
                            <a:gd name="connsiteY26" fmla="*/ 545573 h 807513"/>
                            <a:gd name="connsiteX27" fmla="*/ 2776538 w 2955132"/>
                            <a:gd name="connsiteY27" fmla="*/ 502711 h 807513"/>
                            <a:gd name="connsiteX28" fmla="*/ 2881313 w 2955132"/>
                            <a:gd name="connsiteY28" fmla="*/ 481279 h 807513"/>
                            <a:gd name="connsiteX29" fmla="*/ 2955132 w 2955132"/>
                            <a:gd name="connsiteY29" fmla="*/ 562242 h 807513"/>
                            <a:gd name="connsiteX0" fmla="*/ 0 w 2955132"/>
                            <a:gd name="connsiteY0" fmla="*/ 555099 h 807513"/>
                            <a:gd name="connsiteX1" fmla="*/ 66675 w 2955132"/>
                            <a:gd name="connsiteY1" fmla="*/ 562242 h 807513"/>
                            <a:gd name="connsiteX2" fmla="*/ 111919 w 2955132"/>
                            <a:gd name="connsiteY2" fmla="*/ 516998 h 807513"/>
                            <a:gd name="connsiteX3" fmla="*/ 169068 w 2955132"/>
                            <a:gd name="connsiteY3" fmla="*/ 505091 h 807513"/>
                            <a:gd name="connsiteX4" fmla="*/ 230982 w 2955132"/>
                            <a:gd name="connsiteY4" fmla="*/ 559861 h 807513"/>
                            <a:gd name="connsiteX5" fmla="*/ 278607 w 2955132"/>
                            <a:gd name="connsiteY5" fmla="*/ 564623 h 807513"/>
                            <a:gd name="connsiteX6" fmla="*/ 381000 w 2955132"/>
                            <a:gd name="connsiteY6" fmla="*/ 555098 h 807513"/>
                            <a:gd name="connsiteX7" fmla="*/ 402432 w 2955132"/>
                            <a:gd name="connsiteY7" fmla="*/ 552716 h 807513"/>
                            <a:gd name="connsiteX8" fmla="*/ 457200 w 2955132"/>
                            <a:gd name="connsiteY8" fmla="*/ 619392 h 807513"/>
                            <a:gd name="connsiteX9" fmla="*/ 464344 w 2955132"/>
                            <a:gd name="connsiteY9" fmla="*/ 526523 h 807513"/>
                            <a:gd name="connsiteX10" fmla="*/ 495300 w 2955132"/>
                            <a:gd name="connsiteY10" fmla="*/ 159811 h 807513"/>
                            <a:gd name="connsiteX11" fmla="*/ 514350 w 2955132"/>
                            <a:gd name="connsiteY11" fmla="*/ 5029 h 807513"/>
                            <a:gd name="connsiteX12" fmla="*/ 523875 w 2955132"/>
                            <a:gd name="connsiteY12" fmla="*/ 83611 h 807513"/>
                            <a:gd name="connsiteX13" fmla="*/ 554832 w 2955132"/>
                            <a:gd name="connsiteY13" fmla="*/ 514617 h 807513"/>
                            <a:gd name="connsiteX14" fmla="*/ 564357 w 2955132"/>
                            <a:gd name="connsiteY14" fmla="*/ 714642 h 807513"/>
                            <a:gd name="connsiteX15" fmla="*/ 571500 w 2955132"/>
                            <a:gd name="connsiteY15" fmla="*/ 807511 h 807513"/>
                            <a:gd name="connsiteX16" fmla="*/ 581025 w 2955132"/>
                            <a:gd name="connsiteY16" fmla="*/ 717023 h 807513"/>
                            <a:gd name="connsiteX17" fmla="*/ 595313 w 2955132"/>
                            <a:gd name="connsiteY17" fmla="*/ 569386 h 807513"/>
                            <a:gd name="connsiteX18" fmla="*/ 697707 w 2955132"/>
                            <a:gd name="connsiteY18" fmla="*/ 559860 h 807513"/>
                            <a:gd name="connsiteX19" fmla="*/ 859632 w 2955132"/>
                            <a:gd name="connsiteY19" fmla="*/ 559861 h 807513"/>
                            <a:gd name="connsiteX20" fmla="*/ 1040607 w 2955132"/>
                            <a:gd name="connsiteY20" fmla="*/ 555099 h 807513"/>
                            <a:gd name="connsiteX21" fmla="*/ 1228725 w 2955132"/>
                            <a:gd name="connsiteY21" fmla="*/ 452705 h 807513"/>
                            <a:gd name="connsiteX22" fmla="*/ 1354931 w 2955132"/>
                            <a:gd name="connsiteY22" fmla="*/ 483661 h 807513"/>
                            <a:gd name="connsiteX23" fmla="*/ 1462088 w 2955132"/>
                            <a:gd name="connsiteY23" fmla="*/ 557479 h 807513"/>
                            <a:gd name="connsiteX24" fmla="*/ 1709738 w 2955132"/>
                            <a:gd name="connsiteY24" fmla="*/ 559861 h 807513"/>
                            <a:gd name="connsiteX25" fmla="*/ 2426494 w 2955132"/>
                            <a:gd name="connsiteY25" fmla="*/ 552717 h 807513"/>
                            <a:gd name="connsiteX26" fmla="*/ 2707482 w 2955132"/>
                            <a:gd name="connsiteY26" fmla="*/ 545573 h 807513"/>
                            <a:gd name="connsiteX27" fmla="*/ 2776538 w 2955132"/>
                            <a:gd name="connsiteY27" fmla="*/ 502711 h 807513"/>
                            <a:gd name="connsiteX28" fmla="*/ 2881313 w 2955132"/>
                            <a:gd name="connsiteY28" fmla="*/ 481279 h 807513"/>
                            <a:gd name="connsiteX29" fmla="*/ 2955132 w 2955132"/>
                            <a:gd name="connsiteY29" fmla="*/ 562242 h 807513"/>
                            <a:gd name="connsiteX0" fmla="*/ 0 w 2955132"/>
                            <a:gd name="connsiteY0" fmla="*/ 555099 h 807513"/>
                            <a:gd name="connsiteX1" fmla="*/ 66675 w 2955132"/>
                            <a:gd name="connsiteY1" fmla="*/ 562242 h 807513"/>
                            <a:gd name="connsiteX2" fmla="*/ 111919 w 2955132"/>
                            <a:gd name="connsiteY2" fmla="*/ 516998 h 807513"/>
                            <a:gd name="connsiteX3" fmla="*/ 169068 w 2955132"/>
                            <a:gd name="connsiteY3" fmla="*/ 505091 h 807513"/>
                            <a:gd name="connsiteX4" fmla="*/ 230982 w 2955132"/>
                            <a:gd name="connsiteY4" fmla="*/ 559861 h 807513"/>
                            <a:gd name="connsiteX5" fmla="*/ 278607 w 2955132"/>
                            <a:gd name="connsiteY5" fmla="*/ 564623 h 807513"/>
                            <a:gd name="connsiteX6" fmla="*/ 381000 w 2955132"/>
                            <a:gd name="connsiteY6" fmla="*/ 555098 h 807513"/>
                            <a:gd name="connsiteX7" fmla="*/ 402432 w 2955132"/>
                            <a:gd name="connsiteY7" fmla="*/ 552716 h 807513"/>
                            <a:gd name="connsiteX8" fmla="*/ 457200 w 2955132"/>
                            <a:gd name="connsiteY8" fmla="*/ 619392 h 807513"/>
                            <a:gd name="connsiteX9" fmla="*/ 464344 w 2955132"/>
                            <a:gd name="connsiteY9" fmla="*/ 526523 h 807513"/>
                            <a:gd name="connsiteX10" fmla="*/ 495300 w 2955132"/>
                            <a:gd name="connsiteY10" fmla="*/ 159811 h 807513"/>
                            <a:gd name="connsiteX11" fmla="*/ 514350 w 2955132"/>
                            <a:gd name="connsiteY11" fmla="*/ 5029 h 807513"/>
                            <a:gd name="connsiteX12" fmla="*/ 523875 w 2955132"/>
                            <a:gd name="connsiteY12" fmla="*/ 83611 h 807513"/>
                            <a:gd name="connsiteX13" fmla="*/ 554832 w 2955132"/>
                            <a:gd name="connsiteY13" fmla="*/ 514617 h 807513"/>
                            <a:gd name="connsiteX14" fmla="*/ 564357 w 2955132"/>
                            <a:gd name="connsiteY14" fmla="*/ 714642 h 807513"/>
                            <a:gd name="connsiteX15" fmla="*/ 571500 w 2955132"/>
                            <a:gd name="connsiteY15" fmla="*/ 807511 h 807513"/>
                            <a:gd name="connsiteX16" fmla="*/ 581025 w 2955132"/>
                            <a:gd name="connsiteY16" fmla="*/ 717023 h 807513"/>
                            <a:gd name="connsiteX17" fmla="*/ 595313 w 2955132"/>
                            <a:gd name="connsiteY17" fmla="*/ 569386 h 807513"/>
                            <a:gd name="connsiteX18" fmla="*/ 697707 w 2955132"/>
                            <a:gd name="connsiteY18" fmla="*/ 559860 h 807513"/>
                            <a:gd name="connsiteX19" fmla="*/ 859632 w 2955132"/>
                            <a:gd name="connsiteY19" fmla="*/ 559861 h 807513"/>
                            <a:gd name="connsiteX20" fmla="*/ 1040607 w 2955132"/>
                            <a:gd name="connsiteY20" fmla="*/ 555099 h 807513"/>
                            <a:gd name="connsiteX21" fmla="*/ 1228725 w 2955132"/>
                            <a:gd name="connsiteY21" fmla="*/ 452705 h 807513"/>
                            <a:gd name="connsiteX22" fmla="*/ 1354931 w 2955132"/>
                            <a:gd name="connsiteY22" fmla="*/ 483661 h 807513"/>
                            <a:gd name="connsiteX23" fmla="*/ 1462088 w 2955132"/>
                            <a:gd name="connsiteY23" fmla="*/ 557479 h 807513"/>
                            <a:gd name="connsiteX24" fmla="*/ 1709738 w 2955132"/>
                            <a:gd name="connsiteY24" fmla="*/ 559861 h 807513"/>
                            <a:gd name="connsiteX25" fmla="*/ 2426494 w 2955132"/>
                            <a:gd name="connsiteY25" fmla="*/ 552717 h 807513"/>
                            <a:gd name="connsiteX26" fmla="*/ 2693194 w 2955132"/>
                            <a:gd name="connsiteY26" fmla="*/ 555098 h 807513"/>
                            <a:gd name="connsiteX27" fmla="*/ 2776538 w 2955132"/>
                            <a:gd name="connsiteY27" fmla="*/ 502711 h 807513"/>
                            <a:gd name="connsiteX28" fmla="*/ 2881313 w 2955132"/>
                            <a:gd name="connsiteY28" fmla="*/ 481279 h 807513"/>
                            <a:gd name="connsiteX29" fmla="*/ 2955132 w 2955132"/>
                            <a:gd name="connsiteY29" fmla="*/ 562242 h 807513"/>
                            <a:gd name="connsiteX0" fmla="*/ 0 w 2955132"/>
                            <a:gd name="connsiteY0" fmla="*/ 555099 h 807513"/>
                            <a:gd name="connsiteX1" fmla="*/ 66675 w 2955132"/>
                            <a:gd name="connsiteY1" fmla="*/ 562242 h 807513"/>
                            <a:gd name="connsiteX2" fmla="*/ 111919 w 2955132"/>
                            <a:gd name="connsiteY2" fmla="*/ 516998 h 807513"/>
                            <a:gd name="connsiteX3" fmla="*/ 169068 w 2955132"/>
                            <a:gd name="connsiteY3" fmla="*/ 505091 h 807513"/>
                            <a:gd name="connsiteX4" fmla="*/ 230982 w 2955132"/>
                            <a:gd name="connsiteY4" fmla="*/ 559861 h 807513"/>
                            <a:gd name="connsiteX5" fmla="*/ 278607 w 2955132"/>
                            <a:gd name="connsiteY5" fmla="*/ 564623 h 807513"/>
                            <a:gd name="connsiteX6" fmla="*/ 381000 w 2955132"/>
                            <a:gd name="connsiteY6" fmla="*/ 555098 h 807513"/>
                            <a:gd name="connsiteX7" fmla="*/ 402432 w 2955132"/>
                            <a:gd name="connsiteY7" fmla="*/ 552716 h 807513"/>
                            <a:gd name="connsiteX8" fmla="*/ 457200 w 2955132"/>
                            <a:gd name="connsiteY8" fmla="*/ 619392 h 807513"/>
                            <a:gd name="connsiteX9" fmla="*/ 464344 w 2955132"/>
                            <a:gd name="connsiteY9" fmla="*/ 526523 h 807513"/>
                            <a:gd name="connsiteX10" fmla="*/ 495300 w 2955132"/>
                            <a:gd name="connsiteY10" fmla="*/ 159811 h 807513"/>
                            <a:gd name="connsiteX11" fmla="*/ 514350 w 2955132"/>
                            <a:gd name="connsiteY11" fmla="*/ 5029 h 807513"/>
                            <a:gd name="connsiteX12" fmla="*/ 523875 w 2955132"/>
                            <a:gd name="connsiteY12" fmla="*/ 83611 h 807513"/>
                            <a:gd name="connsiteX13" fmla="*/ 554832 w 2955132"/>
                            <a:gd name="connsiteY13" fmla="*/ 514617 h 807513"/>
                            <a:gd name="connsiteX14" fmla="*/ 564357 w 2955132"/>
                            <a:gd name="connsiteY14" fmla="*/ 714642 h 807513"/>
                            <a:gd name="connsiteX15" fmla="*/ 571500 w 2955132"/>
                            <a:gd name="connsiteY15" fmla="*/ 807511 h 807513"/>
                            <a:gd name="connsiteX16" fmla="*/ 581025 w 2955132"/>
                            <a:gd name="connsiteY16" fmla="*/ 717023 h 807513"/>
                            <a:gd name="connsiteX17" fmla="*/ 595313 w 2955132"/>
                            <a:gd name="connsiteY17" fmla="*/ 569386 h 807513"/>
                            <a:gd name="connsiteX18" fmla="*/ 697707 w 2955132"/>
                            <a:gd name="connsiteY18" fmla="*/ 559860 h 807513"/>
                            <a:gd name="connsiteX19" fmla="*/ 859632 w 2955132"/>
                            <a:gd name="connsiteY19" fmla="*/ 559861 h 807513"/>
                            <a:gd name="connsiteX20" fmla="*/ 1040607 w 2955132"/>
                            <a:gd name="connsiteY20" fmla="*/ 555099 h 807513"/>
                            <a:gd name="connsiteX21" fmla="*/ 1228725 w 2955132"/>
                            <a:gd name="connsiteY21" fmla="*/ 452705 h 807513"/>
                            <a:gd name="connsiteX22" fmla="*/ 1354931 w 2955132"/>
                            <a:gd name="connsiteY22" fmla="*/ 483661 h 807513"/>
                            <a:gd name="connsiteX23" fmla="*/ 1462088 w 2955132"/>
                            <a:gd name="connsiteY23" fmla="*/ 557479 h 807513"/>
                            <a:gd name="connsiteX24" fmla="*/ 1709738 w 2955132"/>
                            <a:gd name="connsiteY24" fmla="*/ 559861 h 807513"/>
                            <a:gd name="connsiteX25" fmla="*/ 2426494 w 2955132"/>
                            <a:gd name="connsiteY25" fmla="*/ 552717 h 807513"/>
                            <a:gd name="connsiteX26" fmla="*/ 2693194 w 2955132"/>
                            <a:gd name="connsiteY26" fmla="*/ 555098 h 807513"/>
                            <a:gd name="connsiteX27" fmla="*/ 2776538 w 2955132"/>
                            <a:gd name="connsiteY27" fmla="*/ 502711 h 807513"/>
                            <a:gd name="connsiteX28" fmla="*/ 2845594 w 2955132"/>
                            <a:gd name="connsiteY28" fmla="*/ 481279 h 807513"/>
                            <a:gd name="connsiteX29" fmla="*/ 2955132 w 2955132"/>
                            <a:gd name="connsiteY29" fmla="*/ 562242 h 807513"/>
                            <a:gd name="connsiteX0" fmla="*/ 0 w 2921794"/>
                            <a:gd name="connsiteY0" fmla="*/ 555099 h 807513"/>
                            <a:gd name="connsiteX1" fmla="*/ 66675 w 2921794"/>
                            <a:gd name="connsiteY1" fmla="*/ 562242 h 807513"/>
                            <a:gd name="connsiteX2" fmla="*/ 111919 w 2921794"/>
                            <a:gd name="connsiteY2" fmla="*/ 516998 h 807513"/>
                            <a:gd name="connsiteX3" fmla="*/ 169068 w 2921794"/>
                            <a:gd name="connsiteY3" fmla="*/ 505091 h 807513"/>
                            <a:gd name="connsiteX4" fmla="*/ 230982 w 2921794"/>
                            <a:gd name="connsiteY4" fmla="*/ 559861 h 807513"/>
                            <a:gd name="connsiteX5" fmla="*/ 278607 w 2921794"/>
                            <a:gd name="connsiteY5" fmla="*/ 564623 h 807513"/>
                            <a:gd name="connsiteX6" fmla="*/ 381000 w 2921794"/>
                            <a:gd name="connsiteY6" fmla="*/ 555098 h 807513"/>
                            <a:gd name="connsiteX7" fmla="*/ 402432 w 2921794"/>
                            <a:gd name="connsiteY7" fmla="*/ 552716 h 807513"/>
                            <a:gd name="connsiteX8" fmla="*/ 457200 w 2921794"/>
                            <a:gd name="connsiteY8" fmla="*/ 619392 h 807513"/>
                            <a:gd name="connsiteX9" fmla="*/ 464344 w 2921794"/>
                            <a:gd name="connsiteY9" fmla="*/ 526523 h 807513"/>
                            <a:gd name="connsiteX10" fmla="*/ 495300 w 2921794"/>
                            <a:gd name="connsiteY10" fmla="*/ 159811 h 807513"/>
                            <a:gd name="connsiteX11" fmla="*/ 514350 w 2921794"/>
                            <a:gd name="connsiteY11" fmla="*/ 5029 h 807513"/>
                            <a:gd name="connsiteX12" fmla="*/ 523875 w 2921794"/>
                            <a:gd name="connsiteY12" fmla="*/ 83611 h 807513"/>
                            <a:gd name="connsiteX13" fmla="*/ 554832 w 2921794"/>
                            <a:gd name="connsiteY13" fmla="*/ 514617 h 807513"/>
                            <a:gd name="connsiteX14" fmla="*/ 564357 w 2921794"/>
                            <a:gd name="connsiteY14" fmla="*/ 714642 h 807513"/>
                            <a:gd name="connsiteX15" fmla="*/ 571500 w 2921794"/>
                            <a:gd name="connsiteY15" fmla="*/ 807511 h 807513"/>
                            <a:gd name="connsiteX16" fmla="*/ 581025 w 2921794"/>
                            <a:gd name="connsiteY16" fmla="*/ 717023 h 807513"/>
                            <a:gd name="connsiteX17" fmla="*/ 595313 w 2921794"/>
                            <a:gd name="connsiteY17" fmla="*/ 569386 h 807513"/>
                            <a:gd name="connsiteX18" fmla="*/ 697707 w 2921794"/>
                            <a:gd name="connsiteY18" fmla="*/ 559860 h 807513"/>
                            <a:gd name="connsiteX19" fmla="*/ 859632 w 2921794"/>
                            <a:gd name="connsiteY19" fmla="*/ 559861 h 807513"/>
                            <a:gd name="connsiteX20" fmla="*/ 1040607 w 2921794"/>
                            <a:gd name="connsiteY20" fmla="*/ 555099 h 807513"/>
                            <a:gd name="connsiteX21" fmla="*/ 1228725 w 2921794"/>
                            <a:gd name="connsiteY21" fmla="*/ 452705 h 807513"/>
                            <a:gd name="connsiteX22" fmla="*/ 1354931 w 2921794"/>
                            <a:gd name="connsiteY22" fmla="*/ 483661 h 807513"/>
                            <a:gd name="connsiteX23" fmla="*/ 1462088 w 2921794"/>
                            <a:gd name="connsiteY23" fmla="*/ 557479 h 807513"/>
                            <a:gd name="connsiteX24" fmla="*/ 1709738 w 2921794"/>
                            <a:gd name="connsiteY24" fmla="*/ 559861 h 807513"/>
                            <a:gd name="connsiteX25" fmla="*/ 2426494 w 2921794"/>
                            <a:gd name="connsiteY25" fmla="*/ 552717 h 807513"/>
                            <a:gd name="connsiteX26" fmla="*/ 2693194 w 2921794"/>
                            <a:gd name="connsiteY26" fmla="*/ 555098 h 807513"/>
                            <a:gd name="connsiteX27" fmla="*/ 2776538 w 2921794"/>
                            <a:gd name="connsiteY27" fmla="*/ 502711 h 807513"/>
                            <a:gd name="connsiteX28" fmla="*/ 2845594 w 2921794"/>
                            <a:gd name="connsiteY28" fmla="*/ 481279 h 807513"/>
                            <a:gd name="connsiteX29" fmla="*/ 2921794 w 2921794"/>
                            <a:gd name="connsiteY29" fmla="*/ 562242 h 807513"/>
                            <a:gd name="connsiteX0" fmla="*/ 0 w 2921794"/>
                            <a:gd name="connsiteY0" fmla="*/ 555099 h 807513"/>
                            <a:gd name="connsiteX1" fmla="*/ 66675 w 2921794"/>
                            <a:gd name="connsiteY1" fmla="*/ 562242 h 807513"/>
                            <a:gd name="connsiteX2" fmla="*/ 111919 w 2921794"/>
                            <a:gd name="connsiteY2" fmla="*/ 516998 h 807513"/>
                            <a:gd name="connsiteX3" fmla="*/ 169068 w 2921794"/>
                            <a:gd name="connsiteY3" fmla="*/ 505091 h 807513"/>
                            <a:gd name="connsiteX4" fmla="*/ 230982 w 2921794"/>
                            <a:gd name="connsiteY4" fmla="*/ 559861 h 807513"/>
                            <a:gd name="connsiteX5" fmla="*/ 278607 w 2921794"/>
                            <a:gd name="connsiteY5" fmla="*/ 564623 h 807513"/>
                            <a:gd name="connsiteX6" fmla="*/ 381000 w 2921794"/>
                            <a:gd name="connsiteY6" fmla="*/ 555098 h 807513"/>
                            <a:gd name="connsiteX7" fmla="*/ 402432 w 2921794"/>
                            <a:gd name="connsiteY7" fmla="*/ 552716 h 807513"/>
                            <a:gd name="connsiteX8" fmla="*/ 457200 w 2921794"/>
                            <a:gd name="connsiteY8" fmla="*/ 619392 h 807513"/>
                            <a:gd name="connsiteX9" fmla="*/ 464344 w 2921794"/>
                            <a:gd name="connsiteY9" fmla="*/ 526523 h 807513"/>
                            <a:gd name="connsiteX10" fmla="*/ 495300 w 2921794"/>
                            <a:gd name="connsiteY10" fmla="*/ 159811 h 807513"/>
                            <a:gd name="connsiteX11" fmla="*/ 514350 w 2921794"/>
                            <a:gd name="connsiteY11" fmla="*/ 5029 h 807513"/>
                            <a:gd name="connsiteX12" fmla="*/ 523875 w 2921794"/>
                            <a:gd name="connsiteY12" fmla="*/ 83611 h 807513"/>
                            <a:gd name="connsiteX13" fmla="*/ 554832 w 2921794"/>
                            <a:gd name="connsiteY13" fmla="*/ 514617 h 807513"/>
                            <a:gd name="connsiteX14" fmla="*/ 564357 w 2921794"/>
                            <a:gd name="connsiteY14" fmla="*/ 714642 h 807513"/>
                            <a:gd name="connsiteX15" fmla="*/ 571500 w 2921794"/>
                            <a:gd name="connsiteY15" fmla="*/ 807511 h 807513"/>
                            <a:gd name="connsiteX16" fmla="*/ 581025 w 2921794"/>
                            <a:gd name="connsiteY16" fmla="*/ 717023 h 807513"/>
                            <a:gd name="connsiteX17" fmla="*/ 595313 w 2921794"/>
                            <a:gd name="connsiteY17" fmla="*/ 569386 h 807513"/>
                            <a:gd name="connsiteX18" fmla="*/ 697707 w 2921794"/>
                            <a:gd name="connsiteY18" fmla="*/ 559860 h 807513"/>
                            <a:gd name="connsiteX19" fmla="*/ 859632 w 2921794"/>
                            <a:gd name="connsiteY19" fmla="*/ 559861 h 807513"/>
                            <a:gd name="connsiteX20" fmla="*/ 1040607 w 2921794"/>
                            <a:gd name="connsiteY20" fmla="*/ 555099 h 807513"/>
                            <a:gd name="connsiteX21" fmla="*/ 1228725 w 2921794"/>
                            <a:gd name="connsiteY21" fmla="*/ 452705 h 807513"/>
                            <a:gd name="connsiteX22" fmla="*/ 1354931 w 2921794"/>
                            <a:gd name="connsiteY22" fmla="*/ 483661 h 807513"/>
                            <a:gd name="connsiteX23" fmla="*/ 1462088 w 2921794"/>
                            <a:gd name="connsiteY23" fmla="*/ 557479 h 807513"/>
                            <a:gd name="connsiteX24" fmla="*/ 1709738 w 2921794"/>
                            <a:gd name="connsiteY24" fmla="*/ 559861 h 807513"/>
                            <a:gd name="connsiteX25" fmla="*/ 2426494 w 2921794"/>
                            <a:gd name="connsiteY25" fmla="*/ 552717 h 807513"/>
                            <a:gd name="connsiteX26" fmla="*/ 2693194 w 2921794"/>
                            <a:gd name="connsiteY26" fmla="*/ 555098 h 807513"/>
                            <a:gd name="connsiteX27" fmla="*/ 2776538 w 2921794"/>
                            <a:gd name="connsiteY27" fmla="*/ 502711 h 807513"/>
                            <a:gd name="connsiteX28" fmla="*/ 2845594 w 2921794"/>
                            <a:gd name="connsiteY28" fmla="*/ 481279 h 807513"/>
                            <a:gd name="connsiteX29" fmla="*/ 2921794 w 2921794"/>
                            <a:gd name="connsiteY29" fmla="*/ 562242 h 807513"/>
                            <a:gd name="connsiteX0" fmla="*/ 0 w 2921794"/>
                            <a:gd name="connsiteY0" fmla="*/ 555099 h 807513"/>
                            <a:gd name="connsiteX1" fmla="*/ 66675 w 2921794"/>
                            <a:gd name="connsiteY1" fmla="*/ 562242 h 807513"/>
                            <a:gd name="connsiteX2" fmla="*/ 111919 w 2921794"/>
                            <a:gd name="connsiteY2" fmla="*/ 516998 h 807513"/>
                            <a:gd name="connsiteX3" fmla="*/ 169068 w 2921794"/>
                            <a:gd name="connsiteY3" fmla="*/ 505091 h 807513"/>
                            <a:gd name="connsiteX4" fmla="*/ 230982 w 2921794"/>
                            <a:gd name="connsiteY4" fmla="*/ 559861 h 807513"/>
                            <a:gd name="connsiteX5" fmla="*/ 278607 w 2921794"/>
                            <a:gd name="connsiteY5" fmla="*/ 564623 h 807513"/>
                            <a:gd name="connsiteX6" fmla="*/ 381000 w 2921794"/>
                            <a:gd name="connsiteY6" fmla="*/ 555098 h 807513"/>
                            <a:gd name="connsiteX7" fmla="*/ 402432 w 2921794"/>
                            <a:gd name="connsiteY7" fmla="*/ 552716 h 807513"/>
                            <a:gd name="connsiteX8" fmla="*/ 457200 w 2921794"/>
                            <a:gd name="connsiteY8" fmla="*/ 619392 h 807513"/>
                            <a:gd name="connsiteX9" fmla="*/ 464344 w 2921794"/>
                            <a:gd name="connsiteY9" fmla="*/ 526523 h 807513"/>
                            <a:gd name="connsiteX10" fmla="*/ 495300 w 2921794"/>
                            <a:gd name="connsiteY10" fmla="*/ 159811 h 807513"/>
                            <a:gd name="connsiteX11" fmla="*/ 514350 w 2921794"/>
                            <a:gd name="connsiteY11" fmla="*/ 5029 h 807513"/>
                            <a:gd name="connsiteX12" fmla="*/ 523875 w 2921794"/>
                            <a:gd name="connsiteY12" fmla="*/ 83611 h 807513"/>
                            <a:gd name="connsiteX13" fmla="*/ 554832 w 2921794"/>
                            <a:gd name="connsiteY13" fmla="*/ 514617 h 807513"/>
                            <a:gd name="connsiteX14" fmla="*/ 564357 w 2921794"/>
                            <a:gd name="connsiteY14" fmla="*/ 714642 h 807513"/>
                            <a:gd name="connsiteX15" fmla="*/ 571500 w 2921794"/>
                            <a:gd name="connsiteY15" fmla="*/ 807511 h 807513"/>
                            <a:gd name="connsiteX16" fmla="*/ 581025 w 2921794"/>
                            <a:gd name="connsiteY16" fmla="*/ 717023 h 807513"/>
                            <a:gd name="connsiteX17" fmla="*/ 595313 w 2921794"/>
                            <a:gd name="connsiteY17" fmla="*/ 569386 h 807513"/>
                            <a:gd name="connsiteX18" fmla="*/ 697707 w 2921794"/>
                            <a:gd name="connsiteY18" fmla="*/ 559860 h 807513"/>
                            <a:gd name="connsiteX19" fmla="*/ 859632 w 2921794"/>
                            <a:gd name="connsiteY19" fmla="*/ 559861 h 807513"/>
                            <a:gd name="connsiteX20" fmla="*/ 1040607 w 2921794"/>
                            <a:gd name="connsiteY20" fmla="*/ 555099 h 807513"/>
                            <a:gd name="connsiteX21" fmla="*/ 1228725 w 2921794"/>
                            <a:gd name="connsiteY21" fmla="*/ 452705 h 807513"/>
                            <a:gd name="connsiteX22" fmla="*/ 1354931 w 2921794"/>
                            <a:gd name="connsiteY22" fmla="*/ 483661 h 807513"/>
                            <a:gd name="connsiteX23" fmla="*/ 1462088 w 2921794"/>
                            <a:gd name="connsiteY23" fmla="*/ 557479 h 807513"/>
                            <a:gd name="connsiteX24" fmla="*/ 1709738 w 2921794"/>
                            <a:gd name="connsiteY24" fmla="*/ 559861 h 807513"/>
                            <a:gd name="connsiteX25" fmla="*/ 2426494 w 2921794"/>
                            <a:gd name="connsiteY25" fmla="*/ 552717 h 807513"/>
                            <a:gd name="connsiteX26" fmla="*/ 2693194 w 2921794"/>
                            <a:gd name="connsiteY26" fmla="*/ 555098 h 807513"/>
                            <a:gd name="connsiteX27" fmla="*/ 2776538 w 2921794"/>
                            <a:gd name="connsiteY27" fmla="*/ 502711 h 807513"/>
                            <a:gd name="connsiteX28" fmla="*/ 2845594 w 2921794"/>
                            <a:gd name="connsiteY28" fmla="*/ 481279 h 807513"/>
                            <a:gd name="connsiteX29" fmla="*/ 2921794 w 2921794"/>
                            <a:gd name="connsiteY29" fmla="*/ 562242 h 807513"/>
                            <a:gd name="connsiteX0" fmla="*/ 0 w 2921794"/>
                            <a:gd name="connsiteY0" fmla="*/ 555099 h 807513"/>
                            <a:gd name="connsiteX1" fmla="*/ 66675 w 2921794"/>
                            <a:gd name="connsiteY1" fmla="*/ 562242 h 807513"/>
                            <a:gd name="connsiteX2" fmla="*/ 111919 w 2921794"/>
                            <a:gd name="connsiteY2" fmla="*/ 516998 h 807513"/>
                            <a:gd name="connsiteX3" fmla="*/ 169068 w 2921794"/>
                            <a:gd name="connsiteY3" fmla="*/ 505091 h 807513"/>
                            <a:gd name="connsiteX4" fmla="*/ 230982 w 2921794"/>
                            <a:gd name="connsiteY4" fmla="*/ 559861 h 807513"/>
                            <a:gd name="connsiteX5" fmla="*/ 278607 w 2921794"/>
                            <a:gd name="connsiteY5" fmla="*/ 564623 h 807513"/>
                            <a:gd name="connsiteX6" fmla="*/ 381000 w 2921794"/>
                            <a:gd name="connsiteY6" fmla="*/ 555098 h 807513"/>
                            <a:gd name="connsiteX7" fmla="*/ 402432 w 2921794"/>
                            <a:gd name="connsiteY7" fmla="*/ 552716 h 807513"/>
                            <a:gd name="connsiteX8" fmla="*/ 457200 w 2921794"/>
                            <a:gd name="connsiteY8" fmla="*/ 619392 h 807513"/>
                            <a:gd name="connsiteX9" fmla="*/ 464344 w 2921794"/>
                            <a:gd name="connsiteY9" fmla="*/ 526523 h 807513"/>
                            <a:gd name="connsiteX10" fmla="*/ 495300 w 2921794"/>
                            <a:gd name="connsiteY10" fmla="*/ 159811 h 807513"/>
                            <a:gd name="connsiteX11" fmla="*/ 514350 w 2921794"/>
                            <a:gd name="connsiteY11" fmla="*/ 5029 h 807513"/>
                            <a:gd name="connsiteX12" fmla="*/ 523875 w 2921794"/>
                            <a:gd name="connsiteY12" fmla="*/ 83611 h 807513"/>
                            <a:gd name="connsiteX13" fmla="*/ 554832 w 2921794"/>
                            <a:gd name="connsiteY13" fmla="*/ 514617 h 807513"/>
                            <a:gd name="connsiteX14" fmla="*/ 564357 w 2921794"/>
                            <a:gd name="connsiteY14" fmla="*/ 714642 h 807513"/>
                            <a:gd name="connsiteX15" fmla="*/ 571500 w 2921794"/>
                            <a:gd name="connsiteY15" fmla="*/ 807511 h 807513"/>
                            <a:gd name="connsiteX16" fmla="*/ 581025 w 2921794"/>
                            <a:gd name="connsiteY16" fmla="*/ 717023 h 807513"/>
                            <a:gd name="connsiteX17" fmla="*/ 595313 w 2921794"/>
                            <a:gd name="connsiteY17" fmla="*/ 569386 h 807513"/>
                            <a:gd name="connsiteX18" fmla="*/ 697707 w 2921794"/>
                            <a:gd name="connsiteY18" fmla="*/ 559860 h 807513"/>
                            <a:gd name="connsiteX19" fmla="*/ 859632 w 2921794"/>
                            <a:gd name="connsiteY19" fmla="*/ 559861 h 807513"/>
                            <a:gd name="connsiteX20" fmla="*/ 1040607 w 2921794"/>
                            <a:gd name="connsiteY20" fmla="*/ 555099 h 807513"/>
                            <a:gd name="connsiteX21" fmla="*/ 1228725 w 2921794"/>
                            <a:gd name="connsiteY21" fmla="*/ 452705 h 807513"/>
                            <a:gd name="connsiteX22" fmla="*/ 1354931 w 2921794"/>
                            <a:gd name="connsiteY22" fmla="*/ 483661 h 807513"/>
                            <a:gd name="connsiteX23" fmla="*/ 1462088 w 2921794"/>
                            <a:gd name="connsiteY23" fmla="*/ 557479 h 807513"/>
                            <a:gd name="connsiteX24" fmla="*/ 1709738 w 2921794"/>
                            <a:gd name="connsiteY24" fmla="*/ 559861 h 807513"/>
                            <a:gd name="connsiteX25" fmla="*/ 2426494 w 2921794"/>
                            <a:gd name="connsiteY25" fmla="*/ 552717 h 807513"/>
                            <a:gd name="connsiteX26" fmla="*/ 2693194 w 2921794"/>
                            <a:gd name="connsiteY26" fmla="*/ 555098 h 807513"/>
                            <a:gd name="connsiteX27" fmla="*/ 2776538 w 2921794"/>
                            <a:gd name="connsiteY27" fmla="*/ 502711 h 807513"/>
                            <a:gd name="connsiteX28" fmla="*/ 2857500 w 2921794"/>
                            <a:gd name="connsiteY28" fmla="*/ 478897 h 807513"/>
                            <a:gd name="connsiteX29" fmla="*/ 2921794 w 2921794"/>
                            <a:gd name="connsiteY29" fmla="*/ 562242 h 807513"/>
                            <a:gd name="connsiteX0" fmla="*/ 0 w 2921794"/>
                            <a:gd name="connsiteY0" fmla="*/ 555099 h 807513"/>
                            <a:gd name="connsiteX1" fmla="*/ 66675 w 2921794"/>
                            <a:gd name="connsiteY1" fmla="*/ 562242 h 807513"/>
                            <a:gd name="connsiteX2" fmla="*/ 111919 w 2921794"/>
                            <a:gd name="connsiteY2" fmla="*/ 516998 h 807513"/>
                            <a:gd name="connsiteX3" fmla="*/ 169068 w 2921794"/>
                            <a:gd name="connsiteY3" fmla="*/ 505091 h 807513"/>
                            <a:gd name="connsiteX4" fmla="*/ 230982 w 2921794"/>
                            <a:gd name="connsiteY4" fmla="*/ 559861 h 807513"/>
                            <a:gd name="connsiteX5" fmla="*/ 278607 w 2921794"/>
                            <a:gd name="connsiteY5" fmla="*/ 564623 h 807513"/>
                            <a:gd name="connsiteX6" fmla="*/ 381000 w 2921794"/>
                            <a:gd name="connsiteY6" fmla="*/ 555098 h 807513"/>
                            <a:gd name="connsiteX7" fmla="*/ 402432 w 2921794"/>
                            <a:gd name="connsiteY7" fmla="*/ 552716 h 807513"/>
                            <a:gd name="connsiteX8" fmla="*/ 457200 w 2921794"/>
                            <a:gd name="connsiteY8" fmla="*/ 619392 h 807513"/>
                            <a:gd name="connsiteX9" fmla="*/ 464344 w 2921794"/>
                            <a:gd name="connsiteY9" fmla="*/ 526523 h 807513"/>
                            <a:gd name="connsiteX10" fmla="*/ 495300 w 2921794"/>
                            <a:gd name="connsiteY10" fmla="*/ 159811 h 807513"/>
                            <a:gd name="connsiteX11" fmla="*/ 514350 w 2921794"/>
                            <a:gd name="connsiteY11" fmla="*/ 5029 h 807513"/>
                            <a:gd name="connsiteX12" fmla="*/ 523875 w 2921794"/>
                            <a:gd name="connsiteY12" fmla="*/ 83611 h 807513"/>
                            <a:gd name="connsiteX13" fmla="*/ 554832 w 2921794"/>
                            <a:gd name="connsiteY13" fmla="*/ 514617 h 807513"/>
                            <a:gd name="connsiteX14" fmla="*/ 564357 w 2921794"/>
                            <a:gd name="connsiteY14" fmla="*/ 714642 h 807513"/>
                            <a:gd name="connsiteX15" fmla="*/ 571500 w 2921794"/>
                            <a:gd name="connsiteY15" fmla="*/ 807511 h 807513"/>
                            <a:gd name="connsiteX16" fmla="*/ 581025 w 2921794"/>
                            <a:gd name="connsiteY16" fmla="*/ 717023 h 807513"/>
                            <a:gd name="connsiteX17" fmla="*/ 595313 w 2921794"/>
                            <a:gd name="connsiteY17" fmla="*/ 569386 h 807513"/>
                            <a:gd name="connsiteX18" fmla="*/ 697707 w 2921794"/>
                            <a:gd name="connsiteY18" fmla="*/ 559860 h 807513"/>
                            <a:gd name="connsiteX19" fmla="*/ 859632 w 2921794"/>
                            <a:gd name="connsiteY19" fmla="*/ 559861 h 807513"/>
                            <a:gd name="connsiteX20" fmla="*/ 1040607 w 2921794"/>
                            <a:gd name="connsiteY20" fmla="*/ 555099 h 807513"/>
                            <a:gd name="connsiteX21" fmla="*/ 1228725 w 2921794"/>
                            <a:gd name="connsiteY21" fmla="*/ 452705 h 807513"/>
                            <a:gd name="connsiteX22" fmla="*/ 1354931 w 2921794"/>
                            <a:gd name="connsiteY22" fmla="*/ 483661 h 807513"/>
                            <a:gd name="connsiteX23" fmla="*/ 1462088 w 2921794"/>
                            <a:gd name="connsiteY23" fmla="*/ 557479 h 807513"/>
                            <a:gd name="connsiteX24" fmla="*/ 1709738 w 2921794"/>
                            <a:gd name="connsiteY24" fmla="*/ 559861 h 807513"/>
                            <a:gd name="connsiteX25" fmla="*/ 2426494 w 2921794"/>
                            <a:gd name="connsiteY25" fmla="*/ 552717 h 807513"/>
                            <a:gd name="connsiteX26" fmla="*/ 2693194 w 2921794"/>
                            <a:gd name="connsiteY26" fmla="*/ 555098 h 807513"/>
                            <a:gd name="connsiteX27" fmla="*/ 2776538 w 2921794"/>
                            <a:gd name="connsiteY27" fmla="*/ 502711 h 807513"/>
                            <a:gd name="connsiteX28" fmla="*/ 2843213 w 2921794"/>
                            <a:gd name="connsiteY28" fmla="*/ 478897 h 807513"/>
                            <a:gd name="connsiteX29" fmla="*/ 2921794 w 2921794"/>
                            <a:gd name="connsiteY29" fmla="*/ 562242 h 807513"/>
                            <a:gd name="connsiteX0" fmla="*/ 0 w 2921794"/>
                            <a:gd name="connsiteY0" fmla="*/ 555099 h 807513"/>
                            <a:gd name="connsiteX1" fmla="*/ 66675 w 2921794"/>
                            <a:gd name="connsiteY1" fmla="*/ 562242 h 807513"/>
                            <a:gd name="connsiteX2" fmla="*/ 111919 w 2921794"/>
                            <a:gd name="connsiteY2" fmla="*/ 516998 h 807513"/>
                            <a:gd name="connsiteX3" fmla="*/ 169068 w 2921794"/>
                            <a:gd name="connsiteY3" fmla="*/ 505091 h 807513"/>
                            <a:gd name="connsiteX4" fmla="*/ 230982 w 2921794"/>
                            <a:gd name="connsiteY4" fmla="*/ 559861 h 807513"/>
                            <a:gd name="connsiteX5" fmla="*/ 278607 w 2921794"/>
                            <a:gd name="connsiteY5" fmla="*/ 564623 h 807513"/>
                            <a:gd name="connsiteX6" fmla="*/ 381000 w 2921794"/>
                            <a:gd name="connsiteY6" fmla="*/ 555098 h 807513"/>
                            <a:gd name="connsiteX7" fmla="*/ 402432 w 2921794"/>
                            <a:gd name="connsiteY7" fmla="*/ 552716 h 807513"/>
                            <a:gd name="connsiteX8" fmla="*/ 457200 w 2921794"/>
                            <a:gd name="connsiteY8" fmla="*/ 619392 h 807513"/>
                            <a:gd name="connsiteX9" fmla="*/ 464344 w 2921794"/>
                            <a:gd name="connsiteY9" fmla="*/ 526523 h 807513"/>
                            <a:gd name="connsiteX10" fmla="*/ 495300 w 2921794"/>
                            <a:gd name="connsiteY10" fmla="*/ 159811 h 807513"/>
                            <a:gd name="connsiteX11" fmla="*/ 514350 w 2921794"/>
                            <a:gd name="connsiteY11" fmla="*/ 5029 h 807513"/>
                            <a:gd name="connsiteX12" fmla="*/ 523875 w 2921794"/>
                            <a:gd name="connsiteY12" fmla="*/ 83611 h 807513"/>
                            <a:gd name="connsiteX13" fmla="*/ 554832 w 2921794"/>
                            <a:gd name="connsiteY13" fmla="*/ 514617 h 807513"/>
                            <a:gd name="connsiteX14" fmla="*/ 564357 w 2921794"/>
                            <a:gd name="connsiteY14" fmla="*/ 714642 h 807513"/>
                            <a:gd name="connsiteX15" fmla="*/ 571500 w 2921794"/>
                            <a:gd name="connsiteY15" fmla="*/ 807511 h 807513"/>
                            <a:gd name="connsiteX16" fmla="*/ 581025 w 2921794"/>
                            <a:gd name="connsiteY16" fmla="*/ 717023 h 807513"/>
                            <a:gd name="connsiteX17" fmla="*/ 595313 w 2921794"/>
                            <a:gd name="connsiteY17" fmla="*/ 569386 h 807513"/>
                            <a:gd name="connsiteX18" fmla="*/ 697707 w 2921794"/>
                            <a:gd name="connsiteY18" fmla="*/ 559860 h 807513"/>
                            <a:gd name="connsiteX19" fmla="*/ 859632 w 2921794"/>
                            <a:gd name="connsiteY19" fmla="*/ 559861 h 807513"/>
                            <a:gd name="connsiteX20" fmla="*/ 1040607 w 2921794"/>
                            <a:gd name="connsiteY20" fmla="*/ 555099 h 807513"/>
                            <a:gd name="connsiteX21" fmla="*/ 1228725 w 2921794"/>
                            <a:gd name="connsiteY21" fmla="*/ 452705 h 807513"/>
                            <a:gd name="connsiteX22" fmla="*/ 1354931 w 2921794"/>
                            <a:gd name="connsiteY22" fmla="*/ 483661 h 807513"/>
                            <a:gd name="connsiteX23" fmla="*/ 1462088 w 2921794"/>
                            <a:gd name="connsiteY23" fmla="*/ 557479 h 807513"/>
                            <a:gd name="connsiteX24" fmla="*/ 1709738 w 2921794"/>
                            <a:gd name="connsiteY24" fmla="*/ 559861 h 807513"/>
                            <a:gd name="connsiteX25" fmla="*/ 2426494 w 2921794"/>
                            <a:gd name="connsiteY25" fmla="*/ 552717 h 807513"/>
                            <a:gd name="connsiteX26" fmla="*/ 2700338 w 2921794"/>
                            <a:gd name="connsiteY26" fmla="*/ 557480 h 807513"/>
                            <a:gd name="connsiteX27" fmla="*/ 2776538 w 2921794"/>
                            <a:gd name="connsiteY27" fmla="*/ 502711 h 807513"/>
                            <a:gd name="connsiteX28" fmla="*/ 2843213 w 2921794"/>
                            <a:gd name="connsiteY28" fmla="*/ 478897 h 807513"/>
                            <a:gd name="connsiteX29" fmla="*/ 2921794 w 2921794"/>
                            <a:gd name="connsiteY29" fmla="*/ 562242 h 807513"/>
                            <a:gd name="connsiteX0" fmla="*/ 0 w 2921794"/>
                            <a:gd name="connsiteY0" fmla="*/ 555099 h 807513"/>
                            <a:gd name="connsiteX1" fmla="*/ 66675 w 2921794"/>
                            <a:gd name="connsiteY1" fmla="*/ 562242 h 807513"/>
                            <a:gd name="connsiteX2" fmla="*/ 111919 w 2921794"/>
                            <a:gd name="connsiteY2" fmla="*/ 516998 h 807513"/>
                            <a:gd name="connsiteX3" fmla="*/ 169068 w 2921794"/>
                            <a:gd name="connsiteY3" fmla="*/ 505091 h 807513"/>
                            <a:gd name="connsiteX4" fmla="*/ 230982 w 2921794"/>
                            <a:gd name="connsiteY4" fmla="*/ 559861 h 807513"/>
                            <a:gd name="connsiteX5" fmla="*/ 278607 w 2921794"/>
                            <a:gd name="connsiteY5" fmla="*/ 564623 h 807513"/>
                            <a:gd name="connsiteX6" fmla="*/ 381000 w 2921794"/>
                            <a:gd name="connsiteY6" fmla="*/ 555098 h 807513"/>
                            <a:gd name="connsiteX7" fmla="*/ 402432 w 2921794"/>
                            <a:gd name="connsiteY7" fmla="*/ 552716 h 807513"/>
                            <a:gd name="connsiteX8" fmla="*/ 457200 w 2921794"/>
                            <a:gd name="connsiteY8" fmla="*/ 619392 h 807513"/>
                            <a:gd name="connsiteX9" fmla="*/ 464344 w 2921794"/>
                            <a:gd name="connsiteY9" fmla="*/ 526523 h 807513"/>
                            <a:gd name="connsiteX10" fmla="*/ 495300 w 2921794"/>
                            <a:gd name="connsiteY10" fmla="*/ 159811 h 807513"/>
                            <a:gd name="connsiteX11" fmla="*/ 514350 w 2921794"/>
                            <a:gd name="connsiteY11" fmla="*/ 5029 h 807513"/>
                            <a:gd name="connsiteX12" fmla="*/ 523875 w 2921794"/>
                            <a:gd name="connsiteY12" fmla="*/ 83611 h 807513"/>
                            <a:gd name="connsiteX13" fmla="*/ 554832 w 2921794"/>
                            <a:gd name="connsiteY13" fmla="*/ 514617 h 807513"/>
                            <a:gd name="connsiteX14" fmla="*/ 564357 w 2921794"/>
                            <a:gd name="connsiteY14" fmla="*/ 714642 h 807513"/>
                            <a:gd name="connsiteX15" fmla="*/ 571500 w 2921794"/>
                            <a:gd name="connsiteY15" fmla="*/ 807511 h 807513"/>
                            <a:gd name="connsiteX16" fmla="*/ 581025 w 2921794"/>
                            <a:gd name="connsiteY16" fmla="*/ 717023 h 807513"/>
                            <a:gd name="connsiteX17" fmla="*/ 595313 w 2921794"/>
                            <a:gd name="connsiteY17" fmla="*/ 569386 h 807513"/>
                            <a:gd name="connsiteX18" fmla="*/ 697707 w 2921794"/>
                            <a:gd name="connsiteY18" fmla="*/ 559860 h 807513"/>
                            <a:gd name="connsiteX19" fmla="*/ 859632 w 2921794"/>
                            <a:gd name="connsiteY19" fmla="*/ 559861 h 807513"/>
                            <a:gd name="connsiteX20" fmla="*/ 1040607 w 2921794"/>
                            <a:gd name="connsiteY20" fmla="*/ 555099 h 807513"/>
                            <a:gd name="connsiteX21" fmla="*/ 1228725 w 2921794"/>
                            <a:gd name="connsiteY21" fmla="*/ 452705 h 807513"/>
                            <a:gd name="connsiteX22" fmla="*/ 1354931 w 2921794"/>
                            <a:gd name="connsiteY22" fmla="*/ 483661 h 807513"/>
                            <a:gd name="connsiteX23" fmla="*/ 1462088 w 2921794"/>
                            <a:gd name="connsiteY23" fmla="*/ 557479 h 807513"/>
                            <a:gd name="connsiteX24" fmla="*/ 1709738 w 2921794"/>
                            <a:gd name="connsiteY24" fmla="*/ 559861 h 807513"/>
                            <a:gd name="connsiteX25" fmla="*/ 2426494 w 2921794"/>
                            <a:gd name="connsiteY25" fmla="*/ 552717 h 807513"/>
                            <a:gd name="connsiteX26" fmla="*/ 2700338 w 2921794"/>
                            <a:gd name="connsiteY26" fmla="*/ 557480 h 807513"/>
                            <a:gd name="connsiteX27" fmla="*/ 2752725 w 2921794"/>
                            <a:gd name="connsiteY27" fmla="*/ 509854 h 807513"/>
                            <a:gd name="connsiteX28" fmla="*/ 2843213 w 2921794"/>
                            <a:gd name="connsiteY28" fmla="*/ 478897 h 807513"/>
                            <a:gd name="connsiteX29" fmla="*/ 2921794 w 2921794"/>
                            <a:gd name="connsiteY29" fmla="*/ 562242 h 807513"/>
                            <a:gd name="connsiteX0" fmla="*/ 0 w 2921794"/>
                            <a:gd name="connsiteY0" fmla="*/ 555099 h 807513"/>
                            <a:gd name="connsiteX1" fmla="*/ 66675 w 2921794"/>
                            <a:gd name="connsiteY1" fmla="*/ 562242 h 807513"/>
                            <a:gd name="connsiteX2" fmla="*/ 111919 w 2921794"/>
                            <a:gd name="connsiteY2" fmla="*/ 516998 h 807513"/>
                            <a:gd name="connsiteX3" fmla="*/ 169068 w 2921794"/>
                            <a:gd name="connsiteY3" fmla="*/ 505091 h 807513"/>
                            <a:gd name="connsiteX4" fmla="*/ 230982 w 2921794"/>
                            <a:gd name="connsiteY4" fmla="*/ 559861 h 807513"/>
                            <a:gd name="connsiteX5" fmla="*/ 278607 w 2921794"/>
                            <a:gd name="connsiteY5" fmla="*/ 564623 h 807513"/>
                            <a:gd name="connsiteX6" fmla="*/ 381000 w 2921794"/>
                            <a:gd name="connsiteY6" fmla="*/ 555098 h 807513"/>
                            <a:gd name="connsiteX7" fmla="*/ 402432 w 2921794"/>
                            <a:gd name="connsiteY7" fmla="*/ 552716 h 807513"/>
                            <a:gd name="connsiteX8" fmla="*/ 457200 w 2921794"/>
                            <a:gd name="connsiteY8" fmla="*/ 619392 h 807513"/>
                            <a:gd name="connsiteX9" fmla="*/ 464344 w 2921794"/>
                            <a:gd name="connsiteY9" fmla="*/ 526523 h 807513"/>
                            <a:gd name="connsiteX10" fmla="*/ 495300 w 2921794"/>
                            <a:gd name="connsiteY10" fmla="*/ 159811 h 807513"/>
                            <a:gd name="connsiteX11" fmla="*/ 514350 w 2921794"/>
                            <a:gd name="connsiteY11" fmla="*/ 5029 h 807513"/>
                            <a:gd name="connsiteX12" fmla="*/ 523875 w 2921794"/>
                            <a:gd name="connsiteY12" fmla="*/ 83611 h 807513"/>
                            <a:gd name="connsiteX13" fmla="*/ 554832 w 2921794"/>
                            <a:gd name="connsiteY13" fmla="*/ 514617 h 807513"/>
                            <a:gd name="connsiteX14" fmla="*/ 564357 w 2921794"/>
                            <a:gd name="connsiteY14" fmla="*/ 714642 h 807513"/>
                            <a:gd name="connsiteX15" fmla="*/ 571500 w 2921794"/>
                            <a:gd name="connsiteY15" fmla="*/ 807511 h 807513"/>
                            <a:gd name="connsiteX16" fmla="*/ 581025 w 2921794"/>
                            <a:gd name="connsiteY16" fmla="*/ 717023 h 807513"/>
                            <a:gd name="connsiteX17" fmla="*/ 595313 w 2921794"/>
                            <a:gd name="connsiteY17" fmla="*/ 569386 h 807513"/>
                            <a:gd name="connsiteX18" fmla="*/ 697707 w 2921794"/>
                            <a:gd name="connsiteY18" fmla="*/ 559860 h 807513"/>
                            <a:gd name="connsiteX19" fmla="*/ 859632 w 2921794"/>
                            <a:gd name="connsiteY19" fmla="*/ 559861 h 807513"/>
                            <a:gd name="connsiteX20" fmla="*/ 1040607 w 2921794"/>
                            <a:gd name="connsiteY20" fmla="*/ 555099 h 807513"/>
                            <a:gd name="connsiteX21" fmla="*/ 1228725 w 2921794"/>
                            <a:gd name="connsiteY21" fmla="*/ 452705 h 807513"/>
                            <a:gd name="connsiteX22" fmla="*/ 1354931 w 2921794"/>
                            <a:gd name="connsiteY22" fmla="*/ 483661 h 807513"/>
                            <a:gd name="connsiteX23" fmla="*/ 1462088 w 2921794"/>
                            <a:gd name="connsiteY23" fmla="*/ 557479 h 807513"/>
                            <a:gd name="connsiteX24" fmla="*/ 1709738 w 2921794"/>
                            <a:gd name="connsiteY24" fmla="*/ 559861 h 807513"/>
                            <a:gd name="connsiteX25" fmla="*/ 2426494 w 2921794"/>
                            <a:gd name="connsiteY25" fmla="*/ 552717 h 807513"/>
                            <a:gd name="connsiteX26" fmla="*/ 2700338 w 2921794"/>
                            <a:gd name="connsiteY26" fmla="*/ 557480 h 807513"/>
                            <a:gd name="connsiteX27" fmla="*/ 2752725 w 2921794"/>
                            <a:gd name="connsiteY27" fmla="*/ 509854 h 807513"/>
                            <a:gd name="connsiteX28" fmla="*/ 2843213 w 2921794"/>
                            <a:gd name="connsiteY28" fmla="*/ 478897 h 807513"/>
                            <a:gd name="connsiteX29" fmla="*/ 2921794 w 2921794"/>
                            <a:gd name="connsiteY29" fmla="*/ 562242 h 807513"/>
                            <a:gd name="connsiteX0" fmla="*/ 0 w 2921794"/>
                            <a:gd name="connsiteY0" fmla="*/ 555099 h 807513"/>
                            <a:gd name="connsiteX1" fmla="*/ 66675 w 2921794"/>
                            <a:gd name="connsiteY1" fmla="*/ 562242 h 807513"/>
                            <a:gd name="connsiteX2" fmla="*/ 111919 w 2921794"/>
                            <a:gd name="connsiteY2" fmla="*/ 516998 h 807513"/>
                            <a:gd name="connsiteX3" fmla="*/ 169068 w 2921794"/>
                            <a:gd name="connsiteY3" fmla="*/ 505091 h 807513"/>
                            <a:gd name="connsiteX4" fmla="*/ 230982 w 2921794"/>
                            <a:gd name="connsiteY4" fmla="*/ 559861 h 807513"/>
                            <a:gd name="connsiteX5" fmla="*/ 278607 w 2921794"/>
                            <a:gd name="connsiteY5" fmla="*/ 564623 h 807513"/>
                            <a:gd name="connsiteX6" fmla="*/ 381000 w 2921794"/>
                            <a:gd name="connsiteY6" fmla="*/ 555098 h 807513"/>
                            <a:gd name="connsiteX7" fmla="*/ 402432 w 2921794"/>
                            <a:gd name="connsiteY7" fmla="*/ 552716 h 807513"/>
                            <a:gd name="connsiteX8" fmla="*/ 457200 w 2921794"/>
                            <a:gd name="connsiteY8" fmla="*/ 619392 h 807513"/>
                            <a:gd name="connsiteX9" fmla="*/ 464344 w 2921794"/>
                            <a:gd name="connsiteY9" fmla="*/ 526523 h 807513"/>
                            <a:gd name="connsiteX10" fmla="*/ 495300 w 2921794"/>
                            <a:gd name="connsiteY10" fmla="*/ 159811 h 807513"/>
                            <a:gd name="connsiteX11" fmla="*/ 514350 w 2921794"/>
                            <a:gd name="connsiteY11" fmla="*/ 5029 h 807513"/>
                            <a:gd name="connsiteX12" fmla="*/ 523875 w 2921794"/>
                            <a:gd name="connsiteY12" fmla="*/ 83611 h 807513"/>
                            <a:gd name="connsiteX13" fmla="*/ 554832 w 2921794"/>
                            <a:gd name="connsiteY13" fmla="*/ 514617 h 807513"/>
                            <a:gd name="connsiteX14" fmla="*/ 564357 w 2921794"/>
                            <a:gd name="connsiteY14" fmla="*/ 714642 h 807513"/>
                            <a:gd name="connsiteX15" fmla="*/ 571500 w 2921794"/>
                            <a:gd name="connsiteY15" fmla="*/ 807511 h 807513"/>
                            <a:gd name="connsiteX16" fmla="*/ 581025 w 2921794"/>
                            <a:gd name="connsiteY16" fmla="*/ 717023 h 807513"/>
                            <a:gd name="connsiteX17" fmla="*/ 595313 w 2921794"/>
                            <a:gd name="connsiteY17" fmla="*/ 569386 h 807513"/>
                            <a:gd name="connsiteX18" fmla="*/ 697707 w 2921794"/>
                            <a:gd name="connsiteY18" fmla="*/ 559860 h 807513"/>
                            <a:gd name="connsiteX19" fmla="*/ 859632 w 2921794"/>
                            <a:gd name="connsiteY19" fmla="*/ 559861 h 807513"/>
                            <a:gd name="connsiteX20" fmla="*/ 1040607 w 2921794"/>
                            <a:gd name="connsiteY20" fmla="*/ 555099 h 807513"/>
                            <a:gd name="connsiteX21" fmla="*/ 1228725 w 2921794"/>
                            <a:gd name="connsiteY21" fmla="*/ 452705 h 807513"/>
                            <a:gd name="connsiteX22" fmla="*/ 1354931 w 2921794"/>
                            <a:gd name="connsiteY22" fmla="*/ 483661 h 807513"/>
                            <a:gd name="connsiteX23" fmla="*/ 1462088 w 2921794"/>
                            <a:gd name="connsiteY23" fmla="*/ 557479 h 807513"/>
                            <a:gd name="connsiteX24" fmla="*/ 1709738 w 2921794"/>
                            <a:gd name="connsiteY24" fmla="*/ 559861 h 807513"/>
                            <a:gd name="connsiteX25" fmla="*/ 2426494 w 2921794"/>
                            <a:gd name="connsiteY25" fmla="*/ 552717 h 807513"/>
                            <a:gd name="connsiteX26" fmla="*/ 2700338 w 2921794"/>
                            <a:gd name="connsiteY26" fmla="*/ 557480 h 807513"/>
                            <a:gd name="connsiteX27" fmla="*/ 2752725 w 2921794"/>
                            <a:gd name="connsiteY27" fmla="*/ 509854 h 807513"/>
                            <a:gd name="connsiteX28" fmla="*/ 2843213 w 2921794"/>
                            <a:gd name="connsiteY28" fmla="*/ 478897 h 807513"/>
                            <a:gd name="connsiteX29" fmla="*/ 2921794 w 2921794"/>
                            <a:gd name="connsiteY29" fmla="*/ 562242 h 807513"/>
                            <a:gd name="connsiteX0" fmla="*/ 0 w 2921794"/>
                            <a:gd name="connsiteY0" fmla="*/ 555099 h 807513"/>
                            <a:gd name="connsiteX1" fmla="*/ 66675 w 2921794"/>
                            <a:gd name="connsiteY1" fmla="*/ 562242 h 807513"/>
                            <a:gd name="connsiteX2" fmla="*/ 111919 w 2921794"/>
                            <a:gd name="connsiteY2" fmla="*/ 516998 h 807513"/>
                            <a:gd name="connsiteX3" fmla="*/ 169068 w 2921794"/>
                            <a:gd name="connsiteY3" fmla="*/ 505091 h 807513"/>
                            <a:gd name="connsiteX4" fmla="*/ 230982 w 2921794"/>
                            <a:gd name="connsiteY4" fmla="*/ 559861 h 807513"/>
                            <a:gd name="connsiteX5" fmla="*/ 278607 w 2921794"/>
                            <a:gd name="connsiteY5" fmla="*/ 564623 h 807513"/>
                            <a:gd name="connsiteX6" fmla="*/ 359569 w 2921794"/>
                            <a:gd name="connsiteY6" fmla="*/ 555098 h 807513"/>
                            <a:gd name="connsiteX7" fmla="*/ 402432 w 2921794"/>
                            <a:gd name="connsiteY7" fmla="*/ 552716 h 807513"/>
                            <a:gd name="connsiteX8" fmla="*/ 457200 w 2921794"/>
                            <a:gd name="connsiteY8" fmla="*/ 619392 h 807513"/>
                            <a:gd name="connsiteX9" fmla="*/ 464344 w 2921794"/>
                            <a:gd name="connsiteY9" fmla="*/ 526523 h 807513"/>
                            <a:gd name="connsiteX10" fmla="*/ 495300 w 2921794"/>
                            <a:gd name="connsiteY10" fmla="*/ 159811 h 807513"/>
                            <a:gd name="connsiteX11" fmla="*/ 514350 w 2921794"/>
                            <a:gd name="connsiteY11" fmla="*/ 5029 h 807513"/>
                            <a:gd name="connsiteX12" fmla="*/ 523875 w 2921794"/>
                            <a:gd name="connsiteY12" fmla="*/ 83611 h 807513"/>
                            <a:gd name="connsiteX13" fmla="*/ 554832 w 2921794"/>
                            <a:gd name="connsiteY13" fmla="*/ 514617 h 807513"/>
                            <a:gd name="connsiteX14" fmla="*/ 564357 w 2921794"/>
                            <a:gd name="connsiteY14" fmla="*/ 714642 h 807513"/>
                            <a:gd name="connsiteX15" fmla="*/ 571500 w 2921794"/>
                            <a:gd name="connsiteY15" fmla="*/ 807511 h 807513"/>
                            <a:gd name="connsiteX16" fmla="*/ 581025 w 2921794"/>
                            <a:gd name="connsiteY16" fmla="*/ 717023 h 807513"/>
                            <a:gd name="connsiteX17" fmla="*/ 595313 w 2921794"/>
                            <a:gd name="connsiteY17" fmla="*/ 569386 h 807513"/>
                            <a:gd name="connsiteX18" fmla="*/ 697707 w 2921794"/>
                            <a:gd name="connsiteY18" fmla="*/ 559860 h 807513"/>
                            <a:gd name="connsiteX19" fmla="*/ 859632 w 2921794"/>
                            <a:gd name="connsiteY19" fmla="*/ 559861 h 807513"/>
                            <a:gd name="connsiteX20" fmla="*/ 1040607 w 2921794"/>
                            <a:gd name="connsiteY20" fmla="*/ 555099 h 807513"/>
                            <a:gd name="connsiteX21" fmla="*/ 1228725 w 2921794"/>
                            <a:gd name="connsiteY21" fmla="*/ 452705 h 807513"/>
                            <a:gd name="connsiteX22" fmla="*/ 1354931 w 2921794"/>
                            <a:gd name="connsiteY22" fmla="*/ 483661 h 807513"/>
                            <a:gd name="connsiteX23" fmla="*/ 1462088 w 2921794"/>
                            <a:gd name="connsiteY23" fmla="*/ 557479 h 807513"/>
                            <a:gd name="connsiteX24" fmla="*/ 1709738 w 2921794"/>
                            <a:gd name="connsiteY24" fmla="*/ 559861 h 807513"/>
                            <a:gd name="connsiteX25" fmla="*/ 2426494 w 2921794"/>
                            <a:gd name="connsiteY25" fmla="*/ 552717 h 807513"/>
                            <a:gd name="connsiteX26" fmla="*/ 2700338 w 2921794"/>
                            <a:gd name="connsiteY26" fmla="*/ 557480 h 807513"/>
                            <a:gd name="connsiteX27" fmla="*/ 2752725 w 2921794"/>
                            <a:gd name="connsiteY27" fmla="*/ 509854 h 807513"/>
                            <a:gd name="connsiteX28" fmla="*/ 2843213 w 2921794"/>
                            <a:gd name="connsiteY28" fmla="*/ 478897 h 807513"/>
                            <a:gd name="connsiteX29" fmla="*/ 2921794 w 2921794"/>
                            <a:gd name="connsiteY29" fmla="*/ 562242 h 807513"/>
                            <a:gd name="connsiteX0" fmla="*/ 0 w 2921794"/>
                            <a:gd name="connsiteY0" fmla="*/ 555099 h 807513"/>
                            <a:gd name="connsiteX1" fmla="*/ 66675 w 2921794"/>
                            <a:gd name="connsiteY1" fmla="*/ 562242 h 807513"/>
                            <a:gd name="connsiteX2" fmla="*/ 111919 w 2921794"/>
                            <a:gd name="connsiteY2" fmla="*/ 516998 h 807513"/>
                            <a:gd name="connsiteX3" fmla="*/ 169068 w 2921794"/>
                            <a:gd name="connsiteY3" fmla="*/ 505091 h 807513"/>
                            <a:gd name="connsiteX4" fmla="*/ 230982 w 2921794"/>
                            <a:gd name="connsiteY4" fmla="*/ 559861 h 807513"/>
                            <a:gd name="connsiteX5" fmla="*/ 278607 w 2921794"/>
                            <a:gd name="connsiteY5" fmla="*/ 564623 h 807513"/>
                            <a:gd name="connsiteX6" fmla="*/ 359569 w 2921794"/>
                            <a:gd name="connsiteY6" fmla="*/ 555098 h 807513"/>
                            <a:gd name="connsiteX7" fmla="*/ 411957 w 2921794"/>
                            <a:gd name="connsiteY7" fmla="*/ 555097 h 807513"/>
                            <a:gd name="connsiteX8" fmla="*/ 457200 w 2921794"/>
                            <a:gd name="connsiteY8" fmla="*/ 619392 h 807513"/>
                            <a:gd name="connsiteX9" fmla="*/ 464344 w 2921794"/>
                            <a:gd name="connsiteY9" fmla="*/ 526523 h 807513"/>
                            <a:gd name="connsiteX10" fmla="*/ 495300 w 2921794"/>
                            <a:gd name="connsiteY10" fmla="*/ 159811 h 807513"/>
                            <a:gd name="connsiteX11" fmla="*/ 514350 w 2921794"/>
                            <a:gd name="connsiteY11" fmla="*/ 5029 h 807513"/>
                            <a:gd name="connsiteX12" fmla="*/ 523875 w 2921794"/>
                            <a:gd name="connsiteY12" fmla="*/ 83611 h 807513"/>
                            <a:gd name="connsiteX13" fmla="*/ 554832 w 2921794"/>
                            <a:gd name="connsiteY13" fmla="*/ 514617 h 807513"/>
                            <a:gd name="connsiteX14" fmla="*/ 564357 w 2921794"/>
                            <a:gd name="connsiteY14" fmla="*/ 714642 h 807513"/>
                            <a:gd name="connsiteX15" fmla="*/ 571500 w 2921794"/>
                            <a:gd name="connsiteY15" fmla="*/ 807511 h 807513"/>
                            <a:gd name="connsiteX16" fmla="*/ 581025 w 2921794"/>
                            <a:gd name="connsiteY16" fmla="*/ 717023 h 807513"/>
                            <a:gd name="connsiteX17" fmla="*/ 595313 w 2921794"/>
                            <a:gd name="connsiteY17" fmla="*/ 569386 h 807513"/>
                            <a:gd name="connsiteX18" fmla="*/ 697707 w 2921794"/>
                            <a:gd name="connsiteY18" fmla="*/ 559860 h 807513"/>
                            <a:gd name="connsiteX19" fmla="*/ 859632 w 2921794"/>
                            <a:gd name="connsiteY19" fmla="*/ 559861 h 807513"/>
                            <a:gd name="connsiteX20" fmla="*/ 1040607 w 2921794"/>
                            <a:gd name="connsiteY20" fmla="*/ 555099 h 807513"/>
                            <a:gd name="connsiteX21" fmla="*/ 1228725 w 2921794"/>
                            <a:gd name="connsiteY21" fmla="*/ 452705 h 807513"/>
                            <a:gd name="connsiteX22" fmla="*/ 1354931 w 2921794"/>
                            <a:gd name="connsiteY22" fmla="*/ 483661 h 807513"/>
                            <a:gd name="connsiteX23" fmla="*/ 1462088 w 2921794"/>
                            <a:gd name="connsiteY23" fmla="*/ 557479 h 807513"/>
                            <a:gd name="connsiteX24" fmla="*/ 1709738 w 2921794"/>
                            <a:gd name="connsiteY24" fmla="*/ 559861 h 807513"/>
                            <a:gd name="connsiteX25" fmla="*/ 2426494 w 2921794"/>
                            <a:gd name="connsiteY25" fmla="*/ 552717 h 807513"/>
                            <a:gd name="connsiteX26" fmla="*/ 2700338 w 2921794"/>
                            <a:gd name="connsiteY26" fmla="*/ 557480 h 807513"/>
                            <a:gd name="connsiteX27" fmla="*/ 2752725 w 2921794"/>
                            <a:gd name="connsiteY27" fmla="*/ 509854 h 807513"/>
                            <a:gd name="connsiteX28" fmla="*/ 2843213 w 2921794"/>
                            <a:gd name="connsiteY28" fmla="*/ 478897 h 807513"/>
                            <a:gd name="connsiteX29" fmla="*/ 2921794 w 2921794"/>
                            <a:gd name="connsiteY29" fmla="*/ 562242 h 807513"/>
                            <a:gd name="connsiteX0" fmla="*/ 0 w 2921794"/>
                            <a:gd name="connsiteY0" fmla="*/ 555099 h 807513"/>
                            <a:gd name="connsiteX1" fmla="*/ 66675 w 2921794"/>
                            <a:gd name="connsiteY1" fmla="*/ 562242 h 807513"/>
                            <a:gd name="connsiteX2" fmla="*/ 111919 w 2921794"/>
                            <a:gd name="connsiteY2" fmla="*/ 516998 h 807513"/>
                            <a:gd name="connsiteX3" fmla="*/ 169068 w 2921794"/>
                            <a:gd name="connsiteY3" fmla="*/ 505091 h 807513"/>
                            <a:gd name="connsiteX4" fmla="*/ 230982 w 2921794"/>
                            <a:gd name="connsiteY4" fmla="*/ 559861 h 807513"/>
                            <a:gd name="connsiteX5" fmla="*/ 278607 w 2921794"/>
                            <a:gd name="connsiteY5" fmla="*/ 564623 h 807513"/>
                            <a:gd name="connsiteX6" fmla="*/ 359569 w 2921794"/>
                            <a:gd name="connsiteY6" fmla="*/ 555098 h 807513"/>
                            <a:gd name="connsiteX7" fmla="*/ 411957 w 2921794"/>
                            <a:gd name="connsiteY7" fmla="*/ 555097 h 807513"/>
                            <a:gd name="connsiteX8" fmla="*/ 457200 w 2921794"/>
                            <a:gd name="connsiteY8" fmla="*/ 619392 h 807513"/>
                            <a:gd name="connsiteX9" fmla="*/ 464344 w 2921794"/>
                            <a:gd name="connsiteY9" fmla="*/ 526523 h 807513"/>
                            <a:gd name="connsiteX10" fmla="*/ 495300 w 2921794"/>
                            <a:gd name="connsiteY10" fmla="*/ 159811 h 807513"/>
                            <a:gd name="connsiteX11" fmla="*/ 514350 w 2921794"/>
                            <a:gd name="connsiteY11" fmla="*/ 5029 h 807513"/>
                            <a:gd name="connsiteX12" fmla="*/ 523875 w 2921794"/>
                            <a:gd name="connsiteY12" fmla="*/ 83611 h 807513"/>
                            <a:gd name="connsiteX13" fmla="*/ 554832 w 2921794"/>
                            <a:gd name="connsiteY13" fmla="*/ 514617 h 807513"/>
                            <a:gd name="connsiteX14" fmla="*/ 564357 w 2921794"/>
                            <a:gd name="connsiteY14" fmla="*/ 714642 h 807513"/>
                            <a:gd name="connsiteX15" fmla="*/ 571500 w 2921794"/>
                            <a:gd name="connsiteY15" fmla="*/ 807511 h 807513"/>
                            <a:gd name="connsiteX16" fmla="*/ 581025 w 2921794"/>
                            <a:gd name="connsiteY16" fmla="*/ 717023 h 807513"/>
                            <a:gd name="connsiteX17" fmla="*/ 595313 w 2921794"/>
                            <a:gd name="connsiteY17" fmla="*/ 569386 h 807513"/>
                            <a:gd name="connsiteX18" fmla="*/ 697707 w 2921794"/>
                            <a:gd name="connsiteY18" fmla="*/ 559860 h 807513"/>
                            <a:gd name="connsiteX19" fmla="*/ 859632 w 2921794"/>
                            <a:gd name="connsiteY19" fmla="*/ 559861 h 807513"/>
                            <a:gd name="connsiteX20" fmla="*/ 1040607 w 2921794"/>
                            <a:gd name="connsiteY20" fmla="*/ 555099 h 807513"/>
                            <a:gd name="connsiteX21" fmla="*/ 1228725 w 2921794"/>
                            <a:gd name="connsiteY21" fmla="*/ 452705 h 807513"/>
                            <a:gd name="connsiteX22" fmla="*/ 1394881 w 2921794"/>
                            <a:gd name="connsiteY22" fmla="*/ 477003 h 807513"/>
                            <a:gd name="connsiteX23" fmla="*/ 1462088 w 2921794"/>
                            <a:gd name="connsiteY23" fmla="*/ 557479 h 807513"/>
                            <a:gd name="connsiteX24" fmla="*/ 1709738 w 2921794"/>
                            <a:gd name="connsiteY24" fmla="*/ 559861 h 807513"/>
                            <a:gd name="connsiteX25" fmla="*/ 2426494 w 2921794"/>
                            <a:gd name="connsiteY25" fmla="*/ 552717 h 807513"/>
                            <a:gd name="connsiteX26" fmla="*/ 2700338 w 2921794"/>
                            <a:gd name="connsiteY26" fmla="*/ 557480 h 807513"/>
                            <a:gd name="connsiteX27" fmla="*/ 2752725 w 2921794"/>
                            <a:gd name="connsiteY27" fmla="*/ 509854 h 807513"/>
                            <a:gd name="connsiteX28" fmla="*/ 2843213 w 2921794"/>
                            <a:gd name="connsiteY28" fmla="*/ 478897 h 807513"/>
                            <a:gd name="connsiteX29" fmla="*/ 2921794 w 2921794"/>
                            <a:gd name="connsiteY29" fmla="*/ 562242 h 807513"/>
                            <a:gd name="connsiteX0" fmla="*/ 0 w 2921794"/>
                            <a:gd name="connsiteY0" fmla="*/ 555099 h 807513"/>
                            <a:gd name="connsiteX1" fmla="*/ 66675 w 2921794"/>
                            <a:gd name="connsiteY1" fmla="*/ 562242 h 807513"/>
                            <a:gd name="connsiteX2" fmla="*/ 111919 w 2921794"/>
                            <a:gd name="connsiteY2" fmla="*/ 516998 h 807513"/>
                            <a:gd name="connsiteX3" fmla="*/ 169068 w 2921794"/>
                            <a:gd name="connsiteY3" fmla="*/ 505091 h 807513"/>
                            <a:gd name="connsiteX4" fmla="*/ 230982 w 2921794"/>
                            <a:gd name="connsiteY4" fmla="*/ 559861 h 807513"/>
                            <a:gd name="connsiteX5" fmla="*/ 278607 w 2921794"/>
                            <a:gd name="connsiteY5" fmla="*/ 564623 h 807513"/>
                            <a:gd name="connsiteX6" fmla="*/ 359569 w 2921794"/>
                            <a:gd name="connsiteY6" fmla="*/ 555098 h 807513"/>
                            <a:gd name="connsiteX7" fmla="*/ 411957 w 2921794"/>
                            <a:gd name="connsiteY7" fmla="*/ 555097 h 807513"/>
                            <a:gd name="connsiteX8" fmla="*/ 457200 w 2921794"/>
                            <a:gd name="connsiteY8" fmla="*/ 619392 h 807513"/>
                            <a:gd name="connsiteX9" fmla="*/ 464344 w 2921794"/>
                            <a:gd name="connsiteY9" fmla="*/ 526523 h 807513"/>
                            <a:gd name="connsiteX10" fmla="*/ 495300 w 2921794"/>
                            <a:gd name="connsiteY10" fmla="*/ 159811 h 807513"/>
                            <a:gd name="connsiteX11" fmla="*/ 514350 w 2921794"/>
                            <a:gd name="connsiteY11" fmla="*/ 5029 h 807513"/>
                            <a:gd name="connsiteX12" fmla="*/ 523875 w 2921794"/>
                            <a:gd name="connsiteY12" fmla="*/ 83611 h 807513"/>
                            <a:gd name="connsiteX13" fmla="*/ 554832 w 2921794"/>
                            <a:gd name="connsiteY13" fmla="*/ 514617 h 807513"/>
                            <a:gd name="connsiteX14" fmla="*/ 564357 w 2921794"/>
                            <a:gd name="connsiteY14" fmla="*/ 714642 h 807513"/>
                            <a:gd name="connsiteX15" fmla="*/ 571500 w 2921794"/>
                            <a:gd name="connsiteY15" fmla="*/ 807511 h 807513"/>
                            <a:gd name="connsiteX16" fmla="*/ 581025 w 2921794"/>
                            <a:gd name="connsiteY16" fmla="*/ 717023 h 807513"/>
                            <a:gd name="connsiteX17" fmla="*/ 595313 w 2921794"/>
                            <a:gd name="connsiteY17" fmla="*/ 569386 h 807513"/>
                            <a:gd name="connsiteX18" fmla="*/ 697707 w 2921794"/>
                            <a:gd name="connsiteY18" fmla="*/ 559860 h 807513"/>
                            <a:gd name="connsiteX19" fmla="*/ 859632 w 2921794"/>
                            <a:gd name="connsiteY19" fmla="*/ 559861 h 807513"/>
                            <a:gd name="connsiteX20" fmla="*/ 1040607 w 2921794"/>
                            <a:gd name="connsiteY20" fmla="*/ 555099 h 807513"/>
                            <a:gd name="connsiteX21" fmla="*/ 1228725 w 2921794"/>
                            <a:gd name="connsiteY21" fmla="*/ 452705 h 807513"/>
                            <a:gd name="connsiteX22" fmla="*/ 1394881 w 2921794"/>
                            <a:gd name="connsiteY22" fmla="*/ 477003 h 807513"/>
                            <a:gd name="connsiteX23" fmla="*/ 1548646 w 2921794"/>
                            <a:gd name="connsiteY23" fmla="*/ 550821 h 807513"/>
                            <a:gd name="connsiteX24" fmla="*/ 1709738 w 2921794"/>
                            <a:gd name="connsiteY24" fmla="*/ 559861 h 807513"/>
                            <a:gd name="connsiteX25" fmla="*/ 2426494 w 2921794"/>
                            <a:gd name="connsiteY25" fmla="*/ 552717 h 807513"/>
                            <a:gd name="connsiteX26" fmla="*/ 2700338 w 2921794"/>
                            <a:gd name="connsiteY26" fmla="*/ 557480 h 807513"/>
                            <a:gd name="connsiteX27" fmla="*/ 2752725 w 2921794"/>
                            <a:gd name="connsiteY27" fmla="*/ 509854 h 807513"/>
                            <a:gd name="connsiteX28" fmla="*/ 2843213 w 2921794"/>
                            <a:gd name="connsiteY28" fmla="*/ 478897 h 807513"/>
                            <a:gd name="connsiteX29" fmla="*/ 2921794 w 2921794"/>
                            <a:gd name="connsiteY29" fmla="*/ 562242 h 807513"/>
                            <a:gd name="connsiteX0" fmla="*/ 0 w 2921794"/>
                            <a:gd name="connsiteY0" fmla="*/ 555099 h 807513"/>
                            <a:gd name="connsiteX1" fmla="*/ 66675 w 2921794"/>
                            <a:gd name="connsiteY1" fmla="*/ 562242 h 807513"/>
                            <a:gd name="connsiteX2" fmla="*/ 111919 w 2921794"/>
                            <a:gd name="connsiteY2" fmla="*/ 516998 h 807513"/>
                            <a:gd name="connsiteX3" fmla="*/ 169068 w 2921794"/>
                            <a:gd name="connsiteY3" fmla="*/ 505091 h 807513"/>
                            <a:gd name="connsiteX4" fmla="*/ 230982 w 2921794"/>
                            <a:gd name="connsiteY4" fmla="*/ 559861 h 807513"/>
                            <a:gd name="connsiteX5" fmla="*/ 278607 w 2921794"/>
                            <a:gd name="connsiteY5" fmla="*/ 564623 h 807513"/>
                            <a:gd name="connsiteX6" fmla="*/ 359569 w 2921794"/>
                            <a:gd name="connsiteY6" fmla="*/ 555098 h 807513"/>
                            <a:gd name="connsiteX7" fmla="*/ 411957 w 2921794"/>
                            <a:gd name="connsiteY7" fmla="*/ 555097 h 807513"/>
                            <a:gd name="connsiteX8" fmla="*/ 457200 w 2921794"/>
                            <a:gd name="connsiteY8" fmla="*/ 619392 h 807513"/>
                            <a:gd name="connsiteX9" fmla="*/ 464344 w 2921794"/>
                            <a:gd name="connsiteY9" fmla="*/ 526523 h 807513"/>
                            <a:gd name="connsiteX10" fmla="*/ 495300 w 2921794"/>
                            <a:gd name="connsiteY10" fmla="*/ 159811 h 807513"/>
                            <a:gd name="connsiteX11" fmla="*/ 514350 w 2921794"/>
                            <a:gd name="connsiteY11" fmla="*/ 5029 h 807513"/>
                            <a:gd name="connsiteX12" fmla="*/ 523875 w 2921794"/>
                            <a:gd name="connsiteY12" fmla="*/ 83611 h 807513"/>
                            <a:gd name="connsiteX13" fmla="*/ 554832 w 2921794"/>
                            <a:gd name="connsiteY13" fmla="*/ 514617 h 807513"/>
                            <a:gd name="connsiteX14" fmla="*/ 564357 w 2921794"/>
                            <a:gd name="connsiteY14" fmla="*/ 714642 h 807513"/>
                            <a:gd name="connsiteX15" fmla="*/ 571500 w 2921794"/>
                            <a:gd name="connsiteY15" fmla="*/ 807511 h 807513"/>
                            <a:gd name="connsiteX16" fmla="*/ 581025 w 2921794"/>
                            <a:gd name="connsiteY16" fmla="*/ 717023 h 807513"/>
                            <a:gd name="connsiteX17" fmla="*/ 595313 w 2921794"/>
                            <a:gd name="connsiteY17" fmla="*/ 569386 h 807513"/>
                            <a:gd name="connsiteX18" fmla="*/ 697707 w 2921794"/>
                            <a:gd name="connsiteY18" fmla="*/ 559860 h 807513"/>
                            <a:gd name="connsiteX19" fmla="*/ 859632 w 2921794"/>
                            <a:gd name="connsiteY19" fmla="*/ 559861 h 807513"/>
                            <a:gd name="connsiteX20" fmla="*/ 1040607 w 2921794"/>
                            <a:gd name="connsiteY20" fmla="*/ 555099 h 807513"/>
                            <a:gd name="connsiteX21" fmla="*/ 1228725 w 2921794"/>
                            <a:gd name="connsiteY21" fmla="*/ 452705 h 807513"/>
                            <a:gd name="connsiteX22" fmla="*/ 1401539 w 2921794"/>
                            <a:gd name="connsiteY22" fmla="*/ 437054 h 807513"/>
                            <a:gd name="connsiteX23" fmla="*/ 1548646 w 2921794"/>
                            <a:gd name="connsiteY23" fmla="*/ 550821 h 807513"/>
                            <a:gd name="connsiteX24" fmla="*/ 1709738 w 2921794"/>
                            <a:gd name="connsiteY24" fmla="*/ 559861 h 807513"/>
                            <a:gd name="connsiteX25" fmla="*/ 2426494 w 2921794"/>
                            <a:gd name="connsiteY25" fmla="*/ 552717 h 807513"/>
                            <a:gd name="connsiteX26" fmla="*/ 2700338 w 2921794"/>
                            <a:gd name="connsiteY26" fmla="*/ 557480 h 807513"/>
                            <a:gd name="connsiteX27" fmla="*/ 2752725 w 2921794"/>
                            <a:gd name="connsiteY27" fmla="*/ 509854 h 807513"/>
                            <a:gd name="connsiteX28" fmla="*/ 2843213 w 2921794"/>
                            <a:gd name="connsiteY28" fmla="*/ 478897 h 807513"/>
                            <a:gd name="connsiteX29" fmla="*/ 2921794 w 2921794"/>
                            <a:gd name="connsiteY29" fmla="*/ 562242 h 807513"/>
                            <a:gd name="connsiteX0" fmla="*/ 0 w 2921794"/>
                            <a:gd name="connsiteY0" fmla="*/ 555099 h 807513"/>
                            <a:gd name="connsiteX1" fmla="*/ 66675 w 2921794"/>
                            <a:gd name="connsiteY1" fmla="*/ 562242 h 807513"/>
                            <a:gd name="connsiteX2" fmla="*/ 111919 w 2921794"/>
                            <a:gd name="connsiteY2" fmla="*/ 516998 h 807513"/>
                            <a:gd name="connsiteX3" fmla="*/ 169068 w 2921794"/>
                            <a:gd name="connsiteY3" fmla="*/ 505091 h 807513"/>
                            <a:gd name="connsiteX4" fmla="*/ 230982 w 2921794"/>
                            <a:gd name="connsiteY4" fmla="*/ 559861 h 807513"/>
                            <a:gd name="connsiteX5" fmla="*/ 278607 w 2921794"/>
                            <a:gd name="connsiteY5" fmla="*/ 564623 h 807513"/>
                            <a:gd name="connsiteX6" fmla="*/ 359569 w 2921794"/>
                            <a:gd name="connsiteY6" fmla="*/ 555098 h 807513"/>
                            <a:gd name="connsiteX7" fmla="*/ 411957 w 2921794"/>
                            <a:gd name="connsiteY7" fmla="*/ 555097 h 807513"/>
                            <a:gd name="connsiteX8" fmla="*/ 457200 w 2921794"/>
                            <a:gd name="connsiteY8" fmla="*/ 619392 h 807513"/>
                            <a:gd name="connsiteX9" fmla="*/ 464344 w 2921794"/>
                            <a:gd name="connsiteY9" fmla="*/ 526523 h 807513"/>
                            <a:gd name="connsiteX10" fmla="*/ 495300 w 2921794"/>
                            <a:gd name="connsiteY10" fmla="*/ 159811 h 807513"/>
                            <a:gd name="connsiteX11" fmla="*/ 514350 w 2921794"/>
                            <a:gd name="connsiteY11" fmla="*/ 5029 h 807513"/>
                            <a:gd name="connsiteX12" fmla="*/ 523875 w 2921794"/>
                            <a:gd name="connsiteY12" fmla="*/ 83611 h 807513"/>
                            <a:gd name="connsiteX13" fmla="*/ 554832 w 2921794"/>
                            <a:gd name="connsiteY13" fmla="*/ 514617 h 807513"/>
                            <a:gd name="connsiteX14" fmla="*/ 564357 w 2921794"/>
                            <a:gd name="connsiteY14" fmla="*/ 714642 h 807513"/>
                            <a:gd name="connsiteX15" fmla="*/ 571500 w 2921794"/>
                            <a:gd name="connsiteY15" fmla="*/ 807511 h 807513"/>
                            <a:gd name="connsiteX16" fmla="*/ 581025 w 2921794"/>
                            <a:gd name="connsiteY16" fmla="*/ 717023 h 807513"/>
                            <a:gd name="connsiteX17" fmla="*/ 595313 w 2921794"/>
                            <a:gd name="connsiteY17" fmla="*/ 569386 h 807513"/>
                            <a:gd name="connsiteX18" fmla="*/ 697707 w 2921794"/>
                            <a:gd name="connsiteY18" fmla="*/ 559860 h 807513"/>
                            <a:gd name="connsiteX19" fmla="*/ 859632 w 2921794"/>
                            <a:gd name="connsiteY19" fmla="*/ 559861 h 807513"/>
                            <a:gd name="connsiteX20" fmla="*/ 1093873 w 2921794"/>
                            <a:gd name="connsiteY20" fmla="*/ 555099 h 807513"/>
                            <a:gd name="connsiteX21" fmla="*/ 1228725 w 2921794"/>
                            <a:gd name="connsiteY21" fmla="*/ 452705 h 807513"/>
                            <a:gd name="connsiteX22" fmla="*/ 1401539 w 2921794"/>
                            <a:gd name="connsiteY22" fmla="*/ 437054 h 807513"/>
                            <a:gd name="connsiteX23" fmla="*/ 1548646 w 2921794"/>
                            <a:gd name="connsiteY23" fmla="*/ 550821 h 807513"/>
                            <a:gd name="connsiteX24" fmla="*/ 1709738 w 2921794"/>
                            <a:gd name="connsiteY24" fmla="*/ 559861 h 807513"/>
                            <a:gd name="connsiteX25" fmla="*/ 2426494 w 2921794"/>
                            <a:gd name="connsiteY25" fmla="*/ 552717 h 807513"/>
                            <a:gd name="connsiteX26" fmla="*/ 2700338 w 2921794"/>
                            <a:gd name="connsiteY26" fmla="*/ 557480 h 807513"/>
                            <a:gd name="connsiteX27" fmla="*/ 2752725 w 2921794"/>
                            <a:gd name="connsiteY27" fmla="*/ 509854 h 807513"/>
                            <a:gd name="connsiteX28" fmla="*/ 2843213 w 2921794"/>
                            <a:gd name="connsiteY28" fmla="*/ 478897 h 807513"/>
                            <a:gd name="connsiteX29" fmla="*/ 2921794 w 2921794"/>
                            <a:gd name="connsiteY29" fmla="*/ 562242 h 807513"/>
                            <a:gd name="connsiteX0" fmla="*/ 0 w 2921794"/>
                            <a:gd name="connsiteY0" fmla="*/ 555099 h 807513"/>
                            <a:gd name="connsiteX1" fmla="*/ 66675 w 2921794"/>
                            <a:gd name="connsiteY1" fmla="*/ 562242 h 807513"/>
                            <a:gd name="connsiteX2" fmla="*/ 111919 w 2921794"/>
                            <a:gd name="connsiteY2" fmla="*/ 516998 h 807513"/>
                            <a:gd name="connsiteX3" fmla="*/ 169068 w 2921794"/>
                            <a:gd name="connsiteY3" fmla="*/ 505091 h 807513"/>
                            <a:gd name="connsiteX4" fmla="*/ 230982 w 2921794"/>
                            <a:gd name="connsiteY4" fmla="*/ 559861 h 807513"/>
                            <a:gd name="connsiteX5" fmla="*/ 278607 w 2921794"/>
                            <a:gd name="connsiteY5" fmla="*/ 564623 h 807513"/>
                            <a:gd name="connsiteX6" fmla="*/ 359569 w 2921794"/>
                            <a:gd name="connsiteY6" fmla="*/ 555098 h 807513"/>
                            <a:gd name="connsiteX7" fmla="*/ 411957 w 2921794"/>
                            <a:gd name="connsiteY7" fmla="*/ 555097 h 807513"/>
                            <a:gd name="connsiteX8" fmla="*/ 457200 w 2921794"/>
                            <a:gd name="connsiteY8" fmla="*/ 619392 h 807513"/>
                            <a:gd name="connsiteX9" fmla="*/ 464344 w 2921794"/>
                            <a:gd name="connsiteY9" fmla="*/ 526523 h 807513"/>
                            <a:gd name="connsiteX10" fmla="*/ 495300 w 2921794"/>
                            <a:gd name="connsiteY10" fmla="*/ 159811 h 807513"/>
                            <a:gd name="connsiteX11" fmla="*/ 514350 w 2921794"/>
                            <a:gd name="connsiteY11" fmla="*/ 5029 h 807513"/>
                            <a:gd name="connsiteX12" fmla="*/ 523875 w 2921794"/>
                            <a:gd name="connsiteY12" fmla="*/ 83611 h 807513"/>
                            <a:gd name="connsiteX13" fmla="*/ 554832 w 2921794"/>
                            <a:gd name="connsiteY13" fmla="*/ 514617 h 807513"/>
                            <a:gd name="connsiteX14" fmla="*/ 564357 w 2921794"/>
                            <a:gd name="connsiteY14" fmla="*/ 714642 h 807513"/>
                            <a:gd name="connsiteX15" fmla="*/ 571500 w 2921794"/>
                            <a:gd name="connsiteY15" fmla="*/ 807511 h 807513"/>
                            <a:gd name="connsiteX16" fmla="*/ 581025 w 2921794"/>
                            <a:gd name="connsiteY16" fmla="*/ 717023 h 807513"/>
                            <a:gd name="connsiteX17" fmla="*/ 595313 w 2921794"/>
                            <a:gd name="connsiteY17" fmla="*/ 569386 h 807513"/>
                            <a:gd name="connsiteX18" fmla="*/ 697707 w 2921794"/>
                            <a:gd name="connsiteY18" fmla="*/ 559860 h 807513"/>
                            <a:gd name="connsiteX19" fmla="*/ 859632 w 2921794"/>
                            <a:gd name="connsiteY19" fmla="*/ 559861 h 807513"/>
                            <a:gd name="connsiteX20" fmla="*/ 1067240 w 2921794"/>
                            <a:gd name="connsiteY20" fmla="*/ 548440 h 807513"/>
                            <a:gd name="connsiteX21" fmla="*/ 1228725 w 2921794"/>
                            <a:gd name="connsiteY21" fmla="*/ 452705 h 807513"/>
                            <a:gd name="connsiteX22" fmla="*/ 1401539 w 2921794"/>
                            <a:gd name="connsiteY22" fmla="*/ 437054 h 807513"/>
                            <a:gd name="connsiteX23" fmla="*/ 1548646 w 2921794"/>
                            <a:gd name="connsiteY23" fmla="*/ 550821 h 807513"/>
                            <a:gd name="connsiteX24" fmla="*/ 1709738 w 2921794"/>
                            <a:gd name="connsiteY24" fmla="*/ 559861 h 807513"/>
                            <a:gd name="connsiteX25" fmla="*/ 2426494 w 2921794"/>
                            <a:gd name="connsiteY25" fmla="*/ 552717 h 807513"/>
                            <a:gd name="connsiteX26" fmla="*/ 2700338 w 2921794"/>
                            <a:gd name="connsiteY26" fmla="*/ 557480 h 807513"/>
                            <a:gd name="connsiteX27" fmla="*/ 2752725 w 2921794"/>
                            <a:gd name="connsiteY27" fmla="*/ 509854 h 807513"/>
                            <a:gd name="connsiteX28" fmla="*/ 2843213 w 2921794"/>
                            <a:gd name="connsiteY28" fmla="*/ 478897 h 807513"/>
                            <a:gd name="connsiteX29" fmla="*/ 2921794 w 2921794"/>
                            <a:gd name="connsiteY29" fmla="*/ 562242 h 807513"/>
                            <a:gd name="connsiteX0" fmla="*/ 0 w 2921794"/>
                            <a:gd name="connsiteY0" fmla="*/ 555099 h 807513"/>
                            <a:gd name="connsiteX1" fmla="*/ 66675 w 2921794"/>
                            <a:gd name="connsiteY1" fmla="*/ 562242 h 807513"/>
                            <a:gd name="connsiteX2" fmla="*/ 111919 w 2921794"/>
                            <a:gd name="connsiteY2" fmla="*/ 516998 h 807513"/>
                            <a:gd name="connsiteX3" fmla="*/ 169068 w 2921794"/>
                            <a:gd name="connsiteY3" fmla="*/ 505091 h 807513"/>
                            <a:gd name="connsiteX4" fmla="*/ 230982 w 2921794"/>
                            <a:gd name="connsiteY4" fmla="*/ 559861 h 807513"/>
                            <a:gd name="connsiteX5" fmla="*/ 278607 w 2921794"/>
                            <a:gd name="connsiteY5" fmla="*/ 564623 h 807513"/>
                            <a:gd name="connsiteX6" fmla="*/ 359569 w 2921794"/>
                            <a:gd name="connsiteY6" fmla="*/ 555098 h 807513"/>
                            <a:gd name="connsiteX7" fmla="*/ 411957 w 2921794"/>
                            <a:gd name="connsiteY7" fmla="*/ 555097 h 807513"/>
                            <a:gd name="connsiteX8" fmla="*/ 457200 w 2921794"/>
                            <a:gd name="connsiteY8" fmla="*/ 619392 h 807513"/>
                            <a:gd name="connsiteX9" fmla="*/ 464344 w 2921794"/>
                            <a:gd name="connsiteY9" fmla="*/ 526523 h 807513"/>
                            <a:gd name="connsiteX10" fmla="*/ 495300 w 2921794"/>
                            <a:gd name="connsiteY10" fmla="*/ 159811 h 807513"/>
                            <a:gd name="connsiteX11" fmla="*/ 514350 w 2921794"/>
                            <a:gd name="connsiteY11" fmla="*/ 5029 h 807513"/>
                            <a:gd name="connsiteX12" fmla="*/ 523875 w 2921794"/>
                            <a:gd name="connsiteY12" fmla="*/ 83611 h 807513"/>
                            <a:gd name="connsiteX13" fmla="*/ 554832 w 2921794"/>
                            <a:gd name="connsiteY13" fmla="*/ 514617 h 807513"/>
                            <a:gd name="connsiteX14" fmla="*/ 564357 w 2921794"/>
                            <a:gd name="connsiteY14" fmla="*/ 714642 h 807513"/>
                            <a:gd name="connsiteX15" fmla="*/ 571500 w 2921794"/>
                            <a:gd name="connsiteY15" fmla="*/ 807511 h 807513"/>
                            <a:gd name="connsiteX16" fmla="*/ 581025 w 2921794"/>
                            <a:gd name="connsiteY16" fmla="*/ 717023 h 807513"/>
                            <a:gd name="connsiteX17" fmla="*/ 595313 w 2921794"/>
                            <a:gd name="connsiteY17" fmla="*/ 569386 h 807513"/>
                            <a:gd name="connsiteX18" fmla="*/ 697707 w 2921794"/>
                            <a:gd name="connsiteY18" fmla="*/ 559860 h 807513"/>
                            <a:gd name="connsiteX19" fmla="*/ 859632 w 2921794"/>
                            <a:gd name="connsiteY19" fmla="*/ 559861 h 807513"/>
                            <a:gd name="connsiteX20" fmla="*/ 1067240 w 2921794"/>
                            <a:gd name="connsiteY20" fmla="*/ 548440 h 807513"/>
                            <a:gd name="connsiteX21" fmla="*/ 1228725 w 2921794"/>
                            <a:gd name="connsiteY21" fmla="*/ 452705 h 807513"/>
                            <a:gd name="connsiteX22" fmla="*/ 1401539 w 2921794"/>
                            <a:gd name="connsiteY22" fmla="*/ 437054 h 807513"/>
                            <a:gd name="connsiteX23" fmla="*/ 1575279 w 2921794"/>
                            <a:gd name="connsiteY23" fmla="*/ 550821 h 807513"/>
                            <a:gd name="connsiteX24" fmla="*/ 1709738 w 2921794"/>
                            <a:gd name="connsiteY24" fmla="*/ 559861 h 807513"/>
                            <a:gd name="connsiteX25" fmla="*/ 2426494 w 2921794"/>
                            <a:gd name="connsiteY25" fmla="*/ 552717 h 807513"/>
                            <a:gd name="connsiteX26" fmla="*/ 2700338 w 2921794"/>
                            <a:gd name="connsiteY26" fmla="*/ 557480 h 807513"/>
                            <a:gd name="connsiteX27" fmla="*/ 2752725 w 2921794"/>
                            <a:gd name="connsiteY27" fmla="*/ 509854 h 807513"/>
                            <a:gd name="connsiteX28" fmla="*/ 2843213 w 2921794"/>
                            <a:gd name="connsiteY28" fmla="*/ 478897 h 807513"/>
                            <a:gd name="connsiteX29" fmla="*/ 2921794 w 2921794"/>
                            <a:gd name="connsiteY29" fmla="*/ 562242 h 80751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  <a:cxn ang="0">
                              <a:pos x="connsiteX22" y="connsiteY22"/>
                            </a:cxn>
                            <a:cxn ang="0">
                              <a:pos x="connsiteX23" y="connsiteY23"/>
                            </a:cxn>
                            <a:cxn ang="0">
                              <a:pos x="connsiteX24" y="connsiteY24"/>
                            </a:cxn>
                            <a:cxn ang="0">
                              <a:pos x="connsiteX25" y="connsiteY25"/>
                            </a:cxn>
                            <a:cxn ang="0">
                              <a:pos x="connsiteX26" y="connsiteY26"/>
                            </a:cxn>
                            <a:cxn ang="0">
                              <a:pos x="connsiteX27" y="connsiteY27"/>
                            </a:cxn>
                            <a:cxn ang="0">
                              <a:pos x="connsiteX28" y="connsiteY28"/>
                            </a:cxn>
                            <a:cxn ang="0">
                              <a:pos x="connsiteX29" y="connsiteY29"/>
                            </a:cxn>
                          </a:cxnLst>
                          <a:rect l="l" t="t" r="r" b="b"/>
                          <a:pathLst>
                            <a:path w="2921794" h="807513">
                              <a:moveTo>
                                <a:pt x="0" y="555099"/>
                              </a:moveTo>
                              <a:cubicBezTo>
                                <a:pt x="26392" y="559663"/>
                                <a:pt x="48022" y="568592"/>
                                <a:pt x="66675" y="562242"/>
                              </a:cubicBezTo>
                              <a:cubicBezTo>
                                <a:pt x="85328" y="555892"/>
                                <a:pt x="94854" y="526523"/>
                                <a:pt x="111919" y="516998"/>
                              </a:cubicBezTo>
                              <a:cubicBezTo>
                                <a:pt x="128984" y="507473"/>
                                <a:pt x="149224" y="497947"/>
                                <a:pt x="169068" y="505091"/>
                              </a:cubicBezTo>
                              <a:cubicBezTo>
                                <a:pt x="188912" y="512235"/>
                                <a:pt x="212726" y="549939"/>
                                <a:pt x="230982" y="559861"/>
                              </a:cubicBezTo>
                              <a:cubicBezTo>
                                <a:pt x="249238" y="569783"/>
                                <a:pt x="257176" y="565417"/>
                                <a:pt x="278607" y="564623"/>
                              </a:cubicBezTo>
                              <a:cubicBezTo>
                                <a:pt x="300038" y="563829"/>
                                <a:pt x="337344" y="556686"/>
                                <a:pt x="359569" y="555098"/>
                              </a:cubicBezTo>
                              <a:cubicBezTo>
                                <a:pt x="381794" y="553510"/>
                                <a:pt x="395685" y="544381"/>
                                <a:pt x="411957" y="555097"/>
                              </a:cubicBezTo>
                              <a:cubicBezTo>
                                <a:pt x="428229" y="565813"/>
                                <a:pt x="448469" y="624154"/>
                                <a:pt x="457200" y="619392"/>
                              </a:cubicBezTo>
                              <a:cubicBezTo>
                                <a:pt x="465931" y="614630"/>
                                <a:pt x="457994" y="603120"/>
                                <a:pt x="464344" y="526523"/>
                              </a:cubicBezTo>
                              <a:cubicBezTo>
                                <a:pt x="470694" y="449926"/>
                                <a:pt x="486966" y="246727"/>
                                <a:pt x="495300" y="159811"/>
                              </a:cubicBezTo>
                              <a:cubicBezTo>
                                <a:pt x="503634" y="72895"/>
                                <a:pt x="509587" y="17729"/>
                                <a:pt x="514350" y="5029"/>
                              </a:cubicBezTo>
                              <a:cubicBezTo>
                                <a:pt x="519113" y="-7671"/>
                                <a:pt x="517128" y="-1320"/>
                                <a:pt x="523875" y="83611"/>
                              </a:cubicBezTo>
                              <a:cubicBezTo>
                                <a:pt x="530622" y="168542"/>
                                <a:pt x="548085" y="409445"/>
                                <a:pt x="554832" y="514617"/>
                              </a:cubicBezTo>
                              <a:cubicBezTo>
                                <a:pt x="561579" y="619789"/>
                                <a:pt x="561579" y="665826"/>
                                <a:pt x="564357" y="714642"/>
                              </a:cubicBezTo>
                              <a:cubicBezTo>
                                <a:pt x="567135" y="763458"/>
                                <a:pt x="568722" y="807114"/>
                                <a:pt x="571500" y="807511"/>
                              </a:cubicBezTo>
                              <a:cubicBezTo>
                                <a:pt x="574278" y="807908"/>
                                <a:pt x="577056" y="756711"/>
                                <a:pt x="581025" y="717023"/>
                              </a:cubicBezTo>
                              <a:cubicBezTo>
                                <a:pt x="584994" y="677335"/>
                                <a:pt x="580628" y="583673"/>
                                <a:pt x="595313" y="569386"/>
                              </a:cubicBezTo>
                              <a:cubicBezTo>
                                <a:pt x="609998" y="555099"/>
                                <a:pt x="653654" y="561447"/>
                                <a:pt x="697707" y="559860"/>
                              </a:cubicBezTo>
                              <a:cubicBezTo>
                                <a:pt x="741760" y="558273"/>
                                <a:pt x="798043" y="561764"/>
                                <a:pt x="859632" y="559861"/>
                              </a:cubicBezTo>
                              <a:cubicBezTo>
                                <a:pt x="921221" y="557958"/>
                                <a:pt x="1005725" y="566299"/>
                                <a:pt x="1067240" y="548440"/>
                              </a:cubicBezTo>
                              <a:cubicBezTo>
                                <a:pt x="1128756" y="530581"/>
                                <a:pt x="1173009" y="471269"/>
                                <a:pt x="1228725" y="452705"/>
                              </a:cubicBezTo>
                              <a:cubicBezTo>
                                <a:pt x="1284442" y="434141"/>
                                <a:pt x="1343780" y="420701"/>
                                <a:pt x="1401539" y="437054"/>
                              </a:cubicBezTo>
                              <a:cubicBezTo>
                                <a:pt x="1459298" y="453407"/>
                                <a:pt x="1523913" y="530353"/>
                                <a:pt x="1575279" y="550821"/>
                              </a:cubicBezTo>
                              <a:cubicBezTo>
                                <a:pt x="1626646" y="571289"/>
                                <a:pt x="1567869" y="559545"/>
                                <a:pt x="1709738" y="559861"/>
                              </a:cubicBezTo>
                              <a:lnTo>
                                <a:pt x="2426494" y="552717"/>
                              </a:lnTo>
                              <a:cubicBezTo>
                                <a:pt x="2591594" y="552320"/>
                                <a:pt x="2667397" y="564624"/>
                                <a:pt x="2700338" y="557480"/>
                              </a:cubicBezTo>
                              <a:cubicBezTo>
                                <a:pt x="2733279" y="550336"/>
                                <a:pt x="2733676" y="527714"/>
                                <a:pt x="2752725" y="509854"/>
                              </a:cubicBezTo>
                              <a:cubicBezTo>
                                <a:pt x="2771774" y="491994"/>
                                <a:pt x="2815035" y="470166"/>
                                <a:pt x="2843213" y="478897"/>
                              </a:cubicBezTo>
                              <a:cubicBezTo>
                                <a:pt x="2871391" y="487628"/>
                                <a:pt x="2899965" y="520968"/>
                                <a:pt x="2921794" y="562242"/>
                              </a:cubicBezTo>
                            </a:path>
                          </a:pathLst>
                        </a:custGeom>
                        <a:ln w="38100">
                          <a:solidFill>
                            <a:srgbClr val="0000FF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 sz="1143"/>
                        </a:p>
                      </p:txBody>
                    </p:sp>
                    <p:cxnSp>
                      <p:nvCxnSpPr>
                        <p:cNvPr id="31" name="Přímá spojnice 30"/>
                        <p:cNvCxnSpPr/>
                        <p:nvPr/>
                      </p:nvCxnSpPr>
                      <p:spPr>
                        <a:xfrm>
                          <a:off x="4809201" y="8679976"/>
                          <a:ext cx="2933066" cy="0"/>
                        </a:xfrm>
                        <a:prstGeom prst="line">
                          <a:avLst/>
                        </a:prstGeom>
                        <a:ln w="3175">
                          <a:solidFill>
                            <a:schemeClr val="bg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3" name="Přímá spojnice 32"/>
                        <p:cNvCxnSpPr/>
                        <p:nvPr/>
                      </p:nvCxnSpPr>
                      <p:spPr>
                        <a:xfrm>
                          <a:off x="4816443" y="7239816"/>
                          <a:ext cx="702531" cy="0"/>
                        </a:xfrm>
                        <a:prstGeom prst="line">
                          <a:avLst/>
                        </a:prstGeom>
                        <a:ln w="31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4" name="Přímá spojnice 33"/>
                        <p:cNvCxnSpPr/>
                        <p:nvPr/>
                      </p:nvCxnSpPr>
                      <p:spPr>
                        <a:xfrm>
                          <a:off x="4817357" y="6782648"/>
                          <a:ext cx="1528004" cy="0"/>
                        </a:xfrm>
                        <a:prstGeom prst="line">
                          <a:avLst/>
                        </a:prstGeom>
                        <a:ln w="3175">
                          <a:solidFill>
                            <a:schemeClr val="bg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5" name="Přímá spojnice 34"/>
                        <p:cNvCxnSpPr/>
                        <p:nvPr/>
                      </p:nvCxnSpPr>
                      <p:spPr>
                        <a:xfrm>
                          <a:off x="4811377" y="6427610"/>
                          <a:ext cx="1159176" cy="0"/>
                        </a:xfrm>
                        <a:prstGeom prst="line">
                          <a:avLst/>
                        </a:prstGeom>
                        <a:ln w="3175">
                          <a:solidFill>
                            <a:schemeClr val="bg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grpSp>
                      <p:nvGrpSpPr>
                        <p:cNvPr id="2" name="Skupina 1"/>
                        <p:cNvGrpSpPr/>
                        <p:nvPr/>
                      </p:nvGrpSpPr>
                      <p:grpSpPr>
                        <a:xfrm>
                          <a:off x="4714034" y="8997307"/>
                          <a:ext cx="3231987" cy="319611"/>
                          <a:chOff x="4714034" y="10046027"/>
                          <a:chExt cx="3231987" cy="319611"/>
                        </a:xfrm>
                      </p:grpSpPr>
                      <p:cxnSp>
                        <p:nvCxnSpPr>
                          <p:cNvPr id="36" name="Přímá spojnice 35"/>
                          <p:cNvCxnSpPr/>
                          <p:nvPr/>
                        </p:nvCxnSpPr>
                        <p:spPr>
                          <a:xfrm>
                            <a:off x="4815750" y="10046027"/>
                            <a:ext cx="2933066" cy="0"/>
                          </a:xfrm>
                          <a:prstGeom prst="line">
                            <a:avLst/>
                          </a:prstGeom>
                          <a:ln w="3810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sp>
                        <p:nvSpPr>
                          <p:cNvPr id="32" name="TextovéPole 31"/>
                          <p:cNvSpPr txBox="1"/>
                          <p:nvPr/>
                        </p:nvSpPr>
                        <p:spPr>
                          <a:xfrm>
                            <a:off x="4714034" y="10051051"/>
                            <a:ext cx="353119" cy="311235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</a:ln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pPr algn="ctr"/>
                            <a:r>
                              <a:rPr lang="cs-CZ" sz="2032" dirty="0"/>
                              <a:t>0</a:t>
                            </a:r>
                          </a:p>
                        </p:txBody>
                      </p:sp>
                      <p:sp>
                        <p:nvSpPr>
                          <p:cNvPr id="38" name="TextovéPole 37"/>
                          <p:cNvSpPr txBox="1"/>
                          <p:nvPr/>
                        </p:nvSpPr>
                        <p:spPr>
                          <a:xfrm>
                            <a:off x="7399867" y="10046027"/>
                            <a:ext cx="546154" cy="311235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</a:ln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pPr algn="ctr"/>
                            <a:r>
                              <a:rPr lang="cs-CZ" sz="2032" dirty="0"/>
                              <a:t>0.8 s</a:t>
                            </a:r>
                          </a:p>
                        </p:txBody>
                      </p:sp>
                      <p:sp>
                        <p:nvSpPr>
                          <p:cNvPr id="39" name="TextovéPole 38"/>
                          <p:cNvSpPr txBox="1"/>
                          <p:nvPr/>
                        </p:nvSpPr>
                        <p:spPr>
                          <a:xfrm>
                            <a:off x="6040088" y="10054403"/>
                            <a:ext cx="470991" cy="311235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</a:ln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pPr algn="ctr"/>
                            <a:r>
                              <a:rPr lang="cs-CZ" sz="2032" dirty="0"/>
                              <a:t>0.4</a:t>
                            </a:r>
                          </a:p>
                        </p:txBody>
                      </p:sp>
                    </p:grpSp>
                    <p:sp>
                      <p:nvSpPr>
                        <p:cNvPr id="37" name="Volný tvar 36"/>
                        <p:cNvSpPr/>
                        <p:nvPr/>
                      </p:nvSpPr>
                      <p:spPr>
                        <a:xfrm>
                          <a:off x="4817943" y="5695635"/>
                          <a:ext cx="2916891" cy="477743"/>
                        </a:xfrm>
                        <a:custGeom>
                          <a:avLst/>
                          <a:gdLst>
                            <a:gd name="connsiteX0" fmla="*/ 0 w 2729603"/>
                            <a:gd name="connsiteY0" fmla="*/ 10197 h 10197"/>
                            <a:gd name="connsiteX1" fmla="*/ 2729603 w 2729603"/>
                            <a:gd name="connsiteY1" fmla="*/ 0 h 10197"/>
                            <a:gd name="connsiteX0" fmla="*/ 0 w 2729603"/>
                            <a:gd name="connsiteY0" fmla="*/ 10197 h 10197"/>
                            <a:gd name="connsiteX1" fmla="*/ 115619 w 2729603"/>
                            <a:gd name="connsiteY1" fmla="*/ 6781 h 10197"/>
                            <a:gd name="connsiteX2" fmla="*/ 2729603 w 2729603"/>
                            <a:gd name="connsiteY2" fmla="*/ 0 h 10197"/>
                            <a:gd name="connsiteX0" fmla="*/ 0 w 2729603"/>
                            <a:gd name="connsiteY0" fmla="*/ 10197 h 10197"/>
                            <a:gd name="connsiteX1" fmla="*/ 115619 w 2729603"/>
                            <a:gd name="connsiteY1" fmla="*/ 6781 h 10197"/>
                            <a:gd name="connsiteX2" fmla="*/ 2729603 w 2729603"/>
                            <a:gd name="connsiteY2" fmla="*/ 0 h 10197"/>
                            <a:gd name="connsiteX0" fmla="*/ 28036 w 2757639"/>
                            <a:gd name="connsiteY0" fmla="*/ 10197 h 10197"/>
                            <a:gd name="connsiteX1" fmla="*/ 143655 w 2757639"/>
                            <a:gd name="connsiteY1" fmla="*/ 6781 h 10197"/>
                            <a:gd name="connsiteX2" fmla="*/ 203187 w 2757639"/>
                            <a:gd name="connsiteY2" fmla="*/ 2018 h 10197"/>
                            <a:gd name="connsiteX3" fmla="*/ 2757639 w 2757639"/>
                            <a:gd name="connsiteY3" fmla="*/ 0 h 10197"/>
                            <a:gd name="connsiteX0" fmla="*/ 28036 w 2757639"/>
                            <a:gd name="connsiteY0" fmla="*/ 10197 h 10197"/>
                            <a:gd name="connsiteX1" fmla="*/ 143655 w 2757639"/>
                            <a:gd name="connsiteY1" fmla="*/ 6781 h 10197"/>
                            <a:gd name="connsiteX2" fmla="*/ 203187 w 2757639"/>
                            <a:gd name="connsiteY2" fmla="*/ 2018 h 10197"/>
                            <a:gd name="connsiteX3" fmla="*/ 2757639 w 2757639"/>
                            <a:gd name="connsiteY3" fmla="*/ 0 h 10197"/>
                            <a:gd name="connsiteX0" fmla="*/ 0 w 2729603"/>
                            <a:gd name="connsiteY0" fmla="*/ 10197 h 10197"/>
                            <a:gd name="connsiteX1" fmla="*/ 115619 w 2729603"/>
                            <a:gd name="connsiteY1" fmla="*/ 6781 h 10197"/>
                            <a:gd name="connsiteX2" fmla="*/ 175151 w 2729603"/>
                            <a:gd name="connsiteY2" fmla="*/ 2018 h 10197"/>
                            <a:gd name="connsiteX3" fmla="*/ 2729603 w 2729603"/>
                            <a:gd name="connsiteY3" fmla="*/ 0 h 10197"/>
                            <a:gd name="connsiteX0" fmla="*/ 0 w 2729603"/>
                            <a:gd name="connsiteY0" fmla="*/ 10197 h 10197"/>
                            <a:gd name="connsiteX1" fmla="*/ 115619 w 2729603"/>
                            <a:gd name="connsiteY1" fmla="*/ 6781 h 10197"/>
                            <a:gd name="connsiteX2" fmla="*/ 175151 w 2729603"/>
                            <a:gd name="connsiteY2" fmla="*/ 2018 h 10197"/>
                            <a:gd name="connsiteX3" fmla="*/ 2729603 w 2729603"/>
                            <a:gd name="connsiteY3" fmla="*/ 0 h 10197"/>
                            <a:gd name="connsiteX0" fmla="*/ 0 w 2729603"/>
                            <a:gd name="connsiteY0" fmla="*/ 10197 h 10197"/>
                            <a:gd name="connsiteX1" fmla="*/ 115619 w 2729603"/>
                            <a:gd name="connsiteY1" fmla="*/ 6781 h 10197"/>
                            <a:gd name="connsiteX2" fmla="*/ 175151 w 2729603"/>
                            <a:gd name="connsiteY2" fmla="*/ 2018 h 10197"/>
                            <a:gd name="connsiteX3" fmla="*/ 2729603 w 2729603"/>
                            <a:gd name="connsiteY3" fmla="*/ 0 h 10197"/>
                            <a:gd name="connsiteX0" fmla="*/ 0 w 2729603"/>
                            <a:gd name="connsiteY0" fmla="*/ 10197 h 10197"/>
                            <a:gd name="connsiteX1" fmla="*/ 115619 w 2729603"/>
                            <a:gd name="connsiteY1" fmla="*/ 6781 h 10197"/>
                            <a:gd name="connsiteX2" fmla="*/ 175151 w 2729603"/>
                            <a:gd name="connsiteY2" fmla="*/ 2018 h 10197"/>
                            <a:gd name="connsiteX3" fmla="*/ 2729603 w 2729603"/>
                            <a:gd name="connsiteY3" fmla="*/ 0 h 10197"/>
                            <a:gd name="connsiteX0" fmla="*/ 0 w 2729603"/>
                            <a:gd name="connsiteY0" fmla="*/ 10560 h 10560"/>
                            <a:gd name="connsiteX1" fmla="*/ 115619 w 2729603"/>
                            <a:gd name="connsiteY1" fmla="*/ 7144 h 10560"/>
                            <a:gd name="connsiteX2" fmla="*/ 175151 w 2729603"/>
                            <a:gd name="connsiteY2" fmla="*/ 2381 h 10560"/>
                            <a:gd name="connsiteX3" fmla="*/ 1320532 w 2729603"/>
                            <a:gd name="connsiteY3" fmla="*/ 0 h 10560"/>
                            <a:gd name="connsiteX4" fmla="*/ 2729603 w 2729603"/>
                            <a:gd name="connsiteY4" fmla="*/ 363 h 10560"/>
                            <a:gd name="connsiteX0" fmla="*/ 0 w 2729603"/>
                            <a:gd name="connsiteY0" fmla="*/ 10560 h 10560"/>
                            <a:gd name="connsiteX1" fmla="*/ 115619 w 2729603"/>
                            <a:gd name="connsiteY1" fmla="*/ 7144 h 10560"/>
                            <a:gd name="connsiteX2" fmla="*/ 175151 w 2729603"/>
                            <a:gd name="connsiteY2" fmla="*/ 2381 h 10560"/>
                            <a:gd name="connsiteX3" fmla="*/ 1320532 w 2729603"/>
                            <a:gd name="connsiteY3" fmla="*/ 0 h 10560"/>
                            <a:gd name="connsiteX4" fmla="*/ 2729603 w 2729603"/>
                            <a:gd name="connsiteY4" fmla="*/ 363 h 10560"/>
                            <a:gd name="connsiteX0" fmla="*/ 0 w 2729603"/>
                            <a:gd name="connsiteY0" fmla="*/ 10560 h 10560"/>
                            <a:gd name="connsiteX1" fmla="*/ 115619 w 2729603"/>
                            <a:gd name="connsiteY1" fmla="*/ 7144 h 10560"/>
                            <a:gd name="connsiteX2" fmla="*/ 175151 w 2729603"/>
                            <a:gd name="connsiteY2" fmla="*/ 2381 h 10560"/>
                            <a:gd name="connsiteX3" fmla="*/ 1320532 w 2729603"/>
                            <a:gd name="connsiteY3" fmla="*/ 0 h 10560"/>
                            <a:gd name="connsiteX4" fmla="*/ 2729603 w 2729603"/>
                            <a:gd name="connsiteY4" fmla="*/ 363 h 10560"/>
                            <a:gd name="connsiteX0" fmla="*/ 0 w 2729603"/>
                            <a:gd name="connsiteY0" fmla="*/ 10599 h 10599"/>
                            <a:gd name="connsiteX1" fmla="*/ 115619 w 2729603"/>
                            <a:gd name="connsiteY1" fmla="*/ 7183 h 10599"/>
                            <a:gd name="connsiteX2" fmla="*/ 175151 w 2729603"/>
                            <a:gd name="connsiteY2" fmla="*/ 2420 h 10599"/>
                            <a:gd name="connsiteX3" fmla="*/ 1320532 w 2729603"/>
                            <a:gd name="connsiteY3" fmla="*/ 39 h 10599"/>
                            <a:gd name="connsiteX4" fmla="*/ 1432451 w 2729603"/>
                            <a:gd name="connsiteY4" fmla="*/ 2420 h 10599"/>
                            <a:gd name="connsiteX5" fmla="*/ 2729603 w 2729603"/>
                            <a:gd name="connsiteY5" fmla="*/ 402 h 10599"/>
                            <a:gd name="connsiteX0" fmla="*/ 0 w 2729603"/>
                            <a:gd name="connsiteY0" fmla="*/ 11045 h 11045"/>
                            <a:gd name="connsiteX1" fmla="*/ 115619 w 2729603"/>
                            <a:gd name="connsiteY1" fmla="*/ 7629 h 11045"/>
                            <a:gd name="connsiteX2" fmla="*/ 175151 w 2729603"/>
                            <a:gd name="connsiteY2" fmla="*/ 2866 h 11045"/>
                            <a:gd name="connsiteX3" fmla="*/ 1320532 w 2729603"/>
                            <a:gd name="connsiteY3" fmla="*/ 485 h 11045"/>
                            <a:gd name="connsiteX4" fmla="*/ 1432451 w 2729603"/>
                            <a:gd name="connsiteY4" fmla="*/ 2866 h 11045"/>
                            <a:gd name="connsiteX5" fmla="*/ 2729603 w 2729603"/>
                            <a:gd name="connsiteY5" fmla="*/ 848 h 11045"/>
                            <a:gd name="connsiteX0" fmla="*/ 0 w 2729603"/>
                            <a:gd name="connsiteY0" fmla="*/ 11329 h 11329"/>
                            <a:gd name="connsiteX1" fmla="*/ 115619 w 2729603"/>
                            <a:gd name="connsiteY1" fmla="*/ 7913 h 11329"/>
                            <a:gd name="connsiteX2" fmla="*/ 175151 w 2729603"/>
                            <a:gd name="connsiteY2" fmla="*/ 3150 h 11329"/>
                            <a:gd name="connsiteX3" fmla="*/ 1320532 w 2729603"/>
                            <a:gd name="connsiteY3" fmla="*/ 769 h 11329"/>
                            <a:gd name="connsiteX4" fmla="*/ 1432451 w 2729603"/>
                            <a:gd name="connsiteY4" fmla="*/ 3150 h 11329"/>
                            <a:gd name="connsiteX5" fmla="*/ 2729603 w 2729603"/>
                            <a:gd name="connsiteY5" fmla="*/ 1132 h 11329"/>
                            <a:gd name="connsiteX0" fmla="*/ 0 w 2729603"/>
                            <a:gd name="connsiteY0" fmla="*/ 11329 h 11329"/>
                            <a:gd name="connsiteX1" fmla="*/ 115619 w 2729603"/>
                            <a:gd name="connsiteY1" fmla="*/ 7913 h 11329"/>
                            <a:gd name="connsiteX2" fmla="*/ 175151 w 2729603"/>
                            <a:gd name="connsiteY2" fmla="*/ 3150 h 11329"/>
                            <a:gd name="connsiteX3" fmla="*/ 370413 w 2729603"/>
                            <a:gd name="connsiteY3" fmla="*/ 770 h 11329"/>
                            <a:gd name="connsiteX4" fmla="*/ 1320532 w 2729603"/>
                            <a:gd name="connsiteY4" fmla="*/ 769 h 11329"/>
                            <a:gd name="connsiteX5" fmla="*/ 1432451 w 2729603"/>
                            <a:gd name="connsiteY5" fmla="*/ 3150 h 11329"/>
                            <a:gd name="connsiteX6" fmla="*/ 2729603 w 2729603"/>
                            <a:gd name="connsiteY6" fmla="*/ 1132 h 11329"/>
                            <a:gd name="connsiteX0" fmla="*/ 0 w 2729603"/>
                            <a:gd name="connsiteY0" fmla="*/ 11329 h 11329"/>
                            <a:gd name="connsiteX1" fmla="*/ 115619 w 2729603"/>
                            <a:gd name="connsiteY1" fmla="*/ 7913 h 11329"/>
                            <a:gd name="connsiteX2" fmla="*/ 175151 w 2729603"/>
                            <a:gd name="connsiteY2" fmla="*/ 3150 h 11329"/>
                            <a:gd name="connsiteX3" fmla="*/ 370413 w 2729603"/>
                            <a:gd name="connsiteY3" fmla="*/ 770 h 11329"/>
                            <a:gd name="connsiteX4" fmla="*/ 1320532 w 2729603"/>
                            <a:gd name="connsiteY4" fmla="*/ 769 h 11329"/>
                            <a:gd name="connsiteX5" fmla="*/ 1432451 w 2729603"/>
                            <a:gd name="connsiteY5" fmla="*/ 3150 h 11329"/>
                            <a:gd name="connsiteX6" fmla="*/ 2729603 w 2729603"/>
                            <a:gd name="connsiteY6" fmla="*/ 1132 h 11329"/>
                            <a:gd name="connsiteX0" fmla="*/ 0 w 2729603"/>
                            <a:gd name="connsiteY0" fmla="*/ 11329 h 11329"/>
                            <a:gd name="connsiteX1" fmla="*/ 115619 w 2729603"/>
                            <a:gd name="connsiteY1" fmla="*/ 7913 h 11329"/>
                            <a:gd name="connsiteX2" fmla="*/ 175151 w 2729603"/>
                            <a:gd name="connsiteY2" fmla="*/ 3150 h 11329"/>
                            <a:gd name="connsiteX3" fmla="*/ 370413 w 2729603"/>
                            <a:gd name="connsiteY3" fmla="*/ 770 h 11329"/>
                            <a:gd name="connsiteX4" fmla="*/ 1320532 w 2729603"/>
                            <a:gd name="connsiteY4" fmla="*/ 769 h 11329"/>
                            <a:gd name="connsiteX5" fmla="*/ 1432451 w 2729603"/>
                            <a:gd name="connsiteY5" fmla="*/ 3150 h 11329"/>
                            <a:gd name="connsiteX6" fmla="*/ 2729603 w 2729603"/>
                            <a:gd name="connsiteY6" fmla="*/ 1132 h 11329"/>
                            <a:gd name="connsiteX0" fmla="*/ 0 w 2729603"/>
                            <a:gd name="connsiteY0" fmla="*/ 11329 h 11329"/>
                            <a:gd name="connsiteX1" fmla="*/ 115619 w 2729603"/>
                            <a:gd name="connsiteY1" fmla="*/ 7913 h 11329"/>
                            <a:gd name="connsiteX2" fmla="*/ 175151 w 2729603"/>
                            <a:gd name="connsiteY2" fmla="*/ 3150 h 11329"/>
                            <a:gd name="connsiteX3" fmla="*/ 370413 w 2729603"/>
                            <a:gd name="connsiteY3" fmla="*/ 770 h 11329"/>
                            <a:gd name="connsiteX4" fmla="*/ 560913 w 2729603"/>
                            <a:gd name="connsiteY4" fmla="*/ 7914 h 11329"/>
                            <a:gd name="connsiteX5" fmla="*/ 1320532 w 2729603"/>
                            <a:gd name="connsiteY5" fmla="*/ 769 h 11329"/>
                            <a:gd name="connsiteX6" fmla="*/ 1432451 w 2729603"/>
                            <a:gd name="connsiteY6" fmla="*/ 3150 h 11329"/>
                            <a:gd name="connsiteX7" fmla="*/ 2729603 w 2729603"/>
                            <a:gd name="connsiteY7" fmla="*/ 1132 h 11329"/>
                            <a:gd name="connsiteX0" fmla="*/ 0 w 2729603"/>
                            <a:gd name="connsiteY0" fmla="*/ 11329 h 11329"/>
                            <a:gd name="connsiteX1" fmla="*/ 115619 w 2729603"/>
                            <a:gd name="connsiteY1" fmla="*/ 7913 h 11329"/>
                            <a:gd name="connsiteX2" fmla="*/ 175151 w 2729603"/>
                            <a:gd name="connsiteY2" fmla="*/ 3150 h 11329"/>
                            <a:gd name="connsiteX3" fmla="*/ 370413 w 2729603"/>
                            <a:gd name="connsiteY3" fmla="*/ 770 h 11329"/>
                            <a:gd name="connsiteX4" fmla="*/ 560913 w 2729603"/>
                            <a:gd name="connsiteY4" fmla="*/ 7914 h 11329"/>
                            <a:gd name="connsiteX5" fmla="*/ 1320532 w 2729603"/>
                            <a:gd name="connsiteY5" fmla="*/ 769 h 11329"/>
                            <a:gd name="connsiteX6" fmla="*/ 1432451 w 2729603"/>
                            <a:gd name="connsiteY6" fmla="*/ 3150 h 11329"/>
                            <a:gd name="connsiteX7" fmla="*/ 2729603 w 2729603"/>
                            <a:gd name="connsiteY7" fmla="*/ 1132 h 11329"/>
                            <a:gd name="connsiteX0" fmla="*/ 0 w 2729603"/>
                            <a:gd name="connsiteY0" fmla="*/ 11329 h 11329"/>
                            <a:gd name="connsiteX1" fmla="*/ 115619 w 2729603"/>
                            <a:gd name="connsiteY1" fmla="*/ 7913 h 11329"/>
                            <a:gd name="connsiteX2" fmla="*/ 175151 w 2729603"/>
                            <a:gd name="connsiteY2" fmla="*/ 3150 h 11329"/>
                            <a:gd name="connsiteX3" fmla="*/ 370413 w 2729603"/>
                            <a:gd name="connsiteY3" fmla="*/ 770 h 11329"/>
                            <a:gd name="connsiteX4" fmla="*/ 560913 w 2729603"/>
                            <a:gd name="connsiteY4" fmla="*/ 7914 h 11329"/>
                            <a:gd name="connsiteX5" fmla="*/ 1320532 w 2729603"/>
                            <a:gd name="connsiteY5" fmla="*/ 769 h 11329"/>
                            <a:gd name="connsiteX6" fmla="*/ 1432451 w 2729603"/>
                            <a:gd name="connsiteY6" fmla="*/ 3150 h 11329"/>
                            <a:gd name="connsiteX7" fmla="*/ 2729603 w 2729603"/>
                            <a:gd name="connsiteY7" fmla="*/ 1132 h 11329"/>
                            <a:gd name="connsiteX0" fmla="*/ 0 w 2729603"/>
                            <a:gd name="connsiteY0" fmla="*/ 11329 h 131747"/>
                            <a:gd name="connsiteX1" fmla="*/ 115619 w 2729603"/>
                            <a:gd name="connsiteY1" fmla="*/ 7913 h 131747"/>
                            <a:gd name="connsiteX2" fmla="*/ 175151 w 2729603"/>
                            <a:gd name="connsiteY2" fmla="*/ 3150 h 131747"/>
                            <a:gd name="connsiteX3" fmla="*/ 370413 w 2729603"/>
                            <a:gd name="connsiteY3" fmla="*/ 770 h 131747"/>
                            <a:gd name="connsiteX4" fmla="*/ 394226 w 2729603"/>
                            <a:gd name="connsiteY4" fmla="*/ 131739 h 131747"/>
                            <a:gd name="connsiteX5" fmla="*/ 560913 w 2729603"/>
                            <a:gd name="connsiteY5" fmla="*/ 7914 h 131747"/>
                            <a:gd name="connsiteX6" fmla="*/ 1320532 w 2729603"/>
                            <a:gd name="connsiteY6" fmla="*/ 769 h 131747"/>
                            <a:gd name="connsiteX7" fmla="*/ 1432451 w 2729603"/>
                            <a:gd name="connsiteY7" fmla="*/ 3150 h 131747"/>
                            <a:gd name="connsiteX8" fmla="*/ 2729603 w 2729603"/>
                            <a:gd name="connsiteY8" fmla="*/ 1132 h 131747"/>
                            <a:gd name="connsiteX0" fmla="*/ 0 w 2729603"/>
                            <a:gd name="connsiteY0" fmla="*/ 197637 h 318341"/>
                            <a:gd name="connsiteX1" fmla="*/ 115619 w 2729603"/>
                            <a:gd name="connsiteY1" fmla="*/ 194221 h 318341"/>
                            <a:gd name="connsiteX2" fmla="*/ 175151 w 2729603"/>
                            <a:gd name="connsiteY2" fmla="*/ 189458 h 318341"/>
                            <a:gd name="connsiteX3" fmla="*/ 370413 w 2729603"/>
                            <a:gd name="connsiteY3" fmla="*/ 187078 h 318341"/>
                            <a:gd name="connsiteX4" fmla="*/ 394226 w 2729603"/>
                            <a:gd name="connsiteY4" fmla="*/ 318047 h 318341"/>
                            <a:gd name="connsiteX5" fmla="*/ 432326 w 2729603"/>
                            <a:gd name="connsiteY5" fmla="*/ 1340 h 318341"/>
                            <a:gd name="connsiteX6" fmla="*/ 560913 w 2729603"/>
                            <a:gd name="connsiteY6" fmla="*/ 194222 h 318341"/>
                            <a:gd name="connsiteX7" fmla="*/ 1320532 w 2729603"/>
                            <a:gd name="connsiteY7" fmla="*/ 187077 h 318341"/>
                            <a:gd name="connsiteX8" fmla="*/ 1432451 w 2729603"/>
                            <a:gd name="connsiteY8" fmla="*/ 189458 h 318341"/>
                            <a:gd name="connsiteX9" fmla="*/ 2729603 w 2729603"/>
                            <a:gd name="connsiteY9" fmla="*/ 187440 h 318341"/>
                            <a:gd name="connsiteX0" fmla="*/ 0 w 2729603"/>
                            <a:gd name="connsiteY0" fmla="*/ 198517 h 319221"/>
                            <a:gd name="connsiteX1" fmla="*/ 115619 w 2729603"/>
                            <a:gd name="connsiteY1" fmla="*/ 195101 h 319221"/>
                            <a:gd name="connsiteX2" fmla="*/ 175151 w 2729603"/>
                            <a:gd name="connsiteY2" fmla="*/ 190338 h 319221"/>
                            <a:gd name="connsiteX3" fmla="*/ 370413 w 2729603"/>
                            <a:gd name="connsiteY3" fmla="*/ 187958 h 319221"/>
                            <a:gd name="connsiteX4" fmla="*/ 394226 w 2729603"/>
                            <a:gd name="connsiteY4" fmla="*/ 318927 h 319221"/>
                            <a:gd name="connsiteX5" fmla="*/ 432326 w 2729603"/>
                            <a:gd name="connsiteY5" fmla="*/ 2220 h 319221"/>
                            <a:gd name="connsiteX6" fmla="*/ 451376 w 2729603"/>
                            <a:gd name="connsiteY6" fmla="*/ 268920 h 319221"/>
                            <a:gd name="connsiteX7" fmla="*/ 560913 w 2729603"/>
                            <a:gd name="connsiteY7" fmla="*/ 195102 h 319221"/>
                            <a:gd name="connsiteX8" fmla="*/ 1320532 w 2729603"/>
                            <a:gd name="connsiteY8" fmla="*/ 187957 h 319221"/>
                            <a:gd name="connsiteX9" fmla="*/ 1432451 w 2729603"/>
                            <a:gd name="connsiteY9" fmla="*/ 190338 h 319221"/>
                            <a:gd name="connsiteX10" fmla="*/ 2729603 w 2729603"/>
                            <a:gd name="connsiteY10" fmla="*/ 188320 h 319221"/>
                            <a:gd name="connsiteX0" fmla="*/ 0 w 2729603"/>
                            <a:gd name="connsiteY0" fmla="*/ 198517 h 319221"/>
                            <a:gd name="connsiteX1" fmla="*/ 115619 w 2729603"/>
                            <a:gd name="connsiteY1" fmla="*/ 195101 h 319221"/>
                            <a:gd name="connsiteX2" fmla="*/ 175151 w 2729603"/>
                            <a:gd name="connsiteY2" fmla="*/ 190338 h 319221"/>
                            <a:gd name="connsiteX3" fmla="*/ 370413 w 2729603"/>
                            <a:gd name="connsiteY3" fmla="*/ 187958 h 319221"/>
                            <a:gd name="connsiteX4" fmla="*/ 394226 w 2729603"/>
                            <a:gd name="connsiteY4" fmla="*/ 318927 h 319221"/>
                            <a:gd name="connsiteX5" fmla="*/ 432326 w 2729603"/>
                            <a:gd name="connsiteY5" fmla="*/ 2220 h 319221"/>
                            <a:gd name="connsiteX6" fmla="*/ 451376 w 2729603"/>
                            <a:gd name="connsiteY6" fmla="*/ 268920 h 319221"/>
                            <a:gd name="connsiteX7" fmla="*/ 477569 w 2729603"/>
                            <a:gd name="connsiteY7" fmla="*/ 35558 h 319221"/>
                            <a:gd name="connsiteX8" fmla="*/ 560913 w 2729603"/>
                            <a:gd name="connsiteY8" fmla="*/ 195102 h 319221"/>
                            <a:gd name="connsiteX9" fmla="*/ 1320532 w 2729603"/>
                            <a:gd name="connsiteY9" fmla="*/ 187957 h 319221"/>
                            <a:gd name="connsiteX10" fmla="*/ 1432451 w 2729603"/>
                            <a:gd name="connsiteY10" fmla="*/ 190338 h 319221"/>
                            <a:gd name="connsiteX11" fmla="*/ 2729603 w 2729603"/>
                            <a:gd name="connsiteY11" fmla="*/ 188320 h 319221"/>
                            <a:gd name="connsiteX0" fmla="*/ 0 w 2729603"/>
                            <a:gd name="connsiteY0" fmla="*/ 198517 h 319221"/>
                            <a:gd name="connsiteX1" fmla="*/ 115619 w 2729603"/>
                            <a:gd name="connsiteY1" fmla="*/ 195101 h 319221"/>
                            <a:gd name="connsiteX2" fmla="*/ 175151 w 2729603"/>
                            <a:gd name="connsiteY2" fmla="*/ 190338 h 319221"/>
                            <a:gd name="connsiteX3" fmla="*/ 370413 w 2729603"/>
                            <a:gd name="connsiteY3" fmla="*/ 187958 h 319221"/>
                            <a:gd name="connsiteX4" fmla="*/ 394226 w 2729603"/>
                            <a:gd name="connsiteY4" fmla="*/ 318927 h 319221"/>
                            <a:gd name="connsiteX5" fmla="*/ 432326 w 2729603"/>
                            <a:gd name="connsiteY5" fmla="*/ 2220 h 319221"/>
                            <a:gd name="connsiteX6" fmla="*/ 451376 w 2729603"/>
                            <a:gd name="connsiteY6" fmla="*/ 268920 h 319221"/>
                            <a:gd name="connsiteX7" fmla="*/ 477569 w 2729603"/>
                            <a:gd name="connsiteY7" fmla="*/ 35558 h 319221"/>
                            <a:gd name="connsiteX8" fmla="*/ 503763 w 2729603"/>
                            <a:gd name="connsiteY8" fmla="*/ 273683 h 319221"/>
                            <a:gd name="connsiteX9" fmla="*/ 560913 w 2729603"/>
                            <a:gd name="connsiteY9" fmla="*/ 195102 h 319221"/>
                            <a:gd name="connsiteX10" fmla="*/ 1320532 w 2729603"/>
                            <a:gd name="connsiteY10" fmla="*/ 187957 h 319221"/>
                            <a:gd name="connsiteX11" fmla="*/ 1432451 w 2729603"/>
                            <a:gd name="connsiteY11" fmla="*/ 190338 h 319221"/>
                            <a:gd name="connsiteX12" fmla="*/ 2729603 w 2729603"/>
                            <a:gd name="connsiteY12" fmla="*/ 188320 h 319221"/>
                            <a:gd name="connsiteX0" fmla="*/ 0 w 2729603"/>
                            <a:gd name="connsiteY0" fmla="*/ 198517 h 319221"/>
                            <a:gd name="connsiteX1" fmla="*/ 115619 w 2729603"/>
                            <a:gd name="connsiteY1" fmla="*/ 195101 h 319221"/>
                            <a:gd name="connsiteX2" fmla="*/ 175151 w 2729603"/>
                            <a:gd name="connsiteY2" fmla="*/ 190338 h 319221"/>
                            <a:gd name="connsiteX3" fmla="*/ 370413 w 2729603"/>
                            <a:gd name="connsiteY3" fmla="*/ 187958 h 319221"/>
                            <a:gd name="connsiteX4" fmla="*/ 394226 w 2729603"/>
                            <a:gd name="connsiteY4" fmla="*/ 318927 h 319221"/>
                            <a:gd name="connsiteX5" fmla="*/ 432326 w 2729603"/>
                            <a:gd name="connsiteY5" fmla="*/ 2220 h 319221"/>
                            <a:gd name="connsiteX6" fmla="*/ 451376 w 2729603"/>
                            <a:gd name="connsiteY6" fmla="*/ 268920 h 319221"/>
                            <a:gd name="connsiteX7" fmla="*/ 477569 w 2729603"/>
                            <a:gd name="connsiteY7" fmla="*/ 35558 h 319221"/>
                            <a:gd name="connsiteX8" fmla="*/ 503763 w 2729603"/>
                            <a:gd name="connsiteY8" fmla="*/ 273683 h 319221"/>
                            <a:gd name="connsiteX9" fmla="*/ 525194 w 2729603"/>
                            <a:gd name="connsiteY9" fmla="*/ 118902 h 319221"/>
                            <a:gd name="connsiteX10" fmla="*/ 560913 w 2729603"/>
                            <a:gd name="connsiteY10" fmla="*/ 195102 h 319221"/>
                            <a:gd name="connsiteX11" fmla="*/ 1320532 w 2729603"/>
                            <a:gd name="connsiteY11" fmla="*/ 187957 h 319221"/>
                            <a:gd name="connsiteX12" fmla="*/ 1432451 w 2729603"/>
                            <a:gd name="connsiteY12" fmla="*/ 190338 h 319221"/>
                            <a:gd name="connsiteX13" fmla="*/ 2729603 w 2729603"/>
                            <a:gd name="connsiteY13" fmla="*/ 188320 h 319221"/>
                            <a:gd name="connsiteX0" fmla="*/ 0 w 2729603"/>
                            <a:gd name="connsiteY0" fmla="*/ 198517 h 319221"/>
                            <a:gd name="connsiteX1" fmla="*/ 115619 w 2729603"/>
                            <a:gd name="connsiteY1" fmla="*/ 195101 h 319221"/>
                            <a:gd name="connsiteX2" fmla="*/ 175151 w 2729603"/>
                            <a:gd name="connsiteY2" fmla="*/ 190338 h 319221"/>
                            <a:gd name="connsiteX3" fmla="*/ 370413 w 2729603"/>
                            <a:gd name="connsiteY3" fmla="*/ 187958 h 319221"/>
                            <a:gd name="connsiteX4" fmla="*/ 394226 w 2729603"/>
                            <a:gd name="connsiteY4" fmla="*/ 318927 h 319221"/>
                            <a:gd name="connsiteX5" fmla="*/ 432326 w 2729603"/>
                            <a:gd name="connsiteY5" fmla="*/ 2220 h 319221"/>
                            <a:gd name="connsiteX6" fmla="*/ 451376 w 2729603"/>
                            <a:gd name="connsiteY6" fmla="*/ 268920 h 319221"/>
                            <a:gd name="connsiteX7" fmla="*/ 477569 w 2729603"/>
                            <a:gd name="connsiteY7" fmla="*/ 35558 h 319221"/>
                            <a:gd name="connsiteX8" fmla="*/ 503763 w 2729603"/>
                            <a:gd name="connsiteY8" fmla="*/ 273683 h 319221"/>
                            <a:gd name="connsiteX9" fmla="*/ 525194 w 2729603"/>
                            <a:gd name="connsiteY9" fmla="*/ 118902 h 319221"/>
                            <a:gd name="connsiteX10" fmla="*/ 560913 w 2729603"/>
                            <a:gd name="connsiteY10" fmla="*/ 195102 h 319221"/>
                            <a:gd name="connsiteX11" fmla="*/ 1320532 w 2729603"/>
                            <a:gd name="connsiteY11" fmla="*/ 187957 h 319221"/>
                            <a:gd name="connsiteX12" fmla="*/ 1432451 w 2729603"/>
                            <a:gd name="connsiteY12" fmla="*/ 190338 h 319221"/>
                            <a:gd name="connsiteX13" fmla="*/ 2729603 w 2729603"/>
                            <a:gd name="connsiteY13" fmla="*/ 188320 h 319221"/>
                            <a:gd name="connsiteX0" fmla="*/ 0 w 2729603"/>
                            <a:gd name="connsiteY0" fmla="*/ 198517 h 319221"/>
                            <a:gd name="connsiteX1" fmla="*/ 115619 w 2729603"/>
                            <a:gd name="connsiteY1" fmla="*/ 195101 h 319221"/>
                            <a:gd name="connsiteX2" fmla="*/ 175151 w 2729603"/>
                            <a:gd name="connsiteY2" fmla="*/ 190338 h 319221"/>
                            <a:gd name="connsiteX3" fmla="*/ 370413 w 2729603"/>
                            <a:gd name="connsiteY3" fmla="*/ 187958 h 319221"/>
                            <a:gd name="connsiteX4" fmla="*/ 394226 w 2729603"/>
                            <a:gd name="connsiteY4" fmla="*/ 318927 h 319221"/>
                            <a:gd name="connsiteX5" fmla="*/ 432326 w 2729603"/>
                            <a:gd name="connsiteY5" fmla="*/ 2220 h 319221"/>
                            <a:gd name="connsiteX6" fmla="*/ 451376 w 2729603"/>
                            <a:gd name="connsiteY6" fmla="*/ 268920 h 319221"/>
                            <a:gd name="connsiteX7" fmla="*/ 477569 w 2729603"/>
                            <a:gd name="connsiteY7" fmla="*/ 35558 h 319221"/>
                            <a:gd name="connsiteX8" fmla="*/ 503763 w 2729603"/>
                            <a:gd name="connsiteY8" fmla="*/ 273683 h 319221"/>
                            <a:gd name="connsiteX9" fmla="*/ 525194 w 2729603"/>
                            <a:gd name="connsiteY9" fmla="*/ 118902 h 319221"/>
                            <a:gd name="connsiteX10" fmla="*/ 560913 w 2729603"/>
                            <a:gd name="connsiteY10" fmla="*/ 195102 h 319221"/>
                            <a:gd name="connsiteX11" fmla="*/ 1320532 w 2729603"/>
                            <a:gd name="connsiteY11" fmla="*/ 187957 h 319221"/>
                            <a:gd name="connsiteX12" fmla="*/ 1432451 w 2729603"/>
                            <a:gd name="connsiteY12" fmla="*/ 190338 h 319221"/>
                            <a:gd name="connsiteX13" fmla="*/ 2729603 w 2729603"/>
                            <a:gd name="connsiteY13" fmla="*/ 188320 h 319221"/>
                            <a:gd name="connsiteX0" fmla="*/ 0 w 2729603"/>
                            <a:gd name="connsiteY0" fmla="*/ 198517 h 319221"/>
                            <a:gd name="connsiteX1" fmla="*/ 115619 w 2729603"/>
                            <a:gd name="connsiteY1" fmla="*/ 195101 h 319221"/>
                            <a:gd name="connsiteX2" fmla="*/ 175151 w 2729603"/>
                            <a:gd name="connsiteY2" fmla="*/ 190338 h 319221"/>
                            <a:gd name="connsiteX3" fmla="*/ 370413 w 2729603"/>
                            <a:gd name="connsiteY3" fmla="*/ 187958 h 319221"/>
                            <a:gd name="connsiteX4" fmla="*/ 394226 w 2729603"/>
                            <a:gd name="connsiteY4" fmla="*/ 318927 h 319221"/>
                            <a:gd name="connsiteX5" fmla="*/ 432326 w 2729603"/>
                            <a:gd name="connsiteY5" fmla="*/ 2220 h 319221"/>
                            <a:gd name="connsiteX6" fmla="*/ 451376 w 2729603"/>
                            <a:gd name="connsiteY6" fmla="*/ 268920 h 319221"/>
                            <a:gd name="connsiteX7" fmla="*/ 477569 w 2729603"/>
                            <a:gd name="connsiteY7" fmla="*/ 35558 h 319221"/>
                            <a:gd name="connsiteX8" fmla="*/ 503763 w 2729603"/>
                            <a:gd name="connsiteY8" fmla="*/ 273683 h 319221"/>
                            <a:gd name="connsiteX9" fmla="*/ 525194 w 2729603"/>
                            <a:gd name="connsiteY9" fmla="*/ 118902 h 319221"/>
                            <a:gd name="connsiteX10" fmla="*/ 560913 w 2729603"/>
                            <a:gd name="connsiteY10" fmla="*/ 195102 h 319221"/>
                            <a:gd name="connsiteX11" fmla="*/ 1320532 w 2729603"/>
                            <a:gd name="connsiteY11" fmla="*/ 187957 h 319221"/>
                            <a:gd name="connsiteX12" fmla="*/ 1432451 w 2729603"/>
                            <a:gd name="connsiteY12" fmla="*/ 190338 h 319221"/>
                            <a:gd name="connsiteX13" fmla="*/ 2729603 w 2729603"/>
                            <a:gd name="connsiteY13" fmla="*/ 188320 h 319221"/>
                            <a:gd name="connsiteX0" fmla="*/ 0 w 2729603"/>
                            <a:gd name="connsiteY0" fmla="*/ 198517 h 319221"/>
                            <a:gd name="connsiteX1" fmla="*/ 115619 w 2729603"/>
                            <a:gd name="connsiteY1" fmla="*/ 195101 h 319221"/>
                            <a:gd name="connsiteX2" fmla="*/ 175151 w 2729603"/>
                            <a:gd name="connsiteY2" fmla="*/ 190338 h 319221"/>
                            <a:gd name="connsiteX3" fmla="*/ 370413 w 2729603"/>
                            <a:gd name="connsiteY3" fmla="*/ 187958 h 319221"/>
                            <a:gd name="connsiteX4" fmla="*/ 394226 w 2729603"/>
                            <a:gd name="connsiteY4" fmla="*/ 318927 h 319221"/>
                            <a:gd name="connsiteX5" fmla="*/ 432326 w 2729603"/>
                            <a:gd name="connsiteY5" fmla="*/ 2220 h 319221"/>
                            <a:gd name="connsiteX6" fmla="*/ 451376 w 2729603"/>
                            <a:gd name="connsiteY6" fmla="*/ 268920 h 319221"/>
                            <a:gd name="connsiteX7" fmla="*/ 477569 w 2729603"/>
                            <a:gd name="connsiteY7" fmla="*/ 35558 h 319221"/>
                            <a:gd name="connsiteX8" fmla="*/ 503763 w 2729603"/>
                            <a:gd name="connsiteY8" fmla="*/ 273683 h 319221"/>
                            <a:gd name="connsiteX9" fmla="*/ 525194 w 2729603"/>
                            <a:gd name="connsiteY9" fmla="*/ 118902 h 319221"/>
                            <a:gd name="connsiteX10" fmla="*/ 560913 w 2729603"/>
                            <a:gd name="connsiteY10" fmla="*/ 195102 h 319221"/>
                            <a:gd name="connsiteX11" fmla="*/ 1320532 w 2729603"/>
                            <a:gd name="connsiteY11" fmla="*/ 187957 h 319221"/>
                            <a:gd name="connsiteX12" fmla="*/ 1432451 w 2729603"/>
                            <a:gd name="connsiteY12" fmla="*/ 190338 h 319221"/>
                            <a:gd name="connsiteX13" fmla="*/ 2729603 w 2729603"/>
                            <a:gd name="connsiteY13" fmla="*/ 188320 h 319221"/>
                            <a:gd name="connsiteX0" fmla="*/ 0 w 2729603"/>
                            <a:gd name="connsiteY0" fmla="*/ 198517 h 319221"/>
                            <a:gd name="connsiteX1" fmla="*/ 115619 w 2729603"/>
                            <a:gd name="connsiteY1" fmla="*/ 195101 h 319221"/>
                            <a:gd name="connsiteX2" fmla="*/ 175151 w 2729603"/>
                            <a:gd name="connsiteY2" fmla="*/ 190338 h 319221"/>
                            <a:gd name="connsiteX3" fmla="*/ 370413 w 2729603"/>
                            <a:gd name="connsiteY3" fmla="*/ 187958 h 319221"/>
                            <a:gd name="connsiteX4" fmla="*/ 394226 w 2729603"/>
                            <a:gd name="connsiteY4" fmla="*/ 318927 h 319221"/>
                            <a:gd name="connsiteX5" fmla="*/ 432326 w 2729603"/>
                            <a:gd name="connsiteY5" fmla="*/ 2220 h 319221"/>
                            <a:gd name="connsiteX6" fmla="*/ 451376 w 2729603"/>
                            <a:gd name="connsiteY6" fmla="*/ 268920 h 319221"/>
                            <a:gd name="connsiteX7" fmla="*/ 477569 w 2729603"/>
                            <a:gd name="connsiteY7" fmla="*/ 35558 h 319221"/>
                            <a:gd name="connsiteX8" fmla="*/ 503763 w 2729603"/>
                            <a:gd name="connsiteY8" fmla="*/ 273683 h 319221"/>
                            <a:gd name="connsiteX9" fmla="*/ 525194 w 2729603"/>
                            <a:gd name="connsiteY9" fmla="*/ 118902 h 319221"/>
                            <a:gd name="connsiteX10" fmla="*/ 560913 w 2729603"/>
                            <a:gd name="connsiteY10" fmla="*/ 195102 h 319221"/>
                            <a:gd name="connsiteX11" fmla="*/ 599013 w 2729603"/>
                            <a:gd name="connsiteY11" fmla="*/ 195102 h 319221"/>
                            <a:gd name="connsiteX12" fmla="*/ 1320532 w 2729603"/>
                            <a:gd name="connsiteY12" fmla="*/ 187957 h 319221"/>
                            <a:gd name="connsiteX13" fmla="*/ 1432451 w 2729603"/>
                            <a:gd name="connsiteY13" fmla="*/ 190338 h 319221"/>
                            <a:gd name="connsiteX14" fmla="*/ 2729603 w 2729603"/>
                            <a:gd name="connsiteY14" fmla="*/ 188320 h 319221"/>
                            <a:gd name="connsiteX0" fmla="*/ 0 w 2729603"/>
                            <a:gd name="connsiteY0" fmla="*/ 198517 h 319221"/>
                            <a:gd name="connsiteX1" fmla="*/ 115619 w 2729603"/>
                            <a:gd name="connsiteY1" fmla="*/ 195101 h 319221"/>
                            <a:gd name="connsiteX2" fmla="*/ 175151 w 2729603"/>
                            <a:gd name="connsiteY2" fmla="*/ 190338 h 319221"/>
                            <a:gd name="connsiteX3" fmla="*/ 370413 w 2729603"/>
                            <a:gd name="connsiteY3" fmla="*/ 187958 h 319221"/>
                            <a:gd name="connsiteX4" fmla="*/ 394226 w 2729603"/>
                            <a:gd name="connsiteY4" fmla="*/ 318927 h 319221"/>
                            <a:gd name="connsiteX5" fmla="*/ 432326 w 2729603"/>
                            <a:gd name="connsiteY5" fmla="*/ 2220 h 319221"/>
                            <a:gd name="connsiteX6" fmla="*/ 451376 w 2729603"/>
                            <a:gd name="connsiteY6" fmla="*/ 268920 h 319221"/>
                            <a:gd name="connsiteX7" fmla="*/ 477569 w 2729603"/>
                            <a:gd name="connsiteY7" fmla="*/ 35558 h 319221"/>
                            <a:gd name="connsiteX8" fmla="*/ 503763 w 2729603"/>
                            <a:gd name="connsiteY8" fmla="*/ 273683 h 319221"/>
                            <a:gd name="connsiteX9" fmla="*/ 525194 w 2729603"/>
                            <a:gd name="connsiteY9" fmla="*/ 118902 h 319221"/>
                            <a:gd name="connsiteX10" fmla="*/ 560913 w 2729603"/>
                            <a:gd name="connsiteY10" fmla="*/ 195102 h 319221"/>
                            <a:gd name="connsiteX11" fmla="*/ 599013 w 2729603"/>
                            <a:gd name="connsiteY11" fmla="*/ 195102 h 319221"/>
                            <a:gd name="connsiteX12" fmla="*/ 1320532 w 2729603"/>
                            <a:gd name="connsiteY12" fmla="*/ 187957 h 319221"/>
                            <a:gd name="connsiteX13" fmla="*/ 1432451 w 2729603"/>
                            <a:gd name="connsiteY13" fmla="*/ 190338 h 319221"/>
                            <a:gd name="connsiteX14" fmla="*/ 2729603 w 2729603"/>
                            <a:gd name="connsiteY14" fmla="*/ 188320 h 319221"/>
                            <a:gd name="connsiteX0" fmla="*/ 0 w 2729603"/>
                            <a:gd name="connsiteY0" fmla="*/ 198517 h 319221"/>
                            <a:gd name="connsiteX1" fmla="*/ 115619 w 2729603"/>
                            <a:gd name="connsiteY1" fmla="*/ 195101 h 319221"/>
                            <a:gd name="connsiteX2" fmla="*/ 175151 w 2729603"/>
                            <a:gd name="connsiteY2" fmla="*/ 190338 h 319221"/>
                            <a:gd name="connsiteX3" fmla="*/ 370413 w 2729603"/>
                            <a:gd name="connsiteY3" fmla="*/ 187958 h 319221"/>
                            <a:gd name="connsiteX4" fmla="*/ 394226 w 2729603"/>
                            <a:gd name="connsiteY4" fmla="*/ 318927 h 319221"/>
                            <a:gd name="connsiteX5" fmla="*/ 432326 w 2729603"/>
                            <a:gd name="connsiteY5" fmla="*/ 2220 h 319221"/>
                            <a:gd name="connsiteX6" fmla="*/ 451376 w 2729603"/>
                            <a:gd name="connsiteY6" fmla="*/ 268920 h 319221"/>
                            <a:gd name="connsiteX7" fmla="*/ 477569 w 2729603"/>
                            <a:gd name="connsiteY7" fmla="*/ 35558 h 319221"/>
                            <a:gd name="connsiteX8" fmla="*/ 503763 w 2729603"/>
                            <a:gd name="connsiteY8" fmla="*/ 273683 h 319221"/>
                            <a:gd name="connsiteX9" fmla="*/ 525194 w 2729603"/>
                            <a:gd name="connsiteY9" fmla="*/ 118902 h 319221"/>
                            <a:gd name="connsiteX10" fmla="*/ 560913 w 2729603"/>
                            <a:gd name="connsiteY10" fmla="*/ 195102 h 319221"/>
                            <a:gd name="connsiteX11" fmla="*/ 599013 w 2729603"/>
                            <a:gd name="connsiteY11" fmla="*/ 195102 h 319221"/>
                            <a:gd name="connsiteX12" fmla="*/ 1320532 w 2729603"/>
                            <a:gd name="connsiteY12" fmla="*/ 187957 h 319221"/>
                            <a:gd name="connsiteX13" fmla="*/ 1432451 w 2729603"/>
                            <a:gd name="connsiteY13" fmla="*/ 190338 h 319221"/>
                            <a:gd name="connsiteX14" fmla="*/ 2729603 w 2729603"/>
                            <a:gd name="connsiteY14" fmla="*/ 188320 h 319221"/>
                            <a:gd name="connsiteX0" fmla="*/ 0 w 2729603"/>
                            <a:gd name="connsiteY0" fmla="*/ 198517 h 319221"/>
                            <a:gd name="connsiteX1" fmla="*/ 115619 w 2729603"/>
                            <a:gd name="connsiteY1" fmla="*/ 195101 h 319221"/>
                            <a:gd name="connsiteX2" fmla="*/ 175151 w 2729603"/>
                            <a:gd name="connsiteY2" fmla="*/ 190338 h 319221"/>
                            <a:gd name="connsiteX3" fmla="*/ 370413 w 2729603"/>
                            <a:gd name="connsiteY3" fmla="*/ 187958 h 319221"/>
                            <a:gd name="connsiteX4" fmla="*/ 394226 w 2729603"/>
                            <a:gd name="connsiteY4" fmla="*/ 318927 h 319221"/>
                            <a:gd name="connsiteX5" fmla="*/ 432326 w 2729603"/>
                            <a:gd name="connsiteY5" fmla="*/ 2220 h 319221"/>
                            <a:gd name="connsiteX6" fmla="*/ 451376 w 2729603"/>
                            <a:gd name="connsiteY6" fmla="*/ 268920 h 319221"/>
                            <a:gd name="connsiteX7" fmla="*/ 477569 w 2729603"/>
                            <a:gd name="connsiteY7" fmla="*/ 35558 h 319221"/>
                            <a:gd name="connsiteX8" fmla="*/ 503763 w 2729603"/>
                            <a:gd name="connsiteY8" fmla="*/ 273683 h 319221"/>
                            <a:gd name="connsiteX9" fmla="*/ 525194 w 2729603"/>
                            <a:gd name="connsiteY9" fmla="*/ 118902 h 319221"/>
                            <a:gd name="connsiteX10" fmla="*/ 560913 w 2729603"/>
                            <a:gd name="connsiteY10" fmla="*/ 195102 h 319221"/>
                            <a:gd name="connsiteX11" fmla="*/ 599013 w 2729603"/>
                            <a:gd name="connsiteY11" fmla="*/ 195102 h 319221"/>
                            <a:gd name="connsiteX12" fmla="*/ 1320532 w 2729603"/>
                            <a:gd name="connsiteY12" fmla="*/ 187957 h 319221"/>
                            <a:gd name="connsiteX13" fmla="*/ 1432451 w 2729603"/>
                            <a:gd name="connsiteY13" fmla="*/ 190338 h 319221"/>
                            <a:gd name="connsiteX14" fmla="*/ 2729603 w 2729603"/>
                            <a:gd name="connsiteY14" fmla="*/ 188320 h 319221"/>
                            <a:gd name="connsiteX0" fmla="*/ 0 w 2729603"/>
                            <a:gd name="connsiteY0" fmla="*/ 198517 h 319221"/>
                            <a:gd name="connsiteX1" fmla="*/ 115619 w 2729603"/>
                            <a:gd name="connsiteY1" fmla="*/ 195101 h 319221"/>
                            <a:gd name="connsiteX2" fmla="*/ 175151 w 2729603"/>
                            <a:gd name="connsiteY2" fmla="*/ 190338 h 319221"/>
                            <a:gd name="connsiteX3" fmla="*/ 370413 w 2729603"/>
                            <a:gd name="connsiteY3" fmla="*/ 187958 h 319221"/>
                            <a:gd name="connsiteX4" fmla="*/ 394226 w 2729603"/>
                            <a:gd name="connsiteY4" fmla="*/ 318927 h 319221"/>
                            <a:gd name="connsiteX5" fmla="*/ 432326 w 2729603"/>
                            <a:gd name="connsiteY5" fmla="*/ 2220 h 319221"/>
                            <a:gd name="connsiteX6" fmla="*/ 451376 w 2729603"/>
                            <a:gd name="connsiteY6" fmla="*/ 268920 h 319221"/>
                            <a:gd name="connsiteX7" fmla="*/ 477569 w 2729603"/>
                            <a:gd name="connsiteY7" fmla="*/ 35558 h 319221"/>
                            <a:gd name="connsiteX8" fmla="*/ 503763 w 2729603"/>
                            <a:gd name="connsiteY8" fmla="*/ 273683 h 319221"/>
                            <a:gd name="connsiteX9" fmla="*/ 525194 w 2729603"/>
                            <a:gd name="connsiteY9" fmla="*/ 118902 h 319221"/>
                            <a:gd name="connsiteX10" fmla="*/ 560913 w 2729603"/>
                            <a:gd name="connsiteY10" fmla="*/ 195102 h 319221"/>
                            <a:gd name="connsiteX11" fmla="*/ 599013 w 2729603"/>
                            <a:gd name="connsiteY11" fmla="*/ 195102 h 319221"/>
                            <a:gd name="connsiteX12" fmla="*/ 1320532 w 2729603"/>
                            <a:gd name="connsiteY12" fmla="*/ 187957 h 319221"/>
                            <a:gd name="connsiteX13" fmla="*/ 1432451 w 2729603"/>
                            <a:gd name="connsiteY13" fmla="*/ 190338 h 319221"/>
                            <a:gd name="connsiteX14" fmla="*/ 2729603 w 2729603"/>
                            <a:gd name="connsiteY14" fmla="*/ 188320 h 319221"/>
                            <a:gd name="connsiteX0" fmla="*/ 0 w 2729603"/>
                            <a:gd name="connsiteY0" fmla="*/ 198517 h 319221"/>
                            <a:gd name="connsiteX1" fmla="*/ 115619 w 2729603"/>
                            <a:gd name="connsiteY1" fmla="*/ 195101 h 319221"/>
                            <a:gd name="connsiteX2" fmla="*/ 175151 w 2729603"/>
                            <a:gd name="connsiteY2" fmla="*/ 190338 h 319221"/>
                            <a:gd name="connsiteX3" fmla="*/ 370413 w 2729603"/>
                            <a:gd name="connsiteY3" fmla="*/ 187958 h 319221"/>
                            <a:gd name="connsiteX4" fmla="*/ 394226 w 2729603"/>
                            <a:gd name="connsiteY4" fmla="*/ 318927 h 319221"/>
                            <a:gd name="connsiteX5" fmla="*/ 432326 w 2729603"/>
                            <a:gd name="connsiteY5" fmla="*/ 2220 h 319221"/>
                            <a:gd name="connsiteX6" fmla="*/ 451376 w 2729603"/>
                            <a:gd name="connsiteY6" fmla="*/ 268920 h 319221"/>
                            <a:gd name="connsiteX7" fmla="*/ 477569 w 2729603"/>
                            <a:gd name="connsiteY7" fmla="*/ 35558 h 319221"/>
                            <a:gd name="connsiteX8" fmla="*/ 503763 w 2729603"/>
                            <a:gd name="connsiteY8" fmla="*/ 273683 h 319221"/>
                            <a:gd name="connsiteX9" fmla="*/ 525194 w 2729603"/>
                            <a:gd name="connsiteY9" fmla="*/ 118902 h 319221"/>
                            <a:gd name="connsiteX10" fmla="*/ 560913 w 2729603"/>
                            <a:gd name="connsiteY10" fmla="*/ 195102 h 319221"/>
                            <a:gd name="connsiteX11" fmla="*/ 599013 w 2729603"/>
                            <a:gd name="connsiteY11" fmla="*/ 195102 h 319221"/>
                            <a:gd name="connsiteX12" fmla="*/ 1320532 w 2729603"/>
                            <a:gd name="connsiteY12" fmla="*/ 187957 h 319221"/>
                            <a:gd name="connsiteX13" fmla="*/ 1432451 w 2729603"/>
                            <a:gd name="connsiteY13" fmla="*/ 190338 h 319221"/>
                            <a:gd name="connsiteX14" fmla="*/ 2729603 w 2729603"/>
                            <a:gd name="connsiteY14" fmla="*/ 188320 h 319221"/>
                            <a:gd name="connsiteX0" fmla="*/ 0 w 2729603"/>
                            <a:gd name="connsiteY0" fmla="*/ 198517 h 319221"/>
                            <a:gd name="connsiteX1" fmla="*/ 115619 w 2729603"/>
                            <a:gd name="connsiteY1" fmla="*/ 195101 h 319221"/>
                            <a:gd name="connsiteX2" fmla="*/ 175151 w 2729603"/>
                            <a:gd name="connsiteY2" fmla="*/ 190338 h 319221"/>
                            <a:gd name="connsiteX3" fmla="*/ 370413 w 2729603"/>
                            <a:gd name="connsiteY3" fmla="*/ 187958 h 319221"/>
                            <a:gd name="connsiteX4" fmla="*/ 394226 w 2729603"/>
                            <a:gd name="connsiteY4" fmla="*/ 318927 h 319221"/>
                            <a:gd name="connsiteX5" fmla="*/ 432326 w 2729603"/>
                            <a:gd name="connsiteY5" fmla="*/ 2220 h 319221"/>
                            <a:gd name="connsiteX6" fmla="*/ 451376 w 2729603"/>
                            <a:gd name="connsiteY6" fmla="*/ 268920 h 319221"/>
                            <a:gd name="connsiteX7" fmla="*/ 477569 w 2729603"/>
                            <a:gd name="connsiteY7" fmla="*/ 35558 h 319221"/>
                            <a:gd name="connsiteX8" fmla="*/ 503763 w 2729603"/>
                            <a:gd name="connsiteY8" fmla="*/ 273683 h 319221"/>
                            <a:gd name="connsiteX9" fmla="*/ 525194 w 2729603"/>
                            <a:gd name="connsiteY9" fmla="*/ 118902 h 319221"/>
                            <a:gd name="connsiteX10" fmla="*/ 560913 w 2729603"/>
                            <a:gd name="connsiteY10" fmla="*/ 195102 h 319221"/>
                            <a:gd name="connsiteX11" fmla="*/ 599013 w 2729603"/>
                            <a:gd name="connsiteY11" fmla="*/ 195102 h 319221"/>
                            <a:gd name="connsiteX12" fmla="*/ 1320532 w 2729603"/>
                            <a:gd name="connsiteY12" fmla="*/ 187957 h 319221"/>
                            <a:gd name="connsiteX13" fmla="*/ 1432451 w 2729603"/>
                            <a:gd name="connsiteY13" fmla="*/ 190338 h 319221"/>
                            <a:gd name="connsiteX14" fmla="*/ 2729603 w 2729603"/>
                            <a:gd name="connsiteY14" fmla="*/ 188320 h 319221"/>
                            <a:gd name="connsiteX0" fmla="*/ 0 w 2729603"/>
                            <a:gd name="connsiteY0" fmla="*/ 198517 h 319221"/>
                            <a:gd name="connsiteX1" fmla="*/ 115619 w 2729603"/>
                            <a:gd name="connsiteY1" fmla="*/ 195101 h 319221"/>
                            <a:gd name="connsiteX2" fmla="*/ 129907 w 2729603"/>
                            <a:gd name="connsiteY2" fmla="*/ 168908 h 319221"/>
                            <a:gd name="connsiteX3" fmla="*/ 175151 w 2729603"/>
                            <a:gd name="connsiteY3" fmla="*/ 190338 h 319221"/>
                            <a:gd name="connsiteX4" fmla="*/ 370413 w 2729603"/>
                            <a:gd name="connsiteY4" fmla="*/ 187958 h 319221"/>
                            <a:gd name="connsiteX5" fmla="*/ 394226 w 2729603"/>
                            <a:gd name="connsiteY5" fmla="*/ 318927 h 319221"/>
                            <a:gd name="connsiteX6" fmla="*/ 432326 w 2729603"/>
                            <a:gd name="connsiteY6" fmla="*/ 2220 h 319221"/>
                            <a:gd name="connsiteX7" fmla="*/ 451376 w 2729603"/>
                            <a:gd name="connsiteY7" fmla="*/ 268920 h 319221"/>
                            <a:gd name="connsiteX8" fmla="*/ 477569 w 2729603"/>
                            <a:gd name="connsiteY8" fmla="*/ 35558 h 319221"/>
                            <a:gd name="connsiteX9" fmla="*/ 503763 w 2729603"/>
                            <a:gd name="connsiteY9" fmla="*/ 273683 h 319221"/>
                            <a:gd name="connsiteX10" fmla="*/ 525194 w 2729603"/>
                            <a:gd name="connsiteY10" fmla="*/ 118902 h 319221"/>
                            <a:gd name="connsiteX11" fmla="*/ 560913 w 2729603"/>
                            <a:gd name="connsiteY11" fmla="*/ 195102 h 319221"/>
                            <a:gd name="connsiteX12" fmla="*/ 599013 w 2729603"/>
                            <a:gd name="connsiteY12" fmla="*/ 195102 h 319221"/>
                            <a:gd name="connsiteX13" fmla="*/ 1320532 w 2729603"/>
                            <a:gd name="connsiteY13" fmla="*/ 187957 h 319221"/>
                            <a:gd name="connsiteX14" fmla="*/ 1432451 w 2729603"/>
                            <a:gd name="connsiteY14" fmla="*/ 190338 h 319221"/>
                            <a:gd name="connsiteX15" fmla="*/ 2729603 w 2729603"/>
                            <a:gd name="connsiteY15" fmla="*/ 188320 h 319221"/>
                            <a:gd name="connsiteX0" fmla="*/ 0 w 2729603"/>
                            <a:gd name="connsiteY0" fmla="*/ 198517 h 319221"/>
                            <a:gd name="connsiteX1" fmla="*/ 115619 w 2729603"/>
                            <a:gd name="connsiteY1" fmla="*/ 195101 h 319221"/>
                            <a:gd name="connsiteX2" fmla="*/ 129907 w 2729603"/>
                            <a:gd name="connsiteY2" fmla="*/ 168908 h 319221"/>
                            <a:gd name="connsiteX3" fmla="*/ 141813 w 2729603"/>
                            <a:gd name="connsiteY3" fmla="*/ 214152 h 319221"/>
                            <a:gd name="connsiteX4" fmla="*/ 175151 w 2729603"/>
                            <a:gd name="connsiteY4" fmla="*/ 190338 h 319221"/>
                            <a:gd name="connsiteX5" fmla="*/ 370413 w 2729603"/>
                            <a:gd name="connsiteY5" fmla="*/ 187958 h 319221"/>
                            <a:gd name="connsiteX6" fmla="*/ 394226 w 2729603"/>
                            <a:gd name="connsiteY6" fmla="*/ 318927 h 319221"/>
                            <a:gd name="connsiteX7" fmla="*/ 432326 w 2729603"/>
                            <a:gd name="connsiteY7" fmla="*/ 2220 h 319221"/>
                            <a:gd name="connsiteX8" fmla="*/ 451376 w 2729603"/>
                            <a:gd name="connsiteY8" fmla="*/ 268920 h 319221"/>
                            <a:gd name="connsiteX9" fmla="*/ 477569 w 2729603"/>
                            <a:gd name="connsiteY9" fmla="*/ 35558 h 319221"/>
                            <a:gd name="connsiteX10" fmla="*/ 503763 w 2729603"/>
                            <a:gd name="connsiteY10" fmla="*/ 273683 h 319221"/>
                            <a:gd name="connsiteX11" fmla="*/ 525194 w 2729603"/>
                            <a:gd name="connsiteY11" fmla="*/ 118902 h 319221"/>
                            <a:gd name="connsiteX12" fmla="*/ 560913 w 2729603"/>
                            <a:gd name="connsiteY12" fmla="*/ 195102 h 319221"/>
                            <a:gd name="connsiteX13" fmla="*/ 599013 w 2729603"/>
                            <a:gd name="connsiteY13" fmla="*/ 195102 h 319221"/>
                            <a:gd name="connsiteX14" fmla="*/ 1320532 w 2729603"/>
                            <a:gd name="connsiteY14" fmla="*/ 187957 h 319221"/>
                            <a:gd name="connsiteX15" fmla="*/ 1432451 w 2729603"/>
                            <a:gd name="connsiteY15" fmla="*/ 190338 h 319221"/>
                            <a:gd name="connsiteX16" fmla="*/ 2729603 w 2729603"/>
                            <a:gd name="connsiteY16" fmla="*/ 188320 h 319221"/>
                            <a:gd name="connsiteX0" fmla="*/ 0 w 2729603"/>
                            <a:gd name="connsiteY0" fmla="*/ 198517 h 319221"/>
                            <a:gd name="connsiteX1" fmla="*/ 115619 w 2729603"/>
                            <a:gd name="connsiteY1" fmla="*/ 195101 h 319221"/>
                            <a:gd name="connsiteX2" fmla="*/ 129907 w 2729603"/>
                            <a:gd name="connsiteY2" fmla="*/ 168908 h 319221"/>
                            <a:gd name="connsiteX3" fmla="*/ 141813 w 2729603"/>
                            <a:gd name="connsiteY3" fmla="*/ 214152 h 319221"/>
                            <a:gd name="connsiteX4" fmla="*/ 148957 w 2729603"/>
                            <a:gd name="connsiteY4" fmla="*/ 164145 h 319221"/>
                            <a:gd name="connsiteX5" fmla="*/ 175151 w 2729603"/>
                            <a:gd name="connsiteY5" fmla="*/ 190338 h 319221"/>
                            <a:gd name="connsiteX6" fmla="*/ 370413 w 2729603"/>
                            <a:gd name="connsiteY6" fmla="*/ 187958 h 319221"/>
                            <a:gd name="connsiteX7" fmla="*/ 394226 w 2729603"/>
                            <a:gd name="connsiteY7" fmla="*/ 318927 h 319221"/>
                            <a:gd name="connsiteX8" fmla="*/ 432326 w 2729603"/>
                            <a:gd name="connsiteY8" fmla="*/ 2220 h 319221"/>
                            <a:gd name="connsiteX9" fmla="*/ 451376 w 2729603"/>
                            <a:gd name="connsiteY9" fmla="*/ 268920 h 319221"/>
                            <a:gd name="connsiteX10" fmla="*/ 477569 w 2729603"/>
                            <a:gd name="connsiteY10" fmla="*/ 35558 h 319221"/>
                            <a:gd name="connsiteX11" fmla="*/ 503763 w 2729603"/>
                            <a:gd name="connsiteY11" fmla="*/ 273683 h 319221"/>
                            <a:gd name="connsiteX12" fmla="*/ 525194 w 2729603"/>
                            <a:gd name="connsiteY12" fmla="*/ 118902 h 319221"/>
                            <a:gd name="connsiteX13" fmla="*/ 560913 w 2729603"/>
                            <a:gd name="connsiteY13" fmla="*/ 195102 h 319221"/>
                            <a:gd name="connsiteX14" fmla="*/ 599013 w 2729603"/>
                            <a:gd name="connsiteY14" fmla="*/ 195102 h 319221"/>
                            <a:gd name="connsiteX15" fmla="*/ 1320532 w 2729603"/>
                            <a:gd name="connsiteY15" fmla="*/ 187957 h 319221"/>
                            <a:gd name="connsiteX16" fmla="*/ 1432451 w 2729603"/>
                            <a:gd name="connsiteY16" fmla="*/ 190338 h 319221"/>
                            <a:gd name="connsiteX17" fmla="*/ 2729603 w 2729603"/>
                            <a:gd name="connsiteY17" fmla="*/ 188320 h 319221"/>
                            <a:gd name="connsiteX0" fmla="*/ 0 w 2729603"/>
                            <a:gd name="connsiteY0" fmla="*/ 198517 h 319221"/>
                            <a:gd name="connsiteX1" fmla="*/ 115619 w 2729603"/>
                            <a:gd name="connsiteY1" fmla="*/ 195101 h 319221"/>
                            <a:gd name="connsiteX2" fmla="*/ 129907 w 2729603"/>
                            <a:gd name="connsiteY2" fmla="*/ 168908 h 319221"/>
                            <a:gd name="connsiteX3" fmla="*/ 141813 w 2729603"/>
                            <a:gd name="connsiteY3" fmla="*/ 214152 h 319221"/>
                            <a:gd name="connsiteX4" fmla="*/ 148957 w 2729603"/>
                            <a:gd name="connsiteY4" fmla="*/ 164145 h 319221"/>
                            <a:gd name="connsiteX5" fmla="*/ 163244 w 2729603"/>
                            <a:gd name="connsiteY5" fmla="*/ 221295 h 319221"/>
                            <a:gd name="connsiteX6" fmla="*/ 175151 w 2729603"/>
                            <a:gd name="connsiteY6" fmla="*/ 190338 h 319221"/>
                            <a:gd name="connsiteX7" fmla="*/ 370413 w 2729603"/>
                            <a:gd name="connsiteY7" fmla="*/ 187958 h 319221"/>
                            <a:gd name="connsiteX8" fmla="*/ 394226 w 2729603"/>
                            <a:gd name="connsiteY8" fmla="*/ 318927 h 319221"/>
                            <a:gd name="connsiteX9" fmla="*/ 432326 w 2729603"/>
                            <a:gd name="connsiteY9" fmla="*/ 2220 h 319221"/>
                            <a:gd name="connsiteX10" fmla="*/ 451376 w 2729603"/>
                            <a:gd name="connsiteY10" fmla="*/ 268920 h 319221"/>
                            <a:gd name="connsiteX11" fmla="*/ 477569 w 2729603"/>
                            <a:gd name="connsiteY11" fmla="*/ 35558 h 319221"/>
                            <a:gd name="connsiteX12" fmla="*/ 503763 w 2729603"/>
                            <a:gd name="connsiteY12" fmla="*/ 273683 h 319221"/>
                            <a:gd name="connsiteX13" fmla="*/ 525194 w 2729603"/>
                            <a:gd name="connsiteY13" fmla="*/ 118902 h 319221"/>
                            <a:gd name="connsiteX14" fmla="*/ 560913 w 2729603"/>
                            <a:gd name="connsiteY14" fmla="*/ 195102 h 319221"/>
                            <a:gd name="connsiteX15" fmla="*/ 599013 w 2729603"/>
                            <a:gd name="connsiteY15" fmla="*/ 195102 h 319221"/>
                            <a:gd name="connsiteX16" fmla="*/ 1320532 w 2729603"/>
                            <a:gd name="connsiteY16" fmla="*/ 187957 h 319221"/>
                            <a:gd name="connsiteX17" fmla="*/ 1432451 w 2729603"/>
                            <a:gd name="connsiteY17" fmla="*/ 190338 h 319221"/>
                            <a:gd name="connsiteX18" fmla="*/ 2729603 w 2729603"/>
                            <a:gd name="connsiteY18" fmla="*/ 188320 h 319221"/>
                            <a:gd name="connsiteX0" fmla="*/ 0 w 2729603"/>
                            <a:gd name="connsiteY0" fmla="*/ 198517 h 319221"/>
                            <a:gd name="connsiteX1" fmla="*/ 115619 w 2729603"/>
                            <a:gd name="connsiteY1" fmla="*/ 195101 h 319221"/>
                            <a:gd name="connsiteX2" fmla="*/ 129907 w 2729603"/>
                            <a:gd name="connsiteY2" fmla="*/ 168908 h 319221"/>
                            <a:gd name="connsiteX3" fmla="*/ 141813 w 2729603"/>
                            <a:gd name="connsiteY3" fmla="*/ 214152 h 319221"/>
                            <a:gd name="connsiteX4" fmla="*/ 148957 w 2729603"/>
                            <a:gd name="connsiteY4" fmla="*/ 164145 h 319221"/>
                            <a:gd name="connsiteX5" fmla="*/ 163244 w 2729603"/>
                            <a:gd name="connsiteY5" fmla="*/ 221295 h 319221"/>
                            <a:gd name="connsiteX6" fmla="*/ 175151 w 2729603"/>
                            <a:gd name="connsiteY6" fmla="*/ 183195 h 319221"/>
                            <a:gd name="connsiteX7" fmla="*/ 370413 w 2729603"/>
                            <a:gd name="connsiteY7" fmla="*/ 187958 h 319221"/>
                            <a:gd name="connsiteX8" fmla="*/ 394226 w 2729603"/>
                            <a:gd name="connsiteY8" fmla="*/ 318927 h 319221"/>
                            <a:gd name="connsiteX9" fmla="*/ 432326 w 2729603"/>
                            <a:gd name="connsiteY9" fmla="*/ 2220 h 319221"/>
                            <a:gd name="connsiteX10" fmla="*/ 451376 w 2729603"/>
                            <a:gd name="connsiteY10" fmla="*/ 268920 h 319221"/>
                            <a:gd name="connsiteX11" fmla="*/ 477569 w 2729603"/>
                            <a:gd name="connsiteY11" fmla="*/ 35558 h 319221"/>
                            <a:gd name="connsiteX12" fmla="*/ 503763 w 2729603"/>
                            <a:gd name="connsiteY12" fmla="*/ 273683 h 319221"/>
                            <a:gd name="connsiteX13" fmla="*/ 525194 w 2729603"/>
                            <a:gd name="connsiteY13" fmla="*/ 118902 h 319221"/>
                            <a:gd name="connsiteX14" fmla="*/ 560913 w 2729603"/>
                            <a:gd name="connsiteY14" fmla="*/ 195102 h 319221"/>
                            <a:gd name="connsiteX15" fmla="*/ 599013 w 2729603"/>
                            <a:gd name="connsiteY15" fmla="*/ 195102 h 319221"/>
                            <a:gd name="connsiteX16" fmla="*/ 1320532 w 2729603"/>
                            <a:gd name="connsiteY16" fmla="*/ 187957 h 319221"/>
                            <a:gd name="connsiteX17" fmla="*/ 1432451 w 2729603"/>
                            <a:gd name="connsiteY17" fmla="*/ 190338 h 319221"/>
                            <a:gd name="connsiteX18" fmla="*/ 2729603 w 2729603"/>
                            <a:gd name="connsiteY18" fmla="*/ 188320 h 319221"/>
                            <a:gd name="connsiteX0" fmla="*/ 0 w 2729603"/>
                            <a:gd name="connsiteY0" fmla="*/ 198517 h 319221"/>
                            <a:gd name="connsiteX1" fmla="*/ 115619 w 2729603"/>
                            <a:gd name="connsiteY1" fmla="*/ 195101 h 319221"/>
                            <a:gd name="connsiteX2" fmla="*/ 129907 w 2729603"/>
                            <a:gd name="connsiteY2" fmla="*/ 168908 h 319221"/>
                            <a:gd name="connsiteX3" fmla="*/ 141813 w 2729603"/>
                            <a:gd name="connsiteY3" fmla="*/ 214152 h 319221"/>
                            <a:gd name="connsiteX4" fmla="*/ 148957 w 2729603"/>
                            <a:gd name="connsiteY4" fmla="*/ 164145 h 319221"/>
                            <a:gd name="connsiteX5" fmla="*/ 163244 w 2729603"/>
                            <a:gd name="connsiteY5" fmla="*/ 221295 h 319221"/>
                            <a:gd name="connsiteX6" fmla="*/ 175151 w 2729603"/>
                            <a:gd name="connsiteY6" fmla="*/ 183195 h 319221"/>
                            <a:gd name="connsiteX7" fmla="*/ 370413 w 2729603"/>
                            <a:gd name="connsiteY7" fmla="*/ 187958 h 319221"/>
                            <a:gd name="connsiteX8" fmla="*/ 394226 w 2729603"/>
                            <a:gd name="connsiteY8" fmla="*/ 318927 h 319221"/>
                            <a:gd name="connsiteX9" fmla="*/ 432326 w 2729603"/>
                            <a:gd name="connsiteY9" fmla="*/ 2220 h 319221"/>
                            <a:gd name="connsiteX10" fmla="*/ 451376 w 2729603"/>
                            <a:gd name="connsiteY10" fmla="*/ 268920 h 319221"/>
                            <a:gd name="connsiteX11" fmla="*/ 477569 w 2729603"/>
                            <a:gd name="connsiteY11" fmla="*/ 35558 h 319221"/>
                            <a:gd name="connsiteX12" fmla="*/ 503763 w 2729603"/>
                            <a:gd name="connsiteY12" fmla="*/ 273683 h 319221"/>
                            <a:gd name="connsiteX13" fmla="*/ 525194 w 2729603"/>
                            <a:gd name="connsiteY13" fmla="*/ 118902 h 319221"/>
                            <a:gd name="connsiteX14" fmla="*/ 560913 w 2729603"/>
                            <a:gd name="connsiteY14" fmla="*/ 195102 h 319221"/>
                            <a:gd name="connsiteX15" fmla="*/ 599013 w 2729603"/>
                            <a:gd name="connsiteY15" fmla="*/ 195102 h 319221"/>
                            <a:gd name="connsiteX16" fmla="*/ 1320532 w 2729603"/>
                            <a:gd name="connsiteY16" fmla="*/ 187957 h 319221"/>
                            <a:gd name="connsiteX17" fmla="*/ 1432451 w 2729603"/>
                            <a:gd name="connsiteY17" fmla="*/ 190338 h 319221"/>
                            <a:gd name="connsiteX18" fmla="*/ 2729603 w 2729603"/>
                            <a:gd name="connsiteY18" fmla="*/ 188320 h 319221"/>
                            <a:gd name="connsiteX0" fmla="*/ 0 w 2729603"/>
                            <a:gd name="connsiteY0" fmla="*/ 198517 h 319221"/>
                            <a:gd name="connsiteX1" fmla="*/ 115619 w 2729603"/>
                            <a:gd name="connsiteY1" fmla="*/ 195101 h 319221"/>
                            <a:gd name="connsiteX2" fmla="*/ 129907 w 2729603"/>
                            <a:gd name="connsiteY2" fmla="*/ 168908 h 319221"/>
                            <a:gd name="connsiteX3" fmla="*/ 141813 w 2729603"/>
                            <a:gd name="connsiteY3" fmla="*/ 214152 h 319221"/>
                            <a:gd name="connsiteX4" fmla="*/ 148957 w 2729603"/>
                            <a:gd name="connsiteY4" fmla="*/ 164145 h 319221"/>
                            <a:gd name="connsiteX5" fmla="*/ 163244 w 2729603"/>
                            <a:gd name="connsiteY5" fmla="*/ 221295 h 319221"/>
                            <a:gd name="connsiteX6" fmla="*/ 175151 w 2729603"/>
                            <a:gd name="connsiteY6" fmla="*/ 183195 h 319221"/>
                            <a:gd name="connsiteX7" fmla="*/ 370413 w 2729603"/>
                            <a:gd name="connsiteY7" fmla="*/ 187958 h 319221"/>
                            <a:gd name="connsiteX8" fmla="*/ 394226 w 2729603"/>
                            <a:gd name="connsiteY8" fmla="*/ 318927 h 319221"/>
                            <a:gd name="connsiteX9" fmla="*/ 432326 w 2729603"/>
                            <a:gd name="connsiteY9" fmla="*/ 2220 h 319221"/>
                            <a:gd name="connsiteX10" fmla="*/ 451376 w 2729603"/>
                            <a:gd name="connsiteY10" fmla="*/ 268920 h 319221"/>
                            <a:gd name="connsiteX11" fmla="*/ 477569 w 2729603"/>
                            <a:gd name="connsiteY11" fmla="*/ 35558 h 319221"/>
                            <a:gd name="connsiteX12" fmla="*/ 503763 w 2729603"/>
                            <a:gd name="connsiteY12" fmla="*/ 273683 h 319221"/>
                            <a:gd name="connsiteX13" fmla="*/ 525194 w 2729603"/>
                            <a:gd name="connsiteY13" fmla="*/ 118902 h 319221"/>
                            <a:gd name="connsiteX14" fmla="*/ 560913 w 2729603"/>
                            <a:gd name="connsiteY14" fmla="*/ 195102 h 319221"/>
                            <a:gd name="connsiteX15" fmla="*/ 599013 w 2729603"/>
                            <a:gd name="connsiteY15" fmla="*/ 195102 h 319221"/>
                            <a:gd name="connsiteX16" fmla="*/ 1320532 w 2729603"/>
                            <a:gd name="connsiteY16" fmla="*/ 187957 h 319221"/>
                            <a:gd name="connsiteX17" fmla="*/ 1432451 w 2729603"/>
                            <a:gd name="connsiteY17" fmla="*/ 190338 h 319221"/>
                            <a:gd name="connsiteX18" fmla="*/ 2729603 w 2729603"/>
                            <a:gd name="connsiteY18" fmla="*/ 188320 h 319221"/>
                            <a:gd name="connsiteX0" fmla="*/ 0 w 2729603"/>
                            <a:gd name="connsiteY0" fmla="*/ 198517 h 319221"/>
                            <a:gd name="connsiteX1" fmla="*/ 115619 w 2729603"/>
                            <a:gd name="connsiteY1" fmla="*/ 195101 h 319221"/>
                            <a:gd name="connsiteX2" fmla="*/ 129907 w 2729603"/>
                            <a:gd name="connsiteY2" fmla="*/ 168908 h 319221"/>
                            <a:gd name="connsiteX3" fmla="*/ 141813 w 2729603"/>
                            <a:gd name="connsiteY3" fmla="*/ 214152 h 319221"/>
                            <a:gd name="connsiteX4" fmla="*/ 148957 w 2729603"/>
                            <a:gd name="connsiteY4" fmla="*/ 164145 h 319221"/>
                            <a:gd name="connsiteX5" fmla="*/ 163244 w 2729603"/>
                            <a:gd name="connsiteY5" fmla="*/ 221295 h 319221"/>
                            <a:gd name="connsiteX6" fmla="*/ 175151 w 2729603"/>
                            <a:gd name="connsiteY6" fmla="*/ 183195 h 319221"/>
                            <a:gd name="connsiteX7" fmla="*/ 370413 w 2729603"/>
                            <a:gd name="connsiteY7" fmla="*/ 187958 h 319221"/>
                            <a:gd name="connsiteX8" fmla="*/ 394226 w 2729603"/>
                            <a:gd name="connsiteY8" fmla="*/ 318927 h 319221"/>
                            <a:gd name="connsiteX9" fmla="*/ 432326 w 2729603"/>
                            <a:gd name="connsiteY9" fmla="*/ 2220 h 319221"/>
                            <a:gd name="connsiteX10" fmla="*/ 451376 w 2729603"/>
                            <a:gd name="connsiteY10" fmla="*/ 268920 h 319221"/>
                            <a:gd name="connsiteX11" fmla="*/ 477569 w 2729603"/>
                            <a:gd name="connsiteY11" fmla="*/ 35558 h 319221"/>
                            <a:gd name="connsiteX12" fmla="*/ 503763 w 2729603"/>
                            <a:gd name="connsiteY12" fmla="*/ 273683 h 319221"/>
                            <a:gd name="connsiteX13" fmla="*/ 525194 w 2729603"/>
                            <a:gd name="connsiteY13" fmla="*/ 118902 h 319221"/>
                            <a:gd name="connsiteX14" fmla="*/ 560913 w 2729603"/>
                            <a:gd name="connsiteY14" fmla="*/ 195102 h 319221"/>
                            <a:gd name="connsiteX15" fmla="*/ 599013 w 2729603"/>
                            <a:gd name="connsiteY15" fmla="*/ 195102 h 319221"/>
                            <a:gd name="connsiteX16" fmla="*/ 1306244 w 2729603"/>
                            <a:gd name="connsiteY16" fmla="*/ 195101 h 319221"/>
                            <a:gd name="connsiteX17" fmla="*/ 1432451 w 2729603"/>
                            <a:gd name="connsiteY17" fmla="*/ 190338 h 319221"/>
                            <a:gd name="connsiteX18" fmla="*/ 2729603 w 2729603"/>
                            <a:gd name="connsiteY18" fmla="*/ 188320 h 319221"/>
                            <a:gd name="connsiteX0" fmla="*/ 0 w 2729603"/>
                            <a:gd name="connsiteY0" fmla="*/ 198517 h 319221"/>
                            <a:gd name="connsiteX1" fmla="*/ 115619 w 2729603"/>
                            <a:gd name="connsiteY1" fmla="*/ 195101 h 319221"/>
                            <a:gd name="connsiteX2" fmla="*/ 129907 w 2729603"/>
                            <a:gd name="connsiteY2" fmla="*/ 168908 h 319221"/>
                            <a:gd name="connsiteX3" fmla="*/ 141813 w 2729603"/>
                            <a:gd name="connsiteY3" fmla="*/ 214152 h 319221"/>
                            <a:gd name="connsiteX4" fmla="*/ 148957 w 2729603"/>
                            <a:gd name="connsiteY4" fmla="*/ 164145 h 319221"/>
                            <a:gd name="connsiteX5" fmla="*/ 163244 w 2729603"/>
                            <a:gd name="connsiteY5" fmla="*/ 221295 h 319221"/>
                            <a:gd name="connsiteX6" fmla="*/ 175151 w 2729603"/>
                            <a:gd name="connsiteY6" fmla="*/ 183195 h 319221"/>
                            <a:gd name="connsiteX7" fmla="*/ 370413 w 2729603"/>
                            <a:gd name="connsiteY7" fmla="*/ 187958 h 319221"/>
                            <a:gd name="connsiteX8" fmla="*/ 394226 w 2729603"/>
                            <a:gd name="connsiteY8" fmla="*/ 318927 h 319221"/>
                            <a:gd name="connsiteX9" fmla="*/ 432326 w 2729603"/>
                            <a:gd name="connsiteY9" fmla="*/ 2220 h 319221"/>
                            <a:gd name="connsiteX10" fmla="*/ 451376 w 2729603"/>
                            <a:gd name="connsiteY10" fmla="*/ 268920 h 319221"/>
                            <a:gd name="connsiteX11" fmla="*/ 477569 w 2729603"/>
                            <a:gd name="connsiteY11" fmla="*/ 35558 h 319221"/>
                            <a:gd name="connsiteX12" fmla="*/ 503763 w 2729603"/>
                            <a:gd name="connsiteY12" fmla="*/ 273683 h 319221"/>
                            <a:gd name="connsiteX13" fmla="*/ 525194 w 2729603"/>
                            <a:gd name="connsiteY13" fmla="*/ 118902 h 319221"/>
                            <a:gd name="connsiteX14" fmla="*/ 560913 w 2729603"/>
                            <a:gd name="connsiteY14" fmla="*/ 195102 h 319221"/>
                            <a:gd name="connsiteX15" fmla="*/ 599013 w 2729603"/>
                            <a:gd name="connsiteY15" fmla="*/ 195102 h 319221"/>
                            <a:gd name="connsiteX16" fmla="*/ 1306244 w 2729603"/>
                            <a:gd name="connsiteY16" fmla="*/ 195101 h 319221"/>
                            <a:gd name="connsiteX17" fmla="*/ 1334819 w 2729603"/>
                            <a:gd name="connsiteY17" fmla="*/ 102233 h 319221"/>
                            <a:gd name="connsiteX18" fmla="*/ 1432451 w 2729603"/>
                            <a:gd name="connsiteY18" fmla="*/ 190338 h 319221"/>
                            <a:gd name="connsiteX19" fmla="*/ 2729603 w 2729603"/>
                            <a:gd name="connsiteY19" fmla="*/ 188320 h 319221"/>
                            <a:gd name="connsiteX0" fmla="*/ 0 w 2729603"/>
                            <a:gd name="connsiteY0" fmla="*/ 198517 h 319221"/>
                            <a:gd name="connsiteX1" fmla="*/ 115619 w 2729603"/>
                            <a:gd name="connsiteY1" fmla="*/ 195101 h 319221"/>
                            <a:gd name="connsiteX2" fmla="*/ 129907 w 2729603"/>
                            <a:gd name="connsiteY2" fmla="*/ 168908 h 319221"/>
                            <a:gd name="connsiteX3" fmla="*/ 141813 w 2729603"/>
                            <a:gd name="connsiteY3" fmla="*/ 214152 h 319221"/>
                            <a:gd name="connsiteX4" fmla="*/ 148957 w 2729603"/>
                            <a:gd name="connsiteY4" fmla="*/ 164145 h 319221"/>
                            <a:gd name="connsiteX5" fmla="*/ 163244 w 2729603"/>
                            <a:gd name="connsiteY5" fmla="*/ 221295 h 319221"/>
                            <a:gd name="connsiteX6" fmla="*/ 175151 w 2729603"/>
                            <a:gd name="connsiteY6" fmla="*/ 183195 h 319221"/>
                            <a:gd name="connsiteX7" fmla="*/ 370413 w 2729603"/>
                            <a:gd name="connsiteY7" fmla="*/ 187958 h 319221"/>
                            <a:gd name="connsiteX8" fmla="*/ 394226 w 2729603"/>
                            <a:gd name="connsiteY8" fmla="*/ 318927 h 319221"/>
                            <a:gd name="connsiteX9" fmla="*/ 432326 w 2729603"/>
                            <a:gd name="connsiteY9" fmla="*/ 2220 h 319221"/>
                            <a:gd name="connsiteX10" fmla="*/ 451376 w 2729603"/>
                            <a:gd name="connsiteY10" fmla="*/ 268920 h 319221"/>
                            <a:gd name="connsiteX11" fmla="*/ 477569 w 2729603"/>
                            <a:gd name="connsiteY11" fmla="*/ 35558 h 319221"/>
                            <a:gd name="connsiteX12" fmla="*/ 503763 w 2729603"/>
                            <a:gd name="connsiteY12" fmla="*/ 273683 h 319221"/>
                            <a:gd name="connsiteX13" fmla="*/ 525194 w 2729603"/>
                            <a:gd name="connsiteY13" fmla="*/ 118902 h 319221"/>
                            <a:gd name="connsiteX14" fmla="*/ 560913 w 2729603"/>
                            <a:gd name="connsiteY14" fmla="*/ 195102 h 319221"/>
                            <a:gd name="connsiteX15" fmla="*/ 599013 w 2729603"/>
                            <a:gd name="connsiteY15" fmla="*/ 195102 h 319221"/>
                            <a:gd name="connsiteX16" fmla="*/ 1306244 w 2729603"/>
                            <a:gd name="connsiteY16" fmla="*/ 195101 h 319221"/>
                            <a:gd name="connsiteX17" fmla="*/ 1334819 w 2729603"/>
                            <a:gd name="connsiteY17" fmla="*/ 102233 h 319221"/>
                            <a:gd name="connsiteX18" fmla="*/ 1432451 w 2729603"/>
                            <a:gd name="connsiteY18" fmla="*/ 190338 h 319221"/>
                            <a:gd name="connsiteX19" fmla="*/ 2729603 w 2729603"/>
                            <a:gd name="connsiteY19" fmla="*/ 188320 h 319221"/>
                            <a:gd name="connsiteX0" fmla="*/ 0 w 2729603"/>
                            <a:gd name="connsiteY0" fmla="*/ 198517 h 319221"/>
                            <a:gd name="connsiteX1" fmla="*/ 115619 w 2729603"/>
                            <a:gd name="connsiteY1" fmla="*/ 195101 h 319221"/>
                            <a:gd name="connsiteX2" fmla="*/ 129907 w 2729603"/>
                            <a:gd name="connsiteY2" fmla="*/ 168908 h 319221"/>
                            <a:gd name="connsiteX3" fmla="*/ 141813 w 2729603"/>
                            <a:gd name="connsiteY3" fmla="*/ 214152 h 319221"/>
                            <a:gd name="connsiteX4" fmla="*/ 148957 w 2729603"/>
                            <a:gd name="connsiteY4" fmla="*/ 164145 h 319221"/>
                            <a:gd name="connsiteX5" fmla="*/ 163244 w 2729603"/>
                            <a:gd name="connsiteY5" fmla="*/ 221295 h 319221"/>
                            <a:gd name="connsiteX6" fmla="*/ 175151 w 2729603"/>
                            <a:gd name="connsiteY6" fmla="*/ 183195 h 319221"/>
                            <a:gd name="connsiteX7" fmla="*/ 370413 w 2729603"/>
                            <a:gd name="connsiteY7" fmla="*/ 187958 h 319221"/>
                            <a:gd name="connsiteX8" fmla="*/ 394226 w 2729603"/>
                            <a:gd name="connsiteY8" fmla="*/ 318927 h 319221"/>
                            <a:gd name="connsiteX9" fmla="*/ 432326 w 2729603"/>
                            <a:gd name="connsiteY9" fmla="*/ 2220 h 319221"/>
                            <a:gd name="connsiteX10" fmla="*/ 451376 w 2729603"/>
                            <a:gd name="connsiteY10" fmla="*/ 268920 h 319221"/>
                            <a:gd name="connsiteX11" fmla="*/ 477569 w 2729603"/>
                            <a:gd name="connsiteY11" fmla="*/ 35558 h 319221"/>
                            <a:gd name="connsiteX12" fmla="*/ 503763 w 2729603"/>
                            <a:gd name="connsiteY12" fmla="*/ 273683 h 319221"/>
                            <a:gd name="connsiteX13" fmla="*/ 525194 w 2729603"/>
                            <a:gd name="connsiteY13" fmla="*/ 118902 h 319221"/>
                            <a:gd name="connsiteX14" fmla="*/ 560913 w 2729603"/>
                            <a:gd name="connsiteY14" fmla="*/ 195102 h 319221"/>
                            <a:gd name="connsiteX15" fmla="*/ 599013 w 2729603"/>
                            <a:gd name="connsiteY15" fmla="*/ 195102 h 319221"/>
                            <a:gd name="connsiteX16" fmla="*/ 1306244 w 2729603"/>
                            <a:gd name="connsiteY16" fmla="*/ 195101 h 319221"/>
                            <a:gd name="connsiteX17" fmla="*/ 1334819 w 2729603"/>
                            <a:gd name="connsiteY17" fmla="*/ 102233 h 319221"/>
                            <a:gd name="connsiteX18" fmla="*/ 1432451 w 2729603"/>
                            <a:gd name="connsiteY18" fmla="*/ 190338 h 319221"/>
                            <a:gd name="connsiteX19" fmla="*/ 2729603 w 2729603"/>
                            <a:gd name="connsiteY19" fmla="*/ 188320 h 319221"/>
                            <a:gd name="connsiteX0" fmla="*/ 0 w 2729603"/>
                            <a:gd name="connsiteY0" fmla="*/ 198517 h 319221"/>
                            <a:gd name="connsiteX1" fmla="*/ 115619 w 2729603"/>
                            <a:gd name="connsiteY1" fmla="*/ 195101 h 319221"/>
                            <a:gd name="connsiteX2" fmla="*/ 129907 w 2729603"/>
                            <a:gd name="connsiteY2" fmla="*/ 168908 h 319221"/>
                            <a:gd name="connsiteX3" fmla="*/ 141813 w 2729603"/>
                            <a:gd name="connsiteY3" fmla="*/ 214152 h 319221"/>
                            <a:gd name="connsiteX4" fmla="*/ 148957 w 2729603"/>
                            <a:gd name="connsiteY4" fmla="*/ 164145 h 319221"/>
                            <a:gd name="connsiteX5" fmla="*/ 163244 w 2729603"/>
                            <a:gd name="connsiteY5" fmla="*/ 221295 h 319221"/>
                            <a:gd name="connsiteX6" fmla="*/ 175151 w 2729603"/>
                            <a:gd name="connsiteY6" fmla="*/ 183195 h 319221"/>
                            <a:gd name="connsiteX7" fmla="*/ 370413 w 2729603"/>
                            <a:gd name="connsiteY7" fmla="*/ 187958 h 319221"/>
                            <a:gd name="connsiteX8" fmla="*/ 394226 w 2729603"/>
                            <a:gd name="connsiteY8" fmla="*/ 318927 h 319221"/>
                            <a:gd name="connsiteX9" fmla="*/ 432326 w 2729603"/>
                            <a:gd name="connsiteY9" fmla="*/ 2220 h 319221"/>
                            <a:gd name="connsiteX10" fmla="*/ 451376 w 2729603"/>
                            <a:gd name="connsiteY10" fmla="*/ 268920 h 319221"/>
                            <a:gd name="connsiteX11" fmla="*/ 477569 w 2729603"/>
                            <a:gd name="connsiteY11" fmla="*/ 35558 h 319221"/>
                            <a:gd name="connsiteX12" fmla="*/ 503763 w 2729603"/>
                            <a:gd name="connsiteY12" fmla="*/ 273683 h 319221"/>
                            <a:gd name="connsiteX13" fmla="*/ 525194 w 2729603"/>
                            <a:gd name="connsiteY13" fmla="*/ 118902 h 319221"/>
                            <a:gd name="connsiteX14" fmla="*/ 560913 w 2729603"/>
                            <a:gd name="connsiteY14" fmla="*/ 195102 h 319221"/>
                            <a:gd name="connsiteX15" fmla="*/ 599013 w 2729603"/>
                            <a:gd name="connsiteY15" fmla="*/ 195102 h 319221"/>
                            <a:gd name="connsiteX16" fmla="*/ 1306244 w 2729603"/>
                            <a:gd name="connsiteY16" fmla="*/ 195101 h 319221"/>
                            <a:gd name="connsiteX17" fmla="*/ 1334819 w 2729603"/>
                            <a:gd name="connsiteY17" fmla="*/ 102233 h 319221"/>
                            <a:gd name="connsiteX18" fmla="*/ 1375301 w 2729603"/>
                            <a:gd name="connsiteY18" fmla="*/ 264158 h 319221"/>
                            <a:gd name="connsiteX19" fmla="*/ 1432451 w 2729603"/>
                            <a:gd name="connsiteY19" fmla="*/ 190338 h 319221"/>
                            <a:gd name="connsiteX20" fmla="*/ 2729603 w 2729603"/>
                            <a:gd name="connsiteY20" fmla="*/ 188320 h 319221"/>
                            <a:gd name="connsiteX0" fmla="*/ 0 w 2729603"/>
                            <a:gd name="connsiteY0" fmla="*/ 198517 h 319221"/>
                            <a:gd name="connsiteX1" fmla="*/ 115619 w 2729603"/>
                            <a:gd name="connsiteY1" fmla="*/ 195101 h 319221"/>
                            <a:gd name="connsiteX2" fmla="*/ 129907 w 2729603"/>
                            <a:gd name="connsiteY2" fmla="*/ 168908 h 319221"/>
                            <a:gd name="connsiteX3" fmla="*/ 141813 w 2729603"/>
                            <a:gd name="connsiteY3" fmla="*/ 214152 h 319221"/>
                            <a:gd name="connsiteX4" fmla="*/ 148957 w 2729603"/>
                            <a:gd name="connsiteY4" fmla="*/ 164145 h 319221"/>
                            <a:gd name="connsiteX5" fmla="*/ 163244 w 2729603"/>
                            <a:gd name="connsiteY5" fmla="*/ 221295 h 319221"/>
                            <a:gd name="connsiteX6" fmla="*/ 175151 w 2729603"/>
                            <a:gd name="connsiteY6" fmla="*/ 183195 h 319221"/>
                            <a:gd name="connsiteX7" fmla="*/ 370413 w 2729603"/>
                            <a:gd name="connsiteY7" fmla="*/ 187958 h 319221"/>
                            <a:gd name="connsiteX8" fmla="*/ 394226 w 2729603"/>
                            <a:gd name="connsiteY8" fmla="*/ 318927 h 319221"/>
                            <a:gd name="connsiteX9" fmla="*/ 432326 w 2729603"/>
                            <a:gd name="connsiteY9" fmla="*/ 2220 h 319221"/>
                            <a:gd name="connsiteX10" fmla="*/ 451376 w 2729603"/>
                            <a:gd name="connsiteY10" fmla="*/ 268920 h 319221"/>
                            <a:gd name="connsiteX11" fmla="*/ 477569 w 2729603"/>
                            <a:gd name="connsiteY11" fmla="*/ 35558 h 319221"/>
                            <a:gd name="connsiteX12" fmla="*/ 503763 w 2729603"/>
                            <a:gd name="connsiteY12" fmla="*/ 273683 h 319221"/>
                            <a:gd name="connsiteX13" fmla="*/ 525194 w 2729603"/>
                            <a:gd name="connsiteY13" fmla="*/ 118902 h 319221"/>
                            <a:gd name="connsiteX14" fmla="*/ 560913 w 2729603"/>
                            <a:gd name="connsiteY14" fmla="*/ 195102 h 319221"/>
                            <a:gd name="connsiteX15" fmla="*/ 599013 w 2729603"/>
                            <a:gd name="connsiteY15" fmla="*/ 195102 h 319221"/>
                            <a:gd name="connsiteX16" fmla="*/ 1306244 w 2729603"/>
                            <a:gd name="connsiteY16" fmla="*/ 195101 h 319221"/>
                            <a:gd name="connsiteX17" fmla="*/ 1334819 w 2729603"/>
                            <a:gd name="connsiteY17" fmla="*/ 102233 h 319221"/>
                            <a:gd name="connsiteX18" fmla="*/ 1375301 w 2729603"/>
                            <a:gd name="connsiteY18" fmla="*/ 264158 h 319221"/>
                            <a:gd name="connsiteX19" fmla="*/ 1432451 w 2729603"/>
                            <a:gd name="connsiteY19" fmla="*/ 190338 h 319221"/>
                            <a:gd name="connsiteX20" fmla="*/ 2729603 w 2729603"/>
                            <a:gd name="connsiteY20" fmla="*/ 188320 h 319221"/>
                            <a:gd name="connsiteX0" fmla="*/ 0 w 2729603"/>
                            <a:gd name="connsiteY0" fmla="*/ 198517 h 319221"/>
                            <a:gd name="connsiteX1" fmla="*/ 115619 w 2729603"/>
                            <a:gd name="connsiteY1" fmla="*/ 195101 h 319221"/>
                            <a:gd name="connsiteX2" fmla="*/ 129907 w 2729603"/>
                            <a:gd name="connsiteY2" fmla="*/ 168908 h 319221"/>
                            <a:gd name="connsiteX3" fmla="*/ 141813 w 2729603"/>
                            <a:gd name="connsiteY3" fmla="*/ 214152 h 319221"/>
                            <a:gd name="connsiteX4" fmla="*/ 148957 w 2729603"/>
                            <a:gd name="connsiteY4" fmla="*/ 164145 h 319221"/>
                            <a:gd name="connsiteX5" fmla="*/ 163244 w 2729603"/>
                            <a:gd name="connsiteY5" fmla="*/ 221295 h 319221"/>
                            <a:gd name="connsiteX6" fmla="*/ 175151 w 2729603"/>
                            <a:gd name="connsiteY6" fmla="*/ 183195 h 319221"/>
                            <a:gd name="connsiteX7" fmla="*/ 370413 w 2729603"/>
                            <a:gd name="connsiteY7" fmla="*/ 187958 h 319221"/>
                            <a:gd name="connsiteX8" fmla="*/ 394226 w 2729603"/>
                            <a:gd name="connsiteY8" fmla="*/ 318927 h 319221"/>
                            <a:gd name="connsiteX9" fmla="*/ 432326 w 2729603"/>
                            <a:gd name="connsiteY9" fmla="*/ 2220 h 319221"/>
                            <a:gd name="connsiteX10" fmla="*/ 451376 w 2729603"/>
                            <a:gd name="connsiteY10" fmla="*/ 268920 h 319221"/>
                            <a:gd name="connsiteX11" fmla="*/ 477569 w 2729603"/>
                            <a:gd name="connsiteY11" fmla="*/ 35558 h 319221"/>
                            <a:gd name="connsiteX12" fmla="*/ 503763 w 2729603"/>
                            <a:gd name="connsiteY12" fmla="*/ 273683 h 319221"/>
                            <a:gd name="connsiteX13" fmla="*/ 525194 w 2729603"/>
                            <a:gd name="connsiteY13" fmla="*/ 118902 h 319221"/>
                            <a:gd name="connsiteX14" fmla="*/ 560913 w 2729603"/>
                            <a:gd name="connsiteY14" fmla="*/ 195102 h 319221"/>
                            <a:gd name="connsiteX15" fmla="*/ 599013 w 2729603"/>
                            <a:gd name="connsiteY15" fmla="*/ 195102 h 319221"/>
                            <a:gd name="connsiteX16" fmla="*/ 1306244 w 2729603"/>
                            <a:gd name="connsiteY16" fmla="*/ 195101 h 319221"/>
                            <a:gd name="connsiteX17" fmla="*/ 1334819 w 2729603"/>
                            <a:gd name="connsiteY17" fmla="*/ 102233 h 319221"/>
                            <a:gd name="connsiteX18" fmla="*/ 1375301 w 2729603"/>
                            <a:gd name="connsiteY18" fmla="*/ 264158 h 319221"/>
                            <a:gd name="connsiteX19" fmla="*/ 1401494 w 2729603"/>
                            <a:gd name="connsiteY19" fmla="*/ 116520 h 319221"/>
                            <a:gd name="connsiteX20" fmla="*/ 1432451 w 2729603"/>
                            <a:gd name="connsiteY20" fmla="*/ 190338 h 319221"/>
                            <a:gd name="connsiteX21" fmla="*/ 2729603 w 2729603"/>
                            <a:gd name="connsiteY21" fmla="*/ 188320 h 319221"/>
                            <a:gd name="connsiteX0" fmla="*/ 0 w 2729603"/>
                            <a:gd name="connsiteY0" fmla="*/ 198517 h 319221"/>
                            <a:gd name="connsiteX1" fmla="*/ 115619 w 2729603"/>
                            <a:gd name="connsiteY1" fmla="*/ 195101 h 319221"/>
                            <a:gd name="connsiteX2" fmla="*/ 129907 w 2729603"/>
                            <a:gd name="connsiteY2" fmla="*/ 168908 h 319221"/>
                            <a:gd name="connsiteX3" fmla="*/ 141813 w 2729603"/>
                            <a:gd name="connsiteY3" fmla="*/ 214152 h 319221"/>
                            <a:gd name="connsiteX4" fmla="*/ 148957 w 2729603"/>
                            <a:gd name="connsiteY4" fmla="*/ 164145 h 319221"/>
                            <a:gd name="connsiteX5" fmla="*/ 163244 w 2729603"/>
                            <a:gd name="connsiteY5" fmla="*/ 221295 h 319221"/>
                            <a:gd name="connsiteX6" fmla="*/ 175151 w 2729603"/>
                            <a:gd name="connsiteY6" fmla="*/ 183195 h 319221"/>
                            <a:gd name="connsiteX7" fmla="*/ 370413 w 2729603"/>
                            <a:gd name="connsiteY7" fmla="*/ 187958 h 319221"/>
                            <a:gd name="connsiteX8" fmla="*/ 394226 w 2729603"/>
                            <a:gd name="connsiteY8" fmla="*/ 318927 h 319221"/>
                            <a:gd name="connsiteX9" fmla="*/ 432326 w 2729603"/>
                            <a:gd name="connsiteY9" fmla="*/ 2220 h 319221"/>
                            <a:gd name="connsiteX10" fmla="*/ 451376 w 2729603"/>
                            <a:gd name="connsiteY10" fmla="*/ 268920 h 319221"/>
                            <a:gd name="connsiteX11" fmla="*/ 477569 w 2729603"/>
                            <a:gd name="connsiteY11" fmla="*/ 35558 h 319221"/>
                            <a:gd name="connsiteX12" fmla="*/ 503763 w 2729603"/>
                            <a:gd name="connsiteY12" fmla="*/ 273683 h 319221"/>
                            <a:gd name="connsiteX13" fmla="*/ 525194 w 2729603"/>
                            <a:gd name="connsiteY13" fmla="*/ 118902 h 319221"/>
                            <a:gd name="connsiteX14" fmla="*/ 560913 w 2729603"/>
                            <a:gd name="connsiteY14" fmla="*/ 195102 h 319221"/>
                            <a:gd name="connsiteX15" fmla="*/ 599013 w 2729603"/>
                            <a:gd name="connsiteY15" fmla="*/ 195102 h 319221"/>
                            <a:gd name="connsiteX16" fmla="*/ 1306244 w 2729603"/>
                            <a:gd name="connsiteY16" fmla="*/ 195101 h 319221"/>
                            <a:gd name="connsiteX17" fmla="*/ 1334819 w 2729603"/>
                            <a:gd name="connsiteY17" fmla="*/ 102233 h 319221"/>
                            <a:gd name="connsiteX18" fmla="*/ 1375301 w 2729603"/>
                            <a:gd name="connsiteY18" fmla="*/ 264158 h 319221"/>
                            <a:gd name="connsiteX19" fmla="*/ 1401494 w 2729603"/>
                            <a:gd name="connsiteY19" fmla="*/ 116520 h 319221"/>
                            <a:gd name="connsiteX20" fmla="*/ 1446739 w 2729603"/>
                            <a:gd name="connsiteY20" fmla="*/ 192720 h 319221"/>
                            <a:gd name="connsiteX21" fmla="*/ 2729603 w 2729603"/>
                            <a:gd name="connsiteY21" fmla="*/ 188320 h 319221"/>
                            <a:gd name="connsiteX0" fmla="*/ 0 w 2729603"/>
                            <a:gd name="connsiteY0" fmla="*/ 198517 h 319221"/>
                            <a:gd name="connsiteX1" fmla="*/ 115619 w 2729603"/>
                            <a:gd name="connsiteY1" fmla="*/ 195101 h 319221"/>
                            <a:gd name="connsiteX2" fmla="*/ 129907 w 2729603"/>
                            <a:gd name="connsiteY2" fmla="*/ 168908 h 319221"/>
                            <a:gd name="connsiteX3" fmla="*/ 141813 w 2729603"/>
                            <a:gd name="connsiteY3" fmla="*/ 214152 h 319221"/>
                            <a:gd name="connsiteX4" fmla="*/ 148957 w 2729603"/>
                            <a:gd name="connsiteY4" fmla="*/ 164145 h 319221"/>
                            <a:gd name="connsiteX5" fmla="*/ 163244 w 2729603"/>
                            <a:gd name="connsiteY5" fmla="*/ 221295 h 319221"/>
                            <a:gd name="connsiteX6" fmla="*/ 175151 w 2729603"/>
                            <a:gd name="connsiteY6" fmla="*/ 183195 h 319221"/>
                            <a:gd name="connsiteX7" fmla="*/ 370413 w 2729603"/>
                            <a:gd name="connsiteY7" fmla="*/ 187958 h 319221"/>
                            <a:gd name="connsiteX8" fmla="*/ 394226 w 2729603"/>
                            <a:gd name="connsiteY8" fmla="*/ 318927 h 319221"/>
                            <a:gd name="connsiteX9" fmla="*/ 432326 w 2729603"/>
                            <a:gd name="connsiteY9" fmla="*/ 2220 h 319221"/>
                            <a:gd name="connsiteX10" fmla="*/ 451376 w 2729603"/>
                            <a:gd name="connsiteY10" fmla="*/ 268920 h 319221"/>
                            <a:gd name="connsiteX11" fmla="*/ 477569 w 2729603"/>
                            <a:gd name="connsiteY11" fmla="*/ 35558 h 319221"/>
                            <a:gd name="connsiteX12" fmla="*/ 503763 w 2729603"/>
                            <a:gd name="connsiteY12" fmla="*/ 273683 h 319221"/>
                            <a:gd name="connsiteX13" fmla="*/ 525194 w 2729603"/>
                            <a:gd name="connsiteY13" fmla="*/ 118902 h 319221"/>
                            <a:gd name="connsiteX14" fmla="*/ 560913 w 2729603"/>
                            <a:gd name="connsiteY14" fmla="*/ 195102 h 319221"/>
                            <a:gd name="connsiteX15" fmla="*/ 599013 w 2729603"/>
                            <a:gd name="connsiteY15" fmla="*/ 195102 h 319221"/>
                            <a:gd name="connsiteX16" fmla="*/ 1306244 w 2729603"/>
                            <a:gd name="connsiteY16" fmla="*/ 195101 h 319221"/>
                            <a:gd name="connsiteX17" fmla="*/ 1334819 w 2729603"/>
                            <a:gd name="connsiteY17" fmla="*/ 102233 h 319221"/>
                            <a:gd name="connsiteX18" fmla="*/ 1375301 w 2729603"/>
                            <a:gd name="connsiteY18" fmla="*/ 264158 h 319221"/>
                            <a:gd name="connsiteX19" fmla="*/ 1401494 w 2729603"/>
                            <a:gd name="connsiteY19" fmla="*/ 116520 h 319221"/>
                            <a:gd name="connsiteX20" fmla="*/ 1446739 w 2729603"/>
                            <a:gd name="connsiteY20" fmla="*/ 192720 h 319221"/>
                            <a:gd name="connsiteX21" fmla="*/ 2729603 w 2729603"/>
                            <a:gd name="connsiteY21" fmla="*/ 188320 h 319221"/>
                            <a:gd name="connsiteX0" fmla="*/ 0 w 2729603"/>
                            <a:gd name="connsiteY0" fmla="*/ 198517 h 319221"/>
                            <a:gd name="connsiteX1" fmla="*/ 115619 w 2729603"/>
                            <a:gd name="connsiteY1" fmla="*/ 195101 h 319221"/>
                            <a:gd name="connsiteX2" fmla="*/ 129907 w 2729603"/>
                            <a:gd name="connsiteY2" fmla="*/ 168908 h 319221"/>
                            <a:gd name="connsiteX3" fmla="*/ 141813 w 2729603"/>
                            <a:gd name="connsiteY3" fmla="*/ 214152 h 319221"/>
                            <a:gd name="connsiteX4" fmla="*/ 148957 w 2729603"/>
                            <a:gd name="connsiteY4" fmla="*/ 164145 h 319221"/>
                            <a:gd name="connsiteX5" fmla="*/ 163244 w 2729603"/>
                            <a:gd name="connsiteY5" fmla="*/ 221295 h 319221"/>
                            <a:gd name="connsiteX6" fmla="*/ 175151 w 2729603"/>
                            <a:gd name="connsiteY6" fmla="*/ 183195 h 319221"/>
                            <a:gd name="connsiteX7" fmla="*/ 370413 w 2729603"/>
                            <a:gd name="connsiteY7" fmla="*/ 187958 h 319221"/>
                            <a:gd name="connsiteX8" fmla="*/ 394226 w 2729603"/>
                            <a:gd name="connsiteY8" fmla="*/ 318927 h 319221"/>
                            <a:gd name="connsiteX9" fmla="*/ 432326 w 2729603"/>
                            <a:gd name="connsiteY9" fmla="*/ 2220 h 319221"/>
                            <a:gd name="connsiteX10" fmla="*/ 451376 w 2729603"/>
                            <a:gd name="connsiteY10" fmla="*/ 268920 h 319221"/>
                            <a:gd name="connsiteX11" fmla="*/ 477569 w 2729603"/>
                            <a:gd name="connsiteY11" fmla="*/ 35558 h 319221"/>
                            <a:gd name="connsiteX12" fmla="*/ 503763 w 2729603"/>
                            <a:gd name="connsiteY12" fmla="*/ 273683 h 319221"/>
                            <a:gd name="connsiteX13" fmla="*/ 525194 w 2729603"/>
                            <a:gd name="connsiteY13" fmla="*/ 118902 h 319221"/>
                            <a:gd name="connsiteX14" fmla="*/ 560913 w 2729603"/>
                            <a:gd name="connsiteY14" fmla="*/ 195102 h 319221"/>
                            <a:gd name="connsiteX15" fmla="*/ 599013 w 2729603"/>
                            <a:gd name="connsiteY15" fmla="*/ 195102 h 319221"/>
                            <a:gd name="connsiteX16" fmla="*/ 1306244 w 2729603"/>
                            <a:gd name="connsiteY16" fmla="*/ 195101 h 319221"/>
                            <a:gd name="connsiteX17" fmla="*/ 1334819 w 2729603"/>
                            <a:gd name="connsiteY17" fmla="*/ 102233 h 319221"/>
                            <a:gd name="connsiteX18" fmla="*/ 1375301 w 2729603"/>
                            <a:gd name="connsiteY18" fmla="*/ 264158 h 319221"/>
                            <a:gd name="connsiteX19" fmla="*/ 1401494 w 2729603"/>
                            <a:gd name="connsiteY19" fmla="*/ 116520 h 319221"/>
                            <a:gd name="connsiteX20" fmla="*/ 1425307 w 2729603"/>
                            <a:gd name="connsiteY20" fmla="*/ 197483 h 319221"/>
                            <a:gd name="connsiteX21" fmla="*/ 1446739 w 2729603"/>
                            <a:gd name="connsiteY21" fmla="*/ 192720 h 319221"/>
                            <a:gd name="connsiteX22" fmla="*/ 2729603 w 2729603"/>
                            <a:gd name="connsiteY22" fmla="*/ 188320 h 319221"/>
                            <a:gd name="connsiteX0" fmla="*/ 0 w 2729603"/>
                            <a:gd name="connsiteY0" fmla="*/ 198517 h 319221"/>
                            <a:gd name="connsiteX1" fmla="*/ 115619 w 2729603"/>
                            <a:gd name="connsiteY1" fmla="*/ 195101 h 319221"/>
                            <a:gd name="connsiteX2" fmla="*/ 129907 w 2729603"/>
                            <a:gd name="connsiteY2" fmla="*/ 168908 h 319221"/>
                            <a:gd name="connsiteX3" fmla="*/ 141813 w 2729603"/>
                            <a:gd name="connsiteY3" fmla="*/ 214152 h 319221"/>
                            <a:gd name="connsiteX4" fmla="*/ 148957 w 2729603"/>
                            <a:gd name="connsiteY4" fmla="*/ 164145 h 319221"/>
                            <a:gd name="connsiteX5" fmla="*/ 163244 w 2729603"/>
                            <a:gd name="connsiteY5" fmla="*/ 221295 h 319221"/>
                            <a:gd name="connsiteX6" fmla="*/ 175151 w 2729603"/>
                            <a:gd name="connsiteY6" fmla="*/ 183195 h 319221"/>
                            <a:gd name="connsiteX7" fmla="*/ 370413 w 2729603"/>
                            <a:gd name="connsiteY7" fmla="*/ 187958 h 319221"/>
                            <a:gd name="connsiteX8" fmla="*/ 394226 w 2729603"/>
                            <a:gd name="connsiteY8" fmla="*/ 318927 h 319221"/>
                            <a:gd name="connsiteX9" fmla="*/ 432326 w 2729603"/>
                            <a:gd name="connsiteY9" fmla="*/ 2220 h 319221"/>
                            <a:gd name="connsiteX10" fmla="*/ 451376 w 2729603"/>
                            <a:gd name="connsiteY10" fmla="*/ 268920 h 319221"/>
                            <a:gd name="connsiteX11" fmla="*/ 477569 w 2729603"/>
                            <a:gd name="connsiteY11" fmla="*/ 35558 h 319221"/>
                            <a:gd name="connsiteX12" fmla="*/ 503763 w 2729603"/>
                            <a:gd name="connsiteY12" fmla="*/ 273683 h 319221"/>
                            <a:gd name="connsiteX13" fmla="*/ 525194 w 2729603"/>
                            <a:gd name="connsiteY13" fmla="*/ 118902 h 319221"/>
                            <a:gd name="connsiteX14" fmla="*/ 560913 w 2729603"/>
                            <a:gd name="connsiteY14" fmla="*/ 195102 h 319221"/>
                            <a:gd name="connsiteX15" fmla="*/ 599013 w 2729603"/>
                            <a:gd name="connsiteY15" fmla="*/ 195102 h 319221"/>
                            <a:gd name="connsiteX16" fmla="*/ 1306244 w 2729603"/>
                            <a:gd name="connsiteY16" fmla="*/ 195101 h 319221"/>
                            <a:gd name="connsiteX17" fmla="*/ 1334819 w 2729603"/>
                            <a:gd name="connsiteY17" fmla="*/ 102233 h 319221"/>
                            <a:gd name="connsiteX18" fmla="*/ 1375301 w 2729603"/>
                            <a:gd name="connsiteY18" fmla="*/ 264158 h 319221"/>
                            <a:gd name="connsiteX19" fmla="*/ 1401494 w 2729603"/>
                            <a:gd name="connsiteY19" fmla="*/ 116520 h 319221"/>
                            <a:gd name="connsiteX20" fmla="*/ 1425307 w 2729603"/>
                            <a:gd name="connsiteY20" fmla="*/ 197483 h 319221"/>
                            <a:gd name="connsiteX21" fmla="*/ 1446739 w 2729603"/>
                            <a:gd name="connsiteY21" fmla="*/ 192720 h 319221"/>
                            <a:gd name="connsiteX22" fmla="*/ 2729603 w 2729603"/>
                            <a:gd name="connsiteY22" fmla="*/ 188320 h 319221"/>
                            <a:gd name="connsiteX0" fmla="*/ 0 w 2729603"/>
                            <a:gd name="connsiteY0" fmla="*/ 198517 h 319221"/>
                            <a:gd name="connsiteX1" fmla="*/ 115619 w 2729603"/>
                            <a:gd name="connsiteY1" fmla="*/ 195101 h 319221"/>
                            <a:gd name="connsiteX2" fmla="*/ 129907 w 2729603"/>
                            <a:gd name="connsiteY2" fmla="*/ 168908 h 319221"/>
                            <a:gd name="connsiteX3" fmla="*/ 141813 w 2729603"/>
                            <a:gd name="connsiteY3" fmla="*/ 214152 h 319221"/>
                            <a:gd name="connsiteX4" fmla="*/ 148957 w 2729603"/>
                            <a:gd name="connsiteY4" fmla="*/ 164145 h 319221"/>
                            <a:gd name="connsiteX5" fmla="*/ 163244 w 2729603"/>
                            <a:gd name="connsiteY5" fmla="*/ 221295 h 319221"/>
                            <a:gd name="connsiteX6" fmla="*/ 175151 w 2729603"/>
                            <a:gd name="connsiteY6" fmla="*/ 183195 h 319221"/>
                            <a:gd name="connsiteX7" fmla="*/ 370413 w 2729603"/>
                            <a:gd name="connsiteY7" fmla="*/ 187958 h 319221"/>
                            <a:gd name="connsiteX8" fmla="*/ 394226 w 2729603"/>
                            <a:gd name="connsiteY8" fmla="*/ 318927 h 319221"/>
                            <a:gd name="connsiteX9" fmla="*/ 432326 w 2729603"/>
                            <a:gd name="connsiteY9" fmla="*/ 2220 h 319221"/>
                            <a:gd name="connsiteX10" fmla="*/ 451376 w 2729603"/>
                            <a:gd name="connsiteY10" fmla="*/ 268920 h 319221"/>
                            <a:gd name="connsiteX11" fmla="*/ 477569 w 2729603"/>
                            <a:gd name="connsiteY11" fmla="*/ 35558 h 319221"/>
                            <a:gd name="connsiteX12" fmla="*/ 503763 w 2729603"/>
                            <a:gd name="connsiteY12" fmla="*/ 273683 h 319221"/>
                            <a:gd name="connsiteX13" fmla="*/ 525194 w 2729603"/>
                            <a:gd name="connsiteY13" fmla="*/ 118902 h 319221"/>
                            <a:gd name="connsiteX14" fmla="*/ 560913 w 2729603"/>
                            <a:gd name="connsiteY14" fmla="*/ 195102 h 319221"/>
                            <a:gd name="connsiteX15" fmla="*/ 599013 w 2729603"/>
                            <a:gd name="connsiteY15" fmla="*/ 195102 h 319221"/>
                            <a:gd name="connsiteX16" fmla="*/ 1306244 w 2729603"/>
                            <a:gd name="connsiteY16" fmla="*/ 195101 h 319221"/>
                            <a:gd name="connsiteX17" fmla="*/ 1334819 w 2729603"/>
                            <a:gd name="connsiteY17" fmla="*/ 102233 h 319221"/>
                            <a:gd name="connsiteX18" fmla="*/ 1337201 w 2729603"/>
                            <a:gd name="connsiteY18" fmla="*/ 247489 h 319221"/>
                            <a:gd name="connsiteX19" fmla="*/ 1375301 w 2729603"/>
                            <a:gd name="connsiteY19" fmla="*/ 264158 h 319221"/>
                            <a:gd name="connsiteX20" fmla="*/ 1401494 w 2729603"/>
                            <a:gd name="connsiteY20" fmla="*/ 116520 h 319221"/>
                            <a:gd name="connsiteX21" fmla="*/ 1425307 w 2729603"/>
                            <a:gd name="connsiteY21" fmla="*/ 197483 h 319221"/>
                            <a:gd name="connsiteX22" fmla="*/ 1446739 w 2729603"/>
                            <a:gd name="connsiteY22" fmla="*/ 192720 h 319221"/>
                            <a:gd name="connsiteX23" fmla="*/ 2729603 w 2729603"/>
                            <a:gd name="connsiteY23" fmla="*/ 188320 h 319221"/>
                            <a:gd name="connsiteX0" fmla="*/ 0 w 2729603"/>
                            <a:gd name="connsiteY0" fmla="*/ 198517 h 319221"/>
                            <a:gd name="connsiteX1" fmla="*/ 115619 w 2729603"/>
                            <a:gd name="connsiteY1" fmla="*/ 195101 h 319221"/>
                            <a:gd name="connsiteX2" fmla="*/ 129907 w 2729603"/>
                            <a:gd name="connsiteY2" fmla="*/ 168908 h 319221"/>
                            <a:gd name="connsiteX3" fmla="*/ 141813 w 2729603"/>
                            <a:gd name="connsiteY3" fmla="*/ 214152 h 319221"/>
                            <a:gd name="connsiteX4" fmla="*/ 148957 w 2729603"/>
                            <a:gd name="connsiteY4" fmla="*/ 164145 h 319221"/>
                            <a:gd name="connsiteX5" fmla="*/ 163244 w 2729603"/>
                            <a:gd name="connsiteY5" fmla="*/ 221295 h 319221"/>
                            <a:gd name="connsiteX6" fmla="*/ 175151 w 2729603"/>
                            <a:gd name="connsiteY6" fmla="*/ 183195 h 319221"/>
                            <a:gd name="connsiteX7" fmla="*/ 370413 w 2729603"/>
                            <a:gd name="connsiteY7" fmla="*/ 187958 h 319221"/>
                            <a:gd name="connsiteX8" fmla="*/ 394226 w 2729603"/>
                            <a:gd name="connsiteY8" fmla="*/ 318927 h 319221"/>
                            <a:gd name="connsiteX9" fmla="*/ 432326 w 2729603"/>
                            <a:gd name="connsiteY9" fmla="*/ 2220 h 319221"/>
                            <a:gd name="connsiteX10" fmla="*/ 451376 w 2729603"/>
                            <a:gd name="connsiteY10" fmla="*/ 268920 h 319221"/>
                            <a:gd name="connsiteX11" fmla="*/ 477569 w 2729603"/>
                            <a:gd name="connsiteY11" fmla="*/ 35558 h 319221"/>
                            <a:gd name="connsiteX12" fmla="*/ 503763 w 2729603"/>
                            <a:gd name="connsiteY12" fmla="*/ 273683 h 319221"/>
                            <a:gd name="connsiteX13" fmla="*/ 525194 w 2729603"/>
                            <a:gd name="connsiteY13" fmla="*/ 118902 h 319221"/>
                            <a:gd name="connsiteX14" fmla="*/ 560913 w 2729603"/>
                            <a:gd name="connsiteY14" fmla="*/ 195102 h 319221"/>
                            <a:gd name="connsiteX15" fmla="*/ 599013 w 2729603"/>
                            <a:gd name="connsiteY15" fmla="*/ 195102 h 319221"/>
                            <a:gd name="connsiteX16" fmla="*/ 1306244 w 2729603"/>
                            <a:gd name="connsiteY16" fmla="*/ 195101 h 319221"/>
                            <a:gd name="connsiteX17" fmla="*/ 1334819 w 2729603"/>
                            <a:gd name="connsiteY17" fmla="*/ 102233 h 319221"/>
                            <a:gd name="connsiteX18" fmla="*/ 1337201 w 2729603"/>
                            <a:gd name="connsiteY18" fmla="*/ 247489 h 319221"/>
                            <a:gd name="connsiteX19" fmla="*/ 1396732 w 2729603"/>
                            <a:gd name="connsiteY19" fmla="*/ 266539 h 319221"/>
                            <a:gd name="connsiteX20" fmla="*/ 1401494 w 2729603"/>
                            <a:gd name="connsiteY20" fmla="*/ 116520 h 319221"/>
                            <a:gd name="connsiteX21" fmla="*/ 1425307 w 2729603"/>
                            <a:gd name="connsiteY21" fmla="*/ 197483 h 319221"/>
                            <a:gd name="connsiteX22" fmla="*/ 1446739 w 2729603"/>
                            <a:gd name="connsiteY22" fmla="*/ 192720 h 319221"/>
                            <a:gd name="connsiteX23" fmla="*/ 2729603 w 2729603"/>
                            <a:gd name="connsiteY23" fmla="*/ 188320 h 319221"/>
                            <a:gd name="connsiteX0" fmla="*/ 0 w 2729603"/>
                            <a:gd name="connsiteY0" fmla="*/ 198517 h 319221"/>
                            <a:gd name="connsiteX1" fmla="*/ 115619 w 2729603"/>
                            <a:gd name="connsiteY1" fmla="*/ 195101 h 319221"/>
                            <a:gd name="connsiteX2" fmla="*/ 129907 w 2729603"/>
                            <a:gd name="connsiteY2" fmla="*/ 168908 h 319221"/>
                            <a:gd name="connsiteX3" fmla="*/ 141813 w 2729603"/>
                            <a:gd name="connsiteY3" fmla="*/ 214152 h 319221"/>
                            <a:gd name="connsiteX4" fmla="*/ 148957 w 2729603"/>
                            <a:gd name="connsiteY4" fmla="*/ 164145 h 319221"/>
                            <a:gd name="connsiteX5" fmla="*/ 163244 w 2729603"/>
                            <a:gd name="connsiteY5" fmla="*/ 221295 h 319221"/>
                            <a:gd name="connsiteX6" fmla="*/ 175151 w 2729603"/>
                            <a:gd name="connsiteY6" fmla="*/ 183195 h 319221"/>
                            <a:gd name="connsiteX7" fmla="*/ 370413 w 2729603"/>
                            <a:gd name="connsiteY7" fmla="*/ 187958 h 319221"/>
                            <a:gd name="connsiteX8" fmla="*/ 394226 w 2729603"/>
                            <a:gd name="connsiteY8" fmla="*/ 318927 h 319221"/>
                            <a:gd name="connsiteX9" fmla="*/ 432326 w 2729603"/>
                            <a:gd name="connsiteY9" fmla="*/ 2220 h 319221"/>
                            <a:gd name="connsiteX10" fmla="*/ 451376 w 2729603"/>
                            <a:gd name="connsiteY10" fmla="*/ 268920 h 319221"/>
                            <a:gd name="connsiteX11" fmla="*/ 477569 w 2729603"/>
                            <a:gd name="connsiteY11" fmla="*/ 35558 h 319221"/>
                            <a:gd name="connsiteX12" fmla="*/ 503763 w 2729603"/>
                            <a:gd name="connsiteY12" fmla="*/ 273683 h 319221"/>
                            <a:gd name="connsiteX13" fmla="*/ 525194 w 2729603"/>
                            <a:gd name="connsiteY13" fmla="*/ 118902 h 319221"/>
                            <a:gd name="connsiteX14" fmla="*/ 560913 w 2729603"/>
                            <a:gd name="connsiteY14" fmla="*/ 195102 h 319221"/>
                            <a:gd name="connsiteX15" fmla="*/ 599013 w 2729603"/>
                            <a:gd name="connsiteY15" fmla="*/ 195102 h 319221"/>
                            <a:gd name="connsiteX16" fmla="*/ 1306244 w 2729603"/>
                            <a:gd name="connsiteY16" fmla="*/ 195101 h 319221"/>
                            <a:gd name="connsiteX17" fmla="*/ 1334819 w 2729603"/>
                            <a:gd name="connsiteY17" fmla="*/ 102233 h 319221"/>
                            <a:gd name="connsiteX18" fmla="*/ 1337201 w 2729603"/>
                            <a:gd name="connsiteY18" fmla="*/ 247489 h 319221"/>
                            <a:gd name="connsiteX19" fmla="*/ 1375301 w 2729603"/>
                            <a:gd name="connsiteY19" fmla="*/ 71277 h 319221"/>
                            <a:gd name="connsiteX20" fmla="*/ 1396732 w 2729603"/>
                            <a:gd name="connsiteY20" fmla="*/ 266539 h 319221"/>
                            <a:gd name="connsiteX21" fmla="*/ 1401494 w 2729603"/>
                            <a:gd name="connsiteY21" fmla="*/ 116520 h 319221"/>
                            <a:gd name="connsiteX22" fmla="*/ 1425307 w 2729603"/>
                            <a:gd name="connsiteY22" fmla="*/ 197483 h 319221"/>
                            <a:gd name="connsiteX23" fmla="*/ 1446739 w 2729603"/>
                            <a:gd name="connsiteY23" fmla="*/ 192720 h 319221"/>
                            <a:gd name="connsiteX24" fmla="*/ 2729603 w 2729603"/>
                            <a:gd name="connsiteY24" fmla="*/ 188320 h 319221"/>
                            <a:gd name="connsiteX0" fmla="*/ 0 w 2729603"/>
                            <a:gd name="connsiteY0" fmla="*/ 198517 h 319221"/>
                            <a:gd name="connsiteX1" fmla="*/ 115619 w 2729603"/>
                            <a:gd name="connsiteY1" fmla="*/ 195101 h 319221"/>
                            <a:gd name="connsiteX2" fmla="*/ 129907 w 2729603"/>
                            <a:gd name="connsiteY2" fmla="*/ 168908 h 319221"/>
                            <a:gd name="connsiteX3" fmla="*/ 141813 w 2729603"/>
                            <a:gd name="connsiteY3" fmla="*/ 214152 h 319221"/>
                            <a:gd name="connsiteX4" fmla="*/ 148957 w 2729603"/>
                            <a:gd name="connsiteY4" fmla="*/ 164145 h 319221"/>
                            <a:gd name="connsiteX5" fmla="*/ 163244 w 2729603"/>
                            <a:gd name="connsiteY5" fmla="*/ 221295 h 319221"/>
                            <a:gd name="connsiteX6" fmla="*/ 175151 w 2729603"/>
                            <a:gd name="connsiteY6" fmla="*/ 183195 h 319221"/>
                            <a:gd name="connsiteX7" fmla="*/ 370413 w 2729603"/>
                            <a:gd name="connsiteY7" fmla="*/ 187958 h 319221"/>
                            <a:gd name="connsiteX8" fmla="*/ 394226 w 2729603"/>
                            <a:gd name="connsiteY8" fmla="*/ 318927 h 319221"/>
                            <a:gd name="connsiteX9" fmla="*/ 432326 w 2729603"/>
                            <a:gd name="connsiteY9" fmla="*/ 2220 h 319221"/>
                            <a:gd name="connsiteX10" fmla="*/ 451376 w 2729603"/>
                            <a:gd name="connsiteY10" fmla="*/ 268920 h 319221"/>
                            <a:gd name="connsiteX11" fmla="*/ 477569 w 2729603"/>
                            <a:gd name="connsiteY11" fmla="*/ 35558 h 319221"/>
                            <a:gd name="connsiteX12" fmla="*/ 503763 w 2729603"/>
                            <a:gd name="connsiteY12" fmla="*/ 273683 h 319221"/>
                            <a:gd name="connsiteX13" fmla="*/ 525194 w 2729603"/>
                            <a:gd name="connsiteY13" fmla="*/ 118902 h 319221"/>
                            <a:gd name="connsiteX14" fmla="*/ 560913 w 2729603"/>
                            <a:gd name="connsiteY14" fmla="*/ 195102 h 319221"/>
                            <a:gd name="connsiteX15" fmla="*/ 599013 w 2729603"/>
                            <a:gd name="connsiteY15" fmla="*/ 195102 h 319221"/>
                            <a:gd name="connsiteX16" fmla="*/ 1306244 w 2729603"/>
                            <a:gd name="connsiteY16" fmla="*/ 195101 h 319221"/>
                            <a:gd name="connsiteX17" fmla="*/ 1334819 w 2729603"/>
                            <a:gd name="connsiteY17" fmla="*/ 102233 h 319221"/>
                            <a:gd name="connsiteX18" fmla="*/ 1337201 w 2729603"/>
                            <a:gd name="connsiteY18" fmla="*/ 247489 h 319221"/>
                            <a:gd name="connsiteX19" fmla="*/ 1365776 w 2729603"/>
                            <a:gd name="connsiteY19" fmla="*/ 68895 h 319221"/>
                            <a:gd name="connsiteX20" fmla="*/ 1396732 w 2729603"/>
                            <a:gd name="connsiteY20" fmla="*/ 266539 h 319221"/>
                            <a:gd name="connsiteX21" fmla="*/ 1401494 w 2729603"/>
                            <a:gd name="connsiteY21" fmla="*/ 116520 h 319221"/>
                            <a:gd name="connsiteX22" fmla="*/ 1425307 w 2729603"/>
                            <a:gd name="connsiteY22" fmla="*/ 197483 h 319221"/>
                            <a:gd name="connsiteX23" fmla="*/ 1446739 w 2729603"/>
                            <a:gd name="connsiteY23" fmla="*/ 192720 h 319221"/>
                            <a:gd name="connsiteX24" fmla="*/ 2729603 w 2729603"/>
                            <a:gd name="connsiteY24" fmla="*/ 188320 h 319221"/>
                            <a:gd name="connsiteX0" fmla="*/ 0 w 2729603"/>
                            <a:gd name="connsiteY0" fmla="*/ 198517 h 319221"/>
                            <a:gd name="connsiteX1" fmla="*/ 115619 w 2729603"/>
                            <a:gd name="connsiteY1" fmla="*/ 195101 h 319221"/>
                            <a:gd name="connsiteX2" fmla="*/ 129907 w 2729603"/>
                            <a:gd name="connsiteY2" fmla="*/ 168908 h 319221"/>
                            <a:gd name="connsiteX3" fmla="*/ 141813 w 2729603"/>
                            <a:gd name="connsiteY3" fmla="*/ 214152 h 319221"/>
                            <a:gd name="connsiteX4" fmla="*/ 148957 w 2729603"/>
                            <a:gd name="connsiteY4" fmla="*/ 164145 h 319221"/>
                            <a:gd name="connsiteX5" fmla="*/ 163244 w 2729603"/>
                            <a:gd name="connsiteY5" fmla="*/ 221295 h 319221"/>
                            <a:gd name="connsiteX6" fmla="*/ 175151 w 2729603"/>
                            <a:gd name="connsiteY6" fmla="*/ 183195 h 319221"/>
                            <a:gd name="connsiteX7" fmla="*/ 370413 w 2729603"/>
                            <a:gd name="connsiteY7" fmla="*/ 187958 h 319221"/>
                            <a:gd name="connsiteX8" fmla="*/ 394226 w 2729603"/>
                            <a:gd name="connsiteY8" fmla="*/ 318927 h 319221"/>
                            <a:gd name="connsiteX9" fmla="*/ 432326 w 2729603"/>
                            <a:gd name="connsiteY9" fmla="*/ 2220 h 319221"/>
                            <a:gd name="connsiteX10" fmla="*/ 451376 w 2729603"/>
                            <a:gd name="connsiteY10" fmla="*/ 268920 h 319221"/>
                            <a:gd name="connsiteX11" fmla="*/ 477569 w 2729603"/>
                            <a:gd name="connsiteY11" fmla="*/ 35558 h 319221"/>
                            <a:gd name="connsiteX12" fmla="*/ 503763 w 2729603"/>
                            <a:gd name="connsiteY12" fmla="*/ 273683 h 319221"/>
                            <a:gd name="connsiteX13" fmla="*/ 525194 w 2729603"/>
                            <a:gd name="connsiteY13" fmla="*/ 118902 h 319221"/>
                            <a:gd name="connsiteX14" fmla="*/ 560913 w 2729603"/>
                            <a:gd name="connsiteY14" fmla="*/ 195102 h 319221"/>
                            <a:gd name="connsiteX15" fmla="*/ 599013 w 2729603"/>
                            <a:gd name="connsiteY15" fmla="*/ 195102 h 319221"/>
                            <a:gd name="connsiteX16" fmla="*/ 1306244 w 2729603"/>
                            <a:gd name="connsiteY16" fmla="*/ 195101 h 319221"/>
                            <a:gd name="connsiteX17" fmla="*/ 1334819 w 2729603"/>
                            <a:gd name="connsiteY17" fmla="*/ 102233 h 319221"/>
                            <a:gd name="connsiteX18" fmla="*/ 1337201 w 2729603"/>
                            <a:gd name="connsiteY18" fmla="*/ 247489 h 319221"/>
                            <a:gd name="connsiteX19" fmla="*/ 1365776 w 2729603"/>
                            <a:gd name="connsiteY19" fmla="*/ 68895 h 319221"/>
                            <a:gd name="connsiteX20" fmla="*/ 1396732 w 2729603"/>
                            <a:gd name="connsiteY20" fmla="*/ 266539 h 319221"/>
                            <a:gd name="connsiteX21" fmla="*/ 1401494 w 2729603"/>
                            <a:gd name="connsiteY21" fmla="*/ 116520 h 319221"/>
                            <a:gd name="connsiteX22" fmla="*/ 1425307 w 2729603"/>
                            <a:gd name="connsiteY22" fmla="*/ 197483 h 319221"/>
                            <a:gd name="connsiteX23" fmla="*/ 1446739 w 2729603"/>
                            <a:gd name="connsiteY23" fmla="*/ 192720 h 319221"/>
                            <a:gd name="connsiteX24" fmla="*/ 1794401 w 2729603"/>
                            <a:gd name="connsiteY24" fmla="*/ 185577 h 319221"/>
                            <a:gd name="connsiteX25" fmla="*/ 2729603 w 2729603"/>
                            <a:gd name="connsiteY25" fmla="*/ 188320 h 319221"/>
                            <a:gd name="connsiteX0" fmla="*/ 0 w 2729603"/>
                            <a:gd name="connsiteY0" fmla="*/ 198517 h 319221"/>
                            <a:gd name="connsiteX1" fmla="*/ 115619 w 2729603"/>
                            <a:gd name="connsiteY1" fmla="*/ 195101 h 319221"/>
                            <a:gd name="connsiteX2" fmla="*/ 129907 w 2729603"/>
                            <a:gd name="connsiteY2" fmla="*/ 168908 h 319221"/>
                            <a:gd name="connsiteX3" fmla="*/ 141813 w 2729603"/>
                            <a:gd name="connsiteY3" fmla="*/ 214152 h 319221"/>
                            <a:gd name="connsiteX4" fmla="*/ 148957 w 2729603"/>
                            <a:gd name="connsiteY4" fmla="*/ 164145 h 319221"/>
                            <a:gd name="connsiteX5" fmla="*/ 163244 w 2729603"/>
                            <a:gd name="connsiteY5" fmla="*/ 221295 h 319221"/>
                            <a:gd name="connsiteX6" fmla="*/ 175151 w 2729603"/>
                            <a:gd name="connsiteY6" fmla="*/ 183195 h 319221"/>
                            <a:gd name="connsiteX7" fmla="*/ 370413 w 2729603"/>
                            <a:gd name="connsiteY7" fmla="*/ 187958 h 319221"/>
                            <a:gd name="connsiteX8" fmla="*/ 394226 w 2729603"/>
                            <a:gd name="connsiteY8" fmla="*/ 318927 h 319221"/>
                            <a:gd name="connsiteX9" fmla="*/ 432326 w 2729603"/>
                            <a:gd name="connsiteY9" fmla="*/ 2220 h 319221"/>
                            <a:gd name="connsiteX10" fmla="*/ 451376 w 2729603"/>
                            <a:gd name="connsiteY10" fmla="*/ 268920 h 319221"/>
                            <a:gd name="connsiteX11" fmla="*/ 477569 w 2729603"/>
                            <a:gd name="connsiteY11" fmla="*/ 35558 h 319221"/>
                            <a:gd name="connsiteX12" fmla="*/ 503763 w 2729603"/>
                            <a:gd name="connsiteY12" fmla="*/ 273683 h 319221"/>
                            <a:gd name="connsiteX13" fmla="*/ 525194 w 2729603"/>
                            <a:gd name="connsiteY13" fmla="*/ 118902 h 319221"/>
                            <a:gd name="connsiteX14" fmla="*/ 560913 w 2729603"/>
                            <a:gd name="connsiteY14" fmla="*/ 195102 h 319221"/>
                            <a:gd name="connsiteX15" fmla="*/ 599013 w 2729603"/>
                            <a:gd name="connsiteY15" fmla="*/ 195102 h 319221"/>
                            <a:gd name="connsiteX16" fmla="*/ 1306244 w 2729603"/>
                            <a:gd name="connsiteY16" fmla="*/ 195101 h 319221"/>
                            <a:gd name="connsiteX17" fmla="*/ 1334819 w 2729603"/>
                            <a:gd name="connsiteY17" fmla="*/ 102233 h 319221"/>
                            <a:gd name="connsiteX18" fmla="*/ 1337201 w 2729603"/>
                            <a:gd name="connsiteY18" fmla="*/ 247489 h 319221"/>
                            <a:gd name="connsiteX19" fmla="*/ 1365776 w 2729603"/>
                            <a:gd name="connsiteY19" fmla="*/ 68895 h 319221"/>
                            <a:gd name="connsiteX20" fmla="*/ 1396732 w 2729603"/>
                            <a:gd name="connsiteY20" fmla="*/ 266539 h 319221"/>
                            <a:gd name="connsiteX21" fmla="*/ 1401494 w 2729603"/>
                            <a:gd name="connsiteY21" fmla="*/ 116520 h 319221"/>
                            <a:gd name="connsiteX22" fmla="*/ 1425307 w 2729603"/>
                            <a:gd name="connsiteY22" fmla="*/ 197483 h 319221"/>
                            <a:gd name="connsiteX23" fmla="*/ 1446739 w 2729603"/>
                            <a:gd name="connsiteY23" fmla="*/ 192720 h 319221"/>
                            <a:gd name="connsiteX24" fmla="*/ 1794401 w 2729603"/>
                            <a:gd name="connsiteY24" fmla="*/ 185577 h 319221"/>
                            <a:gd name="connsiteX25" fmla="*/ 2729603 w 2729603"/>
                            <a:gd name="connsiteY25" fmla="*/ 188320 h 319221"/>
                            <a:gd name="connsiteX0" fmla="*/ 0 w 2729603"/>
                            <a:gd name="connsiteY0" fmla="*/ 198517 h 319221"/>
                            <a:gd name="connsiteX1" fmla="*/ 115619 w 2729603"/>
                            <a:gd name="connsiteY1" fmla="*/ 195101 h 319221"/>
                            <a:gd name="connsiteX2" fmla="*/ 129907 w 2729603"/>
                            <a:gd name="connsiteY2" fmla="*/ 168908 h 319221"/>
                            <a:gd name="connsiteX3" fmla="*/ 141813 w 2729603"/>
                            <a:gd name="connsiteY3" fmla="*/ 214152 h 319221"/>
                            <a:gd name="connsiteX4" fmla="*/ 148957 w 2729603"/>
                            <a:gd name="connsiteY4" fmla="*/ 164145 h 319221"/>
                            <a:gd name="connsiteX5" fmla="*/ 163244 w 2729603"/>
                            <a:gd name="connsiteY5" fmla="*/ 221295 h 319221"/>
                            <a:gd name="connsiteX6" fmla="*/ 175151 w 2729603"/>
                            <a:gd name="connsiteY6" fmla="*/ 183195 h 319221"/>
                            <a:gd name="connsiteX7" fmla="*/ 370413 w 2729603"/>
                            <a:gd name="connsiteY7" fmla="*/ 187958 h 319221"/>
                            <a:gd name="connsiteX8" fmla="*/ 394226 w 2729603"/>
                            <a:gd name="connsiteY8" fmla="*/ 318927 h 319221"/>
                            <a:gd name="connsiteX9" fmla="*/ 432326 w 2729603"/>
                            <a:gd name="connsiteY9" fmla="*/ 2220 h 319221"/>
                            <a:gd name="connsiteX10" fmla="*/ 451376 w 2729603"/>
                            <a:gd name="connsiteY10" fmla="*/ 268920 h 319221"/>
                            <a:gd name="connsiteX11" fmla="*/ 477569 w 2729603"/>
                            <a:gd name="connsiteY11" fmla="*/ 35558 h 319221"/>
                            <a:gd name="connsiteX12" fmla="*/ 503763 w 2729603"/>
                            <a:gd name="connsiteY12" fmla="*/ 273683 h 319221"/>
                            <a:gd name="connsiteX13" fmla="*/ 525194 w 2729603"/>
                            <a:gd name="connsiteY13" fmla="*/ 118902 h 319221"/>
                            <a:gd name="connsiteX14" fmla="*/ 560913 w 2729603"/>
                            <a:gd name="connsiteY14" fmla="*/ 195102 h 319221"/>
                            <a:gd name="connsiteX15" fmla="*/ 599013 w 2729603"/>
                            <a:gd name="connsiteY15" fmla="*/ 195102 h 319221"/>
                            <a:gd name="connsiteX16" fmla="*/ 1306244 w 2729603"/>
                            <a:gd name="connsiteY16" fmla="*/ 195101 h 319221"/>
                            <a:gd name="connsiteX17" fmla="*/ 1334819 w 2729603"/>
                            <a:gd name="connsiteY17" fmla="*/ 102233 h 319221"/>
                            <a:gd name="connsiteX18" fmla="*/ 1337201 w 2729603"/>
                            <a:gd name="connsiteY18" fmla="*/ 247489 h 319221"/>
                            <a:gd name="connsiteX19" fmla="*/ 1365776 w 2729603"/>
                            <a:gd name="connsiteY19" fmla="*/ 68895 h 319221"/>
                            <a:gd name="connsiteX20" fmla="*/ 1396732 w 2729603"/>
                            <a:gd name="connsiteY20" fmla="*/ 266539 h 319221"/>
                            <a:gd name="connsiteX21" fmla="*/ 1401494 w 2729603"/>
                            <a:gd name="connsiteY21" fmla="*/ 116520 h 319221"/>
                            <a:gd name="connsiteX22" fmla="*/ 1425307 w 2729603"/>
                            <a:gd name="connsiteY22" fmla="*/ 197483 h 319221"/>
                            <a:gd name="connsiteX23" fmla="*/ 1446739 w 2729603"/>
                            <a:gd name="connsiteY23" fmla="*/ 192720 h 319221"/>
                            <a:gd name="connsiteX24" fmla="*/ 1753919 w 2729603"/>
                            <a:gd name="connsiteY24" fmla="*/ 197483 h 319221"/>
                            <a:gd name="connsiteX25" fmla="*/ 1794401 w 2729603"/>
                            <a:gd name="connsiteY25" fmla="*/ 185577 h 319221"/>
                            <a:gd name="connsiteX26" fmla="*/ 2729603 w 2729603"/>
                            <a:gd name="connsiteY26" fmla="*/ 188320 h 319221"/>
                            <a:gd name="connsiteX0" fmla="*/ 0 w 2729603"/>
                            <a:gd name="connsiteY0" fmla="*/ 198517 h 319221"/>
                            <a:gd name="connsiteX1" fmla="*/ 115619 w 2729603"/>
                            <a:gd name="connsiteY1" fmla="*/ 195101 h 319221"/>
                            <a:gd name="connsiteX2" fmla="*/ 129907 w 2729603"/>
                            <a:gd name="connsiteY2" fmla="*/ 168908 h 319221"/>
                            <a:gd name="connsiteX3" fmla="*/ 141813 w 2729603"/>
                            <a:gd name="connsiteY3" fmla="*/ 214152 h 319221"/>
                            <a:gd name="connsiteX4" fmla="*/ 148957 w 2729603"/>
                            <a:gd name="connsiteY4" fmla="*/ 164145 h 319221"/>
                            <a:gd name="connsiteX5" fmla="*/ 163244 w 2729603"/>
                            <a:gd name="connsiteY5" fmla="*/ 221295 h 319221"/>
                            <a:gd name="connsiteX6" fmla="*/ 175151 w 2729603"/>
                            <a:gd name="connsiteY6" fmla="*/ 183195 h 319221"/>
                            <a:gd name="connsiteX7" fmla="*/ 370413 w 2729603"/>
                            <a:gd name="connsiteY7" fmla="*/ 187958 h 319221"/>
                            <a:gd name="connsiteX8" fmla="*/ 394226 w 2729603"/>
                            <a:gd name="connsiteY8" fmla="*/ 318927 h 319221"/>
                            <a:gd name="connsiteX9" fmla="*/ 432326 w 2729603"/>
                            <a:gd name="connsiteY9" fmla="*/ 2220 h 319221"/>
                            <a:gd name="connsiteX10" fmla="*/ 451376 w 2729603"/>
                            <a:gd name="connsiteY10" fmla="*/ 268920 h 319221"/>
                            <a:gd name="connsiteX11" fmla="*/ 477569 w 2729603"/>
                            <a:gd name="connsiteY11" fmla="*/ 35558 h 319221"/>
                            <a:gd name="connsiteX12" fmla="*/ 503763 w 2729603"/>
                            <a:gd name="connsiteY12" fmla="*/ 273683 h 319221"/>
                            <a:gd name="connsiteX13" fmla="*/ 525194 w 2729603"/>
                            <a:gd name="connsiteY13" fmla="*/ 118902 h 319221"/>
                            <a:gd name="connsiteX14" fmla="*/ 560913 w 2729603"/>
                            <a:gd name="connsiteY14" fmla="*/ 195102 h 319221"/>
                            <a:gd name="connsiteX15" fmla="*/ 599013 w 2729603"/>
                            <a:gd name="connsiteY15" fmla="*/ 195102 h 319221"/>
                            <a:gd name="connsiteX16" fmla="*/ 1306244 w 2729603"/>
                            <a:gd name="connsiteY16" fmla="*/ 195101 h 319221"/>
                            <a:gd name="connsiteX17" fmla="*/ 1334819 w 2729603"/>
                            <a:gd name="connsiteY17" fmla="*/ 102233 h 319221"/>
                            <a:gd name="connsiteX18" fmla="*/ 1337201 w 2729603"/>
                            <a:gd name="connsiteY18" fmla="*/ 247489 h 319221"/>
                            <a:gd name="connsiteX19" fmla="*/ 1365776 w 2729603"/>
                            <a:gd name="connsiteY19" fmla="*/ 68895 h 319221"/>
                            <a:gd name="connsiteX20" fmla="*/ 1396732 w 2729603"/>
                            <a:gd name="connsiteY20" fmla="*/ 266539 h 319221"/>
                            <a:gd name="connsiteX21" fmla="*/ 1401494 w 2729603"/>
                            <a:gd name="connsiteY21" fmla="*/ 116520 h 319221"/>
                            <a:gd name="connsiteX22" fmla="*/ 1425307 w 2729603"/>
                            <a:gd name="connsiteY22" fmla="*/ 197483 h 319221"/>
                            <a:gd name="connsiteX23" fmla="*/ 1446739 w 2729603"/>
                            <a:gd name="connsiteY23" fmla="*/ 192720 h 319221"/>
                            <a:gd name="connsiteX24" fmla="*/ 1753919 w 2729603"/>
                            <a:gd name="connsiteY24" fmla="*/ 197483 h 319221"/>
                            <a:gd name="connsiteX25" fmla="*/ 1794401 w 2729603"/>
                            <a:gd name="connsiteY25" fmla="*/ 185577 h 319221"/>
                            <a:gd name="connsiteX26" fmla="*/ 2729603 w 2729603"/>
                            <a:gd name="connsiteY26" fmla="*/ 188320 h 319221"/>
                            <a:gd name="connsiteX0" fmla="*/ 0 w 2729603"/>
                            <a:gd name="connsiteY0" fmla="*/ 198517 h 319221"/>
                            <a:gd name="connsiteX1" fmla="*/ 115619 w 2729603"/>
                            <a:gd name="connsiteY1" fmla="*/ 195101 h 319221"/>
                            <a:gd name="connsiteX2" fmla="*/ 129907 w 2729603"/>
                            <a:gd name="connsiteY2" fmla="*/ 168908 h 319221"/>
                            <a:gd name="connsiteX3" fmla="*/ 141813 w 2729603"/>
                            <a:gd name="connsiteY3" fmla="*/ 214152 h 319221"/>
                            <a:gd name="connsiteX4" fmla="*/ 148957 w 2729603"/>
                            <a:gd name="connsiteY4" fmla="*/ 164145 h 319221"/>
                            <a:gd name="connsiteX5" fmla="*/ 163244 w 2729603"/>
                            <a:gd name="connsiteY5" fmla="*/ 221295 h 319221"/>
                            <a:gd name="connsiteX6" fmla="*/ 175151 w 2729603"/>
                            <a:gd name="connsiteY6" fmla="*/ 183195 h 319221"/>
                            <a:gd name="connsiteX7" fmla="*/ 370413 w 2729603"/>
                            <a:gd name="connsiteY7" fmla="*/ 187958 h 319221"/>
                            <a:gd name="connsiteX8" fmla="*/ 394226 w 2729603"/>
                            <a:gd name="connsiteY8" fmla="*/ 318927 h 319221"/>
                            <a:gd name="connsiteX9" fmla="*/ 432326 w 2729603"/>
                            <a:gd name="connsiteY9" fmla="*/ 2220 h 319221"/>
                            <a:gd name="connsiteX10" fmla="*/ 451376 w 2729603"/>
                            <a:gd name="connsiteY10" fmla="*/ 268920 h 319221"/>
                            <a:gd name="connsiteX11" fmla="*/ 477569 w 2729603"/>
                            <a:gd name="connsiteY11" fmla="*/ 35558 h 319221"/>
                            <a:gd name="connsiteX12" fmla="*/ 503763 w 2729603"/>
                            <a:gd name="connsiteY12" fmla="*/ 273683 h 319221"/>
                            <a:gd name="connsiteX13" fmla="*/ 525194 w 2729603"/>
                            <a:gd name="connsiteY13" fmla="*/ 118902 h 319221"/>
                            <a:gd name="connsiteX14" fmla="*/ 560913 w 2729603"/>
                            <a:gd name="connsiteY14" fmla="*/ 195102 h 319221"/>
                            <a:gd name="connsiteX15" fmla="*/ 599013 w 2729603"/>
                            <a:gd name="connsiteY15" fmla="*/ 195102 h 319221"/>
                            <a:gd name="connsiteX16" fmla="*/ 1306244 w 2729603"/>
                            <a:gd name="connsiteY16" fmla="*/ 195101 h 319221"/>
                            <a:gd name="connsiteX17" fmla="*/ 1334819 w 2729603"/>
                            <a:gd name="connsiteY17" fmla="*/ 102233 h 319221"/>
                            <a:gd name="connsiteX18" fmla="*/ 1337201 w 2729603"/>
                            <a:gd name="connsiteY18" fmla="*/ 247489 h 319221"/>
                            <a:gd name="connsiteX19" fmla="*/ 1365776 w 2729603"/>
                            <a:gd name="connsiteY19" fmla="*/ 68895 h 319221"/>
                            <a:gd name="connsiteX20" fmla="*/ 1396732 w 2729603"/>
                            <a:gd name="connsiteY20" fmla="*/ 266539 h 319221"/>
                            <a:gd name="connsiteX21" fmla="*/ 1401494 w 2729603"/>
                            <a:gd name="connsiteY21" fmla="*/ 116520 h 319221"/>
                            <a:gd name="connsiteX22" fmla="*/ 1425307 w 2729603"/>
                            <a:gd name="connsiteY22" fmla="*/ 197483 h 319221"/>
                            <a:gd name="connsiteX23" fmla="*/ 1446739 w 2729603"/>
                            <a:gd name="connsiteY23" fmla="*/ 192720 h 319221"/>
                            <a:gd name="connsiteX24" fmla="*/ 1746775 w 2729603"/>
                            <a:gd name="connsiteY24" fmla="*/ 187958 h 319221"/>
                            <a:gd name="connsiteX25" fmla="*/ 1794401 w 2729603"/>
                            <a:gd name="connsiteY25" fmla="*/ 185577 h 319221"/>
                            <a:gd name="connsiteX26" fmla="*/ 2729603 w 2729603"/>
                            <a:gd name="connsiteY26" fmla="*/ 188320 h 319221"/>
                            <a:gd name="connsiteX0" fmla="*/ 0 w 2729603"/>
                            <a:gd name="connsiteY0" fmla="*/ 198517 h 319221"/>
                            <a:gd name="connsiteX1" fmla="*/ 115619 w 2729603"/>
                            <a:gd name="connsiteY1" fmla="*/ 195101 h 319221"/>
                            <a:gd name="connsiteX2" fmla="*/ 129907 w 2729603"/>
                            <a:gd name="connsiteY2" fmla="*/ 168908 h 319221"/>
                            <a:gd name="connsiteX3" fmla="*/ 141813 w 2729603"/>
                            <a:gd name="connsiteY3" fmla="*/ 214152 h 319221"/>
                            <a:gd name="connsiteX4" fmla="*/ 148957 w 2729603"/>
                            <a:gd name="connsiteY4" fmla="*/ 164145 h 319221"/>
                            <a:gd name="connsiteX5" fmla="*/ 163244 w 2729603"/>
                            <a:gd name="connsiteY5" fmla="*/ 221295 h 319221"/>
                            <a:gd name="connsiteX6" fmla="*/ 175151 w 2729603"/>
                            <a:gd name="connsiteY6" fmla="*/ 183195 h 319221"/>
                            <a:gd name="connsiteX7" fmla="*/ 370413 w 2729603"/>
                            <a:gd name="connsiteY7" fmla="*/ 187958 h 319221"/>
                            <a:gd name="connsiteX8" fmla="*/ 394226 w 2729603"/>
                            <a:gd name="connsiteY8" fmla="*/ 318927 h 319221"/>
                            <a:gd name="connsiteX9" fmla="*/ 432326 w 2729603"/>
                            <a:gd name="connsiteY9" fmla="*/ 2220 h 319221"/>
                            <a:gd name="connsiteX10" fmla="*/ 451376 w 2729603"/>
                            <a:gd name="connsiteY10" fmla="*/ 268920 h 319221"/>
                            <a:gd name="connsiteX11" fmla="*/ 477569 w 2729603"/>
                            <a:gd name="connsiteY11" fmla="*/ 35558 h 319221"/>
                            <a:gd name="connsiteX12" fmla="*/ 503763 w 2729603"/>
                            <a:gd name="connsiteY12" fmla="*/ 273683 h 319221"/>
                            <a:gd name="connsiteX13" fmla="*/ 525194 w 2729603"/>
                            <a:gd name="connsiteY13" fmla="*/ 118902 h 319221"/>
                            <a:gd name="connsiteX14" fmla="*/ 560913 w 2729603"/>
                            <a:gd name="connsiteY14" fmla="*/ 195102 h 319221"/>
                            <a:gd name="connsiteX15" fmla="*/ 599013 w 2729603"/>
                            <a:gd name="connsiteY15" fmla="*/ 195102 h 319221"/>
                            <a:gd name="connsiteX16" fmla="*/ 1306244 w 2729603"/>
                            <a:gd name="connsiteY16" fmla="*/ 195101 h 319221"/>
                            <a:gd name="connsiteX17" fmla="*/ 1334819 w 2729603"/>
                            <a:gd name="connsiteY17" fmla="*/ 102233 h 319221"/>
                            <a:gd name="connsiteX18" fmla="*/ 1337201 w 2729603"/>
                            <a:gd name="connsiteY18" fmla="*/ 247489 h 319221"/>
                            <a:gd name="connsiteX19" fmla="*/ 1365776 w 2729603"/>
                            <a:gd name="connsiteY19" fmla="*/ 68895 h 319221"/>
                            <a:gd name="connsiteX20" fmla="*/ 1396732 w 2729603"/>
                            <a:gd name="connsiteY20" fmla="*/ 266539 h 319221"/>
                            <a:gd name="connsiteX21" fmla="*/ 1401494 w 2729603"/>
                            <a:gd name="connsiteY21" fmla="*/ 116520 h 319221"/>
                            <a:gd name="connsiteX22" fmla="*/ 1425307 w 2729603"/>
                            <a:gd name="connsiteY22" fmla="*/ 197483 h 319221"/>
                            <a:gd name="connsiteX23" fmla="*/ 1446739 w 2729603"/>
                            <a:gd name="connsiteY23" fmla="*/ 192720 h 319221"/>
                            <a:gd name="connsiteX24" fmla="*/ 1746775 w 2729603"/>
                            <a:gd name="connsiteY24" fmla="*/ 187958 h 319221"/>
                            <a:gd name="connsiteX25" fmla="*/ 1780114 w 2729603"/>
                            <a:gd name="connsiteY25" fmla="*/ 183196 h 319221"/>
                            <a:gd name="connsiteX26" fmla="*/ 2729603 w 2729603"/>
                            <a:gd name="connsiteY26" fmla="*/ 188320 h 319221"/>
                            <a:gd name="connsiteX0" fmla="*/ 0 w 2729603"/>
                            <a:gd name="connsiteY0" fmla="*/ 198517 h 319221"/>
                            <a:gd name="connsiteX1" fmla="*/ 115619 w 2729603"/>
                            <a:gd name="connsiteY1" fmla="*/ 195101 h 319221"/>
                            <a:gd name="connsiteX2" fmla="*/ 129907 w 2729603"/>
                            <a:gd name="connsiteY2" fmla="*/ 168908 h 319221"/>
                            <a:gd name="connsiteX3" fmla="*/ 141813 w 2729603"/>
                            <a:gd name="connsiteY3" fmla="*/ 214152 h 319221"/>
                            <a:gd name="connsiteX4" fmla="*/ 148957 w 2729603"/>
                            <a:gd name="connsiteY4" fmla="*/ 164145 h 319221"/>
                            <a:gd name="connsiteX5" fmla="*/ 163244 w 2729603"/>
                            <a:gd name="connsiteY5" fmla="*/ 221295 h 319221"/>
                            <a:gd name="connsiteX6" fmla="*/ 175151 w 2729603"/>
                            <a:gd name="connsiteY6" fmla="*/ 183195 h 319221"/>
                            <a:gd name="connsiteX7" fmla="*/ 370413 w 2729603"/>
                            <a:gd name="connsiteY7" fmla="*/ 187958 h 319221"/>
                            <a:gd name="connsiteX8" fmla="*/ 394226 w 2729603"/>
                            <a:gd name="connsiteY8" fmla="*/ 318927 h 319221"/>
                            <a:gd name="connsiteX9" fmla="*/ 432326 w 2729603"/>
                            <a:gd name="connsiteY9" fmla="*/ 2220 h 319221"/>
                            <a:gd name="connsiteX10" fmla="*/ 451376 w 2729603"/>
                            <a:gd name="connsiteY10" fmla="*/ 268920 h 319221"/>
                            <a:gd name="connsiteX11" fmla="*/ 477569 w 2729603"/>
                            <a:gd name="connsiteY11" fmla="*/ 35558 h 319221"/>
                            <a:gd name="connsiteX12" fmla="*/ 503763 w 2729603"/>
                            <a:gd name="connsiteY12" fmla="*/ 273683 h 319221"/>
                            <a:gd name="connsiteX13" fmla="*/ 525194 w 2729603"/>
                            <a:gd name="connsiteY13" fmla="*/ 118902 h 319221"/>
                            <a:gd name="connsiteX14" fmla="*/ 560913 w 2729603"/>
                            <a:gd name="connsiteY14" fmla="*/ 195102 h 319221"/>
                            <a:gd name="connsiteX15" fmla="*/ 599013 w 2729603"/>
                            <a:gd name="connsiteY15" fmla="*/ 195102 h 319221"/>
                            <a:gd name="connsiteX16" fmla="*/ 1306244 w 2729603"/>
                            <a:gd name="connsiteY16" fmla="*/ 195101 h 319221"/>
                            <a:gd name="connsiteX17" fmla="*/ 1334819 w 2729603"/>
                            <a:gd name="connsiteY17" fmla="*/ 102233 h 319221"/>
                            <a:gd name="connsiteX18" fmla="*/ 1337201 w 2729603"/>
                            <a:gd name="connsiteY18" fmla="*/ 247489 h 319221"/>
                            <a:gd name="connsiteX19" fmla="*/ 1365776 w 2729603"/>
                            <a:gd name="connsiteY19" fmla="*/ 68895 h 319221"/>
                            <a:gd name="connsiteX20" fmla="*/ 1396732 w 2729603"/>
                            <a:gd name="connsiteY20" fmla="*/ 266539 h 319221"/>
                            <a:gd name="connsiteX21" fmla="*/ 1401494 w 2729603"/>
                            <a:gd name="connsiteY21" fmla="*/ 116520 h 319221"/>
                            <a:gd name="connsiteX22" fmla="*/ 1425307 w 2729603"/>
                            <a:gd name="connsiteY22" fmla="*/ 197483 h 319221"/>
                            <a:gd name="connsiteX23" fmla="*/ 1446739 w 2729603"/>
                            <a:gd name="connsiteY23" fmla="*/ 192720 h 319221"/>
                            <a:gd name="connsiteX24" fmla="*/ 1746775 w 2729603"/>
                            <a:gd name="connsiteY24" fmla="*/ 187958 h 319221"/>
                            <a:gd name="connsiteX25" fmla="*/ 1780114 w 2729603"/>
                            <a:gd name="connsiteY25" fmla="*/ 183196 h 319221"/>
                            <a:gd name="connsiteX26" fmla="*/ 2729603 w 2729603"/>
                            <a:gd name="connsiteY26" fmla="*/ 188320 h 319221"/>
                            <a:gd name="connsiteX0" fmla="*/ 0 w 2729603"/>
                            <a:gd name="connsiteY0" fmla="*/ 198517 h 319221"/>
                            <a:gd name="connsiteX1" fmla="*/ 115619 w 2729603"/>
                            <a:gd name="connsiteY1" fmla="*/ 195101 h 319221"/>
                            <a:gd name="connsiteX2" fmla="*/ 129907 w 2729603"/>
                            <a:gd name="connsiteY2" fmla="*/ 168908 h 319221"/>
                            <a:gd name="connsiteX3" fmla="*/ 141813 w 2729603"/>
                            <a:gd name="connsiteY3" fmla="*/ 214152 h 319221"/>
                            <a:gd name="connsiteX4" fmla="*/ 148957 w 2729603"/>
                            <a:gd name="connsiteY4" fmla="*/ 164145 h 319221"/>
                            <a:gd name="connsiteX5" fmla="*/ 163244 w 2729603"/>
                            <a:gd name="connsiteY5" fmla="*/ 221295 h 319221"/>
                            <a:gd name="connsiteX6" fmla="*/ 175151 w 2729603"/>
                            <a:gd name="connsiteY6" fmla="*/ 183195 h 319221"/>
                            <a:gd name="connsiteX7" fmla="*/ 370413 w 2729603"/>
                            <a:gd name="connsiteY7" fmla="*/ 187958 h 319221"/>
                            <a:gd name="connsiteX8" fmla="*/ 394226 w 2729603"/>
                            <a:gd name="connsiteY8" fmla="*/ 318927 h 319221"/>
                            <a:gd name="connsiteX9" fmla="*/ 432326 w 2729603"/>
                            <a:gd name="connsiteY9" fmla="*/ 2220 h 319221"/>
                            <a:gd name="connsiteX10" fmla="*/ 451376 w 2729603"/>
                            <a:gd name="connsiteY10" fmla="*/ 268920 h 319221"/>
                            <a:gd name="connsiteX11" fmla="*/ 477569 w 2729603"/>
                            <a:gd name="connsiteY11" fmla="*/ 35558 h 319221"/>
                            <a:gd name="connsiteX12" fmla="*/ 503763 w 2729603"/>
                            <a:gd name="connsiteY12" fmla="*/ 273683 h 319221"/>
                            <a:gd name="connsiteX13" fmla="*/ 525194 w 2729603"/>
                            <a:gd name="connsiteY13" fmla="*/ 118902 h 319221"/>
                            <a:gd name="connsiteX14" fmla="*/ 560913 w 2729603"/>
                            <a:gd name="connsiteY14" fmla="*/ 195102 h 319221"/>
                            <a:gd name="connsiteX15" fmla="*/ 599013 w 2729603"/>
                            <a:gd name="connsiteY15" fmla="*/ 195102 h 319221"/>
                            <a:gd name="connsiteX16" fmla="*/ 1306244 w 2729603"/>
                            <a:gd name="connsiteY16" fmla="*/ 195101 h 319221"/>
                            <a:gd name="connsiteX17" fmla="*/ 1334819 w 2729603"/>
                            <a:gd name="connsiteY17" fmla="*/ 102233 h 319221"/>
                            <a:gd name="connsiteX18" fmla="*/ 1337201 w 2729603"/>
                            <a:gd name="connsiteY18" fmla="*/ 247489 h 319221"/>
                            <a:gd name="connsiteX19" fmla="*/ 1365776 w 2729603"/>
                            <a:gd name="connsiteY19" fmla="*/ 68895 h 319221"/>
                            <a:gd name="connsiteX20" fmla="*/ 1396732 w 2729603"/>
                            <a:gd name="connsiteY20" fmla="*/ 266539 h 319221"/>
                            <a:gd name="connsiteX21" fmla="*/ 1401494 w 2729603"/>
                            <a:gd name="connsiteY21" fmla="*/ 116520 h 319221"/>
                            <a:gd name="connsiteX22" fmla="*/ 1425307 w 2729603"/>
                            <a:gd name="connsiteY22" fmla="*/ 197483 h 319221"/>
                            <a:gd name="connsiteX23" fmla="*/ 1446739 w 2729603"/>
                            <a:gd name="connsiteY23" fmla="*/ 192720 h 319221"/>
                            <a:gd name="connsiteX24" fmla="*/ 1587232 w 2729603"/>
                            <a:gd name="connsiteY24" fmla="*/ 195102 h 319221"/>
                            <a:gd name="connsiteX25" fmla="*/ 1746775 w 2729603"/>
                            <a:gd name="connsiteY25" fmla="*/ 187958 h 319221"/>
                            <a:gd name="connsiteX26" fmla="*/ 1780114 w 2729603"/>
                            <a:gd name="connsiteY26" fmla="*/ 183196 h 319221"/>
                            <a:gd name="connsiteX27" fmla="*/ 2729603 w 2729603"/>
                            <a:gd name="connsiteY27" fmla="*/ 188320 h 319221"/>
                            <a:gd name="connsiteX0" fmla="*/ 0 w 2729603"/>
                            <a:gd name="connsiteY0" fmla="*/ 198517 h 319221"/>
                            <a:gd name="connsiteX1" fmla="*/ 115619 w 2729603"/>
                            <a:gd name="connsiteY1" fmla="*/ 195101 h 319221"/>
                            <a:gd name="connsiteX2" fmla="*/ 129907 w 2729603"/>
                            <a:gd name="connsiteY2" fmla="*/ 168908 h 319221"/>
                            <a:gd name="connsiteX3" fmla="*/ 141813 w 2729603"/>
                            <a:gd name="connsiteY3" fmla="*/ 214152 h 319221"/>
                            <a:gd name="connsiteX4" fmla="*/ 148957 w 2729603"/>
                            <a:gd name="connsiteY4" fmla="*/ 164145 h 319221"/>
                            <a:gd name="connsiteX5" fmla="*/ 163244 w 2729603"/>
                            <a:gd name="connsiteY5" fmla="*/ 221295 h 319221"/>
                            <a:gd name="connsiteX6" fmla="*/ 175151 w 2729603"/>
                            <a:gd name="connsiteY6" fmla="*/ 183195 h 319221"/>
                            <a:gd name="connsiteX7" fmla="*/ 370413 w 2729603"/>
                            <a:gd name="connsiteY7" fmla="*/ 187958 h 319221"/>
                            <a:gd name="connsiteX8" fmla="*/ 394226 w 2729603"/>
                            <a:gd name="connsiteY8" fmla="*/ 318927 h 319221"/>
                            <a:gd name="connsiteX9" fmla="*/ 432326 w 2729603"/>
                            <a:gd name="connsiteY9" fmla="*/ 2220 h 319221"/>
                            <a:gd name="connsiteX10" fmla="*/ 451376 w 2729603"/>
                            <a:gd name="connsiteY10" fmla="*/ 268920 h 319221"/>
                            <a:gd name="connsiteX11" fmla="*/ 477569 w 2729603"/>
                            <a:gd name="connsiteY11" fmla="*/ 35558 h 319221"/>
                            <a:gd name="connsiteX12" fmla="*/ 503763 w 2729603"/>
                            <a:gd name="connsiteY12" fmla="*/ 273683 h 319221"/>
                            <a:gd name="connsiteX13" fmla="*/ 525194 w 2729603"/>
                            <a:gd name="connsiteY13" fmla="*/ 118902 h 319221"/>
                            <a:gd name="connsiteX14" fmla="*/ 560913 w 2729603"/>
                            <a:gd name="connsiteY14" fmla="*/ 195102 h 319221"/>
                            <a:gd name="connsiteX15" fmla="*/ 599013 w 2729603"/>
                            <a:gd name="connsiteY15" fmla="*/ 195102 h 319221"/>
                            <a:gd name="connsiteX16" fmla="*/ 1306244 w 2729603"/>
                            <a:gd name="connsiteY16" fmla="*/ 195101 h 319221"/>
                            <a:gd name="connsiteX17" fmla="*/ 1334819 w 2729603"/>
                            <a:gd name="connsiteY17" fmla="*/ 102233 h 319221"/>
                            <a:gd name="connsiteX18" fmla="*/ 1337201 w 2729603"/>
                            <a:gd name="connsiteY18" fmla="*/ 247489 h 319221"/>
                            <a:gd name="connsiteX19" fmla="*/ 1365776 w 2729603"/>
                            <a:gd name="connsiteY19" fmla="*/ 68895 h 319221"/>
                            <a:gd name="connsiteX20" fmla="*/ 1396732 w 2729603"/>
                            <a:gd name="connsiteY20" fmla="*/ 266539 h 319221"/>
                            <a:gd name="connsiteX21" fmla="*/ 1401494 w 2729603"/>
                            <a:gd name="connsiteY21" fmla="*/ 116520 h 319221"/>
                            <a:gd name="connsiteX22" fmla="*/ 1425307 w 2729603"/>
                            <a:gd name="connsiteY22" fmla="*/ 197483 h 319221"/>
                            <a:gd name="connsiteX23" fmla="*/ 1446739 w 2729603"/>
                            <a:gd name="connsiteY23" fmla="*/ 192720 h 319221"/>
                            <a:gd name="connsiteX24" fmla="*/ 1587232 w 2729603"/>
                            <a:gd name="connsiteY24" fmla="*/ 195102 h 319221"/>
                            <a:gd name="connsiteX25" fmla="*/ 1746775 w 2729603"/>
                            <a:gd name="connsiteY25" fmla="*/ 187958 h 319221"/>
                            <a:gd name="connsiteX26" fmla="*/ 1780114 w 2729603"/>
                            <a:gd name="connsiteY26" fmla="*/ 183196 h 319221"/>
                            <a:gd name="connsiteX27" fmla="*/ 2729603 w 2729603"/>
                            <a:gd name="connsiteY27" fmla="*/ 188320 h 319221"/>
                            <a:gd name="connsiteX0" fmla="*/ 0 w 2729603"/>
                            <a:gd name="connsiteY0" fmla="*/ 198517 h 319221"/>
                            <a:gd name="connsiteX1" fmla="*/ 115619 w 2729603"/>
                            <a:gd name="connsiteY1" fmla="*/ 195101 h 319221"/>
                            <a:gd name="connsiteX2" fmla="*/ 129907 w 2729603"/>
                            <a:gd name="connsiteY2" fmla="*/ 168908 h 319221"/>
                            <a:gd name="connsiteX3" fmla="*/ 141813 w 2729603"/>
                            <a:gd name="connsiteY3" fmla="*/ 214152 h 319221"/>
                            <a:gd name="connsiteX4" fmla="*/ 148957 w 2729603"/>
                            <a:gd name="connsiteY4" fmla="*/ 164145 h 319221"/>
                            <a:gd name="connsiteX5" fmla="*/ 163244 w 2729603"/>
                            <a:gd name="connsiteY5" fmla="*/ 221295 h 319221"/>
                            <a:gd name="connsiteX6" fmla="*/ 175151 w 2729603"/>
                            <a:gd name="connsiteY6" fmla="*/ 183195 h 319221"/>
                            <a:gd name="connsiteX7" fmla="*/ 370413 w 2729603"/>
                            <a:gd name="connsiteY7" fmla="*/ 187958 h 319221"/>
                            <a:gd name="connsiteX8" fmla="*/ 394226 w 2729603"/>
                            <a:gd name="connsiteY8" fmla="*/ 318927 h 319221"/>
                            <a:gd name="connsiteX9" fmla="*/ 432326 w 2729603"/>
                            <a:gd name="connsiteY9" fmla="*/ 2220 h 319221"/>
                            <a:gd name="connsiteX10" fmla="*/ 451376 w 2729603"/>
                            <a:gd name="connsiteY10" fmla="*/ 268920 h 319221"/>
                            <a:gd name="connsiteX11" fmla="*/ 477569 w 2729603"/>
                            <a:gd name="connsiteY11" fmla="*/ 35558 h 319221"/>
                            <a:gd name="connsiteX12" fmla="*/ 503763 w 2729603"/>
                            <a:gd name="connsiteY12" fmla="*/ 273683 h 319221"/>
                            <a:gd name="connsiteX13" fmla="*/ 525194 w 2729603"/>
                            <a:gd name="connsiteY13" fmla="*/ 118902 h 319221"/>
                            <a:gd name="connsiteX14" fmla="*/ 560913 w 2729603"/>
                            <a:gd name="connsiteY14" fmla="*/ 195102 h 319221"/>
                            <a:gd name="connsiteX15" fmla="*/ 599013 w 2729603"/>
                            <a:gd name="connsiteY15" fmla="*/ 195102 h 319221"/>
                            <a:gd name="connsiteX16" fmla="*/ 1306244 w 2729603"/>
                            <a:gd name="connsiteY16" fmla="*/ 195101 h 319221"/>
                            <a:gd name="connsiteX17" fmla="*/ 1334819 w 2729603"/>
                            <a:gd name="connsiteY17" fmla="*/ 102233 h 319221"/>
                            <a:gd name="connsiteX18" fmla="*/ 1337201 w 2729603"/>
                            <a:gd name="connsiteY18" fmla="*/ 247489 h 319221"/>
                            <a:gd name="connsiteX19" fmla="*/ 1365776 w 2729603"/>
                            <a:gd name="connsiteY19" fmla="*/ 68895 h 319221"/>
                            <a:gd name="connsiteX20" fmla="*/ 1396732 w 2729603"/>
                            <a:gd name="connsiteY20" fmla="*/ 266539 h 319221"/>
                            <a:gd name="connsiteX21" fmla="*/ 1401494 w 2729603"/>
                            <a:gd name="connsiteY21" fmla="*/ 116520 h 319221"/>
                            <a:gd name="connsiteX22" fmla="*/ 1425307 w 2729603"/>
                            <a:gd name="connsiteY22" fmla="*/ 197483 h 319221"/>
                            <a:gd name="connsiteX23" fmla="*/ 1446739 w 2729603"/>
                            <a:gd name="connsiteY23" fmla="*/ 192720 h 319221"/>
                            <a:gd name="connsiteX24" fmla="*/ 1587232 w 2729603"/>
                            <a:gd name="connsiteY24" fmla="*/ 195102 h 319221"/>
                            <a:gd name="connsiteX25" fmla="*/ 1746775 w 2729603"/>
                            <a:gd name="connsiteY25" fmla="*/ 187958 h 319221"/>
                            <a:gd name="connsiteX26" fmla="*/ 1780114 w 2729603"/>
                            <a:gd name="connsiteY26" fmla="*/ 183196 h 319221"/>
                            <a:gd name="connsiteX27" fmla="*/ 2729603 w 2729603"/>
                            <a:gd name="connsiteY27" fmla="*/ 188320 h 319221"/>
                            <a:gd name="connsiteX0" fmla="*/ 0 w 2729603"/>
                            <a:gd name="connsiteY0" fmla="*/ 198517 h 319221"/>
                            <a:gd name="connsiteX1" fmla="*/ 115619 w 2729603"/>
                            <a:gd name="connsiteY1" fmla="*/ 195101 h 319221"/>
                            <a:gd name="connsiteX2" fmla="*/ 129907 w 2729603"/>
                            <a:gd name="connsiteY2" fmla="*/ 168908 h 319221"/>
                            <a:gd name="connsiteX3" fmla="*/ 141813 w 2729603"/>
                            <a:gd name="connsiteY3" fmla="*/ 214152 h 319221"/>
                            <a:gd name="connsiteX4" fmla="*/ 148957 w 2729603"/>
                            <a:gd name="connsiteY4" fmla="*/ 164145 h 319221"/>
                            <a:gd name="connsiteX5" fmla="*/ 163244 w 2729603"/>
                            <a:gd name="connsiteY5" fmla="*/ 221295 h 319221"/>
                            <a:gd name="connsiteX6" fmla="*/ 175151 w 2729603"/>
                            <a:gd name="connsiteY6" fmla="*/ 183195 h 319221"/>
                            <a:gd name="connsiteX7" fmla="*/ 370413 w 2729603"/>
                            <a:gd name="connsiteY7" fmla="*/ 187958 h 319221"/>
                            <a:gd name="connsiteX8" fmla="*/ 394226 w 2729603"/>
                            <a:gd name="connsiteY8" fmla="*/ 318927 h 319221"/>
                            <a:gd name="connsiteX9" fmla="*/ 432326 w 2729603"/>
                            <a:gd name="connsiteY9" fmla="*/ 2220 h 319221"/>
                            <a:gd name="connsiteX10" fmla="*/ 451376 w 2729603"/>
                            <a:gd name="connsiteY10" fmla="*/ 268920 h 319221"/>
                            <a:gd name="connsiteX11" fmla="*/ 477569 w 2729603"/>
                            <a:gd name="connsiteY11" fmla="*/ 35558 h 319221"/>
                            <a:gd name="connsiteX12" fmla="*/ 503763 w 2729603"/>
                            <a:gd name="connsiteY12" fmla="*/ 273683 h 319221"/>
                            <a:gd name="connsiteX13" fmla="*/ 525194 w 2729603"/>
                            <a:gd name="connsiteY13" fmla="*/ 118902 h 319221"/>
                            <a:gd name="connsiteX14" fmla="*/ 560913 w 2729603"/>
                            <a:gd name="connsiteY14" fmla="*/ 195102 h 319221"/>
                            <a:gd name="connsiteX15" fmla="*/ 599013 w 2729603"/>
                            <a:gd name="connsiteY15" fmla="*/ 195102 h 319221"/>
                            <a:gd name="connsiteX16" fmla="*/ 1306244 w 2729603"/>
                            <a:gd name="connsiteY16" fmla="*/ 195101 h 319221"/>
                            <a:gd name="connsiteX17" fmla="*/ 1334819 w 2729603"/>
                            <a:gd name="connsiteY17" fmla="*/ 102233 h 319221"/>
                            <a:gd name="connsiteX18" fmla="*/ 1337201 w 2729603"/>
                            <a:gd name="connsiteY18" fmla="*/ 247489 h 319221"/>
                            <a:gd name="connsiteX19" fmla="*/ 1365776 w 2729603"/>
                            <a:gd name="connsiteY19" fmla="*/ 68895 h 319221"/>
                            <a:gd name="connsiteX20" fmla="*/ 1396732 w 2729603"/>
                            <a:gd name="connsiteY20" fmla="*/ 266539 h 319221"/>
                            <a:gd name="connsiteX21" fmla="*/ 1401494 w 2729603"/>
                            <a:gd name="connsiteY21" fmla="*/ 116520 h 319221"/>
                            <a:gd name="connsiteX22" fmla="*/ 1425307 w 2729603"/>
                            <a:gd name="connsiteY22" fmla="*/ 197483 h 319221"/>
                            <a:gd name="connsiteX23" fmla="*/ 1446739 w 2729603"/>
                            <a:gd name="connsiteY23" fmla="*/ 192720 h 319221"/>
                            <a:gd name="connsiteX24" fmla="*/ 1587232 w 2729603"/>
                            <a:gd name="connsiteY24" fmla="*/ 195102 h 319221"/>
                            <a:gd name="connsiteX25" fmla="*/ 1613426 w 2729603"/>
                            <a:gd name="connsiteY25" fmla="*/ 159383 h 319221"/>
                            <a:gd name="connsiteX26" fmla="*/ 1746775 w 2729603"/>
                            <a:gd name="connsiteY26" fmla="*/ 187958 h 319221"/>
                            <a:gd name="connsiteX27" fmla="*/ 1780114 w 2729603"/>
                            <a:gd name="connsiteY27" fmla="*/ 183196 h 319221"/>
                            <a:gd name="connsiteX28" fmla="*/ 2729603 w 2729603"/>
                            <a:gd name="connsiteY28" fmla="*/ 188320 h 319221"/>
                            <a:gd name="connsiteX0" fmla="*/ 0 w 2729603"/>
                            <a:gd name="connsiteY0" fmla="*/ 198517 h 319221"/>
                            <a:gd name="connsiteX1" fmla="*/ 115619 w 2729603"/>
                            <a:gd name="connsiteY1" fmla="*/ 195101 h 319221"/>
                            <a:gd name="connsiteX2" fmla="*/ 129907 w 2729603"/>
                            <a:gd name="connsiteY2" fmla="*/ 168908 h 319221"/>
                            <a:gd name="connsiteX3" fmla="*/ 141813 w 2729603"/>
                            <a:gd name="connsiteY3" fmla="*/ 214152 h 319221"/>
                            <a:gd name="connsiteX4" fmla="*/ 148957 w 2729603"/>
                            <a:gd name="connsiteY4" fmla="*/ 164145 h 319221"/>
                            <a:gd name="connsiteX5" fmla="*/ 163244 w 2729603"/>
                            <a:gd name="connsiteY5" fmla="*/ 221295 h 319221"/>
                            <a:gd name="connsiteX6" fmla="*/ 175151 w 2729603"/>
                            <a:gd name="connsiteY6" fmla="*/ 183195 h 319221"/>
                            <a:gd name="connsiteX7" fmla="*/ 370413 w 2729603"/>
                            <a:gd name="connsiteY7" fmla="*/ 187958 h 319221"/>
                            <a:gd name="connsiteX8" fmla="*/ 394226 w 2729603"/>
                            <a:gd name="connsiteY8" fmla="*/ 318927 h 319221"/>
                            <a:gd name="connsiteX9" fmla="*/ 432326 w 2729603"/>
                            <a:gd name="connsiteY9" fmla="*/ 2220 h 319221"/>
                            <a:gd name="connsiteX10" fmla="*/ 451376 w 2729603"/>
                            <a:gd name="connsiteY10" fmla="*/ 268920 h 319221"/>
                            <a:gd name="connsiteX11" fmla="*/ 477569 w 2729603"/>
                            <a:gd name="connsiteY11" fmla="*/ 35558 h 319221"/>
                            <a:gd name="connsiteX12" fmla="*/ 503763 w 2729603"/>
                            <a:gd name="connsiteY12" fmla="*/ 273683 h 319221"/>
                            <a:gd name="connsiteX13" fmla="*/ 525194 w 2729603"/>
                            <a:gd name="connsiteY13" fmla="*/ 118902 h 319221"/>
                            <a:gd name="connsiteX14" fmla="*/ 560913 w 2729603"/>
                            <a:gd name="connsiteY14" fmla="*/ 195102 h 319221"/>
                            <a:gd name="connsiteX15" fmla="*/ 599013 w 2729603"/>
                            <a:gd name="connsiteY15" fmla="*/ 195102 h 319221"/>
                            <a:gd name="connsiteX16" fmla="*/ 1306244 w 2729603"/>
                            <a:gd name="connsiteY16" fmla="*/ 195101 h 319221"/>
                            <a:gd name="connsiteX17" fmla="*/ 1334819 w 2729603"/>
                            <a:gd name="connsiteY17" fmla="*/ 102233 h 319221"/>
                            <a:gd name="connsiteX18" fmla="*/ 1337201 w 2729603"/>
                            <a:gd name="connsiteY18" fmla="*/ 247489 h 319221"/>
                            <a:gd name="connsiteX19" fmla="*/ 1365776 w 2729603"/>
                            <a:gd name="connsiteY19" fmla="*/ 68895 h 319221"/>
                            <a:gd name="connsiteX20" fmla="*/ 1396732 w 2729603"/>
                            <a:gd name="connsiteY20" fmla="*/ 266539 h 319221"/>
                            <a:gd name="connsiteX21" fmla="*/ 1401494 w 2729603"/>
                            <a:gd name="connsiteY21" fmla="*/ 116520 h 319221"/>
                            <a:gd name="connsiteX22" fmla="*/ 1425307 w 2729603"/>
                            <a:gd name="connsiteY22" fmla="*/ 197483 h 319221"/>
                            <a:gd name="connsiteX23" fmla="*/ 1446739 w 2729603"/>
                            <a:gd name="connsiteY23" fmla="*/ 192720 h 319221"/>
                            <a:gd name="connsiteX24" fmla="*/ 1587232 w 2729603"/>
                            <a:gd name="connsiteY24" fmla="*/ 195102 h 319221"/>
                            <a:gd name="connsiteX25" fmla="*/ 1613426 w 2729603"/>
                            <a:gd name="connsiteY25" fmla="*/ 159383 h 319221"/>
                            <a:gd name="connsiteX26" fmla="*/ 1627713 w 2729603"/>
                            <a:gd name="connsiteY26" fmla="*/ 223677 h 319221"/>
                            <a:gd name="connsiteX27" fmla="*/ 1746775 w 2729603"/>
                            <a:gd name="connsiteY27" fmla="*/ 187958 h 319221"/>
                            <a:gd name="connsiteX28" fmla="*/ 1780114 w 2729603"/>
                            <a:gd name="connsiteY28" fmla="*/ 183196 h 319221"/>
                            <a:gd name="connsiteX29" fmla="*/ 2729603 w 2729603"/>
                            <a:gd name="connsiteY29" fmla="*/ 188320 h 319221"/>
                            <a:gd name="connsiteX0" fmla="*/ 0 w 2729603"/>
                            <a:gd name="connsiteY0" fmla="*/ 198517 h 319221"/>
                            <a:gd name="connsiteX1" fmla="*/ 115619 w 2729603"/>
                            <a:gd name="connsiteY1" fmla="*/ 195101 h 319221"/>
                            <a:gd name="connsiteX2" fmla="*/ 129907 w 2729603"/>
                            <a:gd name="connsiteY2" fmla="*/ 168908 h 319221"/>
                            <a:gd name="connsiteX3" fmla="*/ 141813 w 2729603"/>
                            <a:gd name="connsiteY3" fmla="*/ 214152 h 319221"/>
                            <a:gd name="connsiteX4" fmla="*/ 148957 w 2729603"/>
                            <a:gd name="connsiteY4" fmla="*/ 164145 h 319221"/>
                            <a:gd name="connsiteX5" fmla="*/ 163244 w 2729603"/>
                            <a:gd name="connsiteY5" fmla="*/ 221295 h 319221"/>
                            <a:gd name="connsiteX6" fmla="*/ 175151 w 2729603"/>
                            <a:gd name="connsiteY6" fmla="*/ 183195 h 319221"/>
                            <a:gd name="connsiteX7" fmla="*/ 370413 w 2729603"/>
                            <a:gd name="connsiteY7" fmla="*/ 187958 h 319221"/>
                            <a:gd name="connsiteX8" fmla="*/ 394226 w 2729603"/>
                            <a:gd name="connsiteY8" fmla="*/ 318927 h 319221"/>
                            <a:gd name="connsiteX9" fmla="*/ 432326 w 2729603"/>
                            <a:gd name="connsiteY9" fmla="*/ 2220 h 319221"/>
                            <a:gd name="connsiteX10" fmla="*/ 451376 w 2729603"/>
                            <a:gd name="connsiteY10" fmla="*/ 268920 h 319221"/>
                            <a:gd name="connsiteX11" fmla="*/ 477569 w 2729603"/>
                            <a:gd name="connsiteY11" fmla="*/ 35558 h 319221"/>
                            <a:gd name="connsiteX12" fmla="*/ 503763 w 2729603"/>
                            <a:gd name="connsiteY12" fmla="*/ 273683 h 319221"/>
                            <a:gd name="connsiteX13" fmla="*/ 525194 w 2729603"/>
                            <a:gd name="connsiteY13" fmla="*/ 118902 h 319221"/>
                            <a:gd name="connsiteX14" fmla="*/ 560913 w 2729603"/>
                            <a:gd name="connsiteY14" fmla="*/ 195102 h 319221"/>
                            <a:gd name="connsiteX15" fmla="*/ 599013 w 2729603"/>
                            <a:gd name="connsiteY15" fmla="*/ 195102 h 319221"/>
                            <a:gd name="connsiteX16" fmla="*/ 1306244 w 2729603"/>
                            <a:gd name="connsiteY16" fmla="*/ 195101 h 319221"/>
                            <a:gd name="connsiteX17" fmla="*/ 1334819 w 2729603"/>
                            <a:gd name="connsiteY17" fmla="*/ 102233 h 319221"/>
                            <a:gd name="connsiteX18" fmla="*/ 1337201 w 2729603"/>
                            <a:gd name="connsiteY18" fmla="*/ 247489 h 319221"/>
                            <a:gd name="connsiteX19" fmla="*/ 1365776 w 2729603"/>
                            <a:gd name="connsiteY19" fmla="*/ 68895 h 319221"/>
                            <a:gd name="connsiteX20" fmla="*/ 1396732 w 2729603"/>
                            <a:gd name="connsiteY20" fmla="*/ 266539 h 319221"/>
                            <a:gd name="connsiteX21" fmla="*/ 1401494 w 2729603"/>
                            <a:gd name="connsiteY21" fmla="*/ 116520 h 319221"/>
                            <a:gd name="connsiteX22" fmla="*/ 1425307 w 2729603"/>
                            <a:gd name="connsiteY22" fmla="*/ 197483 h 319221"/>
                            <a:gd name="connsiteX23" fmla="*/ 1446739 w 2729603"/>
                            <a:gd name="connsiteY23" fmla="*/ 192720 h 319221"/>
                            <a:gd name="connsiteX24" fmla="*/ 1587232 w 2729603"/>
                            <a:gd name="connsiteY24" fmla="*/ 195102 h 319221"/>
                            <a:gd name="connsiteX25" fmla="*/ 1613426 w 2729603"/>
                            <a:gd name="connsiteY25" fmla="*/ 159383 h 319221"/>
                            <a:gd name="connsiteX26" fmla="*/ 1627713 w 2729603"/>
                            <a:gd name="connsiteY26" fmla="*/ 223677 h 319221"/>
                            <a:gd name="connsiteX27" fmla="*/ 1653907 w 2729603"/>
                            <a:gd name="connsiteY27" fmla="*/ 173670 h 319221"/>
                            <a:gd name="connsiteX28" fmla="*/ 1746775 w 2729603"/>
                            <a:gd name="connsiteY28" fmla="*/ 187958 h 319221"/>
                            <a:gd name="connsiteX29" fmla="*/ 1780114 w 2729603"/>
                            <a:gd name="connsiteY29" fmla="*/ 183196 h 319221"/>
                            <a:gd name="connsiteX30" fmla="*/ 2729603 w 2729603"/>
                            <a:gd name="connsiteY30" fmla="*/ 188320 h 319221"/>
                            <a:gd name="connsiteX0" fmla="*/ 0 w 2729603"/>
                            <a:gd name="connsiteY0" fmla="*/ 198517 h 319221"/>
                            <a:gd name="connsiteX1" fmla="*/ 115619 w 2729603"/>
                            <a:gd name="connsiteY1" fmla="*/ 195101 h 319221"/>
                            <a:gd name="connsiteX2" fmla="*/ 129907 w 2729603"/>
                            <a:gd name="connsiteY2" fmla="*/ 168908 h 319221"/>
                            <a:gd name="connsiteX3" fmla="*/ 141813 w 2729603"/>
                            <a:gd name="connsiteY3" fmla="*/ 214152 h 319221"/>
                            <a:gd name="connsiteX4" fmla="*/ 148957 w 2729603"/>
                            <a:gd name="connsiteY4" fmla="*/ 164145 h 319221"/>
                            <a:gd name="connsiteX5" fmla="*/ 163244 w 2729603"/>
                            <a:gd name="connsiteY5" fmla="*/ 221295 h 319221"/>
                            <a:gd name="connsiteX6" fmla="*/ 175151 w 2729603"/>
                            <a:gd name="connsiteY6" fmla="*/ 183195 h 319221"/>
                            <a:gd name="connsiteX7" fmla="*/ 370413 w 2729603"/>
                            <a:gd name="connsiteY7" fmla="*/ 187958 h 319221"/>
                            <a:gd name="connsiteX8" fmla="*/ 394226 w 2729603"/>
                            <a:gd name="connsiteY8" fmla="*/ 318927 h 319221"/>
                            <a:gd name="connsiteX9" fmla="*/ 432326 w 2729603"/>
                            <a:gd name="connsiteY9" fmla="*/ 2220 h 319221"/>
                            <a:gd name="connsiteX10" fmla="*/ 451376 w 2729603"/>
                            <a:gd name="connsiteY10" fmla="*/ 268920 h 319221"/>
                            <a:gd name="connsiteX11" fmla="*/ 477569 w 2729603"/>
                            <a:gd name="connsiteY11" fmla="*/ 35558 h 319221"/>
                            <a:gd name="connsiteX12" fmla="*/ 503763 w 2729603"/>
                            <a:gd name="connsiteY12" fmla="*/ 273683 h 319221"/>
                            <a:gd name="connsiteX13" fmla="*/ 525194 w 2729603"/>
                            <a:gd name="connsiteY13" fmla="*/ 118902 h 319221"/>
                            <a:gd name="connsiteX14" fmla="*/ 560913 w 2729603"/>
                            <a:gd name="connsiteY14" fmla="*/ 195102 h 319221"/>
                            <a:gd name="connsiteX15" fmla="*/ 599013 w 2729603"/>
                            <a:gd name="connsiteY15" fmla="*/ 195102 h 319221"/>
                            <a:gd name="connsiteX16" fmla="*/ 1306244 w 2729603"/>
                            <a:gd name="connsiteY16" fmla="*/ 195101 h 319221"/>
                            <a:gd name="connsiteX17" fmla="*/ 1334819 w 2729603"/>
                            <a:gd name="connsiteY17" fmla="*/ 102233 h 319221"/>
                            <a:gd name="connsiteX18" fmla="*/ 1337201 w 2729603"/>
                            <a:gd name="connsiteY18" fmla="*/ 247489 h 319221"/>
                            <a:gd name="connsiteX19" fmla="*/ 1365776 w 2729603"/>
                            <a:gd name="connsiteY19" fmla="*/ 68895 h 319221"/>
                            <a:gd name="connsiteX20" fmla="*/ 1396732 w 2729603"/>
                            <a:gd name="connsiteY20" fmla="*/ 266539 h 319221"/>
                            <a:gd name="connsiteX21" fmla="*/ 1401494 w 2729603"/>
                            <a:gd name="connsiteY21" fmla="*/ 116520 h 319221"/>
                            <a:gd name="connsiteX22" fmla="*/ 1425307 w 2729603"/>
                            <a:gd name="connsiteY22" fmla="*/ 197483 h 319221"/>
                            <a:gd name="connsiteX23" fmla="*/ 1446739 w 2729603"/>
                            <a:gd name="connsiteY23" fmla="*/ 192720 h 319221"/>
                            <a:gd name="connsiteX24" fmla="*/ 1587232 w 2729603"/>
                            <a:gd name="connsiteY24" fmla="*/ 195102 h 319221"/>
                            <a:gd name="connsiteX25" fmla="*/ 1613426 w 2729603"/>
                            <a:gd name="connsiteY25" fmla="*/ 159383 h 319221"/>
                            <a:gd name="connsiteX26" fmla="*/ 1627713 w 2729603"/>
                            <a:gd name="connsiteY26" fmla="*/ 223677 h 319221"/>
                            <a:gd name="connsiteX27" fmla="*/ 1653907 w 2729603"/>
                            <a:gd name="connsiteY27" fmla="*/ 173670 h 319221"/>
                            <a:gd name="connsiteX28" fmla="*/ 1668194 w 2729603"/>
                            <a:gd name="connsiteY28" fmla="*/ 221295 h 319221"/>
                            <a:gd name="connsiteX29" fmla="*/ 1746775 w 2729603"/>
                            <a:gd name="connsiteY29" fmla="*/ 187958 h 319221"/>
                            <a:gd name="connsiteX30" fmla="*/ 1780114 w 2729603"/>
                            <a:gd name="connsiteY30" fmla="*/ 183196 h 319221"/>
                            <a:gd name="connsiteX31" fmla="*/ 2729603 w 2729603"/>
                            <a:gd name="connsiteY31" fmla="*/ 188320 h 319221"/>
                            <a:gd name="connsiteX0" fmla="*/ 0 w 2729603"/>
                            <a:gd name="connsiteY0" fmla="*/ 198517 h 319221"/>
                            <a:gd name="connsiteX1" fmla="*/ 115619 w 2729603"/>
                            <a:gd name="connsiteY1" fmla="*/ 195101 h 319221"/>
                            <a:gd name="connsiteX2" fmla="*/ 129907 w 2729603"/>
                            <a:gd name="connsiteY2" fmla="*/ 168908 h 319221"/>
                            <a:gd name="connsiteX3" fmla="*/ 141813 w 2729603"/>
                            <a:gd name="connsiteY3" fmla="*/ 214152 h 319221"/>
                            <a:gd name="connsiteX4" fmla="*/ 148957 w 2729603"/>
                            <a:gd name="connsiteY4" fmla="*/ 164145 h 319221"/>
                            <a:gd name="connsiteX5" fmla="*/ 163244 w 2729603"/>
                            <a:gd name="connsiteY5" fmla="*/ 221295 h 319221"/>
                            <a:gd name="connsiteX6" fmla="*/ 175151 w 2729603"/>
                            <a:gd name="connsiteY6" fmla="*/ 183195 h 319221"/>
                            <a:gd name="connsiteX7" fmla="*/ 370413 w 2729603"/>
                            <a:gd name="connsiteY7" fmla="*/ 187958 h 319221"/>
                            <a:gd name="connsiteX8" fmla="*/ 394226 w 2729603"/>
                            <a:gd name="connsiteY8" fmla="*/ 318927 h 319221"/>
                            <a:gd name="connsiteX9" fmla="*/ 432326 w 2729603"/>
                            <a:gd name="connsiteY9" fmla="*/ 2220 h 319221"/>
                            <a:gd name="connsiteX10" fmla="*/ 451376 w 2729603"/>
                            <a:gd name="connsiteY10" fmla="*/ 268920 h 319221"/>
                            <a:gd name="connsiteX11" fmla="*/ 477569 w 2729603"/>
                            <a:gd name="connsiteY11" fmla="*/ 35558 h 319221"/>
                            <a:gd name="connsiteX12" fmla="*/ 503763 w 2729603"/>
                            <a:gd name="connsiteY12" fmla="*/ 273683 h 319221"/>
                            <a:gd name="connsiteX13" fmla="*/ 525194 w 2729603"/>
                            <a:gd name="connsiteY13" fmla="*/ 118902 h 319221"/>
                            <a:gd name="connsiteX14" fmla="*/ 560913 w 2729603"/>
                            <a:gd name="connsiteY14" fmla="*/ 195102 h 319221"/>
                            <a:gd name="connsiteX15" fmla="*/ 599013 w 2729603"/>
                            <a:gd name="connsiteY15" fmla="*/ 195102 h 319221"/>
                            <a:gd name="connsiteX16" fmla="*/ 1306244 w 2729603"/>
                            <a:gd name="connsiteY16" fmla="*/ 195101 h 319221"/>
                            <a:gd name="connsiteX17" fmla="*/ 1334819 w 2729603"/>
                            <a:gd name="connsiteY17" fmla="*/ 102233 h 319221"/>
                            <a:gd name="connsiteX18" fmla="*/ 1337201 w 2729603"/>
                            <a:gd name="connsiteY18" fmla="*/ 247489 h 319221"/>
                            <a:gd name="connsiteX19" fmla="*/ 1365776 w 2729603"/>
                            <a:gd name="connsiteY19" fmla="*/ 68895 h 319221"/>
                            <a:gd name="connsiteX20" fmla="*/ 1396732 w 2729603"/>
                            <a:gd name="connsiteY20" fmla="*/ 266539 h 319221"/>
                            <a:gd name="connsiteX21" fmla="*/ 1401494 w 2729603"/>
                            <a:gd name="connsiteY21" fmla="*/ 116520 h 319221"/>
                            <a:gd name="connsiteX22" fmla="*/ 1425307 w 2729603"/>
                            <a:gd name="connsiteY22" fmla="*/ 197483 h 319221"/>
                            <a:gd name="connsiteX23" fmla="*/ 1446739 w 2729603"/>
                            <a:gd name="connsiteY23" fmla="*/ 192720 h 319221"/>
                            <a:gd name="connsiteX24" fmla="*/ 1587232 w 2729603"/>
                            <a:gd name="connsiteY24" fmla="*/ 195102 h 319221"/>
                            <a:gd name="connsiteX25" fmla="*/ 1613426 w 2729603"/>
                            <a:gd name="connsiteY25" fmla="*/ 159383 h 319221"/>
                            <a:gd name="connsiteX26" fmla="*/ 1627713 w 2729603"/>
                            <a:gd name="connsiteY26" fmla="*/ 223677 h 319221"/>
                            <a:gd name="connsiteX27" fmla="*/ 1653907 w 2729603"/>
                            <a:gd name="connsiteY27" fmla="*/ 173670 h 319221"/>
                            <a:gd name="connsiteX28" fmla="*/ 1668194 w 2729603"/>
                            <a:gd name="connsiteY28" fmla="*/ 221295 h 319221"/>
                            <a:gd name="connsiteX29" fmla="*/ 1687244 w 2729603"/>
                            <a:gd name="connsiteY29" fmla="*/ 176052 h 319221"/>
                            <a:gd name="connsiteX30" fmla="*/ 1746775 w 2729603"/>
                            <a:gd name="connsiteY30" fmla="*/ 187958 h 319221"/>
                            <a:gd name="connsiteX31" fmla="*/ 1780114 w 2729603"/>
                            <a:gd name="connsiteY31" fmla="*/ 183196 h 319221"/>
                            <a:gd name="connsiteX32" fmla="*/ 2729603 w 2729603"/>
                            <a:gd name="connsiteY32" fmla="*/ 188320 h 319221"/>
                            <a:gd name="connsiteX0" fmla="*/ 0 w 2729603"/>
                            <a:gd name="connsiteY0" fmla="*/ 198517 h 319221"/>
                            <a:gd name="connsiteX1" fmla="*/ 115619 w 2729603"/>
                            <a:gd name="connsiteY1" fmla="*/ 195101 h 319221"/>
                            <a:gd name="connsiteX2" fmla="*/ 129907 w 2729603"/>
                            <a:gd name="connsiteY2" fmla="*/ 168908 h 319221"/>
                            <a:gd name="connsiteX3" fmla="*/ 141813 w 2729603"/>
                            <a:gd name="connsiteY3" fmla="*/ 214152 h 319221"/>
                            <a:gd name="connsiteX4" fmla="*/ 148957 w 2729603"/>
                            <a:gd name="connsiteY4" fmla="*/ 164145 h 319221"/>
                            <a:gd name="connsiteX5" fmla="*/ 163244 w 2729603"/>
                            <a:gd name="connsiteY5" fmla="*/ 221295 h 319221"/>
                            <a:gd name="connsiteX6" fmla="*/ 175151 w 2729603"/>
                            <a:gd name="connsiteY6" fmla="*/ 183195 h 319221"/>
                            <a:gd name="connsiteX7" fmla="*/ 370413 w 2729603"/>
                            <a:gd name="connsiteY7" fmla="*/ 187958 h 319221"/>
                            <a:gd name="connsiteX8" fmla="*/ 394226 w 2729603"/>
                            <a:gd name="connsiteY8" fmla="*/ 318927 h 319221"/>
                            <a:gd name="connsiteX9" fmla="*/ 432326 w 2729603"/>
                            <a:gd name="connsiteY9" fmla="*/ 2220 h 319221"/>
                            <a:gd name="connsiteX10" fmla="*/ 451376 w 2729603"/>
                            <a:gd name="connsiteY10" fmla="*/ 268920 h 319221"/>
                            <a:gd name="connsiteX11" fmla="*/ 477569 w 2729603"/>
                            <a:gd name="connsiteY11" fmla="*/ 35558 h 319221"/>
                            <a:gd name="connsiteX12" fmla="*/ 503763 w 2729603"/>
                            <a:gd name="connsiteY12" fmla="*/ 273683 h 319221"/>
                            <a:gd name="connsiteX13" fmla="*/ 525194 w 2729603"/>
                            <a:gd name="connsiteY13" fmla="*/ 118902 h 319221"/>
                            <a:gd name="connsiteX14" fmla="*/ 560913 w 2729603"/>
                            <a:gd name="connsiteY14" fmla="*/ 195102 h 319221"/>
                            <a:gd name="connsiteX15" fmla="*/ 599013 w 2729603"/>
                            <a:gd name="connsiteY15" fmla="*/ 195102 h 319221"/>
                            <a:gd name="connsiteX16" fmla="*/ 1306244 w 2729603"/>
                            <a:gd name="connsiteY16" fmla="*/ 195101 h 319221"/>
                            <a:gd name="connsiteX17" fmla="*/ 1334819 w 2729603"/>
                            <a:gd name="connsiteY17" fmla="*/ 102233 h 319221"/>
                            <a:gd name="connsiteX18" fmla="*/ 1337201 w 2729603"/>
                            <a:gd name="connsiteY18" fmla="*/ 247489 h 319221"/>
                            <a:gd name="connsiteX19" fmla="*/ 1365776 w 2729603"/>
                            <a:gd name="connsiteY19" fmla="*/ 68895 h 319221"/>
                            <a:gd name="connsiteX20" fmla="*/ 1396732 w 2729603"/>
                            <a:gd name="connsiteY20" fmla="*/ 266539 h 319221"/>
                            <a:gd name="connsiteX21" fmla="*/ 1401494 w 2729603"/>
                            <a:gd name="connsiteY21" fmla="*/ 116520 h 319221"/>
                            <a:gd name="connsiteX22" fmla="*/ 1425307 w 2729603"/>
                            <a:gd name="connsiteY22" fmla="*/ 197483 h 319221"/>
                            <a:gd name="connsiteX23" fmla="*/ 1446739 w 2729603"/>
                            <a:gd name="connsiteY23" fmla="*/ 192720 h 319221"/>
                            <a:gd name="connsiteX24" fmla="*/ 1587232 w 2729603"/>
                            <a:gd name="connsiteY24" fmla="*/ 195102 h 319221"/>
                            <a:gd name="connsiteX25" fmla="*/ 1613426 w 2729603"/>
                            <a:gd name="connsiteY25" fmla="*/ 159383 h 319221"/>
                            <a:gd name="connsiteX26" fmla="*/ 1627713 w 2729603"/>
                            <a:gd name="connsiteY26" fmla="*/ 223677 h 319221"/>
                            <a:gd name="connsiteX27" fmla="*/ 1653907 w 2729603"/>
                            <a:gd name="connsiteY27" fmla="*/ 173670 h 319221"/>
                            <a:gd name="connsiteX28" fmla="*/ 1668194 w 2729603"/>
                            <a:gd name="connsiteY28" fmla="*/ 221295 h 319221"/>
                            <a:gd name="connsiteX29" fmla="*/ 1687244 w 2729603"/>
                            <a:gd name="connsiteY29" fmla="*/ 176052 h 319221"/>
                            <a:gd name="connsiteX30" fmla="*/ 1701532 w 2729603"/>
                            <a:gd name="connsiteY30" fmla="*/ 199864 h 319221"/>
                            <a:gd name="connsiteX31" fmla="*/ 1746775 w 2729603"/>
                            <a:gd name="connsiteY31" fmla="*/ 187958 h 319221"/>
                            <a:gd name="connsiteX32" fmla="*/ 1780114 w 2729603"/>
                            <a:gd name="connsiteY32" fmla="*/ 183196 h 319221"/>
                            <a:gd name="connsiteX33" fmla="*/ 2729603 w 2729603"/>
                            <a:gd name="connsiteY33" fmla="*/ 188320 h 319221"/>
                            <a:gd name="connsiteX0" fmla="*/ 0 w 2884771"/>
                            <a:gd name="connsiteY0" fmla="*/ 198517 h 319221"/>
                            <a:gd name="connsiteX1" fmla="*/ 270787 w 2884771"/>
                            <a:gd name="connsiteY1" fmla="*/ 195101 h 319221"/>
                            <a:gd name="connsiteX2" fmla="*/ 285075 w 2884771"/>
                            <a:gd name="connsiteY2" fmla="*/ 168908 h 319221"/>
                            <a:gd name="connsiteX3" fmla="*/ 296981 w 2884771"/>
                            <a:gd name="connsiteY3" fmla="*/ 214152 h 319221"/>
                            <a:gd name="connsiteX4" fmla="*/ 304125 w 2884771"/>
                            <a:gd name="connsiteY4" fmla="*/ 164145 h 319221"/>
                            <a:gd name="connsiteX5" fmla="*/ 318412 w 2884771"/>
                            <a:gd name="connsiteY5" fmla="*/ 221295 h 319221"/>
                            <a:gd name="connsiteX6" fmla="*/ 330319 w 2884771"/>
                            <a:gd name="connsiteY6" fmla="*/ 183195 h 319221"/>
                            <a:gd name="connsiteX7" fmla="*/ 525581 w 2884771"/>
                            <a:gd name="connsiteY7" fmla="*/ 187958 h 319221"/>
                            <a:gd name="connsiteX8" fmla="*/ 549394 w 2884771"/>
                            <a:gd name="connsiteY8" fmla="*/ 318927 h 319221"/>
                            <a:gd name="connsiteX9" fmla="*/ 587494 w 2884771"/>
                            <a:gd name="connsiteY9" fmla="*/ 2220 h 319221"/>
                            <a:gd name="connsiteX10" fmla="*/ 606544 w 2884771"/>
                            <a:gd name="connsiteY10" fmla="*/ 268920 h 319221"/>
                            <a:gd name="connsiteX11" fmla="*/ 632737 w 2884771"/>
                            <a:gd name="connsiteY11" fmla="*/ 35558 h 319221"/>
                            <a:gd name="connsiteX12" fmla="*/ 658931 w 2884771"/>
                            <a:gd name="connsiteY12" fmla="*/ 273683 h 319221"/>
                            <a:gd name="connsiteX13" fmla="*/ 680362 w 2884771"/>
                            <a:gd name="connsiteY13" fmla="*/ 118902 h 319221"/>
                            <a:gd name="connsiteX14" fmla="*/ 716081 w 2884771"/>
                            <a:gd name="connsiteY14" fmla="*/ 195102 h 319221"/>
                            <a:gd name="connsiteX15" fmla="*/ 754181 w 2884771"/>
                            <a:gd name="connsiteY15" fmla="*/ 195102 h 319221"/>
                            <a:gd name="connsiteX16" fmla="*/ 1461412 w 2884771"/>
                            <a:gd name="connsiteY16" fmla="*/ 195101 h 319221"/>
                            <a:gd name="connsiteX17" fmla="*/ 1489987 w 2884771"/>
                            <a:gd name="connsiteY17" fmla="*/ 102233 h 319221"/>
                            <a:gd name="connsiteX18" fmla="*/ 1492369 w 2884771"/>
                            <a:gd name="connsiteY18" fmla="*/ 247489 h 319221"/>
                            <a:gd name="connsiteX19" fmla="*/ 1520944 w 2884771"/>
                            <a:gd name="connsiteY19" fmla="*/ 68895 h 319221"/>
                            <a:gd name="connsiteX20" fmla="*/ 1551900 w 2884771"/>
                            <a:gd name="connsiteY20" fmla="*/ 266539 h 319221"/>
                            <a:gd name="connsiteX21" fmla="*/ 1556662 w 2884771"/>
                            <a:gd name="connsiteY21" fmla="*/ 116520 h 319221"/>
                            <a:gd name="connsiteX22" fmla="*/ 1580475 w 2884771"/>
                            <a:gd name="connsiteY22" fmla="*/ 197483 h 319221"/>
                            <a:gd name="connsiteX23" fmla="*/ 1601907 w 2884771"/>
                            <a:gd name="connsiteY23" fmla="*/ 192720 h 319221"/>
                            <a:gd name="connsiteX24" fmla="*/ 1742400 w 2884771"/>
                            <a:gd name="connsiteY24" fmla="*/ 195102 h 319221"/>
                            <a:gd name="connsiteX25" fmla="*/ 1768594 w 2884771"/>
                            <a:gd name="connsiteY25" fmla="*/ 159383 h 319221"/>
                            <a:gd name="connsiteX26" fmla="*/ 1782881 w 2884771"/>
                            <a:gd name="connsiteY26" fmla="*/ 223677 h 319221"/>
                            <a:gd name="connsiteX27" fmla="*/ 1809075 w 2884771"/>
                            <a:gd name="connsiteY27" fmla="*/ 173670 h 319221"/>
                            <a:gd name="connsiteX28" fmla="*/ 1823362 w 2884771"/>
                            <a:gd name="connsiteY28" fmla="*/ 221295 h 319221"/>
                            <a:gd name="connsiteX29" fmla="*/ 1842412 w 2884771"/>
                            <a:gd name="connsiteY29" fmla="*/ 176052 h 319221"/>
                            <a:gd name="connsiteX30" fmla="*/ 1856700 w 2884771"/>
                            <a:gd name="connsiteY30" fmla="*/ 199864 h 319221"/>
                            <a:gd name="connsiteX31" fmla="*/ 1901943 w 2884771"/>
                            <a:gd name="connsiteY31" fmla="*/ 187958 h 319221"/>
                            <a:gd name="connsiteX32" fmla="*/ 1935282 w 2884771"/>
                            <a:gd name="connsiteY32" fmla="*/ 183196 h 319221"/>
                            <a:gd name="connsiteX33" fmla="*/ 2884771 w 2884771"/>
                            <a:gd name="connsiteY33" fmla="*/ 188320 h 319221"/>
                            <a:gd name="connsiteX0" fmla="*/ 0 w 2916891"/>
                            <a:gd name="connsiteY0" fmla="*/ 198517 h 319221"/>
                            <a:gd name="connsiteX1" fmla="*/ 270787 w 2916891"/>
                            <a:gd name="connsiteY1" fmla="*/ 195101 h 319221"/>
                            <a:gd name="connsiteX2" fmla="*/ 285075 w 2916891"/>
                            <a:gd name="connsiteY2" fmla="*/ 168908 h 319221"/>
                            <a:gd name="connsiteX3" fmla="*/ 296981 w 2916891"/>
                            <a:gd name="connsiteY3" fmla="*/ 214152 h 319221"/>
                            <a:gd name="connsiteX4" fmla="*/ 304125 w 2916891"/>
                            <a:gd name="connsiteY4" fmla="*/ 164145 h 319221"/>
                            <a:gd name="connsiteX5" fmla="*/ 318412 w 2916891"/>
                            <a:gd name="connsiteY5" fmla="*/ 221295 h 319221"/>
                            <a:gd name="connsiteX6" fmla="*/ 330319 w 2916891"/>
                            <a:gd name="connsiteY6" fmla="*/ 183195 h 319221"/>
                            <a:gd name="connsiteX7" fmla="*/ 525581 w 2916891"/>
                            <a:gd name="connsiteY7" fmla="*/ 187958 h 319221"/>
                            <a:gd name="connsiteX8" fmla="*/ 549394 w 2916891"/>
                            <a:gd name="connsiteY8" fmla="*/ 318927 h 319221"/>
                            <a:gd name="connsiteX9" fmla="*/ 587494 w 2916891"/>
                            <a:gd name="connsiteY9" fmla="*/ 2220 h 319221"/>
                            <a:gd name="connsiteX10" fmla="*/ 606544 w 2916891"/>
                            <a:gd name="connsiteY10" fmla="*/ 268920 h 319221"/>
                            <a:gd name="connsiteX11" fmla="*/ 632737 w 2916891"/>
                            <a:gd name="connsiteY11" fmla="*/ 35558 h 319221"/>
                            <a:gd name="connsiteX12" fmla="*/ 658931 w 2916891"/>
                            <a:gd name="connsiteY12" fmla="*/ 273683 h 319221"/>
                            <a:gd name="connsiteX13" fmla="*/ 680362 w 2916891"/>
                            <a:gd name="connsiteY13" fmla="*/ 118902 h 319221"/>
                            <a:gd name="connsiteX14" fmla="*/ 716081 w 2916891"/>
                            <a:gd name="connsiteY14" fmla="*/ 195102 h 319221"/>
                            <a:gd name="connsiteX15" fmla="*/ 754181 w 2916891"/>
                            <a:gd name="connsiteY15" fmla="*/ 195102 h 319221"/>
                            <a:gd name="connsiteX16" fmla="*/ 1461412 w 2916891"/>
                            <a:gd name="connsiteY16" fmla="*/ 195101 h 319221"/>
                            <a:gd name="connsiteX17" fmla="*/ 1489987 w 2916891"/>
                            <a:gd name="connsiteY17" fmla="*/ 102233 h 319221"/>
                            <a:gd name="connsiteX18" fmla="*/ 1492369 w 2916891"/>
                            <a:gd name="connsiteY18" fmla="*/ 247489 h 319221"/>
                            <a:gd name="connsiteX19" fmla="*/ 1520944 w 2916891"/>
                            <a:gd name="connsiteY19" fmla="*/ 68895 h 319221"/>
                            <a:gd name="connsiteX20" fmla="*/ 1551900 w 2916891"/>
                            <a:gd name="connsiteY20" fmla="*/ 266539 h 319221"/>
                            <a:gd name="connsiteX21" fmla="*/ 1556662 w 2916891"/>
                            <a:gd name="connsiteY21" fmla="*/ 116520 h 319221"/>
                            <a:gd name="connsiteX22" fmla="*/ 1580475 w 2916891"/>
                            <a:gd name="connsiteY22" fmla="*/ 197483 h 319221"/>
                            <a:gd name="connsiteX23" fmla="*/ 1601907 w 2916891"/>
                            <a:gd name="connsiteY23" fmla="*/ 192720 h 319221"/>
                            <a:gd name="connsiteX24" fmla="*/ 1742400 w 2916891"/>
                            <a:gd name="connsiteY24" fmla="*/ 195102 h 319221"/>
                            <a:gd name="connsiteX25" fmla="*/ 1768594 w 2916891"/>
                            <a:gd name="connsiteY25" fmla="*/ 159383 h 319221"/>
                            <a:gd name="connsiteX26" fmla="*/ 1782881 w 2916891"/>
                            <a:gd name="connsiteY26" fmla="*/ 223677 h 319221"/>
                            <a:gd name="connsiteX27" fmla="*/ 1809075 w 2916891"/>
                            <a:gd name="connsiteY27" fmla="*/ 173670 h 319221"/>
                            <a:gd name="connsiteX28" fmla="*/ 1823362 w 2916891"/>
                            <a:gd name="connsiteY28" fmla="*/ 221295 h 319221"/>
                            <a:gd name="connsiteX29" fmla="*/ 1842412 w 2916891"/>
                            <a:gd name="connsiteY29" fmla="*/ 176052 h 319221"/>
                            <a:gd name="connsiteX30" fmla="*/ 1856700 w 2916891"/>
                            <a:gd name="connsiteY30" fmla="*/ 199864 h 319221"/>
                            <a:gd name="connsiteX31" fmla="*/ 1901943 w 2916891"/>
                            <a:gd name="connsiteY31" fmla="*/ 187958 h 319221"/>
                            <a:gd name="connsiteX32" fmla="*/ 1935282 w 2916891"/>
                            <a:gd name="connsiteY32" fmla="*/ 183196 h 319221"/>
                            <a:gd name="connsiteX33" fmla="*/ 2916891 w 2916891"/>
                            <a:gd name="connsiteY33" fmla="*/ 188320 h 319221"/>
                            <a:gd name="connsiteX0" fmla="*/ 0 w 2916891"/>
                            <a:gd name="connsiteY0" fmla="*/ 198517 h 319221"/>
                            <a:gd name="connsiteX1" fmla="*/ 270787 w 2916891"/>
                            <a:gd name="connsiteY1" fmla="*/ 195101 h 319221"/>
                            <a:gd name="connsiteX2" fmla="*/ 285075 w 2916891"/>
                            <a:gd name="connsiteY2" fmla="*/ 168908 h 319221"/>
                            <a:gd name="connsiteX3" fmla="*/ 296981 w 2916891"/>
                            <a:gd name="connsiteY3" fmla="*/ 214152 h 319221"/>
                            <a:gd name="connsiteX4" fmla="*/ 304125 w 2916891"/>
                            <a:gd name="connsiteY4" fmla="*/ 164145 h 319221"/>
                            <a:gd name="connsiteX5" fmla="*/ 318412 w 2916891"/>
                            <a:gd name="connsiteY5" fmla="*/ 221295 h 319221"/>
                            <a:gd name="connsiteX6" fmla="*/ 330319 w 2916891"/>
                            <a:gd name="connsiteY6" fmla="*/ 183195 h 319221"/>
                            <a:gd name="connsiteX7" fmla="*/ 525581 w 2916891"/>
                            <a:gd name="connsiteY7" fmla="*/ 187958 h 319221"/>
                            <a:gd name="connsiteX8" fmla="*/ 549394 w 2916891"/>
                            <a:gd name="connsiteY8" fmla="*/ 318927 h 319221"/>
                            <a:gd name="connsiteX9" fmla="*/ 587494 w 2916891"/>
                            <a:gd name="connsiteY9" fmla="*/ 2220 h 319221"/>
                            <a:gd name="connsiteX10" fmla="*/ 606544 w 2916891"/>
                            <a:gd name="connsiteY10" fmla="*/ 268920 h 319221"/>
                            <a:gd name="connsiteX11" fmla="*/ 632737 w 2916891"/>
                            <a:gd name="connsiteY11" fmla="*/ 35558 h 319221"/>
                            <a:gd name="connsiteX12" fmla="*/ 658931 w 2916891"/>
                            <a:gd name="connsiteY12" fmla="*/ 273683 h 319221"/>
                            <a:gd name="connsiteX13" fmla="*/ 680362 w 2916891"/>
                            <a:gd name="connsiteY13" fmla="*/ 118902 h 319221"/>
                            <a:gd name="connsiteX14" fmla="*/ 716081 w 2916891"/>
                            <a:gd name="connsiteY14" fmla="*/ 195102 h 319221"/>
                            <a:gd name="connsiteX15" fmla="*/ 754181 w 2916891"/>
                            <a:gd name="connsiteY15" fmla="*/ 195102 h 319221"/>
                            <a:gd name="connsiteX16" fmla="*/ 1461412 w 2916891"/>
                            <a:gd name="connsiteY16" fmla="*/ 195101 h 319221"/>
                            <a:gd name="connsiteX17" fmla="*/ 1489987 w 2916891"/>
                            <a:gd name="connsiteY17" fmla="*/ 102233 h 319221"/>
                            <a:gd name="connsiteX18" fmla="*/ 1518188 w 2916891"/>
                            <a:gd name="connsiteY18" fmla="*/ 247489 h 319221"/>
                            <a:gd name="connsiteX19" fmla="*/ 1520944 w 2916891"/>
                            <a:gd name="connsiteY19" fmla="*/ 68895 h 319221"/>
                            <a:gd name="connsiteX20" fmla="*/ 1551900 w 2916891"/>
                            <a:gd name="connsiteY20" fmla="*/ 266539 h 319221"/>
                            <a:gd name="connsiteX21" fmla="*/ 1556662 w 2916891"/>
                            <a:gd name="connsiteY21" fmla="*/ 116520 h 319221"/>
                            <a:gd name="connsiteX22" fmla="*/ 1580475 w 2916891"/>
                            <a:gd name="connsiteY22" fmla="*/ 197483 h 319221"/>
                            <a:gd name="connsiteX23" fmla="*/ 1601907 w 2916891"/>
                            <a:gd name="connsiteY23" fmla="*/ 192720 h 319221"/>
                            <a:gd name="connsiteX24" fmla="*/ 1742400 w 2916891"/>
                            <a:gd name="connsiteY24" fmla="*/ 195102 h 319221"/>
                            <a:gd name="connsiteX25" fmla="*/ 1768594 w 2916891"/>
                            <a:gd name="connsiteY25" fmla="*/ 159383 h 319221"/>
                            <a:gd name="connsiteX26" fmla="*/ 1782881 w 2916891"/>
                            <a:gd name="connsiteY26" fmla="*/ 223677 h 319221"/>
                            <a:gd name="connsiteX27" fmla="*/ 1809075 w 2916891"/>
                            <a:gd name="connsiteY27" fmla="*/ 173670 h 319221"/>
                            <a:gd name="connsiteX28" fmla="*/ 1823362 w 2916891"/>
                            <a:gd name="connsiteY28" fmla="*/ 221295 h 319221"/>
                            <a:gd name="connsiteX29" fmla="*/ 1842412 w 2916891"/>
                            <a:gd name="connsiteY29" fmla="*/ 176052 h 319221"/>
                            <a:gd name="connsiteX30" fmla="*/ 1856700 w 2916891"/>
                            <a:gd name="connsiteY30" fmla="*/ 199864 h 319221"/>
                            <a:gd name="connsiteX31" fmla="*/ 1901943 w 2916891"/>
                            <a:gd name="connsiteY31" fmla="*/ 187958 h 319221"/>
                            <a:gd name="connsiteX32" fmla="*/ 1935282 w 2916891"/>
                            <a:gd name="connsiteY32" fmla="*/ 183196 h 319221"/>
                            <a:gd name="connsiteX33" fmla="*/ 2916891 w 2916891"/>
                            <a:gd name="connsiteY33" fmla="*/ 188320 h 319221"/>
                            <a:gd name="connsiteX0" fmla="*/ 0 w 2916891"/>
                            <a:gd name="connsiteY0" fmla="*/ 198517 h 319221"/>
                            <a:gd name="connsiteX1" fmla="*/ 270787 w 2916891"/>
                            <a:gd name="connsiteY1" fmla="*/ 195101 h 319221"/>
                            <a:gd name="connsiteX2" fmla="*/ 285075 w 2916891"/>
                            <a:gd name="connsiteY2" fmla="*/ 168908 h 319221"/>
                            <a:gd name="connsiteX3" fmla="*/ 296981 w 2916891"/>
                            <a:gd name="connsiteY3" fmla="*/ 214152 h 319221"/>
                            <a:gd name="connsiteX4" fmla="*/ 304125 w 2916891"/>
                            <a:gd name="connsiteY4" fmla="*/ 164145 h 319221"/>
                            <a:gd name="connsiteX5" fmla="*/ 318412 w 2916891"/>
                            <a:gd name="connsiteY5" fmla="*/ 221295 h 319221"/>
                            <a:gd name="connsiteX6" fmla="*/ 330319 w 2916891"/>
                            <a:gd name="connsiteY6" fmla="*/ 183195 h 319221"/>
                            <a:gd name="connsiteX7" fmla="*/ 525581 w 2916891"/>
                            <a:gd name="connsiteY7" fmla="*/ 187958 h 319221"/>
                            <a:gd name="connsiteX8" fmla="*/ 549394 w 2916891"/>
                            <a:gd name="connsiteY8" fmla="*/ 318927 h 319221"/>
                            <a:gd name="connsiteX9" fmla="*/ 587494 w 2916891"/>
                            <a:gd name="connsiteY9" fmla="*/ 2220 h 319221"/>
                            <a:gd name="connsiteX10" fmla="*/ 606544 w 2916891"/>
                            <a:gd name="connsiteY10" fmla="*/ 268920 h 319221"/>
                            <a:gd name="connsiteX11" fmla="*/ 632737 w 2916891"/>
                            <a:gd name="connsiteY11" fmla="*/ 35558 h 319221"/>
                            <a:gd name="connsiteX12" fmla="*/ 658931 w 2916891"/>
                            <a:gd name="connsiteY12" fmla="*/ 273683 h 319221"/>
                            <a:gd name="connsiteX13" fmla="*/ 680362 w 2916891"/>
                            <a:gd name="connsiteY13" fmla="*/ 118902 h 319221"/>
                            <a:gd name="connsiteX14" fmla="*/ 716081 w 2916891"/>
                            <a:gd name="connsiteY14" fmla="*/ 195102 h 319221"/>
                            <a:gd name="connsiteX15" fmla="*/ 754181 w 2916891"/>
                            <a:gd name="connsiteY15" fmla="*/ 195102 h 319221"/>
                            <a:gd name="connsiteX16" fmla="*/ 1461412 w 2916891"/>
                            <a:gd name="connsiteY16" fmla="*/ 195101 h 319221"/>
                            <a:gd name="connsiteX17" fmla="*/ 1489987 w 2916891"/>
                            <a:gd name="connsiteY17" fmla="*/ 102233 h 319221"/>
                            <a:gd name="connsiteX18" fmla="*/ 1518188 w 2916891"/>
                            <a:gd name="connsiteY18" fmla="*/ 247489 h 319221"/>
                            <a:gd name="connsiteX19" fmla="*/ 1541025 w 2916891"/>
                            <a:gd name="connsiteY19" fmla="*/ 62222 h 319221"/>
                            <a:gd name="connsiteX20" fmla="*/ 1551900 w 2916891"/>
                            <a:gd name="connsiteY20" fmla="*/ 266539 h 319221"/>
                            <a:gd name="connsiteX21" fmla="*/ 1556662 w 2916891"/>
                            <a:gd name="connsiteY21" fmla="*/ 116520 h 319221"/>
                            <a:gd name="connsiteX22" fmla="*/ 1580475 w 2916891"/>
                            <a:gd name="connsiteY22" fmla="*/ 197483 h 319221"/>
                            <a:gd name="connsiteX23" fmla="*/ 1601907 w 2916891"/>
                            <a:gd name="connsiteY23" fmla="*/ 192720 h 319221"/>
                            <a:gd name="connsiteX24" fmla="*/ 1742400 w 2916891"/>
                            <a:gd name="connsiteY24" fmla="*/ 195102 h 319221"/>
                            <a:gd name="connsiteX25" fmla="*/ 1768594 w 2916891"/>
                            <a:gd name="connsiteY25" fmla="*/ 159383 h 319221"/>
                            <a:gd name="connsiteX26" fmla="*/ 1782881 w 2916891"/>
                            <a:gd name="connsiteY26" fmla="*/ 223677 h 319221"/>
                            <a:gd name="connsiteX27" fmla="*/ 1809075 w 2916891"/>
                            <a:gd name="connsiteY27" fmla="*/ 173670 h 319221"/>
                            <a:gd name="connsiteX28" fmla="*/ 1823362 w 2916891"/>
                            <a:gd name="connsiteY28" fmla="*/ 221295 h 319221"/>
                            <a:gd name="connsiteX29" fmla="*/ 1842412 w 2916891"/>
                            <a:gd name="connsiteY29" fmla="*/ 176052 h 319221"/>
                            <a:gd name="connsiteX30" fmla="*/ 1856700 w 2916891"/>
                            <a:gd name="connsiteY30" fmla="*/ 199864 h 319221"/>
                            <a:gd name="connsiteX31" fmla="*/ 1901943 w 2916891"/>
                            <a:gd name="connsiteY31" fmla="*/ 187958 h 319221"/>
                            <a:gd name="connsiteX32" fmla="*/ 1935282 w 2916891"/>
                            <a:gd name="connsiteY32" fmla="*/ 183196 h 319221"/>
                            <a:gd name="connsiteX33" fmla="*/ 2916891 w 2916891"/>
                            <a:gd name="connsiteY33" fmla="*/ 188320 h 319221"/>
                            <a:gd name="connsiteX0" fmla="*/ 0 w 2916891"/>
                            <a:gd name="connsiteY0" fmla="*/ 198517 h 319221"/>
                            <a:gd name="connsiteX1" fmla="*/ 270787 w 2916891"/>
                            <a:gd name="connsiteY1" fmla="*/ 195101 h 319221"/>
                            <a:gd name="connsiteX2" fmla="*/ 285075 w 2916891"/>
                            <a:gd name="connsiteY2" fmla="*/ 168908 h 319221"/>
                            <a:gd name="connsiteX3" fmla="*/ 296981 w 2916891"/>
                            <a:gd name="connsiteY3" fmla="*/ 214152 h 319221"/>
                            <a:gd name="connsiteX4" fmla="*/ 304125 w 2916891"/>
                            <a:gd name="connsiteY4" fmla="*/ 164145 h 319221"/>
                            <a:gd name="connsiteX5" fmla="*/ 318412 w 2916891"/>
                            <a:gd name="connsiteY5" fmla="*/ 221295 h 319221"/>
                            <a:gd name="connsiteX6" fmla="*/ 330319 w 2916891"/>
                            <a:gd name="connsiteY6" fmla="*/ 183195 h 319221"/>
                            <a:gd name="connsiteX7" fmla="*/ 525581 w 2916891"/>
                            <a:gd name="connsiteY7" fmla="*/ 187958 h 319221"/>
                            <a:gd name="connsiteX8" fmla="*/ 549394 w 2916891"/>
                            <a:gd name="connsiteY8" fmla="*/ 318927 h 319221"/>
                            <a:gd name="connsiteX9" fmla="*/ 587494 w 2916891"/>
                            <a:gd name="connsiteY9" fmla="*/ 2220 h 319221"/>
                            <a:gd name="connsiteX10" fmla="*/ 606544 w 2916891"/>
                            <a:gd name="connsiteY10" fmla="*/ 268920 h 319221"/>
                            <a:gd name="connsiteX11" fmla="*/ 632737 w 2916891"/>
                            <a:gd name="connsiteY11" fmla="*/ 35558 h 319221"/>
                            <a:gd name="connsiteX12" fmla="*/ 658931 w 2916891"/>
                            <a:gd name="connsiteY12" fmla="*/ 273683 h 319221"/>
                            <a:gd name="connsiteX13" fmla="*/ 680362 w 2916891"/>
                            <a:gd name="connsiteY13" fmla="*/ 118902 h 319221"/>
                            <a:gd name="connsiteX14" fmla="*/ 716081 w 2916891"/>
                            <a:gd name="connsiteY14" fmla="*/ 195102 h 319221"/>
                            <a:gd name="connsiteX15" fmla="*/ 754181 w 2916891"/>
                            <a:gd name="connsiteY15" fmla="*/ 195102 h 319221"/>
                            <a:gd name="connsiteX16" fmla="*/ 1461412 w 2916891"/>
                            <a:gd name="connsiteY16" fmla="*/ 195101 h 319221"/>
                            <a:gd name="connsiteX17" fmla="*/ 1500908 w 2916891"/>
                            <a:gd name="connsiteY17" fmla="*/ 131028 h 319221"/>
                            <a:gd name="connsiteX18" fmla="*/ 1489987 w 2916891"/>
                            <a:gd name="connsiteY18" fmla="*/ 102233 h 319221"/>
                            <a:gd name="connsiteX19" fmla="*/ 1518188 w 2916891"/>
                            <a:gd name="connsiteY19" fmla="*/ 247489 h 319221"/>
                            <a:gd name="connsiteX20" fmla="*/ 1541025 w 2916891"/>
                            <a:gd name="connsiteY20" fmla="*/ 62222 h 319221"/>
                            <a:gd name="connsiteX21" fmla="*/ 1551900 w 2916891"/>
                            <a:gd name="connsiteY21" fmla="*/ 266539 h 319221"/>
                            <a:gd name="connsiteX22" fmla="*/ 1556662 w 2916891"/>
                            <a:gd name="connsiteY22" fmla="*/ 116520 h 319221"/>
                            <a:gd name="connsiteX23" fmla="*/ 1580475 w 2916891"/>
                            <a:gd name="connsiteY23" fmla="*/ 197483 h 319221"/>
                            <a:gd name="connsiteX24" fmla="*/ 1601907 w 2916891"/>
                            <a:gd name="connsiteY24" fmla="*/ 192720 h 319221"/>
                            <a:gd name="connsiteX25" fmla="*/ 1742400 w 2916891"/>
                            <a:gd name="connsiteY25" fmla="*/ 195102 h 319221"/>
                            <a:gd name="connsiteX26" fmla="*/ 1768594 w 2916891"/>
                            <a:gd name="connsiteY26" fmla="*/ 159383 h 319221"/>
                            <a:gd name="connsiteX27" fmla="*/ 1782881 w 2916891"/>
                            <a:gd name="connsiteY27" fmla="*/ 223677 h 319221"/>
                            <a:gd name="connsiteX28" fmla="*/ 1809075 w 2916891"/>
                            <a:gd name="connsiteY28" fmla="*/ 173670 h 319221"/>
                            <a:gd name="connsiteX29" fmla="*/ 1823362 w 2916891"/>
                            <a:gd name="connsiteY29" fmla="*/ 221295 h 319221"/>
                            <a:gd name="connsiteX30" fmla="*/ 1842412 w 2916891"/>
                            <a:gd name="connsiteY30" fmla="*/ 176052 h 319221"/>
                            <a:gd name="connsiteX31" fmla="*/ 1856700 w 2916891"/>
                            <a:gd name="connsiteY31" fmla="*/ 199864 h 319221"/>
                            <a:gd name="connsiteX32" fmla="*/ 1901943 w 2916891"/>
                            <a:gd name="connsiteY32" fmla="*/ 187958 h 319221"/>
                            <a:gd name="connsiteX33" fmla="*/ 1935282 w 2916891"/>
                            <a:gd name="connsiteY33" fmla="*/ 183196 h 319221"/>
                            <a:gd name="connsiteX34" fmla="*/ 2916891 w 2916891"/>
                            <a:gd name="connsiteY34" fmla="*/ 188320 h 319221"/>
                            <a:gd name="connsiteX0" fmla="*/ 0 w 2916891"/>
                            <a:gd name="connsiteY0" fmla="*/ 198517 h 319221"/>
                            <a:gd name="connsiteX1" fmla="*/ 270787 w 2916891"/>
                            <a:gd name="connsiteY1" fmla="*/ 195101 h 319221"/>
                            <a:gd name="connsiteX2" fmla="*/ 285075 w 2916891"/>
                            <a:gd name="connsiteY2" fmla="*/ 168908 h 319221"/>
                            <a:gd name="connsiteX3" fmla="*/ 296981 w 2916891"/>
                            <a:gd name="connsiteY3" fmla="*/ 214152 h 319221"/>
                            <a:gd name="connsiteX4" fmla="*/ 304125 w 2916891"/>
                            <a:gd name="connsiteY4" fmla="*/ 164145 h 319221"/>
                            <a:gd name="connsiteX5" fmla="*/ 318412 w 2916891"/>
                            <a:gd name="connsiteY5" fmla="*/ 221295 h 319221"/>
                            <a:gd name="connsiteX6" fmla="*/ 330319 w 2916891"/>
                            <a:gd name="connsiteY6" fmla="*/ 183195 h 319221"/>
                            <a:gd name="connsiteX7" fmla="*/ 525581 w 2916891"/>
                            <a:gd name="connsiteY7" fmla="*/ 187958 h 319221"/>
                            <a:gd name="connsiteX8" fmla="*/ 549394 w 2916891"/>
                            <a:gd name="connsiteY8" fmla="*/ 318927 h 319221"/>
                            <a:gd name="connsiteX9" fmla="*/ 587494 w 2916891"/>
                            <a:gd name="connsiteY9" fmla="*/ 2220 h 319221"/>
                            <a:gd name="connsiteX10" fmla="*/ 606544 w 2916891"/>
                            <a:gd name="connsiteY10" fmla="*/ 268920 h 319221"/>
                            <a:gd name="connsiteX11" fmla="*/ 632737 w 2916891"/>
                            <a:gd name="connsiteY11" fmla="*/ 35558 h 319221"/>
                            <a:gd name="connsiteX12" fmla="*/ 658931 w 2916891"/>
                            <a:gd name="connsiteY12" fmla="*/ 273683 h 319221"/>
                            <a:gd name="connsiteX13" fmla="*/ 680362 w 2916891"/>
                            <a:gd name="connsiteY13" fmla="*/ 118902 h 319221"/>
                            <a:gd name="connsiteX14" fmla="*/ 716081 w 2916891"/>
                            <a:gd name="connsiteY14" fmla="*/ 195102 h 319221"/>
                            <a:gd name="connsiteX15" fmla="*/ 754181 w 2916891"/>
                            <a:gd name="connsiteY15" fmla="*/ 195102 h 319221"/>
                            <a:gd name="connsiteX16" fmla="*/ 1461412 w 2916891"/>
                            <a:gd name="connsiteY16" fmla="*/ 195101 h 319221"/>
                            <a:gd name="connsiteX17" fmla="*/ 1500908 w 2916891"/>
                            <a:gd name="connsiteY17" fmla="*/ 131028 h 319221"/>
                            <a:gd name="connsiteX18" fmla="*/ 1489987 w 2916891"/>
                            <a:gd name="connsiteY18" fmla="*/ 102233 h 319221"/>
                            <a:gd name="connsiteX19" fmla="*/ 1518188 w 2916891"/>
                            <a:gd name="connsiteY19" fmla="*/ 247489 h 319221"/>
                            <a:gd name="connsiteX20" fmla="*/ 1541025 w 2916891"/>
                            <a:gd name="connsiteY20" fmla="*/ 62222 h 319221"/>
                            <a:gd name="connsiteX21" fmla="*/ 1551900 w 2916891"/>
                            <a:gd name="connsiteY21" fmla="*/ 266539 h 319221"/>
                            <a:gd name="connsiteX22" fmla="*/ 1556662 w 2916891"/>
                            <a:gd name="connsiteY22" fmla="*/ 116520 h 319221"/>
                            <a:gd name="connsiteX23" fmla="*/ 1580475 w 2916891"/>
                            <a:gd name="connsiteY23" fmla="*/ 197483 h 319221"/>
                            <a:gd name="connsiteX24" fmla="*/ 1601907 w 2916891"/>
                            <a:gd name="connsiteY24" fmla="*/ 192720 h 319221"/>
                            <a:gd name="connsiteX25" fmla="*/ 1742400 w 2916891"/>
                            <a:gd name="connsiteY25" fmla="*/ 195102 h 319221"/>
                            <a:gd name="connsiteX26" fmla="*/ 1768594 w 2916891"/>
                            <a:gd name="connsiteY26" fmla="*/ 159383 h 319221"/>
                            <a:gd name="connsiteX27" fmla="*/ 1782881 w 2916891"/>
                            <a:gd name="connsiteY27" fmla="*/ 223677 h 319221"/>
                            <a:gd name="connsiteX28" fmla="*/ 1809075 w 2916891"/>
                            <a:gd name="connsiteY28" fmla="*/ 173670 h 319221"/>
                            <a:gd name="connsiteX29" fmla="*/ 1823362 w 2916891"/>
                            <a:gd name="connsiteY29" fmla="*/ 221295 h 319221"/>
                            <a:gd name="connsiteX30" fmla="*/ 1842412 w 2916891"/>
                            <a:gd name="connsiteY30" fmla="*/ 176052 h 319221"/>
                            <a:gd name="connsiteX31" fmla="*/ 1856700 w 2916891"/>
                            <a:gd name="connsiteY31" fmla="*/ 199864 h 319221"/>
                            <a:gd name="connsiteX32" fmla="*/ 1901943 w 2916891"/>
                            <a:gd name="connsiteY32" fmla="*/ 187958 h 319221"/>
                            <a:gd name="connsiteX33" fmla="*/ 1935282 w 2916891"/>
                            <a:gd name="connsiteY33" fmla="*/ 183196 h 319221"/>
                            <a:gd name="connsiteX34" fmla="*/ 2916891 w 2916891"/>
                            <a:gd name="connsiteY34" fmla="*/ 188320 h 319221"/>
                            <a:gd name="connsiteX0" fmla="*/ 0 w 2916891"/>
                            <a:gd name="connsiteY0" fmla="*/ 198517 h 319221"/>
                            <a:gd name="connsiteX1" fmla="*/ 270787 w 2916891"/>
                            <a:gd name="connsiteY1" fmla="*/ 195101 h 319221"/>
                            <a:gd name="connsiteX2" fmla="*/ 285075 w 2916891"/>
                            <a:gd name="connsiteY2" fmla="*/ 168908 h 319221"/>
                            <a:gd name="connsiteX3" fmla="*/ 296981 w 2916891"/>
                            <a:gd name="connsiteY3" fmla="*/ 214152 h 319221"/>
                            <a:gd name="connsiteX4" fmla="*/ 304125 w 2916891"/>
                            <a:gd name="connsiteY4" fmla="*/ 164145 h 319221"/>
                            <a:gd name="connsiteX5" fmla="*/ 318412 w 2916891"/>
                            <a:gd name="connsiteY5" fmla="*/ 221295 h 319221"/>
                            <a:gd name="connsiteX6" fmla="*/ 330319 w 2916891"/>
                            <a:gd name="connsiteY6" fmla="*/ 183195 h 319221"/>
                            <a:gd name="connsiteX7" fmla="*/ 525581 w 2916891"/>
                            <a:gd name="connsiteY7" fmla="*/ 187958 h 319221"/>
                            <a:gd name="connsiteX8" fmla="*/ 549394 w 2916891"/>
                            <a:gd name="connsiteY8" fmla="*/ 318927 h 319221"/>
                            <a:gd name="connsiteX9" fmla="*/ 587494 w 2916891"/>
                            <a:gd name="connsiteY9" fmla="*/ 2220 h 319221"/>
                            <a:gd name="connsiteX10" fmla="*/ 606544 w 2916891"/>
                            <a:gd name="connsiteY10" fmla="*/ 268920 h 319221"/>
                            <a:gd name="connsiteX11" fmla="*/ 632737 w 2916891"/>
                            <a:gd name="connsiteY11" fmla="*/ 35558 h 319221"/>
                            <a:gd name="connsiteX12" fmla="*/ 658931 w 2916891"/>
                            <a:gd name="connsiteY12" fmla="*/ 273683 h 319221"/>
                            <a:gd name="connsiteX13" fmla="*/ 680362 w 2916891"/>
                            <a:gd name="connsiteY13" fmla="*/ 118902 h 319221"/>
                            <a:gd name="connsiteX14" fmla="*/ 716081 w 2916891"/>
                            <a:gd name="connsiteY14" fmla="*/ 195102 h 319221"/>
                            <a:gd name="connsiteX15" fmla="*/ 754181 w 2916891"/>
                            <a:gd name="connsiteY15" fmla="*/ 195102 h 319221"/>
                            <a:gd name="connsiteX16" fmla="*/ 1461412 w 2916891"/>
                            <a:gd name="connsiteY16" fmla="*/ 195101 h 319221"/>
                            <a:gd name="connsiteX17" fmla="*/ 1500908 w 2916891"/>
                            <a:gd name="connsiteY17" fmla="*/ 131028 h 319221"/>
                            <a:gd name="connsiteX18" fmla="*/ 1510068 w 2916891"/>
                            <a:gd name="connsiteY18" fmla="*/ 115580 h 319221"/>
                            <a:gd name="connsiteX19" fmla="*/ 1518188 w 2916891"/>
                            <a:gd name="connsiteY19" fmla="*/ 247489 h 319221"/>
                            <a:gd name="connsiteX20" fmla="*/ 1541025 w 2916891"/>
                            <a:gd name="connsiteY20" fmla="*/ 62222 h 319221"/>
                            <a:gd name="connsiteX21" fmla="*/ 1551900 w 2916891"/>
                            <a:gd name="connsiteY21" fmla="*/ 266539 h 319221"/>
                            <a:gd name="connsiteX22" fmla="*/ 1556662 w 2916891"/>
                            <a:gd name="connsiteY22" fmla="*/ 116520 h 319221"/>
                            <a:gd name="connsiteX23" fmla="*/ 1580475 w 2916891"/>
                            <a:gd name="connsiteY23" fmla="*/ 197483 h 319221"/>
                            <a:gd name="connsiteX24" fmla="*/ 1601907 w 2916891"/>
                            <a:gd name="connsiteY24" fmla="*/ 192720 h 319221"/>
                            <a:gd name="connsiteX25" fmla="*/ 1742400 w 2916891"/>
                            <a:gd name="connsiteY25" fmla="*/ 195102 h 319221"/>
                            <a:gd name="connsiteX26" fmla="*/ 1768594 w 2916891"/>
                            <a:gd name="connsiteY26" fmla="*/ 159383 h 319221"/>
                            <a:gd name="connsiteX27" fmla="*/ 1782881 w 2916891"/>
                            <a:gd name="connsiteY27" fmla="*/ 223677 h 319221"/>
                            <a:gd name="connsiteX28" fmla="*/ 1809075 w 2916891"/>
                            <a:gd name="connsiteY28" fmla="*/ 173670 h 319221"/>
                            <a:gd name="connsiteX29" fmla="*/ 1823362 w 2916891"/>
                            <a:gd name="connsiteY29" fmla="*/ 221295 h 319221"/>
                            <a:gd name="connsiteX30" fmla="*/ 1842412 w 2916891"/>
                            <a:gd name="connsiteY30" fmla="*/ 176052 h 319221"/>
                            <a:gd name="connsiteX31" fmla="*/ 1856700 w 2916891"/>
                            <a:gd name="connsiteY31" fmla="*/ 199864 h 319221"/>
                            <a:gd name="connsiteX32" fmla="*/ 1901943 w 2916891"/>
                            <a:gd name="connsiteY32" fmla="*/ 187958 h 319221"/>
                            <a:gd name="connsiteX33" fmla="*/ 1935282 w 2916891"/>
                            <a:gd name="connsiteY33" fmla="*/ 183196 h 319221"/>
                            <a:gd name="connsiteX34" fmla="*/ 2916891 w 2916891"/>
                            <a:gd name="connsiteY34" fmla="*/ 188320 h 319221"/>
                            <a:gd name="connsiteX0" fmla="*/ 0 w 2916891"/>
                            <a:gd name="connsiteY0" fmla="*/ 198517 h 319221"/>
                            <a:gd name="connsiteX1" fmla="*/ 270787 w 2916891"/>
                            <a:gd name="connsiteY1" fmla="*/ 195101 h 319221"/>
                            <a:gd name="connsiteX2" fmla="*/ 285075 w 2916891"/>
                            <a:gd name="connsiteY2" fmla="*/ 168908 h 319221"/>
                            <a:gd name="connsiteX3" fmla="*/ 296981 w 2916891"/>
                            <a:gd name="connsiteY3" fmla="*/ 214152 h 319221"/>
                            <a:gd name="connsiteX4" fmla="*/ 304125 w 2916891"/>
                            <a:gd name="connsiteY4" fmla="*/ 164145 h 319221"/>
                            <a:gd name="connsiteX5" fmla="*/ 318412 w 2916891"/>
                            <a:gd name="connsiteY5" fmla="*/ 221295 h 319221"/>
                            <a:gd name="connsiteX6" fmla="*/ 330319 w 2916891"/>
                            <a:gd name="connsiteY6" fmla="*/ 183195 h 319221"/>
                            <a:gd name="connsiteX7" fmla="*/ 525581 w 2916891"/>
                            <a:gd name="connsiteY7" fmla="*/ 187958 h 319221"/>
                            <a:gd name="connsiteX8" fmla="*/ 549394 w 2916891"/>
                            <a:gd name="connsiteY8" fmla="*/ 318927 h 319221"/>
                            <a:gd name="connsiteX9" fmla="*/ 587494 w 2916891"/>
                            <a:gd name="connsiteY9" fmla="*/ 2220 h 319221"/>
                            <a:gd name="connsiteX10" fmla="*/ 606544 w 2916891"/>
                            <a:gd name="connsiteY10" fmla="*/ 268920 h 319221"/>
                            <a:gd name="connsiteX11" fmla="*/ 632737 w 2916891"/>
                            <a:gd name="connsiteY11" fmla="*/ 35558 h 319221"/>
                            <a:gd name="connsiteX12" fmla="*/ 658931 w 2916891"/>
                            <a:gd name="connsiteY12" fmla="*/ 273683 h 319221"/>
                            <a:gd name="connsiteX13" fmla="*/ 680362 w 2916891"/>
                            <a:gd name="connsiteY13" fmla="*/ 118902 h 319221"/>
                            <a:gd name="connsiteX14" fmla="*/ 716081 w 2916891"/>
                            <a:gd name="connsiteY14" fmla="*/ 195102 h 319221"/>
                            <a:gd name="connsiteX15" fmla="*/ 754181 w 2916891"/>
                            <a:gd name="connsiteY15" fmla="*/ 195102 h 319221"/>
                            <a:gd name="connsiteX16" fmla="*/ 1461412 w 2916891"/>
                            <a:gd name="connsiteY16" fmla="*/ 195101 h 319221"/>
                            <a:gd name="connsiteX17" fmla="*/ 1492302 w 2916891"/>
                            <a:gd name="connsiteY17" fmla="*/ 137701 h 319221"/>
                            <a:gd name="connsiteX18" fmla="*/ 1510068 w 2916891"/>
                            <a:gd name="connsiteY18" fmla="*/ 115580 h 319221"/>
                            <a:gd name="connsiteX19" fmla="*/ 1518188 w 2916891"/>
                            <a:gd name="connsiteY19" fmla="*/ 247489 h 319221"/>
                            <a:gd name="connsiteX20" fmla="*/ 1541025 w 2916891"/>
                            <a:gd name="connsiteY20" fmla="*/ 62222 h 319221"/>
                            <a:gd name="connsiteX21" fmla="*/ 1551900 w 2916891"/>
                            <a:gd name="connsiteY21" fmla="*/ 266539 h 319221"/>
                            <a:gd name="connsiteX22" fmla="*/ 1556662 w 2916891"/>
                            <a:gd name="connsiteY22" fmla="*/ 116520 h 319221"/>
                            <a:gd name="connsiteX23" fmla="*/ 1580475 w 2916891"/>
                            <a:gd name="connsiteY23" fmla="*/ 197483 h 319221"/>
                            <a:gd name="connsiteX24" fmla="*/ 1601907 w 2916891"/>
                            <a:gd name="connsiteY24" fmla="*/ 192720 h 319221"/>
                            <a:gd name="connsiteX25" fmla="*/ 1742400 w 2916891"/>
                            <a:gd name="connsiteY25" fmla="*/ 195102 h 319221"/>
                            <a:gd name="connsiteX26" fmla="*/ 1768594 w 2916891"/>
                            <a:gd name="connsiteY26" fmla="*/ 159383 h 319221"/>
                            <a:gd name="connsiteX27" fmla="*/ 1782881 w 2916891"/>
                            <a:gd name="connsiteY27" fmla="*/ 223677 h 319221"/>
                            <a:gd name="connsiteX28" fmla="*/ 1809075 w 2916891"/>
                            <a:gd name="connsiteY28" fmla="*/ 173670 h 319221"/>
                            <a:gd name="connsiteX29" fmla="*/ 1823362 w 2916891"/>
                            <a:gd name="connsiteY29" fmla="*/ 221295 h 319221"/>
                            <a:gd name="connsiteX30" fmla="*/ 1842412 w 2916891"/>
                            <a:gd name="connsiteY30" fmla="*/ 176052 h 319221"/>
                            <a:gd name="connsiteX31" fmla="*/ 1856700 w 2916891"/>
                            <a:gd name="connsiteY31" fmla="*/ 199864 h 319221"/>
                            <a:gd name="connsiteX32" fmla="*/ 1901943 w 2916891"/>
                            <a:gd name="connsiteY32" fmla="*/ 187958 h 319221"/>
                            <a:gd name="connsiteX33" fmla="*/ 1935282 w 2916891"/>
                            <a:gd name="connsiteY33" fmla="*/ 183196 h 319221"/>
                            <a:gd name="connsiteX34" fmla="*/ 2916891 w 2916891"/>
                            <a:gd name="connsiteY34" fmla="*/ 188320 h 319221"/>
                            <a:gd name="connsiteX0" fmla="*/ 0 w 2916891"/>
                            <a:gd name="connsiteY0" fmla="*/ 198517 h 319221"/>
                            <a:gd name="connsiteX1" fmla="*/ 270787 w 2916891"/>
                            <a:gd name="connsiteY1" fmla="*/ 195101 h 319221"/>
                            <a:gd name="connsiteX2" fmla="*/ 285075 w 2916891"/>
                            <a:gd name="connsiteY2" fmla="*/ 168908 h 319221"/>
                            <a:gd name="connsiteX3" fmla="*/ 296981 w 2916891"/>
                            <a:gd name="connsiteY3" fmla="*/ 214152 h 319221"/>
                            <a:gd name="connsiteX4" fmla="*/ 304125 w 2916891"/>
                            <a:gd name="connsiteY4" fmla="*/ 164145 h 319221"/>
                            <a:gd name="connsiteX5" fmla="*/ 318412 w 2916891"/>
                            <a:gd name="connsiteY5" fmla="*/ 221295 h 319221"/>
                            <a:gd name="connsiteX6" fmla="*/ 330319 w 2916891"/>
                            <a:gd name="connsiteY6" fmla="*/ 183195 h 319221"/>
                            <a:gd name="connsiteX7" fmla="*/ 525581 w 2916891"/>
                            <a:gd name="connsiteY7" fmla="*/ 187958 h 319221"/>
                            <a:gd name="connsiteX8" fmla="*/ 549394 w 2916891"/>
                            <a:gd name="connsiteY8" fmla="*/ 318927 h 319221"/>
                            <a:gd name="connsiteX9" fmla="*/ 587494 w 2916891"/>
                            <a:gd name="connsiteY9" fmla="*/ 2220 h 319221"/>
                            <a:gd name="connsiteX10" fmla="*/ 606544 w 2916891"/>
                            <a:gd name="connsiteY10" fmla="*/ 268920 h 319221"/>
                            <a:gd name="connsiteX11" fmla="*/ 632737 w 2916891"/>
                            <a:gd name="connsiteY11" fmla="*/ 35558 h 319221"/>
                            <a:gd name="connsiteX12" fmla="*/ 658931 w 2916891"/>
                            <a:gd name="connsiteY12" fmla="*/ 273683 h 319221"/>
                            <a:gd name="connsiteX13" fmla="*/ 680362 w 2916891"/>
                            <a:gd name="connsiteY13" fmla="*/ 118902 h 319221"/>
                            <a:gd name="connsiteX14" fmla="*/ 716081 w 2916891"/>
                            <a:gd name="connsiteY14" fmla="*/ 195102 h 319221"/>
                            <a:gd name="connsiteX15" fmla="*/ 754181 w 2916891"/>
                            <a:gd name="connsiteY15" fmla="*/ 195102 h 319221"/>
                            <a:gd name="connsiteX16" fmla="*/ 1470018 w 2916891"/>
                            <a:gd name="connsiteY16" fmla="*/ 188428 h 319221"/>
                            <a:gd name="connsiteX17" fmla="*/ 1492302 w 2916891"/>
                            <a:gd name="connsiteY17" fmla="*/ 137701 h 319221"/>
                            <a:gd name="connsiteX18" fmla="*/ 1510068 w 2916891"/>
                            <a:gd name="connsiteY18" fmla="*/ 115580 h 319221"/>
                            <a:gd name="connsiteX19" fmla="*/ 1518188 w 2916891"/>
                            <a:gd name="connsiteY19" fmla="*/ 247489 h 319221"/>
                            <a:gd name="connsiteX20" fmla="*/ 1541025 w 2916891"/>
                            <a:gd name="connsiteY20" fmla="*/ 62222 h 319221"/>
                            <a:gd name="connsiteX21" fmla="*/ 1551900 w 2916891"/>
                            <a:gd name="connsiteY21" fmla="*/ 266539 h 319221"/>
                            <a:gd name="connsiteX22" fmla="*/ 1556662 w 2916891"/>
                            <a:gd name="connsiteY22" fmla="*/ 116520 h 319221"/>
                            <a:gd name="connsiteX23" fmla="*/ 1580475 w 2916891"/>
                            <a:gd name="connsiteY23" fmla="*/ 197483 h 319221"/>
                            <a:gd name="connsiteX24" fmla="*/ 1601907 w 2916891"/>
                            <a:gd name="connsiteY24" fmla="*/ 192720 h 319221"/>
                            <a:gd name="connsiteX25" fmla="*/ 1742400 w 2916891"/>
                            <a:gd name="connsiteY25" fmla="*/ 195102 h 319221"/>
                            <a:gd name="connsiteX26" fmla="*/ 1768594 w 2916891"/>
                            <a:gd name="connsiteY26" fmla="*/ 159383 h 319221"/>
                            <a:gd name="connsiteX27" fmla="*/ 1782881 w 2916891"/>
                            <a:gd name="connsiteY27" fmla="*/ 223677 h 319221"/>
                            <a:gd name="connsiteX28" fmla="*/ 1809075 w 2916891"/>
                            <a:gd name="connsiteY28" fmla="*/ 173670 h 319221"/>
                            <a:gd name="connsiteX29" fmla="*/ 1823362 w 2916891"/>
                            <a:gd name="connsiteY29" fmla="*/ 221295 h 319221"/>
                            <a:gd name="connsiteX30" fmla="*/ 1842412 w 2916891"/>
                            <a:gd name="connsiteY30" fmla="*/ 176052 h 319221"/>
                            <a:gd name="connsiteX31" fmla="*/ 1856700 w 2916891"/>
                            <a:gd name="connsiteY31" fmla="*/ 199864 h 319221"/>
                            <a:gd name="connsiteX32" fmla="*/ 1901943 w 2916891"/>
                            <a:gd name="connsiteY32" fmla="*/ 187958 h 319221"/>
                            <a:gd name="connsiteX33" fmla="*/ 1935282 w 2916891"/>
                            <a:gd name="connsiteY33" fmla="*/ 183196 h 319221"/>
                            <a:gd name="connsiteX34" fmla="*/ 2916891 w 2916891"/>
                            <a:gd name="connsiteY34" fmla="*/ 188320 h 319221"/>
                            <a:gd name="connsiteX0" fmla="*/ 0 w 2916891"/>
                            <a:gd name="connsiteY0" fmla="*/ 198517 h 319221"/>
                            <a:gd name="connsiteX1" fmla="*/ 270787 w 2916891"/>
                            <a:gd name="connsiteY1" fmla="*/ 195101 h 319221"/>
                            <a:gd name="connsiteX2" fmla="*/ 285075 w 2916891"/>
                            <a:gd name="connsiteY2" fmla="*/ 168908 h 319221"/>
                            <a:gd name="connsiteX3" fmla="*/ 296981 w 2916891"/>
                            <a:gd name="connsiteY3" fmla="*/ 214152 h 319221"/>
                            <a:gd name="connsiteX4" fmla="*/ 304125 w 2916891"/>
                            <a:gd name="connsiteY4" fmla="*/ 164145 h 319221"/>
                            <a:gd name="connsiteX5" fmla="*/ 318412 w 2916891"/>
                            <a:gd name="connsiteY5" fmla="*/ 221295 h 319221"/>
                            <a:gd name="connsiteX6" fmla="*/ 330319 w 2916891"/>
                            <a:gd name="connsiteY6" fmla="*/ 183195 h 319221"/>
                            <a:gd name="connsiteX7" fmla="*/ 525581 w 2916891"/>
                            <a:gd name="connsiteY7" fmla="*/ 187958 h 319221"/>
                            <a:gd name="connsiteX8" fmla="*/ 549394 w 2916891"/>
                            <a:gd name="connsiteY8" fmla="*/ 318927 h 319221"/>
                            <a:gd name="connsiteX9" fmla="*/ 587494 w 2916891"/>
                            <a:gd name="connsiteY9" fmla="*/ 2220 h 319221"/>
                            <a:gd name="connsiteX10" fmla="*/ 606544 w 2916891"/>
                            <a:gd name="connsiteY10" fmla="*/ 268920 h 319221"/>
                            <a:gd name="connsiteX11" fmla="*/ 632737 w 2916891"/>
                            <a:gd name="connsiteY11" fmla="*/ 35558 h 319221"/>
                            <a:gd name="connsiteX12" fmla="*/ 658931 w 2916891"/>
                            <a:gd name="connsiteY12" fmla="*/ 273683 h 319221"/>
                            <a:gd name="connsiteX13" fmla="*/ 680362 w 2916891"/>
                            <a:gd name="connsiteY13" fmla="*/ 118902 h 319221"/>
                            <a:gd name="connsiteX14" fmla="*/ 716081 w 2916891"/>
                            <a:gd name="connsiteY14" fmla="*/ 195102 h 319221"/>
                            <a:gd name="connsiteX15" fmla="*/ 754181 w 2916891"/>
                            <a:gd name="connsiteY15" fmla="*/ 195102 h 319221"/>
                            <a:gd name="connsiteX16" fmla="*/ 1470018 w 2916891"/>
                            <a:gd name="connsiteY16" fmla="*/ 188428 h 319221"/>
                            <a:gd name="connsiteX17" fmla="*/ 1492302 w 2916891"/>
                            <a:gd name="connsiteY17" fmla="*/ 137701 h 319221"/>
                            <a:gd name="connsiteX18" fmla="*/ 1510068 w 2916891"/>
                            <a:gd name="connsiteY18" fmla="*/ 115580 h 319221"/>
                            <a:gd name="connsiteX19" fmla="*/ 1518188 w 2916891"/>
                            <a:gd name="connsiteY19" fmla="*/ 247489 h 319221"/>
                            <a:gd name="connsiteX20" fmla="*/ 1541025 w 2916891"/>
                            <a:gd name="connsiteY20" fmla="*/ 62222 h 319221"/>
                            <a:gd name="connsiteX21" fmla="*/ 1551900 w 2916891"/>
                            <a:gd name="connsiteY21" fmla="*/ 266539 h 319221"/>
                            <a:gd name="connsiteX22" fmla="*/ 1565268 w 2916891"/>
                            <a:gd name="connsiteY22" fmla="*/ 109847 h 319221"/>
                            <a:gd name="connsiteX23" fmla="*/ 1580475 w 2916891"/>
                            <a:gd name="connsiteY23" fmla="*/ 197483 h 319221"/>
                            <a:gd name="connsiteX24" fmla="*/ 1601907 w 2916891"/>
                            <a:gd name="connsiteY24" fmla="*/ 192720 h 319221"/>
                            <a:gd name="connsiteX25" fmla="*/ 1742400 w 2916891"/>
                            <a:gd name="connsiteY25" fmla="*/ 195102 h 319221"/>
                            <a:gd name="connsiteX26" fmla="*/ 1768594 w 2916891"/>
                            <a:gd name="connsiteY26" fmla="*/ 159383 h 319221"/>
                            <a:gd name="connsiteX27" fmla="*/ 1782881 w 2916891"/>
                            <a:gd name="connsiteY27" fmla="*/ 223677 h 319221"/>
                            <a:gd name="connsiteX28" fmla="*/ 1809075 w 2916891"/>
                            <a:gd name="connsiteY28" fmla="*/ 173670 h 319221"/>
                            <a:gd name="connsiteX29" fmla="*/ 1823362 w 2916891"/>
                            <a:gd name="connsiteY29" fmla="*/ 221295 h 319221"/>
                            <a:gd name="connsiteX30" fmla="*/ 1842412 w 2916891"/>
                            <a:gd name="connsiteY30" fmla="*/ 176052 h 319221"/>
                            <a:gd name="connsiteX31" fmla="*/ 1856700 w 2916891"/>
                            <a:gd name="connsiteY31" fmla="*/ 199864 h 319221"/>
                            <a:gd name="connsiteX32" fmla="*/ 1901943 w 2916891"/>
                            <a:gd name="connsiteY32" fmla="*/ 187958 h 319221"/>
                            <a:gd name="connsiteX33" fmla="*/ 1935282 w 2916891"/>
                            <a:gd name="connsiteY33" fmla="*/ 183196 h 319221"/>
                            <a:gd name="connsiteX34" fmla="*/ 2916891 w 2916891"/>
                            <a:gd name="connsiteY34" fmla="*/ 188320 h 31922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  <a:cxn ang="0">
                              <a:pos x="connsiteX22" y="connsiteY22"/>
                            </a:cxn>
                            <a:cxn ang="0">
                              <a:pos x="connsiteX23" y="connsiteY23"/>
                            </a:cxn>
                            <a:cxn ang="0">
                              <a:pos x="connsiteX24" y="connsiteY24"/>
                            </a:cxn>
                            <a:cxn ang="0">
                              <a:pos x="connsiteX25" y="connsiteY25"/>
                            </a:cxn>
                            <a:cxn ang="0">
                              <a:pos x="connsiteX26" y="connsiteY26"/>
                            </a:cxn>
                            <a:cxn ang="0">
                              <a:pos x="connsiteX27" y="connsiteY27"/>
                            </a:cxn>
                            <a:cxn ang="0">
                              <a:pos x="connsiteX28" y="connsiteY28"/>
                            </a:cxn>
                            <a:cxn ang="0">
                              <a:pos x="connsiteX29" y="connsiteY29"/>
                            </a:cxn>
                            <a:cxn ang="0">
                              <a:pos x="connsiteX30" y="connsiteY30"/>
                            </a:cxn>
                            <a:cxn ang="0">
                              <a:pos x="connsiteX31" y="connsiteY31"/>
                            </a:cxn>
                            <a:cxn ang="0">
                              <a:pos x="connsiteX32" y="connsiteY32"/>
                            </a:cxn>
                            <a:cxn ang="0">
                              <a:pos x="connsiteX33" y="connsiteY33"/>
                            </a:cxn>
                            <a:cxn ang="0">
                              <a:pos x="connsiteX34" y="connsiteY34"/>
                            </a:cxn>
                          </a:cxnLst>
                          <a:rect l="l" t="t" r="r" b="b"/>
                          <a:pathLst>
                            <a:path w="2916891" h="319221">
                              <a:moveTo>
                                <a:pt x="0" y="198517"/>
                              </a:moveTo>
                              <a:cubicBezTo>
                                <a:pt x="13933" y="196584"/>
                                <a:pt x="256854" y="194652"/>
                                <a:pt x="270787" y="195101"/>
                              </a:cubicBezTo>
                              <a:cubicBezTo>
                                <a:pt x="294026" y="194135"/>
                                <a:pt x="275153" y="169702"/>
                                <a:pt x="285075" y="168908"/>
                              </a:cubicBezTo>
                              <a:cubicBezTo>
                                <a:pt x="290631" y="167718"/>
                                <a:pt x="289440" y="210580"/>
                                <a:pt x="296981" y="214152"/>
                              </a:cubicBezTo>
                              <a:cubicBezTo>
                                <a:pt x="300553" y="218517"/>
                                <a:pt x="298569" y="168114"/>
                                <a:pt x="304125" y="164145"/>
                              </a:cubicBezTo>
                              <a:cubicBezTo>
                                <a:pt x="306506" y="159383"/>
                                <a:pt x="314046" y="216930"/>
                                <a:pt x="318412" y="221295"/>
                              </a:cubicBezTo>
                              <a:cubicBezTo>
                                <a:pt x="322778" y="225660"/>
                                <a:pt x="294600" y="182798"/>
                                <a:pt x="330319" y="183195"/>
                              </a:cubicBezTo>
                              <a:lnTo>
                                <a:pt x="525581" y="187958"/>
                              </a:lnTo>
                              <a:cubicBezTo>
                                <a:pt x="546218" y="185974"/>
                                <a:pt x="543837" y="308211"/>
                                <a:pt x="549394" y="318927"/>
                              </a:cubicBezTo>
                              <a:cubicBezTo>
                                <a:pt x="560506" y="330039"/>
                                <a:pt x="559713" y="22857"/>
                                <a:pt x="587494" y="2220"/>
                              </a:cubicBezTo>
                              <a:cubicBezTo>
                                <a:pt x="599400" y="-26752"/>
                                <a:pt x="585113" y="236773"/>
                                <a:pt x="606544" y="268920"/>
                              </a:cubicBezTo>
                              <a:cubicBezTo>
                                <a:pt x="614084" y="304639"/>
                                <a:pt x="614481" y="47861"/>
                                <a:pt x="632737" y="35558"/>
                              </a:cubicBezTo>
                              <a:cubicBezTo>
                                <a:pt x="639484" y="18493"/>
                                <a:pt x="645040" y="247092"/>
                                <a:pt x="658931" y="273683"/>
                              </a:cubicBezTo>
                              <a:cubicBezTo>
                                <a:pt x="664487" y="300670"/>
                                <a:pt x="658931" y="129617"/>
                                <a:pt x="680362" y="118902"/>
                              </a:cubicBezTo>
                              <a:cubicBezTo>
                                <a:pt x="685124" y="158193"/>
                                <a:pt x="681156" y="194309"/>
                                <a:pt x="716081" y="195102"/>
                              </a:cubicBezTo>
                              <a:cubicBezTo>
                                <a:pt x="726797" y="207405"/>
                                <a:pt x="741878" y="191531"/>
                                <a:pt x="754181" y="195102"/>
                              </a:cubicBezTo>
                              <a:cubicBezTo>
                                <a:pt x="766087" y="197483"/>
                                <a:pt x="1229512" y="190810"/>
                                <a:pt x="1470018" y="188428"/>
                              </a:cubicBezTo>
                              <a:cubicBezTo>
                                <a:pt x="1476855" y="181456"/>
                                <a:pt x="1487540" y="153179"/>
                                <a:pt x="1492302" y="137701"/>
                              </a:cubicBezTo>
                              <a:cubicBezTo>
                                <a:pt x="1497064" y="122223"/>
                                <a:pt x="1504319" y="93204"/>
                                <a:pt x="1510068" y="115580"/>
                              </a:cubicBezTo>
                              <a:cubicBezTo>
                                <a:pt x="1517212" y="113993"/>
                                <a:pt x="1511441" y="220502"/>
                                <a:pt x="1518188" y="247489"/>
                              </a:cubicBezTo>
                              <a:cubicBezTo>
                                <a:pt x="1523347" y="275667"/>
                                <a:pt x="1531103" y="59047"/>
                                <a:pt x="1541025" y="62222"/>
                              </a:cubicBezTo>
                              <a:cubicBezTo>
                                <a:pt x="1550947" y="65397"/>
                                <a:pt x="1545947" y="292336"/>
                                <a:pt x="1551900" y="266539"/>
                              </a:cubicBezTo>
                              <a:cubicBezTo>
                                <a:pt x="1563409" y="288764"/>
                                <a:pt x="1555743" y="122150"/>
                                <a:pt x="1565268" y="109847"/>
                              </a:cubicBezTo>
                              <a:cubicBezTo>
                                <a:pt x="1573602" y="95163"/>
                                <a:pt x="1572934" y="184783"/>
                                <a:pt x="1580475" y="197483"/>
                              </a:cubicBezTo>
                              <a:cubicBezTo>
                                <a:pt x="1588016" y="210183"/>
                                <a:pt x="1573729" y="193911"/>
                                <a:pt x="1601907" y="192720"/>
                              </a:cubicBezTo>
                              <a:cubicBezTo>
                                <a:pt x="1630085" y="191529"/>
                                <a:pt x="1713428" y="194705"/>
                                <a:pt x="1742400" y="195102"/>
                              </a:cubicBezTo>
                              <a:cubicBezTo>
                                <a:pt x="1771372" y="195499"/>
                                <a:pt x="1755894" y="164146"/>
                                <a:pt x="1768594" y="159383"/>
                              </a:cubicBezTo>
                              <a:cubicBezTo>
                                <a:pt x="1781294" y="154620"/>
                                <a:pt x="1774547" y="213755"/>
                                <a:pt x="1782881" y="223677"/>
                              </a:cubicBezTo>
                              <a:cubicBezTo>
                                <a:pt x="1791215" y="233599"/>
                                <a:pt x="1800741" y="181608"/>
                                <a:pt x="1809075" y="173670"/>
                              </a:cubicBezTo>
                              <a:cubicBezTo>
                                <a:pt x="1817409" y="165732"/>
                                <a:pt x="1816218" y="215342"/>
                                <a:pt x="1823362" y="221295"/>
                              </a:cubicBezTo>
                              <a:cubicBezTo>
                                <a:pt x="1830506" y="227248"/>
                                <a:pt x="1834871" y="183196"/>
                                <a:pt x="1842412" y="176052"/>
                              </a:cubicBezTo>
                              <a:cubicBezTo>
                                <a:pt x="1849953" y="168908"/>
                                <a:pt x="1846778" y="197880"/>
                                <a:pt x="1856700" y="199864"/>
                              </a:cubicBezTo>
                              <a:cubicBezTo>
                                <a:pt x="1866622" y="201848"/>
                                <a:pt x="1890830" y="187164"/>
                                <a:pt x="1901943" y="187958"/>
                              </a:cubicBezTo>
                              <a:lnTo>
                                <a:pt x="1935282" y="183196"/>
                              </a:lnTo>
                              <a:lnTo>
                                <a:pt x="2916891" y="188320"/>
                              </a:lnTo>
                            </a:path>
                          </a:pathLst>
                        </a:custGeom>
                        <a:ln w="38100">
                          <a:solidFill>
                            <a:srgbClr val="9A089A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 sz="1143"/>
                        </a:p>
                      </p:txBody>
                    </p:sp>
                    <p:cxnSp>
                      <p:nvCxnSpPr>
                        <p:cNvPr id="42" name="Přímá spojnice 41"/>
                        <p:cNvCxnSpPr/>
                        <p:nvPr/>
                      </p:nvCxnSpPr>
                      <p:spPr>
                        <a:xfrm>
                          <a:off x="5332476" y="4602286"/>
                          <a:ext cx="0" cy="4390821"/>
                        </a:xfrm>
                        <a:prstGeom prst="line">
                          <a:avLst/>
                        </a:prstGeom>
                        <a:ln w="3175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prstDash val="dash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3" name="Přímá spojnice 42"/>
                        <p:cNvCxnSpPr/>
                        <p:nvPr/>
                      </p:nvCxnSpPr>
                      <p:spPr>
                        <a:xfrm>
                          <a:off x="5520796" y="4602286"/>
                          <a:ext cx="0" cy="4390821"/>
                        </a:xfrm>
                        <a:prstGeom prst="line">
                          <a:avLst/>
                        </a:prstGeom>
                        <a:ln w="3175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prstDash val="dash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4" name="Přímá spojnice 43"/>
                        <p:cNvCxnSpPr/>
                        <p:nvPr/>
                      </p:nvCxnSpPr>
                      <p:spPr>
                        <a:xfrm>
                          <a:off x="6323853" y="4602286"/>
                          <a:ext cx="0" cy="4390821"/>
                        </a:xfrm>
                        <a:prstGeom prst="line">
                          <a:avLst/>
                        </a:prstGeom>
                        <a:ln w="3175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prstDash val="dash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5" name="Přímá spojnice 44"/>
                        <p:cNvCxnSpPr/>
                        <p:nvPr/>
                      </p:nvCxnSpPr>
                      <p:spPr>
                        <a:xfrm>
                          <a:off x="6583892" y="4602286"/>
                          <a:ext cx="0" cy="4390821"/>
                        </a:xfrm>
                        <a:prstGeom prst="line">
                          <a:avLst/>
                        </a:prstGeom>
                        <a:ln w="3175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prstDash val="dash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cxnSp>
                    <p:nvCxnSpPr>
                      <p:cNvPr id="24" name="Přímá spojnice 23"/>
                      <p:cNvCxnSpPr/>
                      <p:nvPr/>
                    </p:nvCxnSpPr>
                    <p:spPr>
                      <a:xfrm>
                        <a:off x="2731709" y="4712127"/>
                        <a:ext cx="0" cy="5364000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  <a:prstDash val="soli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26" name="Přímá spojnice 25"/>
                    <p:cNvCxnSpPr/>
                    <p:nvPr/>
                  </p:nvCxnSpPr>
                  <p:spPr>
                    <a:xfrm>
                      <a:off x="2735948" y="1028228"/>
                      <a:ext cx="0" cy="9000000"/>
                    </a:xfrm>
                    <a:prstGeom prst="line">
                      <a:avLst/>
                    </a:prstGeom>
                    <a:ln w="3175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8" name="Přímá spojnice 27"/>
                    <p:cNvCxnSpPr/>
                    <p:nvPr/>
                  </p:nvCxnSpPr>
                  <p:spPr>
                    <a:xfrm>
                      <a:off x="8735013" y="1028228"/>
                      <a:ext cx="0" cy="9000000"/>
                    </a:xfrm>
                    <a:prstGeom prst="line">
                      <a:avLst/>
                    </a:prstGeom>
                    <a:ln w="3175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0" name="Přímá spojnice 29"/>
                    <p:cNvCxnSpPr/>
                    <p:nvPr/>
                  </p:nvCxnSpPr>
                  <p:spPr>
                    <a:xfrm>
                      <a:off x="3040748" y="1028228"/>
                      <a:ext cx="0" cy="9000000"/>
                    </a:xfrm>
                    <a:prstGeom prst="line">
                      <a:avLst/>
                    </a:prstGeom>
                    <a:ln w="3175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6" name="TextovéPole 5"/>
                  <p:cNvSpPr txBox="1"/>
                  <p:nvPr/>
                </p:nvSpPr>
                <p:spPr>
                  <a:xfrm>
                    <a:off x="2011072" y="4513051"/>
                    <a:ext cx="804288" cy="42243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cs-CZ" sz="1143" dirty="0"/>
                      <a:t>TK4</a:t>
                    </a:r>
                  </a:p>
                </p:txBody>
              </p:sp>
              <p:sp>
                <p:nvSpPr>
                  <p:cNvPr id="41" name="TextovéPole 40"/>
                  <p:cNvSpPr txBox="1"/>
                  <p:nvPr/>
                </p:nvSpPr>
                <p:spPr>
                  <a:xfrm>
                    <a:off x="2011072" y="5237496"/>
                    <a:ext cx="804288" cy="42243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cs-CZ" sz="1143" dirty="0"/>
                      <a:t>TK3</a:t>
                    </a:r>
                  </a:p>
                </p:txBody>
              </p:sp>
              <p:sp>
                <p:nvSpPr>
                  <p:cNvPr id="46" name="TextovéPole 45"/>
                  <p:cNvSpPr txBox="1"/>
                  <p:nvPr/>
                </p:nvSpPr>
                <p:spPr>
                  <a:xfrm>
                    <a:off x="2011072" y="6192763"/>
                    <a:ext cx="804288" cy="42243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cs-CZ" sz="1143" dirty="0"/>
                      <a:t>TK2</a:t>
                    </a:r>
                  </a:p>
                </p:txBody>
              </p:sp>
              <p:sp>
                <p:nvSpPr>
                  <p:cNvPr id="47" name="TextovéPole 46"/>
                  <p:cNvSpPr txBox="1"/>
                  <p:nvPr/>
                </p:nvSpPr>
                <p:spPr>
                  <a:xfrm>
                    <a:off x="2011072" y="9145091"/>
                    <a:ext cx="804288" cy="42243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cs-CZ" sz="1143" dirty="0"/>
                      <a:t>TK1</a:t>
                    </a:r>
                  </a:p>
                </p:txBody>
              </p:sp>
              <p:sp>
                <p:nvSpPr>
                  <p:cNvPr id="48" name="TextovéPole 47"/>
                  <p:cNvSpPr txBox="1"/>
                  <p:nvPr/>
                </p:nvSpPr>
                <p:spPr>
                  <a:xfrm>
                    <a:off x="2664396" y="1575174"/>
                    <a:ext cx="804288" cy="42243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cs-CZ" sz="1143" dirty="0"/>
                      <a:t>1</a:t>
                    </a:r>
                  </a:p>
                </p:txBody>
              </p:sp>
              <p:sp>
                <p:nvSpPr>
                  <p:cNvPr id="49" name="TextovéPole 48"/>
                  <p:cNvSpPr txBox="1"/>
                  <p:nvPr/>
                </p:nvSpPr>
                <p:spPr>
                  <a:xfrm>
                    <a:off x="3433723" y="504131"/>
                    <a:ext cx="804288" cy="42243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cs-CZ" sz="1143" dirty="0"/>
                      <a:t>2</a:t>
                    </a:r>
                  </a:p>
                </p:txBody>
              </p:sp>
              <p:sp>
                <p:nvSpPr>
                  <p:cNvPr id="50" name="TextovéPole 49"/>
                  <p:cNvSpPr txBox="1"/>
                  <p:nvPr/>
                </p:nvSpPr>
                <p:spPr>
                  <a:xfrm>
                    <a:off x="5100468" y="1368226"/>
                    <a:ext cx="804288" cy="42243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cs-CZ" sz="1143" dirty="0"/>
                      <a:t>3</a:t>
                    </a:r>
                  </a:p>
                </p:txBody>
              </p:sp>
              <p:sp>
                <p:nvSpPr>
                  <p:cNvPr id="51" name="TextovéPole 50"/>
                  <p:cNvSpPr txBox="1"/>
                  <p:nvPr/>
                </p:nvSpPr>
                <p:spPr>
                  <a:xfrm>
                    <a:off x="2945212" y="3269305"/>
                    <a:ext cx="804288" cy="42243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cs-CZ" sz="1143" dirty="0"/>
                      <a:t>4</a:t>
                    </a:r>
                  </a:p>
                </p:txBody>
              </p:sp>
              <p:sp>
                <p:nvSpPr>
                  <p:cNvPr id="52" name="TextovéPole 51"/>
                  <p:cNvSpPr txBox="1"/>
                  <p:nvPr/>
                </p:nvSpPr>
                <p:spPr>
                  <a:xfrm>
                    <a:off x="3537286" y="2746085"/>
                    <a:ext cx="804288" cy="42243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cs-CZ" sz="1143" dirty="0"/>
                      <a:t>5</a:t>
                    </a:r>
                  </a:p>
                </p:txBody>
              </p:sp>
              <p:sp>
                <p:nvSpPr>
                  <p:cNvPr id="53" name="TextovéPole 52"/>
                  <p:cNvSpPr txBox="1"/>
                  <p:nvPr/>
                </p:nvSpPr>
                <p:spPr>
                  <a:xfrm>
                    <a:off x="5502613" y="2898485"/>
                    <a:ext cx="804288" cy="42243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cs-CZ" sz="1143" dirty="0"/>
                      <a:t>6</a:t>
                    </a:r>
                  </a:p>
                </p:txBody>
              </p:sp>
              <p:sp>
                <p:nvSpPr>
                  <p:cNvPr id="54" name="TextovéPole 53"/>
                  <p:cNvSpPr txBox="1"/>
                  <p:nvPr/>
                </p:nvSpPr>
                <p:spPr>
                  <a:xfrm>
                    <a:off x="6036572" y="3050885"/>
                    <a:ext cx="804288" cy="42243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cs-CZ" sz="1143" dirty="0"/>
                      <a:t>7</a:t>
                    </a:r>
                  </a:p>
                </p:txBody>
              </p:sp>
              <p:sp>
                <p:nvSpPr>
                  <p:cNvPr id="55" name="TextovéPole 54"/>
                  <p:cNvSpPr txBox="1"/>
                  <p:nvPr/>
                </p:nvSpPr>
                <p:spPr>
                  <a:xfrm>
                    <a:off x="5472707" y="4824611"/>
                    <a:ext cx="804288" cy="42243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cs-CZ" sz="1143" dirty="0"/>
                      <a:t>9</a:t>
                    </a:r>
                  </a:p>
                </p:txBody>
              </p:sp>
              <p:sp>
                <p:nvSpPr>
                  <p:cNvPr id="56" name="TextovéPole 55"/>
                  <p:cNvSpPr txBox="1"/>
                  <p:nvPr/>
                </p:nvSpPr>
                <p:spPr>
                  <a:xfrm>
                    <a:off x="3631172" y="5936630"/>
                    <a:ext cx="804288" cy="42243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cs-CZ" sz="1143" dirty="0"/>
                      <a:t>7</a:t>
                    </a:r>
                  </a:p>
                </p:txBody>
              </p:sp>
              <p:sp>
                <p:nvSpPr>
                  <p:cNvPr id="57" name="TextovéPole 56"/>
                  <p:cNvSpPr txBox="1"/>
                  <p:nvPr/>
                </p:nvSpPr>
                <p:spPr>
                  <a:xfrm>
                    <a:off x="4623957" y="4339746"/>
                    <a:ext cx="804288" cy="42243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cs-CZ" sz="1143" dirty="0"/>
                      <a:t>8</a:t>
                    </a:r>
                  </a:p>
                </p:txBody>
              </p:sp>
              <p:sp>
                <p:nvSpPr>
                  <p:cNvPr id="58" name="TextovéPole 57"/>
                  <p:cNvSpPr txBox="1"/>
                  <p:nvPr/>
                </p:nvSpPr>
                <p:spPr>
                  <a:xfrm>
                    <a:off x="6237232" y="8765886"/>
                    <a:ext cx="804288" cy="42243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cs-CZ" sz="1143" dirty="0"/>
                      <a:t>10</a:t>
                    </a:r>
                  </a:p>
                </p:txBody>
              </p:sp>
            </p:grpSp>
            <p:cxnSp>
              <p:nvCxnSpPr>
                <p:cNvPr id="10" name="Přímá spojnice 9"/>
                <p:cNvCxnSpPr/>
                <p:nvPr/>
              </p:nvCxnSpPr>
              <p:spPr>
                <a:xfrm>
                  <a:off x="4368393" y="5051939"/>
                  <a:ext cx="443626" cy="0"/>
                </a:xfrm>
                <a:prstGeom prst="line">
                  <a:avLst/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Přímá spojnice 58"/>
                <p:cNvCxnSpPr/>
                <p:nvPr/>
              </p:nvCxnSpPr>
              <p:spPr>
                <a:xfrm>
                  <a:off x="4104556" y="2981813"/>
                  <a:ext cx="288000" cy="0"/>
                </a:xfrm>
                <a:prstGeom prst="line">
                  <a:avLst/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Přímá spojnice 59"/>
                <p:cNvCxnSpPr/>
                <p:nvPr/>
              </p:nvCxnSpPr>
              <p:spPr>
                <a:xfrm>
                  <a:off x="4104556" y="2124507"/>
                  <a:ext cx="0" cy="3492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Přímá spojnice 60"/>
                <p:cNvCxnSpPr/>
                <p:nvPr/>
              </p:nvCxnSpPr>
              <p:spPr>
                <a:xfrm>
                  <a:off x="4367878" y="2988499"/>
                  <a:ext cx="0" cy="828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Přímá spojnice 61"/>
                <p:cNvCxnSpPr/>
                <p:nvPr/>
              </p:nvCxnSpPr>
              <p:spPr>
                <a:xfrm>
                  <a:off x="4367878" y="3809529"/>
                  <a:ext cx="0" cy="1224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Přímá spojnice 62"/>
                <p:cNvCxnSpPr/>
                <p:nvPr/>
              </p:nvCxnSpPr>
              <p:spPr>
                <a:xfrm>
                  <a:off x="4832271" y="5040635"/>
                  <a:ext cx="0" cy="4608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Přímá spojnice 63"/>
                <p:cNvCxnSpPr/>
                <p:nvPr/>
              </p:nvCxnSpPr>
              <p:spPr>
                <a:xfrm>
                  <a:off x="4093964" y="5616699"/>
                  <a:ext cx="756000" cy="0"/>
                </a:xfrm>
                <a:prstGeom prst="line">
                  <a:avLst/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Přímá spojnice 64"/>
                <p:cNvCxnSpPr/>
                <p:nvPr/>
              </p:nvCxnSpPr>
              <p:spPr>
                <a:xfrm>
                  <a:off x="4826402" y="6419420"/>
                  <a:ext cx="1908000" cy="0"/>
                </a:xfrm>
                <a:prstGeom prst="line">
                  <a:avLst/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Přímá spojnice 65"/>
                <p:cNvCxnSpPr/>
                <p:nvPr/>
              </p:nvCxnSpPr>
              <p:spPr>
                <a:xfrm>
                  <a:off x="6731166" y="5476944"/>
                  <a:ext cx="0" cy="3996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Přímá spojnice 66"/>
                <p:cNvCxnSpPr/>
                <p:nvPr/>
              </p:nvCxnSpPr>
              <p:spPr>
                <a:xfrm>
                  <a:off x="4366181" y="9585349"/>
                  <a:ext cx="468000" cy="0"/>
                </a:xfrm>
                <a:prstGeom prst="line">
                  <a:avLst/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Přímá spojnice 67"/>
                <p:cNvCxnSpPr/>
                <p:nvPr/>
              </p:nvCxnSpPr>
              <p:spPr>
                <a:xfrm>
                  <a:off x="6726598" y="9406701"/>
                  <a:ext cx="648000" cy="0"/>
                </a:xfrm>
                <a:prstGeom prst="line">
                  <a:avLst/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9" name="Volný tvar 68"/>
                <p:cNvSpPr/>
                <p:nvPr/>
              </p:nvSpPr>
              <p:spPr>
                <a:xfrm>
                  <a:off x="3160926" y="9162978"/>
                  <a:ext cx="6909768" cy="496652"/>
                </a:xfrm>
                <a:custGeom>
                  <a:avLst/>
                  <a:gdLst>
                    <a:gd name="connsiteX0" fmla="*/ 0 w 2733675"/>
                    <a:gd name="connsiteY0" fmla="*/ 133692 h 224447"/>
                    <a:gd name="connsiteX1" fmla="*/ 142875 w 2733675"/>
                    <a:gd name="connsiteY1" fmla="*/ 62255 h 224447"/>
                    <a:gd name="connsiteX2" fmla="*/ 228600 w 2733675"/>
                    <a:gd name="connsiteY2" fmla="*/ 52730 h 224447"/>
                    <a:gd name="connsiteX3" fmla="*/ 347663 w 2733675"/>
                    <a:gd name="connsiteY3" fmla="*/ 119405 h 224447"/>
                    <a:gd name="connsiteX4" fmla="*/ 376238 w 2733675"/>
                    <a:gd name="connsiteY4" fmla="*/ 157505 h 224447"/>
                    <a:gd name="connsiteX5" fmla="*/ 509588 w 2733675"/>
                    <a:gd name="connsiteY5" fmla="*/ 109880 h 224447"/>
                    <a:gd name="connsiteX6" fmla="*/ 571500 w 2733675"/>
                    <a:gd name="connsiteY6" fmla="*/ 81305 h 224447"/>
                    <a:gd name="connsiteX7" fmla="*/ 676275 w 2733675"/>
                    <a:gd name="connsiteY7" fmla="*/ 209892 h 224447"/>
                    <a:gd name="connsiteX8" fmla="*/ 814388 w 2733675"/>
                    <a:gd name="connsiteY8" fmla="*/ 200367 h 224447"/>
                    <a:gd name="connsiteX9" fmla="*/ 1347788 w 2733675"/>
                    <a:gd name="connsiteY9" fmla="*/ 71780 h 224447"/>
                    <a:gd name="connsiteX10" fmla="*/ 1585913 w 2733675"/>
                    <a:gd name="connsiteY10" fmla="*/ 9867 h 224447"/>
                    <a:gd name="connsiteX11" fmla="*/ 1647825 w 2733675"/>
                    <a:gd name="connsiteY11" fmla="*/ 14630 h 224447"/>
                    <a:gd name="connsiteX12" fmla="*/ 1771650 w 2733675"/>
                    <a:gd name="connsiteY12" fmla="*/ 147980 h 224447"/>
                    <a:gd name="connsiteX13" fmla="*/ 1971675 w 2733675"/>
                    <a:gd name="connsiteY13" fmla="*/ 224180 h 224447"/>
                    <a:gd name="connsiteX14" fmla="*/ 2495550 w 2733675"/>
                    <a:gd name="connsiteY14" fmla="*/ 171792 h 224447"/>
                    <a:gd name="connsiteX15" fmla="*/ 2733675 w 2733675"/>
                    <a:gd name="connsiteY15" fmla="*/ 133692 h 224447"/>
                    <a:gd name="connsiteX0" fmla="*/ 0 w 2733675"/>
                    <a:gd name="connsiteY0" fmla="*/ 133692 h 224447"/>
                    <a:gd name="connsiteX1" fmla="*/ 142875 w 2733675"/>
                    <a:gd name="connsiteY1" fmla="*/ 62255 h 224447"/>
                    <a:gd name="connsiteX2" fmla="*/ 228600 w 2733675"/>
                    <a:gd name="connsiteY2" fmla="*/ 52730 h 224447"/>
                    <a:gd name="connsiteX3" fmla="*/ 323851 w 2733675"/>
                    <a:gd name="connsiteY3" fmla="*/ 90830 h 224447"/>
                    <a:gd name="connsiteX4" fmla="*/ 376238 w 2733675"/>
                    <a:gd name="connsiteY4" fmla="*/ 157505 h 224447"/>
                    <a:gd name="connsiteX5" fmla="*/ 509588 w 2733675"/>
                    <a:gd name="connsiteY5" fmla="*/ 109880 h 224447"/>
                    <a:gd name="connsiteX6" fmla="*/ 571500 w 2733675"/>
                    <a:gd name="connsiteY6" fmla="*/ 81305 h 224447"/>
                    <a:gd name="connsiteX7" fmla="*/ 676275 w 2733675"/>
                    <a:gd name="connsiteY7" fmla="*/ 209892 h 224447"/>
                    <a:gd name="connsiteX8" fmla="*/ 814388 w 2733675"/>
                    <a:gd name="connsiteY8" fmla="*/ 200367 h 224447"/>
                    <a:gd name="connsiteX9" fmla="*/ 1347788 w 2733675"/>
                    <a:gd name="connsiteY9" fmla="*/ 71780 h 224447"/>
                    <a:gd name="connsiteX10" fmla="*/ 1585913 w 2733675"/>
                    <a:gd name="connsiteY10" fmla="*/ 9867 h 224447"/>
                    <a:gd name="connsiteX11" fmla="*/ 1647825 w 2733675"/>
                    <a:gd name="connsiteY11" fmla="*/ 14630 h 224447"/>
                    <a:gd name="connsiteX12" fmla="*/ 1771650 w 2733675"/>
                    <a:gd name="connsiteY12" fmla="*/ 147980 h 224447"/>
                    <a:gd name="connsiteX13" fmla="*/ 1971675 w 2733675"/>
                    <a:gd name="connsiteY13" fmla="*/ 224180 h 224447"/>
                    <a:gd name="connsiteX14" fmla="*/ 2495550 w 2733675"/>
                    <a:gd name="connsiteY14" fmla="*/ 171792 h 224447"/>
                    <a:gd name="connsiteX15" fmla="*/ 2733675 w 2733675"/>
                    <a:gd name="connsiteY15" fmla="*/ 133692 h 224447"/>
                    <a:gd name="connsiteX0" fmla="*/ 0 w 2733675"/>
                    <a:gd name="connsiteY0" fmla="*/ 133692 h 224447"/>
                    <a:gd name="connsiteX1" fmla="*/ 142875 w 2733675"/>
                    <a:gd name="connsiteY1" fmla="*/ 62255 h 224447"/>
                    <a:gd name="connsiteX2" fmla="*/ 228600 w 2733675"/>
                    <a:gd name="connsiteY2" fmla="*/ 52730 h 224447"/>
                    <a:gd name="connsiteX3" fmla="*/ 323851 w 2733675"/>
                    <a:gd name="connsiteY3" fmla="*/ 90830 h 224447"/>
                    <a:gd name="connsiteX4" fmla="*/ 376238 w 2733675"/>
                    <a:gd name="connsiteY4" fmla="*/ 157505 h 224447"/>
                    <a:gd name="connsiteX5" fmla="*/ 481013 w 2733675"/>
                    <a:gd name="connsiteY5" fmla="*/ 109880 h 224447"/>
                    <a:gd name="connsiteX6" fmla="*/ 571500 w 2733675"/>
                    <a:gd name="connsiteY6" fmla="*/ 81305 h 224447"/>
                    <a:gd name="connsiteX7" fmla="*/ 676275 w 2733675"/>
                    <a:gd name="connsiteY7" fmla="*/ 209892 h 224447"/>
                    <a:gd name="connsiteX8" fmla="*/ 814388 w 2733675"/>
                    <a:gd name="connsiteY8" fmla="*/ 200367 h 224447"/>
                    <a:gd name="connsiteX9" fmla="*/ 1347788 w 2733675"/>
                    <a:gd name="connsiteY9" fmla="*/ 71780 h 224447"/>
                    <a:gd name="connsiteX10" fmla="*/ 1585913 w 2733675"/>
                    <a:gd name="connsiteY10" fmla="*/ 9867 h 224447"/>
                    <a:gd name="connsiteX11" fmla="*/ 1647825 w 2733675"/>
                    <a:gd name="connsiteY11" fmla="*/ 14630 h 224447"/>
                    <a:gd name="connsiteX12" fmla="*/ 1771650 w 2733675"/>
                    <a:gd name="connsiteY12" fmla="*/ 147980 h 224447"/>
                    <a:gd name="connsiteX13" fmla="*/ 1971675 w 2733675"/>
                    <a:gd name="connsiteY13" fmla="*/ 224180 h 224447"/>
                    <a:gd name="connsiteX14" fmla="*/ 2495550 w 2733675"/>
                    <a:gd name="connsiteY14" fmla="*/ 171792 h 224447"/>
                    <a:gd name="connsiteX15" fmla="*/ 2733675 w 2733675"/>
                    <a:gd name="connsiteY15" fmla="*/ 133692 h 224447"/>
                    <a:gd name="connsiteX0" fmla="*/ 0 w 2733675"/>
                    <a:gd name="connsiteY0" fmla="*/ 133692 h 224447"/>
                    <a:gd name="connsiteX1" fmla="*/ 142875 w 2733675"/>
                    <a:gd name="connsiteY1" fmla="*/ 62255 h 224447"/>
                    <a:gd name="connsiteX2" fmla="*/ 228600 w 2733675"/>
                    <a:gd name="connsiteY2" fmla="*/ 52730 h 224447"/>
                    <a:gd name="connsiteX3" fmla="*/ 323851 w 2733675"/>
                    <a:gd name="connsiteY3" fmla="*/ 90830 h 224447"/>
                    <a:gd name="connsiteX4" fmla="*/ 376238 w 2733675"/>
                    <a:gd name="connsiteY4" fmla="*/ 157505 h 224447"/>
                    <a:gd name="connsiteX5" fmla="*/ 481013 w 2733675"/>
                    <a:gd name="connsiteY5" fmla="*/ 109880 h 224447"/>
                    <a:gd name="connsiteX6" fmla="*/ 585787 w 2733675"/>
                    <a:gd name="connsiteY6" fmla="*/ 86068 h 224447"/>
                    <a:gd name="connsiteX7" fmla="*/ 676275 w 2733675"/>
                    <a:gd name="connsiteY7" fmla="*/ 209892 h 224447"/>
                    <a:gd name="connsiteX8" fmla="*/ 814388 w 2733675"/>
                    <a:gd name="connsiteY8" fmla="*/ 200367 h 224447"/>
                    <a:gd name="connsiteX9" fmla="*/ 1347788 w 2733675"/>
                    <a:gd name="connsiteY9" fmla="*/ 71780 h 224447"/>
                    <a:gd name="connsiteX10" fmla="*/ 1585913 w 2733675"/>
                    <a:gd name="connsiteY10" fmla="*/ 9867 h 224447"/>
                    <a:gd name="connsiteX11" fmla="*/ 1647825 w 2733675"/>
                    <a:gd name="connsiteY11" fmla="*/ 14630 h 224447"/>
                    <a:gd name="connsiteX12" fmla="*/ 1771650 w 2733675"/>
                    <a:gd name="connsiteY12" fmla="*/ 147980 h 224447"/>
                    <a:gd name="connsiteX13" fmla="*/ 1971675 w 2733675"/>
                    <a:gd name="connsiteY13" fmla="*/ 224180 h 224447"/>
                    <a:gd name="connsiteX14" fmla="*/ 2495550 w 2733675"/>
                    <a:gd name="connsiteY14" fmla="*/ 171792 h 224447"/>
                    <a:gd name="connsiteX15" fmla="*/ 2733675 w 2733675"/>
                    <a:gd name="connsiteY15" fmla="*/ 133692 h 224447"/>
                    <a:gd name="connsiteX0" fmla="*/ 0 w 2733675"/>
                    <a:gd name="connsiteY0" fmla="*/ 133692 h 224447"/>
                    <a:gd name="connsiteX1" fmla="*/ 142875 w 2733675"/>
                    <a:gd name="connsiteY1" fmla="*/ 62255 h 224447"/>
                    <a:gd name="connsiteX2" fmla="*/ 228600 w 2733675"/>
                    <a:gd name="connsiteY2" fmla="*/ 52730 h 224447"/>
                    <a:gd name="connsiteX3" fmla="*/ 323851 w 2733675"/>
                    <a:gd name="connsiteY3" fmla="*/ 90830 h 224447"/>
                    <a:gd name="connsiteX4" fmla="*/ 376238 w 2733675"/>
                    <a:gd name="connsiteY4" fmla="*/ 157505 h 224447"/>
                    <a:gd name="connsiteX5" fmla="*/ 481013 w 2733675"/>
                    <a:gd name="connsiteY5" fmla="*/ 109880 h 224447"/>
                    <a:gd name="connsiteX6" fmla="*/ 585787 w 2733675"/>
                    <a:gd name="connsiteY6" fmla="*/ 86068 h 224447"/>
                    <a:gd name="connsiteX7" fmla="*/ 676275 w 2733675"/>
                    <a:gd name="connsiteY7" fmla="*/ 209892 h 224447"/>
                    <a:gd name="connsiteX8" fmla="*/ 814388 w 2733675"/>
                    <a:gd name="connsiteY8" fmla="*/ 200367 h 224447"/>
                    <a:gd name="connsiteX9" fmla="*/ 1347788 w 2733675"/>
                    <a:gd name="connsiteY9" fmla="*/ 71780 h 224447"/>
                    <a:gd name="connsiteX10" fmla="*/ 1585913 w 2733675"/>
                    <a:gd name="connsiteY10" fmla="*/ 9867 h 224447"/>
                    <a:gd name="connsiteX11" fmla="*/ 1647825 w 2733675"/>
                    <a:gd name="connsiteY11" fmla="*/ 14630 h 224447"/>
                    <a:gd name="connsiteX12" fmla="*/ 1771650 w 2733675"/>
                    <a:gd name="connsiteY12" fmla="*/ 147980 h 224447"/>
                    <a:gd name="connsiteX13" fmla="*/ 1985963 w 2733675"/>
                    <a:gd name="connsiteY13" fmla="*/ 224180 h 224447"/>
                    <a:gd name="connsiteX14" fmla="*/ 2495550 w 2733675"/>
                    <a:gd name="connsiteY14" fmla="*/ 171792 h 224447"/>
                    <a:gd name="connsiteX15" fmla="*/ 2733675 w 2733675"/>
                    <a:gd name="connsiteY15" fmla="*/ 133692 h 224447"/>
                    <a:gd name="connsiteX0" fmla="*/ 0 w 2733675"/>
                    <a:gd name="connsiteY0" fmla="*/ 133380 h 224241"/>
                    <a:gd name="connsiteX1" fmla="*/ 142875 w 2733675"/>
                    <a:gd name="connsiteY1" fmla="*/ 61943 h 224241"/>
                    <a:gd name="connsiteX2" fmla="*/ 228600 w 2733675"/>
                    <a:gd name="connsiteY2" fmla="*/ 52418 h 224241"/>
                    <a:gd name="connsiteX3" fmla="*/ 323851 w 2733675"/>
                    <a:gd name="connsiteY3" fmla="*/ 90518 h 224241"/>
                    <a:gd name="connsiteX4" fmla="*/ 376238 w 2733675"/>
                    <a:gd name="connsiteY4" fmla="*/ 157193 h 224241"/>
                    <a:gd name="connsiteX5" fmla="*/ 481013 w 2733675"/>
                    <a:gd name="connsiteY5" fmla="*/ 109568 h 224241"/>
                    <a:gd name="connsiteX6" fmla="*/ 585787 w 2733675"/>
                    <a:gd name="connsiteY6" fmla="*/ 85756 h 224241"/>
                    <a:gd name="connsiteX7" fmla="*/ 676275 w 2733675"/>
                    <a:gd name="connsiteY7" fmla="*/ 209580 h 224241"/>
                    <a:gd name="connsiteX8" fmla="*/ 814388 w 2733675"/>
                    <a:gd name="connsiteY8" fmla="*/ 200055 h 224241"/>
                    <a:gd name="connsiteX9" fmla="*/ 1347788 w 2733675"/>
                    <a:gd name="connsiteY9" fmla="*/ 71468 h 224241"/>
                    <a:gd name="connsiteX10" fmla="*/ 1585913 w 2733675"/>
                    <a:gd name="connsiteY10" fmla="*/ 9555 h 224241"/>
                    <a:gd name="connsiteX11" fmla="*/ 1647825 w 2733675"/>
                    <a:gd name="connsiteY11" fmla="*/ 14318 h 224241"/>
                    <a:gd name="connsiteX12" fmla="*/ 1766887 w 2733675"/>
                    <a:gd name="connsiteY12" fmla="*/ 142906 h 224241"/>
                    <a:gd name="connsiteX13" fmla="*/ 1985963 w 2733675"/>
                    <a:gd name="connsiteY13" fmla="*/ 223868 h 224241"/>
                    <a:gd name="connsiteX14" fmla="*/ 2495550 w 2733675"/>
                    <a:gd name="connsiteY14" fmla="*/ 171480 h 224241"/>
                    <a:gd name="connsiteX15" fmla="*/ 2733675 w 2733675"/>
                    <a:gd name="connsiteY15" fmla="*/ 133380 h 224241"/>
                    <a:gd name="connsiteX0" fmla="*/ 0 w 2733675"/>
                    <a:gd name="connsiteY0" fmla="*/ 139300 h 230161"/>
                    <a:gd name="connsiteX1" fmla="*/ 142875 w 2733675"/>
                    <a:gd name="connsiteY1" fmla="*/ 67863 h 230161"/>
                    <a:gd name="connsiteX2" fmla="*/ 228600 w 2733675"/>
                    <a:gd name="connsiteY2" fmla="*/ 58338 h 230161"/>
                    <a:gd name="connsiteX3" fmla="*/ 323851 w 2733675"/>
                    <a:gd name="connsiteY3" fmla="*/ 96438 h 230161"/>
                    <a:gd name="connsiteX4" fmla="*/ 376238 w 2733675"/>
                    <a:gd name="connsiteY4" fmla="*/ 163113 h 230161"/>
                    <a:gd name="connsiteX5" fmla="*/ 481013 w 2733675"/>
                    <a:gd name="connsiteY5" fmla="*/ 115488 h 230161"/>
                    <a:gd name="connsiteX6" fmla="*/ 585787 w 2733675"/>
                    <a:gd name="connsiteY6" fmla="*/ 91676 h 230161"/>
                    <a:gd name="connsiteX7" fmla="*/ 676275 w 2733675"/>
                    <a:gd name="connsiteY7" fmla="*/ 215500 h 230161"/>
                    <a:gd name="connsiteX8" fmla="*/ 814388 w 2733675"/>
                    <a:gd name="connsiteY8" fmla="*/ 205975 h 230161"/>
                    <a:gd name="connsiteX9" fmla="*/ 1347788 w 2733675"/>
                    <a:gd name="connsiteY9" fmla="*/ 77388 h 230161"/>
                    <a:gd name="connsiteX10" fmla="*/ 1566863 w 2733675"/>
                    <a:gd name="connsiteY10" fmla="*/ 5950 h 230161"/>
                    <a:gd name="connsiteX11" fmla="*/ 1647825 w 2733675"/>
                    <a:gd name="connsiteY11" fmla="*/ 20238 h 230161"/>
                    <a:gd name="connsiteX12" fmla="*/ 1766887 w 2733675"/>
                    <a:gd name="connsiteY12" fmla="*/ 148826 h 230161"/>
                    <a:gd name="connsiteX13" fmla="*/ 1985963 w 2733675"/>
                    <a:gd name="connsiteY13" fmla="*/ 229788 h 230161"/>
                    <a:gd name="connsiteX14" fmla="*/ 2495550 w 2733675"/>
                    <a:gd name="connsiteY14" fmla="*/ 177400 h 230161"/>
                    <a:gd name="connsiteX15" fmla="*/ 2733675 w 2733675"/>
                    <a:gd name="connsiteY15" fmla="*/ 139300 h 230161"/>
                    <a:gd name="connsiteX0" fmla="*/ 0 w 2733675"/>
                    <a:gd name="connsiteY0" fmla="*/ 129155 h 220016"/>
                    <a:gd name="connsiteX1" fmla="*/ 142875 w 2733675"/>
                    <a:gd name="connsiteY1" fmla="*/ 57718 h 220016"/>
                    <a:gd name="connsiteX2" fmla="*/ 228600 w 2733675"/>
                    <a:gd name="connsiteY2" fmla="*/ 48193 h 220016"/>
                    <a:gd name="connsiteX3" fmla="*/ 323851 w 2733675"/>
                    <a:gd name="connsiteY3" fmla="*/ 86293 h 220016"/>
                    <a:gd name="connsiteX4" fmla="*/ 376238 w 2733675"/>
                    <a:gd name="connsiteY4" fmla="*/ 152968 h 220016"/>
                    <a:gd name="connsiteX5" fmla="*/ 481013 w 2733675"/>
                    <a:gd name="connsiteY5" fmla="*/ 105343 h 220016"/>
                    <a:gd name="connsiteX6" fmla="*/ 585787 w 2733675"/>
                    <a:gd name="connsiteY6" fmla="*/ 81531 h 220016"/>
                    <a:gd name="connsiteX7" fmla="*/ 676275 w 2733675"/>
                    <a:gd name="connsiteY7" fmla="*/ 205355 h 220016"/>
                    <a:gd name="connsiteX8" fmla="*/ 814388 w 2733675"/>
                    <a:gd name="connsiteY8" fmla="*/ 195830 h 220016"/>
                    <a:gd name="connsiteX9" fmla="*/ 1347788 w 2733675"/>
                    <a:gd name="connsiteY9" fmla="*/ 67243 h 220016"/>
                    <a:gd name="connsiteX10" fmla="*/ 1566863 w 2733675"/>
                    <a:gd name="connsiteY10" fmla="*/ 14855 h 220016"/>
                    <a:gd name="connsiteX11" fmla="*/ 1647825 w 2733675"/>
                    <a:gd name="connsiteY11" fmla="*/ 10093 h 220016"/>
                    <a:gd name="connsiteX12" fmla="*/ 1766887 w 2733675"/>
                    <a:gd name="connsiteY12" fmla="*/ 138681 h 220016"/>
                    <a:gd name="connsiteX13" fmla="*/ 1985963 w 2733675"/>
                    <a:gd name="connsiteY13" fmla="*/ 219643 h 220016"/>
                    <a:gd name="connsiteX14" fmla="*/ 2495550 w 2733675"/>
                    <a:gd name="connsiteY14" fmla="*/ 167255 h 220016"/>
                    <a:gd name="connsiteX15" fmla="*/ 2733675 w 2733675"/>
                    <a:gd name="connsiteY15" fmla="*/ 129155 h 220016"/>
                    <a:gd name="connsiteX0" fmla="*/ 0 w 2733675"/>
                    <a:gd name="connsiteY0" fmla="*/ 129155 h 220016"/>
                    <a:gd name="connsiteX1" fmla="*/ 142875 w 2733675"/>
                    <a:gd name="connsiteY1" fmla="*/ 57718 h 220016"/>
                    <a:gd name="connsiteX2" fmla="*/ 228600 w 2733675"/>
                    <a:gd name="connsiteY2" fmla="*/ 48193 h 220016"/>
                    <a:gd name="connsiteX3" fmla="*/ 323851 w 2733675"/>
                    <a:gd name="connsiteY3" fmla="*/ 86293 h 220016"/>
                    <a:gd name="connsiteX4" fmla="*/ 376238 w 2733675"/>
                    <a:gd name="connsiteY4" fmla="*/ 152968 h 220016"/>
                    <a:gd name="connsiteX5" fmla="*/ 481013 w 2733675"/>
                    <a:gd name="connsiteY5" fmla="*/ 105343 h 220016"/>
                    <a:gd name="connsiteX6" fmla="*/ 585787 w 2733675"/>
                    <a:gd name="connsiteY6" fmla="*/ 81531 h 220016"/>
                    <a:gd name="connsiteX7" fmla="*/ 676275 w 2733675"/>
                    <a:gd name="connsiteY7" fmla="*/ 205355 h 220016"/>
                    <a:gd name="connsiteX8" fmla="*/ 814388 w 2733675"/>
                    <a:gd name="connsiteY8" fmla="*/ 195830 h 220016"/>
                    <a:gd name="connsiteX9" fmla="*/ 1347788 w 2733675"/>
                    <a:gd name="connsiteY9" fmla="*/ 67243 h 220016"/>
                    <a:gd name="connsiteX10" fmla="*/ 1543051 w 2733675"/>
                    <a:gd name="connsiteY10" fmla="*/ 14855 h 220016"/>
                    <a:gd name="connsiteX11" fmla="*/ 1647825 w 2733675"/>
                    <a:gd name="connsiteY11" fmla="*/ 10093 h 220016"/>
                    <a:gd name="connsiteX12" fmla="*/ 1766887 w 2733675"/>
                    <a:gd name="connsiteY12" fmla="*/ 138681 h 220016"/>
                    <a:gd name="connsiteX13" fmla="*/ 1985963 w 2733675"/>
                    <a:gd name="connsiteY13" fmla="*/ 219643 h 220016"/>
                    <a:gd name="connsiteX14" fmla="*/ 2495550 w 2733675"/>
                    <a:gd name="connsiteY14" fmla="*/ 167255 h 220016"/>
                    <a:gd name="connsiteX15" fmla="*/ 2733675 w 2733675"/>
                    <a:gd name="connsiteY15" fmla="*/ 129155 h 220016"/>
                    <a:gd name="connsiteX0" fmla="*/ 0 w 2733675"/>
                    <a:gd name="connsiteY0" fmla="*/ 129155 h 220016"/>
                    <a:gd name="connsiteX1" fmla="*/ 142875 w 2733675"/>
                    <a:gd name="connsiteY1" fmla="*/ 57718 h 220016"/>
                    <a:gd name="connsiteX2" fmla="*/ 228600 w 2733675"/>
                    <a:gd name="connsiteY2" fmla="*/ 48193 h 220016"/>
                    <a:gd name="connsiteX3" fmla="*/ 323851 w 2733675"/>
                    <a:gd name="connsiteY3" fmla="*/ 86293 h 220016"/>
                    <a:gd name="connsiteX4" fmla="*/ 376238 w 2733675"/>
                    <a:gd name="connsiteY4" fmla="*/ 152968 h 220016"/>
                    <a:gd name="connsiteX5" fmla="*/ 481013 w 2733675"/>
                    <a:gd name="connsiteY5" fmla="*/ 105343 h 220016"/>
                    <a:gd name="connsiteX6" fmla="*/ 585787 w 2733675"/>
                    <a:gd name="connsiteY6" fmla="*/ 81531 h 220016"/>
                    <a:gd name="connsiteX7" fmla="*/ 676275 w 2733675"/>
                    <a:gd name="connsiteY7" fmla="*/ 205355 h 220016"/>
                    <a:gd name="connsiteX8" fmla="*/ 814388 w 2733675"/>
                    <a:gd name="connsiteY8" fmla="*/ 195830 h 220016"/>
                    <a:gd name="connsiteX9" fmla="*/ 1309688 w 2733675"/>
                    <a:gd name="connsiteY9" fmla="*/ 67243 h 220016"/>
                    <a:gd name="connsiteX10" fmla="*/ 1543051 w 2733675"/>
                    <a:gd name="connsiteY10" fmla="*/ 14855 h 220016"/>
                    <a:gd name="connsiteX11" fmla="*/ 1647825 w 2733675"/>
                    <a:gd name="connsiteY11" fmla="*/ 10093 h 220016"/>
                    <a:gd name="connsiteX12" fmla="*/ 1766887 w 2733675"/>
                    <a:gd name="connsiteY12" fmla="*/ 138681 h 220016"/>
                    <a:gd name="connsiteX13" fmla="*/ 1985963 w 2733675"/>
                    <a:gd name="connsiteY13" fmla="*/ 219643 h 220016"/>
                    <a:gd name="connsiteX14" fmla="*/ 2495550 w 2733675"/>
                    <a:gd name="connsiteY14" fmla="*/ 167255 h 220016"/>
                    <a:gd name="connsiteX15" fmla="*/ 2733675 w 2733675"/>
                    <a:gd name="connsiteY15" fmla="*/ 129155 h 220016"/>
                    <a:gd name="connsiteX0" fmla="*/ 0 w 2733675"/>
                    <a:gd name="connsiteY0" fmla="*/ 129155 h 220016"/>
                    <a:gd name="connsiteX1" fmla="*/ 142875 w 2733675"/>
                    <a:gd name="connsiteY1" fmla="*/ 57718 h 220016"/>
                    <a:gd name="connsiteX2" fmla="*/ 228600 w 2733675"/>
                    <a:gd name="connsiteY2" fmla="*/ 48193 h 220016"/>
                    <a:gd name="connsiteX3" fmla="*/ 323851 w 2733675"/>
                    <a:gd name="connsiteY3" fmla="*/ 86293 h 220016"/>
                    <a:gd name="connsiteX4" fmla="*/ 376238 w 2733675"/>
                    <a:gd name="connsiteY4" fmla="*/ 152968 h 220016"/>
                    <a:gd name="connsiteX5" fmla="*/ 481013 w 2733675"/>
                    <a:gd name="connsiteY5" fmla="*/ 105343 h 220016"/>
                    <a:gd name="connsiteX6" fmla="*/ 585787 w 2733675"/>
                    <a:gd name="connsiteY6" fmla="*/ 81531 h 220016"/>
                    <a:gd name="connsiteX7" fmla="*/ 657225 w 2733675"/>
                    <a:gd name="connsiteY7" fmla="*/ 186305 h 220016"/>
                    <a:gd name="connsiteX8" fmla="*/ 814388 w 2733675"/>
                    <a:gd name="connsiteY8" fmla="*/ 195830 h 220016"/>
                    <a:gd name="connsiteX9" fmla="*/ 1309688 w 2733675"/>
                    <a:gd name="connsiteY9" fmla="*/ 67243 h 220016"/>
                    <a:gd name="connsiteX10" fmla="*/ 1543051 w 2733675"/>
                    <a:gd name="connsiteY10" fmla="*/ 14855 h 220016"/>
                    <a:gd name="connsiteX11" fmla="*/ 1647825 w 2733675"/>
                    <a:gd name="connsiteY11" fmla="*/ 10093 h 220016"/>
                    <a:gd name="connsiteX12" fmla="*/ 1766887 w 2733675"/>
                    <a:gd name="connsiteY12" fmla="*/ 138681 h 220016"/>
                    <a:gd name="connsiteX13" fmla="*/ 1985963 w 2733675"/>
                    <a:gd name="connsiteY13" fmla="*/ 219643 h 220016"/>
                    <a:gd name="connsiteX14" fmla="*/ 2495550 w 2733675"/>
                    <a:gd name="connsiteY14" fmla="*/ 167255 h 220016"/>
                    <a:gd name="connsiteX15" fmla="*/ 2733675 w 2733675"/>
                    <a:gd name="connsiteY15" fmla="*/ 129155 h 220016"/>
                    <a:gd name="connsiteX0" fmla="*/ 0 w 2733675"/>
                    <a:gd name="connsiteY0" fmla="*/ 129155 h 220016"/>
                    <a:gd name="connsiteX1" fmla="*/ 142875 w 2733675"/>
                    <a:gd name="connsiteY1" fmla="*/ 57718 h 220016"/>
                    <a:gd name="connsiteX2" fmla="*/ 228600 w 2733675"/>
                    <a:gd name="connsiteY2" fmla="*/ 48193 h 220016"/>
                    <a:gd name="connsiteX3" fmla="*/ 304801 w 2733675"/>
                    <a:gd name="connsiteY3" fmla="*/ 86293 h 220016"/>
                    <a:gd name="connsiteX4" fmla="*/ 376238 w 2733675"/>
                    <a:gd name="connsiteY4" fmla="*/ 152968 h 220016"/>
                    <a:gd name="connsiteX5" fmla="*/ 481013 w 2733675"/>
                    <a:gd name="connsiteY5" fmla="*/ 105343 h 220016"/>
                    <a:gd name="connsiteX6" fmla="*/ 585787 w 2733675"/>
                    <a:gd name="connsiteY6" fmla="*/ 81531 h 220016"/>
                    <a:gd name="connsiteX7" fmla="*/ 657225 w 2733675"/>
                    <a:gd name="connsiteY7" fmla="*/ 186305 h 220016"/>
                    <a:gd name="connsiteX8" fmla="*/ 814388 w 2733675"/>
                    <a:gd name="connsiteY8" fmla="*/ 195830 h 220016"/>
                    <a:gd name="connsiteX9" fmla="*/ 1309688 w 2733675"/>
                    <a:gd name="connsiteY9" fmla="*/ 67243 h 220016"/>
                    <a:gd name="connsiteX10" fmla="*/ 1543051 w 2733675"/>
                    <a:gd name="connsiteY10" fmla="*/ 14855 h 220016"/>
                    <a:gd name="connsiteX11" fmla="*/ 1647825 w 2733675"/>
                    <a:gd name="connsiteY11" fmla="*/ 10093 h 220016"/>
                    <a:gd name="connsiteX12" fmla="*/ 1766887 w 2733675"/>
                    <a:gd name="connsiteY12" fmla="*/ 138681 h 220016"/>
                    <a:gd name="connsiteX13" fmla="*/ 1985963 w 2733675"/>
                    <a:gd name="connsiteY13" fmla="*/ 219643 h 220016"/>
                    <a:gd name="connsiteX14" fmla="*/ 2495550 w 2733675"/>
                    <a:gd name="connsiteY14" fmla="*/ 167255 h 220016"/>
                    <a:gd name="connsiteX15" fmla="*/ 2733675 w 2733675"/>
                    <a:gd name="connsiteY15" fmla="*/ 129155 h 220016"/>
                    <a:gd name="connsiteX0" fmla="*/ 0 w 2795763"/>
                    <a:gd name="connsiteY0" fmla="*/ 129155 h 220043"/>
                    <a:gd name="connsiteX1" fmla="*/ 142875 w 2795763"/>
                    <a:gd name="connsiteY1" fmla="*/ 57718 h 220043"/>
                    <a:gd name="connsiteX2" fmla="*/ 228600 w 2795763"/>
                    <a:gd name="connsiteY2" fmla="*/ 48193 h 220043"/>
                    <a:gd name="connsiteX3" fmla="*/ 304801 w 2795763"/>
                    <a:gd name="connsiteY3" fmla="*/ 86293 h 220043"/>
                    <a:gd name="connsiteX4" fmla="*/ 376238 w 2795763"/>
                    <a:gd name="connsiteY4" fmla="*/ 152968 h 220043"/>
                    <a:gd name="connsiteX5" fmla="*/ 481013 w 2795763"/>
                    <a:gd name="connsiteY5" fmla="*/ 105343 h 220043"/>
                    <a:gd name="connsiteX6" fmla="*/ 585787 w 2795763"/>
                    <a:gd name="connsiteY6" fmla="*/ 81531 h 220043"/>
                    <a:gd name="connsiteX7" fmla="*/ 657225 w 2795763"/>
                    <a:gd name="connsiteY7" fmla="*/ 186305 h 220043"/>
                    <a:gd name="connsiteX8" fmla="*/ 814388 w 2795763"/>
                    <a:gd name="connsiteY8" fmla="*/ 195830 h 220043"/>
                    <a:gd name="connsiteX9" fmla="*/ 1309688 w 2795763"/>
                    <a:gd name="connsiteY9" fmla="*/ 67243 h 220043"/>
                    <a:gd name="connsiteX10" fmla="*/ 1543051 w 2795763"/>
                    <a:gd name="connsiteY10" fmla="*/ 14855 h 220043"/>
                    <a:gd name="connsiteX11" fmla="*/ 1647825 w 2795763"/>
                    <a:gd name="connsiteY11" fmla="*/ 10093 h 220043"/>
                    <a:gd name="connsiteX12" fmla="*/ 1766887 w 2795763"/>
                    <a:gd name="connsiteY12" fmla="*/ 138681 h 220043"/>
                    <a:gd name="connsiteX13" fmla="*/ 1985963 w 2795763"/>
                    <a:gd name="connsiteY13" fmla="*/ 219643 h 220043"/>
                    <a:gd name="connsiteX14" fmla="*/ 2495550 w 2795763"/>
                    <a:gd name="connsiteY14" fmla="*/ 167255 h 220043"/>
                    <a:gd name="connsiteX15" fmla="*/ 2795763 w 2795763"/>
                    <a:gd name="connsiteY15" fmla="*/ 109997 h 220043"/>
                    <a:gd name="connsiteX0" fmla="*/ 0 w 2795763"/>
                    <a:gd name="connsiteY0" fmla="*/ 129155 h 220043"/>
                    <a:gd name="connsiteX1" fmla="*/ 25923 w 2795763"/>
                    <a:gd name="connsiteY1" fmla="*/ 122630 h 220043"/>
                    <a:gd name="connsiteX2" fmla="*/ 142875 w 2795763"/>
                    <a:gd name="connsiteY2" fmla="*/ 57718 h 220043"/>
                    <a:gd name="connsiteX3" fmla="*/ 228600 w 2795763"/>
                    <a:gd name="connsiteY3" fmla="*/ 48193 h 220043"/>
                    <a:gd name="connsiteX4" fmla="*/ 304801 w 2795763"/>
                    <a:gd name="connsiteY4" fmla="*/ 86293 h 220043"/>
                    <a:gd name="connsiteX5" fmla="*/ 376238 w 2795763"/>
                    <a:gd name="connsiteY5" fmla="*/ 152968 h 220043"/>
                    <a:gd name="connsiteX6" fmla="*/ 481013 w 2795763"/>
                    <a:gd name="connsiteY6" fmla="*/ 105343 h 220043"/>
                    <a:gd name="connsiteX7" fmla="*/ 585787 w 2795763"/>
                    <a:gd name="connsiteY7" fmla="*/ 81531 h 220043"/>
                    <a:gd name="connsiteX8" fmla="*/ 657225 w 2795763"/>
                    <a:gd name="connsiteY8" fmla="*/ 186305 h 220043"/>
                    <a:gd name="connsiteX9" fmla="*/ 814388 w 2795763"/>
                    <a:gd name="connsiteY9" fmla="*/ 195830 h 220043"/>
                    <a:gd name="connsiteX10" fmla="*/ 1309688 w 2795763"/>
                    <a:gd name="connsiteY10" fmla="*/ 67243 h 220043"/>
                    <a:gd name="connsiteX11" fmla="*/ 1543051 w 2795763"/>
                    <a:gd name="connsiteY11" fmla="*/ 14855 h 220043"/>
                    <a:gd name="connsiteX12" fmla="*/ 1647825 w 2795763"/>
                    <a:gd name="connsiteY12" fmla="*/ 10093 h 220043"/>
                    <a:gd name="connsiteX13" fmla="*/ 1766887 w 2795763"/>
                    <a:gd name="connsiteY13" fmla="*/ 138681 h 220043"/>
                    <a:gd name="connsiteX14" fmla="*/ 1985963 w 2795763"/>
                    <a:gd name="connsiteY14" fmla="*/ 219643 h 220043"/>
                    <a:gd name="connsiteX15" fmla="*/ 2495550 w 2795763"/>
                    <a:gd name="connsiteY15" fmla="*/ 167255 h 220043"/>
                    <a:gd name="connsiteX16" fmla="*/ 2795763 w 2795763"/>
                    <a:gd name="connsiteY16" fmla="*/ 109997 h 220043"/>
                    <a:gd name="connsiteX0" fmla="*/ 0 w 2857851"/>
                    <a:gd name="connsiteY0" fmla="*/ 138734 h 220043"/>
                    <a:gd name="connsiteX1" fmla="*/ 88011 w 2857851"/>
                    <a:gd name="connsiteY1" fmla="*/ 122630 h 220043"/>
                    <a:gd name="connsiteX2" fmla="*/ 204963 w 2857851"/>
                    <a:gd name="connsiteY2" fmla="*/ 57718 h 220043"/>
                    <a:gd name="connsiteX3" fmla="*/ 290688 w 2857851"/>
                    <a:gd name="connsiteY3" fmla="*/ 48193 h 220043"/>
                    <a:gd name="connsiteX4" fmla="*/ 366889 w 2857851"/>
                    <a:gd name="connsiteY4" fmla="*/ 86293 h 220043"/>
                    <a:gd name="connsiteX5" fmla="*/ 438326 w 2857851"/>
                    <a:gd name="connsiteY5" fmla="*/ 152968 h 220043"/>
                    <a:gd name="connsiteX6" fmla="*/ 543101 w 2857851"/>
                    <a:gd name="connsiteY6" fmla="*/ 105343 h 220043"/>
                    <a:gd name="connsiteX7" fmla="*/ 647875 w 2857851"/>
                    <a:gd name="connsiteY7" fmla="*/ 81531 h 220043"/>
                    <a:gd name="connsiteX8" fmla="*/ 719313 w 2857851"/>
                    <a:gd name="connsiteY8" fmla="*/ 186305 h 220043"/>
                    <a:gd name="connsiteX9" fmla="*/ 876476 w 2857851"/>
                    <a:gd name="connsiteY9" fmla="*/ 195830 h 220043"/>
                    <a:gd name="connsiteX10" fmla="*/ 1371776 w 2857851"/>
                    <a:gd name="connsiteY10" fmla="*/ 67243 h 220043"/>
                    <a:gd name="connsiteX11" fmla="*/ 1605139 w 2857851"/>
                    <a:gd name="connsiteY11" fmla="*/ 14855 h 220043"/>
                    <a:gd name="connsiteX12" fmla="*/ 1709913 w 2857851"/>
                    <a:gd name="connsiteY12" fmla="*/ 10093 h 220043"/>
                    <a:gd name="connsiteX13" fmla="*/ 1828975 w 2857851"/>
                    <a:gd name="connsiteY13" fmla="*/ 138681 h 220043"/>
                    <a:gd name="connsiteX14" fmla="*/ 2048051 w 2857851"/>
                    <a:gd name="connsiteY14" fmla="*/ 219643 h 220043"/>
                    <a:gd name="connsiteX15" fmla="*/ 2557638 w 2857851"/>
                    <a:gd name="connsiteY15" fmla="*/ 167255 h 220043"/>
                    <a:gd name="connsiteX16" fmla="*/ 2857851 w 2857851"/>
                    <a:gd name="connsiteY16" fmla="*/ 109997 h 220043"/>
                    <a:gd name="connsiteX0" fmla="*/ 0 w 2944774"/>
                    <a:gd name="connsiteY0" fmla="*/ 132348 h 220043"/>
                    <a:gd name="connsiteX1" fmla="*/ 174934 w 2944774"/>
                    <a:gd name="connsiteY1" fmla="*/ 122630 h 220043"/>
                    <a:gd name="connsiteX2" fmla="*/ 291886 w 2944774"/>
                    <a:gd name="connsiteY2" fmla="*/ 57718 h 220043"/>
                    <a:gd name="connsiteX3" fmla="*/ 377611 w 2944774"/>
                    <a:gd name="connsiteY3" fmla="*/ 48193 h 220043"/>
                    <a:gd name="connsiteX4" fmla="*/ 453812 w 2944774"/>
                    <a:gd name="connsiteY4" fmla="*/ 86293 h 220043"/>
                    <a:gd name="connsiteX5" fmla="*/ 525249 w 2944774"/>
                    <a:gd name="connsiteY5" fmla="*/ 152968 h 220043"/>
                    <a:gd name="connsiteX6" fmla="*/ 630024 w 2944774"/>
                    <a:gd name="connsiteY6" fmla="*/ 105343 h 220043"/>
                    <a:gd name="connsiteX7" fmla="*/ 734798 w 2944774"/>
                    <a:gd name="connsiteY7" fmla="*/ 81531 h 220043"/>
                    <a:gd name="connsiteX8" fmla="*/ 806236 w 2944774"/>
                    <a:gd name="connsiteY8" fmla="*/ 186305 h 220043"/>
                    <a:gd name="connsiteX9" fmla="*/ 963399 w 2944774"/>
                    <a:gd name="connsiteY9" fmla="*/ 195830 h 220043"/>
                    <a:gd name="connsiteX10" fmla="*/ 1458699 w 2944774"/>
                    <a:gd name="connsiteY10" fmla="*/ 67243 h 220043"/>
                    <a:gd name="connsiteX11" fmla="*/ 1692062 w 2944774"/>
                    <a:gd name="connsiteY11" fmla="*/ 14855 h 220043"/>
                    <a:gd name="connsiteX12" fmla="*/ 1796836 w 2944774"/>
                    <a:gd name="connsiteY12" fmla="*/ 10093 h 220043"/>
                    <a:gd name="connsiteX13" fmla="*/ 1915898 w 2944774"/>
                    <a:gd name="connsiteY13" fmla="*/ 138681 h 220043"/>
                    <a:gd name="connsiteX14" fmla="*/ 2134974 w 2944774"/>
                    <a:gd name="connsiteY14" fmla="*/ 219643 h 220043"/>
                    <a:gd name="connsiteX15" fmla="*/ 2644561 w 2944774"/>
                    <a:gd name="connsiteY15" fmla="*/ 167255 h 220043"/>
                    <a:gd name="connsiteX16" fmla="*/ 2944774 w 2944774"/>
                    <a:gd name="connsiteY16" fmla="*/ 109997 h 220043"/>
                    <a:gd name="connsiteX0" fmla="*/ 0 w 2944774"/>
                    <a:gd name="connsiteY0" fmla="*/ 132348 h 220043"/>
                    <a:gd name="connsiteX1" fmla="*/ 159412 w 2944774"/>
                    <a:gd name="connsiteY1" fmla="*/ 119437 h 220043"/>
                    <a:gd name="connsiteX2" fmla="*/ 291886 w 2944774"/>
                    <a:gd name="connsiteY2" fmla="*/ 57718 h 220043"/>
                    <a:gd name="connsiteX3" fmla="*/ 377611 w 2944774"/>
                    <a:gd name="connsiteY3" fmla="*/ 48193 h 220043"/>
                    <a:gd name="connsiteX4" fmla="*/ 453812 w 2944774"/>
                    <a:gd name="connsiteY4" fmla="*/ 86293 h 220043"/>
                    <a:gd name="connsiteX5" fmla="*/ 525249 w 2944774"/>
                    <a:gd name="connsiteY5" fmla="*/ 152968 h 220043"/>
                    <a:gd name="connsiteX6" fmla="*/ 630024 w 2944774"/>
                    <a:gd name="connsiteY6" fmla="*/ 105343 h 220043"/>
                    <a:gd name="connsiteX7" fmla="*/ 734798 w 2944774"/>
                    <a:gd name="connsiteY7" fmla="*/ 81531 h 220043"/>
                    <a:gd name="connsiteX8" fmla="*/ 806236 w 2944774"/>
                    <a:gd name="connsiteY8" fmla="*/ 186305 h 220043"/>
                    <a:gd name="connsiteX9" fmla="*/ 963399 w 2944774"/>
                    <a:gd name="connsiteY9" fmla="*/ 195830 h 220043"/>
                    <a:gd name="connsiteX10" fmla="*/ 1458699 w 2944774"/>
                    <a:gd name="connsiteY10" fmla="*/ 67243 h 220043"/>
                    <a:gd name="connsiteX11" fmla="*/ 1692062 w 2944774"/>
                    <a:gd name="connsiteY11" fmla="*/ 14855 h 220043"/>
                    <a:gd name="connsiteX12" fmla="*/ 1796836 w 2944774"/>
                    <a:gd name="connsiteY12" fmla="*/ 10093 h 220043"/>
                    <a:gd name="connsiteX13" fmla="*/ 1915898 w 2944774"/>
                    <a:gd name="connsiteY13" fmla="*/ 138681 h 220043"/>
                    <a:gd name="connsiteX14" fmla="*/ 2134974 w 2944774"/>
                    <a:gd name="connsiteY14" fmla="*/ 219643 h 220043"/>
                    <a:gd name="connsiteX15" fmla="*/ 2644561 w 2944774"/>
                    <a:gd name="connsiteY15" fmla="*/ 167255 h 220043"/>
                    <a:gd name="connsiteX16" fmla="*/ 2944774 w 2944774"/>
                    <a:gd name="connsiteY16" fmla="*/ 109997 h 220043"/>
                    <a:gd name="connsiteX0" fmla="*/ 0 w 2932356"/>
                    <a:gd name="connsiteY0" fmla="*/ 132348 h 220043"/>
                    <a:gd name="connsiteX1" fmla="*/ 146994 w 2932356"/>
                    <a:gd name="connsiteY1" fmla="*/ 119437 h 220043"/>
                    <a:gd name="connsiteX2" fmla="*/ 279468 w 2932356"/>
                    <a:gd name="connsiteY2" fmla="*/ 57718 h 220043"/>
                    <a:gd name="connsiteX3" fmla="*/ 365193 w 2932356"/>
                    <a:gd name="connsiteY3" fmla="*/ 48193 h 220043"/>
                    <a:gd name="connsiteX4" fmla="*/ 441394 w 2932356"/>
                    <a:gd name="connsiteY4" fmla="*/ 86293 h 220043"/>
                    <a:gd name="connsiteX5" fmla="*/ 512831 w 2932356"/>
                    <a:gd name="connsiteY5" fmla="*/ 152968 h 220043"/>
                    <a:gd name="connsiteX6" fmla="*/ 617606 w 2932356"/>
                    <a:gd name="connsiteY6" fmla="*/ 105343 h 220043"/>
                    <a:gd name="connsiteX7" fmla="*/ 722380 w 2932356"/>
                    <a:gd name="connsiteY7" fmla="*/ 81531 h 220043"/>
                    <a:gd name="connsiteX8" fmla="*/ 793818 w 2932356"/>
                    <a:gd name="connsiteY8" fmla="*/ 186305 h 220043"/>
                    <a:gd name="connsiteX9" fmla="*/ 950981 w 2932356"/>
                    <a:gd name="connsiteY9" fmla="*/ 195830 h 220043"/>
                    <a:gd name="connsiteX10" fmla="*/ 1446281 w 2932356"/>
                    <a:gd name="connsiteY10" fmla="*/ 67243 h 220043"/>
                    <a:gd name="connsiteX11" fmla="*/ 1679644 w 2932356"/>
                    <a:gd name="connsiteY11" fmla="*/ 14855 h 220043"/>
                    <a:gd name="connsiteX12" fmla="*/ 1784418 w 2932356"/>
                    <a:gd name="connsiteY12" fmla="*/ 10093 h 220043"/>
                    <a:gd name="connsiteX13" fmla="*/ 1903480 w 2932356"/>
                    <a:gd name="connsiteY13" fmla="*/ 138681 h 220043"/>
                    <a:gd name="connsiteX14" fmla="*/ 2122556 w 2932356"/>
                    <a:gd name="connsiteY14" fmla="*/ 219643 h 220043"/>
                    <a:gd name="connsiteX15" fmla="*/ 2632143 w 2932356"/>
                    <a:gd name="connsiteY15" fmla="*/ 167255 h 220043"/>
                    <a:gd name="connsiteX16" fmla="*/ 2932356 w 2932356"/>
                    <a:gd name="connsiteY16" fmla="*/ 109997 h 220043"/>
                    <a:gd name="connsiteX0" fmla="*/ 0 w 2932356"/>
                    <a:gd name="connsiteY0" fmla="*/ 132348 h 216877"/>
                    <a:gd name="connsiteX1" fmla="*/ 146994 w 2932356"/>
                    <a:gd name="connsiteY1" fmla="*/ 119437 h 216877"/>
                    <a:gd name="connsiteX2" fmla="*/ 279468 w 2932356"/>
                    <a:gd name="connsiteY2" fmla="*/ 57718 h 216877"/>
                    <a:gd name="connsiteX3" fmla="*/ 365193 w 2932356"/>
                    <a:gd name="connsiteY3" fmla="*/ 48193 h 216877"/>
                    <a:gd name="connsiteX4" fmla="*/ 441394 w 2932356"/>
                    <a:gd name="connsiteY4" fmla="*/ 86293 h 216877"/>
                    <a:gd name="connsiteX5" fmla="*/ 512831 w 2932356"/>
                    <a:gd name="connsiteY5" fmla="*/ 152968 h 216877"/>
                    <a:gd name="connsiteX6" fmla="*/ 617606 w 2932356"/>
                    <a:gd name="connsiteY6" fmla="*/ 105343 h 216877"/>
                    <a:gd name="connsiteX7" fmla="*/ 722380 w 2932356"/>
                    <a:gd name="connsiteY7" fmla="*/ 81531 h 216877"/>
                    <a:gd name="connsiteX8" fmla="*/ 793818 w 2932356"/>
                    <a:gd name="connsiteY8" fmla="*/ 186305 h 216877"/>
                    <a:gd name="connsiteX9" fmla="*/ 950981 w 2932356"/>
                    <a:gd name="connsiteY9" fmla="*/ 195830 h 216877"/>
                    <a:gd name="connsiteX10" fmla="*/ 1446281 w 2932356"/>
                    <a:gd name="connsiteY10" fmla="*/ 67243 h 216877"/>
                    <a:gd name="connsiteX11" fmla="*/ 1679644 w 2932356"/>
                    <a:gd name="connsiteY11" fmla="*/ 14855 h 216877"/>
                    <a:gd name="connsiteX12" fmla="*/ 1784418 w 2932356"/>
                    <a:gd name="connsiteY12" fmla="*/ 10093 h 216877"/>
                    <a:gd name="connsiteX13" fmla="*/ 1903480 w 2932356"/>
                    <a:gd name="connsiteY13" fmla="*/ 138681 h 216877"/>
                    <a:gd name="connsiteX14" fmla="*/ 2100825 w 2932356"/>
                    <a:gd name="connsiteY14" fmla="*/ 216450 h 216877"/>
                    <a:gd name="connsiteX15" fmla="*/ 2632143 w 2932356"/>
                    <a:gd name="connsiteY15" fmla="*/ 167255 h 216877"/>
                    <a:gd name="connsiteX16" fmla="*/ 2932356 w 2932356"/>
                    <a:gd name="connsiteY16" fmla="*/ 109997 h 216877"/>
                    <a:gd name="connsiteX0" fmla="*/ 0 w 2932356"/>
                    <a:gd name="connsiteY0" fmla="*/ 132348 h 216784"/>
                    <a:gd name="connsiteX1" fmla="*/ 146994 w 2932356"/>
                    <a:gd name="connsiteY1" fmla="*/ 119437 h 216784"/>
                    <a:gd name="connsiteX2" fmla="*/ 279468 w 2932356"/>
                    <a:gd name="connsiteY2" fmla="*/ 57718 h 216784"/>
                    <a:gd name="connsiteX3" fmla="*/ 365193 w 2932356"/>
                    <a:gd name="connsiteY3" fmla="*/ 48193 h 216784"/>
                    <a:gd name="connsiteX4" fmla="*/ 441394 w 2932356"/>
                    <a:gd name="connsiteY4" fmla="*/ 86293 h 216784"/>
                    <a:gd name="connsiteX5" fmla="*/ 512831 w 2932356"/>
                    <a:gd name="connsiteY5" fmla="*/ 152968 h 216784"/>
                    <a:gd name="connsiteX6" fmla="*/ 617606 w 2932356"/>
                    <a:gd name="connsiteY6" fmla="*/ 105343 h 216784"/>
                    <a:gd name="connsiteX7" fmla="*/ 722380 w 2932356"/>
                    <a:gd name="connsiteY7" fmla="*/ 81531 h 216784"/>
                    <a:gd name="connsiteX8" fmla="*/ 793818 w 2932356"/>
                    <a:gd name="connsiteY8" fmla="*/ 186305 h 216784"/>
                    <a:gd name="connsiteX9" fmla="*/ 950981 w 2932356"/>
                    <a:gd name="connsiteY9" fmla="*/ 195830 h 216784"/>
                    <a:gd name="connsiteX10" fmla="*/ 1446281 w 2932356"/>
                    <a:gd name="connsiteY10" fmla="*/ 67243 h 216784"/>
                    <a:gd name="connsiteX11" fmla="*/ 1679644 w 2932356"/>
                    <a:gd name="connsiteY11" fmla="*/ 14855 h 216784"/>
                    <a:gd name="connsiteX12" fmla="*/ 1784418 w 2932356"/>
                    <a:gd name="connsiteY12" fmla="*/ 10093 h 216784"/>
                    <a:gd name="connsiteX13" fmla="*/ 1903480 w 2932356"/>
                    <a:gd name="connsiteY13" fmla="*/ 138681 h 216784"/>
                    <a:gd name="connsiteX14" fmla="*/ 2100825 w 2932356"/>
                    <a:gd name="connsiteY14" fmla="*/ 216450 h 216784"/>
                    <a:gd name="connsiteX15" fmla="*/ 2632143 w 2932356"/>
                    <a:gd name="connsiteY15" fmla="*/ 167255 h 216784"/>
                    <a:gd name="connsiteX16" fmla="*/ 2932356 w 2932356"/>
                    <a:gd name="connsiteY16" fmla="*/ 109997 h 216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2932356" h="216784">
                      <a:moveTo>
                        <a:pt x="0" y="132348"/>
                      </a:moveTo>
                      <a:cubicBezTo>
                        <a:pt x="5355" y="129664"/>
                        <a:pt x="123182" y="131343"/>
                        <a:pt x="146994" y="119437"/>
                      </a:cubicBezTo>
                      <a:cubicBezTo>
                        <a:pt x="170806" y="107531"/>
                        <a:pt x="243102" y="69592"/>
                        <a:pt x="279468" y="57718"/>
                      </a:cubicBezTo>
                      <a:cubicBezTo>
                        <a:pt x="315835" y="45844"/>
                        <a:pt x="338205" y="43431"/>
                        <a:pt x="365193" y="48193"/>
                      </a:cubicBezTo>
                      <a:cubicBezTo>
                        <a:pt x="392181" y="52955"/>
                        <a:pt x="416788" y="68831"/>
                        <a:pt x="441394" y="86293"/>
                      </a:cubicBezTo>
                      <a:cubicBezTo>
                        <a:pt x="466000" y="103755"/>
                        <a:pt x="483462" y="149793"/>
                        <a:pt x="512831" y="152968"/>
                      </a:cubicBezTo>
                      <a:cubicBezTo>
                        <a:pt x="542200" y="156143"/>
                        <a:pt x="582681" y="117249"/>
                        <a:pt x="617606" y="105343"/>
                      </a:cubicBezTo>
                      <a:cubicBezTo>
                        <a:pt x="652531" y="93437"/>
                        <a:pt x="693011" y="68037"/>
                        <a:pt x="722380" y="81531"/>
                      </a:cubicBezTo>
                      <a:cubicBezTo>
                        <a:pt x="751749" y="95025"/>
                        <a:pt x="755718" y="167255"/>
                        <a:pt x="793818" y="186305"/>
                      </a:cubicBezTo>
                      <a:cubicBezTo>
                        <a:pt x="831918" y="205355"/>
                        <a:pt x="842237" y="215674"/>
                        <a:pt x="950981" y="195830"/>
                      </a:cubicBezTo>
                      <a:cubicBezTo>
                        <a:pt x="1059725" y="175986"/>
                        <a:pt x="1324837" y="97405"/>
                        <a:pt x="1446281" y="67243"/>
                      </a:cubicBezTo>
                      <a:cubicBezTo>
                        <a:pt x="1567725" y="37081"/>
                        <a:pt x="1623288" y="24380"/>
                        <a:pt x="1679644" y="14855"/>
                      </a:cubicBezTo>
                      <a:cubicBezTo>
                        <a:pt x="1736000" y="5330"/>
                        <a:pt x="1747112" y="-10545"/>
                        <a:pt x="1784418" y="10093"/>
                      </a:cubicBezTo>
                      <a:cubicBezTo>
                        <a:pt x="1821724" y="30731"/>
                        <a:pt x="1850746" y="104288"/>
                        <a:pt x="1903480" y="138681"/>
                      </a:cubicBezTo>
                      <a:cubicBezTo>
                        <a:pt x="1956214" y="173074"/>
                        <a:pt x="1979381" y="221267"/>
                        <a:pt x="2100825" y="216450"/>
                      </a:cubicBezTo>
                      <a:cubicBezTo>
                        <a:pt x="2222269" y="211633"/>
                        <a:pt x="2493555" y="184997"/>
                        <a:pt x="2632143" y="167255"/>
                      </a:cubicBezTo>
                      <a:cubicBezTo>
                        <a:pt x="2770731" y="149513"/>
                        <a:pt x="2901400" y="113966"/>
                        <a:pt x="2932356" y="109997"/>
                      </a:cubicBezTo>
                    </a:path>
                  </a:pathLst>
                </a:custGeom>
                <a:ln w="38100">
                  <a:solidFill>
                    <a:srgbClr val="008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 sz="1143"/>
                </a:p>
              </p:txBody>
            </p:sp>
            <p:cxnSp>
              <p:nvCxnSpPr>
                <p:cNvPr id="70" name="Přímá spojnice 69"/>
                <p:cNvCxnSpPr/>
                <p:nvPr/>
              </p:nvCxnSpPr>
              <p:spPr>
                <a:xfrm>
                  <a:off x="7350775" y="9865171"/>
                  <a:ext cx="2772000" cy="0"/>
                </a:xfrm>
                <a:prstGeom prst="line">
                  <a:avLst/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Přímá spojnice 70"/>
                <p:cNvCxnSpPr/>
                <p:nvPr/>
              </p:nvCxnSpPr>
              <p:spPr>
                <a:xfrm>
                  <a:off x="3160242" y="9865171"/>
                  <a:ext cx="1224000" cy="0"/>
                </a:xfrm>
                <a:prstGeom prst="line">
                  <a:avLst/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2" name="TextovéPole 71"/>
                <p:cNvSpPr txBox="1"/>
                <p:nvPr/>
              </p:nvSpPr>
              <p:spPr>
                <a:xfrm>
                  <a:off x="3779142" y="2490878"/>
                  <a:ext cx="933376" cy="4224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s-CZ" sz="1143" dirty="0"/>
                    <a:t>a</a:t>
                  </a:r>
                </a:p>
              </p:txBody>
            </p:sp>
            <p:sp>
              <p:nvSpPr>
                <p:cNvPr id="73" name="TextovéPole 72"/>
                <p:cNvSpPr txBox="1"/>
                <p:nvPr/>
              </p:nvSpPr>
              <p:spPr>
                <a:xfrm>
                  <a:off x="4104556" y="4559167"/>
                  <a:ext cx="933376" cy="4224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s-CZ" sz="1143" dirty="0"/>
                    <a:t>b</a:t>
                  </a:r>
                </a:p>
              </p:txBody>
            </p:sp>
            <p:sp>
              <p:nvSpPr>
                <p:cNvPr id="74" name="TextovéPole 73"/>
                <p:cNvSpPr txBox="1"/>
                <p:nvPr/>
              </p:nvSpPr>
              <p:spPr>
                <a:xfrm>
                  <a:off x="4003072" y="5184651"/>
                  <a:ext cx="933376" cy="4224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s-CZ" sz="1143" dirty="0"/>
                    <a:t>c</a:t>
                  </a:r>
                </a:p>
              </p:txBody>
            </p:sp>
            <p:sp>
              <p:nvSpPr>
                <p:cNvPr id="75" name="TextovéPole 74"/>
                <p:cNvSpPr txBox="1"/>
                <p:nvPr/>
              </p:nvSpPr>
              <p:spPr>
                <a:xfrm>
                  <a:off x="5331419" y="5976739"/>
                  <a:ext cx="933376" cy="4224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s-CZ" sz="1143" dirty="0"/>
                    <a:t>d</a:t>
                  </a:r>
                </a:p>
              </p:txBody>
            </p:sp>
            <p:sp>
              <p:nvSpPr>
                <p:cNvPr id="76" name="TextovéPole 75"/>
                <p:cNvSpPr txBox="1"/>
                <p:nvPr/>
              </p:nvSpPr>
              <p:spPr>
                <a:xfrm>
                  <a:off x="4139182" y="9451966"/>
                  <a:ext cx="933376" cy="4224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s-CZ" sz="1143" dirty="0"/>
                    <a:t>e</a:t>
                  </a:r>
                </a:p>
              </p:txBody>
            </p:sp>
            <p:sp>
              <p:nvSpPr>
                <p:cNvPr id="77" name="TextovéPole 76"/>
                <p:cNvSpPr txBox="1"/>
                <p:nvPr/>
              </p:nvSpPr>
              <p:spPr>
                <a:xfrm>
                  <a:off x="6585031" y="9326793"/>
                  <a:ext cx="933376" cy="4224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s-CZ" sz="1143" dirty="0"/>
                    <a:t>f</a:t>
                  </a:r>
                </a:p>
              </p:txBody>
            </p:sp>
            <p:sp>
              <p:nvSpPr>
                <p:cNvPr id="78" name="TextovéPole 77"/>
                <p:cNvSpPr txBox="1"/>
                <p:nvPr/>
              </p:nvSpPr>
              <p:spPr>
                <a:xfrm>
                  <a:off x="9435875" y="9369325"/>
                  <a:ext cx="933376" cy="4224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s-CZ" sz="1143" dirty="0"/>
                    <a:t>g</a:t>
                  </a:r>
                </a:p>
              </p:txBody>
            </p:sp>
            <p:sp>
              <p:nvSpPr>
                <p:cNvPr id="79" name="TextovéPole 78"/>
                <p:cNvSpPr txBox="1"/>
                <p:nvPr/>
              </p:nvSpPr>
              <p:spPr>
                <a:xfrm>
                  <a:off x="2863378" y="9375570"/>
                  <a:ext cx="933376" cy="4224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s-CZ" sz="1143" dirty="0"/>
                    <a:t>g</a:t>
                  </a:r>
                </a:p>
              </p:txBody>
            </p:sp>
            <p:sp>
              <p:nvSpPr>
                <p:cNvPr id="80" name="TextovéPole 79"/>
                <p:cNvSpPr txBox="1"/>
                <p:nvPr/>
              </p:nvSpPr>
              <p:spPr>
                <a:xfrm>
                  <a:off x="9361140" y="1394649"/>
                  <a:ext cx="933376" cy="4224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s-CZ" sz="1143" dirty="0">
                      <a:solidFill>
                        <a:srgbClr val="0000FF"/>
                      </a:solidFill>
                    </a:rPr>
                    <a:t>EKG</a:t>
                  </a:r>
                </a:p>
              </p:txBody>
            </p:sp>
            <p:sp>
              <p:nvSpPr>
                <p:cNvPr id="81" name="TextovéPole 80"/>
                <p:cNvSpPr txBox="1"/>
                <p:nvPr/>
              </p:nvSpPr>
              <p:spPr>
                <a:xfrm>
                  <a:off x="7488933" y="3293280"/>
                  <a:ext cx="2880321" cy="4224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s-CZ" sz="1143" dirty="0">
                      <a:solidFill>
                        <a:srgbClr val="9A089A"/>
                      </a:solidFill>
                    </a:rPr>
                    <a:t>fonokardiogram</a:t>
                  </a:r>
                </a:p>
              </p:txBody>
            </p:sp>
            <p:sp>
              <p:nvSpPr>
                <p:cNvPr id="82" name="TextovéPole 81"/>
                <p:cNvSpPr txBox="1"/>
                <p:nvPr/>
              </p:nvSpPr>
              <p:spPr>
                <a:xfrm>
                  <a:off x="7848971" y="5453520"/>
                  <a:ext cx="2880321" cy="4224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s-CZ" sz="1143" dirty="0">
                      <a:solidFill>
                        <a:srgbClr val="FF0000"/>
                      </a:solidFill>
                    </a:rPr>
                    <a:t>tlak v aortě</a:t>
                  </a:r>
                </a:p>
              </p:txBody>
            </p:sp>
            <p:sp>
              <p:nvSpPr>
                <p:cNvPr id="83" name="TextovéPole 82"/>
                <p:cNvSpPr txBox="1"/>
                <p:nvPr/>
              </p:nvSpPr>
              <p:spPr>
                <a:xfrm>
                  <a:off x="7920980" y="8497020"/>
                  <a:ext cx="2221722" cy="69945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cs-CZ" sz="1143" dirty="0"/>
                    <a:t>tlak v levé komoře </a:t>
                  </a:r>
                  <a:r>
                    <a:rPr lang="cs-CZ" sz="1143" dirty="0">
                      <a:solidFill>
                        <a:srgbClr val="008000"/>
                      </a:solidFill>
                    </a:rPr>
                    <a:t>a síni</a:t>
                  </a:r>
                </a:p>
              </p:txBody>
            </p:sp>
          </p:grpSp>
          <p:sp>
            <p:nvSpPr>
              <p:cNvPr id="84" name="TextovéPole 83"/>
              <p:cNvSpPr txBox="1"/>
              <p:nvPr/>
            </p:nvSpPr>
            <p:spPr>
              <a:xfrm>
                <a:off x="3472250" y="9294653"/>
                <a:ext cx="933376" cy="422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143" dirty="0"/>
                  <a:t>11</a:t>
                </a:r>
              </a:p>
            </p:txBody>
          </p:sp>
          <p:sp>
            <p:nvSpPr>
              <p:cNvPr id="85" name="TextovéPole 84"/>
              <p:cNvSpPr txBox="1"/>
              <p:nvPr/>
            </p:nvSpPr>
            <p:spPr>
              <a:xfrm>
                <a:off x="3646744" y="8634471"/>
                <a:ext cx="933376" cy="422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143" dirty="0"/>
                  <a:t>12</a:t>
                </a:r>
              </a:p>
            </p:txBody>
          </p:sp>
          <p:cxnSp>
            <p:nvCxnSpPr>
              <p:cNvPr id="86" name="Přímá spojnice 85"/>
              <p:cNvCxnSpPr/>
              <p:nvPr/>
            </p:nvCxnSpPr>
            <p:spPr>
              <a:xfrm>
                <a:off x="4267447" y="9027497"/>
                <a:ext cx="106648" cy="481468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7" name="Přímá spojnice 86"/>
            <p:cNvCxnSpPr/>
            <p:nvPr/>
          </p:nvCxnSpPr>
          <p:spPr>
            <a:xfrm>
              <a:off x="4392588" y="4320555"/>
              <a:ext cx="2340000" cy="0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ovéPole 87"/>
            <p:cNvSpPr txBox="1"/>
            <p:nvPr/>
          </p:nvSpPr>
          <p:spPr>
            <a:xfrm>
              <a:off x="5043386" y="3816499"/>
              <a:ext cx="933376" cy="422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143" dirty="0"/>
                <a:t>h</a:t>
              </a:r>
            </a:p>
          </p:txBody>
        </p:sp>
        <p:cxnSp>
          <p:nvCxnSpPr>
            <p:cNvPr id="89" name="Přímá spojnice 88"/>
            <p:cNvCxnSpPr/>
            <p:nvPr/>
          </p:nvCxnSpPr>
          <p:spPr>
            <a:xfrm>
              <a:off x="6696844" y="3849850"/>
              <a:ext cx="0" cy="50400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562937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Skupina 12"/>
          <p:cNvGrpSpPr>
            <a:grpSpLocks noChangeAspect="1"/>
          </p:cNvGrpSpPr>
          <p:nvPr/>
        </p:nvGrpSpPr>
        <p:grpSpPr>
          <a:xfrm>
            <a:off x="64" y="620688"/>
            <a:ext cx="9173227" cy="6175960"/>
            <a:chOff x="100" y="504131"/>
            <a:chExt cx="15151057" cy="10200588"/>
          </a:xfrm>
        </p:grpSpPr>
        <p:grpSp>
          <p:nvGrpSpPr>
            <p:cNvPr id="12" name="Skupina 11"/>
            <p:cNvGrpSpPr/>
            <p:nvPr/>
          </p:nvGrpSpPr>
          <p:grpSpPr>
            <a:xfrm>
              <a:off x="100" y="504131"/>
              <a:ext cx="8430129" cy="10187829"/>
              <a:chOff x="2299163" y="504131"/>
              <a:chExt cx="8430129" cy="10187829"/>
            </a:xfrm>
          </p:grpSpPr>
          <p:grpSp>
            <p:nvGrpSpPr>
              <p:cNvPr id="11" name="Skupina 10"/>
              <p:cNvGrpSpPr/>
              <p:nvPr/>
            </p:nvGrpSpPr>
            <p:grpSpPr>
              <a:xfrm>
                <a:off x="2299163" y="504131"/>
                <a:ext cx="8430129" cy="10187829"/>
                <a:chOff x="2299163" y="504131"/>
                <a:chExt cx="8430129" cy="10187829"/>
              </a:xfrm>
            </p:grpSpPr>
            <p:grpSp>
              <p:nvGrpSpPr>
                <p:cNvPr id="9" name="Skupina 8"/>
                <p:cNvGrpSpPr/>
                <p:nvPr/>
              </p:nvGrpSpPr>
              <p:grpSpPr>
                <a:xfrm>
                  <a:off x="2299163" y="504131"/>
                  <a:ext cx="8430129" cy="10187829"/>
                  <a:chOff x="2299163" y="504131"/>
                  <a:chExt cx="8430129" cy="10187829"/>
                </a:xfrm>
              </p:grpSpPr>
              <p:grpSp>
                <p:nvGrpSpPr>
                  <p:cNvPr id="7" name="Skupina 6"/>
                  <p:cNvGrpSpPr>
                    <a:grpSpLocks noChangeAspect="1"/>
                  </p:cNvGrpSpPr>
                  <p:nvPr/>
                </p:nvGrpSpPr>
                <p:grpSpPr>
                  <a:xfrm>
                    <a:off x="2299163" y="504131"/>
                    <a:ext cx="8286113" cy="10187829"/>
                    <a:chOff x="2011072" y="504131"/>
                    <a:chExt cx="7140117" cy="10187829"/>
                  </a:xfrm>
                </p:grpSpPr>
                <p:grpSp>
                  <p:nvGrpSpPr>
                    <p:cNvPr id="5" name="Skupina 4"/>
                    <p:cNvGrpSpPr/>
                    <p:nvPr/>
                  </p:nvGrpSpPr>
                  <p:grpSpPr>
                    <a:xfrm>
                      <a:off x="2526480" y="1009192"/>
                      <a:ext cx="6624709" cy="9682768"/>
                      <a:chOff x="2526480" y="1009192"/>
                      <a:chExt cx="6624709" cy="9682768"/>
                    </a:xfrm>
                  </p:grpSpPr>
                  <p:grpSp>
                    <p:nvGrpSpPr>
                      <p:cNvPr id="4" name="Skupina 3"/>
                      <p:cNvGrpSpPr>
                        <a:grpSpLocks noChangeAspect="1"/>
                      </p:cNvGrpSpPr>
                      <p:nvPr/>
                    </p:nvGrpSpPr>
                    <p:grpSpPr>
                      <a:xfrm>
                        <a:off x="2526480" y="1009192"/>
                        <a:ext cx="6624709" cy="9682768"/>
                        <a:chOff x="2535475" y="1639865"/>
                        <a:chExt cx="6192660" cy="9051283"/>
                      </a:xfrm>
                    </p:grpSpPr>
                    <p:grpSp>
                      <p:nvGrpSpPr>
                        <p:cNvPr id="3" name="Skupina 2"/>
                        <p:cNvGrpSpPr>
                          <a:grpSpLocks noChangeAspect="1"/>
                        </p:cNvGrpSpPr>
                        <p:nvPr/>
                      </p:nvGrpSpPr>
                      <p:grpSpPr>
                        <a:xfrm>
                          <a:off x="2535475" y="1639865"/>
                          <a:ext cx="6192660" cy="9051283"/>
                          <a:chOff x="4714034" y="4592996"/>
                          <a:chExt cx="3231987" cy="4723922"/>
                        </a:xfrm>
                      </p:grpSpPr>
                      <p:sp>
                        <p:nvSpPr>
                          <p:cNvPr id="8" name="Volný tvar 7"/>
                          <p:cNvSpPr/>
                          <p:nvPr/>
                        </p:nvSpPr>
                        <p:spPr>
                          <a:xfrm>
                            <a:off x="4823500" y="6434017"/>
                            <a:ext cx="2921674" cy="2423042"/>
                          </a:xfrm>
                          <a:custGeom>
                            <a:avLst/>
                            <a:gdLst>
                              <a:gd name="connsiteX0" fmla="*/ 0 w 2725387"/>
                              <a:gd name="connsiteY0" fmla="*/ 2288009 h 2439884"/>
                              <a:gd name="connsiteX1" fmla="*/ 190006 w 2725387"/>
                              <a:gd name="connsiteY1" fmla="*/ 2222695 h 2439884"/>
                              <a:gd name="connsiteX2" fmla="*/ 296883 w 2725387"/>
                              <a:gd name="connsiteY2" fmla="*/ 2270196 h 2439884"/>
                              <a:gd name="connsiteX3" fmla="*/ 362198 w 2725387"/>
                              <a:gd name="connsiteY3" fmla="*/ 2311760 h 2439884"/>
                              <a:gd name="connsiteX4" fmla="*/ 374073 w 2725387"/>
                              <a:gd name="connsiteY4" fmla="*/ 2293947 h 2439884"/>
                              <a:gd name="connsiteX5" fmla="*/ 480951 w 2725387"/>
                              <a:gd name="connsiteY5" fmla="*/ 1943625 h 2439884"/>
                              <a:gd name="connsiteX6" fmla="*/ 552203 w 2725387"/>
                              <a:gd name="connsiteY6" fmla="*/ 1147978 h 2439884"/>
                              <a:gd name="connsiteX7" fmla="*/ 605642 w 2725387"/>
                              <a:gd name="connsiteY7" fmla="*/ 429521 h 2439884"/>
                              <a:gd name="connsiteX8" fmla="*/ 760021 w 2725387"/>
                              <a:gd name="connsiteY8" fmla="*/ 61386 h 2439884"/>
                              <a:gd name="connsiteX9" fmla="*/ 932213 w 2725387"/>
                              <a:gd name="connsiteY9" fmla="*/ 2009 h 2439884"/>
                              <a:gd name="connsiteX10" fmla="*/ 1199408 w 2725387"/>
                              <a:gd name="connsiteY10" fmla="*/ 79199 h 2439884"/>
                              <a:gd name="connsiteX11" fmla="*/ 1341912 w 2725387"/>
                              <a:gd name="connsiteY11" fmla="*/ 245453 h 2439884"/>
                              <a:gd name="connsiteX12" fmla="*/ 1395351 w 2725387"/>
                              <a:gd name="connsiteY12" fmla="*/ 560149 h 2439884"/>
                              <a:gd name="connsiteX13" fmla="*/ 1460665 w 2725387"/>
                              <a:gd name="connsiteY13" fmla="*/ 1195479 h 2439884"/>
                              <a:gd name="connsiteX14" fmla="*/ 1514104 w 2725387"/>
                              <a:gd name="connsiteY14" fmla="*/ 1706118 h 2439884"/>
                              <a:gd name="connsiteX15" fmla="*/ 1591294 w 2725387"/>
                              <a:gd name="connsiteY15" fmla="*/ 2050503 h 2439884"/>
                              <a:gd name="connsiteX16" fmla="*/ 1698172 w 2725387"/>
                              <a:gd name="connsiteY16" fmla="*/ 2305822 h 2439884"/>
                              <a:gd name="connsiteX17" fmla="*/ 1710047 w 2725387"/>
                              <a:gd name="connsiteY17" fmla="*/ 2335510 h 2439884"/>
                              <a:gd name="connsiteX18" fmla="*/ 1739735 w 2725387"/>
                              <a:gd name="connsiteY18" fmla="*/ 2436451 h 2439884"/>
                              <a:gd name="connsiteX19" fmla="*/ 1805050 w 2725387"/>
                              <a:gd name="connsiteY19" fmla="*/ 2412700 h 2439884"/>
                              <a:gd name="connsiteX20" fmla="*/ 2161309 w 2725387"/>
                              <a:gd name="connsiteY20" fmla="*/ 2377074 h 2439884"/>
                              <a:gd name="connsiteX21" fmla="*/ 2422567 w 2725387"/>
                              <a:gd name="connsiteY21" fmla="*/ 2347386 h 2439884"/>
                              <a:gd name="connsiteX22" fmla="*/ 2725387 w 2725387"/>
                              <a:gd name="connsiteY22" fmla="*/ 2282071 h 2439884"/>
                              <a:gd name="connsiteX0" fmla="*/ 0 w 2725387"/>
                              <a:gd name="connsiteY0" fmla="*/ 2288009 h 2439884"/>
                              <a:gd name="connsiteX1" fmla="*/ 190006 w 2725387"/>
                              <a:gd name="connsiteY1" fmla="*/ 2222695 h 2439884"/>
                              <a:gd name="connsiteX2" fmla="*/ 296883 w 2725387"/>
                              <a:gd name="connsiteY2" fmla="*/ 2270196 h 2439884"/>
                              <a:gd name="connsiteX3" fmla="*/ 362198 w 2725387"/>
                              <a:gd name="connsiteY3" fmla="*/ 2311760 h 2439884"/>
                              <a:gd name="connsiteX4" fmla="*/ 415983 w 2725387"/>
                              <a:gd name="connsiteY4" fmla="*/ 2198697 h 2439884"/>
                              <a:gd name="connsiteX5" fmla="*/ 480951 w 2725387"/>
                              <a:gd name="connsiteY5" fmla="*/ 1943625 h 2439884"/>
                              <a:gd name="connsiteX6" fmla="*/ 552203 w 2725387"/>
                              <a:gd name="connsiteY6" fmla="*/ 1147978 h 2439884"/>
                              <a:gd name="connsiteX7" fmla="*/ 605642 w 2725387"/>
                              <a:gd name="connsiteY7" fmla="*/ 429521 h 2439884"/>
                              <a:gd name="connsiteX8" fmla="*/ 760021 w 2725387"/>
                              <a:gd name="connsiteY8" fmla="*/ 61386 h 2439884"/>
                              <a:gd name="connsiteX9" fmla="*/ 932213 w 2725387"/>
                              <a:gd name="connsiteY9" fmla="*/ 2009 h 2439884"/>
                              <a:gd name="connsiteX10" fmla="*/ 1199408 w 2725387"/>
                              <a:gd name="connsiteY10" fmla="*/ 79199 h 2439884"/>
                              <a:gd name="connsiteX11" fmla="*/ 1341912 w 2725387"/>
                              <a:gd name="connsiteY11" fmla="*/ 245453 h 2439884"/>
                              <a:gd name="connsiteX12" fmla="*/ 1395351 w 2725387"/>
                              <a:gd name="connsiteY12" fmla="*/ 560149 h 2439884"/>
                              <a:gd name="connsiteX13" fmla="*/ 1460665 w 2725387"/>
                              <a:gd name="connsiteY13" fmla="*/ 1195479 h 2439884"/>
                              <a:gd name="connsiteX14" fmla="*/ 1514104 w 2725387"/>
                              <a:gd name="connsiteY14" fmla="*/ 1706118 h 2439884"/>
                              <a:gd name="connsiteX15" fmla="*/ 1591294 w 2725387"/>
                              <a:gd name="connsiteY15" fmla="*/ 2050503 h 2439884"/>
                              <a:gd name="connsiteX16" fmla="*/ 1698172 w 2725387"/>
                              <a:gd name="connsiteY16" fmla="*/ 2305822 h 2439884"/>
                              <a:gd name="connsiteX17" fmla="*/ 1710047 w 2725387"/>
                              <a:gd name="connsiteY17" fmla="*/ 2335510 h 2439884"/>
                              <a:gd name="connsiteX18" fmla="*/ 1739735 w 2725387"/>
                              <a:gd name="connsiteY18" fmla="*/ 2436451 h 2439884"/>
                              <a:gd name="connsiteX19" fmla="*/ 1805050 w 2725387"/>
                              <a:gd name="connsiteY19" fmla="*/ 2412700 h 2439884"/>
                              <a:gd name="connsiteX20" fmla="*/ 2161309 w 2725387"/>
                              <a:gd name="connsiteY20" fmla="*/ 2377074 h 2439884"/>
                              <a:gd name="connsiteX21" fmla="*/ 2422567 w 2725387"/>
                              <a:gd name="connsiteY21" fmla="*/ 2347386 h 2439884"/>
                              <a:gd name="connsiteX22" fmla="*/ 2725387 w 2725387"/>
                              <a:gd name="connsiteY22" fmla="*/ 2282071 h 2439884"/>
                              <a:gd name="connsiteX0" fmla="*/ 0 w 2725387"/>
                              <a:gd name="connsiteY0" fmla="*/ 2288009 h 2439884"/>
                              <a:gd name="connsiteX1" fmla="*/ 190006 w 2725387"/>
                              <a:gd name="connsiteY1" fmla="*/ 2222695 h 2439884"/>
                              <a:gd name="connsiteX2" fmla="*/ 296883 w 2725387"/>
                              <a:gd name="connsiteY2" fmla="*/ 2270196 h 2439884"/>
                              <a:gd name="connsiteX3" fmla="*/ 362198 w 2725387"/>
                              <a:gd name="connsiteY3" fmla="*/ 2311760 h 2439884"/>
                              <a:gd name="connsiteX4" fmla="*/ 415983 w 2725387"/>
                              <a:gd name="connsiteY4" fmla="*/ 2198697 h 2439884"/>
                              <a:gd name="connsiteX5" fmla="*/ 473331 w 2725387"/>
                              <a:gd name="connsiteY5" fmla="*/ 1882665 h 2439884"/>
                              <a:gd name="connsiteX6" fmla="*/ 552203 w 2725387"/>
                              <a:gd name="connsiteY6" fmla="*/ 1147978 h 2439884"/>
                              <a:gd name="connsiteX7" fmla="*/ 605642 w 2725387"/>
                              <a:gd name="connsiteY7" fmla="*/ 429521 h 2439884"/>
                              <a:gd name="connsiteX8" fmla="*/ 760021 w 2725387"/>
                              <a:gd name="connsiteY8" fmla="*/ 61386 h 2439884"/>
                              <a:gd name="connsiteX9" fmla="*/ 932213 w 2725387"/>
                              <a:gd name="connsiteY9" fmla="*/ 2009 h 2439884"/>
                              <a:gd name="connsiteX10" fmla="*/ 1199408 w 2725387"/>
                              <a:gd name="connsiteY10" fmla="*/ 79199 h 2439884"/>
                              <a:gd name="connsiteX11" fmla="*/ 1341912 w 2725387"/>
                              <a:gd name="connsiteY11" fmla="*/ 245453 h 2439884"/>
                              <a:gd name="connsiteX12" fmla="*/ 1395351 w 2725387"/>
                              <a:gd name="connsiteY12" fmla="*/ 560149 h 2439884"/>
                              <a:gd name="connsiteX13" fmla="*/ 1460665 w 2725387"/>
                              <a:gd name="connsiteY13" fmla="*/ 1195479 h 2439884"/>
                              <a:gd name="connsiteX14" fmla="*/ 1514104 w 2725387"/>
                              <a:gd name="connsiteY14" fmla="*/ 1706118 h 2439884"/>
                              <a:gd name="connsiteX15" fmla="*/ 1591294 w 2725387"/>
                              <a:gd name="connsiteY15" fmla="*/ 2050503 h 2439884"/>
                              <a:gd name="connsiteX16" fmla="*/ 1698172 w 2725387"/>
                              <a:gd name="connsiteY16" fmla="*/ 2305822 h 2439884"/>
                              <a:gd name="connsiteX17" fmla="*/ 1710047 w 2725387"/>
                              <a:gd name="connsiteY17" fmla="*/ 2335510 h 2439884"/>
                              <a:gd name="connsiteX18" fmla="*/ 1739735 w 2725387"/>
                              <a:gd name="connsiteY18" fmla="*/ 2436451 h 2439884"/>
                              <a:gd name="connsiteX19" fmla="*/ 1805050 w 2725387"/>
                              <a:gd name="connsiteY19" fmla="*/ 2412700 h 2439884"/>
                              <a:gd name="connsiteX20" fmla="*/ 2161309 w 2725387"/>
                              <a:gd name="connsiteY20" fmla="*/ 2377074 h 2439884"/>
                              <a:gd name="connsiteX21" fmla="*/ 2422567 w 2725387"/>
                              <a:gd name="connsiteY21" fmla="*/ 2347386 h 2439884"/>
                              <a:gd name="connsiteX22" fmla="*/ 2725387 w 2725387"/>
                              <a:gd name="connsiteY22" fmla="*/ 2282071 h 2439884"/>
                              <a:gd name="connsiteX0" fmla="*/ 0 w 2725387"/>
                              <a:gd name="connsiteY0" fmla="*/ 2288009 h 2439884"/>
                              <a:gd name="connsiteX1" fmla="*/ 190006 w 2725387"/>
                              <a:gd name="connsiteY1" fmla="*/ 2222695 h 2439884"/>
                              <a:gd name="connsiteX2" fmla="*/ 296883 w 2725387"/>
                              <a:gd name="connsiteY2" fmla="*/ 2270196 h 2439884"/>
                              <a:gd name="connsiteX3" fmla="*/ 362198 w 2725387"/>
                              <a:gd name="connsiteY3" fmla="*/ 2311760 h 2439884"/>
                              <a:gd name="connsiteX4" fmla="*/ 415983 w 2725387"/>
                              <a:gd name="connsiteY4" fmla="*/ 2198697 h 2439884"/>
                              <a:gd name="connsiteX5" fmla="*/ 473331 w 2725387"/>
                              <a:gd name="connsiteY5" fmla="*/ 1882665 h 2439884"/>
                              <a:gd name="connsiteX6" fmla="*/ 536963 w 2725387"/>
                              <a:gd name="connsiteY6" fmla="*/ 1125118 h 2439884"/>
                              <a:gd name="connsiteX7" fmla="*/ 605642 w 2725387"/>
                              <a:gd name="connsiteY7" fmla="*/ 429521 h 2439884"/>
                              <a:gd name="connsiteX8" fmla="*/ 760021 w 2725387"/>
                              <a:gd name="connsiteY8" fmla="*/ 61386 h 2439884"/>
                              <a:gd name="connsiteX9" fmla="*/ 932213 w 2725387"/>
                              <a:gd name="connsiteY9" fmla="*/ 2009 h 2439884"/>
                              <a:gd name="connsiteX10" fmla="*/ 1199408 w 2725387"/>
                              <a:gd name="connsiteY10" fmla="*/ 79199 h 2439884"/>
                              <a:gd name="connsiteX11" fmla="*/ 1341912 w 2725387"/>
                              <a:gd name="connsiteY11" fmla="*/ 245453 h 2439884"/>
                              <a:gd name="connsiteX12" fmla="*/ 1395351 w 2725387"/>
                              <a:gd name="connsiteY12" fmla="*/ 560149 h 2439884"/>
                              <a:gd name="connsiteX13" fmla="*/ 1460665 w 2725387"/>
                              <a:gd name="connsiteY13" fmla="*/ 1195479 h 2439884"/>
                              <a:gd name="connsiteX14" fmla="*/ 1514104 w 2725387"/>
                              <a:gd name="connsiteY14" fmla="*/ 1706118 h 2439884"/>
                              <a:gd name="connsiteX15" fmla="*/ 1591294 w 2725387"/>
                              <a:gd name="connsiteY15" fmla="*/ 2050503 h 2439884"/>
                              <a:gd name="connsiteX16" fmla="*/ 1698172 w 2725387"/>
                              <a:gd name="connsiteY16" fmla="*/ 2305822 h 2439884"/>
                              <a:gd name="connsiteX17" fmla="*/ 1710047 w 2725387"/>
                              <a:gd name="connsiteY17" fmla="*/ 2335510 h 2439884"/>
                              <a:gd name="connsiteX18" fmla="*/ 1739735 w 2725387"/>
                              <a:gd name="connsiteY18" fmla="*/ 2436451 h 2439884"/>
                              <a:gd name="connsiteX19" fmla="*/ 1805050 w 2725387"/>
                              <a:gd name="connsiteY19" fmla="*/ 2412700 h 2439884"/>
                              <a:gd name="connsiteX20" fmla="*/ 2161309 w 2725387"/>
                              <a:gd name="connsiteY20" fmla="*/ 2377074 h 2439884"/>
                              <a:gd name="connsiteX21" fmla="*/ 2422567 w 2725387"/>
                              <a:gd name="connsiteY21" fmla="*/ 2347386 h 2439884"/>
                              <a:gd name="connsiteX22" fmla="*/ 2725387 w 2725387"/>
                              <a:gd name="connsiteY22" fmla="*/ 2282071 h 2439884"/>
                              <a:gd name="connsiteX0" fmla="*/ 0 w 2725387"/>
                              <a:gd name="connsiteY0" fmla="*/ 2288009 h 2439884"/>
                              <a:gd name="connsiteX1" fmla="*/ 190006 w 2725387"/>
                              <a:gd name="connsiteY1" fmla="*/ 2222695 h 2439884"/>
                              <a:gd name="connsiteX2" fmla="*/ 296883 w 2725387"/>
                              <a:gd name="connsiteY2" fmla="*/ 2270196 h 2439884"/>
                              <a:gd name="connsiteX3" fmla="*/ 362198 w 2725387"/>
                              <a:gd name="connsiteY3" fmla="*/ 2311760 h 2439884"/>
                              <a:gd name="connsiteX4" fmla="*/ 415983 w 2725387"/>
                              <a:gd name="connsiteY4" fmla="*/ 2198697 h 2439884"/>
                              <a:gd name="connsiteX5" fmla="*/ 473331 w 2725387"/>
                              <a:gd name="connsiteY5" fmla="*/ 1882665 h 2439884"/>
                              <a:gd name="connsiteX6" fmla="*/ 536963 w 2725387"/>
                              <a:gd name="connsiteY6" fmla="*/ 1125118 h 2439884"/>
                              <a:gd name="connsiteX7" fmla="*/ 605642 w 2725387"/>
                              <a:gd name="connsiteY7" fmla="*/ 429521 h 2439884"/>
                              <a:gd name="connsiteX8" fmla="*/ 760021 w 2725387"/>
                              <a:gd name="connsiteY8" fmla="*/ 61386 h 2439884"/>
                              <a:gd name="connsiteX9" fmla="*/ 985553 w 2725387"/>
                              <a:gd name="connsiteY9" fmla="*/ 2009 h 2439884"/>
                              <a:gd name="connsiteX10" fmla="*/ 1199408 w 2725387"/>
                              <a:gd name="connsiteY10" fmla="*/ 79199 h 2439884"/>
                              <a:gd name="connsiteX11" fmla="*/ 1341912 w 2725387"/>
                              <a:gd name="connsiteY11" fmla="*/ 245453 h 2439884"/>
                              <a:gd name="connsiteX12" fmla="*/ 1395351 w 2725387"/>
                              <a:gd name="connsiteY12" fmla="*/ 560149 h 2439884"/>
                              <a:gd name="connsiteX13" fmla="*/ 1460665 w 2725387"/>
                              <a:gd name="connsiteY13" fmla="*/ 1195479 h 2439884"/>
                              <a:gd name="connsiteX14" fmla="*/ 1514104 w 2725387"/>
                              <a:gd name="connsiteY14" fmla="*/ 1706118 h 2439884"/>
                              <a:gd name="connsiteX15" fmla="*/ 1591294 w 2725387"/>
                              <a:gd name="connsiteY15" fmla="*/ 2050503 h 2439884"/>
                              <a:gd name="connsiteX16" fmla="*/ 1698172 w 2725387"/>
                              <a:gd name="connsiteY16" fmla="*/ 2305822 h 2439884"/>
                              <a:gd name="connsiteX17" fmla="*/ 1710047 w 2725387"/>
                              <a:gd name="connsiteY17" fmla="*/ 2335510 h 2439884"/>
                              <a:gd name="connsiteX18" fmla="*/ 1739735 w 2725387"/>
                              <a:gd name="connsiteY18" fmla="*/ 2436451 h 2439884"/>
                              <a:gd name="connsiteX19" fmla="*/ 1805050 w 2725387"/>
                              <a:gd name="connsiteY19" fmla="*/ 2412700 h 2439884"/>
                              <a:gd name="connsiteX20" fmla="*/ 2161309 w 2725387"/>
                              <a:gd name="connsiteY20" fmla="*/ 2377074 h 2439884"/>
                              <a:gd name="connsiteX21" fmla="*/ 2422567 w 2725387"/>
                              <a:gd name="connsiteY21" fmla="*/ 2347386 h 2439884"/>
                              <a:gd name="connsiteX22" fmla="*/ 2725387 w 2725387"/>
                              <a:gd name="connsiteY22" fmla="*/ 2282071 h 2439884"/>
                              <a:gd name="connsiteX0" fmla="*/ 0 w 2725387"/>
                              <a:gd name="connsiteY0" fmla="*/ 2286028 h 2437903"/>
                              <a:gd name="connsiteX1" fmla="*/ 190006 w 2725387"/>
                              <a:gd name="connsiteY1" fmla="*/ 2220714 h 2437903"/>
                              <a:gd name="connsiteX2" fmla="*/ 296883 w 2725387"/>
                              <a:gd name="connsiteY2" fmla="*/ 2268215 h 2437903"/>
                              <a:gd name="connsiteX3" fmla="*/ 362198 w 2725387"/>
                              <a:gd name="connsiteY3" fmla="*/ 2309779 h 2437903"/>
                              <a:gd name="connsiteX4" fmla="*/ 415983 w 2725387"/>
                              <a:gd name="connsiteY4" fmla="*/ 2196716 h 2437903"/>
                              <a:gd name="connsiteX5" fmla="*/ 473331 w 2725387"/>
                              <a:gd name="connsiteY5" fmla="*/ 1880684 h 2437903"/>
                              <a:gd name="connsiteX6" fmla="*/ 536963 w 2725387"/>
                              <a:gd name="connsiteY6" fmla="*/ 1123137 h 2437903"/>
                              <a:gd name="connsiteX7" fmla="*/ 605642 w 2725387"/>
                              <a:gd name="connsiteY7" fmla="*/ 427540 h 2437903"/>
                              <a:gd name="connsiteX8" fmla="*/ 756211 w 2725387"/>
                              <a:gd name="connsiteY8" fmla="*/ 74645 h 2437903"/>
                              <a:gd name="connsiteX9" fmla="*/ 985553 w 2725387"/>
                              <a:gd name="connsiteY9" fmla="*/ 28 h 2437903"/>
                              <a:gd name="connsiteX10" fmla="*/ 1199408 w 2725387"/>
                              <a:gd name="connsiteY10" fmla="*/ 77218 h 2437903"/>
                              <a:gd name="connsiteX11" fmla="*/ 1341912 w 2725387"/>
                              <a:gd name="connsiteY11" fmla="*/ 243472 h 2437903"/>
                              <a:gd name="connsiteX12" fmla="*/ 1395351 w 2725387"/>
                              <a:gd name="connsiteY12" fmla="*/ 558168 h 2437903"/>
                              <a:gd name="connsiteX13" fmla="*/ 1460665 w 2725387"/>
                              <a:gd name="connsiteY13" fmla="*/ 1193498 h 2437903"/>
                              <a:gd name="connsiteX14" fmla="*/ 1514104 w 2725387"/>
                              <a:gd name="connsiteY14" fmla="*/ 1704137 h 2437903"/>
                              <a:gd name="connsiteX15" fmla="*/ 1591294 w 2725387"/>
                              <a:gd name="connsiteY15" fmla="*/ 2048522 h 2437903"/>
                              <a:gd name="connsiteX16" fmla="*/ 1698172 w 2725387"/>
                              <a:gd name="connsiteY16" fmla="*/ 2303841 h 2437903"/>
                              <a:gd name="connsiteX17" fmla="*/ 1710047 w 2725387"/>
                              <a:gd name="connsiteY17" fmla="*/ 2333529 h 2437903"/>
                              <a:gd name="connsiteX18" fmla="*/ 1739735 w 2725387"/>
                              <a:gd name="connsiteY18" fmla="*/ 2434470 h 2437903"/>
                              <a:gd name="connsiteX19" fmla="*/ 1805050 w 2725387"/>
                              <a:gd name="connsiteY19" fmla="*/ 2410719 h 2437903"/>
                              <a:gd name="connsiteX20" fmla="*/ 2161309 w 2725387"/>
                              <a:gd name="connsiteY20" fmla="*/ 2375093 h 2437903"/>
                              <a:gd name="connsiteX21" fmla="*/ 2422567 w 2725387"/>
                              <a:gd name="connsiteY21" fmla="*/ 2345405 h 2437903"/>
                              <a:gd name="connsiteX22" fmla="*/ 2725387 w 2725387"/>
                              <a:gd name="connsiteY22" fmla="*/ 2280090 h 2437903"/>
                              <a:gd name="connsiteX0" fmla="*/ 0 w 2725387"/>
                              <a:gd name="connsiteY0" fmla="*/ 2286028 h 2437903"/>
                              <a:gd name="connsiteX1" fmla="*/ 190006 w 2725387"/>
                              <a:gd name="connsiteY1" fmla="*/ 2220714 h 2437903"/>
                              <a:gd name="connsiteX2" fmla="*/ 296883 w 2725387"/>
                              <a:gd name="connsiteY2" fmla="*/ 2268215 h 2437903"/>
                              <a:gd name="connsiteX3" fmla="*/ 362198 w 2725387"/>
                              <a:gd name="connsiteY3" fmla="*/ 2309779 h 2437903"/>
                              <a:gd name="connsiteX4" fmla="*/ 415983 w 2725387"/>
                              <a:gd name="connsiteY4" fmla="*/ 2196716 h 2437903"/>
                              <a:gd name="connsiteX5" fmla="*/ 473331 w 2725387"/>
                              <a:gd name="connsiteY5" fmla="*/ 1880684 h 2437903"/>
                              <a:gd name="connsiteX6" fmla="*/ 536963 w 2725387"/>
                              <a:gd name="connsiteY6" fmla="*/ 1123137 h 2437903"/>
                              <a:gd name="connsiteX7" fmla="*/ 605642 w 2725387"/>
                              <a:gd name="connsiteY7" fmla="*/ 427540 h 2437903"/>
                              <a:gd name="connsiteX8" fmla="*/ 756211 w 2725387"/>
                              <a:gd name="connsiteY8" fmla="*/ 74645 h 2437903"/>
                              <a:gd name="connsiteX9" fmla="*/ 985553 w 2725387"/>
                              <a:gd name="connsiteY9" fmla="*/ 28 h 2437903"/>
                              <a:gd name="connsiteX10" fmla="*/ 1199408 w 2725387"/>
                              <a:gd name="connsiteY10" fmla="*/ 77218 h 2437903"/>
                              <a:gd name="connsiteX11" fmla="*/ 1338102 w 2725387"/>
                              <a:gd name="connsiteY11" fmla="*/ 262522 h 2437903"/>
                              <a:gd name="connsiteX12" fmla="*/ 1395351 w 2725387"/>
                              <a:gd name="connsiteY12" fmla="*/ 558168 h 2437903"/>
                              <a:gd name="connsiteX13" fmla="*/ 1460665 w 2725387"/>
                              <a:gd name="connsiteY13" fmla="*/ 1193498 h 2437903"/>
                              <a:gd name="connsiteX14" fmla="*/ 1514104 w 2725387"/>
                              <a:gd name="connsiteY14" fmla="*/ 1704137 h 2437903"/>
                              <a:gd name="connsiteX15" fmla="*/ 1591294 w 2725387"/>
                              <a:gd name="connsiteY15" fmla="*/ 2048522 h 2437903"/>
                              <a:gd name="connsiteX16" fmla="*/ 1698172 w 2725387"/>
                              <a:gd name="connsiteY16" fmla="*/ 2303841 h 2437903"/>
                              <a:gd name="connsiteX17" fmla="*/ 1710047 w 2725387"/>
                              <a:gd name="connsiteY17" fmla="*/ 2333529 h 2437903"/>
                              <a:gd name="connsiteX18" fmla="*/ 1739735 w 2725387"/>
                              <a:gd name="connsiteY18" fmla="*/ 2434470 h 2437903"/>
                              <a:gd name="connsiteX19" fmla="*/ 1805050 w 2725387"/>
                              <a:gd name="connsiteY19" fmla="*/ 2410719 h 2437903"/>
                              <a:gd name="connsiteX20" fmla="*/ 2161309 w 2725387"/>
                              <a:gd name="connsiteY20" fmla="*/ 2375093 h 2437903"/>
                              <a:gd name="connsiteX21" fmla="*/ 2422567 w 2725387"/>
                              <a:gd name="connsiteY21" fmla="*/ 2345405 h 2437903"/>
                              <a:gd name="connsiteX22" fmla="*/ 2725387 w 2725387"/>
                              <a:gd name="connsiteY22" fmla="*/ 2280090 h 2437903"/>
                              <a:gd name="connsiteX0" fmla="*/ 0 w 2725387"/>
                              <a:gd name="connsiteY0" fmla="*/ 2286028 h 2437903"/>
                              <a:gd name="connsiteX1" fmla="*/ 190006 w 2725387"/>
                              <a:gd name="connsiteY1" fmla="*/ 2220714 h 2437903"/>
                              <a:gd name="connsiteX2" fmla="*/ 296883 w 2725387"/>
                              <a:gd name="connsiteY2" fmla="*/ 2268215 h 2437903"/>
                              <a:gd name="connsiteX3" fmla="*/ 362198 w 2725387"/>
                              <a:gd name="connsiteY3" fmla="*/ 2309779 h 2437903"/>
                              <a:gd name="connsiteX4" fmla="*/ 415983 w 2725387"/>
                              <a:gd name="connsiteY4" fmla="*/ 2196716 h 2437903"/>
                              <a:gd name="connsiteX5" fmla="*/ 473331 w 2725387"/>
                              <a:gd name="connsiteY5" fmla="*/ 1880684 h 2437903"/>
                              <a:gd name="connsiteX6" fmla="*/ 536963 w 2725387"/>
                              <a:gd name="connsiteY6" fmla="*/ 1123137 h 2437903"/>
                              <a:gd name="connsiteX7" fmla="*/ 605642 w 2725387"/>
                              <a:gd name="connsiteY7" fmla="*/ 427540 h 2437903"/>
                              <a:gd name="connsiteX8" fmla="*/ 756211 w 2725387"/>
                              <a:gd name="connsiteY8" fmla="*/ 74645 h 2437903"/>
                              <a:gd name="connsiteX9" fmla="*/ 985553 w 2725387"/>
                              <a:gd name="connsiteY9" fmla="*/ 28 h 2437903"/>
                              <a:gd name="connsiteX10" fmla="*/ 1199408 w 2725387"/>
                              <a:gd name="connsiteY10" fmla="*/ 77218 h 2437903"/>
                              <a:gd name="connsiteX11" fmla="*/ 1338102 w 2725387"/>
                              <a:gd name="connsiteY11" fmla="*/ 262522 h 2437903"/>
                              <a:gd name="connsiteX12" fmla="*/ 1383921 w 2725387"/>
                              <a:gd name="connsiteY12" fmla="*/ 600078 h 2437903"/>
                              <a:gd name="connsiteX13" fmla="*/ 1460665 w 2725387"/>
                              <a:gd name="connsiteY13" fmla="*/ 1193498 h 2437903"/>
                              <a:gd name="connsiteX14" fmla="*/ 1514104 w 2725387"/>
                              <a:gd name="connsiteY14" fmla="*/ 1704137 h 2437903"/>
                              <a:gd name="connsiteX15" fmla="*/ 1591294 w 2725387"/>
                              <a:gd name="connsiteY15" fmla="*/ 2048522 h 2437903"/>
                              <a:gd name="connsiteX16" fmla="*/ 1698172 w 2725387"/>
                              <a:gd name="connsiteY16" fmla="*/ 2303841 h 2437903"/>
                              <a:gd name="connsiteX17" fmla="*/ 1710047 w 2725387"/>
                              <a:gd name="connsiteY17" fmla="*/ 2333529 h 2437903"/>
                              <a:gd name="connsiteX18" fmla="*/ 1739735 w 2725387"/>
                              <a:gd name="connsiteY18" fmla="*/ 2434470 h 2437903"/>
                              <a:gd name="connsiteX19" fmla="*/ 1805050 w 2725387"/>
                              <a:gd name="connsiteY19" fmla="*/ 2410719 h 2437903"/>
                              <a:gd name="connsiteX20" fmla="*/ 2161309 w 2725387"/>
                              <a:gd name="connsiteY20" fmla="*/ 2375093 h 2437903"/>
                              <a:gd name="connsiteX21" fmla="*/ 2422567 w 2725387"/>
                              <a:gd name="connsiteY21" fmla="*/ 2345405 h 2437903"/>
                              <a:gd name="connsiteX22" fmla="*/ 2725387 w 2725387"/>
                              <a:gd name="connsiteY22" fmla="*/ 2280090 h 2437903"/>
                              <a:gd name="connsiteX0" fmla="*/ 0 w 2725387"/>
                              <a:gd name="connsiteY0" fmla="*/ 2286028 h 2437903"/>
                              <a:gd name="connsiteX1" fmla="*/ 190006 w 2725387"/>
                              <a:gd name="connsiteY1" fmla="*/ 2220714 h 2437903"/>
                              <a:gd name="connsiteX2" fmla="*/ 296883 w 2725387"/>
                              <a:gd name="connsiteY2" fmla="*/ 2268215 h 2437903"/>
                              <a:gd name="connsiteX3" fmla="*/ 362198 w 2725387"/>
                              <a:gd name="connsiteY3" fmla="*/ 2309779 h 2437903"/>
                              <a:gd name="connsiteX4" fmla="*/ 415983 w 2725387"/>
                              <a:gd name="connsiteY4" fmla="*/ 2196716 h 2437903"/>
                              <a:gd name="connsiteX5" fmla="*/ 473331 w 2725387"/>
                              <a:gd name="connsiteY5" fmla="*/ 1880684 h 2437903"/>
                              <a:gd name="connsiteX6" fmla="*/ 536963 w 2725387"/>
                              <a:gd name="connsiteY6" fmla="*/ 1123137 h 2437903"/>
                              <a:gd name="connsiteX7" fmla="*/ 605642 w 2725387"/>
                              <a:gd name="connsiteY7" fmla="*/ 427540 h 2437903"/>
                              <a:gd name="connsiteX8" fmla="*/ 756211 w 2725387"/>
                              <a:gd name="connsiteY8" fmla="*/ 74645 h 2437903"/>
                              <a:gd name="connsiteX9" fmla="*/ 985553 w 2725387"/>
                              <a:gd name="connsiteY9" fmla="*/ 28 h 2437903"/>
                              <a:gd name="connsiteX10" fmla="*/ 1199408 w 2725387"/>
                              <a:gd name="connsiteY10" fmla="*/ 77218 h 2437903"/>
                              <a:gd name="connsiteX11" fmla="*/ 1338102 w 2725387"/>
                              <a:gd name="connsiteY11" fmla="*/ 262522 h 2437903"/>
                              <a:gd name="connsiteX12" fmla="*/ 1383921 w 2725387"/>
                              <a:gd name="connsiteY12" fmla="*/ 600078 h 2437903"/>
                              <a:gd name="connsiteX13" fmla="*/ 1441615 w 2725387"/>
                              <a:gd name="connsiteY13" fmla="*/ 1197308 h 2437903"/>
                              <a:gd name="connsiteX14" fmla="*/ 1514104 w 2725387"/>
                              <a:gd name="connsiteY14" fmla="*/ 1704137 h 2437903"/>
                              <a:gd name="connsiteX15" fmla="*/ 1591294 w 2725387"/>
                              <a:gd name="connsiteY15" fmla="*/ 2048522 h 2437903"/>
                              <a:gd name="connsiteX16" fmla="*/ 1698172 w 2725387"/>
                              <a:gd name="connsiteY16" fmla="*/ 2303841 h 2437903"/>
                              <a:gd name="connsiteX17" fmla="*/ 1710047 w 2725387"/>
                              <a:gd name="connsiteY17" fmla="*/ 2333529 h 2437903"/>
                              <a:gd name="connsiteX18" fmla="*/ 1739735 w 2725387"/>
                              <a:gd name="connsiteY18" fmla="*/ 2434470 h 2437903"/>
                              <a:gd name="connsiteX19" fmla="*/ 1805050 w 2725387"/>
                              <a:gd name="connsiteY19" fmla="*/ 2410719 h 2437903"/>
                              <a:gd name="connsiteX20" fmla="*/ 2161309 w 2725387"/>
                              <a:gd name="connsiteY20" fmla="*/ 2375093 h 2437903"/>
                              <a:gd name="connsiteX21" fmla="*/ 2422567 w 2725387"/>
                              <a:gd name="connsiteY21" fmla="*/ 2345405 h 2437903"/>
                              <a:gd name="connsiteX22" fmla="*/ 2725387 w 2725387"/>
                              <a:gd name="connsiteY22" fmla="*/ 2280090 h 2437903"/>
                              <a:gd name="connsiteX0" fmla="*/ 0 w 2725387"/>
                              <a:gd name="connsiteY0" fmla="*/ 2286028 h 2437903"/>
                              <a:gd name="connsiteX1" fmla="*/ 190006 w 2725387"/>
                              <a:gd name="connsiteY1" fmla="*/ 2220714 h 2437903"/>
                              <a:gd name="connsiteX2" fmla="*/ 296883 w 2725387"/>
                              <a:gd name="connsiteY2" fmla="*/ 2268215 h 2437903"/>
                              <a:gd name="connsiteX3" fmla="*/ 362198 w 2725387"/>
                              <a:gd name="connsiteY3" fmla="*/ 2309779 h 2437903"/>
                              <a:gd name="connsiteX4" fmla="*/ 415983 w 2725387"/>
                              <a:gd name="connsiteY4" fmla="*/ 2196716 h 2437903"/>
                              <a:gd name="connsiteX5" fmla="*/ 473331 w 2725387"/>
                              <a:gd name="connsiteY5" fmla="*/ 1880684 h 2437903"/>
                              <a:gd name="connsiteX6" fmla="*/ 536963 w 2725387"/>
                              <a:gd name="connsiteY6" fmla="*/ 1123137 h 2437903"/>
                              <a:gd name="connsiteX7" fmla="*/ 605642 w 2725387"/>
                              <a:gd name="connsiteY7" fmla="*/ 427540 h 2437903"/>
                              <a:gd name="connsiteX8" fmla="*/ 756211 w 2725387"/>
                              <a:gd name="connsiteY8" fmla="*/ 74645 h 2437903"/>
                              <a:gd name="connsiteX9" fmla="*/ 985553 w 2725387"/>
                              <a:gd name="connsiteY9" fmla="*/ 28 h 2437903"/>
                              <a:gd name="connsiteX10" fmla="*/ 1199408 w 2725387"/>
                              <a:gd name="connsiteY10" fmla="*/ 77218 h 2437903"/>
                              <a:gd name="connsiteX11" fmla="*/ 1338102 w 2725387"/>
                              <a:gd name="connsiteY11" fmla="*/ 262522 h 2437903"/>
                              <a:gd name="connsiteX12" fmla="*/ 1383921 w 2725387"/>
                              <a:gd name="connsiteY12" fmla="*/ 600078 h 2437903"/>
                              <a:gd name="connsiteX13" fmla="*/ 1441615 w 2725387"/>
                              <a:gd name="connsiteY13" fmla="*/ 1197308 h 2437903"/>
                              <a:gd name="connsiteX14" fmla="*/ 1514104 w 2725387"/>
                              <a:gd name="connsiteY14" fmla="*/ 1704137 h 2437903"/>
                              <a:gd name="connsiteX15" fmla="*/ 1576054 w 2725387"/>
                              <a:gd name="connsiteY15" fmla="*/ 2044712 h 2437903"/>
                              <a:gd name="connsiteX16" fmla="*/ 1698172 w 2725387"/>
                              <a:gd name="connsiteY16" fmla="*/ 2303841 h 2437903"/>
                              <a:gd name="connsiteX17" fmla="*/ 1710047 w 2725387"/>
                              <a:gd name="connsiteY17" fmla="*/ 2333529 h 2437903"/>
                              <a:gd name="connsiteX18" fmla="*/ 1739735 w 2725387"/>
                              <a:gd name="connsiteY18" fmla="*/ 2434470 h 2437903"/>
                              <a:gd name="connsiteX19" fmla="*/ 1805050 w 2725387"/>
                              <a:gd name="connsiteY19" fmla="*/ 2410719 h 2437903"/>
                              <a:gd name="connsiteX20" fmla="*/ 2161309 w 2725387"/>
                              <a:gd name="connsiteY20" fmla="*/ 2375093 h 2437903"/>
                              <a:gd name="connsiteX21" fmla="*/ 2422567 w 2725387"/>
                              <a:gd name="connsiteY21" fmla="*/ 2345405 h 2437903"/>
                              <a:gd name="connsiteX22" fmla="*/ 2725387 w 2725387"/>
                              <a:gd name="connsiteY22" fmla="*/ 2280090 h 2437903"/>
                              <a:gd name="connsiteX0" fmla="*/ 0 w 2725387"/>
                              <a:gd name="connsiteY0" fmla="*/ 2286028 h 2434418"/>
                              <a:gd name="connsiteX1" fmla="*/ 190006 w 2725387"/>
                              <a:gd name="connsiteY1" fmla="*/ 2220714 h 2434418"/>
                              <a:gd name="connsiteX2" fmla="*/ 296883 w 2725387"/>
                              <a:gd name="connsiteY2" fmla="*/ 2268215 h 2434418"/>
                              <a:gd name="connsiteX3" fmla="*/ 362198 w 2725387"/>
                              <a:gd name="connsiteY3" fmla="*/ 2309779 h 2434418"/>
                              <a:gd name="connsiteX4" fmla="*/ 415983 w 2725387"/>
                              <a:gd name="connsiteY4" fmla="*/ 2196716 h 2434418"/>
                              <a:gd name="connsiteX5" fmla="*/ 473331 w 2725387"/>
                              <a:gd name="connsiteY5" fmla="*/ 1880684 h 2434418"/>
                              <a:gd name="connsiteX6" fmla="*/ 536963 w 2725387"/>
                              <a:gd name="connsiteY6" fmla="*/ 1123137 h 2434418"/>
                              <a:gd name="connsiteX7" fmla="*/ 605642 w 2725387"/>
                              <a:gd name="connsiteY7" fmla="*/ 427540 h 2434418"/>
                              <a:gd name="connsiteX8" fmla="*/ 756211 w 2725387"/>
                              <a:gd name="connsiteY8" fmla="*/ 74645 h 2434418"/>
                              <a:gd name="connsiteX9" fmla="*/ 985553 w 2725387"/>
                              <a:gd name="connsiteY9" fmla="*/ 28 h 2434418"/>
                              <a:gd name="connsiteX10" fmla="*/ 1199408 w 2725387"/>
                              <a:gd name="connsiteY10" fmla="*/ 77218 h 2434418"/>
                              <a:gd name="connsiteX11" fmla="*/ 1338102 w 2725387"/>
                              <a:gd name="connsiteY11" fmla="*/ 262522 h 2434418"/>
                              <a:gd name="connsiteX12" fmla="*/ 1383921 w 2725387"/>
                              <a:gd name="connsiteY12" fmla="*/ 600078 h 2434418"/>
                              <a:gd name="connsiteX13" fmla="*/ 1441615 w 2725387"/>
                              <a:gd name="connsiteY13" fmla="*/ 1197308 h 2434418"/>
                              <a:gd name="connsiteX14" fmla="*/ 1514104 w 2725387"/>
                              <a:gd name="connsiteY14" fmla="*/ 1704137 h 2434418"/>
                              <a:gd name="connsiteX15" fmla="*/ 1576054 w 2725387"/>
                              <a:gd name="connsiteY15" fmla="*/ 2044712 h 2434418"/>
                              <a:gd name="connsiteX16" fmla="*/ 1698172 w 2725387"/>
                              <a:gd name="connsiteY16" fmla="*/ 2303841 h 2434418"/>
                              <a:gd name="connsiteX17" fmla="*/ 1710047 w 2725387"/>
                              <a:gd name="connsiteY17" fmla="*/ 2333529 h 2434418"/>
                              <a:gd name="connsiteX18" fmla="*/ 1762595 w 2725387"/>
                              <a:gd name="connsiteY18" fmla="*/ 2430660 h 2434418"/>
                              <a:gd name="connsiteX19" fmla="*/ 1805050 w 2725387"/>
                              <a:gd name="connsiteY19" fmla="*/ 2410719 h 2434418"/>
                              <a:gd name="connsiteX20" fmla="*/ 2161309 w 2725387"/>
                              <a:gd name="connsiteY20" fmla="*/ 2375093 h 2434418"/>
                              <a:gd name="connsiteX21" fmla="*/ 2422567 w 2725387"/>
                              <a:gd name="connsiteY21" fmla="*/ 2345405 h 2434418"/>
                              <a:gd name="connsiteX22" fmla="*/ 2725387 w 2725387"/>
                              <a:gd name="connsiteY22" fmla="*/ 2280090 h 2434418"/>
                              <a:gd name="connsiteX0" fmla="*/ 0 w 2725387"/>
                              <a:gd name="connsiteY0" fmla="*/ 2286028 h 2433686"/>
                              <a:gd name="connsiteX1" fmla="*/ 190006 w 2725387"/>
                              <a:gd name="connsiteY1" fmla="*/ 2220714 h 2433686"/>
                              <a:gd name="connsiteX2" fmla="*/ 296883 w 2725387"/>
                              <a:gd name="connsiteY2" fmla="*/ 2268215 h 2433686"/>
                              <a:gd name="connsiteX3" fmla="*/ 362198 w 2725387"/>
                              <a:gd name="connsiteY3" fmla="*/ 2309779 h 2433686"/>
                              <a:gd name="connsiteX4" fmla="*/ 415983 w 2725387"/>
                              <a:gd name="connsiteY4" fmla="*/ 2196716 h 2433686"/>
                              <a:gd name="connsiteX5" fmla="*/ 473331 w 2725387"/>
                              <a:gd name="connsiteY5" fmla="*/ 1880684 h 2433686"/>
                              <a:gd name="connsiteX6" fmla="*/ 536963 w 2725387"/>
                              <a:gd name="connsiteY6" fmla="*/ 1123137 h 2433686"/>
                              <a:gd name="connsiteX7" fmla="*/ 605642 w 2725387"/>
                              <a:gd name="connsiteY7" fmla="*/ 427540 h 2433686"/>
                              <a:gd name="connsiteX8" fmla="*/ 756211 w 2725387"/>
                              <a:gd name="connsiteY8" fmla="*/ 74645 h 2433686"/>
                              <a:gd name="connsiteX9" fmla="*/ 985553 w 2725387"/>
                              <a:gd name="connsiteY9" fmla="*/ 28 h 2433686"/>
                              <a:gd name="connsiteX10" fmla="*/ 1199408 w 2725387"/>
                              <a:gd name="connsiteY10" fmla="*/ 77218 h 2433686"/>
                              <a:gd name="connsiteX11" fmla="*/ 1338102 w 2725387"/>
                              <a:gd name="connsiteY11" fmla="*/ 262522 h 2433686"/>
                              <a:gd name="connsiteX12" fmla="*/ 1383921 w 2725387"/>
                              <a:gd name="connsiteY12" fmla="*/ 600078 h 2433686"/>
                              <a:gd name="connsiteX13" fmla="*/ 1441615 w 2725387"/>
                              <a:gd name="connsiteY13" fmla="*/ 1197308 h 2433686"/>
                              <a:gd name="connsiteX14" fmla="*/ 1514104 w 2725387"/>
                              <a:gd name="connsiteY14" fmla="*/ 1704137 h 2433686"/>
                              <a:gd name="connsiteX15" fmla="*/ 1576054 w 2725387"/>
                              <a:gd name="connsiteY15" fmla="*/ 2044712 h 2433686"/>
                              <a:gd name="connsiteX16" fmla="*/ 1698172 w 2725387"/>
                              <a:gd name="connsiteY16" fmla="*/ 2303841 h 2433686"/>
                              <a:gd name="connsiteX17" fmla="*/ 1717667 w 2725387"/>
                              <a:gd name="connsiteY17" fmla="*/ 2344959 h 2433686"/>
                              <a:gd name="connsiteX18" fmla="*/ 1762595 w 2725387"/>
                              <a:gd name="connsiteY18" fmla="*/ 2430660 h 2433686"/>
                              <a:gd name="connsiteX19" fmla="*/ 1805050 w 2725387"/>
                              <a:gd name="connsiteY19" fmla="*/ 2410719 h 2433686"/>
                              <a:gd name="connsiteX20" fmla="*/ 2161309 w 2725387"/>
                              <a:gd name="connsiteY20" fmla="*/ 2375093 h 2433686"/>
                              <a:gd name="connsiteX21" fmla="*/ 2422567 w 2725387"/>
                              <a:gd name="connsiteY21" fmla="*/ 2345405 h 2433686"/>
                              <a:gd name="connsiteX22" fmla="*/ 2725387 w 2725387"/>
                              <a:gd name="connsiteY22" fmla="*/ 2280090 h 2433686"/>
                              <a:gd name="connsiteX0" fmla="*/ 0 w 2725387"/>
                              <a:gd name="connsiteY0" fmla="*/ 2286028 h 2433686"/>
                              <a:gd name="connsiteX1" fmla="*/ 190006 w 2725387"/>
                              <a:gd name="connsiteY1" fmla="*/ 2220714 h 2433686"/>
                              <a:gd name="connsiteX2" fmla="*/ 296883 w 2725387"/>
                              <a:gd name="connsiteY2" fmla="*/ 2268215 h 2433686"/>
                              <a:gd name="connsiteX3" fmla="*/ 362198 w 2725387"/>
                              <a:gd name="connsiteY3" fmla="*/ 2309779 h 2433686"/>
                              <a:gd name="connsiteX4" fmla="*/ 415983 w 2725387"/>
                              <a:gd name="connsiteY4" fmla="*/ 2196716 h 2433686"/>
                              <a:gd name="connsiteX5" fmla="*/ 473331 w 2725387"/>
                              <a:gd name="connsiteY5" fmla="*/ 1880684 h 2433686"/>
                              <a:gd name="connsiteX6" fmla="*/ 536963 w 2725387"/>
                              <a:gd name="connsiteY6" fmla="*/ 1123137 h 2433686"/>
                              <a:gd name="connsiteX7" fmla="*/ 605642 w 2725387"/>
                              <a:gd name="connsiteY7" fmla="*/ 427540 h 2433686"/>
                              <a:gd name="connsiteX8" fmla="*/ 756211 w 2725387"/>
                              <a:gd name="connsiteY8" fmla="*/ 74645 h 2433686"/>
                              <a:gd name="connsiteX9" fmla="*/ 985553 w 2725387"/>
                              <a:gd name="connsiteY9" fmla="*/ 28 h 2433686"/>
                              <a:gd name="connsiteX10" fmla="*/ 1199408 w 2725387"/>
                              <a:gd name="connsiteY10" fmla="*/ 77218 h 2433686"/>
                              <a:gd name="connsiteX11" fmla="*/ 1338102 w 2725387"/>
                              <a:gd name="connsiteY11" fmla="*/ 262522 h 2433686"/>
                              <a:gd name="connsiteX12" fmla="*/ 1383921 w 2725387"/>
                              <a:gd name="connsiteY12" fmla="*/ 600078 h 2433686"/>
                              <a:gd name="connsiteX13" fmla="*/ 1441615 w 2725387"/>
                              <a:gd name="connsiteY13" fmla="*/ 1197308 h 2433686"/>
                              <a:gd name="connsiteX14" fmla="*/ 1514104 w 2725387"/>
                              <a:gd name="connsiteY14" fmla="*/ 1704137 h 2433686"/>
                              <a:gd name="connsiteX15" fmla="*/ 1576054 w 2725387"/>
                              <a:gd name="connsiteY15" fmla="*/ 2044712 h 2433686"/>
                              <a:gd name="connsiteX16" fmla="*/ 1663882 w 2725387"/>
                              <a:gd name="connsiteY16" fmla="*/ 2235261 h 2433686"/>
                              <a:gd name="connsiteX17" fmla="*/ 1717667 w 2725387"/>
                              <a:gd name="connsiteY17" fmla="*/ 2344959 h 2433686"/>
                              <a:gd name="connsiteX18" fmla="*/ 1762595 w 2725387"/>
                              <a:gd name="connsiteY18" fmla="*/ 2430660 h 2433686"/>
                              <a:gd name="connsiteX19" fmla="*/ 1805050 w 2725387"/>
                              <a:gd name="connsiteY19" fmla="*/ 2410719 h 2433686"/>
                              <a:gd name="connsiteX20" fmla="*/ 2161309 w 2725387"/>
                              <a:gd name="connsiteY20" fmla="*/ 2375093 h 2433686"/>
                              <a:gd name="connsiteX21" fmla="*/ 2422567 w 2725387"/>
                              <a:gd name="connsiteY21" fmla="*/ 2345405 h 2433686"/>
                              <a:gd name="connsiteX22" fmla="*/ 2725387 w 2725387"/>
                              <a:gd name="connsiteY22" fmla="*/ 2280090 h 2433686"/>
                              <a:gd name="connsiteX0" fmla="*/ 0 w 2725387"/>
                              <a:gd name="connsiteY0" fmla="*/ 2286028 h 2433686"/>
                              <a:gd name="connsiteX1" fmla="*/ 190006 w 2725387"/>
                              <a:gd name="connsiteY1" fmla="*/ 2220714 h 2433686"/>
                              <a:gd name="connsiteX2" fmla="*/ 296883 w 2725387"/>
                              <a:gd name="connsiteY2" fmla="*/ 2268215 h 2433686"/>
                              <a:gd name="connsiteX3" fmla="*/ 362198 w 2725387"/>
                              <a:gd name="connsiteY3" fmla="*/ 2309779 h 2433686"/>
                              <a:gd name="connsiteX4" fmla="*/ 415983 w 2725387"/>
                              <a:gd name="connsiteY4" fmla="*/ 2196716 h 2433686"/>
                              <a:gd name="connsiteX5" fmla="*/ 473331 w 2725387"/>
                              <a:gd name="connsiteY5" fmla="*/ 1880684 h 2433686"/>
                              <a:gd name="connsiteX6" fmla="*/ 536963 w 2725387"/>
                              <a:gd name="connsiteY6" fmla="*/ 1123137 h 2433686"/>
                              <a:gd name="connsiteX7" fmla="*/ 605642 w 2725387"/>
                              <a:gd name="connsiteY7" fmla="*/ 427540 h 2433686"/>
                              <a:gd name="connsiteX8" fmla="*/ 756211 w 2725387"/>
                              <a:gd name="connsiteY8" fmla="*/ 74645 h 2433686"/>
                              <a:gd name="connsiteX9" fmla="*/ 985553 w 2725387"/>
                              <a:gd name="connsiteY9" fmla="*/ 28 h 2433686"/>
                              <a:gd name="connsiteX10" fmla="*/ 1199408 w 2725387"/>
                              <a:gd name="connsiteY10" fmla="*/ 77218 h 2433686"/>
                              <a:gd name="connsiteX11" fmla="*/ 1338102 w 2725387"/>
                              <a:gd name="connsiteY11" fmla="*/ 262522 h 2433686"/>
                              <a:gd name="connsiteX12" fmla="*/ 1383921 w 2725387"/>
                              <a:gd name="connsiteY12" fmla="*/ 600078 h 2433686"/>
                              <a:gd name="connsiteX13" fmla="*/ 1441615 w 2725387"/>
                              <a:gd name="connsiteY13" fmla="*/ 1197308 h 2433686"/>
                              <a:gd name="connsiteX14" fmla="*/ 1514104 w 2725387"/>
                              <a:gd name="connsiteY14" fmla="*/ 1704137 h 2433686"/>
                              <a:gd name="connsiteX15" fmla="*/ 1576054 w 2725387"/>
                              <a:gd name="connsiteY15" fmla="*/ 2044712 h 2433686"/>
                              <a:gd name="connsiteX16" fmla="*/ 1648642 w 2725387"/>
                              <a:gd name="connsiteY16" fmla="*/ 2220021 h 2433686"/>
                              <a:gd name="connsiteX17" fmla="*/ 1717667 w 2725387"/>
                              <a:gd name="connsiteY17" fmla="*/ 2344959 h 2433686"/>
                              <a:gd name="connsiteX18" fmla="*/ 1762595 w 2725387"/>
                              <a:gd name="connsiteY18" fmla="*/ 2430660 h 2433686"/>
                              <a:gd name="connsiteX19" fmla="*/ 1805050 w 2725387"/>
                              <a:gd name="connsiteY19" fmla="*/ 2410719 h 2433686"/>
                              <a:gd name="connsiteX20" fmla="*/ 2161309 w 2725387"/>
                              <a:gd name="connsiteY20" fmla="*/ 2375093 h 2433686"/>
                              <a:gd name="connsiteX21" fmla="*/ 2422567 w 2725387"/>
                              <a:gd name="connsiteY21" fmla="*/ 2345405 h 2433686"/>
                              <a:gd name="connsiteX22" fmla="*/ 2725387 w 2725387"/>
                              <a:gd name="connsiteY22" fmla="*/ 2280090 h 2433686"/>
                              <a:gd name="connsiteX0" fmla="*/ 0 w 2725387"/>
                              <a:gd name="connsiteY0" fmla="*/ 2286028 h 2433927"/>
                              <a:gd name="connsiteX1" fmla="*/ 190006 w 2725387"/>
                              <a:gd name="connsiteY1" fmla="*/ 2220714 h 2433927"/>
                              <a:gd name="connsiteX2" fmla="*/ 296883 w 2725387"/>
                              <a:gd name="connsiteY2" fmla="*/ 2268215 h 2433927"/>
                              <a:gd name="connsiteX3" fmla="*/ 362198 w 2725387"/>
                              <a:gd name="connsiteY3" fmla="*/ 2309779 h 2433927"/>
                              <a:gd name="connsiteX4" fmla="*/ 415983 w 2725387"/>
                              <a:gd name="connsiteY4" fmla="*/ 2196716 h 2433927"/>
                              <a:gd name="connsiteX5" fmla="*/ 473331 w 2725387"/>
                              <a:gd name="connsiteY5" fmla="*/ 1880684 h 2433927"/>
                              <a:gd name="connsiteX6" fmla="*/ 536963 w 2725387"/>
                              <a:gd name="connsiteY6" fmla="*/ 1123137 h 2433927"/>
                              <a:gd name="connsiteX7" fmla="*/ 605642 w 2725387"/>
                              <a:gd name="connsiteY7" fmla="*/ 427540 h 2433927"/>
                              <a:gd name="connsiteX8" fmla="*/ 756211 w 2725387"/>
                              <a:gd name="connsiteY8" fmla="*/ 74645 h 2433927"/>
                              <a:gd name="connsiteX9" fmla="*/ 985553 w 2725387"/>
                              <a:gd name="connsiteY9" fmla="*/ 28 h 2433927"/>
                              <a:gd name="connsiteX10" fmla="*/ 1199408 w 2725387"/>
                              <a:gd name="connsiteY10" fmla="*/ 77218 h 2433927"/>
                              <a:gd name="connsiteX11" fmla="*/ 1338102 w 2725387"/>
                              <a:gd name="connsiteY11" fmla="*/ 262522 h 2433927"/>
                              <a:gd name="connsiteX12" fmla="*/ 1383921 w 2725387"/>
                              <a:gd name="connsiteY12" fmla="*/ 600078 h 2433927"/>
                              <a:gd name="connsiteX13" fmla="*/ 1441615 w 2725387"/>
                              <a:gd name="connsiteY13" fmla="*/ 1197308 h 2433927"/>
                              <a:gd name="connsiteX14" fmla="*/ 1514104 w 2725387"/>
                              <a:gd name="connsiteY14" fmla="*/ 1704137 h 2433927"/>
                              <a:gd name="connsiteX15" fmla="*/ 1576054 w 2725387"/>
                              <a:gd name="connsiteY15" fmla="*/ 2044712 h 2433927"/>
                              <a:gd name="connsiteX16" fmla="*/ 1648642 w 2725387"/>
                              <a:gd name="connsiteY16" fmla="*/ 2220021 h 2433927"/>
                              <a:gd name="connsiteX17" fmla="*/ 1736717 w 2725387"/>
                              <a:gd name="connsiteY17" fmla="*/ 2341149 h 2433927"/>
                              <a:gd name="connsiteX18" fmla="*/ 1762595 w 2725387"/>
                              <a:gd name="connsiteY18" fmla="*/ 2430660 h 2433927"/>
                              <a:gd name="connsiteX19" fmla="*/ 1805050 w 2725387"/>
                              <a:gd name="connsiteY19" fmla="*/ 2410719 h 2433927"/>
                              <a:gd name="connsiteX20" fmla="*/ 2161309 w 2725387"/>
                              <a:gd name="connsiteY20" fmla="*/ 2375093 h 2433927"/>
                              <a:gd name="connsiteX21" fmla="*/ 2422567 w 2725387"/>
                              <a:gd name="connsiteY21" fmla="*/ 2345405 h 2433927"/>
                              <a:gd name="connsiteX22" fmla="*/ 2725387 w 2725387"/>
                              <a:gd name="connsiteY22" fmla="*/ 2280090 h 2433927"/>
                              <a:gd name="connsiteX0" fmla="*/ 0 w 2725387"/>
                              <a:gd name="connsiteY0" fmla="*/ 2286028 h 2432476"/>
                              <a:gd name="connsiteX1" fmla="*/ 190006 w 2725387"/>
                              <a:gd name="connsiteY1" fmla="*/ 2220714 h 2432476"/>
                              <a:gd name="connsiteX2" fmla="*/ 296883 w 2725387"/>
                              <a:gd name="connsiteY2" fmla="*/ 2268215 h 2432476"/>
                              <a:gd name="connsiteX3" fmla="*/ 362198 w 2725387"/>
                              <a:gd name="connsiteY3" fmla="*/ 2309779 h 2432476"/>
                              <a:gd name="connsiteX4" fmla="*/ 415983 w 2725387"/>
                              <a:gd name="connsiteY4" fmla="*/ 2196716 h 2432476"/>
                              <a:gd name="connsiteX5" fmla="*/ 473331 w 2725387"/>
                              <a:gd name="connsiteY5" fmla="*/ 1880684 h 2432476"/>
                              <a:gd name="connsiteX6" fmla="*/ 536963 w 2725387"/>
                              <a:gd name="connsiteY6" fmla="*/ 1123137 h 2432476"/>
                              <a:gd name="connsiteX7" fmla="*/ 605642 w 2725387"/>
                              <a:gd name="connsiteY7" fmla="*/ 427540 h 2432476"/>
                              <a:gd name="connsiteX8" fmla="*/ 756211 w 2725387"/>
                              <a:gd name="connsiteY8" fmla="*/ 74645 h 2432476"/>
                              <a:gd name="connsiteX9" fmla="*/ 985553 w 2725387"/>
                              <a:gd name="connsiteY9" fmla="*/ 28 h 2432476"/>
                              <a:gd name="connsiteX10" fmla="*/ 1199408 w 2725387"/>
                              <a:gd name="connsiteY10" fmla="*/ 77218 h 2432476"/>
                              <a:gd name="connsiteX11" fmla="*/ 1338102 w 2725387"/>
                              <a:gd name="connsiteY11" fmla="*/ 262522 h 2432476"/>
                              <a:gd name="connsiteX12" fmla="*/ 1383921 w 2725387"/>
                              <a:gd name="connsiteY12" fmla="*/ 600078 h 2432476"/>
                              <a:gd name="connsiteX13" fmla="*/ 1441615 w 2725387"/>
                              <a:gd name="connsiteY13" fmla="*/ 1197308 h 2432476"/>
                              <a:gd name="connsiteX14" fmla="*/ 1514104 w 2725387"/>
                              <a:gd name="connsiteY14" fmla="*/ 1704137 h 2432476"/>
                              <a:gd name="connsiteX15" fmla="*/ 1576054 w 2725387"/>
                              <a:gd name="connsiteY15" fmla="*/ 2044712 h 2432476"/>
                              <a:gd name="connsiteX16" fmla="*/ 1648642 w 2725387"/>
                              <a:gd name="connsiteY16" fmla="*/ 2220021 h 2432476"/>
                              <a:gd name="connsiteX17" fmla="*/ 1736717 w 2725387"/>
                              <a:gd name="connsiteY17" fmla="*/ 2341149 h 2432476"/>
                              <a:gd name="connsiteX18" fmla="*/ 1762595 w 2725387"/>
                              <a:gd name="connsiteY18" fmla="*/ 2430660 h 2432476"/>
                              <a:gd name="connsiteX19" fmla="*/ 1892680 w 2725387"/>
                              <a:gd name="connsiteY19" fmla="*/ 2399289 h 2432476"/>
                              <a:gd name="connsiteX20" fmla="*/ 2161309 w 2725387"/>
                              <a:gd name="connsiteY20" fmla="*/ 2375093 h 2432476"/>
                              <a:gd name="connsiteX21" fmla="*/ 2422567 w 2725387"/>
                              <a:gd name="connsiteY21" fmla="*/ 2345405 h 2432476"/>
                              <a:gd name="connsiteX22" fmla="*/ 2725387 w 2725387"/>
                              <a:gd name="connsiteY22" fmla="*/ 2280090 h 2432476"/>
                              <a:gd name="connsiteX0" fmla="*/ 0 w 2725387"/>
                              <a:gd name="connsiteY0" fmla="*/ 2286028 h 2436149"/>
                              <a:gd name="connsiteX1" fmla="*/ 190006 w 2725387"/>
                              <a:gd name="connsiteY1" fmla="*/ 2220714 h 2436149"/>
                              <a:gd name="connsiteX2" fmla="*/ 296883 w 2725387"/>
                              <a:gd name="connsiteY2" fmla="*/ 2268215 h 2436149"/>
                              <a:gd name="connsiteX3" fmla="*/ 362198 w 2725387"/>
                              <a:gd name="connsiteY3" fmla="*/ 2309779 h 2436149"/>
                              <a:gd name="connsiteX4" fmla="*/ 415983 w 2725387"/>
                              <a:gd name="connsiteY4" fmla="*/ 2196716 h 2436149"/>
                              <a:gd name="connsiteX5" fmla="*/ 473331 w 2725387"/>
                              <a:gd name="connsiteY5" fmla="*/ 1880684 h 2436149"/>
                              <a:gd name="connsiteX6" fmla="*/ 536963 w 2725387"/>
                              <a:gd name="connsiteY6" fmla="*/ 1123137 h 2436149"/>
                              <a:gd name="connsiteX7" fmla="*/ 605642 w 2725387"/>
                              <a:gd name="connsiteY7" fmla="*/ 427540 h 2436149"/>
                              <a:gd name="connsiteX8" fmla="*/ 756211 w 2725387"/>
                              <a:gd name="connsiteY8" fmla="*/ 74645 h 2436149"/>
                              <a:gd name="connsiteX9" fmla="*/ 985553 w 2725387"/>
                              <a:gd name="connsiteY9" fmla="*/ 28 h 2436149"/>
                              <a:gd name="connsiteX10" fmla="*/ 1199408 w 2725387"/>
                              <a:gd name="connsiteY10" fmla="*/ 77218 h 2436149"/>
                              <a:gd name="connsiteX11" fmla="*/ 1338102 w 2725387"/>
                              <a:gd name="connsiteY11" fmla="*/ 262522 h 2436149"/>
                              <a:gd name="connsiteX12" fmla="*/ 1383921 w 2725387"/>
                              <a:gd name="connsiteY12" fmla="*/ 600078 h 2436149"/>
                              <a:gd name="connsiteX13" fmla="*/ 1441615 w 2725387"/>
                              <a:gd name="connsiteY13" fmla="*/ 1197308 h 2436149"/>
                              <a:gd name="connsiteX14" fmla="*/ 1514104 w 2725387"/>
                              <a:gd name="connsiteY14" fmla="*/ 1704137 h 2436149"/>
                              <a:gd name="connsiteX15" fmla="*/ 1576054 w 2725387"/>
                              <a:gd name="connsiteY15" fmla="*/ 2044712 h 2436149"/>
                              <a:gd name="connsiteX16" fmla="*/ 1648642 w 2725387"/>
                              <a:gd name="connsiteY16" fmla="*/ 2220021 h 2436149"/>
                              <a:gd name="connsiteX17" fmla="*/ 1736717 w 2725387"/>
                              <a:gd name="connsiteY17" fmla="*/ 2341149 h 2436149"/>
                              <a:gd name="connsiteX18" fmla="*/ 1751165 w 2725387"/>
                              <a:gd name="connsiteY18" fmla="*/ 2434470 h 2436149"/>
                              <a:gd name="connsiteX19" fmla="*/ 1892680 w 2725387"/>
                              <a:gd name="connsiteY19" fmla="*/ 2399289 h 2436149"/>
                              <a:gd name="connsiteX20" fmla="*/ 2161309 w 2725387"/>
                              <a:gd name="connsiteY20" fmla="*/ 2375093 h 2436149"/>
                              <a:gd name="connsiteX21" fmla="*/ 2422567 w 2725387"/>
                              <a:gd name="connsiteY21" fmla="*/ 2345405 h 2436149"/>
                              <a:gd name="connsiteX22" fmla="*/ 2725387 w 2725387"/>
                              <a:gd name="connsiteY22" fmla="*/ 2280090 h 2436149"/>
                              <a:gd name="connsiteX0" fmla="*/ 0 w 2725387"/>
                              <a:gd name="connsiteY0" fmla="*/ 2286028 h 2436198"/>
                              <a:gd name="connsiteX1" fmla="*/ 190006 w 2725387"/>
                              <a:gd name="connsiteY1" fmla="*/ 2220714 h 2436198"/>
                              <a:gd name="connsiteX2" fmla="*/ 296883 w 2725387"/>
                              <a:gd name="connsiteY2" fmla="*/ 2268215 h 2436198"/>
                              <a:gd name="connsiteX3" fmla="*/ 362198 w 2725387"/>
                              <a:gd name="connsiteY3" fmla="*/ 2309779 h 2436198"/>
                              <a:gd name="connsiteX4" fmla="*/ 415983 w 2725387"/>
                              <a:gd name="connsiteY4" fmla="*/ 2196716 h 2436198"/>
                              <a:gd name="connsiteX5" fmla="*/ 473331 w 2725387"/>
                              <a:gd name="connsiteY5" fmla="*/ 1880684 h 2436198"/>
                              <a:gd name="connsiteX6" fmla="*/ 536963 w 2725387"/>
                              <a:gd name="connsiteY6" fmla="*/ 1123137 h 2436198"/>
                              <a:gd name="connsiteX7" fmla="*/ 605642 w 2725387"/>
                              <a:gd name="connsiteY7" fmla="*/ 427540 h 2436198"/>
                              <a:gd name="connsiteX8" fmla="*/ 756211 w 2725387"/>
                              <a:gd name="connsiteY8" fmla="*/ 74645 h 2436198"/>
                              <a:gd name="connsiteX9" fmla="*/ 985553 w 2725387"/>
                              <a:gd name="connsiteY9" fmla="*/ 28 h 2436198"/>
                              <a:gd name="connsiteX10" fmla="*/ 1199408 w 2725387"/>
                              <a:gd name="connsiteY10" fmla="*/ 77218 h 2436198"/>
                              <a:gd name="connsiteX11" fmla="*/ 1338102 w 2725387"/>
                              <a:gd name="connsiteY11" fmla="*/ 262522 h 2436198"/>
                              <a:gd name="connsiteX12" fmla="*/ 1383921 w 2725387"/>
                              <a:gd name="connsiteY12" fmla="*/ 600078 h 2436198"/>
                              <a:gd name="connsiteX13" fmla="*/ 1441615 w 2725387"/>
                              <a:gd name="connsiteY13" fmla="*/ 1197308 h 2436198"/>
                              <a:gd name="connsiteX14" fmla="*/ 1514104 w 2725387"/>
                              <a:gd name="connsiteY14" fmla="*/ 1704137 h 2436198"/>
                              <a:gd name="connsiteX15" fmla="*/ 1576054 w 2725387"/>
                              <a:gd name="connsiteY15" fmla="*/ 2044712 h 2436198"/>
                              <a:gd name="connsiteX16" fmla="*/ 1648642 w 2725387"/>
                              <a:gd name="connsiteY16" fmla="*/ 2220021 h 2436198"/>
                              <a:gd name="connsiteX17" fmla="*/ 1736717 w 2725387"/>
                              <a:gd name="connsiteY17" fmla="*/ 2341149 h 2436198"/>
                              <a:gd name="connsiteX18" fmla="*/ 1751165 w 2725387"/>
                              <a:gd name="connsiteY18" fmla="*/ 2434470 h 2436198"/>
                              <a:gd name="connsiteX19" fmla="*/ 1892680 w 2725387"/>
                              <a:gd name="connsiteY19" fmla="*/ 2399289 h 2436198"/>
                              <a:gd name="connsiteX20" fmla="*/ 2191789 w 2725387"/>
                              <a:gd name="connsiteY20" fmla="*/ 2367473 h 2436198"/>
                              <a:gd name="connsiteX21" fmla="*/ 2422567 w 2725387"/>
                              <a:gd name="connsiteY21" fmla="*/ 2345405 h 2436198"/>
                              <a:gd name="connsiteX22" fmla="*/ 2725387 w 2725387"/>
                              <a:gd name="connsiteY22" fmla="*/ 2280090 h 2436198"/>
                              <a:gd name="connsiteX0" fmla="*/ 0 w 2725387"/>
                              <a:gd name="connsiteY0" fmla="*/ 2286028 h 2437780"/>
                              <a:gd name="connsiteX1" fmla="*/ 190006 w 2725387"/>
                              <a:gd name="connsiteY1" fmla="*/ 2220714 h 2437780"/>
                              <a:gd name="connsiteX2" fmla="*/ 296883 w 2725387"/>
                              <a:gd name="connsiteY2" fmla="*/ 2268215 h 2437780"/>
                              <a:gd name="connsiteX3" fmla="*/ 362198 w 2725387"/>
                              <a:gd name="connsiteY3" fmla="*/ 2309779 h 2437780"/>
                              <a:gd name="connsiteX4" fmla="*/ 415983 w 2725387"/>
                              <a:gd name="connsiteY4" fmla="*/ 2196716 h 2437780"/>
                              <a:gd name="connsiteX5" fmla="*/ 473331 w 2725387"/>
                              <a:gd name="connsiteY5" fmla="*/ 1880684 h 2437780"/>
                              <a:gd name="connsiteX6" fmla="*/ 536963 w 2725387"/>
                              <a:gd name="connsiteY6" fmla="*/ 1123137 h 2437780"/>
                              <a:gd name="connsiteX7" fmla="*/ 605642 w 2725387"/>
                              <a:gd name="connsiteY7" fmla="*/ 427540 h 2437780"/>
                              <a:gd name="connsiteX8" fmla="*/ 756211 w 2725387"/>
                              <a:gd name="connsiteY8" fmla="*/ 74645 h 2437780"/>
                              <a:gd name="connsiteX9" fmla="*/ 985553 w 2725387"/>
                              <a:gd name="connsiteY9" fmla="*/ 28 h 2437780"/>
                              <a:gd name="connsiteX10" fmla="*/ 1199408 w 2725387"/>
                              <a:gd name="connsiteY10" fmla="*/ 77218 h 2437780"/>
                              <a:gd name="connsiteX11" fmla="*/ 1338102 w 2725387"/>
                              <a:gd name="connsiteY11" fmla="*/ 262522 h 2437780"/>
                              <a:gd name="connsiteX12" fmla="*/ 1383921 w 2725387"/>
                              <a:gd name="connsiteY12" fmla="*/ 600078 h 2437780"/>
                              <a:gd name="connsiteX13" fmla="*/ 1441615 w 2725387"/>
                              <a:gd name="connsiteY13" fmla="*/ 1197308 h 2437780"/>
                              <a:gd name="connsiteX14" fmla="*/ 1514104 w 2725387"/>
                              <a:gd name="connsiteY14" fmla="*/ 1704137 h 2437780"/>
                              <a:gd name="connsiteX15" fmla="*/ 1576054 w 2725387"/>
                              <a:gd name="connsiteY15" fmla="*/ 2044712 h 2437780"/>
                              <a:gd name="connsiteX16" fmla="*/ 1648642 w 2725387"/>
                              <a:gd name="connsiteY16" fmla="*/ 2220021 h 2437780"/>
                              <a:gd name="connsiteX17" fmla="*/ 1702427 w 2725387"/>
                              <a:gd name="connsiteY17" fmla="*/ 2310669 h 2437780"/>
                              <a:gd name="connsiteX18" fmla="*/ 1751165 w 2725387"/>
                              <a:gd name="connsiteY18" fmla="*/ 2434470 h 2437780"/>
                              <a:gd name="connsiteX19" fmla="*/ 1892680 w 2725387"/>
                              <a:gd name="connsiteY19" fmla="*/ 2399289 h 2437780"/>
                              <a:gd name="connsiteX20" fmla="*/ 2191789 w 2725387"/>
                              <a:gd name="connsiteY20" fmla="*/ 2367473 h 2437780"/>
                              <a:gd name="connsiteX21" fmla="*/ 2422567 w 2725387"/>
                              <a:gd name="connsiteY21" fmla="*/ 2345405 h 2437780"/>
                              <a:gd name="connsiteX22" fmla="*/ 2725387 w 2725387"/>
                              <a:gd name="connsiteY22" fmla="*/ 2280090 h 2437780"/>
                              <a:gd name="connsiteX0" fmla="*/ 0 w 2725387"/>
                              <a:gd name="connsiteY0" fmla="*/ 2286028 h 2437780"/>
                              <a:gd name="connsiteX1" fmla="*/ 190006 w 2725387"/>
                              <a:gd name="connsiteY1" fmla="*/ 2220714 h 2437780"/>
                              <a:gd name="connsiteX2" fmla="*/ 296883 w 2725387"/>
                              <a:gd name="connsiteY2" fmla="*/ 2268215 h 2437780"/>
                              <a:gd name="connsiteX3" fmla="*/ 362198 w 2725387"/>
                              <a:gd name="connsiteY3" fmla="*/ 2309779 h 2437780"/>
                              <a:gd name="connsiteX4" fmla="*/ 415983 w 2725387"/>
                              <a:gd name="connsiteY4" fmla="*/ 2196716 h 2437780"/>
                              <a:gd name="connsiteX5" fmla="*/ 473331 w 2725387"/>
                              <a:gd name="connsiteY5" fmla="*/ 1880684 h 2437780"/>
                              <a:gd name="connsiteX6" fmla="*/ 536963 w 2725387"/>
                              <a:gd name="connsiteY6" fmla="*/ 1123137 h 2437780"/>
                              <a:gd name="connsiteX7" fmla="*/ 605642 w 2725387"/>
                              <a:gd name="connsiteY7" fmla="*/ 427540 h 2437780"/>
                              <a:gd name="connsiteX8" fmla="*/ 756211 w 2725387"/>
                              <a:gd name="connsiteY8" fmla="*/ 74645 h 2437780"/>
                              <a:gd name="connsiteX9" fmla="*/ 985553 w 2725387"/>
                              <a:gd name="connsiteY9" fmla="*/ 28 h 2437780"/>
                              <a:gd name="connsiteX10" fmla="*/ 1199408 w 2725387"/>
                              <a:gd name="connsiteY10" fmla="*/ 77218 h 2437780"/>
                              <a:gd name="connsiteX11" fmla="*/ 1338102 w 2725387"/>
                              <a:gd name="connsiteY11" fmla="*/ 262522 h 2437780"/>
                              <a:gd name="connsiteX12" fmla="*/ 1383921 w 2725387"/>
                              <a:gd name="connsiteY12" fmla="*/ 600078 h 2437780"/>
                              <a:gd name="connsiteX13" fmla="*/ 1441615 w 2725387"/>
                              <a:gd name="connsiteY13" fmla="*/ 1197308 h 2437780"/>
                              <a:gd name="connsiteX14" fmla="*/ 1514104 w 2725387"/>
                              <a:gd name="connsiteY14" fmla="*/ 1704137 h 2437780"/>
                              <a:gd name="connsiteX15" fmla="*/ 1576054 w 2725387"/>
                              <a:gd name="connsiteY15" fmla="*/ 2044712 h 2437780"/>
                              <a:gd name="connsiteX16" fmla="*/ 1648642 w 2725387"/>
                              <a:gd name="connsiteY16" fmla="*/ 2220021 h 2437780"/>
                              <a:gd name="connsiteX17" fmla="*/ 1710047 w 2725387"/>
                              <a:gd name="connsiteY17" fmla="*/ 2310669 h 2437780"/>
                              <a:gd name="connsiteX18" fmla="*/ 1751165 w 2725387"/>
                              <a:gd name="connsiteY18" fmla="*/ 2434470 h 2437780"/>
                              <a:gd name="connsiteX19" fmla="*/ 1892680 w 2725387"/>
                              <a:gd name="connsiteY19" fmla="*/ 2399289 h 2437780"/>
                              <a:gd name="connsiteX20" fmla="*/ 2191789 w 2725387"/>
                              <a:gd name="connsiteY20" fmla="*/ 2367473 h 2437780"/>
                              <a:gd name="connsiteX21" fmla="*/ 2422567 w 2725387"/>
                              <a:gd name="connsiteY21" fmla="*/ 2345405 h 2437780"/>
                              <a:gd name="connsiteX22" fmla="*/ 2725387 w 2725387"/>
                              <a:gd name="connsiteY22" fmla="*/ 2280090 h 2437780"/>
                              <a:gd name="connsiteX0" fmla="*/ 0 w 2725387"/>
                              <a:gd name="connsiteY0" fmla="*/ 2286028 h 2427132"/>
                              <a:gd name="connsiteX1" fmla="*/ 190006 w 2725387"/>
                              <a:gd name="connsiteY1" fmla="*/ 2220714 h 2427132"/>
                              <a:gd name="connsiteX2" fmla="*/ 296883 w 2725387"/>
                              <a:gd name="connsiteY2" fmla="*/ 2268215 h 2427132"/>
                              <a:gd name="connsiteX3" fmla="*/ 362198 w 2725387"/>
                              <a:gd name="connsiteY3" fmla="*/ 2309779 h 2427132"/>
                              <a:gd name="connsiteX4" fmla="*/ 415983 w 2725387"/>
                              <a:gd name="connsiteY4" fmla="*/ 2196716 h 2427132"/>
                              <a:gd name="connsiteX5" fmla="*/ 473331 w 2725387"/>
                              <a:gd name="connsiteY5" fmla="*/ 1880684 h 2427132"/>
                              <a:gd name="connsiteX6" fmla="*/ 536963 w 2725387"/>
                              <a:gd name="connsiteY6" fmla="*/ 1123137 h 2427132"/>
                              <a:gd name="connsiteX7" fmla="*/ 605642 w 2725387"/>
                              <a:gd name="connsiteY7" fmla="*/ 427540 h 2427132"/>
                              <a:gd name="connsiteX8" fmla="*/ 756211 w 2725387"/>
                              <a:gd name="connsiteY8" fmla="*/ 74645 h 2427132"/>
                              <a:gd name="connsiteX9" fmla="*/ 985553 w 2725387"/>
                              <a:gd name="connsiteY9" fmla="*/ 28 h 2427132"/>
                              <a:gd name="connsiteX10" fmla="*/ 1199408 w 2725387"/>
                              <a:gd name="connsiteY10" fmla="*/ 77218 h 2427132"/>
                              <a:gd name="connsiteX11" fmla="*/ 1338102 w 2725387"/>
                              <a:gd name="connsiteY11" fmla="*/ 262522 h 2427132"/>
                              <a:gd name="connsiteX12" fmla="*/ 1383921 w 2725387"/>
                              <a:gd name="connsiteY12" fmla="*/ 600078 h 2427132"/>
                              <a:gd name="connsiteX13" fmla="*/ 1441615 w 2725387"/>
                              <a:gd name="connsiteY13" fmla="*/ 1197308 h 2427132"/>
                              <a:gd name="connsiteX14" fmla="*/ 1514104 w 2725387"/>
                              <a:gd name="connsiteY14" fmla="*/ 1704137 h 2427132"/>
                              <a:gd name="connsiteX15" fmla="*/ 1576054 w 2725387"/>
                              <a:gd name="connsiteY15" fmla="*/ 2044712 h 2427132"/>
                              <a:gd name="connsiteX16" fmla="*/ 1648642 w 2725387"/>
                              <a:gd name="connsiteY16" fmla="*/ 2220021 h 2427132"/>
                              <a:gd name="connsiteX17" fmla="*/ 1710047 w 2725387"/>
                              <a:gd name="connsiteY17" fmla="*/ 2310669 h 2427132"/>
                              <a:gd name="connsiteX18" fmla="*/ 1739735 w 2725387"/>
                              <a:gd name="connsiteY18" fmla="*/ 2423040 h 2427132"/>
                              <a:gd name="connsiteX19" fmla="*/ 1892680 w 2725387"/>
                              <a:gd name="connsiteY19" fmla="*/ 2399289 h 2427132"/>
                              <a:gd name="connsiteX20" fmla="*/ 2191789 w 2725387"/>
                              <a:gd name="connsiteY20" fmla="*/ 2367473 h 2427132"/>
                              <a:gd name="connsiteX21" fmla="*/ 2422567 w 2725387"/>
                              <a:gd name="connsiteY21" fmla="*/ 2345405 h 2427132"/>
                              <a:gd name="connsiteX22" fmla="*/ 2725387 w 2725387"/>
                              <a:gd name="connsiteY22" fmla="*/ 2280090 h 2427132"/>
                              <a:gd name="connsiteX0" fmla="*/ 0 w 2725387"/>
                              <a:gd name="connsiteY0" fmla="*/ 2286028 h 2423042"/>
                              <a:gd name="connsiteX1" fmla="*/ 190006 w 2725387"/>
                              <a:gd name="connsiteY1" fmla="*/ 2220714 h 2423042"/>
                              <a:gd name="connsiteX2" fmla="*/ 296883 w 2725387"/>
                              <a:gd name="connsiteY2" fmla="*/ 2268215 h 2423042"/>
                              <a:gd name="connsiteX3" fmla="*/ 362198 w 2725387"/>
                              <a:gd name="connsiteY3" fmla="*/ 2309779 h 2423042"/>
                              <a:gd name="connsiteX4" fmla="*/ 415983 w 2725387"/>
                              <a:gd name="connsiteY4" fmla="*/ 2196716 h 2423042"/>
                              <a:gd name="connsiteX5" fmla="*/ 473331 w 2725387"/>
                              <a:gd name="connsiteY5" fmla="*/ 1880684 h 2423042"/>
                              <a:gd name="connsiteX6" fmla="*/ 536963 w 2725387"/>
                              <a:gd name="connsiteY6" fmla="*/ 1123137 h 2423042"/>
                              <a:gd name="connsiteX7" fmla="*/ 605642 w 2725387"/>
                              <a:gd name="connsiteY7" fmla="*/ 427540 h 2423042"/>
                              <a:gd name="connsiteX8" fmla="*/ 756211 w 2725387"/>
                              <a:gd name="connsiteY8" fmla="*/ 74645 h 2423042"/>
                              <a:gd name="connsiteX9" fmla="*/ 985553 w 2725387"/>
                              <a:gd name="connsiteY9" fmla="*/ 28 h 2423042"/>
                              <a:gd name="connsiteX10" fmla="*/ 1199408 w 2725387"/>
                              <a:gd name="connsiteY10" fmla="*/ 77218 h 2423042"/>
                              <a:gd name="connsiteX11" fmla="*/ 1338102 w 2725387"/>
                              <a:gd name="connsiteY11" fmla="*/ 262522 h 2423042"/>
                              <a:gd name="connsiteX12" fmla="*/ 1383921 w 2725387"/>
                              <a:gd name="connsiteY12" fmla="*/ 600078 h 2423042"/>
                              <a:gd name="connsiteX13" fmla="*/ 1441615 w 2725387"/>
                              <a:gd name="connsiteY13" fmla="*/ 1197308 h 2423042"/>
                              <a:gd name="connsiteX14" fmla="*/ 1514104 w 2725387"/>
                              <a:gd name="connsiteY14" fmla="*/ 1704137 h 2423042"/>
                              <a:gd name="connsiteX15" fmla="*/ 1576054 w 2725387"/>
                              <a:gd name="connsiteY15" fmla="*/ 2044712 h 2423042"/>
                              <a:gd name="connsiteX16" fmla="*/ 1648642 w 2725387"/>
                              <a:gd name="connsiteY16" fmla="*/ 2220021 h 2423042"/>
                              <a:gd name="connsiteX17" fmla="*/ 1710047 w 2725387"/>
                              <a:gd name="connsiteY17" fmla="*/ 2310669 h 2423042"/>
                              <a:gd name="connsiteX18" fmla="*/ 1739735 w 2725387"/>
                              <a:gd name="connsiteY18" fmla="*/ 2423040 h 2423042"/>
                              <a:gd name="connsiteX19" fmla="*/ 1892680 w 2725387"/>
                              <a:gd name="connsiteY19" fmla="*/ 2399289 h 2423042"/>
                              <a:gd name="connsiteX20" fmla="*/ 2191789 w 2725387"/>
                              <a:gd name="connsiteY20" fmla="*/ 2367473 h 2423042"/>
                              <a:gd name="connsiteX21" fmla="*/ 2422567 w 2725387"/>
                              <a:gd name="connsiteY21" fmla="*/ 2345405 h 2423042"/>
                              <a:gd name="connsiteX22" fmla="*/ 2725387 w 2725387"/>
                              <a:gd name="connsiteY22" fmla="*/ 2280090 h 2423042"/>
                              <a:gd name="connsiteX0" fmla="*/ 0 w 2775351"/>
                              <a:gd name="connsiteY0" fmla="*/ 2286028 h 2423042"/>
                              <a:gd name="connsiteX1" fmla="*/ 190006 w 2775351"/>
                              <a:gd name="connsiteY1" fmla="*/ 2220714 h 2423042"/>
                              <a:gd name="connsiteX2" fmla="*/ 296883 w 2775351"/>
                              <a:gd name="connsiteY2" fmla="*/ 2268215 h 2423042"/>
                              <a:gd name="connsiteX3" fmla="*/ 362198 w 2775351"/>
                              <a:gd name="connsiteY3" fmla="*/ 2309779 h 2423042"/>
                              <a:gd name="connsiteX4" fmla="*/ 415983 w 2775351"/>
                              <a:gd name="connsiteY4" fmla="*/ 2196716 h 2423042"/>
                              <a:gd name="connsiteX5" fmla="*/ 473331 w 2775351"/>
                              <a:gd name="connsiteY5" fmla="*/ 1880684 h 2423042"/>
                              <a:gd name="connsiteX6" fmla="*/ 536963 w 2775351"/>
                              <a:gd name="connsiteY6" fmla="*/ 1123137 h 2423042"/>
                              <a:gd name="connsiteX7" fmla="*/ 605642 w 2775351"/>
                              <a:gd name="connsiteY7" fmla="*/ 427540 h 2423042"/>
                              <a:gd name="connsiteX8" fmla="*/ 756211 w 2775351"/>
                              <a:gd name="connsiteY8" fmla="*/ 74645 h 2423042"/>
                              <a:gd name="connsiteX9" fmla="*/ 985553 w 2775351"/>
                              <a:gd name="connsiteY9" fmla="*/ 28 h 2423042"/>
                              <a:gd name="connsiteX10" fmla="*/ 1199408 w 2775351"/>
                              <a:gd name="connsiteY10" fmla="*/ 77218 h 2423042"/>
                              <a:gd name="connsiteX11" fmla="*/ 1338102 w 2775351"/>
                              <a:gd name="connsiteY11" fmla="*/ 262522 h 2423042"/>
                              <a:gd name="connsiteX12" fmla="*/ 1383921 w 2775351"/>
                              <a:gd name="connsiteY12" fmla="*/ 600078 h 2423042"/>
                              <a:gd name="connsiteX13" fmla="*/ 1441615 w 2775351"/>
                              <a:gd name="connsiteY13" fmla="*/ 1197308 h 2423042"/>
                              <a:gd name="connsiteX14" fmla="*/ 1514104 w 2775351"/>
                              <a:gd name="connsiteY14" fmla="*/ 1704137 h 2423042"/>
                              <a:gd name="connsiteX15" fmla="*/ 1576054 w 2775351"/>
                              <a:gd name="connsiteY15" fmla="*/ 2044712 h 2423042"/>
                              <a:gd name="connsiteX16" fmla="*/ 1648642 w 2775351"/>
                              <a:gd name="connsiteY16" fmla="*/ 2220021 h 2423042"/>
                              <a:gd name="connsiteX17" fmla="*/ 1710047 w 2775351"/>
                              <a:gd name="connsiteY17" fmla="*/ 2310669 h 2423042"/>
                              <a:gd name="connsiteX18" fmla="*/ 1739735 w 2775351"/>
                              <a:gd name="connsiteY18" fmla="*/ 2423040 h 2423042"/>
                              <a:gd name="connsiteX19" fmla="*/ 1892680 w 2775351"/>
                              <a:gd name="connsiteY19" fmla="*/ 2399289 h 2423042"/>
                              <a:gd name="connsiteX20" fmla="*/ 2191789 w 2775351"/>
                              <a:gd name="connsiteY20" fmla="*/ 2367473 h 2423042"/>
                              <a:gd name="connsiteX21" fmla="*/ 2422567 w 2775351"/>
                              <a:gd name="connsiteY21" fmla="*/ 2345405 h 2423042"/>
                              <a:gd name="connsiteX22" fmla="*/ 2775351 w 2775351"/>
                              <a:gd name="connsiteY22" fmla="*/ 2280090 h 2423042"/>
                              <a:gd name="connsiteX0" fmla="*/ 0 w 2921674"/>
                              <a:gd name="connsiteY0" fmla="*/ 2293166 h 2423042"/>
                              <a:gd name="connsiteX1" fmla="*/ 336329 w 2921674"/>
                              <a:gd name="connsiteY1" fmla="*/ 2220714 h 2423042"/>
                              <a:gd name="connsiteX2" fmla="*/ 443206 w 2921674"/>
                              <a:gd name="connsiteY2" fmla="*/ 2268215 h 2423042"/>
                              <a:gd name="connsiteX3" fmla="*/ 508521 w 2921674"/>
                              <a:gd name="connsiteY3" fmla="*/ 2309779 h 2423042"/>
                              <a:gd name="connsiteX4" fmla="*/ 562306 w 2921674"/>
                              <a:gd name="connsiteY4" fmla="*/ 2196716 h 2423042"/>
                              <a:gd name="connsiteX5" fmla="*/ 619654 w 2921674"/>
                              <a:gd name="connsiteY5" fmla="*/ 1880684 h 2423042"/>
                              <a:gd name="connsiteX6" fmla="*/ 683286 w 2921674"/>
                              <a:gd name="connsiteY6" fmla="*/ 1123137 h 2423042"/>
                              <a:gd name="connsiteX7" fmla="*/ 751965 w 2921674"/>
                              <a:gd name="connsiteY7" fmla="*/ 427540 h 2423042"/>
                              <a:gd name="connsiteX8" fmla="*/ 902534 w 2921674"/>
                              <a:gd name="connsiteY8" fmla="*/ 74645 h 2423042"/>
                              <a:gd name="connsiteX9" fmla="*/ 1131876 w 2921674"/>
                              <a:gd name="connsiteY9" fmla="*/ 28 h 2423042"/>
                              <a:gd name="connsiteX10" fmla="*/ 1345731 w 2921674"/>
                              <a:gd name="connsiteY10" fmla="*/ 77218 h 2423042"/>
                              <a:gd name="connsiteX11" fmla="*/ 1484425 w 2921674"/>
                              <a:gd name="connsiteY11" fmla="*/ 262522 h 2423042"/>
                              <a:gd name="connsiteX12" fmla="*/ 1530244 w 2921674"/>
                              <a:gd name="connsiteY12" fmla="*/ 600078 h 2423042"/>
                              <a:gd name="connsiteX13" fmla="*/ 1587938 w 2921674"/>
                              <a:gd name="connsiteY13" fmla="*/ 1197308 h 2423042"/>
                              <a:gd name="connsiteX14" fmla="*/ 1660427 w 2921674"/>
                              <a:gd name="connsiteY14" fmla="*/ 1704137 h 2423042"/>
                              <a:gd name="connsiteX15" fmla="*/ 1722377 w 2921674"/>
                              <a:gd name="connsiteY15" fmla="*/ 2044712 h 2423042"/>
                              <a:gd name="connsiteX16" fmla="*/ 1794965 w 2921674"/>
                              <a:gd name="connsiteY16" fmla="*/ 2220021 h 2423042"/>
                              <a:gd name="connsiteX17" fmla="*/ 1856370 w 2921674"/>
                              <a:gd name="connsiteY17" fmla="*/ 2310669 h 2423042"/>
                              <a:gd name="connsiteX18" fmla="*/ 1886058 w 2921674"/>
                              <a:gd name="connsiteY18" fmla="*/ 2423040 h 2423042"/>
                              <a:gd name="connsiteX19" fmla="*/ 2039003 w 2921674"/>
                              <a:gd name="connsiteY19" fmla="*/ 2399289 h 2423042"/>
                              <a:gd name="connsiteX20" fmla="*/ 2338112 w 2921674"/>
                              <a:gd name="connsiteY20" fmla="*/ 2367473 h 2423042"/>
                              <a:gd name="connsiteX21" fmla="*/ 2568890 w 2921674"/>
                              <a:gd name="connsiteY21" fmla="*/ 2345405 h 2423042"/>
                              <a:gd name="connsiteX22" fmla="*/ 2921674 w 2921674"/>
                              <a:gd name="connsiteY22" fmla="*/ 2280090 h 2423042"/>
                              <a:gd name="connsiteX0" fmla="*/ 0 w 2921674"/>
                              <a:gd name="connsiteY0" fmla="*/ 2293166 h 2423042"/>
                              <a:gd name="connsiteX1" fmla="*/ 336329 w 2921674"/>
                              <a:gd name="connsiteY1" fmla="*/ 2220714 h 2423042"/>
                              <a:gd name="connsiteX2" fmla="*/ 443206 w 2921674"/>
                              <a:gd name="connsiteY2" fmla="*/ 2268215 h 2423042"/>
                              <a:gd name="connsiteX3" fmla="*/ 508521 w 2921674"/>
                              <a:gd name="connsiteY3" fmla="*/ 2309779 h 2423042"/>
                              <a:gd name="connsiteX4" fmla="*/ 562306 w 2921674"/>
                              <a:gd name="connsiteY4" fmla="*/ 2196716 h 2423042"/>
                              <a:gd name="connsiteX5" fmla="*/ 619654 w 2921674"/>
                              <a:gd name="connsiteY5" fmla="*/ 1880684 h 2423042"/>
                              <a:gd name="connsiteX6" fmla="*/ 683286 w 2921674"/>
                              <a:gd name="connsiteY6" fmla="*/ 1123137 h 2423042"/>
                              <a:gd name="connsiteX7" fmla="*/ 751965 w 2921674"/>
                              <a:gd name="connsiteY7" fmla="*/ 427540 h 2423042"/>
                              <a:gd name="connsiteX8" fmla="*/ 902534 w 2921674"/>
                              <a:gd name="connsiteY8" fmla="*/ 74645 h 2423042"/>
                              <a:gd name="connsiteX9" fmla="*/ 1131876 w 2921674"/>
                              <a:gd name="connsiteY9" fmla="*/ 28 h 2423042"/>
                              <a:gd name="connsiteX10" fmla="*/ 1345731 w 2921674"/>
                              <a:gd name="connsiteY10" fmla="*/ 77218 h 2423042"/>
                              <a:gd name="connsiteX11" fmla="*/ 1484425 w 2921674"/>
                              <a:gd name="connsiteY11" fmla="*/ 262522 h 2423042"/>
                              <a:gd name="connsiteX12" fmla="*/ 1530244 w 2921674"/>
                              <a:gd name="connsiteY12" fmla="*/ 600078 h 2423042"/>
                              <a:gd name="connsiteX13" fmla="*/ 1587938 w 2921674"/>
                              <a:gd name="connsiteY13" fmla="*/ 1197308 h 2423042"/>
                              <a:gd name="connsiteX14" fmla="*/ 1660427 w 2921674"/>
                              <a:gd name="connsiteY14" fmla="*/ 1704137 h 2423042"/>
                              <a:gd name="connsiteX15" fmla="*/ 1722377 w 2921674"/>
                              <a:gd name="connsiteY15" fmla="*/ 2044712 h 2423042"/>
                              <a:gd name="connsiteX16" fmla="*/ 1794965 w 2921674"/>
                              <a:gd name="connsiteY16" fmla="*/ 2220021 h 2423042"/>
                              <a:gd name="connsiteX17" fmla="*/ 1856370 w 2921674"/>
                              <a:gd name="connsiteY17" fmla="*/ 2310669 h 2423042"/>
                              <a:gd name="connsiteX18" fmla="*/ 1886058 w 2921674"/>
                              <a:gd name="connsiteY18" fmla="*/ 2423040 h 2423042"/>
                              <a:gd name="connsiteX19" fmla="*/ 2039003 w 2921674"/>
                              <a:gd name="connsiteY19" fmla="*/ 2399289 h 2423042"/>
                              <a:gd name="connsiteX20" fmla="*/ 2338112 w 2921674"/>
                              <a:gd name="connsiteY20" fmla="*/ 2367473 h 2423042"/>
                              <a:gd name="connsiteX21" fmla="*/ 2568890 w 2921674"/>
                              <a:gd name="connsiteY21" fmla="*/ 2345405 h 2423042"/>
                              <a:gd name="connsiteX22" fmla="*/ 2921674 w 2921674"/>
                              <a:gd name="connsiteY22" fmla="*/ 2280090 h 2423042"/>
                              <a:gd name="connsiteX0" fmla="*/ 0 w 2921674"/>
                              <a:gd name="connsiteY0" fmla="*/ 2293166 h 2423042"/>
                              <a:gd name="connsiteX1" fmla="*/ 160431 w 2921674"/>
                              <a:gd name="connsiteY1" fmla="*/ 2281160 h 2423042"/>
                              <a:gd name="connsiteX2" fmla="*/ 336329 w 2921674"/>
                              <a:gd name="connsiteY2" fmla="*/ 2220714 h 2423042"/>
                              <a:gd name="connsiteX3" fmla="*/ 443206 w 2921674"/>
                              <a:gd name="connsiteY3" fmla="*/ 2268215 h 2423042"/>
                              <a:gd name="connsiteX4" fmla="*/ 508521 w 2921674"/>
                              <a:gd name="connsiteY4" fmla="*/ 2309779 h 2423042"/>
                              <a:gd name="connsiteX5" fmla="*/ 562306 w 2921674"/>
                              <a:gd name="connsiteY5" fmla="*/ 2196716 h 2423042"/>
                              <a:gd name="connsiteX6" fmla="*/ 619654 w 2921674"/>
                              <a:gd name="connsiteY6" fmla="*/ 1880684 h 2423042"/>
                              <a:gd name="connsiteX7" fmla="*/ 683286 w 2921674"/>
                              <a:gd name="connsiteY7" fmla="*/ 1123137 h 2423042"/>
                              <a:gd name="connsiteX8" fmla="*/ 751965 w 2921674"/>
                              <a:gd name="connsiteY8" fmla="*/ 427540 h 2423042"/>
                              <a:gd name="connsiteX9" fmla="*/ 902534 w 2921674"/>
                              <a:gd name="connsiteY9" fmla="*/ 74645 h 2423042"/>
                              <a:gd name="connsiteX10" fmla="*/ 1131876 w 2921674"/>
                              <a:gd name="connsiteY10" fmla="*/ 28 h 2423042"/>
                              <a:gd name="connsiteX11" fmla="*/ 1345731 w 2921674"/>
                              <a:gd name="connsiteY11" fmla="*/ 77218 h 2423042"/>
                              <a:gd name="connsiteX12" fmla="*/ 1484425 w 2921674"/>
                              <a:gd name="connsiteY12" fmla="*/ 262522 h 2423042"/>
                              <a:gd name="connsiteX13" fmla="*/ 1530244 w 2921674"/>
                              <a:gd name="connsiteY13" fmla="*/ 600078 h 2423042"/>
                              <a:gd name="connsiteX14" fmla="*/ 1587938 w 2921674"/>
                              <a:gd name="connsiteY14" fmla="*/ 1197308 h 2423042"/>
                              <a:gd name="connsiteX15" fmla="*/ 1660427 w 2921674"/>
                              <a:gd name="connsiteY15" fmla="*/ 1704137 h 2423042"/>
                              <a:gd name="connsiteX16" fmla="*/ 1722377 w 2921674"/>
                              <a:gd name="connsiteY16" fmla="*/ 2044712 h 2423042"/>
                              <a:gd name="connsiteX17" fmla="*/ 1794965 w 2921674"/>
                              <a:gd name="connsiteY17" fmla="*/ 2220021 h 2423042"/>
                              <a:gd name="connsiteX18" fmla="*/ 1856370 w 2921674"/>
                              <a:gd name="connsiteY18" fmla="*/ 2310669 h 2423042"/>
                              <a:gd name="connsiteX19" fmla="*/ 1886058 w 2921674"/>
                              <a:gd name="connsiteY19" fmla="*/ 2423040 h 2423042"/>
                              <a:gd name="connsiteX20" fmla="*/ 2039003 w 2921674"/>
                              <a:gd name="connsiteY20" fmla="*/ 2399289 h 2423042"/>
                              <a:gd name="connsiteX21" fmla="*/ 2338112 w 2921674"/>
                              <a:gd name="connsiteY21" fmla="*/ 2367473 h 2423042"/>
                              <a:gd name="connsiteX22" fmla="*/ 2568890 w 2921674"/>
                              <a:gd name="connsiteY22" fmla="*/ 2345405 h 2423042"/>
                              <a:gd name="connsiteX23" fmla="*/ 2921674 w 2921674"/>
                              <a:gd name="connsiteY23" fmla="*/ 2280090 h 2423042"/>
                              <a:gd name="connsiteX0" fmla="*/ 0 w 2921674"/>
                              <a:gd name="connsiteY0" fmla="*/ 2293166 h 2423042"/>
                              <a:gd name="connsiteX1" fmla="*/ 160431 w 2921674"/>
                              <a:gd name="connsiteY1" fmla="*/ 2281160 h 2423042"/>
                              <a:gd name="connsiteX2" fmla="*/ 336329 w 2921674"/>
                              <a:gd name="connsiteY2" fmla="*/ 2220714 h 2423042"/>
                              <a:gd name="connsiteX3" fmla="*/ 443206 w 2921674"/>
                              <a:gd name="connsiteY3" fmla="*/ 2268215 h 2423042"/>
                              <a:gd name="connsiteX4" fmla="*/ 508521 w 2921674"/>
                              <a:gd name="connsiteY4" fmla="*/ 2309779 h 2423042"/>
                              <a:gd name="connsiteX5" fmla="*/ 562306 w 2921674"/>
                              <a:gd name="connsiteY5" fmla="*/ 2196716 h 2423042"/>
                              <a:gd name="connsiteX6" fmla="*/ 619654 w 2921674"/>
                              <a:gd name="connsiteY6" fmla="*/ 1880684 h 2423042"/>
                              <a:gd name="connsiteX7" fmla="*/ 683286 w 2921674"/>
                              <a:gd name="connsiteY7" fmla="*/ 1123137 h 2423042"/>
                              <a:gd name="connsiteX8" fmla="*/ 751965 w 2921674"/>
                              <a:gd name="connsiteY8" fmla="*/ 427540 h 2423042"/>
                              <a:gd name="connsiteX9" fmla="*/ 902534 w 2921674"/>
                              <a:gd name="connsiteY9" fmla="*/ 74645 h 2423042"/>
                              <a:gd name="connsiteX10" fmla="*/ 1131876 w 2921674"/>
                              <a:gd name="connsiteY10" fmla="*/ 28 h 2423042"/>
                              <a:gd name="connsiteX11" fmla="*/ 1345731 w 2921674"/>
                              <a:gd name="connsiteY11" fmla="*/ 77218 h 2423042"/>
                              <a:gd name="connsiteX12" fmla="*/ 1484425 w 2921674"/>
                              <a:gd name="connsiteY12" fmla="*/ 262522 h 2423042"/>
                              <a:gd name="connsiteX13" fmla="*/ 1530244 w 2921674"/>
                              <a:gd name="connsiteY13" fmla="*/ 600078 h 2423042"/>
                              <a:gd name="connsiteX14" fmla="*/ 1587938 w 2921674"/>
                              <a:gd name="connsiteY14" fmla="*/ 1197308 h 2423042"/>
                              <a:gd name="connsiteX15" fmla="*/ 1660427 w 2921674"/>
                              <a:gd name="connsiteY15" fmla="*/ 1704137 h 2423042"/>
                              <a:gd name="connsiteX16" fmla="*/ 1722377 w 2921674"/>
                              <a:gd name="connsiteY16" fmla="*/ 2044712 h 2423042"/>
                              <a:gd name="connsiteX17" fmla="*/ 1794965 w 2921674"/>
                              <a:gd name="connsiteY17" fmla="*/ 2220021 h 2423042"/>
                              <a:gd name="connsiteX18" fmla="*/ 1856370 w 2921674"/>
                              <a:gd name="connsiteY18" fmla="*/ 2310669 h 2423042"/>
                              <a:gd name="connsiteX19" fmla="*/ 1886058 w 2921674"/>
                              <a:gd name="connsiteY19" fmla="*/ 2423040 h 2423042"/>
                              <a:gd name="connsiteX20" fmla="*/ 2039003 w 2921674"/>
                              <a:gd name="connsiteY20" fmla="*/ 2399289 h 2423042"/>
                              <a:gd name="connsiteX21" fmla="*/ 2338112 w 2921674"/>
                              <a:gd name="connsiteY21" fmla="*/ 2367473 h 2423042"/>
                              <a:gd name="connsiteX22" fmla="*/ 2568890 w 2921674"/>
                              <a:gd name="connsiteY22" fmla="*/ 2345405 h 2423042"/>
                              <a:gd name="connsiteX23" fmla="*/ 2921674 w 2921674"/>
                              <a:gd name="connsiteY23" fmla="*/ 2280090 h 2423042"/>
                              <a:gd name="connsiteX0" fmla="*/ 0 w 2921674"/>
                              <a:gd name="connsiteY0" fmla="*/ 2293166 h 2423042"/>
                              <a:gd name="connsiteX1" fmla="*/ 160431 w 2921674"/>
                              <a:gd name="connsiteY1" fmla="*/ 2281160 h 2423042"/>
                              <a:gd name="connsiteX2" fmla="*/ 336329 w 2921674"/>
                              <a:gd name="connsiteY2" fmla="*/ 2220714 h 2423042"/>
                              <a:gd name="connsiteX3" fmla="*/ 443206 w 2921674"/>
                              <a:gd name="connsiteY3" fmla="*/ 2268215 h 2423042"/>
                              <a:gd name="connsiteX4" fmla="*/ 508521 w 2921674"/>
                              <a:gd name="connsiteY4" fmla="*/ 2309779 h 2423042"/>
                              <a:gd name="connsiteX5" fmla="*/ 562306 w 2921674"/>
                              <a:gd name="connsiteY5" fmla="*/ 2196716 h 2423042"/>
                              <a:gd name="connsiteX6" fmla="*/ 619654 w 2921674"/>
                              <a:gd name="connsiteY6" fmla="*/ 1880684 h 2423042"/>
                              <a:gd name="connsiteX7" fmla="*/ 683286 w 2921674"/>
                              <a:gd name="connsiteY7" fmla="*/ 1123137 h 2423042"/>
                              <a:gd name="connsiteX8" fmla="*/ 751965 w 2921674"/>
                              <a:gd name="connsiteY8" fmla="*/ 427540 h 2423042"/>
                              <a:gd name="connsiteX9" fmla="*/ 902534 w 2921674"/>
                              <a:gd name="connsiteY9" fmla="*/ 74645 h 2423042"/>
                              <a:gd name="connsiteX10" fmla="*/ 1131876 w 2921674"/>
                              <a:gd name="connsiteY10" fmla="*/ 28 h 2423042"/>
                              <a:gd name="connsiteX11" fmla="*/ 1345731 w 2921674"/>
                              <a:gd name="connsiteY11" fmla="*/ 77218 h 2423042"/>
                              <a:gd name="connsiteX12" fmla="*/ 1484425 w 2921674"/>
                              <a:gd name="connsiteY12" fmla="*/ 262522 h 2423042"/>
                              <a:gd name="connsiteX13" fmla="*/ 1530244 w 2921674"/>
                              <a:gd name="connsiteY13" fmla="*/ 600078 h 2423042"/>
                              <a:gd name="connsiteX14" fmla="*/ 1587938 w 2921674"/>
                              <a:gd name="connsiteY14" fmla="*/ 1197308 h 2423042"/>
                              <a:gd name="connsiteX15" fmla="*/ 1660427 w 2921674"/>
                              <a:gd name="connsiteY15" fmla="*/ 1704137 h 2423042"/>
                              <a:gd name="connsiteX16" fmla="*/ 1722377 w 2921674"/>
                              <a:gd name="connsiteY16" fmla="*/ 2044712 h 2423042"/>
                              <a:gd name="connsiteX17" fmla="*/ 1794965 w 2921674"/>
                              <a:gd name="connsiteY17" fmla="*/ 2220021 h 2423042"/>
                              <a:gd name="connsiteX18" fmla="*/ 1856370 w 2921674"/>
                              <a:gd name="connsiteY18" fmla="*/ 2310669 h 2423042"/>
                              <a:gd name="connsiteX19" fmla="*/ 1886058 w 2921674"/>
                              <a:gd name="connsiteY19" fmla="*/ 2423040 h 2423042"/>
                              <a:gd name="connsiteX20" fmla="*/ 2039003 w 2921674"/>
                              <a:gd name="connsiteY20" fmla="*/ 2399289 h 2423042"/>
                              <a:gd name="connsiteX21" fmla="*/ 2338112 w 2921674"/>
                              <a:gd name="connsiteY21" fmla="*/ 2367473 h 2423042"/>
                              <a:gd name="connsiteX22" fmla="*/ 2568890 w 2921674"/>
                              <a:gd name="connsiteY22" fmla="*/ 2345405 h 2423042"/>
                              <a:gd name="connsiteX23" fmla="*/ 2921674 w 2921674"/>
                              <a:gd name="connsiteY23" fmla="*/ 2280090 h 2423042"/>
                              <a:gd name="connsiteX0" fmla="*/ 0 w 2921674"/>
                              <a:gd name="connsiteY0" fmla="*/ 2293166 h 2423042"/>
                              <a:gd name="connsiteX1" fmla="*/ 149724 w 2921674"/>
                              <a:gd name="connsiteY1" fmla="*/ 2291866 h 2423042"/>
                              <a:gd name="connsiteX2" fmla="*/ 336329 w 2921674"/>
                              <a:gd name="connsiteY2" fmla="*/ 2220714 h 2423042"/>
                              <a:gd name="connsiteX3" fmla="*/ 443206 w 2921674"/>
                              <a:gd name="connsiteY3" fmla="*/ 2268215 h 2423042"/>
                              <a:gd name="connsiteX4" fmla="*/ 508521 w 2921674"/>
                              <a:gd name="connsiteY4" fmla="*/ 2309779 h 2423042"/>
                              <a:gd name="connsiteX5" fmla="*/ 562306 w 2921674"/>
                              <a:gd name="connsiteY5" fmla="*/ 2196716 h 2423042"/>
                              <a:gd name="connsiteX6" fmla="*/ 619654 w 2921674"/>
                              <a:gd name="connsiteY6" fmla="*/ 1880684 h 2423042"/>
                              <a:gd name="connsiteX7" fmla="*/ 683286 w 2921674"/>
                              <a:gd name="connsiteY7" fmla="*/ 1123137 h 2423042"/>
                              <a:gd name="connsiteX8" fmla="*/ 751965 w 2921674"/>
                              <a:gd name="connsiteY8" fmla="*/ 427540 h 2423042"/>
                              <a:gd name="connsiteX9" fmla="*/ 902534 w 2921674"/>
                              <a:gd name="connsiteY9" fmla="*/ 74645 h 2423042"/>
                              <a:gd name="connsiteX10" fmla="*/ 1131876 w 2921674"/>
                              <a:gd name="connsiteY10" fmla="*/ 28 h 2423042"/>
                              <a:gd name="connsiteX11" fmla="*/ 1345731 w 2921674"/>
                              <a:gd name="connsiteY11" fmla="*/ 77218 h 2423042"/>
                              <a:gd name="connsiteX12" fmla="*/ 1484425 w 2921674"/>
                              <a:gd name="connsiteY12" fmla="*/ 262522 h 2423042"/>
                              <a:gd name="connsiteX13" fmla="*/ 1530244 w 2921674"/>
                              <a:gd name="connsiteY13" fmla="*/ 600078 h 2423042"/>
                              <a:gd name="connsiteX14" fmla="*/ 1587938 w 2921674"/>
                              <a:gd name="connsiteY14" fmla="*/ 1197308 h 2423042"/>
                              <a:gd name="connsiteX15" fmla="*/ 1660427 w 2921674"/>
                              <a:gd name="connsiteY15" fmla="*/ 1704137 h 2423042"/>
                              <a:gd name="connsiteX16" fmla="*/ 1722377 w 2921674"/>
                              <a:gd name="connsiteY16" fmla="*/ 2044712 h 2423042"/>
                              <a:gd name="connsiteX17" fmla="*/ 1794965 w 2921674"/>
                              <a:gd name="connsiteY17" fmla="*/ 2220021 h 2423042"/>
                              <a:gd name="connsiteX18" fmla="*/ 1856370 w 2921674"/>
                              <a:gd name="connsiteY18" fmla="*/ 2310669 h 2423042"/>
                              <a:gd name="connsiteX19" fmla="*/ 1886058 w 2921674"/>
                              <a:gd name="connsiteY19" fmla="*/ 2423040 h 2423042"/>
                              <a:gd name="connsiteX20" fmla="*/ 2039003 w 2921674"/>
                              <a:gd name="connsiteY20" fmla="*/ 2399289 h 2423042"/>
                              <a:gd name="connsiteX21" fmla="*/ 2338112 w 2921674"/>
                              <a:gd name="connsiteY21" fmla="*/ 2367473 h 2423042"/>
                              <a:gd name="connsiteX22" fmla="*/ 2568890 w 2921674"/>
                              <a:gd name="connsiteY22" fmla="*/ 2345405 h 2423042"/>
                              <a:gd name="connsiteX23" fmla="*/ 2921674 w 2921674"/>
                              <a:gd name="connsiteY23" fmla="*/ 2280090 h 2423042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  <a:cxn ang="0">
                                <a:pos x="connsiteX11" y="connsiteY11"/>
                              </a:cxn>
                              <a:cxn ang="0">
                                <a:pos x="connsiteX12" y="connsiteY12"/>
                              </a:cxn>
                              <a:cxn ang="0">
                                <a:pos x="connsiteX13" y="connsiteY13"/>
                              </a:cxn>
                              <a:cxn ang="0">
                                <a:pos x="connsiteX14" y="connsiteY14"/>
                              </a:cxn>
                              <a:cxn ang="0">
                                <a:pos x="connsiteX15" y="connsiteY15"/>
                              </a:cxn>
                              <a:cxn ang="0">
                                <a:pos x="connsiteX16" y="connsiteY16"/>
                              </a:cxn>
                              <a:cxn ang="0">
                                <a:pos x="connsiteX17" y="connsiteY17"/>
                              </a:cxn>
                              <a:cxn ang="0">
                                <a:pos x="connsiteX18" y="connsiteY18"/>
                              </a:cxn>
                              <a:cxn ang="0">
                                <a:pos x="connsiteX19" y="connsiteY19"/>
                              </a:cxn>
                              <a:cxn ang="0">
                                <a:pos x="connsiteX20" y="connsiteY20"/>
                              </a:cxn>
                              <a:cxn ang="0">
                                <a:pos x="connsiteX21" y="connsiteY21"/>
                              </a:cxn>
                              <a:cxn ang="0">
                                <a:pos x="connsiteX22" y="connsiteY22"/>
                              </a:cxn>
                              <a:cxn ang="0">
                                <a:pos x="connsiteX23" y="connsiteY23"/>
                              </a:cxn>
                            </a:cxnLst>
                            <a:rect l="l" t="t" r="r" b="b"/>
                            <a:pathLst>
                              <a:path w="2921674" h="2423042">
                                <a:moveTo>
                                  <a:pt x="0" y="2293166"/>
                                </a:moveTo>
                                <a:cubicBezTo>
                                  <a:pt x="23764" y="2288786"/>
                                  <a:pt x="129358" y="2282528"/>
                                  <a:pt x="149724" y="2291866"/>
                                </a:cubicBezTo>
                                <a:cubicBezTo>
                                  <a:pt x="155815" y="2297635"/>
                                  <a:pt x="287415" y="2224656"/>
                                  <a:pt x="336329" y="2220714"/>
                                </a:cubicBezTo>
                                <a:cubicBezTo>
                                  <a:pt x="385243" y="2216772"/>
                                  <a:pt x="414507" y="2253371"/>
                                  <a:pt x="443206" y="2268215"/>
                                </a:cubicBezTo>
                                <a:cubicBezTo>
                                  <a:pt x="471905" y="2283059"/>
                                  <a:pt x="488671" y="2321695"/>
                                  <a:pt x="508521" y="2309779"/>
                                </a:cubicBezTo>
                                <a:cubicBezTo>
                                  <a:pt x="528371" y="2297863"/>
                                  <a:pt x="543784" y="2268232"/>
                                  <a:pt x="562306" y="2196716"/>
                                </a:cubicBezTo>
                                <a:cubicBezTo>
                                  <a:pt x="580828" y="2125200"/>
                                  <a:pt x="599491" y="2059614"/>
                                  <a:pt x="619654" y="1880684"/>
                                </a:cubicBezTo>
                                <a:cubicBezTo>
                                  <a:pt x="639817" y="1701754"/>
                                  <a:pt x="661234" y="1365328"/>
                                  <a:pt x="683286" y="1123137"/>
                                </a:cubicBezTo>
                                <a:cubicBezTo>
                                  <a:pt x="705338" y="880946"/>
                                  <a:pt x="715424" y="602289"/>
                                  <a:pt x="751965" y="427540"/>
                                </a:cubicBezTo>
                                <a:cubicBezTo>
                                  <a:pt x="788506" y="252791"/>
                                  <a:pt x="839216" y="145897"/>
                                  <a:pt x="902534" y="74645"/>
                                </a:cubicBezTo>
                                <a:cubicBezTo>
                                  <a:pt x="965853" y="3393"/>
                                  <a:pt x="1058010" y="-401"/>
                                  <a:pt x="1131876" y="28"/>
                                </a:cubicBezTo>
                                <a:cubicBezTo>
                                  <a:pt x="1205742" y="457"/>
                                  <a:pt x="1286973" y="33469"/>
                                  <a:pt x="1345731" y="77218"/>
                                </a:cubicBezTo>
                                <a:cubicBezTo>
                                  <a:pt x="1404489" y="120967"/>
                                  <a:pt x="1453673" y="175379"/>
                                  <a:pt x="1484425" y="262522"/>
                                </a:cubicBezTo>
                                <a:cubicBezTo>
                                  <a:pt x="1515177" y="349665"/>
                                  <a:pt x="1512992" y="444280"/>
                                  <a:pt x="1530244" y="600078"/>
                                </a:cubicBezTo>
                                <a:cubicBezTo>
                                  <a:pt x="1547496" y="755876"/>
                                  <a:pt x="1566241" y="1013298"/>
                                  <a:pt x="1587938" y="1197308"/>
                                </a:cubicBezTo>
                                <a:cubicBezTo>
                                  <a:pt x="1609635" y="1381318"/>
                                  <a:pt x="1638021" y="1562903"/>
                                  <a:pt x="1660427" y="1704137"/>
                                </a:cubicBezTo>
                                <a:cubicBezTo>
                                  <a:pt x="1682833" y="1845371"/>
                                  <a:pt x="1699954" y="1958731"/>
                                  <a:pt x="1722377" y="2044712"/>
                                </a:cubicBezTo>
                                <a:cubicBezTo>
                                  <a:pt x="1744800" y="2130693"/>
                                  <a:pt x="1772633" y="2175695"/>
                                  <a:pt x="1794965" y="2220021"/>
                                </a:cubicBezTo>
                                <a:cubicBezTo>
                                  <a:pt x="1817297" y="2264347"/>
                                  <a:pt x="1841188" y="2276833"/>
                                  <a:pt x="1856370" y="2310669"/>
                                </a:cubicBezTo>
                                <a:cubicBezTo>
                                  <a:pt x="1871552" y="2344505"/>
                                  <a:pt x="1870859" y="2423510"/>
                                  <a:pt x="1886058" y="2423040"/>
                                </a:cubicBezTo>
                                <a:cubicBezTo>
                                  <a:pt x="1901257" y="2422570"/>
                                  <a:pt x="1963661" y="2408550"/>
                                  <a:pt x="2039003" y="2399289"/>
                                </a:cubicBezTo>
                                <a:cubicBezTo>
                                  <a:pt x="2114345" y="2390028"/>
                                  <a:pt x="2249798" y="2376454"/>
                                  <a:pt x="2338112" y="2367473"/>
                                </a:cubicBezTo>
                                <a:cubicBezTo>
                                  <a:pt x="2426426" y="2358492"/>
                                  <a:pt x="2471630" y="2359969"/>
                                  <a:pt x="2568890" y="2345405"/>
                                </a:cubicBezTo>
                                <a:cubicBezTo>
                                  <a:pt x="2666150" y="2330841"/>
                                  <a:pt x="2878131" y="2293945"/>
                                  <a:pt x="2921674" y="2280090"/>
                                </a:cubicBezTo>
                              </a:path>
                            </a:pathLst>
                          </a:custGeom>
                          <a:ln w="3810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cs-CZ" sz="1143"/>
                          </a:p>
                        </p:txBody>
                      </p:sp>
                      <p:sp>
                        <p:nvSpPr>
                          <p:cNvPr id="27" name="Volný tvar 26"/>
                          <p:cNvSpPr/>
                          <p:nvPr/>
                        </p:nvSpPr>
                        <p:spPr>
                          <a:xfrm>
                            <a:off x="4827166" y="6424703"/>
                            <a:ext cx="2915910" cy="816600"/>
                          </a:xfrm>
                          <a:custGeom>
                            <a:avLst/>
                            <a:gdLst>
                              <a:gd name="connsiteX0" fmla="*/ 0 w 2727960"/>
                              <a:gd name="connsiteY0" fmla="*/ 636469 h 737221"/>
                              <a:gd name="connsiteX1" fmla="*/ 114300 w 2727960"/>
                              <a:gd name="connsiteY1" fmla="*/ 682189 h 737221"/>
                              <a:gd name="connsiteX2" fmla="*/ 339090 w 2727960"/>
                              <a:gd name="connsiteY2" fmla="*/ 708859 h 737221"/>
                              <a:gd name="connsiteX3" fmla="*/ 548640 w 2727960"/>
                              <a:gd name="connsiteY3" fmla="*/ 731719 h 737221"/>
                              <a:gd name="connsiteX4" fmla="*/ 575310 w 2727960"/>
                              <a:gd name="connsiteY4" fmla="*/ 598369 h 737221"/>
                              <a:gd name="connsiteX5" fmla="*/ 689610 w 2727960"/>
                              <a:gd name="connsiteY5" fmla="*/ 224989 h 737221"/>
                              <a:gd name="connsiteX6" fmla="*/ 803910 w 2727960"/>
                              <a:gd name="connsiteY6" fmla="*/ 19249 h 737221"/>
                              <a:gd name="connsiteX7" fmla="*/ 1291590 w 2727960"/>
                              <a:gd name="connsiteY7" fmla="*/ 23059 h 737221"/>
                              <a:gd name="connsiteX8" fmla="*/ 1329690 w 2727960"/>
                              <a:gd name="connsiteY8" fmla="*/ 144979 h 737221"/>
                              <a:gd name="connsiteX9" fmla="*/ 1356360 w 2727960"/>
                              <a:gd name="connsiteY9" fmla="*/ 236419 h 737221"/>
                              <a:gd name="connsiteX10" fmla="*/ 1371600 w 2727960"/>
                              <a:gd name="connsiteY10" fmla="*/ 232609 h 737221"/>
                              <a:gd name="connsiteX11" fmla="*/ 1455420 w 2727960"/>
                              <a:gd name="connsiteY11" fmla="*/ 167839 h 737221"/>
                              <a:gd name="connsiteX12" fmla="*/ 1527810 w 2727960"/>
                              <a:gd name="connsiteY12" fmla="*/ 186889 h 737221"/>
                              <a:gd name="connsiteX13" fmla="*/ 1832610 w 2727960"/>
                              <a:gd name="connsiteY13" fmla="*/ 324049 h 737221"/>
                              <a:gd name="connsiteX14" fmla="*/ 2156460 w 2727960"/>
                              <a:gd name="connsiteY14" fmla="*/ 480259 h 737221"/>
                              <a:gd name="connsiteX15" fmla="*/ 2586990 w 2727960"/>
                              <a:gd name="connsiteY15" fmla="*/ 632659 h 737221"/>
                              <a:gd name="connsiteX16" fmla="*/ 2727960 w 2727960"/>
                              <a:gd name="connsiteY16" fmla="*/ 663139 h 737221"/>
                              <a:gd name="connsiteX0" fmla="*/ 0 w 2727960"/>
                              <a:gd name="connsiteY0" fmla="*/ 636469 h 737179"/>
                              <a:gd name="connsiteX1" fmla="*/ 169069 w 2727960"/>
                              <a:gd name="connsiteY1" fmla="*/ 684570 h 737179"/>
                              <a:gd name="connsiteX2" fmla="*/ 339090 w 2727960"/>
                              <a:gd name="connsiteY2" fmla="*/ 708859 h 737179"/>
                              <a:gd name="connsiteX3" fmla="*/ 548640 w 2727960"/>
                              <a:gd name="connsiteY3" fmla="*/ 731719 h 737179"/>
                              <a:gd name="connsiteX4" fmla="*/ 575310 w 2727960"/>
                              <a:gd name="connsiteY4" fmla="*/ 598369 h 737179"/>
                              <a:gd name="connsiteX5" fmla="*/ 689610 w 2727960"/>
                              <a:gd name="connsiteY5" fmla="*/ 224989 h 737179"/>
                              <a:gd name="connsiteX6" fmla="*/ 803910 w 2727960"/>
                              <a:gd name="connsiteY6" fmla="*/ 19249 h 737179"/>
                              <a:gd name="connsiteX7" fmla="*/ 1291590 w 2727960"/>
                              <a:gd name="connsiteY7" fmla="*/ 23059 h 737179"/>
                              <a:gd name="connsiteX8" fmla="*/ 1329690 w 2727960"/>
                              <a:gd name="connsiteY8" fmla="*/ 144979 h 737179"/>
                              <a:gd name="connsiteX9" fmla="*/ 1356360 w 2727960"/>
                              <a:gd name="connsiteY9" fmla="*/ 236419 h 737179"/>
                              <a:gd name="connsiteX10" fmla="*/ 1371600 w 2727960"/>
                              <a:gd name="connsiteY10" fmla="*/ 232609 h 737179"/>
                              <a:gd name="connsiteX11" fmla="*/ 1455420 w 2727960"/>
                              <a:gd name="connsiteY11" fmla="*/ 167839 h 737179"/>
                              <a:gd name="connsiteX12" fmla="*/ 1527810 w 2727960"/>
                              <a:gd name="connsiteY12" fmla="*/ 186889 h 737179"/>
                              <a:gd name="connsiteX13" fmla="*/ 1832610 w 2727960"/>
                              <a:gd name="connsiteY13" fmla="*/ 324049 h 737179"/>
                              <a:gd name="connsiteX14" fmla="*/ 2156460 w 2727960"/>
                              <a:gd name="connsiteY14" fmla="*/ 480259 h 737179"/>
                              <a:gd name="connsiteX15" fmla="*/ 2586990 w 2727960"/>
                              <a:gd name="connsiteY15" fmla="*/ 632659 h 737179"/>
                              <a:gd name="connsiteX16" fmla="*/ 2727960 w 2727960"/>
                              <a:gd name="connsiteY16" fmla="*/ 663139 h 737179"/>
                              <a:gd name="connsiteX0" fmla="*/ 0 w 2716054"/>
                              <a:gd name="connsiteY0" fmla="*/ 648376 h 737179"/>
                              <a:gd name="connsiteX1" fmla="*/ 157163 w 2716054"/>
                              <a:gd name="connsiteY1" fmla="*/ 684570 h 737179"/>
                              <a:gd name="connsiteX2" fmla="*/ 327184 w 2716054"/>
                              <a:gd name="connsiteY2" fmla="*/ 708859 h 737179"/>
                              <a:gd name="connsiteX3" fmla="*/ 536734 w 2716054"/>
                              <a:gd name="connsiteY3" fmla="*/ 731719 h 737179"/>
                              <a:gd name="connsiteX4" fmla="*/ 563404 w 2716054"/>
                              <a:gd name="connsiteY4" fmla="*/ 598369 h 737179"/>
                              <a:gd name="connsiteX5" fmla="*/ 677704 w 2716054"/>
                              <a:gd name="connsiteY5" fmla="*/ 224989 h 737179"/>
                              <a:gd name="connsiteX6" fmla="*/ 792004 w 2716054"/>
                              <a:gd name="connsiteY6" fmla="*/ 19249 h 737179"/>
                              <a:gd name="connsiteX7" fmla="*/ 1279684 w 2716054"/>
                              <a:gd name="connsiteY7" fmla="*/ 23059 h 737179"/>
                              <a:gd name="connsiteX8" fmla="*/ 1317784 w 2716054"/>
                              <a:gd name="connsiteY8" fmla="*/ 144979 h 737179"/>
                              <a:gd name="connsiteX9" fmla="*/ 1344454 w 2716054"/>
                              <a:gd name="connsiteY9" fmla="*/ 236419 h 737179"/>
                              <a:gd name="connsiteX10" fmla="*/ 1359694 w 2716054"/>
                              <a:gd name="connsiteY10" fmla="*/ 232609 h 737179"/>
                              <a:gd name="connsiteX11" fmla="*/ 1443514 w 2716054"/>
                              <a:gd name="connsiteY11" fmla="*/ 167839 h 737179"/>
                              <a:gd name="connsiteX12" fmla="*/ 1515904 w 2716054"/>
                              <a:gd name="connsiteY12" fmla="*/ 186889 h 737179"/>
                              <a:gd name="connsiteX13" fmla="*/ 1820704 w 2716054"/>
                              <a:gd name="connsiteY13" fmla="*/ 324049 h 737179"/>
                              <a:gd name="connsiteX14" fmla="*/ 2144554 w 2716054"/>
                              <a:gd name="connsiteY14" fmla="*/ 480259 h 737179"/>
                              <a:gd name="connsiteX15" fmla="*/ 2575084 w 2716054"/>
                              <a:gd name="connsiteY15" fmla="*/ 632659 h 737179"/>
                              <a:gd name="connsiteX16" fmla="*/ 2716054 w 2716054"/>
                              <a:gd name="connsiteY16" fmla="*/ 663139 h 737179"/>
                              <a:gd name="connsiteX0" fmla="*/ 0 w 2716054"/>
                              <a:gd name="connsiteY0" fmla="*/ 648376 h 728765"/>
                              <a:gd name="connsiteX1" fmla="*/ 157163 w 2716054"/>
                              <a:gd name="connsiteY1" fmla="*/ 684570 h 728765"/>
                              <a:gd name="connsiteX2" fmla="*/ 327184 w 2716054"/>
                              <a:gd name="connsiteY2" fmla="*/ 708859 h 728765"/>
                              <a:gd name="connsiteX3" fmla="*/ 536734 w 2716054"/>
                              <a:gd name="connsiteY3" fmla="*/ 722194 h 728765"/>
                              <a:gd name="connsiteX4" fmla="*/ 563404 w 2716054"/>
                              <a:gd name="connsiteY4" fmla="*/ 598369 h 728765"/>
                              <a:gd name="connsiteX5" fmla="*/ 677704 w 2716054"/>
                              <a:gd name="connsiteY5" fmla="*/ 224989 h 728765"/>
                              <a:gd name="connsiteX6" fmla="*/ 792004 w 2716054"/>
                              <a:gd name="connsiteY6" fmla="*/ 19249 h 728765"/>
                              <a:gd name="connsiteX7" fmla="*/ 1279684 w 2716054"/>
                              <a:gd name="connsiteY7" fmla="*/ 23059 h 728765"/>
                              <a:gd name="connsiteX8" fmla="*/ 1317784 w 2716054"/>
                              <a:gd name="connsiteY8" fmla="*/ 144979 h 728765"/>
                              <a:gd name="connsiteX9" fmla="*/ 1344454 w 2716054"/>
                              <a:gd name="connsiteY9" fmla="*/ 236419 h 728765"/>
                              <a:gd name="connsiteX10" fmla="*/ 1359694 w 2716054"/>
                              <a:gd name="connsiteY10" fmla="*/ 232609 h 728765"/>
                              <a:gd name="connsiteX11" fmla="*/ 1443514 w 2716054"/>
                              <a:gd name="connsiteY11" fmla="*/ 167839 h 728765"/>
                              <a:gd name="connsiteX12" fmla="*/ 1515904 w 2716054"/>
                              <a:gd name="connsiteY12" fmla="*/ 186889 h 728765"/>
                              <a:gd name="connsiteX13" fmla="*/ 1820704 w 2716054"/>
                              <a:gd name="connsiteY13" fmla="*/ 324049 h 728765"/>
                              <a:gd name="connsiteX14" fmla="*/ 2144554 w 2716054"/>
                              <a:gd name="connsiteY14" fmla="*/ 480259 h 728765"/>
                              <a:gd name="connsiteX15" fmla="*/ 2575084 w 2716054"/>
                              <a:gd name="connsiteY15" fmla="*/ 632659 h 728765"/>
                              <a:gd name="connsiteX16" fmla="*/ 2716054 w 2716054"/>
                              <a:gd name="connsiteY16" fmla="*/ 663139 h 728765"/>
                              <a:gd name="connsiteX0" fmla="*/ 0 w 2716054"/>
                              <a:gd name="connsiteY0" fmla="*/ 648376 h 722201"/>
                              <a:gd name="connsiteX1" fmla="*/ 157163 w 2716054"/>
                              <a:gd name="connsiteY1" fmla="*/ 684570 h 722201"/>
                              <a:gd name="connsiteX2" fmla="*/ 327184 w 2716054"/>
                              <a:gd name="connsiteY2" fmla="*/ 708859 h 722201"/>
                              <a:gd name="connsiteX3" fmla="*/ 536734 w 2716054"/>
                              <a:gd name="connsiteY3" fmla="*/ 722194 h 722201"/>
                              <a:gd name="connsiteX4" fmla="*/ 563404 w 2716054"/>
                              <a:gd name="connsiteY4" fmla="*/ 598369 h 722201"/>
                              <a:gd name="connsiteX5" fmla="*/ 677704 w 2716054"/>
                              <a:gd name="connsiteY5" fmla="*/ 224989 h 722201"/>
                              <a:gd name="connsiteX6" fmla="*/ 792004 w 2716054"/>
                              <a:gd name="connsiteY6" fmla="*/ 19249 h 722201"/>
                              <a:gd name="connsiteX7" fmla="*/ 1279684 w 2716054"/>
                              <a:gd name="connsiteY7" fmla="*/ 23059 h 722201"/>
                              <a:gd name="connsiteX8" fmla="*/ 1317784 w 2716054"/>
                              <a:gd name="connsiteY8" fmla="*/ 144979 h 722201"/>
                              <a:gd name="connsiteX9" fmla="*/ 1344454 w 2716054"/>
                              <a:gd name="connsiteY9" fmla="*/ 236419 h 722201"/>
                              <a:gd name="connsiteX10" fmla="*/ 1359694 w 2716054"/>
                              <a:gd name="connsiteY10" fmla="*/ 232609 h 722201"/>
                              <a:gd name="connsiteX11" fmla="*/ 1443514 w 2716054"/>
                              <a:gd name="connsiteY11" fmla="*/ 167839 h 722201"/>
                              <a:gd name="connsiteX12" fmla="*/ 1515904 w 2716054"/>
                              <a:gd name="connsiteY12" fmla="*/ 186889 h 722201"/>
                              <a:gd name="connsiteX13" fmla="*/ 1820704 w 2716054"/>
                              <a:gd name="connsiteY13" fmla="*/ 324049 h 722201"/>
                              <a:gd name="connsiteX14" fmla="*/ 2144554 w 2716054"/>
                              <a:gd name="connsiteY14" fmla="*/ 480259 h 722201"/>
                              <a:gd name="connsiteX15" fmla="*/ 2575084 w 2716054"/>
                              <a:gd name="connsiteY15" fmla="*/ 632659 h 722201"/>
                              <a:gd name="connsiteX16" fmla="*/ 2716054 w 2716054"/>
                              <a:gd name="connsiteY16" fmla="*/ 663139 h 722201"/>
                              <a:gd name="connsiteX0" fmla="*/ 0 w 2716054"/>
                              <a:gd name="connsiteY0" fmla="*/ 731421 h 805246"/>
                              <a:gd name="connsiteX1" fmla="*/ 157163 w 2716054"/>
                              <a:gd name="connsiteY1" fmla="*/ 767615 h 805246"/>
                              <a:gd name="connsiteX2" fmla="*/ 327184 w 2716054"/>
                              <a:gd name="connsiteY2" fmla="*/ 791904 h 805246"/>
                              <a:gd name="connsiteX3" fmla="*/ 536734 w 2716054"/>
                              <a:gd name="connsiteY3" fmla="*/ 805239 h 805246"/>
                              <a:gd name="connsiteX4" fmla="*/ 563404 w 2716054"/>
                              <a:gd name="connsiteY4" fmla="*/ 681414 h 805246"/>
                              <a:gd name="connsiteX5" fmla="*/ 677704 w 2716054"/>
                              <a:gd name="connsiteY5" fmla="*/ 308034 h 805246"/>
                              <a:gd name="connsiteX6" fmla="*/ 906304 w 2716054"/>
                              <a:gd name="connsiteY6" fmla="*/ 7044 h 805246"/>
                              <a:gd name="connsiteX7" fmla="*/ 1279684 w 2716054"/>
                              <a:gd name="connsiteY7" fmla="*/ 106104 h 805246"/>
                              <a:gd name="connsiteX8" fmla="*/ 1317784 w 2716054"/>
                              <a:gd name="connsiteY8" fmla="*/ 228024 h 805246"/>
                              <a:gd name="connsiteX9" fmla="*/ 1344454 w 2716054"/>
                              <a:gd name="connsiteY9" fmla="*/ 319464 h 805246"/>
                              <a:gd name="connsiteX10" fmla="*/ 1359694 w 2716054"/>
                              <a:gd name="connsiteY10" fmla="*/ 315654 h 805246"/>
                              <a:gd name="connsiteX11" fmla="*/ 1443514 w 2716054"/>
                              <a:gd name="connsiteY11" fmla="*/ 250884 h 805246"/>
                              <a:gd name="connsiteX12" fmla="*/ 1515904 w 2716054"/>
                              <a:gd name="connsiteY12" fmla="*/ 269934 h 805246"/>
                              <a:gd name="connsiteX13" fmla="*/ 1820704 w 2716054"/>
                              <a:gd name="connsiteY13" fmla="*/ 407094 h 805246"/>
                              <a:gd name="connsiteX14" fmla="*/ 2144554 w 2716054"/>
                              <a:gd name="connsiteY14" fmla="*/ 563304 h 805246"/>
                              <a:gd name="connsiteX15" fmla="*/ 2575084 w 2716054"/>
                              <a:gd name="connsiteY15" fmla="*/ 715704 h 805246"/>
                              <a:gd name="connsiteX16" fmla="*/ 2716054 w 2716054"/>
                              <a:gd name="connsiteY16" fmla="*/ 746184 h 805246"/>
                              <a:gd name="connsiteX0" fmla="*/ 0 w 2716054"/>
                              <a:gd name="connsiteY0" fmla="*/ 768819 h 842644"/>
                              <a:gd name="connsiteX1" fmla="*/ 157163 w 2716054"/>
                              <a:gd name="connsiteY1" fmla="*/ 805013 h 842644"/>
                              <a:gd name="connsiteX2" fmla="*/ 327184 w 2716054"/>
                              <a:gd name="connsiteY2" fmla="*/ 829302 h 842644"/>
                              <a:gd name="connsiteX3" fmla="*/ 536734 w 2716054"/>
                              <a:gd name="connsiteY3" fmla="*/ 842637 h 842644"/>
                              <a:gd name="connsiteX4" fmla="*/ 563404 w 2716054"/>
                              <a:gd name="connsiteY4" fmla="*/ 718812 h 842644"/>
                              <a:gd name="connsiteX5" fmla="*/ 677704 w 2716054"/>
                              <a:gd name="connsiteY5" fmla="*/ 345432 h 842644"/>
                              <a:gd name="connsiteX6" fmla="*/ 906304 w 2716054"/>
                              <a:gd name="connsiteY6" fmla="*/ 44442 h 842644"/>
                              <a:gd name="connsiteX7" fmla="*/ 1143953 w 2716054"/>
                              <a:gd name="connsiteY7" fmla="*/ 24439 h 842644"/>
                              <a:gd name="connsiteX8" fmla="*/ 1317784 w 2716054"/>
                              <a:gd name="connsiteY8" fmla="*/ 265422 h 842644"/>
                              <a:gd name="connsiteX9" fmla="*/ 1344454 w 2716054"/>
                              <a:gd name="connsiteY9" fmla="*/ 356862 h 842644"/>
                              <a:gd name="connsiteX10" fmla="*/ 1359694 w 2716054"/>
                              <a:gd name="connsiteY10" fmla="*/ 353052 h 842644"/>
                              <a:gd name="connsiteX11" fmla="*/ 1443514 w 2716054"/>
                              <a:gd name="connsiteY11" fmla="*/ 288282 h 842644"/>
                              <a:gd name="connsiteX12" fmla="*/ 1515904 w 2716054"/>
                              <a:gd name="connsiteY12" fmla="*/ 307332 h 842644"/>
                              <a:gd name="connsiteX13" fmla="*/ 1820704 w 2716054"/>
                              <a:gd name="connsiteY13" fmla="*/ 444492 h 842644"/>
                              <a:gd name="connsiteX14" fmla="*/ 2144554 w 2716054"/>
                              <a:gd name="connsiteY14" fmla="*/ 600702 h 842644"/>
                              <a:gd name="connsiteX15" fmla="*/ 2575084 w 2716054"/>
                              <a:gd name="connsiteY15" fmla="*/ 753102 h 842644"/>
                              <a:gd name="connsiteX16" fmla="*/ 2716054 w 2716054"/>
                              <a:gd name="connsiteY16" fmla="*/ 783582 h 842644"/>
                              <a:gd name="connsiteX0" fmla="*/ 0 w 2716054"/>
                              <a:gd name="connsiteY0" fmla="*/ 768819 h 842644"/>
                              <a:gd name="connsiteX1" fmla="*/ 157163 w 2716054"/>
                              <a:gd name="connsiteY1" fmla="*/ 805013 h 842644"/>
                              <a:gd name="connsiteX2" fmla="*/ 327184 w 2716054"/>
                              <a:gd name="connsiteY2" fmla="*/ 829302 h 842644"/>
                              <a:gd name="connsiteX3" fmla="*/ 536734 w 2716054"/>
                              <a:gd name="connsiteY3" fmla="*/ 842637 h 842644"/>
                              <a:gd name="connsiteX4" fmla="*/ 563404 w 2716054"/>
                              <a:gd name="connsiteY4" fmla="*/ 718812 h 842644"/>
                              <a:gd name="connsiteX5" fmla="*/ 677704 w 2716054"/>
                              <a:gd name="connsiteY5" fmla="*/ 345432 h 842644"/>
                              <a:gd name="connsiteX6" fmla="*/ 906304 w 2716054"/>
                              <a:gd name="connsiteY6" fmla="*/ 44442 h 842644"/>
                              <a:gd name="connsiteX7" fmla="*/ 1143953 w 2716054"/>
                              <a:gd name="connsiteY7" fmla="*/ 24439 h 842644"/>
                              <a:gd name="connsiteX8" fmla="*/ 1317784 w 2716054"/>
                              <a:gd name="connsiteY8" fmla="*/ 265422 h 842644"/>
                              <a:gd name="connsiteX9" fmla="*/ 1344454 w 2716054"/>
                              <a:gd name="connsiteY9" fmla="*/ 356862 h 842644"/>
                              <a:gd name="connsiteX10" fmla="*/ 1369219 w 2716054"/>
                              <a:gd name="connsiteY10" fmla="*/ 324477 h 842644"/>
                              <a:gd name="connsiteX11" fmla="*/ 1443514 w 2716054"/>
                              <a:gd name="connsiteY11" fmla="*/ 288282 h 842644"/>
                              <a:gd name="connsiteX12" fmla="*/ 1515904 w 2716054"/>
                              <a:gd name="connsiteY12" fmla="*/ 307332 h 842644"/>
                              <a:gd name="connsiteX13" fmla="*/ 1820704 w 2716054"/>
                              <a:gd name="connsiteY13" fmla="*/ 444492 h 842644"/>
                              <a:gd name="connsiteX14" fmla="*/ 2144554 w 2716054"/>
                              <a:gd name="connsiteY14" fmla="*/ 600702 h 842644"/>
                              <a:gd name="connsiteX15" fmla="*/ 2575084 w 2716054"/>
                              <a:gd name="connsiteY15" fmla="*/ 753102 h 842644"/>
                              <a:gd name="connsiteX16" fmla="*/ 2716054 w 2716054"/>
                              <a:gd name="connsiteY16" fmla="*/ 783582 h 842644"/>
                              <a:gd name="connsiteX0" fmla="*/ 0 w 2716054"/>
                              <a:gd name="connsiteY0" fmla="*/ 768819 h 842644"/>
                              <a:gd name="connsiteX1" fmla="*/ 157163 w 2716054"/>
                              <a:gd name="connsiteY1" fmla="*/ 805013 h 842644"/>
                              <a:gd name="connsiteX2" fmla="*/ 327184 w 2716054"/>
                              <a:gd name="connsiteY2" fmla="*/ 829302 h 842644"/>
                              <a:gd name="connsiteX3" fmla="*/ 536734 w 2716054"/>
                              <a:gd name="connsiteY3" fmla="*/ 842637 h 842644"/>
                              <a:gd name="connsiteX4" fmla="*/ 563404 w 2716054"/>
                              <a:gd name="connsiteY4" fmla="*/ 718812 h 842644"/>
                              <a:gd name="connsiteX5" fmla="*/ 677704 w 2716054"/>
                              <a:gd name="connsiteY5" fmla="*/ 345432 h 842644"/>
                              <a:gd name="connsiteX6" fmla="*/ 906304 w 2716054"/>
                              <a:gd name="connsiteY6" fmla="*/ 44442 h 842644"/>
                              <a:gd name="connsiteX7" fmla="*/ 1143953 w 2716054"/>
                              <a:gd name="connsiteY7" fmla="*/ 24439 h 842644"/>
                              <a:gd name="connsiteX8" fmla="*/ 1317784 w 2716054"/>
                              <a:gd name="connsiteY8" fmla="*/ 265422 h 842644"/>
                              <a:gd name="connsiteX9" fmla="*/ 1344454 w 2716054"/>
                              <a:gd name="connsiteY9" fmla="*/ 371150 h 842644"/>
                              <a:gd name="connsiteX10" fmla="*/ 1369219 w 2716054"/>
                              <a:gd name="connsiteY10" fmla="*/ 324477 h 842644"/>
                              <a:gd name="connsiteX11" fmla="*/ 1443514 w 2716054"/>
                              <a:gd name="connsiteY11" fmla="*/ 288282 h 842644"/>
                              <a:gd name="connsiteX12" fmla="*/ 1515904 w 2716054"/>
                              <a:gd name="connsiteY12" fmla="*/ 307332 h 842644"/>
                              <a:gd name="connsiteX13" fmla="*/ 1820704 w 2716054"/>
                              <a:gd name="connsiteY13" fmla="*/ 444492 h 842644"/>
                              <a:gd name="connsiteX14" fmla="*/ 2144554 w 2716054"/>
                              <a:gd name="connsiteY14" fmla="*/ 600702 h 842644"/>
                              <a:gd name="connsiteX15" fmla="*/ 2575084 w 2716054"/>
                              <a:gd name="connsiteY15" fmla="*/ 753102 h 842644"/>
                              <a:gd name="connsiteX16" fmla="*/ 2716054 w 2716054"/>
                              <a:gd name="connsiteY16" fmla="*/ 783582 h 842644"/>
                              <a:gd name="connsiteX0" fmla="*/ 0 w 2716054"/>
                              <a:gd name="connsiteY0" fmla="*/ 765873 h 839698"/>
                              <a:gd name="connsiteX1" fmla="*/ 157163 w 2716054"/>
                              <a:gd name="connsiteY1" fmla="*/ 802067 h 839698"/>
                              <a:gd name="connsiteX2" fmla="*/ 327184 w 2716054"/>
                              <a:gd name="connsiteY2" fmla="*/ 826356 h 839698"/>
                              <a:gd name="connsiteX3" fmla="*/ 536734 w 2716054"/>
                              <a:gd name="connsiteY3" fmla="*/ 839691 h 839698"/>
                              <a:gd name="connsiteX4" fmla="*/ 563404 w 2716054"/>
                              <a:gd name="connsiteY4" fmla="*/ 715866 h 839698"/>
                              <a:gd name="connsiteX5" fmla="*/ 677704 w 2716054"/>
                              <a:gd name="connsiteY5" fmla="*/ 342486 h 839698"/>
                              <a:gd name="connsiteX6" fmla="*/ 906304 w 2716054"/>
                              <a:gd name="connsiteY6" fmla="*/ 41496 h 839698"/>
                              <a:gd name="connsiteX7" fmla="*/ 1143953 w 2716054"/>
                              <a:gd name="connsiteY7" fmla="*/ 21493 h 839698"/>
                              <a:gd name="connsiteX8" fmla="*/ 1298734 w 2716054"/>
                              <a:gd name="connsiteY8" fmla="*/ 219613 h 839698"/>
                              <a:gd name="connsiteX9" fmla="*/ 1344454 w 2716054"/>
                              <a:gd name="connsiteY9" fmla="*/ 368204 h 839698"/>
                              <a:gd name="connsiteX10" fmla="*/ 1369219 w 2716054"/>
                              <a:gd name="connsiteY10" fmla="*/ 321531 h 839698"/>
                              <a:gd name="connsiteX11" fmla="*/ 1443514 w 2716054"/>
                              <a:gd name="connsiteY11" fmla="*/ 285336 h 839698"/>
                              <a:gd name="connsiteX12" fmla="*/ 1515904 w 2716054"/>
                              <a:gd name="connsiteY12" fmla="*/ 304386 h 839698"/>
                              <a:gd name="connsiteX13" fmla="*/ 1820704 w 2716054"/>
                              <a:gd name="connsiteY13" fmla="*/ 441546 h 839698"/>
                              <a:gd name="connsiteX14" fmla="*/ 2144554 w 2716054"/>
                              <a:gd name="connsiteY14" fmla="*/ 597756 h 839698"/>
                              <a:gd name="connsiteX15" fmla="*/ 2575084 w 2716054"/>
                              <a:gd name="connsiteY15" fmla="*/ 750156 h 839698"/>
                              <a:gd name="connsiteX16" fmla="*/ 2716054 w 2716054"/>
                              <a:gd name="connsiteY16" fmla="*/ 780636 h 839698"/>
                              <a:gd name="connsiteX0" fmla="*/ 0 w 2716054"/>
                              <a:gd name="connsiteY0" fmla="*/ 765873 h 839698"/>
                              <a:gd name="connsiteX1" fmla="*/ 157163 w 2716054"/>
                              <a:gd name="connsiteY1" fmla="*/ 802067 h 839698"/>
                              <a:gd name="connsiteX2" fmla="*/ 327184 w 2716054"/>
                              <a:gd name="connsiteY2" fmla="*/ 826356 h 839698"/>
                              <a:gd name="connsiteX3" fmla="*/ 536734 w 2716054"/>
                              <a:gd name="connsiteY3" fmla="*/ 839691 h 839698"/>
                              <a:gd name="connsiteX4" fmla="*/ 563404 w 2716054"/>
                              <a:gd name="connsiteY4" fmla="*/ 715866 h 839698"/>
                              <a:gd name="connsiteX5" fmla="*/ 677704 w 2716054"/>
                              <a:gd name="connsiteY5" fmla="*/ 342486 h 839698"/>
                              <a:gd name="connsiteX6" fmla="*/ 906304 w 2716054"/>
                              <a:gd name="connsiteY6" fmla="*/ 41496 h 839698"/>
                              <a:gd name="connsiteX7" fmla="*/ 1143953 w 2716054"/>
                              <a:gd name="connsiteY7" fmla="*/ 21493 h 839698"/>
                              <a:gd name="connsiteX8" fmla="*/ 1298734 w 2716054"/>
                              <a:gd name="connsiteY8" fmla="*/ 219613 h 839698"/>
                              <a:gd name="connsiteX9" fmla="*/ 1344454 w 2716054"/>
                              <a:gd name="connsiteY9" fmla="*/ 368204 h 839698"/>
                              <a:gd name="connsiteX10" fmla="*/ 1369219 w 2716054"/>
                              <a:gd name="connsiteY10" fmla="*/ 321531 h 839698"/>
                              <a:gd name="connsiteX11" fmla="*/ 1443514 w 2716054"/>
                              <a:gd name="connsiteY11" fmla="*/ 285336 h 839698"/>
                              <a:gd name="connsiteX12" fmla="*/ 1515904 w 2716054"/>
                              <a:gd name="connsiteY12" fmla="*/ 304386 h 839698"/>
                              <a:gd name="connsiteX13" fmla="*/ 1820704 w 2716054"/>
                              <a:gd name="connsiteY13" fmla="*/ 441546 h 839698"/>
                              <a:gd name="connsiteX14" fmla="*/ 2144554 w 2716054"/>
                              <a:gd name="connsiteY14" fmla="*/ 597756 h 839698"/>
                              <a:gd name="connsiteX15" fmla="*/ 2575084 w 2716054"/>
                              <a:gd name="connsiteY15" fmla="*/ 750156 h 839698"/>
                              <a:gd name="connsiteX16" fmla="*/ 2716054 w 2716054"/>
                              <a:gd name="connsiteY16" fmla="*/ 780636 h 839698"/>
                              <a:gd name="connsiteX0" fmla="*/ 0 w 2716054"/>
                              <a:gd name="connsiteY0" fmla="*/ 765873 h 839698"/>
                              <a:gd name="connsiteX1" fmla="*/ 157163 w 2716054"/>
                              <a:gd name="connsiteY1" fmla="*/ 802067 h 839698"/>
                              <a:gd name="connsiteX2" fmla="*/ 327184 w 2716054"/>
                              <a:gd name="connsiteY2" fmla="*/ 826356 h 839698"/>
                              <a:gd name="connsiteX3" fmla="*/ 536734 w 2716054"/>
                              <a:gd name="connsiteY3" fmla="*/ 839691 h 839698"/>
                              <a:gd name="connsiteX4" fmla="*/ 563404 w 2716054"/>
                              <a:gd name="connsiteY4" fmla="*/ 715866 h 839698"/>
                              <a:gd name="connsiteX5" fmla="*/ 677704 w 2716054"/>
                              <a:gd name="connsiteY5" fmla="*/ 342486 h 839698"/>
                              <a:gd name="connsiteX6" fmla="*/ 906304 w 2716054"/>
                              <a:gd name="connsiteY6" fmla="*/ 41496 h 839698"/>
                              <a:gd name="connsiteX7" fmla="*/ 1143953 w 2716054"/>
                              <a:gd name="connsiteY7" fmla="*/ 21493 h 839698"/>
                              <a:gd name="connsiteX8" fmla="*/ 1298734 w 2716054"/>
                              <a:gd name="connsiteY8" fmla="*/ 219613 h 839698"/>
                              <a:gd name="connsiteX9" fmla="*/ 1344454 w 2716054"/>
                              <a:gd name="connsiteY9" fmla="*/ 368204 h 839698"/>
                              <a:gd name="connsiteX10" fmla="*/ 1383506 w 2716054"/>
                              <a:gd name="connsiteY10" fmla="*/ 323912 h 839698"/>
                              <a:gd name="connsiteX11" fmla="*/ 1443514 w 2716054"/>
                              <a:gd name="connsiteY11" fmla="*/ 285336 h 839698"/>
                              <a:gd name="connsiteX12" fmla="*/ 1515904 w 2716054"/>
                              <a:gd name="connsiteY12" fmla="*/ 304386 h 839698"/>
                              <a:gd name="connsiteX13" fmla="*/ 1820704 w 2716054"/>
                              <a:gd name="connsiteY13" fmla="*/ 441546 h 839698"/>
                              <a:gd name="connsiteX14" fmla="*/ 2144554 w 2716054"/>
                              <a:gd name="connsiteY14" fmla="*/ 597756 h 839698"/>
                              <a:gd name="connsiteX15" fmla="*/ 2575084 w 2716054"/>
                              <a:gd name="connsiteY15" fmla="*/ 750156 h 839698"/>
                              <a:gd name="connsiteX16" fmla="*/ 2716054 w 2716054"/>
                              <a:gd name="connsiteY16" fmla="*/ 780636 h 839698"/>
                              <a:gd name="connsiteX0" fmla="*/ 0 w 2716054"/>
                              <a:gd name="connsiteY0" fmla="*/ 765873 h 839698"/>
                              <a:gd name="connsiteX1" fmla="*/ 157163 w 2716054"/>
                              <a:gd name="connsiteY1" fmla="*/ 802067 h 839698"/>
                              <a:gd name="connsiteX2" fmla="*/ 327184 w 2716054"/>
                              <a:gd name="connsiteY2" fmla="*/ 826356 h 839698"/>
                              <a:gd name="connsiteX3" fmla="*/ 536734 w 2716054"/>
                              <a:gd name="connsiteY3" fmla="*/ 839691 h 839698"/>
                              <a:gd name="connsiteX4" fmla="*/ 563404 w 2716054"/>
                              <a:gd name="connsiteY4" fmla="*/ 715866 h 839698"/>
                              <a:gd name="connsiteX5" fmla="*/ 677704 w 2716054"/>
                              <a:gd name="connsiteY5" fmla="*/ 342486 h 839698"/>
                              <a:gd name="connsiteX6" fmla="*/ 906304 w 2716054"/>
                              <a:gd name="connsiteY6" fmla="*/ 41496 h 839698"/>
                              <a:gd name="connsiteX7" fmla="*/ 1143953 w 2716054"/>
                              <a:gd name="connsiteY7" fmla="*/ 21493 h 839698"/>
                              <a:gd name="connsiteX8" fmla="*/ 1298734 w 2716054"/>
                              <a:gd name="connsiteY8" fmla="*/ 219613 h 839698"/>
                              <a:gd name="connsiteX9" fmla="*/ 1344454 w 2716054"/>
                              <a:gd name="connsiteY9" fmla="*/ 368204 h 839698"/>
                              <a:gd name="connsiteX10" fmla="*/ 1383506 w 2716054"/>
                              <a:gd name="connsiteY10" fmla="*/ 323912 h 839698"/>
                              <a:gd name="connsiteX11" fmla="*/ 1443514 w 2716054"/>
                              <a:gd name="connsiteY11" fmla="*/ 285336 h 839698"/>
                              <a:gd name="connsiteX12" fmla="*/ 1582579 w 2716054"/>
                              <a:gd name="connsiteY12" fmla="*/ 330580 h 839698"/>
                              <a:gd name="connsiteX13" fmla="*/ 1820704 w 2716054"/>
                              <a:gd name="connsiteY13" fmla="*/ 441546 h 839698"/>
                              <a:gd name="connsiteX14" fmla="*/ 2144554 w 2716054"/>
                              <a:gd name="connsiteY14" fmla="*/ 597756 h 839698"/>
                              <a:gd name="connsiteX15" fmla="*/ 2575084 w 2716054"/>
                              <a:gd name="connsiteY15" fmla="*/ 750156 h 839698"/>
                              <a:gd name="connsiteX16" fmla="*/ 2716054 w 2716054"/>
                              <a:gd name="connsiteY16" fmla="*/ 780636 h 839698"/>
                              <a:gd name="connsiteX0" fmla="*/ 0 w 2716054"/>
                              <a:gd name="connsiteY0" fmla="*/ 765873 h 839698"/>
                              <a:gd name="connsiteX1" fmla="*/ 157163 w 2716054"/>
                              <a:gd name="connsiteY1" fmla="*/ 802067 h 839698"/>
                              <a:gd name="connsiteX2" fmla="*/ 327184 w 2716054"/>
                              <a:gd name="connsiteY2" fmla="*/ 826356 h 839698"/>
                              <a:gd name="connsiteX3" fmla="*/ 536734 w 2716054"/>
                              <a:gd name="connsiteY3" fmla="*/ 839691 h 839698"/>
                              <a:gd name="connsiteX4" fmla="*/ 563404 w 2716054"/>
                              <a:gd name="connsiteY4" fmla="*/ 715866 h 839698"/>
                              <a:gd name="connsiteX5" fmla="*/ 677704 w 2716054"/>
                              <a:gd name="connsiteY5" fmla="*/ 342486 h 839698"/>
                              <a:gd name="connsiteX6" fmla="*/ 906304 w 2716054"/>
                              <a:gd name="connsiteY6" fmla="*/ 41496 h 839698"/>
                              <a:gd name="connsiteX7" fmla="*/ 1143953 w 2716054"/>
                              <a:gd name="connsiteY7" fmla="*/ 21493 h 839698"/>
                              <a:gd name="connsiteX8" fmla="*/ 1298734 w 2716054"/>
                              <a:gd name="connsiteY8" fmla="*/ 219613 h 839698"/>
                              <a:gd name="connsiteX9" fmla="*/ 1344454 w 2716054"/>
                              <a:gd name="connsiteY9" fmla="*/ 368204 h 839698"/>
                              <a:gd name="connsiteX10" fmla="*/ 1383506 w 2716054"/>
                              <a:gd name="connsiteY10" fmla="*/ 323912 h 839698"/>
                              <a:gd name="connsiteX11" fmla="*/ 1450658 w 2716054"/>
                              <a:gd name="connsiteY11" fmla="*/ 294861 h 839698"/>
                              <a:gd name="connsiteX12" fmla="*/ 1582579 w 2716054"/>
                              <a:gd name="connsiteY12" fmla="*/ 330580 h 839698"/>
                              <a:gd name="connsiteX13" fmla="*/ 1820704 w 2716054"/>
                              <a:gd name="connsiteY13" fmla="*/ 441546 h 839698"/>
                              <a:gd name="connsiteX14" fmla="*/ 2144554 w 2716054"/>
                              <a:gd name="connsiteY14" fmla="*/ 597756 h 839698"/>
                              <a:gd name="connsiteX15" fmla="*/ 2575084 w 2716054"/>
                              <a:gd name="connsiteY15" fmla="*/ 750156 h 839698"/>
                              <a:gd name="connsiteX16" fmla="*/ 2716054 w 2716054"/>
                              <a:gd name="connsiteY16" fmla="*/ 780636 h 839698"/>
                              <a:gd name="connsiteX0" fmla="*/ 0 w 2716054"/>
                              <a:gd name="connsiteY0" fmla="*/ 765873 h 839698"/>
                              <a:gd name="connsiteX1" fmla="*/ 157163 w 2716054"/>
                              <a:gd name="connsiteY1" fmla="*/ 802067 h 839698"/>
                              <a:gd name="connsiteX2" fmla="*/ 327184 w 2716054"/>
                              <a:gd name="connsiteY2" fmla="*/ 826356 h 839698"/>
                              <a:gd name="connsiteX3" fmla="*/ 536734 w 2716054"/>
                              <a:gd name="connsiteY3" fmla="*/ 839691 h 839698"/>
                              <a:gd name="connsiteX4" fmla="*/ 563404 w 2716054"/>
                              <a:gd name="connsiteY4" fmla="*/ 715866 h 839698"/>
                              <a:gd name="connsiteX5" fmla="*/ 677704 w 2716054"/>
                              <a:gd name="connsiteY5" fmla="*/ 342486 h 839698"/>
                              <a:gd name="connsiteX6" fmla="*/ 906304 w 2716054"/>
                              <a:gd name="connsiteY6" fmla="*/ 41496 h 839698"/>
                              <a:gd name="connsiteX7" fmla="*/ 1143953 w 2716054"/>
                              <a:gd name="connsiteY7" fmla="*/ 21493 h 839698"/>
                              <a:gd name="connsiteX8" fmla="*/ 1298734 w 2716054"/>
                              <a:gd name="connsiteY8" fmla="*/ 219613 h 839698"/>
                              <a:gd name="connsiteX9" fmla="*/ 1344454 w 2716054"/>
                              <a:gd name="connsiteY9" fmla="*/ 368204 h 839698"/>
                              <a:gd name="connsiteX10" fmla="*/ 1383506 w 2716054"/>
                              <a:gd name="connsiteY10" fmla="*/ 323912 h 839698"/>
                              <a:gd name="connsiteX11" fmla="*/ 1450658 w 2716054"/>
                              <a:gd name="connsiteY11" fmla="*/ 292480 h 839698"/>
                              <a:gd name="connsiteX12" fmla="*/ 1582579 w 2716054"/>
                              <a:gd name="connsiteY12" fmla="*/ 330580 h 839698"/>
                              <a:gd name="connsiteX13" fmla="*/ 1820704 w 2716054"/>
                              <a:gd name="connsiteY13" fmla="*/ 441546 h 839698"/>
                              <a:gd name="connsiteX14" fmla="*/ 2144554 w 2716054"/>
                              <a:gd name="connsiteY14" fmla="*/ 597756 h 839698"/>
                              <a:gd name="connsiteX15" fmla="*/ 2575084 w 2716054"/>
                              <a:gd name="connsiteY15" fmla="*/ 750156 h 839698"/>
                              <a:gd name="connsiteX16" fmla="*/ 2716054 w 2716054"/>
                              <a:gd name="connsiteY16" fmla="*/ 780636 h 839698"/>
                              <a:gd name="connsiteX0" fmla="*/ 0 w 2716054"/>
                              <a:gd name="connsiteY0" fmla="*/ 761210 h 835035"/>
                              <a:gd name="connsiteX1" fmla="*/ 157163 w 2716054"/>
                              <a:gd name="connsiteY1" fmla="*/ 797404 h 835035"/>
                              <a:gd name="connsiteX2" fmla="*/ 327184 w 2716054"/>
                              <a:gd name="connsiteY2" fmla="*/ 821693 h 835035"/>
                              <a:gd name="connsiteX3" fmla="*/ 536734 w 2716054"/>
                              <a:gd name="connsiteY3" fmla="*/ 835028 h 835035"/>
                              <a:gd name="connsiteX4" fmla="*/ 563404 w 2716054"/>
                              <a:gd name="connsiteY4" fmla="*/ 711203 h 835035"/>
                              <a:gd name="connsiteX5" fmla="*/ 677704 w 2716054"/>
                              <a:gd name="connsiteY5" fmla="*/ 337823 h 835035"/>
                              <a:gd name="connsiteX6" fmla="*/ 872782 w 2716054"/>
                              <a:gd name="connsiteY6" fmla="*/ 47148 h 835035"/>
                              <a:gd name="connsiteX7" fmla="*/ 1143953 w 2716054"/>
                              <a:gd name="connsiteY7" fmla="*/ 16830 h 835035"/>
                              <a:gd name="connsiteX8" fmla="*/ 1298734 w 2716054"/>
                              <a:gd name="connsiteY8" fmla="*/ 214950 h 835035"/>
                              <a:gd name="connsiteX9" fmla="*/ 1344454 w 2716054"/>
                              <a:gd name="connsiteY9" fmla="*/ 363541 h 835035"/>
                              <a:gd name="connsiteX10" fmla="*/ 1383506 w 2716054"/>
                              <a:gd name="connsiteY10" fmla="*/ 319249 h 835035"/>
                              <a:gd name="connsiteX11" fmla="*/ 1450658 w 2716054"/>
                              <a:gd name="connsiteY11" fmla="*/ 287817 h 835035"/>
                              <a:gd name="connsiteX12" fmla="*/ 1582579 w 2716054"/>
                              <a:gd name="connsiteY12" fmla="*/ 325917 h 835035"/>
                              <a:gd name="connsiteX13" fmla="*/ 1820704 w 2716054"/>
                              <a:gd name="connsiteY13" fmla="*/ 436883 h 835035"/>
                              <a:gd name="connsiteX14" fmla="*/ 2144554 w 2716054"/>
                              <a:gd name="connsiteY14" fmla="*/ 593093 h 835035"/>
                              <a:gd name="connsiteX15" fmla="*/ 2575084 w 2716054"/>
                              <a:gd name="connsiteY15" fmla="*/ 745493 h 835035"/>
                              <a:gd name="connsiteX16" fmla="*/ 2716054 w 2716054"/>
                              <a:gd name="connsiteY16" fmla="*/ 775973 h 835035"/>
                              <a:gd name="connsiteX0" fmla="*/ 0 w 2716054"/>
                              <a:gd name="connsiteY0" fmla="*/ 752676 h 826501"/>
                              <a:gd name="connsiteX1" fmla="*/ 157163 w 2716054"/>
                              <a:gd name="connsiteY1" fmla="*/ 788870 h 826501"/>
                              <a:gd name="connsiteX2" fmla="*/ 327184 w 2716054"/>
                              <a:gd name="connsiteY2" fmla="*/ 813159 h 826501"/>
                              <a:gd name="connsiteX3" fmla="*/ 536734 w 2716054"/>
                              <a:gd name="connsiteY3" fmla="*/ 826494 h 826501"/>
                              <a:gd name="connsiteX4" fmla="*/ 563404 w 2716054"/>
                              <a:gd name="connsiteY4" fmla="*/ 702669 h 826501"/>
                              <a:gd name="connsiteX5" fmla="*/ 677704 w 2716054"/>
                              <a:gd name="connsiteY5" fmla="*/ 329289 h 826501"/>
                              <a:gd name="connsiteX6" fmla="*/ 872782 w 2716054"/>
                              <a:gd name="connsiteY6" fmla="*/ 38614 h 826501"/>
                              <a:gd name="connsiteX7" fmla="*/ 1097537 w 2716054"/>
                              <a:gd name="connsiteY7" fmla="*/ 21189 h 826501"/>
                              <a:gd name="connsiteX8" fmla="*/ 1298734 w 2716054"/>
                              <a:gd name="connsiteY8" fmla="*/ 206416 h 826501"/>
                              <a:gd name="connsiteX9" fmla="*/ 1344454 w 2716054"/>
                              <a:gd name="connsiteY9" fmla="*/ 355007 h 826501"/>
                              <a:gd name="connsiteX10" fmla="*/ 1383506 w 2716054"/>
                              <a:gd name="connsiteY10" fmla="*/ 310715 h 826501"/>
                              <a:gd name="connsiteX11" fmla="*/ 1450658 w 2716054"/>
                              <a:gd name="connsiteY11" fmla="*/ 279283 h 826501"/>
                              <a:gd name="connsiteX12" fmla="*/ 1582579 w 2716054"/>
                              <a:gd name="connsiteY12" fmla="*/ 317383 h 826501"/>
                              <a:gd name="connsiteX13" fmla="*/ 1820704 w 2716054"/>
                              <a:gd name="connsiteY13" fmla="*/ 428349 h 826501"/>
                              <a:gd name="connsiteX14" fmla="*/ 2144554 w 2716054"/>
                              <a:gd name="connsiteY14" fmla="*/ 584559 h 826501"/>
                              <a:gd name="connsiteX15" fmla="*/ 2575084 w 2716054"/>
                              <a:gd name="connsiteY15" fmla="*/ 736959 h 826501"/>
                              <a:gd name="connsiteX16" fmla="*/ 2716054 w 2716054"/>
                              <a:gd name="connsiteY16" fmla="*/ 767439 h 826501"/>
                              <a:gd name="connsiteX0" fmla="*/ 0 w 2716054"/>
                              <a:gd name="connsiteY0" fmla="*/ 747851 h 821676"/>
                              <a:gd name="connsiteX1" fmla="*/ 157163 w 2716054"/>
                              <a:gd name="connsiteY1" fmla="*/ 784045 h 821676"/>
                              <a:gd name="connsiteX2" fmla="*/ 327184 w 2716054"/>
                              <a:gd name="connsiteY2" fmla="*/ 808334 h 821676"/>
                              <a:gd name="connsiteX3" fmla="*/ 536734 w 2716054"/>
                              <a:gd name="connsiteY3" fmla="*/ 821669 h 821676"/>
                              <a:gd name="connsiteX4" fmla="*/ 563404 w 2716054"/>
                              <a:gd name="connsiteY4" fmla="*/ 697844 h 821676"/>
                              <a:gd name="connsiteX5" fmla="*/ 677704 w 2716054"/>
                              <a:gd name="connsiteY5" fmla="*/ 324464 h 821676"/>
                              <a:gd name="connsiteX6" fmla="*/ 852153 w 2716054"/>
                              <a:gd name="connsiteY6" fmla="*/ 44103 h 821676"/>
                              <a:gd name="connsiteX7" fmla="*/ 1097537 w 2716054"/>
                              <a:gd name="connsiteY7" fmla="*/ 16364 h 821676"/>
                              <a:gd name="connsiteX8" fmla="*/ 1298734 w 2716054"/>
                              <a:gd name="connsiteY8" fmla="*/ 201591 h 821676"/>
                              <a:gd name="connsiteX9" fmla="*/ 1344454 w 2716054"/>
                              <a:gd name="connsiteY9" fmla="*/ 350182 h 821676"/>
                              <a:gd name="connsiteX10" fmla="*/ 1383506 w 2716054"/>
                              <a:gd name="connsiteY10" fmla="*/ 305890 h 821676"/>
                              <a:gd name="connsiteX11" fmla="*/ 1450658 w 2716054"/>
                              <a:gd name="connsiteY11" fmla="*/ 274458 h 821676"/>
                              <a:gd name="connsiteX12" fmla="*/ 1582579 w 2716054"/>
                              <a:gd name="connsiteY12" fmla="*/ 312558 h 821676"/>
                              <a:gd name="connsiteX13" fmla="*/ 1820704 w 2716054"/>
                              <a:gd name="connsiteY13" fmla="*/ 423524 h 821676"/>
                              <a:gd name="connsiteX14" fmla="*/ 2144554 w 2716054"/>
                              <a:gd name="connsiteY14" fmla="*/ 579734 h 821676"/>
                              <a:gd name="connsiteX15" fmla="*/ 2575084 w 2716054"/>
                              <a:gd name="connsiteY15" fmla="*/ 732134 h 821676"/>
                              <a:gd name="connsiteX16" fmla="*/ 2716054 w 2716054"/>
                              <a:gd name="connsiteY16" fmla="*/ 762614 h 821676"/>
                              <a:gd name="connsiteX0" fmla="*/ 0 w 2716054"/>
                              <a:gd name="connsiteY0" fmla="*/ 745434 h 819261"/>
                              <a:gd name="connsiteX1" fmla="*/ 157163 w 2716054"/>
                              <a:gd name="connsiteY1" fmla="*/ 781628 h 819261"/>
                              <a:gd name="connsiteX2" fmla="*/ 327184 w 2716054"/>
                              <a:gd name="connsiteY2" fmla="*/ 805917 h 819261"/>
                              <a:gd name="connsiteX3" fmla="*/ 536734 w 2716054"/>
                              <a:gd name="connsiteY3" fmla="*/ 819252 h 819261"/>
                              <a:gd name="connsiteX4" fmla="*/ 563404 w 2716054"/>
                              <a:gd name="connsiteY4" fmla="*/ 695427 h 819261"/>
                              <a:gd name="connsiteX5" fmla="*/ 682861 w 2716054"/>
                              <a:gd name="connsiteY5" fmla="*/ 267895 h 819261"/>
                              <a:gd name="connsiteX6" fmla="*/ 852153 w 2716054"/>
                              <a:gd name="connsiteY6" fmla="*/ 41686 h 819261"/>
                              <a:gd name="connsiteX7" fmla="*/ 1097537 w 2716054"/>
                              <a:gd name="connsiteY7" fmla="*/ 13947 h 819261"/>
                              <a:gd name="connsiteX8" fmla="*/ 1298734 w 2716054"/>
                              <a:gd name="connsiteY8" fmla="*/ 199174 h 819261"/>
                              <a:gd name="connsiteX9" fmla="*/ 1344454 w 2716054"/>
                              <a:gd name="connsiteY9" fmla="*/ 347765 h 819261"/>
                              <a:gd name="connsiteX10" fmla="*/ 1383506 w 2716054"/>
                              <a:gd name="connsiteY10" fmla="*/ 303473 h 819261"/>
                              <a:gd name="connsiteX11" fmla="*/ 1450658 w 2716054"/>
                              <a:gd name="connsiteY11" fmla="*/ 272041 h 819261"/>
                              <a:gd name="connsiteX12" fmla="*/ 1582579 w 2716054"/>
                              <a:gd name="connsiteY12" fmla="*/ 310141 h 819261"/>
                              <a:gd name="connsiteX13" fmla="*/ 1820704 w 2716054"/>
                              <a:gd name="connsiteY13" fmla="*/ 421107 h 819261"/>
                              <a:gd name="connsiteX14" fmla="*/ 2144554 w 2716054"/>
                              <a:gd name="connsiteY14" fmla="*/ 577317 h 819261"/>
                              <a:gd name="connsiteX15" fmla="*/ 2575084 w 2716054"/>
                              <a:gd name="connsiteY15" fmla="*/ 729717 h 819261"/>
                              <a:gd name="connsiteX16" fmla="*/ 2716054 w 2716054"/>
                              <a:gd name="connsiteY16" fmla="*/ 760197 h 819261"/>
                              <a:gd name="connsiteX0" fmla="*/ 0 w 2716054"/>
                              <a:gd name="connsiteY0" fmla="*/ 742773 h 816600"/>
                              <a:gd name="connsiteX1" fmla="*/ 157163 w 2716054"/>
                              <a:gd name="connsiteY1" fmla="*/ 778967 h 816600"/>
                              <a:gd name="connsiteX2" fmla="*/ 327184 w 2716054"/>
                              <a:gd name="connsiteY2" fmla="*/ 803256 h 816600"/>
                              <a:gd name="connsiteX3" fmla="*/ 536734 w 2716054"/>
                              <a:gd name="connsiteY3" fmla="*/ 816591 h 816600"/>
                              <a:gd name="connsiteX4" fmla="*/ 563404 w 2716054"/>
                              <a:gd name="connsiteY4" fmla="*/ 692766 h 816600"/>
                              <a:gd name="connsiteX5" fmla="*/ 682861 w 2716054"/>
                              <a:gd name="connsiteY5" fmla="*/ 265234 h 816600"/>
                              <a:gd name="connsiteX6" fmla="*/ 852153 w 2716054"/>
                              <a:gd name="connsiteY6" fmla="*/ 39025 h 816600"/>
                              <a:gd name="connsiteX7" fmla="*/ 1097537 w 2716054"/>
                              <a:gd name="connsiteY7" fmla="*/ 11286 h 816600"/>
                              <a:gd name="connsiteX8" fmla="*/ 1285841 w 2716054"/>
                              <a:gd name="connsiteY8" fmla="*/ 160411 h 816600"/>
                              <a:gd name="connsiteX9" fmla="*/ 1344454 w 2716054"/>
                              <a:gd name="connsiteY9" fmla="*/ 345104 h 816600"/>
                              <a:gd name="connsiteX10" fmla="*/ 1383506 w 2716054"/>
                              <a:gd name="connsiteY10" fmla="*/ 300812 h 816600"/>
                              <a:gd name="connsiteX11" fmla="*/ 1450658 w 2716054"/>
                              <a:gd name="connsiteY11" fmla="*/ 269380 h 816600"/>
                              <a:gd name="connsiteX12" fmla="*/ 1582579 w 2716054"/>
                              <a:gd name="connsiteY12" fmla="*/ 307480 h 816600"/>
                              <a:gd name="connsiteX13" fmla="*/ 1820704 w 2716054"/>
                              <a:gd name="connsiteY13" fmla="*/ 418446 h 816600"/>
                              <a:gd name="connsiteX14" fmla="*/ 2144554 w 2716054"/>
                              <a:gd name="connsiteY14" fmla="*/ 574656 h 816600"/>
                              <a:gd name="connsiteX15" fmla="*/ 2575084 w 2716054"/>
                              <a:gd name="connsiteY15" fmla="*/ 727056 h 816600"/>
                              <a:gd name="connsiteX16" fmla="*/ 2716054 w 2716054"/>
                              <a:gd name="connsiteY16" fmla="*/ 757536 h 816600"/>
                              <a:gd name="connsiteX0" fmla="*/ 0 w 2755311"/>
                              <a:gd name="connsiteY0" fmla="*/ 742773 h 816600"/>
                              <a:gd name="connsiteX1" fmla="*/ 157163 w 2755311"/>
                              <a:gd name="connsiteY1" fmla="*/ 778967 h 816600"/>
                              <a:gd name="connsiteX2" fmla="*/ 327184 w 2755311"/>
                              <a:gd name="connsiteY2" fmla="*/ 803256 h 816600"/>
                              <a:gd name="connsiteX3" fmla="*/ 536734 w 2755311"/>
                              <a:gd name="connsiteY3" fmla="*/ 816591 h 816600"/>
                              <a:gd name="connsiteX4" fmla="*/ 563404 w 2755311"/>
                              <a:gd name="connsiteY4" fmla="*/ 692766 h 816600"/>
                              <a:gd name="connsiteX5" fmla="*/ 682861 w 2755311"/>
                              <a:gd name="connsiteY5" fmla="*/ 265234 h 816600"/>
                              <a:gd name="connsiteX6" fmla="*/ 852153 w 2755311"/>
                              <a:gd name="connsiteY6" fmla="*/ 39025 h 816600"/>
                              <a:gd name="connsiteX7" fmla="*/ 1097537 w 2755311"/>
                              <a:gd name="connsiteY7" fmla="*/ 11286 h 816600"/>
                              <a:gd name="connsiteX8" fmla="*/ 1285841 w 2755311"/>
                              <a:gd name="connsiteY8" fmla="*/ 160411 h 816600"/>
                              <a:gd name="connsiteX9" fmla="*/ 1344454 w 2755311"/>
                              <a:gd name="connsiteY9" fmla="*/ 345104 h 816600"/>
                              <a:gd name="connsiteX10" fmla="*/ 1383506 w 2755311"/>
                              <a:gd name="connsiteY10" fmla="*/ 300812 h 816600"/>
                              <a:gd name="connsiteX11" fmla="*/ 1450658 w 2755311"/>
                              <a:gd name="connsiteY11" fmla="*/ 269380 h 816600"/>
                              <a:gd name="connsiteX12" fmla="*/ 1582579 w 2755311"/>
                              <a:gd name="connsiteY12" fmla="*/ 307480 h 816600"/>
                              <a:gd name="connsiteX13" fmla="*/ 1820704 w 2755311"/>
                              <a:gd name="connsiteY13" fmla="*/ 418446 h 816600"/>
                              <a:gd name="connsiteX14" fmla="*/ 2144554 w 2755311"/>
                              <a:gd name="connsiteY14" fmla="*/ 574656 h 816600"/>
                              <a:gd name="connsiteX15" fmla="*/ 2575084 w 2755311"/>
                              <a:gd name="connsiteY15" fmla="*/ 727056 h 816600"/>
                              <a:gd name="connsiteX16" fmla="*/ 2755311 w 2755311"/>
                              <a:gd name="connsiteY16" fmla="*/ 768243 h 816600"/>
                              <a:gd name="connsiteX0" fmla="*/ 0 w 2915910"/>
                              <a:gd name="connsiteY0" fmla="*/ 728497 h 816600"/>
                              <a:gd name="connsiteX1" fmla="*/ 317762 w 2915910"/>
                              <a:gd name="connsiteY1" fmla="*/ 778967 h 816600"/>
                              <a:gd name="connsiteX2" fmla="*/ 487783 w 2915910"/>
                              <a:gd name="connsiteY2" fmla="*/ 803256 h 816600"/>
                              <a:gd name="connsiteX3" fmla="*/ 697333 w 2915910"/>
                              <a:gd name="connsiteY3" fmla="*/ 816591 h 816600"/>
                              <a:gd name="connsiteX4" fmla="*/ 724003 w 2915910"/>
                              <a:gd name="connsiteY4" fmla="*/ 692766 h 816600"/>
                              <a:gd name="connsiteX5" fmla="*/ 843460 w 2915910"/>
                              <a:gd name="connsiteY5" fmla="*/ 265234 h 816600"/>
                              <a:gd name="connsiteX6" fmla="*/ 1012752 w 2915910"/>
                              <a:gd name="connsiteY6" fmla="*/ 39025 h 816600"/>
                              <a:gd name="connsiteX7" fmla="*/ 1258136 w 2915910"/>
                              <a:gd name="connsiteY7" fmla="*/ 11286 h 816600"/>
                              <a:gd name="connsiteX8" fmla="*/ 1446440 w 2915910"/>
                              <a:gd name="connsiteY8" fmla="*/ 160411 h 816600"/>
                              <a:gd name="connsiteX9" fmla="*/ 1505053 w 2915910"/>
                              <a:gd name="connsiteY9" fmla="*/ 345104 h 816600"/>
                              <a:gd name="connsiteX10" fmla="*/ 1544105 w 2915910"/>
                              <a:gd name="connsiteY10" fmla="*/ 300812 h 816600"/>
                              <a:gd name="connsiteX11" fmla="*/ 1611257 w 2915910"/>
                              <a:gd name="connsiteY11" fmla="*/ 269380 h 816600"/>
                              <a:gd name="connsiteX12" fmla="*/ 1743178 w 2915910"/>
                              <a:gd name="connsiteY12" fmla="*/ 307480 h 816600"/>
                              <a:gd name="connsiteX13" fmla="*/ 1981303 w 2915910"/>
                              <a:gd name="connsiteY13" fmla="*/ 418446 h 816600"/>
                              <a:gd name="connsiteX14" fmla="*/ 2305153 w 2915910"/>
                              <a:gd name="connsiteY14" fmla="*/ 574656 h 816600"/>
                              <a:gd name="connsiteX15" fmla="*/ 2735683 w 2915910"/>
                              <a:gd name="connsiteY15" fmla="*/ 727056 h 816600"/>
                              <a:gd name="connsiteX16" fmla="*/ 2915910 w 2915910"/>
                              <a:gd name="connsiteY16" fmla="*/ 768243 h 816600"/>
                              <a:gd name="connsiteX0" fmla="*/ 0 w 2915910"/>
                              <a:gd name="connsiteY0" fmla="*/ 728497 h 816600"/>
                              <a:gd name="connsiteX1" fmla="*/ 317762 w 2915910"/>
                              <a:gd name="connsiteY1" fmla="*/ 778967 h 816600"/>
                              <a:gd name="connsiteX2" fmla="*/ 487783 w 2915910"/>
                              <a:gd name="connsiteY2" fmla="*/ 803256 h 816600"/>
                              <a:gd name="connsiteX3" fmla="*/ 697333 w 2915910"/>
                              <a:gd name="connsiteY3" fmla="*/ 816591 h 816600"/>
                              <a:gd name="connsiteX4" fmla="*/ 724003 w 2915910"/>
                              <a:gd name="connsiteY4" fmla="*/ 692766 h 816600"/>
                              <a:gd name="connsiteX5" fmla="*/ 843460 w 2915910"/>
                              <a:gd name="connsiteY5" fmla="*/ 265234 h 816600"/>
                              <a:gd name="connsiteX6" fmla="*/ 1012752 w 2915910"/>
                              <a:gd name="connsiteY6" fmla="*/ 39025 h 816600"/>
                              <a:gd name="connsiteX7" fmla="*/ 1258136 w 2915910"/>
                              <a:gd name="connsiteY7" fmla="*/ 11286 h 816600"/>
                              <a:gd name="connsiteX8" fmla="*/ 1446440 w 2915910"/>
                              <a:gd name="connsiteY8" fmla="*/ 160411 h 816600"/>
                              <a:gd name="connsiteX9" fmla="*/ 1505053 w 2915910"/>
                              <a:gd name="connsiteY9" fmla="*/ 345104 h 816600"/>
                              <a:gd name="connsiteX10" fmla="*/ 1544105 w 2915910"/>
                              <a:gd name="connsiteY10" fmla="*/ 300812 h 816600"/>
                              <a:gd name="connsiteX11" fmla="*/ 1611257 w 2915910"/>
                              <a:gd name="connsiteY11" fmla="*/ 269380 h 816600"/>
                              <a:gd name="connsiteX12" fmla="*/ 1743178 w 2915910"/>
                              <a:gd name="connsiteY12" fmla="*/ 307480 h 816600"/>
                              <a:gd name="connsiteX13" fmla="*/ 1981303 w 2915910"/>
                              <a:gd name="connsiteY13" fmla="*/ 418446 h 816600"/>
                              <a:gd name="connsiteX14" fmla="*/ 2305153 w 2915910"/>
                              <a:gd name="connsiteY14" fmla="*/ 574656 h 816600"/>
                              <a:gd name="connsiteX15" fmla="*/ 2735683 w 2915910"/>
                              <a:gd name="connsiteY15" fmla="*/ 727056 h 816600"/>
                              <a:gd name="connsiteX16" fmla="*/ 2915910 w 2915910"/>
                              <a:gd name="connsiteY16" fmla="*/ 768243 h 816600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  <a:cxn ang="0">
                                <a:pos x="connsiteX11" y="connsiteY11"/>
                              </a:cxn>
                              <a:cxn ang="0">
                                <a:pos x="connsiteX12" y="connsiteY12"/>
                              </a:cxn>
                              <a:cxn ang="0">
                                <a:pos x="connsiteX13" y="connsiteY13"/>
                              </a:cxn>
                              <a:cxn ang="0">
                                <a:pos x="connsiteX14" y="connsiteY14"/>
                              </a:cxn>
                              <a:cxn ang="0">
                                <a:pos x="connsiteX15" y="connsiteY15"/>
                              </a:cxn>
                              <a:cxn ang="0">
                                <a:pos x="connsiteX16" y="connsiteY16"/>
                              </a:cxn>
                            </a:cxnLst>
                            <a:rect l="l" t="t" r="r" b="b"/>
                            <a:pathLst>
                              <a:path w="2915910" h="816600">
                                <a:moveTo>
                                  <a:pt x="0" y="728497"/>
                                </a:moveTo>
                                <a:cubicBezTo>
                                  <a:pt x="75287" y="738186"/>
                                  <a:pt x="236465" y="766507"/>
                                  <a:pt x="317762" y="778967"/>
                                </a:cubicBezTo>
                                <a:cubicBezTo>
                                  <a:pt x="399059" y="791427"/>
                                  <a:pt x="424521" y="796985"/>
                                  <a:pt x="487783" y="803256"/>
                                </a:cubicBezTo>
                                <a:cubicBezTo>
                                  <a:pt x="551045" y="809527"/>
                                  <a:pt x="688919" y="815956"/>
                                  <a:pt x="697333" y="816591"/>
                                </a:cubicBezTo>
                                <a:cubicBezTo>
                                  <a:pt x="705747" y="817226"/>
                                  <a:pt x="699649" y="784659"/>
                                  <a:pt x="724003" y="692766"/>
                                </a:cubicBezTo>
                                <a:cubicBezTo>
                                  <a:pt x="748357" y="600873"/>
                                  <a:pt x="795335" y="374191"/>
                                  <a:pt x="843460" y="265234"/>
                                </a:cubicBezTo>
                                <a:cubicBezTo>
                                  <a:pt x="891585" y="156277"/>
                                  <a:pt x="943639" y="81350"/>
                                  <a:pt x="1012752" y="39025"/>
                                </a:cubicBezTo>
                                <a:cubicBezTo>
                                  <a:pt x="1081865" y="-3300"/>
                                  <a:pt x="1185855" y="-8945"/>
                                  <a:pt x="1258136" y="11286"/>
                                </a:cubicBezTo>
                                <a:cubicBezTo>
                                  <a:pt x="1330417" y="31517"/>
                                  <a:pt x="1405287" y="104775"/>
                                  <a:pt x="1446440" y="160411"/>
                                </a:cubicBezTo>
                                <a:cubicBezTo>
                                  <a:pt x="1487593" y="216047"/>
                                  <a:pt x="1488776" y="321704"/>
                                  <a:pt x="1505053" y="345104"/>
                                </a:cubicBezTo>
                                <a:cubicBezTo>
                                  <a:pt x="1521330" y="368504"/>
                                  <a:pt x="1526404" y="313433"/>
                                  <a:pt x="1544105" y="300812"/>
                                </a:cubicBezTo>
                                <a:cubicBezTo>
                                  <a:pt x="1561806" y="288191"/>
                                  <a:pt x="1578078" y="268269"/>
                                  <a:pt x="1611257" y="269380"/>
                                </a:cubicBezTo>
                                <a:cubicBezTo>
                                  <a:pt x="1644436" y="270491"/>
                                  <a:pt x="1681504" y="282636"/>
                                  <a:pt x="1743178" y="307480"/>
                                </a:cubicBezTo>
                                <a:cubicBezTo>
                                  <a:pt x="1804852" y="332324"/>
                                  <a:pt x="1887641" y="373917"/>
                                  <a:pt x="1981303" y="418446"/>
                                </a:cubicBezTo>
                                <a:cubicBezTo>
                                  <a:pt x="2074966" y="462975"/>
                                  <a:pt x="2179423" y="523221"/>
                                  <a:pt x="2305153" y="574656"/>
                                </a:cubicBezTo>
                                <a:cubicBezTo>
                                  <a:pt x="2430883" y="626091"/>
                                  <a:pt x="2633890" y="694792"/>
                                  <a:pt x="2735683" y="727056"/>
                                </a:cubicBezTo>
                                <a:cubicBezTo>
                                  <a:pt x="2837476" y="759320"/>
                                  <a:pt x="2893050" y="767608"/>
                                  <a:pt x="2915910" y="768243"/>
                                </a:cubicBezTo>
                              </a:path>
                            </a:pathLst>
                          </a:custGeom>
                          <a:ln w="38100">
                            <a:solidFill>
                              <a:srgbClr val="FF0000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cs-CZ" sz="1143"/>
                          </a:p>
                        </p:txBody>
                      </p:sp>
                      <p:sp>
                        <p:nvSpPr>
                          <p:cNvPr id="29" name="Volný tvar 28"/>
                          <p:cNvSpPr/>
                          <p:nvPr/>
                        </p:nvSpPr>
                        <p:spPr>
                          <a:xfrm>
                            <a:off x="4821615" y="4592996"/>
                            <a:ext cx="2921794" cy="807513"/>
                          </a:xfrm>
                          <a:custGeom>
                            <a:avLst/>
                            <a:gdLst>
                              <a:gd name="connsiteX0" fmla="*/ 0 w 2957513"/>
                              <a:gd name="connsiteY0" fmla="*/ 559861 h 807513"/>
                              <a:gd name="connsiteX1" fmla="*/ 69056 w 2957513"/>
                              <a:gd name="connsiteY1" fmla="*/ 562242 h 807513"/>
                              <a:gd name="connsiteX2" fmla="*/ 97631 w 2957513"/>
                              <a:gd name="connsiteY2" fmla="*/ 519379 h 807513"/>
                              <a:gd name="connsiteX3" fmla="*/ 164306 w 2957513"/>
                              <a:gd name="connsiteY3" fmla="*/ 490804 h 807513"/>
                              <a:gd name="connsiteX4" fmla="*/ 233363 w 2957513"/>
                              <a:gd name="connsiteY4" fmla="*/ 559861 h 807513"/>
                              <a:gd name="connsiteX5" fmla="*/ 280988 w 2957513"/>
                              <a:gd name="connsiteY5" fmla="*/ 564623 h 807513"/>
                              <a:gd name="connsiteX6" fmla="*/ 383381 w 2957513"/>
                              <a:gd name="connsiteY6" fmla="*/ 555098 h 807513"/>
                              <a:gd name="connsiteX7" fmla="*/ 395288 w 2957513"/>
                              <a:gd name="connsiteY7" fmla="*/ 555098 h 807513"/>
                              <a:gd name="connsiteX8" fmla="*/ 459581 w 2957513"/>
                              <a:gd name="connsiteY8" fmla="*/ 619392 h 807513"/>
                              <a:gd name="connsiteX9" fmla="*/ 466725 w 2957513"/>
                              <a:gd name="connsiteY9" fmla="*/ 526523 h 807513"/>
                              <a:gd name="connsiteX10" fmla="*/ 497681 w 2957513"/>
                              <a:gd name="connsiteY10" fmla="*/ 159811 h 807513"/>
                              <a:gd name="connsiteX11" fmla="*/ 516731 w 2957513"/>
                              <a:gd name="connsiteY11" fmla="*/ 5029 h 807513"/>
                              <a:gd name="connsiteX12" fmla="*/ 526256 w 2957513"/>
                              <a:gd name="connsiteY12" fmla="*/ 83611 h 807513"/>
                              <a:gd name="connsiteX13" fmla="*/ 557213 w 2957513"/>
                              <a:gd name="connsiteY13" fmla="*/ 514617 h 807513"/>
                              <a:gd name="connsiteX14" fmla="*/ 566738 w 2957513"/>
                              <a:gd name="connsiteY14" fmla="*/ 714642 h 807513"/>
                              <a:gd name="connsiteX15" fmla="*/ 573881 w 2957513"/>
                              <a:gd name="connsiteY15" fmla="*/ 807511 h 807513"/>
                              <a:gd name="connsiteX16" fmla="*/ 583406 w 2957513"/>
                              <a:gd name="connsiteY16" fmla="*/ 717023 h 807513"/>
                              <a:gd name="connsiteX17" fmla="*/ 602456 w 2957513"/>
                              <a:gd name="connsiteY17" fmla="*/ 574148 h 807513"/>
                              <a:gd name="connsiteX18" fmla="*/ 654844 w 2957513"/>
                              <a:gd name="connsiteY18" fmla="*/ 564623 h 807513"/>
                              <a:gd name="connsiteX19" fmla="*/ 862013 w 2957513"/>
                              <a:gd name="connsiteY19" fmla="*/ 559861 h 807513"/>
                              <a:gd name="connsiteX20" fmla="*/ 1035844 w 2957513"/>
                              <a:gd name="connsiteY20" fmla="*/ 559861 h 807513"/>
                              <a:gd name="connsiteX21" fmla="*/ 1226344 w 2957513"/>
                              <a:gd name="connsiteY21" fmla="*/ 452704 h 807513"/>
                              <a:gd name="connsiteX22" fmla="*/ 1393031 w 2957513"/>
                              <a:gd name="connsiteY22" fmla="*/ 500329 h 807513"/>
                              <a:gd name="connsiteX23" fmla="*/ 1464469 w 2957513"/>
                              <a:gd name="connsiteY23" fmla="*/ 557479 h 807513"/>
                              <a:gd name="connsiteX24" fmla="*/ 1712119 w 2957513"/>
                              <a:gd name="connsiteY24" fmla="*/ 559861 h 807513"/>
                              <a:gd name="connsiteX25" fmla="*/ 2428875 w 2957513"/>
                              <a:gd name="connsiteY25" fmla="*/ 552717 h 807513"/>
                              <a:gd name="connsiteX26" fmla="*/ 2719388 w 2957513"/>
                              <a:gd name="connsiteY26" fmla="*/ 550336 h 807513"/>
                              <a:gd name="connsiteX27" fmla="*/ 2778919 w 2957513"/>
                              <a:gd name="connsiteY27" fmla="*/ 488423 h 807513"/>
                              <a:gd name="connsiteX28" fmla="*/ 2883694 w 2957513"/>
                              <a:gd name="connsiteY28" fmla="*/ 471754 h 807513"/>
                              <a:gd name="connsiteX29" fmla="*/ 2957513 w 2957513"/>
                              <a:gd name="connsiteY29" fmla="*/ 562242 h 807513"/>
                              <a:gd name="connsiteX0" fmla="*/ 0 w 2957513"/>
                              <a:gd name="connsiteY0" fmla="*/ 559861 h 807513"/>
                              <a:gd name="connsiteX1" fmla="*/ 69056 w 2957513"/>
                              <a:gd name="connsiteY1" fmla="*/ 562242 h 807513"/>
                              <a:gd name="connsiteX2" fmla="*/ 114300 w 2957513"/>
                              <a:gd name="connsiteY2" fmla="*/ 516998 h 807513"/>
                              <a:gd name="connsiteX3" fmla="*/ 164306 w 2957513"/>
                              <a:gd name="connsiteY3" fmla="*/ 490804 h 807513"/>
                              <a:gd name="connsiteX4" fmla="*/ 233363 w 2957513"/>
                              <a:gd name="connsiteY4" fmla="*/ 559861 h 807513"/>
                              <a:gd name="connsiteX5" fmla="*/ 280988 w 2957513"/>
                              <a:gd name="connsiteY5" fmla="*/ 564623 h 807513"/>
                              <a:gd name="connsiteX6" fmla="*/ 383381 w 2957513"/>
                              <a:gd name="connsiteY6" fmla="*/ 555098 h 807513"/>
                              <a:gd name="connsiteX7" fmla="*/ 395288 w 2957513"/>
                              <a:gd name="connsiteY7" fmla="*/ 555098 h 807513"/>
                              <a:gd name="connsiteX8" fmla="*/ 459581 w 2957513"/>
                              <a:gd name="connsiteY8" fmla="*/ 619392 h 807513"/>
                              <a:gd name="connsiteX9" fmla="*/ 466725 w 2957513"/>
                              <a:gd name="connsiteY9" fmla="*/ 526523 h 807513"/>
                              <a:gd name="connsiteX10" fmla="*/ 497681 w 2957513"/>
                              <a:gd name="connsiteY10" fmla="*/ 159811 h 807513"/>
                              <a:gd name="connsiteX11" fmla="*/ 516731 w 2957513"/>
                              <a:gd name="connsiteY11" fmla="*/ 5029 h 807513"/>
                              <a:gd name="connsiteX12" fmla="*/ 526256 w 2957513"/>
                              <a:gd name="connsiteY12" fmla="*/ 83611 h 807513"/>
                              <a:gd name="connsiteX13" fmla="*/ 557213 w 2957513"/>
                              <a:gd name="connsiteY13" fmla="*/ 514617 h 807513"/>
                              <a:gd name="connsiteX14" fmla="*/ 566738 w 2957513"/>
                              <a:gd name="connsiteY14" fmla="*/ 714642 h 807513"/>
                              <a:gd name="connsiteX15" fmla="*/ 573881 w 2957513"/>
                              <a:gd name="connsiteY15" fmla="*/ 807511 h 807513"/>
                              <a:gd name="connsiteX16" fmla="*/ 583406 w 2957513"/>
                              <a:gd name="connsiteY16" fmla="*/ 717023 h 807513"/>
                              <a:gd name="connsiteX17" fmla="*/ 602456 w 2957513"/>
                              <a:gd name="connsiteY17" fmla="*/ 574148 h 807513"/>
                              <a:gd name="connsiteX18" fmla="*/ 654844 w 2957513"/>
                              <a:gd name="connsiteY18" fmla="*/ 564623 h 807513"/>
                              <a:gd name="connsiteX19" fmla="*/ 862013 w 2957513"/>
                              <a:gd name="connsiteY19" fmla="*/ 559861 h 807513"/>
                              <a:gd name="connsiteX20" fmla="*/ 1035844 w 2957513"/>
                              <a:gd name="connsiteY20" fmla="*/ 559861 h 807513"/>
                              <a:gd name="connsiteX21" fmla="*/ 1226344 w 2957513"/>
                              <a:gd name="connsiteY21" fmla="*/ 452704 h 807513"/>
                              <a:gd name="connsiteX22" fmla="*/ 1393031 w 2957513"/>
                              <a:gd name="connsiteY22" fmla="*/ 500329 h 807513"/>
                              <a:gd name="connsiteX23" fmla="*/ 1464469 w 2957513"/>
                              <a:gd name="connsiteY23" fmla="*/ 557479 h 807513"/>
                              <a:gd name="connsiteX24" fmla="*/ 1712119 w 2957513"/>
                              <a:gd name="connsiteY24" fmla="*/ 559861 h 807513"/>
                              <a:gd name="connsiteX25" fmla="*/ 2428875 w 2957513"/>
                              <a:gd name="connsiteY25" fmla="*/ 552717 h 807513"/>
                              <a:gd name="connsiteX26" fmla="*/ 2719388 w 2957513"/>
                              <a:gd name="connsiteY26" fmla="*/ 550336 h 807513"/>
                              <a:gd name="connsiteX27" fmla="*/ 2778919 w 2957513"/>
                              <a:gd name="connsiteY27" fmla="*/ 488423 h 807513"/>
                              <a:gd name="connsiteX28" fmla="*/ 2883694 w 2957513"/>
                              <a:gd name="connsiteY28" fmla="*/ 471754 h 807513"/>
                              <a:gd name="connsiteX29" fmla="*/ 2957513 w 2957513"/>
                              <a:gd name="connsiteY29" fmla="*/ 562242 h 807513"/>
                              <a:gd name="connsiteX0" fmla="*/ 0 w 2957513"/>
                              <a:gd name="connsiteY0" fmla="*/ 559861 h 807513"/>
                              <a:gd name="connsiteX1" fmla="*/ 69056 w 2957513"/>
                              <a:gd name="connsiteY1" fmla="*/ 562242 h 807513"/>
                              <a:gd name="connsiteX2" fmla="*/ 114300 w 2957513"/>
                              <a:gd name="connsiteY2" fmla="*/ 516998 h 807513"/>
                              <a:gd name="connsiteX3" fmla="*/ 171449 w 2957513"/>
                              <a:gd name="connsiteY3" fmla="*/ 505091 h 807513"/>
                              <a:gd name="connsiteX4" fmla="*/ 233363 w 2957513"/>
                              <a:gd name="connsiteY4" fmla="*/ 559861 h 807513"/>
                              <a:gd name="connsiteX5" fmla="*/ 280988 w 2957513"/>
                              <a:gd name="connsiteY5" fmla="*/ 564623 h 807513"/>
                              <a:gd name="connsiteX6" fmla="*/ 383381 w 2957513"/>
                              <a:gd name="connsiteY6" fmla="*/ 555098 h 807513"/>
                              <a:gd name="connsiteX7" fmla="*/ 395288 w 2957513"/>
                              <a:gd name="connsiteY7" fmla="*/ 555098 h 807513"/>
                              <a:gd name="connsiteX8" fmla="*/ 459581 w 2957513"/>
                              <a:gd name="connsiteY8" fmla="*/ 619392 h 807513"/>
                              <a:gd name="connsiteX9" fmla="*/ 466725 w 2957513"/>
                              <a:gd name="connsiteY9" fmla="*/ 526523 h 807513"/>
                              <a:gd name="connsiteX10" fmla="*/ 497681 w 2957513"/>
                              <a:gd name="connsiteY10" fmla="*/ 159811 h 807513"/>
                              <a:gd name="connsiteX11" fmla="*/ 516731 w 2957513"/>
                              <a:gd name="connsiteY11" fmla="*/ 5029 h 807513"/>
                              <a:gd name="connsiteX12" fmla="*/ 526256 w 2957513"/>
                              <a:gd name="connsiteY12" fmla="*/ 83611 h 807513"/>
                              <a:gd name="connsiteX13" fmla="*/ 557213 w 2957513"/>
                              <a:gd name="connsiteY13" fmla="*/ 514617 h 807513"/>
                              <a:gd name="connsiteX14" fmla="*/ 566738 w 2957513"/>
                              <a:gd name="connsiteY14" fmla="*/ 714642 h 807513"/>
                              <a:gd name="connsiteX15" fmla="*/ 573881 w 2957513"/>
                              <a:gd name="connsiteY15" fmla="*/ 807511 h 807513"/>
                              <a:gd name="connsiteX16" fmla="*/ 583406 w 2957513"/>
                              <a:gd name="connsiteY16" fmla="*/ 717023 h 807513"/>
                              <a:gd name="connsiteX17" fmla="*/ 602456 w 2957513"/>
                              <a:gd name="connsiteY17" fmla="*/ 574148 h 807513"/>
                              <a:gd name="connsiteX18" fmla="*/ 654844 w 2957513"/>
                              <a:gd name="connsiteY18" fmla="*/ 564623 h 807513"/>
                              <a:gd name="connsiteX19" fmla="*/ 862013 w 2957513"/>
                              <a:gd name="connsiteY19" fmla="*/ 559861 h 807513"/>
                              <a:gd name="connsiteX20" fmla="*/ 1035844 w 2957513"/>
                              <a:gd name="connsiteY20" fmla="*/ 559861 h 807513"/>
                              <a:gd name="connsiteX21" fmla="*/ 1226344 w 2957513"/>
                              <a:gd name="connsiteY21" fmla="*/ 452704 h 807513"/>
                              <a:gd name="connsiteX22" fmla="*/ 1393031 w 2957513"/>
                              <a:gd name="connsiteY22" fmla="*/ 500329 h 807513"/>
                              <a:gd name="connsiteX23" fmla="*/ 1464469 w 2957513"/>
                              <a:gd name="connsiteY23" fmla="*/ 557479 h 807513"/>
                              <a:gd name="connsiteX24" fmla="*/ 1712119 w 2957513"/>
                              <a:gd name="connsiteY24" fmla="*/ 559861 h 807513"/>
                              <a:gd name="connsiteX25" fmla="*/ 2428875 w 2957513"/>
                              <a:gd name="connsiteY25" fmla="*/ 552717 h 807513"/>
                              <a:gd name="connsiteX26" fmla="*/ 2719388 w 2957513"/>
                              <a:gd name="connsiteY26" fmla="*/ 550336 h 807513"/>
                              <a:gd name="connsiteX27" fmla="*/ 2778919 w 2957513"/>
                              <a:gd name="connsiteY27" fmla="*/ 488423 h 807513"/>
                              <a:gd name="connsiteX28" fmla="*/ 2883694 w 2957513"/>
                              <a:gd name="connsiteY28" fmla="*/ 471754 h 807513"/>
                              <a:gd name="connsiteX29" fmla="*/ 2957513 w 2957513"/>
                              <a:gd name="connsiteY29" fmla="*/ 562242 h 807513"/>
                              <a:gd name="connsiteX0" fmla="*/ 0 w 2957513"/>
                              <a:gd name="connsiteY0" fmla="*/ 569386 h 807513"/>
                              <a:gd name="connsiteX1" fmla="*/ 69056 w 2957513"/>
                              <a:gd name="connsiteY1" fmla="*/ 562242 h 807513"/>
                              <a:gd name="connsiteX2" fmla="*/ 114300 w 2957513"/>
                              <a:gd name="connsiteY2" fmla="*/ 516998 h 807513"/>
                              <a:gd name="connsiteX3" fmla="*/ 171449 w 2957513"/>
                              <a:gd name="connsiteY3" fmla="*/ 505091 h 807513"/>
                              <a:gd name="connsiteX4" fmla="*/ 233363 w 2957513"/>
                              <a:gd name="connsiteY4" fmla="*/ 559861 h 807513"/>
                              <a:gd name="connsiteX5" fmla="*/ 280988 w 2957513"/>
                              <a:gd name="connsiteY5" fmla="*/ 564623 h 807513"/>
                              <a:gd name="connsiteX6" fmla="*/ 383381 w 2957513"/>
                              <a:gd name="connsiteY6" fmla="*/ 555098 h 807513"/>
                              <a:gd name="connsiteX7" fmla="*/ 395288 w 2957513"/>
                              <a:gd name="connsiteY7" fmla="*/ 555098 h 807513"/>
                              <a:gd name="connsiteX8" fmla="*/ 459581 w 2957513"/>
                              <a:gd name="connsiteY8" fmla="*/ 619392 h 807513"/>
                              <a:gd name="connsiteX9" fmla="*/ 466725 w 2957513"/>
                              <a:gd name="connsiteY9" fmla="*/ 526523 h 807513"/>
                              <a:gd name="connsiteX10" fmla="*/ 497681 w 2957513"/>
                              <a:gd name="connsiteY10" fmla="*/ 159811 h 807513"/>
                              <a:gd name="connsiteX11" fmla="*/ 516731 w 2957513"/>
                              <a:gd name="connsiteY11" fmla="*/ 5029 h 807513"/>
                              <a:gd name="connsiteX12" fmla="*/ 526256 w 2957513"/>
                              <a:gd name="connsiteY12" fmla="*/ 83611 h 807513"/>
                              <a:gd name="connsiteX13" fmla="*/ 557213 w 2957513"/>
                              <a:gd name="connsiteY13" fmla="*/ 514617 h 807513"/>
                              <a:gd name="connsiteX14" fmla="*/ 566738 w 2957513"/>
                              <a:gd name="connsiteY14" fmla="*/ 714642 h 807513"/>
                              <a:gd name="connsiteX15" fmla="*/ 573881 w 2957513"/>
                              <a:gd name="connsiteY15" fmla="*/ 807511 h 807513"/>
                              <a:gd name="connsiteX16" fmla="*/ 583406 w 2957513"/>
                              <a:gd name="connsiteY16" fmla="*/ 717023 h 807513"/>
                              <a:gd name="connsiteX17" fmla="*/ 602456 w 2957513"/>
                              <a:gd name="connsiteY17" fmla="*/ 574148 h 807513"/>
                              <a:gd name="connsiteX18" fmla="*/ 654844 w 2957513"/>
                              <a:gd name="connsiteY18" fmla="*/ 564623 h 807513"/>
                              <a:gd name="connsiteX19" fmla="*/ 862013 w 2957513"/>
                              <a:gd name="connsiteY19" fmla="*/ 559861 h 807513"/>
                              <a:gd name="connsiteX20" fmla="*/ 1035844 w 2957513"/>
                              <a:gd name="connsiteY20" fmla="*/ 559861 h 807513"/>
                              <a:gd name="connsiteX21" fmla="*/ 1226344 w 2957513"/>
                              <a:gd name="connsiteY21" fmla="*/ 452704 h 807513"/>
                              <a:gd name="connsiteX22" fmla="*/ 1393031 w 2957513"/>
                              <a:gd name="connsiteY22" fmla="*/ 500329 h 807513"/>
                              <a:gd name="connsiteX23" fmla="*/ 1464469 w 2957513"/>
                              <a:gd name="connsiteY23" fmla="*/ 557479 h 807513"/>
                              <a:gd name="connsiteX24" fmla="*/ 1712119 w 2957513"/>
                              <a:gd name="connsiteY24" fmla="*/ 559861 h 807513"/>
                              <a:gd name="connsiteX25" fmla="*/ 2428875 w 2957513"/>
                              <a:gd name="connsiteY25" fmla="*/ 552717 h 807513"/>
                              <a:gd name="connsiteX26" fmla="*/ 2719388 w 2957513"/>
                              <a:gd name="connsiteY26" fmla="*/ 550336 h 807513"/>
                              <a:gd name="connsiteX27" fmla="*/ 2778919 w 2957513"/>
                              <a:gd name="connsiteY27" fmla="*/ 488423 h 807513"/>
                              <a:gd name="connsiteX28" fmla="*/ 2883694 w 2957513"/>
                              <a:gd name="connsiteY28" fmla="*/ 471754 h 807513"/>
                              <a:gd name="connsiteX29" fmla="*/ 2957513 w 2957513"/>
                              <a:gd name="connsiteY29" fmla="*/ 562242 h 807513"/>
                              <a:gd name="connsiteX0" fmla="*/ 0 w 2955132"/>
                              <a:gd name="connsiteY0" fmla="*/ 555099 h 807513"/>
                              <a:gd name="connsiteX1" fmla="*/ 66675 w 2955132"/>
                              <a:gd name="connsiteY1" fmla="*/ 562242 h 807513"/>
                              <a:gd name="connsiteX2" fmla="*/ 111919 w 2955132"/>
                              <a:gd name="connsiteY2" fmla="*/ 516998 h 807513"/>
                              <a:gd name="connsiteX3" fmla="*/ 169068 w 2955132"/>
                              <a:gd name="connsiteY3" fmla="*/ 505091 h 807513"/>
                              <a:gd name="connsiteX4" fmla="*/ 230982 w 2955132"/>
                              <a:gd name="connsiteY4" fmla="*/ 559861 h 807513"/>
                              <a:gd name="connsiteX5" fmla="*/ 278607 w 2955132"/>
                              <a:gd name="connsiteY5" fmla="*/ 564623 h 807513"/>
                              <a:gd name="connsiteX6" fmla="*/ 381000 w 2955132"/>
                              <a:gd name="connsiteY6" fmla="*/ 555098 h 807513"/>
                              <a:gd name="connsiteX7" fmla="*/ 392907 w 2955132"/>
                              <a:gd name="connsiteY7" fmla="*/ 555098 h 807513"/>
                              <a:gd name="connsiteX8" fmla="*/ 457200 w 2955132"/>
                              <a:gd name="connsiteY8" fmla="*/ 619392 h 807513"/>
                              <a:gd name="connsiteX9" fmla="*/ 464344 w 2955132"/>
                              <a:gd name="connsiteY9" fmla="*/ 526523 h 807513"/>
                              <a:gd name="connsiteX10" fmla="*/ 495300 w 2955132"/>
                              <a:gd name="connsiteY10" fmla="*/ 159811 h 807513"/>
                              <a:gd name="connsiteX11" fmla="*/ 514350 w 2955132"/>
                              <a:gd name="connsiteY11" fmla="*/ 5029 h 807513"/>
                              <a:gd name="connsiteX12" fmla="*/ 523875 w 2955132"/>
                              <a:gd name="connsiteY12" fmla="*/ 83611 h 807513"/>
                              <a:gd name="connsiteX13" fmla="*/ 554832 w 2955132"/>
                              <a:gd name="connsiteY13" fmla="*/ 514617 h 807513"/>
                              <a:gd name="connsiteX14" fmla="*/ 564357 w 2955132"/>
                              <a:gd name="connsiteY14" fmla="*/ 714642 h 807513"/>
                              <a:gd name="connsiteX15" fmla="*/ 571500 w 2955132"/>
                              <a:gd name="connsiteY15" fmla="*/ 807511 h 807513"/>
                              <a:gd name="connsiteX16" fmla="*/ 581025 w 2955132"/>
                              <a:gd name="connsiteY16" fmla="*/ 717023 h 807513"/>
                              <a:gd name="connsiteX17" fmla="*/ 600075 w 2955132"/>
                              <a:gd name="connsiteY17" fmla="*/ 574148 h 807513"/>
                              <a:gd name="connsiteX18" fmla="*/ 652463 w 2955132"/>
                              <a:gd name="connsiteY18" fmla="*/ 564623 h 807513"/>
                              <a:gd name="connsiteX19" fmla="*/ 859632 w 2955132"/>
                              <a:gd name="connsiteY19" fmla="*/ 559861 h 807513"/>
                              <a:gd name="connsiteX20" fmla="*/ 1033463 w 2955132"/>
                              <a:gd name="connsiteY20" fmla="*/ 559861 h 807513"/>
                              <a:gd name="connsiteX21" fmla="*/ 1223963 w 2955132"/>
                              <a:gd name="connsiteY21" fmla="*/ 452704 h 807513"/>
                              <a:gd name="connsiteX22" fmla="*/ 1390650 w 2955132"/>
                              <a:gd name="connsiteY22" fmla="*/ 500329 h 807513"/>
                              <a:gd name="connsiteX23" fmla="*/ 1462088 w 2955132"/>
                              <a:gd name="connsiteY23" fmla="*/ 557479 h 807513"/>
                              <a:gd name="connsiteX24" fmla="*/ 1709738 w 2955132"/>
                              <a:gd name="connsiteY24" fmla="*/ 559861 h 807513"/>
                              <a:gd name="connsiteX25" fmla="*/ 2426494 w 2955132"/>
                              <a:gd name="connsiteY25" fmla="*/ 552717 h 807513"/>
                              <a:gd name="connsiteX26" fmla="*/ 2717007 w 2955132"/>
                              <a:gd name="connsiteY26" fmla="*/ 550336 h 807513"/>
                              <a:gd name="connsiteX27" fmla="*/ 2776538 w 2955132"/>
                              <a:gd name="connsiteY27" fmla="*/ 488423 h 807513"/>
                              <a:gd name="connsiteX28" fmla="*/ 2881313 w 2955132"/>
                              <a:gd name="connsiteY28" fmla="*/ 471754 h 807513"/>
                              <a:gd name="connsiteX29" fmla="*/ 2955132 w 2955132"/>
                              <a:gd name="connsiteY29" fmla="*/ 562242 h 807513"/>
                              <a:gd name="connsiteX0" fmla="*/ 0 w 2955132"/>
                              <a:gd name="connsiteY0" fmla="*/ 555099 h 807513"/>
                              <a:gd name="connsiteX1" fmla="*/ 66675 w 2955132"/>
                              <a:gd name="connsiteY1" fmla="*/ 562242 h 807513"/>
                              <a:gd name="connsiteX2" fmla="*/ 111919 w 2955132"/>
                              <a:gd name="connsiteY2" fmla="*/ 516998 h 807513"/>
                              <a:gd name="connsiteX3" fmla="*/ 169068 w 2955132"/>
                              <a:gd name="connsiteY3" fmla="*/ 505091 h 807513"/>
                              <a:gd name="connsiteX4" fmla="*/ 230982 w 2955132"/>
                              <a:gd name="connsiteY4" fmla="*/ 559861 h 807513"/>
                              <a:gd name="connsiteX5" fmla="*/ 278607 w 2955132"/>
                              <a:gd name="connsiteY5" fmla="*/ 564623 h 807513"/>
                              <a:gd name="connsiteX6" fmla="*/ 381000 w 2955132"/>
                              <a:gd name="connsiteY6" fmla="*/ 555098 h 807513"/>
                              <a:gd name="connsiteX7" fmla="*/ 392907 w 2955132"/>
                              <a:gd name="connsiteY7" fmla="*/ 555098 h 807513"/>
                              <a:gd name="connsiteX8" fmla="*/ 457200 w 2955132"/>
                              <a:gd name="connsiteY8" fmla="*/ 619392 h 807513"/>
                              <a:gd name="connsiteX9" fmla="*/ 464344 w 2955132"/>
                              <a:gd name="connsiteY9" fmla="*/ 526523 h 807513"/>
                              <a:gd name="connsiteX10" fmla="*/ 495300 w 2955132"/>
                              <a:gd name="connsiteY10" fmla="*/ 159811 h 807513"/>
                              <a:gd name="connsiteX11" fmla="*/ 514350 w 2955132"/>
                              <a:gd name="connsiteY11" fmla="*/ 5029 h 807513"/>
                              <a:gd name="connsiteX12" fmla="*/ 523875 w 2955132"/>
                              <a:gd name="connsiteY12" fmla="*/ 83611 h 807513"/>
                              <a:gd name="connsiteX13" fmla="*/ 554832 w 2955132"/>
                              <a:gd name="connsiteY13" fmla="*/ 514617 h 807513"/>
                              <a:gd name="connsiteX14" fmla="*/ 564357 w 2955132"/>
                              <a:gd name="connsiteY14" fmla="*/ 714642 h 807513"/>
                              <a:gd name="connsiteX15" fmla="*/ 571500 w 2955132"/>
                              <a:gd name="connsiteY15" fmla="*/ 807511 h 807513"/>
                              <a:gd name="connsiteX16" fmla="*/ 581025 w 2955132"/>
                              <a:gd name="connsiteY16" fmla="*/ 717023 h 807513"/>
                              <a:gd name="connsiteX17" fmla="*/ 600075 w 2955132"/>
                              <a:gd name="connsiteY17" fmla="*/ 574148 h 807513"/>
                              <a:gd name="connsiteX18" fmla="*/ 697707 w 2955132"/>
                              <a:gd name="connsiteY18" fmla="*/ 559860 h 807513"/>
                              <a:gd name="connsiteX19" fmla="*/ 859632 w 2955132"/>
                              <a:gd name="connsiteY19" fmla="*/ 559861 h 807513"/>
                              <a:gd name="connsiteX20" fmla="*/ 1033463 w 2955132"/>
                              <a:gd name="connsiteY20" fmla="*/ 559861 h 807513"/>
                              <a:gd name="connsiteX21" fmla="*/ 1223963 w 2955132"/>
                              <a:gd name="connsiteY21" fmla="*/ 452704 h 807513"/>
                              <a:gd name="connsiteX22" fmla="*/ 1390650 w 2955132"/>
                              <a:gd name="connsiteY22" fmla="*/ 500329 h 807513"/>
                              <a:gd name="connsiteX23" fmla="*/ 1462088 w 2955132"/>
                              <a:gd name="connsiteY23" fmla="*/ 557479 h 807513"/>
                              <a:gd name="connsiteX24" fmla="*/ 1709738 w 2955132"/>
                              <a:gd name="connsiteY24" fmla="*/ 559861 h 807513"/>
                              <a:gd name="connsiteX25" fmla="*/ 2426494 w 2955132"/>
                              <a:gd name="connsiteY25" fmla="*/ 552717 h 807513"/>
                              <a:gd name="connsiteX26" fmla="*/ 2717007 w 2955132"/>
                              <a:gd name="connsiteY26" fmla="*/ 550336 h 807513"/>
                              <a:gd name="connsiteX27" fmla="*/ 2776538 w 2955132"/>
                              <a:gd name="connsiteY27" fmla="*/ 488423 h 807513"/>
                              <a:gd name="connsiteX28" fmla="*/ 2881313 w 2955132"/>
                              <a:gd name="connsiteY28" fmla="*/ 471754 h 807513"/>
                              <a:gd name="connsiteX29" fmla="*/ 2955132 w 2955132"/>
                              <a:gd name="connsiteY29" fmla="*/ 562242 h 807513"/>
                              <a:gd name="connsiteX0" fmla="*/ 0 w 2955132"/>
                              <a:gd name="connsiteY0" fmla="*/ 555099 h 807513"/>
                              <a:gd name="connsiteX1" fmla="*/ 66675 w 2955132"/>
                              <a:gd name="connsiteY1" fmla="*/ 562242 h 807513"/>
                              <a:gd name="connsiteX2" fmla="*/ 111919 w 2955132"/>
                              <a:gd name="connsiteY2" fmla="*/ 516998 h 807513"/>
                              <a:gd name="connsiteX3" fmla="*/ 169068 w 2955132"/>
                              <a:gd name="connsiteY3" fmla="*/ 505091 h 807513"/>
                              <a:gd name="connsiteX4" fmla="*/ 230982 w 2955132"/>
                              <a:gd name="connsiteY4" fmla="*/ 559861 h 807513"/>
                              <a:gd name="connsiteX5" fmla="*/ 278607 w 2955132"/>
                              <a:gd name="connsiteY5" fmla="*/ 564623 h 807513"/>
                              <a:gd name="connsiteX6" fmla="*/ 381000 w 2955132"/>
                              <a:gd name="connsiteY6" fmla="*/ 555098 h 807513"/>
                              <a:gd name="connsiteX7" fmla="*/ 392907 w 2955132"/>
                              <a:gd name="connsiteY7" fmla="*/ 555098 h 807513"/>
                              <a:gd name="connsiteX8" fmla="*/ 457200 w 2955132"/>
                              <a:gd name="connsiteY8" fmla="*/ 619392 h 807513"/>
                              <a:gd name="connsiteX9" fmla="*/ 464344 w 2955132"/>
                              <a:gd name="connsiteY9" fmla="*/ 526523 h 807513"/>
                              <a:gd name="connsiteX10" fmla="*/ 495300 w 2955132"/>
                              <a:gd name="connsiteY10" fmla="*/ 159811 h 807513"/>
                              <a:gd name="connsiteX11" fmla="*/ 514350 w 2955132"/>
                              <a:gd name="connsiteY11" fmla="*/ 5029 h 807513"/>
                              <a:gd name="connsiteX12" fmla="*/ 523875 w 2955132"/>
                              <a:gd name="connsiteY12" fmla="*/ 83611 h 807513"/>
                              <a:gd name="connsiteX13" fmla="*/ 554832 w 2955132"/>
                              <a:gd name="connsiteY13" fmla="*/ 514617 h 807513"/>
                              <a:gd name="connsiteX14" fmla="*/ 564357 w 2955132"/>
                              <a:gd name="connsiteY14" fmla="*/ 714642 h 807513"/>
                              <a:gd name="connsiteX15" fmla="*/ 571500 w 2955132"/>
                              <a:gd name="connsiteY15" fmla="*/ 807511 h 807513"/>
                              <a:gd name="connsiteX16" fmla="*/ 581025 w 2955132"/>
                              <a:gd name="connsiteY16" fmla="*/ 717023 h 807513"/>
                              <a:gd name="connsiteX17" fmla="*/ 607219 w 2955132"/>
                              <a:gd name="connsiteY17" fmla="*/ 574148 h 807513"/>
                              <a:gd name="connsiteX18" fmla="*/ 697707 w 2955132"/>
                              <a:gd name="connsiteY18" fmla="*/ 559860 h 807513"/>
                              <a:gd name="connsiteX19" fmla="*/ 859632 w 2955132"/>
                              <a:gd name="connsiteY19" fmla="*/ 559861 h 807513"/>
                              <a:gd name="connsiteX20" fmla="*/ 1033463 w 2955132"/>
                              <a:gd name="connsiteY20" fmla="*/ 559861 h 807513"/>
                              <a:gd name="connsiteX21" fmla="*/ 1223963 w 2955132"/>
                              <a:gd name="connsiteY21" fmla="*/ 452704 h 807513"/>
                              <a:gd name="connsiteX22" fmla="*/ 1390650 w 2955132"/>
                              <a:gd name="connsiteY22" fmla="*/ 500329 h 807513"/>
                              <a:gd name="connsiteX23" fmla="*/ 1462088 w 2955132"/>
                              <a:gd name="connsiteY23" fmla="*/ 557479 h 807513"/>
                              <a:gd name="connsiteX24" fmla="*/ 1709738 w 2955132"/>
                              <a:gd name="connsiteY24" fmla="*/ 559861 h 807513"/>
                              <a:gd name="connsiteX25" fmla="*/ 2426494 w 2955132"/>
                              <a:gd name="connsiteY25" fmla="*/ 552717 h 807513"/>
                              <a:gd name="connsiteX26" fmla="*/ 2717007 w 2955132"/>
                              <a:gd name="connsiteY26" fmla="*/ 550336 h 807513"/>
                              <a:gd name="connsiteX27" fmla="*/ 2776538 w 2955132"/>
                              <a:gd name="connsiteY27" fmla="*/ 488423 h 807513"/>
                              <a:gd name="connsiteX28" fmla="*/ 2881313 w 2955132"/>
                              <a:gd name="connsiteY28" fmla="*/ 471754 h 807513"/>
                              <a:gd name="connsiteX29" fmla="*/ 2955132 w 2955132"/>
                              <a:gd name="connsiteY29" fmla="*/ 562242 h 807513"/>
                              <a:gd name="connsiteX0" fmla="*/ 0 w 2955132"/>
                              <a:gd name="connsiteY0" fmla="*/ 555099 h 807513"/>
                              <a:gd name="connsiteX1" fmla="*/ 66675 w 2955132"/>
                              <a:gd name="connsiteY1" fmla="*/ 562242 h 807513"/>
                              <a:gd name="connsiteX2" fmla="*/ 111919 w 2955132"/>
                              <a:gd name="connsiteY2" fmla="*/ 516998 h 807513"/>
                              <a:gd name="connsiteX3" fmla="*/ 169068 w 2955132"/>
                              <a:gd name="connsiteY3" fmla="*/ 505091 h 807513"/>
                              <a:gd name="connsiteX4" fmla="*/ 230982 w 2955132"/>
                              <a:gd name="connsiteY4" fmla="*/ 559861 h 807513"/>
                              <a:gd name="connsiteX5" fmla="*/ 278607 w 2955132"/>
                              <a:gd name="connsiteY5" fmla="*/ 564623 h 807513"/>
                              <a:gd name="connsiteX6" fmla="*/ 381000 w 2955132"/>
                              <a:gd name="connsiteY6" fmla="*/ 555098 h 807513"/>
                              <a:gd name="connsiteX7" fmla="*/ 392907 w 2955132"/>
                              <a:gd name="connsiteY7" fmla="*/ 555098 h 807513"/>
                              <a:gd name="connsiteX8" fmla="*/ 457200 w 2955132"/>
                              <a:gd name="connsiteY8" fmla="*/ 619392 h 807513"/>
                              <a:gd name="connsiteX9" fmla="*/ 464344 w 2955132"/>
                              <a:gd name="connsiteY9" fmla="*/ 526523 h 807513"/>
                              <a:gd name="connsiteX10" fmla="*/ 495300 w 2955132"/>
                              <a:gd name="connsiteY10" fmla="*/ 159811 h 807513"/>
                              <a:gd name="connsiteX11" fmla="*/ 514350 w 2955132"/>
                              <a:gd name="connsiteY11" fmla="*/ 5029 h 807513"/>
                              <a:gd name="connsiteX12" fmla="*/ 523875 w 2955132"/>
                              <a:gd name="connsiteY12" fmla="*/ 83611 h 807513"/>
                              <a:gd name="connsiteX13" fmla="*/ 554832 w 2955132"/>
                              <a:gd name="connsiteY13" fmla="*/ 514617 h 807513"/>
                              <a:gd name="connsiteX14" fmla="*/ 564357 w 2955132"/>
                              <a:gd name="connsiteY14" fmla="*/ 714642 h 807513"/>
                              <a:gd name="connsiteX15" fmla="*/ 571500 w 2955132"/>
                              <a:gd name="connsiteY15" fmla="*/ 807511 h 807513"/>
                              <a:gd name="connsiteX16" fmla="*/ 581025 w 2955132"/>
                              <a:gd name="connsiteY16" fmla="*/ 717023 h 807513"/>
                              <a:gd name="connsiteX17" fmla="*/ 595313 w 2955132"/>
                              <a:gd name="connsiteY17" fmla="*/ 569386 h 807513"/>
                              <a:gd name="connsiteX18" fmla="*/ 697707 w 2955132"/>
                              <a:gd name="connsiteY18" fmla="*/ 559860 h 807513"/>
                              <a:gd name="connsiteX19" fmla="*/ 859632 w 2955132"/>
                              <a:gd name="connsiteY19" fmla="*/ 559861 h 807513"/>
                              <a:gd name="connsiteX20" fmla="*/ 1033463 w 2955132"/>
                              <a:gd name="connsiteY20" fmla="*/ 559861 h 807513"/>
                              <a:gd name="connsiteX21" fmla="*/ 1223963 w 2955132"/>
                              <a:gd name="connsiteY21" fmla="*/ 452704 h 807513"/>
                              <a:gd name="connsiteX22" fmla="*/ 1390650 w 2955132"/>
                              <a:gd name="connsiteY22" fmla="*/ 500329 h 807513"/>
                              <a:gd name="connsiteX23" fmla="*/ 1462088 w 2955132"/>
                              <a:gd name="connsiteY23" fmla="*/ 557479 h 807513"/>
                              <a:gd name="connsiteX24" fmla="*/ 1709738 w 2955132"/>
                              <a:gd name="connsiteY24" fmla="*/ 559861 h 807513"/>
                              <a:gd name="connsiteX25" fmla="*/ 2426494 w 2955132"/>
                              <a:gd name="connsiteY25" fmla="*/ 552717 h 807513"/>
                              <a:gd name="connsiteX26" fmla="*/ 2717007 w 2955132"/>
                              <a:gd name="connsiteY26" fmla="*/ 550336 h 807513"/>
                              <a:gd name="connsiteX27" fmla="*/ 2776538 w 2955132"/>
                              <a:gd name="connsiteY27" fmla="*/ 488423 h 807513"/>
                              <a:gd name="connsiteX28" fmla="*/ 2881313 w 2955132"/>
                              <a:gd name="connsiteY28" fmla="*/ 471754 h 807513"/>
                              <a:gd name="connsiteX29" fmla="*/ 2955132 w 2955132"/>
                              <a:gd name="connsiteY29" fmla="*/ 562242 h 807513"/>
                              <a:gd name="connsiteX0" fmla="*/ 0 w 2955132"/>
                              <a:gd name="connsiteY0" fmla="*/ 555099 h 807513"/>
                              <a:gd name="connsiteX1" fmla="*/ 66675 w 2955132"/>
                              <a:gd name="connsiteY1" fmla="*/ 562242 h 807513"/>
                              <a:gd name="connsiteX2" fmla="*/ 111919 w 2955132"/>
                              <a:gd name="connsiteY2" fmla="*/ 516998 h 807513"/>
                              <a:gd name="connsiteX3" fmla="*/ 169068 w 2955132"/>
                              <a:gd name="connsiteY3" fmla="*/ 505091 h 807513"/>
                              <a:gd name="connsiteX4" fmla="*/ 230982 w 2955132"/>
                              <a:gd name="connsiteY4" fmla="*/ 559861 h 807513"/>
                              <a:gd name="connsiteX5" fmla="*/ 278607 w 2955132"/>
                              <a:gd name="connsiteY5" fmla="*/ 564623 h 807513"/>
                              <a:gd name="connsiteX6" fmla="*/ 381000 w 2955132"/>
                              <a:gd name="connsiteY6" fmla="*/ 555098 h 807513"/>
                              <a:gd name="connsiteX7" fmla="*/ 392907 w 2955132"/>
                              <a:gd name="connsiteY7" fmla="*/ 555098 h 807513"/>
                              <a:gd name="connsiteX8" fmla="*/ 457200 w 2955132"/>
                              <a:gd name="connsiteY8" fmla="*/ 619392 h 807513"/>
                              <a:gd name="connsiteX9" fmla="*/ 464344 w 2955132"/>
                              <a:gd name="connsiteY9" fmla="*/ 526523 h 807513"/>
                              <a:gd name="connsiteX10" fmla="*/ 495300 w 2955132"/>
                              <a:gd name="connsiteY10" fmla="*/ 159811 h 807513"/>
                              <a:gd name="connsiteX11" fmla="*/ 514350 w 2955132"/>
                              <a:gd name="connsiteY11" fmla="*/ 5029 h 807513"/>
                              <a:gd name="connsiteX12" fmla="*/ 523875 w 2955132"/>
                              <a:gd name="connsiteY12" fmla="*/ 83611 h 807513"/>
                              <a:gd name="connsiteX13" fmla="*/ 554832 w 2955132"/>
                              <a:gd name="connsiteY13" fmla="*/ 514617 h 807513"/>
                              <a:gd name="connsiteX14" fmla="*/ 564357 w 2955132"/>
                              <a:gd name="connsiteY14" fmla="*/ 714642 h 807513"/>
                              <a:gd name="connsiteX15" fmla="*/ 571500 w 2955132"/>
                              <a:gd name="connsiteY15" fmla="*/ 807511 h 807513"/>
                              <a:gd name="connsiteX16" fmla="*/ 581025 w 2955132"/>
                              <a:gd name="connsiteY16" fmla="*/ 717023 h 807513"/>
                              <a:gd name="connsiteX17" fmla="*/ 595313 w 2955132"/>
                              <a:gd name="connsiteY17" fmla="*/ 569386 h 807513"/>
                              <a:gd name="connsiteX18" fmla="*/ 697707 w 2955132"/>
                              <a:gd name="connsiteY18" fmla="*/ 559860 h 807513"/>
                              <a:gd name="connsiteX19" fmla="*/ 859632 w 2955132"/>
                              <a:gd name="connsiteY19" fmla="*/ 559861 h 807513"/>
                              <a:gd name="connsiteX20" fmla="*/ 1033463 w 2955132"/>
                              <a:gd name="connsiteY20" fmla="*/ 559861 h 807513"/>
                              <a:gd name="connsiteX21" fmla="*/ 1223963 w 2955132"/>
                              <a:gd name="connsiteY21" fmla="*/ 452704 h 807513"/>
                              <a:gd name="connsiteX22" fmla="*/ 1390650 w 2955132"/>
                              <a:gd name="connsiteY22" fmla="*/ 500329 h 807513"/>
                              <a:gd name="connsiteX23" fmla="*/ 1462088 w 2955132"/>
                              <a:gd name="connsiteY23" fmla="*/ 557479 h 807513"/>
                              <a:gd name="connsiteX24" fmla="*/ 1709738 w 2955132"/>
                              <a:gd name="connsiteY24" fmla="*/ 559861 h 807513"/>
                              <a:gd name="connsiteX25" fmla="*/ 2426494 w 2955132"/>
                              <a:gd name="connsiteY25" fmla="*/ 552717 h 807513"/>
                              <a:gd name="connsiteX26" fmla="*/ 2717007 w 2955132"/>
                              <a:gd name="connsiteY26" fmla="*/ 550336 h 807513"/>
                              <a:gd name="connsiteX27" fmla="*/ 2776538 w 2955132"/>
                              <a:gd name="connsiteY27" fmla="*/ 488423 h 807513"/>
                              <a:gd name="connsiteX28" fmla="*/ 2881313 w 2955132"/>
                              <a:gd name="connsiteY28" fmla="*/ 471754 h 807513"/>
                              <a:gd name="connsiteX29" fmla="*/ 2955132 w 2955132"/>
                              <a:gd name="connsiteY29" fmla="*/ 562242 h 807513"/>
                              <a:gd name="connsiteX0" fmla="*/ 0 w 2955132"/>
                              <a:gd name="connsiteY0" fmla="*/ 555099 h 807513"/>
                              <a:gd name="connsiteX1" fmla="*/ 66675 w 2955132"/>
                              <a:gd name="connsiteY1" fmla="*/ 562242 h 807513"/>
                              <a:gd name="connsiteX2" fmla="*/ 111919 w 2955132"/>
                              <a:gd name="connsiteY2" fmla="*/ 516998 h 807513"/>
                              <a:gd name="connsiteX3" fmla="*/ 169068 w 2955132"/>
                              <a:gd name="connsiteY3" fmla="*/ 505091 h 807513"/>
                              <a:gd name="connsiteX4" fmla="*/ 230982 w 2955132"/>
                              <a:gd name="connsiteY4" fmla="*/ 559861 h 807513"/>
                              <a:gd name="connsiteX5" fmla="*/ 278607 w 2955132"/>
                              <a:gd name="connsiteY5" fmla="*/ 564623 h 807513"/>
                              <a:gd name="connsiteX6" fmla="*/ 381000 w 2955132"/>
                              <a:gd name="connsiteY6" fmla="*/ 555098 h 807513"/>
                              <a:gd name="connsiteX7" fmla="*/ 402432 w 2955132"/>
                              <a:gd name="connsiteY7" fmla="*/ 552716 h 807513"/>
                              <a:gd name="connsiteX8" fmla="*/ 457200 w 2955132"/>
                              <a:gd name="connsiteY8" fmla="*/ 619392 h 807513"/>
                              <a:gd name="connsiteX9" fmla="*/ 464344 w 2955132"/>
                              <a:gd name="connsiteY9" fmla="*/ 526523 h 807513"/>
                              <a:gd name="connsiteX10" fmla="*/ 495300 w 2955132"/>
                              <a:gd name="connsiteY10" fmla="*/ 159811 h 807513"/>
                              <a:gd name="connsiteX11" fmla="*/ 514350 w 2955132"/>
                              <a:gd name="connsiteY11" fmla="*/ 5029 h 807513"/>
                              <a:gd name="connsiteX12" fmla="*/ 523875 w 2955132"/>
                              <a:gd name="connsiteY12" fmla="*/ 83611 h 807513"/>
                              <a:gd name="connsiteX13" fmla="*/ 554832 w 2955132"/>
                              <a:gd name="connsiteY13" fmla="*/ 514617 h 807513"/>
                              <a:gd name="connsiteX14" fmla="*/ 564357 w 2955132"/>
                              <a:gd name="connsiteY14" fmla="*/ 714642 h 807513"/>
                              <a:gd name="connsiteX15" fmla="*/ 571500 w 2955132"/>
                              <a:gd name="connsiteY15" fmla="*/ 807511 h 807513"/>
                              <a:gd name="connsiteX16" fmla="*/ 581025 w 2955132"/>
                              <a:gd name="connsiteY16" fmla="*/ 717023 h 807513"/>
                              <a:gd name="connsiteX17" fmla="*/ 595313 w 2955132"/>
                              <a:gd name="connsiteY17" fmla="*/ 569386 h 807513"/>
                              <a:gd name="connsiteX18" fmla="*/ 697707 w 2955132"/>
                              <a:gd name="connsiteY18" fmla="*/ 559860 h 807513"/>
                              <a:gd name="connsiteX19" fmla="*/ 859632 w 2955132"/>
                              <a:gd name="connsiteY19" fmla="*/ 559861 h 807513"/>
                              <a:gd name="connsiteX20" fmla="*/ 1033463 w 2955132"/>
                              <a:gd name="connsiteY20" fmla="*/ 559861 h 807513"/>
                              <a:gd name="connsiteX21" fmla="*/ 1223963 w 2955132"/>
                              <a:gd name="connsiteY21" fmla="*/ 452704 h 807513"/>
                              <a:gd name="connsiteX22" fmla="*/ 1390650 w 2955132"/>
                              <a:gd name="connsiteY22" fmla="*/ 500329 h 807513"/>
                              <a:gd name="connsiteX23" fmla="*/ 1462088 w 2955132"/>
                              <a:gd name="connsiteY23" fmla="*/ 557479 h 807513"/>
                              <a:gd name="connsiteX24" fmla="*/ 1709738 w 2955132"/>
                              <a:gd name="connsiteY24" fmla="*/ 559861 h 807513"/>
                              <a:gd name="connsiteX25" fmla="*/ 2426494 w 2955132"/>
                              <a:gd name="connsiteY25" fmla="*/ 552717 h 807513"/>
                              <a:gd name="connsiteX26" fmla="*/ 2717007 w 2955132"/>
                              <a:gd name="connsiteY26" fmla="*/ 550336 h 807513"/>
                              <a:gd name="connsiteX27" fmla="*/ 2776538 w 2955132"/>
                              <a:gd name="connsiteY27" fmla="*/ 488423 h 807513"/>
                              <a:gd name="connsiteX28" fmla="*/ 2881313 w 2955132"/>
                              <a:gd name="connsiteY28" fmla="*/ 471754 h 807513"/>
                              <a:gd name="connsiteX29" fmla="*/ 2955132 w 2955132"/>
                              <a:gd name="connsiteY29" fmla="*/ 562242 h 807513"/>
                              <a:gd name="connsiteX0" fmla="*/ 0 w 2955132"/>
                              <a:gd name="connsiteY0" fmla="*/ 555099 h 807513"/>
                              <a:gd name="connsiteX1" fmla="*/ 66675 w 2955132"/>
                              <a:gd name="connsiteY1" fmla="*/ 562242 h 807513"/>
                              <a:gd name="connsiteX2" fmla="*/ 111919 w 2955132"/>
                              <a:gd name="connsiteY2" fmla="*/ 516998 h 807513"/>
                              <a:gd name="connsiteX3" fmla="*/ 169068 w 2955132"/>
                              <a:gd name="connsiteY3" fmla="*/ 505091 h 807513"/>
                              <a:gd name="connsiteX4" fmla="*/ 230982 w 2955132"/>
                              <a:gd name="connsiteY4" fmla="*/ 559861 h 807513"/>
                              <a:gd name="connsiteX5" fmla="*/ 278607 w 2955132"/>
                              <a:gd name="connsiteY5" fmla="*/ 564623 h 807513"/>
                              <a:gd name="connsiteX6" fmla="*/ 381000 w 2955132"/>
                              <a:gd name="connsiteY6" fmla="*/ 555098 h 807513"/>
                              <a:gd name="connsiteX7" fmla="*/ 402432 w 2955132"/>
                              <a:gd name="connsiteY7" fmla="*/ 552716 h 807513"/>
                              <a:gd name="connsiteX8" fmla="*/ 457200 w 2955132"/>
                              <a:gd name="connsiteY8" fmla="*/ 619392 h 807513"/>
                              <a:gd name="connsiteX9" fmla="*/ 464344 w 2955132"/>
                              <a:gd name="connsiteY9" fmla="*/ 526523 h 807513"/>
                              <a:gd name="connsiteX10" fmla="*/ 495300 w 2955132"/>
                              <a:gd name="connsiteY10" fmla="*/ 159811 h 807513"/>
                              <a:gd name="connsiteX11" fmla="*/ 514350 w 2955132"/>
                              <a:gd name="connsiteY11" fmla="*/ 5029 h 807513"/>
                              <a:gd name="connsiteX12" fmla="*/ 523875 w 2955132"/>
                              <a:gd name="connsiteY12" fmla="*/ 83611 h 807513"/>
                              <a:gd name="connsiteX13" fmla="*/ 554832 w 2955132"/>
                              <a:gd name="connsiteY13" fmla="*/ 514617 h 807513"/>
                              <a:gd name="connsiteX14" fmla="*/ 564357 w 2955132"/>
                              <a:gd name="connsiteY14" fmla="*/ 714642 h 807513"/>
                              <a:gd name="connsiteX15" fmla="*/ 571500 w 2955132"/>
                              <a:gd name="connsiteY15" fmla="*/ 807511 h 807513"/>
                              <a:gd name="connsiteX16" fmla="*/ 581025 w 2955132"/>
                              <a:gd name="connsiteY16" fmla="*/ 717023 h 807513"/>
                              <a:gd name="connsiteX17" fmla="*/ 595313 w 2955132"/>
                              <a:gd name="connsiteY17" fmla="*/ 569386 h 807513"/>
                              <a:gd name="connsiteX18" fmla="*/ 697707 w 2955132"/>
                              <a:gd name="connsiteY18" fmla="*/ 559860 h 807513"/>
                              <a:gd name="connsiteX19" fmla="*/ 859632 w 2955132"/>
                              <a:gd name="connsiteY19" fmla="*/ 559861 h 807513"/>
                              <a:gd name="connsiteX20" fmla="*/ 1040607 w 2955132"/>
                              <a:gd name="connsiteY20" fmla="*/ 555099 h 807513"/>
                              <a:gd name="connsiteX21" fmla="*/ 1223963 w 2955132"/>
                              <a:gd name="connsiteY21" fmla="*/ 452704 h 807513"/>
                              <a:gd name="connsiteX22" fmla="*/ 1390650 w 2955132"/>
                              <a:gd name="connsiteY22" fmla="*/ 500329 h 807513"/>
                              <a:gd name="connsiteX23" fmla="*/ 1462088 w 2955132"/>
                              <a:gd name="connsiteY23" fmla="*/ 557479 h 807513"/>
                              <a:gd name="connsiteX24" fmla="*/ 1709738 w 2955132"/>
                              <a:gd name="connsiteY24" fmla="*/ 559861 h 807513"/>
                              <a:gd name="connsiteX25" fmla="*/ 2426494 w 2955132"/>
                              <a:gd name="connsiteY25" fmla="*/ 552717 h 807513"/>
                              <a:gd name="connsiteX26" fmla="*/ 2717007 w 2955132"/>
                              <a:gd name="connsiteY26" fmla="*/ 550336 h 807513"/>
                              <a:gd name="connsiteX27" fmla="*/ 2776538 w 2955132"/>
                              <a:gd name="connsiteY27" fmla="*/ 488423 h 807513"/>
                              <a:gd name="connsiteX28" fmla="*/ 2881313 w 2955132"/>
                              <a:gd name="connsiteY28" fmla="*/ 471754 h 807513"/>
                              <a:gd name="connsiteX29" fmla="*/ 2955132 w 2955132"/>
                              <a:gd name="connsiteY29" fmla="*/ 562242 h 807513"/>
                              <a:gd name="connsiteX0" fmla="*/ 0 w 2955132"/>
                              <a:gd name="connsiteY0" fmla="*/ 555099 h 807513"/>
                              <a:gd name="connsiteX1" fmla="*/ 66675 w 2955132"/>
                              <a:gd name="connsiteY1" fmla="*/ 562242 h 807513"/>
                              <a:gd name="connsiteX2" fmla="*/ 111919 w 2955132"/>
                              <a:gd name="connsiteY2" fmla="*/ 516998 h 807513"/>
                              <a:gd name="connsiteX3" fmla="*/ 169068 w 2955132"/>
                              <a:gd name="connsiteY3" fmla="*/ 505091 h 807513"/>
                              <a:gd name="connsiteX4" fmla="*/ 230982 w 2955132"/>
                              <a:gd name="connsiteY4" fmla="*/ 559861 h 807513"/>
                              <a:gd name="connsiteX5" fmla="*/ 278607 w 2955132"/>
                              <a:gd name="connsiteY5" fmla="*/ 564623 h 807513"/>
                              <a:gd name="connsiteX6" fmla="*/ 381000 w 2955132"/>
                              <a:gd name="connsiteY6" fmla="*/ 555098 h 807513"/>
                              <a:gd name="connsiteX7" fmla="*/ 402432 w 2955132"/>
                              <a:gd name="connsiteY7" fmla="*/ 552716 h 807513"/>
                              <a:gd name="connsiteX8" fmla="*/ 457200 w 2955132"/>
                              <a:gd name="connsiteY8" fmla="*/ 619392 h 807513"/>
                              <a:gd name="connsiteX9" fmla="*/ 464344 w 2955132"/>
                              <a:gd name="connsiteY9" fmla="*/ 526523 h 807513"/>
                              <a:gd name="connsiteX10" fmla="*/ 495300 w 2955132"/>
                              <a:gd name="connsiteY10" fmla="*/ 159811 h 807513"/>
                              <a:gd name="connsiteX11" fmla="*/ 514350 w 2955132"/>
                              <a:gd name="connsiteY11" fmla="*/ 5029 h 807513"/>
                              <a:gd name="connsiteX12" fmla="*/ 523875 w 2955132"/>
                              <a:gd name="connsiteY12" fmla="*/ 83611 h 807513"/>
                              <a:gd name="connsiteX13" fmla="*/ 554832 w 2955132"/>
                              <a:gd name="connsiteY13" fmla="*/ 514617 h 807513"/>
                              <a:gd name="connsiteX14" fmla="*/ 564357 w 2955132"/>
                              <a:gd name="connsiteY14" fmla="*/ 714642 h 807513"/>
                              <a:gd name="connsiteX15" fmla="*/ 571500 w 2955132"/>
                              <a:gd name="connsiteY15" fmla="*/ 807511 h 807513"/>
                              <a:gd name="connsiteX16" fmla="*/ 581025 w 2955132"/>
                              <a:gd name="connsiteY16" fmla="*/ 717023 h 807513"/>
                              <a:gd name="connsiteX17" fmla="*/ 595313 w 2955132"/>
                              <a:gd name="connsiteY17" fmla="*/ 569386 h 807513"/>
                              <a:gd name="connsiteX18" fmla="*/ 697707 w 2955132"/>
                              <a:gd name="connsiteY18" fmla="*/ 559860 h 807513"/>
                              <a:gd name="connsiteX19" fmla="*/ 859632 w 2955132"/>
                              <a:gd name="connsiteY19" fmla="*/ 559861 h 807513"/>
                              <a:gd name="connsiteX20" fmla="*/ 1040607 w 2955132"/>
                              <a:gd name="connsiteY20" fmla="*/ 555099 h 807513"/>
                              <a:gd name="connsiteX21" fmla="*/ 1231106 w 2955132"/>
                              <a:gd name="connsiteY21" fmla="*/ 476517 h 807513"/>
                              <a:gd name="connsiteX22" fmla="*/ 1390650 w 2955132"/>
                              <a:gd name="connsiteY22" fmla="*/ 500329 h 807513"/>
                              <a:gd name="connsiteX23" fmla="*/ 1462088 w 2955132"/>
                              <a:gd name="connsiteY23" fmla="*/ 557479 h 807513"/>
                              <a:gd name="connsiteX24" fmla="*/ 1709738 w 2955132"/>
                              <a:gd name="connsiteY24" fmla="*/ 559861 h 807513"/>
                              <a:gd name="connsiteX25" fmla="*/ 2426494 w 2955132"/>
                              <a:gd name="connsiteY25" fmla="*/ 552717 h 807513"/>
                              <a:gd name="connsiteX26" fmla="*/ 2717007 w 2955132"/>
                              <a:gd name="connsiteY26" fmla="*/ 550336 h 807513"/>
                              <a:gd name="connsiteX27" fmla="*/ 2776538 w 2955132"/>
                              <a:gd name="connsiteY27" fmla="*/ 488423 h 807513"/>
                              <a:gd name="connsiteX28" fmla="*/ 2881313 w 2955132"/>
                              <a:gd name="connsiteY28" fmla="*/ 471754 h 807513"/>
                              <a:gd name="connsiteX29" fmla="*/ 2955132 w 2955132"/>
                              <a:gd name="connsiteY29" fmla="*/ 562242 h 807513"/>
                              <a:gd name="connsiteX0" fmla="*/ 0 w 2955132"/>
                              <a:gd name="connsiteY0" fmla="*/ 555099 h 807513"/>
                              <a:gd name="connsiteX1" fmla="*/ 66675 w 2955132"/>
                              <a:gd name="connsiteY1" fmla="*/ 562242 h 807513"/>
                              <a:gd name="connsiteX2" fmla="*/ 111919 w 2955132"/>
                              <a:gd name="connsiteY2" fmla="*/ 516998 h 807513"/>
                              <a:gd name="connsiteX3" fmla="*/ 169068 w 2955132"/>
                              <a:gd name="connsiteY3" fmla="*/ 505091 h 807513"/>
                              <a:gd name="connsiteX4" fmla="*/ 230982 w 2955132"/>
                              <a:gd name="connsiteY4" fmla="*/ 559861 h 807513"/>
                              <a:gd name="connsiteX5" fmla="*/ 278607 w 2955132"/>
                              <a:gd name="connsiteY5" fmla="*/ 564623 h 807513"/>
                              <a:gd name="connsiteX6" fmla="*/ 381000 w 2955132"/>
                              <a:gd name="connsiteY6" fmla="*/ 555098 h 807513"/>
                              <a:gd name="connsiteX7" fmla="*/ 402432 w 2955132"/>
                              <a:gd name="connsiteY7" fmla="*/ 552716 h 807513"/>
                              <a:gd name="connsiteX8" fmla="*/ 457200 w 2955132"/>
                              <a:gd name="connsiteY8" fmla="*/ 619392 h 807513"/>
                              <a:gd name="connsiteX9" fmla="*/ 464344 w 2955132"/>
                              <a:gd name="connsiteY9" fmla="*/ 526523 h 807513"/>
                              <a:gd name="connsiteX10" fmla="*/ 495300 w 2955132"/>
                              <a:gd name="connsiteY10" fmla="*/ 159811 h 807513"/>
                              <a:gd name="connsiteX11" fmla="*/ 514350 w 2955132"/>
                              <a:gd name="connsiteY11" fmla="*/ 5029 h 807513"/>
                              <a:gd name="connsiteX12" fmla="*/ 523875 w 2955132"/>
                              <a:gd name="connsiteY12" fmla="*/ 83611 h 807513"/>
                              <a:gd name="connsiteX13" fmla="*/ 554832 w 2955132"/>
                              <a:gd name="connsiteY13" fmla="*/ 514617 h 807513"/>
                              <a:gd name="connsiteX14" fmla="*/ 564357 w 2955132"/>
                              <a:gd name="connsiteY14" fmla="*/ 714642 h 807513"/>
                              <a:gd name="connsiteX15" fmla="*/ 571500 w 2955132"/>
                              <a:gd name="connsiteY15" fmla="*/ 807511 h 807513"/>
                              <a:gd name="connsiteX16" fmla="*/ 581025 w 2955132"/>
                              <a:gd name="connsiteY16" fmla="*/ 717023 h 807513"/>
                              <a:gd name="connsiteX17" fmla="*/ 595313 w 2955132"/>
                              <a:gd name="connsiteY17" fmla="*/ 569386 h 807513"/>
                              <a:gd name="connsiteX18" fmla="*/ 697707 w 2955132"/>
                              <a:gd name="connsiteY18" fmla="*/ 559860 h 807513"/>
                              <a:gd name="connsiteX19" fmla="*/ 859632 w 2955132"/>
                              <a:gd name="connsiteY19" fmla="*/ 559861 h 807513"/>
                              <a:gd name="connsiteX20" fmla="*/ 1040607 w 2955132"/>
                              <a:gd name="connsiteY20" fmla="*/ 555099 h 807513"/>
                              <a:gd name="connsiteX21" fmla="*/ 1228725 w 2955132"/>
                              <a:gd name="connsiteY21" fmla="*/ 452705 h 807513"/>
                              <a:gd name="connsiteX22" fmla="*/ 1390650 w 2955132"/>
                              <a:gd name="connsiteY22" fmla="*/ 500329 h 807513"/>
                              <a:gd name="connsiteX23" fmla="*/ 1462088 w 2955132"/>
                              <a:gd name="connsiteY23" fmla="*/ 557479 h 807513"/>
                              <a:gd name="connsiteX24" fmla="*/ 1709738 w 2955132"/>
                              <a:gd name="connsiteY24" fmla="*/ 559861 h 807513"/>
                              <a:gd name="connsiteX25" fmla="*/ 2426494 w 2955132"/>
                              <a:gd name="connsiteY25" fmla="*/ 552717 h 807513"/>
                              <a:gd name="connsiteX26" fmla="*/ 2717007 w 2955132"/>
                              <a:gd name="connsiteY26" fmla="*/ 550336 h 807513"/>
                              <a:gd name="connsiteX27" fmla="*/ 2776538 w 2955132"/>
                              <a:gd name="connsiteY27" fmla="*/ 488423 h 807513"/>
                              <a:gd name="connsiteX28" fmla="*/ 2881313 w 2955132"/>
                              <a:gd name="connsiteY28" fmla="*/ 471754 h 807513"/>
                              <a:gd name="connsiteX29" fmla="*/ 2955132 w 2955132"/>
                              <a:gd name="connsiteY29" fmla="*/ 562242 h 807513"/>
                              <a:gd name="connsiteX0" fmla="*/ 0 w 2955132"/>
                              <a:gd name="connsiteY0" fmla="*/ 555099 h 807513"/>
                              <a:gd name="connsiteX1" fmla="*/ 66675 w 2955132"/>
                              <a:gd name="connsiteY1" fmla="*/ 562242 h 807513"/>
                              <a:gd name="connsiteX2" fmla="*/ 111919 w 2955132"/>
                              <a:gd name="connsiteY2" fmla="*/ 516998 h 807513"/>
                              <a:gd name="connsiteX3" fmla="*/ 169068 w 2955132"/>
                              <a:gd name="connsiteY3" fmla="*/ 505091 h 807513"/>
                              <a:gd name="connsiteX4" fmla="*/ 230982 w 2955132"/>
                              <a:gd name="connsiteY4" fmla="*/ 559861 h 807513"/>
                              <a:gd name="connsiteX5" fmla="*/ 278607 w 2955132"/>
                              <a:gd name="connsiteY5" fmla="*/ 564623 h 807513"/>
                              <a:gd name="connsiteX6" fmla="*/ 381000 w 2955132"/>
                              <a:gd name="connsiteY6" fmla="*/ 555098 h 807513"/>
                              <a:gd name="connsiteX7" fmla="*/ 402432 w 2955132"/>
                              <a:gd name="connsiteY7" fmla="*/ 552716 h 807513"/>
                              <a:gd name="connsiteX8" fmla="*/ 457200 w 2955132"/>
                              <a:gd name="connsiteY8" fmla="*/ 619392 h 807513"/>
                              <a:gd name="connsiteX9" fmla="*/ 464344 w 2955132"/>
                              <a:gd name="connsiteY9" fmla="*/ 526523 h 807513"/>
                              <a:gd name="connsiteX10" fmla="*/ 495300 w 2955132"/>
                              <a:gd name="connsiteY10" fmla="*/ 159811 h 807513"/>
                              <a:gd name="connsiteX11" fmla="*/ 514350 w 2955132"/>
                              <a:gd name="connsiteY11" fmla="*/ 5029 h 807513"/>
                              <a:gd name="connsiteX12" fmla="*/ 523875 w 2955132"/>
                              <a:gd name="connsiteY12" fmla="*/ 83611 h 807513"/>
                              <a:gd name="connsiteX13" fmla="*/ 554832 w 2955132"/>
                              <a:gd name="connsiteY13" fmla="*/ 514617 h 807513"/>
                              <a:gd name="connsiteX14" fmla="*/ 564357 w 2955132"/>
                              <a:gd name="connsiteY14" fmla="*/ 714642 h 807513"/>
                              <a:gd name="connsiteX15" fmla="*/ 571500 w 2955132"/>
                              <a:gd name="connsiteY15" fmla="*/ 807511 h 807513"/>
                              <a:gd name="connsiteX16" fmla="*/ 581025 w 2955132"/>
                              <a:gd name="connsiteY16" fmla="*/ 717023 h 807513"/>
                              <a:gd name="connsiteX17" fmla="*/ 595313 w 2955132"/>
                              <a:gd name="connsiteY17" fmla="*/ 569386 h 807513"/>
                              <a:gd name="connsiteX18" fmla="*/ 697707 w 2955132"/>
                              <a:gd name="connsiteY18" fmla="*/ 559860 h 807513"/>
                              <a:gd name="connsiteX19" fmla="*/ 859632 w 2955132"/>
                              <a:gd name="connsiteY19" fmla="*/ 559861 h 807513"/>
                              <a:gd name="connsiteX20" fmla="*/ 1040607 w 2955132"/>
                              <a:gd name="connsiteY20" fmla="*/ 555099 h 807513"/>
                              <a:gd name="connsiteX21" fmla="*/ 1228725 w 2955132"/>
                              <a:gd name="connsiteY21" fmla="*/ 452705 h 807513"/>
                              <a:gd name="connsiteX22" fmla="*/ 1354931 w 2955132"/>
                              <a:gd name="connsiteY22" fmla="*/ 483661 h 807513"/>
                              <a:gd name="connsiteX23" fmla="*/ 1462088 w 2955132"/>
                              <a:gd name="connsiteY23" fmla="*/ 557479 h 807513"/>
                              <a:gd name="connsiteX24" fmla="*/ 1709738 w 2955132"/>
                              <a:gd name="connsiteY24" fmla="*/ 559861 h 807513"/>
                              <a:gd name="connsiteX25" fmla="*/ 2426494 w 2955132"/>
                              <a:gd name="connsiteY25" fmla="*/ 552717 h 807513"/>
                              <a:gd name="connsiteX26" fmla="*/ 2717007 w 2955132"/>
                              <a:gd name="connsiteY26" fmla="*/ 550336 h 807513"/>
                              <a:gd name="connsiteX27" fmla="*/ 2776538 w 2955132"/>
                              <a:gd name="connsiteY27" fmla="*/ 488423 h 807513"/>
                              <a:gd name="connsiteX28" fmla="*/ 2881313 w 2955132"/>
                              <a:gd name="connsiteY28" fmla="*/ 471754 h 807513"/>
                              <a:gd name="connsiteX29" fmla="*/ 2955132 w 2955132"/>
                              <a:gd name="connsiteY29" fmla="*/ 562242 h 807513"/>
                              <a:gd name="connsiteX0" fmla="*/ 0 w 2955132"/>
                              <a:gd name="connsiteY0" fmla="*/ 555099 h 807513"/>
                              <a:gd name="connsiteX1" fmla="*/ 66675 w 2955132"/>
                              <a:gd name="connsiteY1" fmla="*/ 562242 h 807513"/>
                              <a:gd name="connsiteX2" fmla="*/ 111919 w 2955132"/>
                              <a:gd name="connsiteY2" fmla="*/ 516998 h 807513"/>
                              <a:gd name="connsiteX3" fmla="*/ 169068 w 2955132"/>
                              <a:gd name="connsiteY3" fmla="*/ 505091 h 807513"/>
                              <a:gd name="connsiteX4" fmla="*/ 230982 w 2955132"/>
                              <a:gd name="connsiteY4" fmla="*/ 559861 h 807513"/>
                              <a:gd name="connsiteX5" fmla="*/ 278607 w 2955132"/>
                              <a:gd name="connsiteY5" fmla="*/ 564623 h 807513"/>
                              <a:gd name="connsiteX6" fmla="*/ 381000 w 2955132"/>
                              <a:gd name="connsiteY6" fmla="*/ 555098 h 807513"/>
                              <a:gd name="connsiteX7" fmla="*/ 402432 w 2955132"/>
                              <a:gd name="connsiteY7" fmla="*/ 552716 h 807513"/>
                              <a:gd name="connsiteX8" fmla="*/ 457200 w 2955132"/>
                              <a:gd name="connsiteY8" fmla="*/ 619392 h 807513"/>
                              <a:gd name="connsiteX9" fmla="*/ 464344 w 2955132"/>
                              <a:gd name="connsiteY9" fmla="*/ 526523 h 807513"/>
                              <a:gd name="connsiteX10" fmla="*/ 495300 w 2955132"/>
                              <a:gd name="connsiteY10" fmla="*/ 159811 h 807513"/>
                              <a:gd name="connsiteX11" fmla="*/ 514350 w 2955132"/>
                              <a:gd name="connsiteY11" fmla="*/ 5029 h 807513"/>
                              <a:gd name="connsiteX12" fmla="*/ 523875 w 2955132"/>
                              <a:gd name="connsiteY12" fmla="*/ 83611 h 807513"/>
                              <a:gd name="connsiteX13" fmla="*/ 554832 w 2955132"/>
                              <a:gd name="connsiteY13" fmla="*/ 514617 h 807513"/>
                              <a:gd name="connsiteX14" fmla="*/ 564357 w 2955132"/>
                              <a:gd name="connsiteY14" fmla="*/ 714642 h 807513"/>
                              <a:gd name="connsiteX15" fmla="*/ 571500 w 2955132"/>
                              <a:gd name="connsiteY15" fmla="*/ 807511 h 807513"/>
                              <a:gd name="connsiteX16" fmla="*/ 581025 w 2955132"/>
                              <a:gd name="connsiteY16" fmla="*/ 717023 h 807513"/>
                              <a:gd name="connsiteX17" fmla="*/ 595313 w 2955132"/>
                              <a:gd name="connsiteY17" fmla="*/ 569386 h 807513"/>
                              <a:gd name="connsiteX18" fmla="*/ 697707 w 2955132"/>
                              <a:gd name="connsiteY18" fmla="*/ 559860 h 807513"/>
                              <a:gd name="connsiteX19" fmla="*/ 859632 w 2955132"/>
                              <a:gd name="connsiteY19" fmla="*/ 559861 h 807513"/>
                              <a:gd name="connsiteX20" fmla="*/ 1040607 w 2955132"/>
                              <a:gd name="connsiteY20" fmla="*/ 555099 h 807513"/>
                              <a:gd name="connsiteX21" fmla="*/ 1228725 w 2955132"/>
                              <a:gd name="connsiteY21" fmla="*/ 452705 h 807513"/>
                              <a:gd name="connsiteX22" fmla="*/ 1354931 w 2955132"/>
                              <a:gd name="connsiteY22" fmla="*/ 483661 h 807513"/>
                              <a:gd name="connsiteX23" fmla="*/ 1462088 w 2955132"/>
                              <a:gd name="connsiteY23" fmla="*/ 557479 h 807513"/>
                              <a:gd name="connsiteX24" fmla="*/ 1709738 w 2955132"/>
                              <a:gd name="connsiteY24" fmla="*/ 559861 h 807513"/>
                              <a:gd name="connsiteX25" fmla="*/ 2426494 w 2955132"/>
                              <a:gd name="connsiteY25" fmla="*/ 552717 h 807513"/>
                              <a:gd name="connsiteX26" fmla="*/ 2695576 w 2955132"/>
                              <a:gd name="connsiteY26" fmla="*/ 550336 h 807513"/>
                              <a:gd name="connsiteX27" fmla="*/ 2776538 w 2955132"/>
                              <a:gd name="connsiteY27" fmla="*/ 488423 h 807513"/>
                              <a:gd name="connsiteX28" fmla="*/ 2881313 w 2955132"/>
                              <a:gd name="connsiteY28" fmla="*/ 471754 h 807513"/>
                              <a:gd name="connsiteX29" fmla="*/ 2955132 w 2955132"/>
                              <a:gd name="connsiteY29" fmla="*/ 562242 h 807513"/>
                              <a:gd name="connsiteX0" fmla="*/ 0 w 2955132"/>
                              <a:gd name="connsiteY0" fmla="*/ 555099 h 807513"/>
                              <a:gd name="connsiteX1" fmla="*/ 66675 w 2955132"/>
                              <a:gd name="connsiteY1" fmla="*/ 562242 h 807513"/>
                              <a:gd name="connsiteX2" fmla="*/ 111919 w 2955132"/>
                              <a:gd name="connsiteY2" fmla="*/ 516998 h 807513"/>
                              <a:gd name="connsiteX3" fmla="*/ 169068 w 2955132"/>
                              <a:gd name="connsiteY3" fmla="*/ 505091 h 807513"/>
                              <a:gd name="connsiteX4" fmla="*/ 230982 w 2955132"/>
                              <a:gd name="connsiteY4" fmla="*/ 559861 h 807513"/>
                              <a:gd name="connsiteX5" fmla="*/ 278607 w 2955132"/>
                              <a:gd name="connsiteY5" fmla="*/ 564623 h 807513"/>
                              <a:gd name="connsiteX6" fmla="*/ 381000 w 2955132"/>
                              <a:gd name="connsiteY6" fmla="*/ 555098 h 807513"/>
                              <a:gd name="connsiteX7" fmla="*/ 402432 w 2955132"/>
                              <a:gd name="connsiteY7" fmla="*/ 552716 h 807513"/>
                              <a:gd name="connsiteX8" fmla="*/ 457200 w 2955132"/>
                              <a:gd name="connsiteY8" fmla="*/ 619392 h 807513"/>
                              <a:gd name="connsiteX9" fmla="*/ 464344 w 2955132"/>
                              <a:gd name="connsiteY9" fmla="*/ 526523 h 807513"/>
                              <a:gd name="connsiteX10" fmla="*/ 495300 w 2955132"/>
                              <a:gd name="connsiteY10" fmla="*/ 159811 h 807513"/>
                              <a:gd name="connsiteX11" fmla="*/ 514350 w 2955132"/>
                              <a:gd name="connsiteY11" fmla="*/ 5029 h 807513"/>
                              <a:gd name="connsiteX12" fmla="*/ 523875 w 2955132"/>
                              <a:gd name="connsiteY12" fmla="*/ 83611 h 807513"/>
                              <a:gd name="connsiteX13" fmla="*/ 554832 w 2955132"/>
                              <a:gd name="connsiteY13" fmla="*/ 514617 h 807513"/>
                              <a:gd name="connsiteX14" fmla="*/ 564357 w 2955132"/>
                              <a:gd name="connsiteY14" fmla="*/ 714642 h 807513"/>
                              <a:gd name="connsiteX15" fmla="*/ 571500 w 2955132"/>
                              <a:gd name="connsiteY15" fmla="*/ 807511 h 807513"/>
                              <a:gd name="connsiteX16" fmla="*/ 581025 w 2955132"/>
                              <a:gd name="connsiteY16" fmla="*/ 717023 h 807513"/>
                              <a:gd name="connsiteX17" fmla="*/ 595313 w 2955132"/>
                              <a:gd name="connsiteY17" fmla="*/ 569386 h 807513"/>
                              <a:gd name="connsiteX18" fmla="*/ 697707 w 2955132"/>
                              <a:gd name="connsiteY18" fmla="*/ 559860 h 807513"/>
                              <a:gd name="connsiteX19" fmla="*/ 859632 w 2955132"/>
                              <a:gd name="connsiteY19" fmla="*/ 559861 h 807513"/>
                              <a:gd name="connsiteX20" fmla="*/ 1040607 w 2955132"/>
                              <a:gd name="connsiteY20" fmla="*/ 555099 h 807513"/>
                              <a:gd name="connsiteX21" fmla="*/ 1228725 w 2955132"/>
                              <a:gd name="connsiteY21" fmla="*/ 452705 h 807513"/>
                              <a:gd name="connsiteX22" fmla="*/ 1354931 w 2955132"/>
                              <a:gd name="connsiteY22" fmla="*/ 483661 h 807513"/>
                              <a:gd name="connsiteX23" fmla="*/ 1462088 w 2955132"/>
                              <a:gd name="connsiteY23" fmla="*/ 557479 h 807513"/>
                              <a:gd name="connsiteX24" fmla="*/ 1709738 w 2955132"/>
                              <a:gd name="connsiteY24" fmla="*/ 559861 h 807513"/>
                              <a:gd name="connsiteX25" fmla="*/ 2426494 w 2955132"/>
                              <a:gd name="connsiteY25" fmla="*/ 552717 h 807513"/>
                              <a:gd name="connsiteX26" fmla="*/ 2695576 w 2955132"/>
                              <a:gd name="connsiteY26" fmla="*/ 550336 h 807513"/>
                              <a:gd name="connsiteX27" fmla="*/ 2795588 w 2955132"/>
                              <a:gd name="connsiteY27" fmla="*/ 500330 h 807513"/>
                              <a:gd name="connsiteX28" fmla="*/ 2881313 w 2955132"/>
                              <a:gd name="connsiteY28" fmla="*/ 471754 h 807513"/>
                              <a:gd name="connsiteX29" fmla="*/ 2955132 w 2955132"/>
                              <a:gd name="connsiteY29" fmla="*/ 562242 h 807513"/>
                              <a:gd name="connsiteX0" fmla="*/ 0 w 2955132"/>
                              <a:gd name="connsiteY0" fmla="*/ 555099 h 807513"/>
                              <a:gd name="connsiteX1" fmla="*/ 66675 w 2955132"/>
                              <a:gd name="connsiteY1" fmla="*/ 562242 h 807513"/>
                              <a:gd name="connsiteX2" fmla="*/ 111919 w 2955132"/>
                              <a:gd name="connsiteY2" fmla="*/ 516998 h 807513"/>
                              <a:gd name="connsiteX3" fmla="*/ 169068 w 2955132"/>
                              <a:gd name="connsiteY3" fmla="*/ 505091 h 807513"/>
                              <a:gd name="connsiteX4" fmla="*/ 230982 w 2955132"/>
                              <a:gd name="connsiteY4" fmla="*/ 559861 h 807513"/>
                              <a:gd name="connsiteX5" fmla="*/ 278607 w 2955132"/>
                              <a:gd name="connsiteY5" fmla="*/ 564623 h 807513"/>
                              <a:gd name="connsiteX6" fmla="*/ 381000 w 2955132"/>
                              <a:gd name="connsiteY6" fmla="*/ 555098 h 807513"/>
                              <a:gd name="connsiteX7" fmla="*/ 402432 w 2955132"/>
                              <a:gd name="connsiteY7" fmla="*/ 552716 h 807513"/>
                              <a:gd name="connsiteX8" fmla="*/ 457200 w 2955132"/>
                              <a:gd name="connsiteY8" fmla="*/ 619392 h 807513"/>
                              <a:gd name="connsiteX9" fmla="*/ 464344 w 2955132"/>
                              <a:gd name="connsiteY9" fmla="*/ 526523 h 807513"/>
                              <a:gd name="connsiteX10" fmla="*/ 495300 w 2955132"/>
                              <a:gd name="connsiteY10" fmla="*/ 159811 h 807513"/>
                              <a:gd name="connsiteX11" fmla="*/ 514350 w 2955132"/>
                              <a:gd name="connsiteY11" fmla="*/ 5029 h 807513"/>
                              <a:gd name="connsiteX12" fmla="*/ 523875 w 2955132"/>
                              <a:gd name="connsiteY12" fmla="*/ 83611 h 807513"/>
                              <a:gd name="connsiteX13" fmla="*/ 554832 w 2955132"/>
                              <a:gd name="connsiteY13" fmla="*/ 514617 h 807513"/>
                              <a:gd name="connsiteX14" fmla="*/ 564357 w 2955132"/>
                              <a:gd name="connsiteY14" fmla="*/ 714642 h 807513"/>
                              <a:gd name="connsiteX15" fmla="*/ 571500 w 2955132"/>
                              <a:gd name="connsiteY15" fmla="*/ 807511 h 807513"/>
                              <a:gd name="connsiteX16" fmla="*/ 581025 w 2955132"/>
                              <a:gd name="connsiteY16" fmla="*/ 717023 h 807513"/>
                              <a:gd name="connsiteX17" fmla="*/ 595313 w 2955132"/>
                              <a:gd name="connsiteY17" fmla="*/ 569386 h 807513"/>
                              <a:gd name="connsiteX18" fmla="*/ 697707 w 2955132"/>
                              <a:gd name="connsiteY18" fmla="*/ 559860 h 807513"/>
                              <a:gd name="connsiteX19" fmla="*/ 859632 w 2955132"/>
                              <a:gd name="connsiteY19" fmla="*/ 559861 h 807513"/>
                              <a:gd name="connsiteX20" fmla="*/ 1040607 w 2955132"/>
                              <a:gd name="connsiteY20" fmla="*/ 555099 h 807513"/>
                              <a:gd name="connsiteX21" fmla="*/ 1228725 w 2955132"/>
                              <a:gd name="connsiteY21" fmla="*/ 452705 h 807513"/>
                              <a:gd name="connsiteX22" fmla="*/ 1354931 w 2955132"/>
                              <a:gd name="connsiteY22" fmla="*/ 483661 h 807513"/>
                              <a:gd name="connsiteX23" fmla="*/ 1462088 w 2955132"/>
                              <a:gd name="connsiteY23" fmla="*/ 557479 h 807513"/>
                              <a:gd name="connsiteX24" fmla="*/ 1709738 w 2955132"/>
                              <a:gd name="connsiteY24" fmla="*/ 559861 h 807513"/>
                              <a:gd name="connsiteX25" fmla="*/ 2426494 w 2955132"/>
                              <a:gd name="connsiteY25" fmla="*/ 552717 h 807513"/>
                              <a:gd name="connsiteX26" fmla="*/ 2695576 w 2955132"/>
                              <a:gd name="connsiteY26" fmla="*/ 550336 h 807513"/>
                              <a:gd name="connsiteX27" fmla="*/ 2795588 w 2955132"/>
                              <a:gd name="connsiteY27" fmla="*/ 500330 h 807513"/>
                              <a:gd name="connsiteX28" fmla="*/ 2881313 w 2955132"/>
                              <a:gd name="connsiteY28" fmla="*/ 481279 h 807513"/>
                              <a:gd name="connsiteX29" fmla="*/ 2955132 w 2955132"/>
                              <a:gd name="connsiteY29" fmla="*/ 562242 h 807513"/>
                              <a:gd name="connsiteX0" fmla="*/ 0 w 2955132"/>
                              <a:gd name="connsiteY0" fmla="*/ 555099 h 807513"/>
                              <a:gd name="connsiteX1" fmla="*/ 66675 w 2955132"/>
                              <a:gd name="connsiteY1" fmla="*/ 562242 h 807513"/>
                              <a:gd name="connsiteX2" fmla="*/ 111919 w 2955132"/>
                              <a:gd name="connsiteY2" fmla="*/ 516998 h 807513"/>
                              <a:gd name="connsiteX3" fmla="*/ 169068 w 2955132"/>
                              <a:gd name="connsiteY3" fmla="*/ 505091 h 807513"/>
                              <a:gd name="connsiteX4" fmla="*/ 230982 w 2955132"/>
                              <a:gd name="connsiteY4" fmla="*/ 559861 h 807513"/>
                              <a:gd name="connsiteX5" fmla="*/ 278607 w 2955132"/>
                              <a:gd name="connsiteY5" fmla="*/ 564623 h 807513"/>
                              <a:gd name="connsiteX6" fmla="*/ 381000 w 2955132"/>
                              <a:gd name="connsiteY6" fmla="*/ 555098 h 807513"/>
                              <a:gd name="connsiteX7" fmla="*/ 402432 w 2955132"/>
                              <a:gd name="connsiteY7" fmla="*/ 552716 h 807513"/>
                              <a:gd name="connsiteX8" fmla="*/ 457200 w 2955132"/>
                              <a:gd name="connsiteY8" fmla="*/ 619392 h 807513"/>
                              <a:gd name="connsiteX9" fmla="*/ 464344 w 2955132"/>
                              <a:gd name="connsiteY9" fmla="*/ 526523 h 807513"/>
                              <a:gd name="connsiteX10" fmla="*/ 495300 w 2955132"/>
                              <a:gd name="connsiteY10" fmla="*/ 159811 h 807513"/>
                              <a:gd name="connsiteX11" fmla="*/ 514350 w 2955132"/>
                              <a:gd name="connsiteY11" fmla="*/ 5029 h 807513"/>
                              <a:gd name="connsiteX12" fmla="*/ 523875 w 2955132"/>
                              <a:gd name="connsiteY12" fmla="*/ 83611 h 807513"/>
                              <a:gd name="connsiteX13" fmla="*/ 554832 w 2955132"/>
                              <a:gd name="connsiteY13" fmla="*/ 514617 h 807513"/>
                              <a:gd name="connsiteX14" fmla="*/ 564357 w 2955132"/>
                              <a:gd name="connsiteY14" fmla="*/ 714642 h 807513"/>
                              <a:gd name="connsiteX15" fmla="*/ 571500 w 2955132"/>
                              <a:gd name="connsiteY15" fmla="*/ 807511 h 807513"/>
                              <a:gd name="connsiteX16" fmla="*/ 581025 w 2955132"/>
                              <a:gd name="connsiteY16" fmla="*/ 717023 h 807513"/>
                              <a:gd name="connsiteX17" fmla="*/ 595313 w 2955132"/>
                              <a:gd name="connsiteY17" fmla="*/ 569386 h 807513"/>
                              <a:gd name="connsiteX18" fmla="*/ 697707 w 2955132"/>
                              <a:gd name="connsiteY18" fmla="*/ 559860 h 807513"/>
                              <a:gd name="connsiteX19" fmla="*/ 859632 w 2955132"/>
                              <a:gd name="connsiteY19" fmla="*/ 559861 h 807513"/>
                              <a:gd name="connsiteX20" fmla="*/ 1040607 w 2955132"/>
                              <a:gd name="connsiteY20" fmla="*/ 555099 h 807513"/>
                              <a:gd name="connsiteX21" fmla="*/ 1228725 w 2955132"/>
                              <a:gd name="connsiteY21" fmla="*/ 452705 h 807513"/>
                              <a:gd name="connsiteX22" fmla="*/ 1354931 w 2955132"/>
                              <a:gd name="connsiteY22" fmla="*/ 483661 h 807513"/>
                              <a:gd name="connsiteX23" fmla="*/ 1462088 w 2955132"/>
                              <a:gd name="connsiteY23" fmla="*/ 557479 h 807513"/>
                              <a:gd name="connsiteX24" fmla="*/ 1709738 w 2955132"/>
                              <a:gd name="connsiteY24" fmla="*/ 559861 h 807513"/>
                              <a:gd name="connsiteX25" fmla="*/ 2426494 w 2955132"/>
                              <a:gd name="connsiteY25" fmla="*/ 552717 h 807513"/>
                              <a:gd name="connsiteX26" fmla="*/ 2695576 w 2955132"/>
                              <a:gd name="connsiteY26" fmla="*/ 550336 h 807513"/>
                              <a:gd name="connsiteX27" fmla="*/ 2795588 w 2955132"/>
                              <a:gd name="connsiteY27" fmla="*/ 500330 h 807513"/>
                              <a:gd name="connsiteX28" fmla="*/ 2881313 w 2955132"/>
                              <a:gd name="connsiteY28" fmla="*/ 481279 h 807513"/>
                              <a:gd name="connsiteX29" fmla="*/ 2955132 w 2955132"/>
                              <a:gd name="connsiteY29" fmla="*/ 562242 h 807513"/>
                              <a:gd name="connsiteX0" fmla="*/ 0 w 2955132"/>
                              <a:gd name="connsiteY0" fmla="*/ 555099 h 807513"/>
                              <a:gd name="connsiteX1" fmla="*/ 66675 w 2955132"/>
                              <a:gd name="connsiteY1" fmla="*/ 562242 h 807513"/>
                              <a:gd name="connsiteX2" fmla="*/ 111919 w 2955132"/>
                              <a:gd name="connsiteY2" fmla="*/ 516998 h 807513"/>
                              <a:gd name="connsiteX3" fmla="*/ 169068 w 2955132"/>
                              <a:gd name="connsiteY3" fmla="*/ 505091 h 807513"/>
                              <a:gd name="connsiteX4" fmla="*/ 230982 w 2955132"/>
                              <a:gd name="connsiteY4" fmla="*/ 559861 h 807513"/>
                              <a:gd name="connsiteX5" fmla="*/ 278607 w 2955132"/>
                              <a:gd name="connsiteY5" fmla="*/ 564623 h 807513"/>
                              <a:gd name="connsiteX6" fmla="*/ 381000 w 2955132"/>
                              <a:gd name="connsiteY6" fmla="*/ 555098 h 807513"/>
                              <a:gd name="connsiteX7" fmla="*/ 402432 w 2955132"/>
                              <a:gd name="connsiteY7" fmla="*/ 552716 h 807513"/>
                              <a:gd name="connsiteX8" fmla="*/ 457200 w 2955132"/>
                              <a:gd name="connsiteY8" fmla="*/ 619392 h 807513"/>
                              <a:gd name="connsiteX9" fmla="*/ 464344 w 2955132"/>
                              <a:gd name="connsiteY9" fmla="*/ 526523 h 807513"/>
                              <a:gd name="connsiteX10" fmla="*/ 495300 w 2955132"/>
                              <a:gd name="connsiteY10" fmla="*/ 159811 h 807513"/>
                              <a:gd name="connsiteX11" fmla="*/ 514350 w 2955132"/>
                              <a:gd name="connsiteY11" fmla="*/ 5029 h 807513"/>
                              <a:gd name="connsiteX12" fmla="*/ 523875 w 2955132"/>
                              <a:gd name="connsiteY12" fmla="*/ 83611 h 807513"/>
                              <a:gd name="connsiteX13" fmla="*/ 554832 w 2955132"/>
                              <a:gd name="connsiteY13" fmla="*/ 514617 h 807513"/>
                              <a:gd name="connsiteX14" fmla="*/ 564357 w 2955132"/>
                              <a:gd name="connsiteY14" fmla="*/ 714642 h 807513"/>
                              <a:gd name="connsiteX15" fmla="*/ 571500 w 2955132"/>
                              <a:gd name="connsiteY15" fmla="*/ 807511 h 807513"/>
                              <a:gd name="connsiteX16" fmla="*/ 581025 w 2955132"/>
                              <a:gd name="connsiteY16" fmla="*/ 717023 h 807513"/>
                              <a:gd name="connsiteX17" fmla="*/ 595313 w 2955132"/>
                              <a:gd name="connsiteY17" fmla="*/ 569386 h 807513"/>
                              <a:gd name="connsiteX18" fmla="*/ 697707 w 2955132"/>
                              <a:gd name="connsiteY18" fmla="*/ 559860 h 807513"/>
                              <a:gd name="connsiteX19" fmla="*/ 859632 w 2955132"/>
                              <a:gd name="connsiteY19" fmla="*/ 559861 h 807513"/>
                              <a:gd name="connsiteX20" fmla="*/ 1040607 w 2955132"/>
                              <a:gd name="connsiteY20" fmla="*/ 555099 h 807513"/>
                              <a:gd name="connsiteX21" fmla="*/ 1228725 w 2955132"/>
                              <a:gd name="connsiteY21" fmla="*/ 452705 h 807513"/>
                              <a:gd name="connsiteX22" fmla="*/ 1354931 w 2955132"/>
                              <a:gd name="connsiteY22" fmla="*/ 483661 h 807513"/>
                              <a:gd name="connsiteX23" fmla="*/ 1462088 w 2955132"/>
                              <a:gd name="connsiteY23" fmla="*/ 557479 h 807513"/>
                              <a:gd name="connsiteX24" fmla="*/ 1709738 w 2955132"/>
                              <a:gd name="connsiteY24" fmla="*/ 559861 h 807513"/>
                              <a:gd name="connsiteX25" fmla="*/ 2426494 w 2955132"/>
                              <a:gd name="connsiteY25" fmla="*/ 552717 h 807513"/>
                              <a:gd name="connsiteX26" fmla="*/ 2695576 w 2955132"/>
                              <a:gd name="connsiteY26" fmla="*/ 550336 h 807513"/>
                              <a:gd name="connsiteX27" fmla="*/ 2795588 w 2955132"/>
                              <a:gd name="connsiteY27" fmla="*/ 500330 h 807513"/>
                              <a:gd name="connsiteX28" fmla="*/ 2881313 w 2955132"/>
                              <a:gd name="connsiteY28" fmla="*/ 481279 h 807513"/>
                              <a:gd name="connsiteX29" fmla="*/ 2955132 w 2955132"/>
                              <a:gd name="connsiteY29" fmla="*/ 562242 h 807513"/>
                              <a:gd name="connsiteX0" fmla="*/ 0 w 2955132"/>
                              <a:gd name="connsiteY0" fmla="*/ 555099 h 807513"/>
                              <a:gd name="connsiteX1" fmla="*/ 66675 w 2955132"/>
                              <a:gd name="connsiteY1" fmla="*/ 562242 h 807513"/>
                              <a:gd name="connsiteX2" fmla="*/ 111919 w 2955132"/>
                              <a:gd name="connsiteY2" fmla="*/ 516998 h 807513"/>
                              <a:gd name="connsiteX3" fmla="*/ 169068 w 2955132"/>
                              <a:gd name="connsiteY3" fmla="*/ 505091 h 807513"/>
                              <a:gd name="connsiteX4" fmla="*/ 230982 w 2955132"/>
                              <a:gd name="connsiteY4" fmla="*/ 559861 h 807513"/>
                              <a:gd name="connsiteX5" fmla="*/ 278607 w 2955132"/>
                              <a:gd name="connsiteY5" fmla="*/ 564623 h 807513"/>
                              <a:gd name="connsiteX6" fmla="*/ 381000 w 2955132"/>
                              <a:gd name="connsiteY6" fmla="*/ 555098 h 807513"/>
                              <a:gd name="connsiteX7" fmla="*/ 402432 w 2955132"/>
                              <a:gd name="connsiteY7" fmla="*/ 552716 h 807513"/>
                              <a:gd name="connsiteX8" fmla="*/ 457200 w 2955132"/>
                              <a:gd name="connsiteY8" fmla="*/ 619392 h 807513"/>
                              <a:gd name="connsiteX9" fmla="*/ 464344 w 2955132"/>
                              <a:gd name="connsiteY9" fmla="*/ 526523 h 807513"/>
                              <a:gd name="connsiteX10" fmla="*/ 495300 w 2955132"/>
                              <a:gd name="connsiteY10" fmla="*/ 159811 h 807513"/>
                              <a:gd name="connsiteX11" fmla="*/ 514350 w 2955132"/>
                              <a:gd name="connsiteY11" fmla="*/ 5029 h 807513"/>
                              <a:gd name="connsiteX12" fmla="*/ 523875 w 2955132"/>
                              <a:gd name="connsiteY12" fmla="*/ 83611 h 807513"/>
                              <a:gd name="connsiteX13" fmla="*/ 554832 w 2955132"/>
                              <a:gd name="connsiteY13" fmla="*/ 514617 h 807513"/>
                              <a:gd name="connsiteX14" fmla="*/ 564357 w 2955132"/>
                              <a:gd name="connsiteY14" fmla="*/ 714642 h 807513"/>
                              <a:gd name="connsiteX15" fmla="*/ 571500 w 2955132"/>
                              <a:gd name="connsiteY15" fmla="*/ 807511 h 807513"/>
                              <a:gd name="connsiteX16" fmla="*/ 581025 w 2955132"/>
                              <a:gd name="connsiteY16" fmla="*/ 717023 h 807513"/>
                              <a:gd name="connsiteX17" fmla="*/ 595313 w 2955132"/>
                              <a:gd name="connsiteY17" fmla="*/ 569386 h 807513"/>
                              <a:gd name="connsiteX18" fmla="*/ 697707 w 2955132"/>
                              <a:gd name="connsiteY18" fmla="*/ 559860 h 807513"/>
                              <a:gd name="connsiteX19" fmla="*/ 859632 w 2955132"/>
                              <a:gd name="connsiteY19" fmla="*/ 559861 h 807513"/>
                              <a:gd name="connsiteX20" fmla="*/ 1040607 w 2955132"/>
                              <a:gd name="connsiteY20" fmla="*/ 555099 h 807513"/>
                              <a:gd name="connsiteX21" fmla="*/ 1228725 w 2955132"/>
                              <a:gd name="connsiteY21" fmla="*/ 452705 h 807513"/>
                              <a:gd name="connsiteX22" fmla="*/ 1354931 w 2955132"/>
                              <a:gd name="connsiteY22" fmla="*/ 483661 h 807513"/>
                              <a:gd name="connsiteX23" fmla="*/ 1462088 w 2955132"/>
                              <a:gd name="connsiteY23" fmla="*/ 557479 h 807513"/>
                              <a:gd name="connsiteX24" fmla="*/ 1709738 w 2955132"/>
                              <a:gd name="connsiteY24" fmla="*/ 559861 h 807513"/>
                              <a:gd name="connsiteX25" fmla="*/ 2426494 w 2955132"/>
                              <a:gd name="connsiteY25" fmla="*/ 552717 h 807513"/>
                              <a:gd name="connsiteX26" fmla="*/ 2709863 w 2955132"/>
                              <a:gd name="connsiteY26" fmla="*/ 552717 h 807513"/>
                              <a:gd name="connsiteX27" fmla="*/ 2795588 w 2955132"/>
                              <a:gd name="connsiteY27" fmla="*/ 500330 h 807513"/>
                              <a:gd name="connsiteX28" fmla="*/ 2881313 w 2955132"/>
                              <a:gd name="connsiteY28" fmla="*/ 481279 h 807513"/>
                              <a:gd name="connsiteX29" fmla="*/ 2955132 w 2955132"/>
                              <a:gd name="connsiteY29" fmla="*/ 562242 h 807513"/>
                              <a:gd name="connsiteX0" fmla="*/ 0 w 2955132"/>
                              <a:gd name="connsiteY0" fmla="*/ 555099 h 807513"/>
                              <a:gd name="connsiteX1" fmla="*/ 66675 w 2955132"/>
                              <a:gd name="connsiteY1" fmla="*/ 562242 h 807513"/>
                              <a:gd name="connsiteX2" fmla="*/ 111919 w 2955132"/>
                              <a:gd name="connsiteY2" fmla="*/ 516998 h 807513"/>
                              <a:gd name="connsiteX3" fmla="*/ 169068 w 2955132"/>
                              <a:gd name="connsiteY3" fmla="*/ 505091 h 807513"/>
                              <a:gd name="connsiteX4" fmla="*/ 230982 w 2955132"/>
                              <a:gd name="connsiteY4" fmla="*/ 559861 h 807513"/>
                              <a:gd name="connsiteX5" fmla="*/ 278607 w 2955132"/>
                              <a:gd name="connsiteY5" fmla="*/ 564623 h 807513"/>
                              <a:gd name="connsiteX6" fmla="*/ 381000 w 2955132"/>
                              <a:gd name="connsiteY6" fmla="*/ 555098 h 807513"/>
                              <a:gd name="connsiteX7" fmla="*/ 402432 w 2955132"/>
                              <a:gd name="connsiteY7" fmla="*/ 552716 h 807513"/>
                              <a:gd name="connsiteX8" fmla="*/ 457200 w 2955132"/>
                              <a:gd name="connsiteY8" fmla="*/ 619392 h 807513"/>
                              <a:gd name="connsiteX9" fmla="*/ 464344 w 2955132"/>
                              <a:gd name="connsiteY9" fmla="*/ 526523 h 807513"/>
                              <a:gd name="connsiteX10" fmla="*/ 495300 w 2955132"/>
                              <a:gd name="connsiteY10" fmla="*/ 159811 h 807513"/>
                              <a:gd name="connsiteX11" fmla="*/ 514350 w 2955132"/>
                              <a:gd name="connsiteY11" fmla="*/ 5029 h 807513"/>
                              <a:gd name="connsiteX12" fmla="*/ 523875 w 2955132"/>
                              <a:gd name="connsiteY12" fmla="*/ 83611 h 807513"/>
                              <a:gd name="connsiteX13" fmla="*/ 554832 w 2955132"/>
                              <a:gd name="connsiteY13" fmla="*/ 514617 h 807513"/>
                              <a:gd name="connsiteX14" fmla="*/ 564357 w 2955132"/>
                              <a:gd name="connsiteY14" fmla="*/ 714642 h 807513"/>
                              <a:gd name="connsiteX15" fmla="*/ 571500 w 2955132"/>
                              <a:gd name="connsiteY15" fmla="*/ 807511 h 807513"/>
                              <a:gd name="connsiteX16" fmla="*/ 581025 w 2955132"/>
                              <a:gd name="connsiteY16" fmla="*/ 717023 h 807513"/>
                              <a:gd name="connsiteX17" fmla="*/ 595313 w 2955132"/>
                              <a:gd name="connsiteY17" fmla="*/ 569386 h 807513"/>
                              <a:gd name="connsiteX18" fmla="*/ 697707 w 2955132"/>
                              <a:gd name="connsiteY18" fmla="*/ 559860 h 807513"/>
                              <a:gd name="connsiteX19" fmla="*/ 859632 w 2955132"/>
                              <a:gd name="connsiteY19" fmla="*/ 559861 h 807513"/>
                              <a:gd name="connsiteX20" fmla="*/ 1040607 w 2955132"/>
                              <a:gd name="connsiteY20" fmla="*/ 555099 h 807513"/>
                              <a:gd name="connsiteX21" fmla="*/ 1228725 w 2955132"/>
                              <a:gd name="connsiteY21" fmla="*/ 452705 h 807513"/>
                              <a:gd name="connsiteX22" fmla="*/ 1354931 w 2955132"/>
                              <a:gd name="connsiteY22" fmla="*/ 483661 h 807513"/>
                              <a:gd name="connsiteX23" fmla="*/ 1462088 w 2955132"/>
                              <a:gd name="connsiteY23" fmla="*/ 557479 h 807513"/>
                              <a:gd name="connsiteX24" fmla="*/ 1709738 w 2955132"/>
                              <a:gd name="connsiteY24" fmla="*/ 559861 h 807513"/>
                              <a:gd name="connsiteX25" fmla="*/ 2426494 w 2955132"/>
                              <a:gd name="connsiteY25" fmla="*/ 552717 h 807513"/>
                              <a:gd name="connsiteX26" fmla="*/ 2707482 w 2955132"/>
                              <a:gd name="connsiteY26" fmla="*/ 545573 h 807513"/>
                              <a:gd name="connsiteX27" fmla="*/ 2795588 w 2955132"/>
                              <a:gd name="connsiteY27" fmla="*/ 500330 h 807513"/>
                              <a:gd name="connsiteX28" fmla="*/ 2881313 w 2955132"/>
                              <a:gd name="connsiteY28" fmla="*/ 481279 h 807513"/>
                              <a:gd name="connsiteX29" fmla="*/ 2955132 w 2955132"/>
                              <a:gd name="connsiteY29" fmla="*/ 562242 h 807513"/>
                              <a:gd name="connsiteX0" fmla="*/ 0 w 2955132"/>
                              <a:gd name="connsiteY0" fmla="*/ 555099 h 807513"/>
                              <a:gd name="connsiteX1" fmla="*/ 66675 w 2955132"/>
                              <a:gd name="connsiteY1" fmla="*/ 562242 h 807513"/>
                              <a:gd name="connsiteX2" fmla="*/ 111919 w 2955132"/>
                              <a:gd name="connsiteY2" fmla="*/ 516998 h 807513"/>
                              <a:gd name="connsiteX3" fmla="*/ 169068 w 2955132"/>
                              <a:gd name="connsiteY3" fmla="*/ 505091 h 807513"/>
                              <a:gd name="connsiteX4" fmla="*/ 230982 w 2955132"/>
                              <a:gd name="connsiteY4" fmla="*/ 559861 h 807513"/>
                              <a:gd name="connsiteX5" fmla="*/ 278607 w 2955132"/>
                              <a:gd name="connsiteY5" fmla="*/ 564623 h 807513"/>
                              <a:gd name="connsiteX6" fmla="*/ 381000 w 2955132"/>
                              <a:gd name="connsiteY6" fmla="*/ 555098 h 807513"/>
                              <a:gd name="connsiteX7" fmla="*/ 402432 w 2955132"/>
                              <a:gd name="connsiteY7" fmla="*/ 552716 h 807513"/>
                              <a:gd name="connsiteX8" fmla="*/ 457200 w 2955132"/>
                              <a:gd name="connsiteY8" fmla="*/ 619392 h 807513"/>
                              <a:gd name="connsiteX9" fmla="*/ 464344 w 2955132"/>
                              <a:gd name="connsiteY9" fmla="*/ 526523 h 807513"/>
                              <a:gd name="connsiteX10" fmla="*/ 495300 w 2955132"/>
                              <a:gd name="connsiteY10" fmla="*/ 159811 h 807513"/>
                              <a:gd name="connsiteX11" fmla="*/ 514350 w 2955132"/>
                              <a:gd name="connsiteY11" fmla="*/ 5029 h 807513"/>
                              <a:gd name="connsiteX12" fmla="*/ 523875 w 2955132"/>
                              <a:gd name="connsiteY12" fmla="*/ 83611 h 807513"/>
                              <a:gd name="connsiteX13" fmla="*/ 554832 w 2955132"/>
                              <a:gd name="connsiteY13" fmla="*/ 514617 h 807513"/>
                              <a:gd name="connsiteX14" fmla="*/ 564357 w 2955132"/>
                              <a:gd name="connsiteY14" fmla="*/ 714642 h 807513"/>
                              <a:gd name="connsiteX15" fmla="*/ 571500 w 2955132"/>
                              <a:gd name="connsiteY15" fmla="*/ 807511 h 807513"/>
                              <a:gd name="connsiteX16" fmla="*/ 581025 w 2955132"/>
                              <a:gd name="connsiteY16" fmla="*/ 717023 h 807513"/>
                              <a:gd name="connsiteX17" fmla="*/ 595313 w 2955132"/>
                              <a:gd name="connsiteY17" fmla="*/ 569386 h 807513"/>
                              <a:gd name="connsiteX18" fmla="*/ 697707 w 2955132"/>
                              <a:gd name="connsiteY18" fmla="*/ 559860 h 807513"/>
                              <a:gd name="connsiteX19" fmla="*/ 859632 w 2955132"/>
                              <a:gd name="connsiteY19" fmla="*/ 559861 h 807513"/>
                              <a:gd name="connsiteX20" fmla="*/ 1040607 w 2955132"/>
                              <a:gd name="connsiteY20" fmla="*/ 555099 h 807513"/>
                              <a:gd name="connsiteX21" fmla="*/ 1228725 w 2955132"/>
                              <a:gd name="connsiteY21" fmla="*/ 452705 h 807513"/>
                              <a:gd name="connsiteX22" fmla="*/ 1354931 w 2955132"/>
                              <a:gd name="connsiteY22" fmla="*/ 483661 h 807513"/>
                              <a:gd name="connsiteX23" fmla="*/ 1462088 w 2955132"/>
                              <a:gd name="connsiteY23" fmla="*/ 557479 h 807513"/>
                              <a:gd name="connsiteX24" fmla="*/ 1709738 w 2955132"/>
                              <a:gd name="connsiteY24" fmla="*/ 559861 h 807513"/>
                              <a:gd name="connsiteX25" fmla="*/ 2426494 w 2955132"/>
                              <a:gd name="connsiteY25" fmla="*/ 552717 h 807513"/>
                              <a:gd name="connsiteX26" fmla="*/ 2707482 w 2955132"/>
                              <a:gd name="connsiteY26" fmla="*/ 545573 h 807513"/>
                              <a:gd name="connsiteX27" fmla="*/ 2776538 w 2955132"/>
                              <a:gd name="connsiteY27" fmla="*/ 502711 h 807513"/>
                              <a:gd name="connsiteX28" fmla="*/ 2881313 w 2955132"/>
                              <a:gd name="connsiteY28" fmla="*/ 481279 h 807513"/>
                              <a:gd name="connsiteX29" fmla="*/ 2955132 w 2955132"/>
                              <a:gd name="connsiteY29" fmla="*/ 562242 h 807513"/>
                              <a:gd name="connsiteX0" fmla="*/ 0 w 2955132"/>
                              <a:gd name="connsiteY0" fmla="*/ 555099 h 807513"/>
                              <a:gd name="connsiteX1" fmla="*/ 66675 w 2955132"/>
                              <a:gd name="connsiteY1" fmla="*/ 562242 h 807513"/>
                              <a:gd name="connsiteX2" fmla="*/ 111919 w 2955132"/>
                              <a:gd name="connsiteY2" fmla="*/ 516998 h 807513"/>
                              <a:gd name="connsiteX3" fmla="*/ 169068 w 2955132"/>
                              <a:gd name="connsiteY3" fmla="*/ 505091 h 807513"/>
                              <a:gd name="connsiteX4" fmla="*/ 230982 w 2955132"/>
                              <a:gd name="connsiteY4" fmla="*/ 559861 h 807513"/>
                              <a:gd name="connsiteX5" fmla="*/ 278607 w 2955132"/>
                              <a:gd name="connsiteY5" fmla="*/ 564623 h 807513"/>
                              <a:gd name="connsiteX6" fmla="*/ 381000 w 2955132"/>
                              <a:gd name="connsiteY6" fmla="*/ 555098 h 807513"/>
                              <a:gd name="connsiteX7" fmla="*/ 402432 w 2955132"/>
                              <a:gd name="connsiteY7" fmla="*/ 552716 h 807513"/>
                              <a:gd name="connsiteX8" fmla="*/ 457200 w 2955132"/>
                              <a:gd name="connsiteY8" fmla="*/ 619392 h 807513"/>
                              <a:gd name="connsiteX9" fmla="*/ 464344 w 2955132"/>
                              <a:gd name="connsiteY9" fmla="*/ 526523 h 807513"/>
                              <a:gd name="connsiteX10" fmla="*/ 495300 w 2955132"/>
                              <a:gd name="connsiteY10" fmla="*/ 159811 h 807513"/>
                              <a:gd name="connsiteX11" fmla="*/ 514350 w 2955132"/>
                              <a:gd name="connsiteY11" fmla="*/ 5029 h 807513"/>
                              <a:gd name="connsiteX12" fmla="*/ 523875 w 2955132"/>
                              <a:gd name="connsiteY12" fmla="*/ 83611 h 807513"/>
                              <a:gd name="connsiteX13" fmla="*/ 554832 w 2955132"/>
                              <a:gd name="connsiteY13" fmla="*/ 514617 h 807513"/>
                              <a:gd name="connsiteX14" fmla="*/ 564357 w 2955132"/>
                              <a:gd name="connsiteY14" fmla="*/ 714642 h 807513"/>
                              <a:gd name="connsiteX15" fmla="*/ 571500 w 2955132"/>
                              <a:gd name="connsiteY15" fmla="*/ 807511 h 807513"/>
                              <a:gd name="connsiteX16" fmla="*/ 581025 w 2955132"/>
                              <a:gd name="connsiteY16" fmla="*/ 717023 h 807513"/>
                              <a:gd name="connsiteX17" fmla="*/ 595313 w 2955132"/>
                              <a:gd name="connsiteY17" fmla="*/ 569386 h 807513"/>
                              <a:gd name="connsiteX18" fmla="*/ 697707 w 2955132"/>
                              <a:gd name="connsiteY18" fmla="*/ 559860 h 807513"/>
                              <a:gd name="connsiteX19" fmla="*/ 859632 w 2955132"/>
                              <a:gd name="connsiteY19" fmla="*/ 559861 h 807513"/>
                              <a:gd name="connsiteX20" fmla="*/ 1040607 w 2955132"/>
                              <a:gd name="connsiteY20" fmla="*/ 555099 h 807513"/>
                              <a:gd name="connsiteX21" fmla="*/ 1228725 w 2955132"/>
                              <a:gd name="connsiteY21" fmla="*/ 452705 h 807513"/>
                              <a:gd name="connsiteX22" fmla="*/ 1354931 w 2955132"/>
                              <a:gd name="connsiteY22" fmla="*/ 483661 h 807513"/>
                              <a:gd name="connsiteX23" fmla="*/ 1462088 w 2955132"/>
                              <a:gd name="connsiteY23" fmla="*/ 557479 h 807513"/>
                              <a:gd name="connsiteX24" fmla="*/ 1709738 w 2955132"/>
                              <a:gd name="connsiteY24" fmla="*/ 559861 h 807513"/>
                              <a:gd name="connsiteX25" fmla="*/ 2426494 w 2955132"/>
                              <a:gd name="connsiteY25" fmla="*/ 552717 h 807513"/>
                              <a:gd name="connsiteX26" fmla="*/ 2707482 w 2955132"/>
                              <a:gd name="connsiteY26" fmla="*/ 545573 h 807513"/>
                              <a:gd name="connsiteX27" fmla="*/ 2776538 w 2955132"/>
                              <a:gd name="connsiteY27" fmla="*/ 502711 h 807513"/>
                              <a:gd name="connsiteX28" fmla="*/ 2881313 w 2955132"/>
                              <a:gd name="connsiteY28" fmla="*/ 481279 h 807513"/>
                              <a:gd name="connsiteX29" fmla="*/ 2955132 w 2955132"/>
                              <a:gd name="connsiteY29" fmla="*/ 562242 h 807513"/>
                              <a:gd name="connsiteX0" fmla="*/ 0 w 2955132"/>
                              <a:gd name="connsiteY0" fmla="*/ 555099 h 807513"/>
                              <a:gd name="connsiteX1" fmla="*/ 66675 w 2955132"/>
                              <a:gd name="connsiteY1" fmla="*/ 562242 h 807513"/>
                              <a:gd name="connsiteX2" fmla="*/ 111919 w 2955132"/>
                              <a:gd name="connsiteY2" fmla="*/ 516998 h 807513"/>
                              <a:gd name="connsiteX3" fmla="*/ 169068 w 2955132"/>
                              <a:gd name="connsiteY3" fmla="*/ 505091 h 807513"/>
                              <a:gd name="connsiteX4" fmla="*/ 230982 w 2955132"/>
                              <a:gd name="connsiteY4" fmla="*/ 559861 h 807513"/>
                              <a:gd name="connsiteX5" fmla="*/ 278607 w 2955132"/>
                              <a:gd name="connsiteY5" fmla="*/ 564623 h 807513"/>
                              <a:gd name="connsiteX6" fmla="*/ 381000 w 2955132"/>
                              <a:gd name="connsiteY6" fmla="*/ 555098 h 807513"/>
                              <a:gd name="connsiteX7" fmla="*/ 402432 w 2955132"/>
                              <a:gd name="connsiteY7" fmla="*/ 552716 h 807513"/>
                              <a:gd name="connsiteX8" fmla="*/ 457200 w 2955132"/>
                              <a:gd name="connsiteY8" fmla="*/ 619392 h 807513"/>
                              <a:gd name="connsiteX9" fmla="*/ 464344 w 2955132"/>
                              <a:gd name="connsiteY9" fmla="*/ 526523 h 807513"/>
                              <a:gd name="connsiteX10" fmla="*/ 495300 w 2955132"/>
                              <a:gd name="connsiteY10" fmla="*/ 159811 h 807513"/>
                              <a:gd name="connsiteX11" fmla="*/ 514350 w 2955132"/>
                              <a:gd name="connsiteY11" fmla="*/ 5029 h 807513"/>
                              <a:gd name="connsiteX12" fmla="*/ 523875 w 2955132"/>
                              <a:gd name="connsiteY12" fmla="*/ 83611 h 807513"/>
                              <a:gd name="connsiteX13" fmla="*/ 554832 w 2955132"/>
                              <a:gd name="connsiteY13" fmla="*/ 514617 h 807513"/>
                              <a:gd name="connsiteX14" fmla="*/ 564357 w 2955132"/>
                              <a:gd name="connsiteY14" fmla="*/ 714642 h 807513"/>
                              <a:gd name="connsiteX15" fmla="*/ 571500 w 2955132"/>
                              <a:gd name="connsiteY15" fmla="*/ 807511 h 807513"/>
                              <a:gd name="connsiteX16" fmla="*/ 581025 w 2955132"/>
                              <a:gd name="connsiteY16" fmla="*/ 717023 h 807513"/>
                              <a:gd name="connsiteX17" fmla="*/ 595313 w 2955132"/>
                              <a:gd name="connsiteY17" fmla="*/ 569386 h 807513"/>
                              <a:gd name="connsiteX18" fmla="*/ 697707 w 2955132"/>
                              <a:gd name="connsiteY18" fmla="*/ 559860 h 807513"/>
                              <a:gd name="connsiteX19" fmla="*/ 859632 w 2955132"/>
                              <a:gd name="connsiteY19" fmla="*/ 559861 h 807513"/>
                              <a:gd name="connsiteX20" fmla="*/ 1040607 w 2955132"/>
                              <a:gd name="connsiteY20" fmla="*/ 555099 h 807513"/>
                              <a:gd name="connsiteX21" fmla="*/ 1228725 w 2955132"/>
                              <a:gd name="connsiteY21" fmla="*/ 452705 h 807513"/>
                              <a:gd name="connsiteX22" fmla="*/ 1354931 w 2955132"/>
                              <a:gd name="connsiteY22" fmla="*/ 483661 h 807513"/>
                              <a:gd name="connsiteX23" fmla="*/ 1462088 w 2955132"/>
                              <a:gd name="connsiteY23" fmla="*/ 557479 h 807513"/>
                              <a:gd name="connsiteX24" fmla="*/ 1709738 w 2955132"/>
                              <a:gd name="connsiteY24" fmla="*/ 559861 h 807513"/>
                              <a:gd name="connsiteX25" fmla="*/ 2426494 w 2955132"/>
                              <a:gd name="connsiteY25" fmla="*/ 552717 h 807513"/>
                              <a:gd name="connsiteX26" fmla="*/ 2693194 w 2955132"/>
                              <a:gd name="connsiteY26" fmla="*/ 555098 h 807513"/>
                              <a:gd name="connsiteX27" fmla="*/ 2776538 w 2955132"/>
                              <a:gd name="connsiteY27" fmla="*/ 502711 h 807513"/>
                              <a:gd name="connsiteX28" fmla="*/ 2881313 w 2955132"/>
                              <a:gd name="connsiteY28" fmla="*/ 481279 h 807513"/>
                              <a:gd name="connsiteX29" fmla="*/ 2955132 w 2955132"/>
                              <a:gd name="connsiteY29" fmla="*/ 562242 h 807513"/>
                              <a:gd name="connsiteX0" fmla="*/ 0 w 2955132"/>
                              <a:gd name="connsiteY0" fmla="*/ 555099 h 807513"/>
                              <a:gd name="connsiteX1" fmla="*/ 66675 w 2955132"/>
                              <a:gd name="connsiteY1" fmla="*/ 562242 h 807513"/>
                              <a:gd name="connsiteX2" fmla="*/ 111919 w 2955132"/>
                              <a:gd name="connsiteY2" fmla="*/ 516998 h 807513"/>
                              <a:gd name="connsiteX3" fmla="*/ 169068 w 2955132"/>
                              <a:gd name="connsiteY3" fmla="*/ 505091 h 807513"/>
                              <a:gd name="connsiteX4" fmla="*/ 230982 w 2955132"/>
                              <a:gd name="connsiteY4" fmla="*/ 559861 h 807513"/>
                              <a:gd name="connsiteX5" fmla="*/ 278607 w 2955132"/>
                              <a:gd name="connsiteY5" fmla="*/ 564623 h 807513"/>
                              <a:gd name="connsiteX6" fmla="*/ 381000 w 2955132"/>
                              <a:gd name="connsiteY6" fmla="*/ 555098 h 807513"/>
                              <a:gd name="connsiteX7" fmla="*/ 402432 w 2955132"/>
                              <a:gd name="connsiteY7" fmla="*/ 552716 h 807513"/>
                              <a:gd name="connsiteX8" fmla="*/ 457200 w 2955132"/>
                              <a:gd name="connsiteY8" fmla="*/ 619392 h 807513"/>
                              <a:gd name="connsiteX9" fmla="*/ 464344 w 2955132"/>
                              <a:gd name="connsiteY9" fmla="*/ 526523 h 807513"/>
                              <a:gd name="connsiteX10" fmla="*/ 495300 w 2955132"/>
                              <a:gd name="connsiteY10" fmla="*/ 159811 h 807513"/>
                              <a:gd name="connsiteX11" fmla="*/ 514350 w 2955132"/>
                              <a:gd name="connsiteY11" fmla="*/ 5029 h 807513"/>
                              <a:gd name="connsiteX12" fmla="*/ 523875 w 2955132"/>
                              <a:gd name="connsiteY12" fmla="*/ 83611 h 807513"/>
                              <a:gd name="connsiteX13" fmla="*/ 554832 w 2955132"/>
                              <a:gd name="connsiteY13" fmla="*/ 514617 h 807513"/>
                              <a:gd name="connsiteX14" fmla="*/ 564357 w 2955132"/>
                              <a:gd name="connsiteY14" fmla="*/ 714642 h 807513"/>
                              <a:gd name="connsiteX15" fmla="*/ 571500 w 2955132"/>
                              <a:gd name="connsiteY15" fmla="*/ 807511 h 807513"/>
                              <a:gd name="connsiteX16" fmla="*/ 581025 w 2955132"/>
                              <a:gd name="connsiteY16" fmla="*/ 717023 h 807513"/>
                              <a:gd name="connsiteX17" fmla="*/ 595313 w 2955132"/>
                              <a:gd name="connsiteY17" fmla="*/ 569386 h 807513"/>
                              <a:gd name="connsiteX18" fmla="*/ 697707 w 2955132"/>
                              <a:gd name="connsiteY18" fmla="*/ 559860 h 807513"/>
                              <a:gd name="connsiteX19" fmla="*/ 859632 w 2955132"/>
                              <a:gd name="connsiteY19" fmla="*/ 559861 h 807513"/>
                              <a:gd name="connsiteX20" fmla="*/ 1040607 w 2955132"/>
                              <a:gd name="connsiteY20" fmla="*/ 555099 h 807513"/>
                              <a:gd name="connsiteX21" fmla="*/ 1228725 w 2955132"/>
                              <a:gd name="connsiteY21" fmla="*/ 452705 h 807513"/>
                              <a:gd name="connsiteX22" fmla="*/ 1354931 w 2955132"/>
                              <a:gd name="connsiteY22" fmla="*/ 483661 h 807513"/>
                              <a:gd name="connsiteX23" fmla="*/ 1462088 w 2955132"/>
                              <a:gd name="connsiteY23" fmla="*/ 557479 h 807513"/>
                              <a:gd name="connsiteX24" fmla="*/ 1709738 w 2955132"/>
                              <a:gd name="connsiteY24" fmla="*/ 559861 h 807513"/>
                              <a:gd name="connsiteX25" fmla="*/ 2426494 w 2955132"/>
                              <a:gd name="connsiteY25" fmla="*/ 552717 h 807513"/>
                              <a:gd name="connsiteX26" fmla="*/ 2693194 w 2955132"/>
                              <a:gd name="connsiteY26" fmla="*/ 555098 h 807513"/>
                              <a:gd name="connsiteX27" fmla="*/ 2776538 w 2955132"/>
                              <a:gd name="connsiteY27" fmla="*/ 502711 h 807513"/>
                              <a:gd name="connsiteX28" fmla="*/ 2845594 w 2955132"/>
                              <a:gd name="connsiteY28" fmla="*/ 481279 h 807513"/>
                              <a:gd name="connsiteX29" fmla="*/ 2955132 w 2955132"/>
                              <a:gd name="connsiteY29" fmla="*/ 562242 h 807513"/>
                              <a:gd name="connsiteX0" fmla="*/ 0 w 2921794"/>
                              <a:gd name="connsiteY0" fmla="*/ 555099 h 807513"/>
                              <a:gd name="connsiteX1" fmla="*/ 66675 w 2921794"/>
                              <a:gd name="connsiteY1" fmla="*/ 562242 h 807513"/>
                              <a:gd name="connsiteX2" fmla="*/ 111919 w 2921794"/>
                              <a:gd name="connsiteY2" fmla="*/ 516998 h 807513"/>
                              <a:gd name="connsiteX3" fmla="*/ 169068 w 2921794"/>
                              <a:gd name="connsiteY3" fmla="*/ 505091 h 807513"/>
                              <a:gd name="connsiteX4" fmla="*/ 230982 w 2921794"/>
                              <a:gd name="connsiteY4" fmla="*/ 559861 h 807513"/>
                              <a:gd name="connsiteX5" fmla="*/ 278607 w 2921794"/>
                              <a:gd name="connsiteY5" fmla="*/ 564623 h 807513"/>
                              <a:gd name="connsiteX6" fmla="*/ 381000 w 2921794"/>
                              <a:gd name="connsiteY6" fmla="*/ 555098 h 807513"/>
                              <a:gd name="connsiteX7" fmla="*/ 402432 w 2921794"/>
                              <a:gd name="connsiteY7" fmla="*/ 552716 h 807513"/>
                              <a:gd name="connsiteX8" fmla="*/ 457200 w 2921794"/>
                              <a:gd name="connsiteY8" fmla="*/ 619392 h 807513"/>
                              <a:gd name="connsiteX9" fmla="*/ 464344 w 2921794"/>
                              <a:gd name="connsiteY9" fmla="*/ 526523 h 807513"/>
                              <a:gd name="connsiteX10" fmla="*/ 495300 w 2921794"/>
                              <a:gd name="connsiteY10" fmla="*/ 159811 h 807513"/>
                              <a:gd name="connsiteX11" fmla="*/ 514350 w 2921794"/>
                              <a:gd name="connsiteY11" fmla="*/ 5029 h 807513"/>
                              <a:gd name="connsiteX12" fmla="*/ 523875 w 2921794"/>
                              <a:gd name="connsiteY12" fmla="*/ 83611 h 807513"/>
                              <a:gd name="connsiteX13" fmla="*/ 554832 w 2921794"/>
                              <a:gd name="connsiteY13" fmla="*/ 514617 h 807513"/>
                              <a:gd name="connsiteX14" fmla="*/ 564357 w 2921794"/>
                              <a:gd name="connsiteY14" fmla="*/ 714642 h 807513"/>
                              <a:gd name="connsiteX15" fmla="*/ 571500 w 2921794"/>
                              <a:gd name="connsiteY15" fmla="*/ 807511 h 807513"/>
                              <a:gd name="connsiteX16" fmla="*/ 581025 w 2921794"/>
                              <a:gd name="connsiteY16" fmla="*/ 717023 h 807513"/>
                              <a:gd name="connsiteX17" fmla="*/ 595313 w 2921794"/>
                              <a:gd name="connsiteY17" fmla="*/ 569386 h 807513"/>
                              <a:gd name="connsiteX18" fmla="*/ 697707 w 2921794"/>
                              <a:gd name="connsiteY18" fmla="*/ 559860 h 807513"/>
                              <a:gd name="connsiteX19" fmla="*/ 859632 w 2921794"/>
                              <a:gd name="connsiteY19" fmla="*/ 559861 h 807513"/>
                              <a:gd name="connsiteX20" fmla="*/ 1040607 w 2921794"/>
                              <a:gd name="connsiteY20" fmla="*/ 555099 h 807513"/>
                              <a:gd name="connsiteX21" fmla="*/ 1228725 w 2921794"/>
                              <a:gd name="connsiteY21" fmla="*/ 452705 h 807513"/>
                              <a:gd name="connsiteX22" fmla="*/ 1354931 w 2921794"/>
                              <a:gd name="connsiteY22" fmla="*/ 483661 h 807513"/>
                              <a:gd name="connsiteX23" fmla="*/ 1462088 w 2921794"/>
                              <a:gd name="connsiteY23" fmla="*/ 557479 h 807513"/>
                              <a:gd name="connsiteX24" fmla="*/ 1709738 w 2921794"/>
                              <a:gd name="connsiteY24" fmla="*/ 559861 h 807513"/>
                              <a:gd name="connsiteX25" fmla="*/ 2426494 w 2921794"/>
                              <a:gd name="connsiteY25" fmla="*/ 552717 h 807513"/>
                              <a:gd name="connsiteX26" fmla="*/ 2693194 w 2921794"/>
                              <a:gd name="connsiteY26" fmla="*/ 555098 h 807513"/>
                              <a:gd name="connsiteX27" fmla="*/ 2776538 w 2921794"/>
                              <a:gd name="connsiteY27" fmla="*/ 502711 h 807513"/>
                              <a:gd name="connsiteX28" fmla="*/ 2845594 w 2921794"/>
                              <a:gd name="connsiteY28" fmla="*/ 481279 h 807513"/>
                              <a:gd name="connsiteX29" fmla="*/ 2921794 w 2921794"/>
                              <a:gd name="connsiteY29" fmla="*/ 562242 h 807513"/>
                              <a:gd name="connsiteX0" fmla="*/ 0 w 2921794"/>
                              <a:gd name="connsiteY0" fmla="*/ 555099 h 807513"/>
                              <a:gd name="connsiteX1" fmla="*/ 66675 w 2921794"/>
                              <a:gd name="connsiteY1" fmla="*/ 562242 h 807513"/>
                              <a:gd name="connsiteX2" fmla="*/ 111919 w 2921794"/>
                              <a:gd name="connsiteY2" fmla="*/ 516998 h 807513"/>
                              <a:gd name="connsiteX3" fmla="*/ 169068 w 2921794"/>
                              <a:gd name="connsiteY3" fmla="*/ 505091 h 807513"/>
                              <a:gd name="connsiteX4" fmla="*/ 230982 w 2921794"/>
                              <a:gd name="connsiteY4" fmla="*/ 559861 h 807513"/>
                              <a:gd name="connsiteX5" fmla="*/ 278607 w 2921794"/>
                              <a:gd name="connsiteY5" fmla="*/ 564623 h 807513"/>
                              <a:gd name="connsiteX6" fmla="*/ 381000 w 2921794"/>
                              <a:gd name="connsiteY6" fmla="*/ 555098 h 807513"/>
                              <a:gd name="connsiteX7" fmla="*/ 402432 w 2921794"/>
                              <a:gd name="connsiteY7" fmla="*/ 552716 h 807513"/>
                              <a:gd name="connsiteX8" fmla="*/ 457200 w 2921794"/>
                              <a:gd name="connsiteY8" fmla="*/ 619392 h 807513"/>
                              <a:gd name="connsiteX9" fmla="*/ 464344 w 2921794"/>
                              <a:gd name="connsiteY9" fmla="*/ 526523 h 807513"/>
                              <a:gd name="connsiteX10" fmla="*/ 495300 w 2921794"/>
                              <a:gd name="connsiteY10" fmla="*/ 159811 h 807513"/>
                              <a:gd name="connsiteX11" fmla="*/ 514350 w 2921794"/>
                              <a:gd name="connsiteY11" fmla="*/ 5029 h 807513"/>
                              <a:gd name="connsiteX12" fmla="*/ 523875 w 2921794"/>
                              <a:gd name="connsiteY12" fmla="*/ 83611 h 807513"/>
                              <a:gd name="connsiteX13" fmla="*/ 554832 w 2921794"/>
                              <a:gd name="connsiteY13" fmla="*/ 514617 h 807513"/>
                              <a:gd name="connsiteX14" fmla="*/ 564357 w 2921794"/>
                              <a:gd name="connsiteY14" fmla="*/ 714642 h 807513"/>
                              <a:gd name="connsiteX15" fmla="*/ 571500 w 2921794"/>
                              <a:gd name="connsiteY15" fmla="*/ 807511 h 807513"/>
                              <a:gd name="connsiteX16" fmla="*/ 581025 w 2921794"/>
                              <a:gd name="connsiteY16" fmla="*/ 717023 h 807513"/>
                              <a:gd name="connsiteX17" fmla="*/ 595313 w 2921794"/>
                              <a:gd name="connsiteY17" fmla="*/ 569386 h 807513"/>
                              <a:gd name="connsiteX18" fmla="*/ 697707 w 2921794"/>
                              <a:gd name="connsiteY18" fmla="*/ 559860 h 807513"/>
                              <a:gd name="connsiteX19" fmla="*/ 859632 w 2921794"/>
                              <a:gd name="connsiteY19" fmla="*/ 559861 h 807513"/>
                              <a:gd name="connsiteX20" fmla="*/ 1040607 w 2921794"/>
                              <a:gd name="connsiteY20" fmla="*/ 555099 h 807513"/>
                              <a:gd name="connsiteX21" fmla="*/ 1228725 w 2921794"/>
                              <a:gd name="connsiteY21" fmla="*/ 452705 h 807513"/>
                              <a:gd name="connsiteX22" fmla="*/ 1354931 w 2921794"/>
                              <a:gd name="connsiteY22" fmla="*/ 483661 h 807513"/>
                              <a:gd name="connsiteX23" fmla="*/ 1462088 w 2921794"/>
                              <a:gd name="connsiteY23" fmla="*/ 557479 h 807513"/>
                              <a:gd name="connsiteX24" fmla="*/ 1709738 w 2921794"/>
                              <a:gd name="connsiteY24" fmla="*/ 559861 h 807513"/>
                              <a:gd name="connsiteX25" fmla="*/ 2426494 w 2921794"/>
                              <a:gd name="connsiteY25" fmla="*/ 552717 h 807513"/>
                              <a:gd name="connsiteX26" fmla="*/ 2693194 w 2921794"/>
                              <a:gd name="connsiteY26" fmla="*/ 555098 h 807513"/>
                              <a:gd name="connsiteX27" fmla="*/ 2776538 w 2921794"/>
                              <a:gd name="connsiteY27" fmla="*/ 502711 h 807513"/>
                              <a:gd name="connsiteX28" fmla="*/ 2845594 w 2921794"/>
                              <a:gd name="connsiteY28" fmla="*/ 481279 h 807513"/>
                              <a:gd name="connsiteX29" fmla="*/ 2921794 w 2921794"/>
                              <a:gd name="connsiteY29" fmla="*/ 562242 h 807513"/>
                              <a:gd name="connsiteX0" fmla="*/ 0 w 2921794"/>
                              <a:gd name="connsiteY0" fmla="*/ 555099 h 807513"/>
                              <a:gd name="connsiteX1" fmla="*/ 66675 w 2921794"/>
                              <a:gd name="connsiteY1" fmla="*/ 562242 h 807513"/>
                              <a:gd name="connsiteX2" fmla="*/ 111919 w 2921794"/>
                              <a:gd name="connsiteY2" fmla="*/ 516998 h 807513"/>
                              <a:gd name="connsiteX3" fmla="*/ 169068 w 2921794"/>
                              <a:gd name="connsiteY3" fmla="*/ 505091 h 807513"/>
                              <a:gd name="connsiteX4" fmla="*/ 230982 w 2921794"/>
                              <a:gd name="connsiteY4" fmla="*/ 559861 h 807513"/>
                              <a:gd name="connsiteX5" fmla="*/ 278607 w 2921794"/>
                              <a:gd name="connsiteY5" fmla="*/ 564623 h 807513"/>
                              <a:gd name="connsiteX6" fmla="*/ 381000 w 2921794"/>
                              <a:gd name="connsiteY6" fmla="*/ 555098 h 807513"/>
                              <a:gd name="connsiteX7" fmla="*/ 402432 w 2921794"/>
                              <a:gd name="connsiteY7" fmla="*/ 552716 h 807513"/>
                              <a:gd name="connsiteX8" fmla="*/ 457200 w 2921794"/>
                              <a:gd name="connsiteY8" fmla="*/ 619392 h 807513"/>
                              <a:gd name="connsiteX9" fmla="*/ 464344 w 2921794"/>
                              <a:gd name="connsiteY9" fmla="*/ 526523 h 807513"/>
                              <a:gd name="connsiteX10" fmla="*/ 495300 w 2921794"/>
                              <a:gd name="connsiteY10" fmla="*/ 159811 h 807513"/>
                              <a:gd name="connsiteX11" fmla="*/ 514350 w 2921794"/>
                              <a:gd name="connsiteY11" fmla="*/ 5029 h 807513"/>
                              <a:gd name="connsiteX12" fmla="*/ 523875 w 2921794"/>
                              <a:gd name="connsiteY12" fmla="*/ 83611 h 807513"/>
                              <a:gd name="connsiteX13" fmla="*/ 554832 w 2921794"/>
                              <a:gd name="connsiteY13" fmla="*/ 514617 h 807513"/>
                              <a:gd name="connsiteX14" fmla="*/ 564357 w 2921794"/>
                              <a:gd name="connsiteY14" fmla="*/ 714642 h 807513"/>
                              <a:gd name="connsiteX15" fmla="*/ 571500 w 2921794"/>
                              <a:gd name="connsiteY15" fmla="*/ 807511 h 807513"/>
                              <a:gd name="connsiteX16" fmla="*/ 581025 w 2921794"/>
                              <a:gd name="connsiteY16" fmla="*/ 717023 h 807513"/>
                              <a:gd name="connsiteX17" fmla="*/ 595313 w 2921794"/>
                              <a:gd name="connsiteY17" fmla="*/ 569386 h 807513"/>
                              <a:gd name="connsiteX18" fmla="*/ 697707 w 2921794"/>
                              <a:gd name="connsiteY18" fmla="*/ 559860 h 807513"/>
                              <a:gd name="connsiteX19" fmla="*/ 859632 w 2921794"/>
                              <a:gd name="connsiteY19" fmla="*/ 559861 h 807513"/>
                              <a:gd name="connsiteX20" fmla="*/ 1040607 w 2921794"/>
                              <a:gd name="connsiteY20" fmla="*/ 555099 h 807513"/>
                              <a:gd name="connsiteX21" fmla="*/ 1228725 w 2921794"/>
                              <a:gd name="connsiteY21" fmla="*/ 452705 h 807513"/>
                              <a:gd name="connsiteX22" fmla="*/ 1354931 w 2921794"/>
                              <a:gd name="connsiteY22" fmla="*/ 483661 h 807513"/>
                              <a:gd name="connsiteX23" fmla="*/ 1462088 w 2921794"/>
                              <a:gd name="connsiteY23" fmla="*/ 557479 h 807513"/>
                              <a:gd name="connsiteX24" fmla="*/ 1709738 w 2921794"/>
                              <a:gd name="connsiteY24" fmla="*/ 559861 h 807513"/>
                              <a:gd name="connsiteX25" fmla="*/ 2426494 w 2921794"/>
                              <a:gd name="connsiteY25" fmla="*/ 552717 h 807513"/>
                              <a:gd name="connsiteX26" fmla="*/ 2693194 w 2921794"/>
                              <a:gd name="connsiteY26" fmla="*/ 555098 h 807513"/>
                              <a:gd name="connsiteX27" fmla="*/ 2776538 w 2921794"/>
                              <a:gd name="connsiteY27" fmla="*/ 502711 h 807513"/>
                              <a:gd name="connsiteX28" fmla="*/ 2845594 w 2921794"/>
                              <a:gd name="connsiteY28" fmla="*/ 481279 h 807513"/>
                              <a:gd name="connsiteX29" fmla="*/ 2921794 w 2921794"/>
                              <a:gd name="connsiteY29" fmla="*/ 562242 h 807513"/>
                              <a:gd name="connsiteX0" fmla="*/ 0 w 2921794"/>
                              <a:gd name="connsiteY0" fmla="*/ 555099 h 807513"/>
                              <a:gd name="connsiteX1" fmla="*/ 66675 w 2921794"/>
                              <a:gd name="connsiteY1" fmla="*/ 562242 h 807513"/>
                              <a:gd name="connsiteX2" fmla="*/ 111919 w 2921794"/>
                              <a:gd name="connsiteY2" fmla="*/ 516998 h 807513"/>
                              <a:gd name="connsiteX3" fmla="*/ 169068 w 2921794"/>
                              <a:gd name="connsiteY3" fmla="*/ 505091 h 807513"/>
                              <a:gd name="connsiteX4" fmla="*/ 230982 w 2921794"/>
                              <a:gd name="connsiteY4" fmla="*/ 559861 h 807513"/>
                              <a:gd name="connsiteX5" fmla="*/ 278607 w 2921794"/>
                              <a:gd name="connsiteY5" fmla="*/ 564623 h 807513"/>
                              <a:gd name="connsiteX6" fmla="*/ 381000 w 2921794"/>
                              <a:gd name="connsiteY6" fmla="*/ 555098 h 807513"/>
                              <a:gd name="connsiteX7" fmla="*/ 402432 w 2921794"/>
                              <a:gd name="connsiteY7" fmla="*/ 552716 h 807513"/>
                              <a:gd name="connsiteX8" fmla="*/ 457200 w 2921794"/>
                              <a:gd name="connsiteY8" fmla="*/ 619392 h 807513"/>
                              <a:gd name="connsiteX9" fmla="*/ 464344 w 2921794"/>
                              <a:gd name="connsiteY9" fmla="*/ 526523 h 807513"/>
                              <a:gd name="connsiteX10" fmla="*/ 495300 w 2921794"/>
                              <a:gd name="connsiteY10" fmla="*/ 159811 h 807513"/>
                              <a:gd name="connsiteX11" fmla="*/ 514350 w 2921794"/>
                              <a:gd name="connsiteY11" fmla="*/ 5029 h 807513"/>
                              <a:gd name="connsiteX12" fmla="*/ 523875 w 2921794"/>
                              <a:gd name="connsiteY12" fmla="*/ 83611 h 807513"/>
                              <a:gd name="connsiteX13" fmla="*/ 554832 w 2921794"/>
                              <a:gd name="connsiteY13" fmla="*/ 514617 h 807513"/>
                              <a:gd name="connsiteX14" fmla="*/ 564357 w 2921794"/>
                              <a:gd name="connsiteY14" fmla="*/ 714642 h 807513"/>
                              <a:gd name="connsiteX15" fmla="*/ 571500 w 2921794"/>
                              <a:gd name="connsiteY15" fmla="*/ 807511 h 807513"/>
                              <a:gd name="connsiteX16" fmla="*/ 581025 w 2921794"/>
                              <a:gd name="connsiteY16" fmla="*/ 717023 h 807513"/>
                              <a:gd name="connsiteX17" fmla="*/ 595313 w 2921794"/>
                              <a:gd name="connsiteY17" fmla="*/ 569386 h 807513"/>
                              <a:gd name="connsiteX18" fmla="*/ 697707 w 2921794"/>
                              <a:gd name="connsiteY18" fmla="*/ 559860 h 807513"/>
                              <a:gd name="connsiteX19" fmla="*/ 859632 w 2921794"/>
                              <a:gd name="connsiteY19" fmla="*/ 559861 h 807513"/>
                              <a:gd name="connsiteX20" fmla="*/ 1040607 w 2921794"/>
                              <a:gd name="connsiteY20" fmla="*/ 555099 h 807513"/>
                              <a:gd name="connsiteX21" fmla="*/ 1228725 w 2921794"/>
                              <a:gd name="connsiteY21" fmla="*/ 452705 h 807513"/>
                              <a:gd name="connsiteX22" fmla="*/ 1354931 w 2921794"/>
                              <a:gd name="connsiteY22" fmla="*/ 483661 h 807513"/>
                              <a:gd name="connsiteX23" fmla="*/ 1462088 w 2921794"/>
                              <a:gd name="connsiteY23" fmla="*/ 557479 h 807513"/>
                              <a:gd name="connsiteX24" fmla="*/ 1709738 w 2921794"/>
                              <a:gd name="connsiteY24" fmla="*/ 559861 h 807513"/>
                              <a:gd name="connsiteX25" fmla="*/ 2426494 w 2921794"/>
                              <a:gd name="connsiteY25" fmla="*/ 552717 h 807513"/>
                              <a:gd name="connsiteX26" fmla="*/ 2693194 w 2921794"/>
                              <a:gd name="connsiteY26" fmla="*/ 555098 h 807513"/>
                              <a:gd name="connsiteX27" fmla="*/ 2776538 w 2921794"/>
                              <a:gd name="connsiteY27" fmla="*/ 502711 h 807513"/>
                              <a:gd name="connsiteX28" fmla="*/ 2857500 w 2921794"/>
                              <a:gd name="connsiteY28" fmla="*/ 478897 h 807513"/>
                              <a:gd name="connsiteX29" fmla="*/ 2921794 w 2921794"/>
                              <a:gd name="connsiteY29" fmla="*/ 562242 h 807513"/>
                              <a:gd name="connsiteX0" fmla="*/ 0 w 2921794"/>
                              <a:gd name="connsiteY0" fmla="*/ 555099 h 807513"/>
                              <a:gd name="connsiteX1" fmla="*/ 66675 w 2921794"/>
                              <a:gd name="connsiteY1" fmla="*/ 562242 h 807513"/>
                              <a:gd name="connsiteX2" fmla="*/ 111919 w 2921794"/>
                              <a:gd name="connsiteY2" fmla="*/ 516998 h 807513"/>
                              <a:gd name="connsiteX3" fmla="*/ 169068 w 2921794"/>
                              <a:gd name="connsiteY3" fmla="*/ 505091 h 807513"/>
                              <a:gd name="connsiteX4" fmla="*/ 230982 w 2921794"/>
                              <a:gd name="connsiteY4" fmla="*/ 559861 h 807513"/>
                              <a:gd name="connsiteX5" fmla="*/ 278607 w 2921794"/>
                              <a:gd name="connsiteY5" fmla="*/ 564623 h 807513"/>
                              <a:gd name="connsiteX6" fmla="*/ 381000 w 2921794"/>
                              <a:gd name="connsiteY6" fmla="*/ 555098 h 807513"/>
                              <a:gd name="connsiteX7" fmla="*/ 402432 w 2921794"/>
                              <a:gd name="connsiteY7" fmla="*/ 552716 h 807513"/>
                              <a:gd name="connsiteX8" fmla="*/ 457200 w 2921794"/>
                              <a:gd name="connsiteY8" fmla="*/ 619392 h 807513"/>
                              <a:gd name="connsiteX9" fmla="*/ 464344 w 2921794"/>
                              <a:gd name="connsiteY9" fmla="*/ 526523 h 807513"/>
                              <a:gd name="connsiteX10" fmla="*/ 495300 w 2921794"/>
                              <a:gd name="connsiteY10" fmla="*/ 159811 h 807513"/>
                              <a:gd name="connsiteX11" fmla="*/ 514350 w 2921794"/>
                              <a:gd name="connsiteY11" fmla="*/ 5029 h 807513"/>
                              <a:gd name="connsiteX12" fmla="*/ 523875 w 2921794"/>
                              <a:gd name="connsiteY12" fmla="*/ 83611 h 807513"/>
                              <a:gd name="connsiteX13" fmla="*/ 554832 w 2921794"/>
                              <a:gd name="connsiteY13" fmla="*/ 514617 h 807513"/>
                              <a:gd name="connsiteX14" fmla="*/ 564357 w 2921794"/>
                              <a:gd name="connsiteY14" fmla="*/ 714642 h 807513"/>
                              <a:gd name="connsiteX15" fmla="*/ 571500 w 2921794"/>
                              <a:gd name="connsiteY15" fmla="*/ 807511 h 807513"/>
                              <a:gd name="connsiteX16" fmla="*/ 581025 w 2921794"/>
                              <a:gd name="connsiteY16" fmla="*/ 717023 h 807513"/>
                              <a:gd name="connsiteX17" fmla="*/ 595313 w 2921794"/>
                              <a:gd name="connsiteY17" fmla="*/ 569386 h 807513"/>
                              <a:gd name="connsiteX18" fmla="*/ 697707 w 2921794"/>
                              <a:gd name="connsiteY18" fmla="*/ 559860 h 807513"/>
                              <a:gd name="connsiteX19" fmla="*/ 859632 w 2921794"/>
                              <a:gd name="connsiteY19" fmla="*/ 559861 h 807513"/>
                              <a:gd name="connsiteX20" fmla="*/ 1040607 w 2921794"/>
                              <a:gd name="connsiteY20" fmla="*/ 555099 h 807513"/>
                              <a:gd name="connsiteX21" fmla="*/ 1228725 w 2921794"/>
                              <a:gd name="connsiteY21" fmla="*/ 452705 h 807513"/>
                              <a:gd name="connsiteX22" fmla="*/ 1354931 w 2921794"/>
                              <a:gd name="connsiteY22" fmla="*/ 483661 h 807513"/>
                              <a:gd name="connsiteX23" fmla="*/ 1462088 w 2921794"/>
                              <a:gd name="connsiteY23" fmla="*/ 557479 h 807513"/>
                              <a:gd name="connsiteX24" fmla="*/ 1709738 w 2921794"/>
                              <a:gd name="connsiteY24" fmla="*/ 559861 h 807513"/>
                              <a:gd name="connsiteX25" fmla="*/ 2426494 w 2921794"/>
                              <a:gd name="connsiteY25" fmla="*/ 552717 h 807513"/>
                              <a:gd name="connsiteX26" fmla="*/ 2693194 w 2921794"/>
                              <a:gd name="connsiteY26" fmla="*/ 555098 h 807513"/>
                              <a:gd name="connsiteX27" fmla="*/ 2776538 w 2921794"/>
                              <a:gd name="connsiteY27" fmla="*/ 502711 h 807513"/>
                              <a:gd name="connsiteX28" fmla="*/ 2843213 w 2921794"/>
                              <a:gd name="connsiteY28" fmla="*/ 478897 h 807513"/>
                              <a:gd name="connsiteX29" fmla="*/ 2921794 w 2921794"/>
                              <a:gd name="connsiteY29" fmla="*/ 562242 h 807513"/>
                              <a:gd name="connsiteX0" fmla="*/ 0 w 2921794"/>
                              <a:gd name="connsiteY0" fmla="*/ 555099 h 807513"/>
                              <a:gd name="connsiteX1" fmla="*/ 66675 w 2921794"/>
                              <a:gd name="connsiteY1" fmla="*/ 562242 h 807513"/>
                              <a:gd name="connsiteX2" fmla="*/ 111919 w 2921794"/>
                              <a:gd name="connsiteY2" fmla="*/ 516998 h 807513"/>
                              <a:gd name="connsiteX3" fmla="*/ 169068 w 2921794"/>
                              <a:gd name="connsiteY3" fmla="*/ 505091 h 807513"/>
                              <a:gd name="connsiteX4" fmla="*/ 230982 w 2921794"/>
                              <a:gd name="connsiteY4" fmla="*/ 559861 h 807513"/>
                              <a:gd name="connsiteX5" fmla="*/ 278607 w 2921794"/>
                              <a:gd name="connsiteY5" fmla="*/ 564623 h 807513"/>
                              <a:gd name="connsiteX6" fmla="*/ 381000 w 2921794"/>
                              <a:gd name="connsiteY6" fmla="*/ 555098 h 807513"/>
                              <a:gd name="connsiteX7" fmla="*/ 402432 w 2921794"/>
                              <a:gd name="connsiteY7" fmla="*/ 552716 h 807513"/>
                              <a:gd name="connsiteX8" fmla="*/ 457200 w 2921794"/>
                              <a:gd name="connsiteY8" fmla="*/ 619392 h 807513"/>
                              <a:gd name="connsiteX9" fmla="*/ 464344 w 2921794"/>
                              <a:gd name="connsiteY9" fmla="*/ 526523 h 807513"/>
                              <a:gd name="connsiteX10" fmla="*/ 495300 w 2921794"/>
                              <a:gd name="connsiteY10" fmla="*/ 159811 h 807513"/>
                              <a:gd name="connsiteX11" fmla="*/ 514350 w 2921794"/>
                              <a:gd name="connsiteY11" fmla="*/ 5029 h 807513"/>
                              <a:gd name="connsiteX12" fmla="*/ 523875 w 2921794"/>
                              <a:gd name="connsiteY12" fmla="*/ 83611 h 807513"/>
                              <a:gd name="connsiteX13" fmla="*/ 554832 w 2921794"/>
                              <a:gd name="connsiteY13" fmla="*/ 514617 h 807513"/>
                              <a:gd name="connsiteX14" fmla="*/ 564357 w 2921794"/>
                              <a:gd name="connsiteY14" fmla="*/ 714642 h 807513"/>
                              <a:gd name="connsiteX15" fmla="*/ 571500 w 2921794"/>
                              <a:gd name="connsiteY15" fmla="*/ 807511 h 807513"/>
                              <a:gd name="connsiteX16" fmla="*/ 581025 w 2921794"/>
                              <a:gd name="connsiteY16" fmla="*/ 717023 h 807513"/>
                              <a:gd name="connsiteX17" fmla="*/ 595313 w 2921794"/>
                              <a:gd name="connsiteY17" fmla="*/ 569386 h 807513"/>
                              <a:gd name="connsiteX18" fmla="*/ 697707 w 2921794"/>
                              <a:gd name="connsiteY18" fmla="*/ 559860 h 807513"/>
                              <a:gd name="connsiteX19" fmla="*/ 859632 w 2921794"/>
                              <a:gd name="connsiteY19" fmla="*/ 559861 h 807513"/>
                              <a:gd name="connsiteX20" fmla="*/ 1040607 w 2921794"/>
                              <a:gd name="connsiteY20" fmla="*/ 555099 h 807513"/>
                              <a:gd name="connsiteX21" fmla="*/ 1228725 w 2921794"/>
                              <a:gd name="connsiteY21" fmla="*/ 452705 h 807513"/>
                              <a:gd name="connsiteX22" fmla="*/ 1354931 w 2921794"/>
                              <a:gd name="connsiteY22" fmla="*/ 483661 h 807513"/>
                              <a:gd name="connsiteX23" fmla="*/ 1462088 w 2921794"/>
                              <a:gd name="connsiteY23" fmla="*/ 557479 h 807513"/>
                              <a:gd name="connsiteX24" fmla="*/ 1709738 w 2921794"/>
                              <a:gd name="connsiteY24" fmla="*/ 559861 h 807513"/>
                              <a:gd name="connsiteX25" fmla="*/ 2426494 w 2921794"/>
                              <a:gd name="connsiteY25" fmla="*/ 552717 h 807513"/>
                              <a:gd name="connsiteX26" fmla="*/ 2700338 w 2921794"/>
                              <a:gd name="connsiteY26" fmla="*/ 557480 h 807513"/>
                              <a:gd name="connsiteX27" fmla="*/ 2776538 w 2921794"/>
                              <a:gd name="connsiteY27" fmla="*/ 502711 h 807513"/>
                              <a:gd name="connsiteX28" fmla="*/ 2843213 w 2921794"/>
                              <a:gd name="connsiteY28" fmla="*/ 478897 h 807513"/>
                              <a:gd name="connsiteX29" fmla="*/ 2921794 w 2921794"/>
                              <a:gd name="connsiteY29" fmla="*/ 562242 h 807513"/>
                              <a:gd name="connsiteX0" fmla="*/ 0 w 2921794"/>
                              <a:gd name="connsiteY0" fmla="*/ 555099 h 807513"/>
                              <a:gd name="connsiteX1" fmla="*/ 66675 w 2921794"/>
                              <a:gd name="connsiteY1" fmla="*/ 562242 h 807513"/>
                              <a:gd name="connsiteX2" fmla="*/ 111919 w 2921794"/>
                              <a:gd name="connsiteY2" fmla="*/ 516998 h 807513"/>
                              <a:gd name="connsiteX3" fmla="*/ 169068 w 2921794"/>
                              <a:gd name="connsiteY3" fmla="*/ 505091 h 807513"/>
                              <a:gd name="connsiteX4" fmla="*/ 230982 w 2921794"/>
                              <a:gd name="connsiteY4" fmla="*/ 559861 h 807513"/>
                              <a:gd name="connsiteX5" fmla="*/ 278607 w 2921794"/>
                              <a:gd name="connsiteY5" fmla="*/ 564623 h 807513"/>
                              <a:gd name="connsiteX6" fmla="*/ 381000 w 2921794"/>
                              <a:gd name="connsiteY6" fmla="*/ 555098 h 807513"/>
                              <a:gd name="connsiteX7" fmla="*/ 402432 w 2921794"/>
                              <a:gd name="connsiteY7" fmla="*/ 552716 h 807513"/>
                              <a:gd name="connsiteX8" fmla="*/ 457200 w 2921794"/>
                              <a:gd name="connsiteY8" fmla="*/ 619392 h 807513"/>
                              <a:gd name="connsiteX9" fmla="*/ 464344 w 2921794"/>
                              <a:gd name="connsiteY9" fmla="*/ 526523 h 807513"/>
                              <a:gd name="connsiteX10" fmla="*/ 495300 w 2921794"/>
                              <a:gd name="connsiteY10" fmla="*/ 159811 h 807513"/>
                              <a:gd name="connsiteX11" fmla="*/ 514350 w 2921794"/>
                              <a:gd name="connsiteY11" fmla="*/ 5029 h 807513"/>
                              <a:gd name="connsiteX12" fmla="*/ 523875 w 2921794"/>
                              <a:gd name="connsiteY12" fmla="*/ 83611 h 807513"/>
                              <a:gd name="connsiteX13" fmla="*/ 554832 w 2921794"/>
                              <a:gd name="connsiteY13" fmla="*/ 514617 h 807513"/>
                              <a:gd name="connsiteX14" fmla="*/ 564357 w 2921794"/>
                              <a:gd name="connsiteY14" fmla="*/ 714642 h 807513"/>
                              <a:gd name="connsiteX15" fmla="*/ 571500 w 2921794"/>
                              <a:gd name="connsiteY15" fmla="*/ 807511 h 807513"/>
                              <a:gd name="connsiteX16" fmla="*/ 581025 w 2921794"/>
                              <a:gd name="connsiteY16" fmla="*/ 717023 h 807513"/>
                              <a:gd name="connsiteX17" fmla="*/ 595313 w 2921794"/>
                              <a:gd name="connsiteY17" fmla="*/ 569386 h 807513"/>
                              <a:gd name="connsiteX18" fmla="*/ 697707 w 2921794"/>
                              <a:gd name="connsiteY18" fmla="*/ 559860 h 807513"/>
                              <a:gd name="connsiteX19" fmla="*/ 859632 w 2921794"/>
                              <a:gd name="connsiteY19" fmla="*/ 559861 h 807513"/>
                              <a:gd name="connsiteX20" fmla="*/ 1040607 w 2921794"/>
                              <a:gd name="connsiteY20" fmla="*/ 555099 h 807513"/>
                              <a:gd name="connsiteX21" fmla="*/ 1228725 w 2921794"/>
                              <a:gd name="connsiteY21" fmla="*/ 452705 h 807513"/>
                              <a:gd name="connsiteX22" fmla="*/ 1354931 w 2921794"/>
                              <a:gd name="connsiteY22" fmla="*/ 483661 h 807513"/>
                              <a:gd name="connsiteX23" fmla="*/ 1462088 w 2921794"/>
                              <a:gd name="connsiteY23" fmla="*/ 557479 h 807513"/>
                              <a:gd name="connsiteX24" fmla="*/ 1709738 w 2921794"/>
                              <a:gd name="connsiteY24" fmla="*/ 559861 h 807513"/>
                              <a:gd name="connsiteX25" fmla="*/ 2426494 w 2921794"/>
                              <a:gd name="connsiteY25" fmla="*/ 552717 h 807513"/>
                              <a:gd name="connsiteX26" fmla="*/ 2700338 w 2921794"/>
                              <a:gd name="connsiteY26" fmla="*/ 557480 h 807513"/>
                              <a:gd name="connsiteX27" fmla="*/ 2752725 w 2921794"/>
                              <a:gd name="connsiteY27" fmla="*/ 509854 h 807513"/>
                              <a:gd name="connsiteX28" fmla="*/ 2843213 w 2921794"/>
                              <a:gd name="connsiteY28" fmla="*/ 478897 h 807513"/>
                              <a:gd name="connsiteX29" fmla="*/ 2921794 w 2921794"/>
                              <a:gd name="connsiteY29" fmla="*/ 562242 h 807513"/>
                              <a:gd name="connsiteX0" fmla="*/ 0 w 2921794"/>
                              <a:gd name="connsiteY0" fmla="*/ 555099 h 807513"/>
                              <a:gd name="connsiteX1" fmla="*/ 66675 w 2921794"/>
                              <a:gd name="connsiteY1" fmla="*/ 562242 h 807513"/>
                              <a:gd name="connsiteX2" fmla="*/ 111919 w 2921794"/>
                              <a:gd name="connsiteY2" fmla="*/ 516998 h 807513"/>
                              <a:gd name="connsiteX3" fmla="*/ 169068 w 2921794"/>
                              <a:gd name="connsiteY3" fmla="*/ 505091 h 807513"/>
                              <a:gd name="connsiteX4" fmla="*/ 230982 w 2921794"/>
                              <a:gd name="connsiteY4" fmla="*/ 559861 h 807513"/>
                              <a:gd name="connsiteX5" fmla="*/ 278607 w 2921794"/>
                              <a:gd name="connsiteY5" fmla="*/ 564623 h 807513"/>
                              <a:gd name="connsiteX6" fmla="*/ 381000 w 2921794"/>
                              <a:gd name="connsiteY6" fmla="*/ 555098 h 807513"/>
                              <a:gd name="connsiteX7" fmla="*/ 402432 w 2921794"/>
                              <a:gd name="connsiteY7" fmla="*/ 552716 h 807513"/>
                              <a:gd name="connsiteX8" fmla="*/ 457200 w 2921794"/>
                              <a:gd name="connsiteY8" fmla="*/ 619392 h 807513"/>
                              <a:gd name="connsiteX9" fmla="*/ 464344 w 2921794"/>
                              <a:gd name="connsiteY9" fmla="*/ 526523 h 807513"/>
                              <a:gd name="connsiteX10" fmla="*/ 495300 w 2921794"/>
                              <a:gd name="connsiteY10" fmla="*/ 159811 h 807513"/>
                              <a:gd name="connsiteX11" fmla="*/ 514350 w 2921794"/>
                              <a:gd name="connsiteY11" fmla="*/ 5029 h 807513"/>
                              <a:gd name="connsiteX12" fmla="*/ 523875 w 2921794"/>
                              <a:gd name="connsiteY12" fmla="*/ 83611 h 807513"/>
                              <a:gd name="connsiteX13" fmla="*/ 554832 w 2921794"/>
                              <a:gd name="connsiteY13" fmla="*/ 514617 h 807513"/>
                              <a:gd name="connsiteX14" fmla="*/ 564357 w 2921794"/>
                              <a:gd name="connsiteY14" fmla="*/ 714642 h 807513"/>
                              <a:gd name="connsiteX15" fmla="*/ 571500 w 2921794"/>
                              <a:gd name="connsiteY15" fmla="*/ 807511 h 807513"/>
                              <a:gd name="connsiteX16" fmla="*/ 581025 w 2921794"/>
                              <a:gd name="connsiteY16" fmla="*/ 717023 h 807513"/>
                              <a:gd name="connsiteX17" fmla="*/ 595313 w 2921794"/>
                              <a:gd name="connsiteY17" fmla="*/ 569386 h 807513"/>
                              <a:gd name="connsiteX18" fmla="*/ 697707 w 2921794"/>
                              <a:gd name="connsiteY18" fmla="*/ 559860 h 807513"/>
                              <a:gd name="connsiteX19" fmla="*/ 859632 w 2921794"/>
                              <a:gd name="connsiteY19" fmla="*/ 559861 h 807513"/>
                              <a:gd name="connsiteX20" fmla="*/ 1040607 w 2921794"/>
                              <a:gd name="connsiteY20" fmla="*/ 555099 h 807513"/>
                              <a:gd name="connsiteX21" fmla="*/ 1228725 w 2921794"/>
                              <a:gd name="connsiteY21" fmla="*/ 452705 h 807513"/>
                              <a:gd name="connsiteX22" fmla="*/ 1354931 w 2921794"/>
                              <a:gd name="connsiteY22" fmla="*/ 483661 h 807513"/>
                              <a:gd name="connsiteX23" fmla="*/ 1462088 w 2921794"/>
                              <a:gd name="connsiteY23" fmla="*/ 557479 h 807513"/>
                              <a:gd name="connsiteX24" fmla="*/ 1709738 w 2921794"/>
                              <a:gd name="connsiteY24" fmla="*/ 559861 h 807513"/>
                              <a:gd name="connsiteX25" fmla="*/ 2426494 w 2921794"/>
                              <a:gd name="connsiteY25" fmla="*/ 552717 h 807513"/>
                              <a:gd name="connsiteX26" fmla="*/ 2700338 w 2921794"/>
                              <a:gd name="connsiteY26" fmla="*/ 557480 h 807513"/>
                              <a:gd name="connsiteX27" fmla="*/ 2752725 w 2921794"/>
                              <a:gd name="connsiteY27" fmla="*/ 509854 h 807513"/>
                              <a:gd name="connsiteX28" fmla="*/ 2843213 w 2921794"/>
                              <a:gd name="connsiteY28" fmla="*/ 478897 h 807513"/>
                              <a:gd name="connsiteX29" fmla="*/ 2921794 w 2921794"/>
                              <a:gd name="connsiteY29" fmla="*/ 562242 h 807513"/>
                              <a:gd name="connsiteX0" fmla="*/ 0 w 2921794"/>
                              <a:gd name="connsiteY0" fmla="*/ 555099 h 807513"/>
                              <a:gd name="connsiteX1" fmla="*/ 66675 w 2921794"/>
                              <a:gd name="connsiteY1" fmla="*/ 562242 h 807513"/>
                              <a:gd name="connsiteX2" fmla="*/ 111919 w 2921794"/>
                              <a:gd name="connsiteY2" fmla="*/ 516998 h 807513"/>
                              <a:gd name="connsiteX3" fmla="*/ 169068 w 2921794"/>
                              <a:gd name="connsiteY3" fmla="*/ 505091 h 807513"/>
                              <a:gd name="connsiteX4" fmla="*/ 230982 w 2921794"/>
                              <a:gd name="connsiteY4" fmla="*/ 559861 h 807513"/>
                              <a:gd name="connsiteX5" fmla="*/ 278607 w 2921794"/>
                              <a:gd name="connsiteY5" fmla="*/ 564623 h 807513"/>
                              <a:gd name="connsiteX6" fmla="*/ 381000 w 2921794"/>
                              <a:gd name="connsiteY6" fmla="*/ 555098 h 807513"/>
                              <a:gd name="connsiteX7" fmla="*/ 402432 w 2921794"/>
                              <a:gd name="connsiteY7" fmla="*/ 552716 h 807513"/>
                              <a:gd name="connsiteX8" fmla="*/ 457200 w 2921794"/>
                              <a:gd name="connsiteY8" fmla="*/ 619392 h 807513"/>
                              <a:gd name="connsiteX9" fmla="*/ 464344 w 2921794"/>
                              <a:gd name="connsiteY9" fmla="*/ 526523 h 807513"/>
                              <a:gd name="connsiteX10" fmla="*/ 495300 w 2921794"/>
                              <a:gd name="connsiteY10" fmla="*/ 159811 h 807513"/>
                              <a:gd name="connsiteX11" fmla="*/ 514350 w 2921794"/>
                              <a:gd name="connsiteY11" fmla="*/ 5029 h 807513"/>
                              <a:gd name="connsiteX12" fmla="*/ 523875 w 2921794"/>
                              <a:gd name="connsiteY12" fmla="*/ 83611 h 807513"/>
                              <a:gd name="connsiteX13" fmla="*/ 554832 w 2921794"/>
                              <a:gd name="connsiteY13" fmla="*/ 514617 h 807513"/>
                              <a:gd name="connsiteX14" fmla="*/ 564357 w 2921794"/>
                              <a:gd name="connsiteY14" fmla="*/ 714642 h 807513"/>
                              <a:gd name="connsiteX15" fmla="*/ 571500 w 2921794"/>
                              <a:gd name="connsiteY15" fmla="*/ 807511 h 807513"/>
                              <a:gd name="connsiteX16" fmla="*/ 581025 w 2921794"/>
                              <a:gd name="connsiteY16" fmla="*/ 717023 h 807513"/>
                              <a:gd name="connsiteX17" fmla="*/ 595313 w 2921794"/>
                              <a:gd name="connsiteY17" fmla="*/ 569386 h 807513"/>
                              <a:gd name="connsiteX18" fmla="*/ 697707 w 2921794"/>
                              <a:gd name="connsiteY18" fmla="*/ 559860 h 807513"/>
                              <a:gd name="connsiteX19" fmla="*/ 859632 w 2921794"/>
                              <a:gd name="connsiteY19" fmla="*/ 559861 h 807513"/>
                              <a:gd name="connsiteX20" fmla="*/ 1040607 w 2921794"/>
                              <a:gd name="connsiteY20" fmla="*/ 555099 h 807513"/>
                              <a:gd name="connsiteX21" fmla="*/ 1228725 w 2921794"/>
                              <a:gd name="connsiteY21" fmla="*/ 452705 h 807513"/>
                              <a:gd name="connsiteX22" fmla="*/ 1354931 w 2921794"/>
                              <a:gd name="connsiteY22" fmla="*/ 483661 h 807513"/>
                              <a:gd name="connsiteX23" fmla="*/ 1462088 w 2921794"/>
                              <a:gd name="connsiteY23" fmla="*/ 557479 h 807513"/>
                              <a:gd name="connsiteX24" fmla="*/ 1709738 w 2921794"/>
                              <a:gd name="connsiteY24" fmla="*/ 559861 h 807513"/>
                              <a:gd name="connsiteX25" fmla="*/ 2426494 w 2921794"/>
                              <a:gd name="connsiteY25" fmla="*/ 552717 h 807513"/>
                              <a:gd name="connsiteX26" fmla="*/ 2700338 w 2921794"/>
                              <a:gd name="connsiteY26" fmla="*/ 557480 h 807513"/>
                              <a:gd name="connsiteX27" fmla="*/ 2752725 w 2921794"/>
                              <a:gd name="connsiteY27" fmla="*/ 509854 h 807513"/>
                              <a:gd name="connsiteX28" fmla="*/ 2843213 w 2921794"/>
                              <a:gd name="connsiteY28" fmla="*/ 478897 h 807513"/>
                              <a:gd name="connsiteX29" fmla="*/ 2921794 w 2921794"/>
                              <a:gd name="connsiteY29" fmla="*/ 562242 h 807513"/>
                              <a:gd name="connsiteX0" fmla="*/ 0 w 2921794"/>
                              <a:gd name="connsiteY0" fmla="*/ 555099 h 807513"/>
                              <a:gd name="connsiteX1" fmla="*/ 66675 w 2921794"/>
                              <a:gd name="connsiteY1" fmla="*/ 562242 h 807513"/>
                              <a:gd name="connsiteX2" fmla="*/ 111919 w 2921794"/>
                              <a:gd name="connsiteY2" fmla="*/ 516998 h 807513"/>
                              <a:gd name="connsiteX3" fmla="*/ 169068 w 2921794"/>
                              <a:gd name="connsiteY3" fmla="*/ 505091 h 807513"/>
                              <a:gd name="connsiteX4" fmla="*/ 230982 w 2921794"/>
                              <a:gd name="connsiteY4" fmla="*/ 559861 h 807513"/>
                              <a:gd name="connsiteX5" fmla="*/ 278607 w 2921794"/>
                              <a:gd name="connsiteY5" fmla="*/ 564623 h 807513"/>
                              <a:gd name="connsiteX6" fmla="*/ 359569 w 2921794"/>
                              <a:gd name="connsiteY6" fmla="*/ 555098 h 807513"/>
                              <a:gd name="connsiteX7" fmla="*/ 402432 w 2921794"/>
                              <a:gd name="connsiteY7" fmla="*/ 552716 h 807513"/>
                              <a:gd name="connsiteX8" fmla="*/ 457200 w 2921794"/>
                              <a:gd name="connsiteY8" fmla="*/ 619392 h 807513"/>
                              <a:gd name="connsiteX9" fmla="*/ 464344 w 2921794"/>
                              <a:gd name="connsiteY9" fmla="*/ 526523 h 807513"/>
                              <a:gd name="connsiteX10" fmla="*/ 495300 w 2921794"/>
                              <a:gd name="connsiteY10" fmla="*/ 159811 h 807513"/>
                              <a:gd name="connsiteX11" fmla="*/ 514350 w 2921794"/>
                              <a:gd name="connsiteY11" fmla="*/ 5029 h 807513"/>
                              <a:gd name="connsiteX12" fmla="*/ 523875 w 2921794"/>
                              <a:gd name="connsiteY12" fmla="*/ 83611 h 807513"/>
                              <a:gd name="connsiteX13" fmla="*/ 554832 w 2921794"/>
                              <a:gd name="connsiteY13" fmla="*/ 514617 h 807513"/>
                              <a:gd name="connsiteX14" fmla="*/ 564357 w 2921794"/>
                              <a:gd name="connsiteY14" fmla="*/ 714642 h 807513"/>
                              <a:gd name="connsiteX15" fmla="*/ 571500 w 2921794"/>
                              <a:gd name="connsiteY15" fmla="*/ 807511 h 807513"/>
                              <a:gd name="connsiteX16" fmla="*/ 581025 w 2921794"/>
                              <a:gd name="connsiteY16" fmla="*/ 717023 h 807513"/>
                              <a:gd name="connsiteX17" fmla="*/ 595313 w 2921794"/>
                              <a:gd name="connsiteY17" fmla="*/ 569386 h 807513"/>
                              <a:gd name="connsiteX18" fmla="*/ 697707 w 2921794"/>
                              <a:gd name="connsiteY18" fmla="*/ 559860 h 807513"/>
                              <a:gd name="connsiteX19" fmla="*/ 859632 w 2921794"/>
                              <a:gd name="connsiteY19" fmla="*/ 559861 h 807513"/>
                              <a:gd name="connsiteX20" fmla="*/ 1040607 w 2921794"/>
                              <a:gd name="connsiteY20" fmla="*/ 555099 h 807513"/>
                              <a:gd name="connsiteX21" fmla="*/ 1228725 w 2921794"/>
                              <a:gd name="connsiteY21" fmla="*/ 452705 h 807513"/>
                              <a:gd name="connsiteX22" fmla="*/ 1354931 w 2921794"/>
                              <a:gd name="connsiteY22" fmla="*/ 483661 h 807513"/>
                              <a:gd name="connsiteX23" fmla="*/ 1462088 w 2921794"/>
                              <a:gd name="connsiteY23" fmla="*/ 557479 h 807513"/>
                              <a:gd name="connsiteX24" fmla="*/ 1709738 w 2921794"/>
                              <a:gd name="connsiteY24" fmla="*/ 559861 h 807513"/>
                              <a:gd name="connsiteX25" fmla="*/ 2426494 w 2921794"/>
                              <a:gd name="connsiteY25" fmla="*/ 552717 h 807513"/>
                              <a:gd name="connsiteX26" fmla="*/ 2700338 w 2921794"/>
                              <a:gd name="connsiteY26" fmla="*/ 557480 h 807513"/>
                              <a:gd name="connsiteX27" fmla="*/ 2752725 w 2921794"/>
                              <a:gd name="connsiteY27" fmla="*/ 509854 h 807513"/>
                              <a:gd name="connsiteX28" fmla="*/ 2843213 w 2921794"/>
                              <a:gd name="connsiteY28" fmla="*/ 478897 h 807513"/>
                              <a:gd name="connsiteX29" fmla="*/ 2921794 w 2921794"/>
                              <a:gd name="connsiteY29" fmla="*/ 562242 h 807513"/>
                              <a:gd name="connsiteX0" fmla="*/ 0 w 2921794"/>
                              <a:gd name="connsiteY0" fmla="*/ 555099 h 807513"/>
                              <a:gd name="connsiteX1" fmla="*/ 66675 w 2921794"/>
                              <a:gd name="connsiteY1" fmla="*/ 562242 h 807513"/>
                              <a:gd name="connsiteX2" fmla="*/ 111919 w 2921794"/>
                              <a:gd name="connsiteY2" fmla="*/ 516998 h 807513"/>
                              <a:gd name="connsiteX3" fmla="*/ 169068 w 2921794"/>
                              <a:gd name="connsiteY3" fmla="*/ 505091 h 807513"/>
                              <a:gd name="connsiteX4" fmla="*/ 230982 w 2921794"/>
                              <a:gd name="connsiteY4" fmla="*/ 559861 h 807513"/>
                              <a:gd name="connsiteX5" fmla="*/ 278607 w 2921794"/>
                              <a:gd name="connsiteY5" fmla="*/ 564623 h 807513"/>
                              <a:gd name="connsiteX6" fmla="*/ 359569 w 2921794"/>
                              <a:gd name="connsiteY6" fmla="*/ 555098 h 807513"/>
                              <a:gd name="connsiteX7" fmla="*/ 411957 w 2921794"/>
                              <a:gd name="connsiteY7" fmla="*/ 555097 h 807513"/>
                              <a:gd name="connsiteX8" fmla="*/ 457200 w 2921794"/>
                              <a:gd name="connsiteY8" fmla="*/ 619392 h 807513"/>
                              <a:gd name="connsiteX9" fmla="*/ 464344 w 2921794"/>
                              <a:gd name="connsiteY9" fmla="*/ 526523 h 807513"/>
                              <a:gd name="connsiteX10" fmla="*/ 495300 w 2921794"/>
                              <a:gd name="connsiteY10" fmla="*/ 159811 h 807513"/>
                              <a:gd name="connsiteX11" fmla="*/ 514350 w 2921794"/>
                              <a:gd name="connsiteY11" fmla="*/ 5029 h 807513"/>
                              <a:gd name="connsiteX12" fmla="*/ 523875 w 2921794"/>
                              <a:gd name="connsiteY12" fmla="*/ 83611 h 807513"/>
                              <a:gd name="connsiteX13" fmla="*/ 554832 w 2921794"/>
                              <a:gd name="connsiteY13" fmla="*/ 514617 h 807513"/>
                              <a:gd name="connsiteX14" fmla="*/ 564357 w 2921794"/>
                              <a:gd name="connsiteY14" fmla="*/ 714642 h 807513"/>
                              <a:gd name="connsiteX15" fmla="*/ 571500 w 2921794"/>
                              <a:gd name="connsiteY15" fmla="*/ 807511 h 807513"/>
                              <a:gd name="connsiteX16" fmla="*/ 581025 w 2921794"/>
                              <a:gd name="connsiteY16" fmla="*/ 717023 h 807513"/>
                              <a:gd name="connsiteX17" fmla="*/ 595313 w 2921794"/>
                              <a:gd name="connsiteY17" fmla="*/ 569386 h 807513"/>
                              <a:gd name="connsiteX18" fmla="*/ 697707 w 2921794"/>
                              <a:gd name="connsiteY18" fmla="*/ 559860 h 807513"/>
                              <a:gd name="connsiteX19" fmla="*/ 859632 w 2921794"/>
                              <a:gd name="connsiteY19" fmla="*/ 559861 h 807513"/>
                              <a:gd name="connsiteX20" fmla="*/ 1040607 w 2921794"/>
                              <a:gd name="connsiteY20" fmla="*/ 555099 h 807513"/>
                              <a:gd name="connsiteX21" fmla="*/ 1228725 w 2921794"/>
                              <a:gd name="connsiteY21" fmla="*/ 452705 h 807513"/>
                              <a:gd name="connsiteX22" fmla="*/ 1354931 w 2921794"/>
                              <a:gd name="connsiteY22" fmla="*/ 483661 h 807513"/>
                              <a:gd name="connsiteX23" fmla="*/ 1462088 w 2921794"/>
                              <a:gd name="connsiteY23" fmla="*/ 557479 h 807513"/>
                              <a:gd name="connsiteX24" fmla="*/ 1709738 w 2921794"/>
                              <a:gd name="connsiteY24" fmla="*/ 559861 h 807513"/>
                              <a:gd name="connsiteX25" fmla="*/ 2426494 w 2921794"/>
                              <a:gd name="connsiteY25" fmla="*/ 552717 h 807513"/>
                              <a:gd name="connsiteX26" fmla="*/ 2700338 w 2921794"/>
                              <a:gd name="connsiteY26" fmla="*/ 557480 h 807513"/>
                              <a:gd name="connsiteX27" fmla="*/ 2752725 w 2921794"/>
                              <a:gd name="connsiteY27" fmla="*/ 509854 h 807513"/>
                              <a:gd name="connsiteX28" fmla="*/ 2843213 w 2921794"/>
                              <a:gd name="connsiteY28" fmla="*/ 478897 h 807513"/>
                              <a:gd name="connsiteX29" fmla="*/ 2921794 w 2921794"/>
                              <a:gd name="connsiteY29" fmla="*/ 562242 h 807513"/>
                              <a:gd name="connsiteX0" fmla="*/ 0 w 2921794"/>
                              <a:gd name="connsiteY0" fmla="*/ 555099 h 807513"/>
                              <a:gd name="connsiteX1" fmla="*/ 66675 w 2921794"/>
                              <a:gd name="connsiteY1" fmla="*/ 562242 h 807513"/>
                              <a:gd name="connsiteX2" fmla="*/ 111919 w 2921794"/>
                              <a:gd name="connsiteY2" fmla="*/ 516998 h 807513"/>
                              <a:gd name="connsiteX3" fmla="*/ 169068 w 2921794"/>
                              <a:gd name="connsiteY3" fmla="*/ 505091 h 807513"/>
                              <a:gd name="connsiteX4" fmla="*/ 230982 w 2921794"/>
                              <a:gd name="connsiteY4" fmla="*/ 559861 h 807513"/>
                              <a:gd name="connsiteX5" fmla="*/ 278607 w 2921794"/>
                              <a:gd name="connsiteY5" fmla="*/ 564623 h 807513"/>
                              <a:gd name="connsiteX6" fmla="*/ 359569 w 2921794"/>
                              <a:gd name="connsiteY6" fmla="*/ 555098 h 807513"/>
                              <a:gd name="connsiteX7" fmla="*/ 411957 w 2921794"/>
                              <a:gd name="connsiteY7" fmla="*/ 555097 h 807513"/>
                              <a:gd name="connsiteX8" fmla="*/ 457200 w 2921794"/>
                              <a:gd name="connsiteY8" fmla="*/ 619392 h 807513"/>
                              <a:gd name="connsiteX9" fmla="*/ 464344 w 2921794"/>
                              <a:gd name="connsiteY9" fmla="*/ 526523 h 807513"/>
                              <a:gd name="connsiteX10" fmla="*/ 495300 w 2921794"/>
                              <a:gd name="connsiteY10" fmla="*/ 159811 h 807513"/>
                              <a:gd name="connsiteX11" fmla="*/ 514350 w 2921794"/>
                              <a:gd name="connsiteY11" fmla="*/ 5029 h 807513"/>
                              <a:gd name="connsiteX12" fmla="*/ 523875 w 2921794"/>
                              <a:gd name="connsiteY12" fmla="*/ 83611 h 807513"/>
                              <a:gd name="connsiteX13" fmla="*/ 554832 w 2921794"/>
                              <a:gd name="connsiteY13" fmla="*/ 514617 h 807513"/>
                              <a:gd name="connsiteX14" fmla="*/ 564357 w 2921794"/>
                              <a:gd name="connsiteY14" fmla="*/ 714642 h 807513"/>
                              <a:gd name="connsiteX15" fmla="*/ 571500 w 2921794"/>
                              <a:gd name="connsiteY15" fmla="*/ 807511 h 807513"/>
                              <a:gd name="connsiteX16" fmla="*/ 581025 w 2921794"/>
                              <a:gd name="connsiteY16" fmla="*/ 717023 h 807513"/>
                              <a:gd name="connsiteX17" fmla="*/ 595313 w 2921794"/>
                              <a:gd name="connsiteY17" fmla="*/ 569386 h 807513"/>
                              <a:gd name="connsiteX18" fmla="*/ 697707 w 2921794"/>
                              <a:gd name="connsiteY18" fmla="*/ 559860 h 807513"/>
                              <a:gd name="connsiteX19" fmla="*/ 859632 w 2921794"/>
                              <a:gd name="connsiteY19" fmla="*/ 559861 h 807513"/>
                              <a:gd name="connsiteX20" fmla="*/ 1040607 w 2921794"/>
                              <a:gd name="connsiteY20" fmla="*/ 555099 h 807513"/>
                              <a:gd name="connsiteX21" fmla="*/ 1228725 w 2921794"/>
                              <a:gd name="connsiteY21" fmla="*/ 452705 h 807513"/>
                              <a:gd name="connsiteX22" fmla="*/ 1394881 w 2921794"/>
                              <a:gd name="connsiteY22" fmla="*/ 477003 h 807513"/>
                              <a:gd name="connsiteX23" fmla="*/ 1462088 w 2921794"/>
                              <a:gd name="connsiteY23" fmla="*/ 557479 h 807513"/>
                              <a:gd name="connsiteX24" fmla="*/ 1709738 w 2921794"/>
                              <a:gd name="connsiteY24" fmla="*/ 559861 h 807513"/>
                              <a:gd name="connsiteX25" fmla="*/ 2426494 w 2921794"/>
                              <a:gd name="connsiteY25" fmla="*/ 552717 h 807513"/>
                              <a:gd name="connsiteX26" fmla="*/ 2700338 w 2921794"/>
                              <a:gd name="connsiteY26" fmla="*/ 557480 h 807513"/>
                              <a:gd name="connsiteX27" fmla="*/ 2752725 w 2921794"/>
                              <a:gd name="connsiteY27" fmla="*/ 509854 h 807513"/>
                              <a:gd name="connsiteX28" fmla="*/ 2843213 w 2921794"/>
                              <a:gd name="connsiteY28" fmla="*/ 478897 h 807513"/>
                              <a:gd name="connsiteX29" fmla="*/ 2921794 w 2921794"/>
                              <a:gd name="connsiteY29" fmla="*/ 562242 h 807513"/>
                              <a:gd name="connsiteX0" fmla="*/ 0 w 2921794"/>
                              <a:gd name="connsiteY0" fmla="*/ 555099 h 807513"/>
                              <a:gd name="connsiteX1" fmla="*/ 66675 w 2921794"/>
                              <a:gd name="connsiteY1" fmla="*/ 562242 h 807513"/>
                              <a:gd name="connsiteX2" fmla="*/ 111919 w 2921794"/>
                              <a:gd name="connsiteY2" fmla="*/ 516998 h 807513"/>
                              <a:gd name="connsiteX3" fmla="*/ 169068 w 2921794"/>
                              <a:gd name="connsiteY3" fmla="*/ 505091 h 807513"/>
                              <a:gd name="connsiteX4" fmla="*/ 230982 w 2921794"/>
                              <a:gd name="connsiteY4" fmla="*/ 559861 h 807513"/>
                              <a:gd name="connsiteX5" fmla="*/ 278607 w 2921794"/>
                              <a:gd name="connsiteY5" fmla="*/ 564623 h 807513"/>
                              <a:gd name="connsiteX6" fmla="*/ 359569 w 2921794"/>
                              <a:gd name="connsiteY6" fmla="*/ 555098 h 807513"/>
                              <a:gd name="connsiteX7" fmla="*/ 411957 w 2921794"/>
                              <a:gd name="connsiteY7" fmla="*/ 555097 h 807513"/>
                              <a:gd name="connsiteX8" fmla="*/ 457200 w 2921794"/>
                              <a:gd name="connsiteY8" fmla="*/ 619392 h 807513"/>
                              <a:gd name="connsiteX9" fmla="*/ 464344 w 2921794"/>
                              <a:gd name="connsiteY9" fmla="*/ 526523 h 807513"/>
                              <a:gd name="connsiteX10" fmla="*/ 495300 w 2921794"/>
                              <a:gd name="connsiteY10" fmla="*/ 159811 h 807513"/>
                              <a:gd name="connsiteX11" fmla="*/ 514350 w 2921794"/>
                              <a:gd name="connsiteY11" fmla="*/ 5029 h 807513"/>
                              <a:gd name="connsiteX12" fmla="*/ 523875 w 2921794"/>
                              <a:gd name="connsiteY12" fmla="*/ 83611 h 807513"/>
                              <a:gd name="connsiteX13" fmla="*/ 554832 w 2921794"/>
                              <a:gd name="connsiteY13" fmla="*/ 514617 h 807513"/>
                              <a:gd name="connsiteX14" fmla="*/ 564357 w 2921794"/>
                              <a:gd name="connsiteY14" fmla="*/ 714642 h 807513"/>
                              <a:gd name="connsiteX15" fmla="*/ 571500 w 2921794"/>
                              <a:gd name="connsiteY15" fmla="*/ 807511 h 807513"/>
                              <a:gd name="connsiteX16" fmla="*/ 581025 w 2921794"/>
                              <a:gd name="connsiteY16" fmla="*/ 717023 h 807513"/>
                              <a:gd name="connsiteX17" fmla="*/ 595313 w 2921794"/>
                              <a:gd name="connsiteY17" fmla="*/ 569386 h 807513"/>
                              <a:gd name="connsiteX18" fmla="*/ 697707 w 2921794"/>
                              <a:gd name="connsiteY18" fmla="*/ 559860 h 807513"/>
                              <a:gd name="connsiteX19" fmla="*/ 859632 w 2921794"/>
                              <a:gd name="connsiteY19" fmla="*/ 559861 h 807513"/>
                              <a:gd name="connsiteX20" fmla="*/ 1040607 w 2921794"/>
                              <a:gd name="connsiteY20" fmla="*/ 555099 h 807513"/>
                              <a:gd name="connsiteX21" fmla="*/ 1228725 w 2921794"/>
                              <a:gd name="connsiteY21" fmla="*/ 452705 h 807513"/>
                              <a:gd name="connsiteX22" fmla="*/ 1394881 w 2921794"/>
                              <a:gd name="connsiteY22" fmla="*/ 477003 h 807513"/>
                              <a:gd name="connsiteX23" fmla="*/ 1548646 w 2921794"/>
                              <a:gd name="connsiteY23" fmla="*/ 550821 h 807513"/>
                              <a:gd name="connsiteX24" fmla="*/ 1709738 w 2921794"/>
                              <a:gd name="connsiteY24" fmla="*/ 559861 h 807513"/>
                              <a:gd name="connsiteX25" fmla="*/ 2426494 w 2921794"/>
                              <a:gd name="connsiteY25" fmla="*/ 552717 h 807513"/>
                              <a:gd name="connsiteX26" fmla="*/ 2700338 w 2921794"/>
                              <a:gd name="connsiteY26" fmla="*/ 557480 h 807513"/>
                              <a:gd name="connsiteX27" fmla="*/ 2752725 w 2921794"/>
                              <a:gd name="connsiteY27" fmla="*/ 509854 h 807513"/>
                              <a:gd name="connsiteX28" fmla="*/ 2843213 w 2921794"/>
                              <a:gd name="connsiteY28" fmla="*/ 478897 h 807513"/>
                              <a:gd name="connsiteX29" fmla="*/ 2921794 w 2921794"/>
                              <a:gd name="connsiteY29" fmla="*/ 562242 h 807513"/>
                              <a:gd name="connsiteX0" fmla="*/ 0 w 2921794"/>
                              <a:gd name="connsiteY0" fmla="*/ 555099 h 807513"/>
                              <a:gd name="connsiteX1" fmla="*/ 66675 w 2921794"/>
                              <a:gd name="connsiteY1" fmla="*/ 562242 h 807513"/>
                              <a:gd name="connsiteX2" fmla="*/ 111919 w 2921794"/>
                              <a:gd name="connsiteY2" fmla="*/ 516998 h 807513"/>
                              <a:gd name="connsiteX3" fmla="*/ 169068 w 2921794"/>
                              <a:gd name="connsiteY3" fmla="*/ 505091 h 807513"/>
                              <a:gd name="connsiteX4" fmla="*/ 230982 w 2921794"/>
                              <a:gd name="connsiteY4" fmla="*/ 559861 h 807513"/>
                              <a:gd name="connsiteX5" fmla="*/ 278607 w 2921794"/>
                              <a:gd name="connsiteY5" fmla="*/ 564623 h 807513"/>
                              <a:gd name="connsiteX6" fmla="*/ 359569 w 2921794"/>
                              <a:gd name="connsiteY6" fmla="*/ 555098 h 807513"/>
                              <a:gd name="connsiteX7" fmla="*/ 411957 w 2921794"/>
                              <a:gd name="connsiteY7" fmla="*/ 555097 h 807513"/>
                              <a:gd name="connsiteX8" fmla="*/ 457200 w 2921794"/>
                              <a:gd name="connsiteY8" fmla="*/ 619392 h 807513"/>
                              <a:gd name="connsiteX9" fmla="*/ 464344 w 2921794"/>
                              <a:gd name="connsiteY9" fmla="*/ 526523 h 807513"/>
                              <a:gd name="connsiteX10" fmla="*/ 495300 w 2921794"/>
                              <a:gd name="connsiteY10" fmla="*/ 159811 h 807513"/>
                              <a:gd name="connsiteX11" fmla="*/ 514350 w 2921794"/>
                              <a:gd name="connsiteY11" fmla="*/ 5029 h 807513"/>
                              <a:gd name="connsiteX12" fmla="*/ 523875 w 2921794"/>
                              <a:gd name="connsiteY12" fmla="*/ 83611 h 807513"/>
                              <a:gd name="connsiteX13" fmla="*/ 554832 w 2921794"/>
                              <a:gd name="connsiteY13" fmla="*/ 514617 h 807513"/>
                              <a:gd name="connsiteX14" fmla="*/ 564357 w 2921794"/>
                              <a:gd name="connsiteY14" fmla="*/ 714642 h 807513"/>
                              <a:gd name="connsiteX15" fmla="*/ 571500 w 2921794"/>
                              <a:gd name="connsiteY15" fmla="*/ 807511 h 807513"/>
                              <a:gd name="connsiteX16" fmla="*/ 581025 w 2921794"/>
                              <a:gd name="connsiteY16" fmla="*/ 717023 h 807513"/>
                              <a:gd name="connsiteX17" fmla="*/ 595313 w 2921794"/>
                              <a:gd name="connsiteY17" fmla="*/ 569386 h 807513"/>
                              <a:gd name="connsiteX18" fmla="*/ 697707 w 2921794"/>
                              <a:gd name="connsiteY18" fmla="*/ 559860 h 807513"/>
                              <a:gd name="connsiteX19" fmla="*/ 859632 w 2921794"/>
                              <a:gd name="connsiteY19" fmla="*/ 559861 h 807513"/>
                              <a:gd name="connsiteX20" fmla="*/ 1040607 w 2921794"/>
                              <a:gd name="connsiteY20" fmla="*/ 555099 h 807513"/>
                              <a:gd name="connsiteX21" fmla="*/ 1228725 w 2921794"/>
                              <a:gd name="connsiteY21" fmla="*/ 452705 h 807513"/>
                              <a:gd name="connsiteX22" fmla="*/ 1401539 w 2921794"/>
                              <a:gd name="connsiteY22" fmla="*/ 437054 h 807513"/>
                              <a:gd name="connsiteX23" fmla="*/ 1548646 w 2921794"/>
                              <a:gd name="connsiteY23" fmla="*/ 550821 h 807513"/>
                              <a:gd name="connsiteX24" fmla="*/ 1709738 w 2921794"/>
                              <a:gd name="connsiteY24" fmla="*/ 559861 h 807513"/>
                              <a:gd name="connsiteX25" fmla="*/ 2426494 w 2921794"/>
                              <a:gd name="connsiteY25" fmla="*/ 552717 h 807513"/>
                              <a:gd name="connsiteX26" fmla="*/ 2700338 w 2921794"/>
                              <a:gd name="connsiteY26" fmla="*/ 557480 h 807513"/>
                              <a:gd name="connsiteX27" fmla="*/ 2752725 w 2921794"/>
                              <a:gd name="connsiteY27" fmla="*/ 509854 h 807513"/>
                              <a:gd name="connsiteX28" fmla="*/ 2843213 w 2921794"/>
                              <a:gd name="connsiteY28" fmla="*/ 478897 h 807513"/>
                              <a:gd name="connsiteX29" fmla="*/ 2921794 w 2921794"/>
                              <a:gd name="connsiteY29" fmla="*/ 562242 h 807513"/>
                              <a:gd name="connsiteX0" fmla="*/ 0 w 2921794"/>
                              <a:gd name="connsiteY0" fmla="*/ 555099 h 807513"/>
                              <a:gd name="connsiteX1" fmla="*/ 66675 w 2921794"/>
                              <a:gd name="connsiteY1" fmla="*/ 562242 h 807513"/>
                              <a:gd name="connsiteX2" fmla="*/ 111919 w 2921794"/>
                              <a:gd name="connsiteY2" fmla="*/ 516998 h 807513"/>
                              <a:gd name="connsiteX3" fmla="*/ 169068 w 2921794"/>
                              <a:gd name="connsiteY3" fmla="*/ 505091 h 807513"/>
                              <a:gd name="connsiteX4" fmla="*/ 230982 w 2921794"/>
                              <a:gd name="connsiteY4" fmla="*/ 559861 h 807513"/>
                              <a:gd name="connsiteX5" fmla="*/ 278607 w 2921794"/>
                              <a:gd name="connsiteY5" fmla="*/ 564623 h 807513"/>
                              <a:gd name="connsiteX6" fmla="*/ 359569 w 2921794"/>
                              <a:gd name="connsiteY6" fmla="*/ 555098 h 807513"/>
                              <a:gd name="connsiteX7" fmla="*/ 411957 w 2921794"/>
                              <a:gd name="connsiteY7" fmla="*/ 555097 h 807513"/>
                              <a:gd name="connsiteX8" fmla="*/ 457200 w 2921794"/>
                              <a:gd name="connsiteY8" fmla="*/ 619392 h 807513"/>
                              <a:gd name="connsiteX9" fmla="*/ 464344 w 2921794"/>
                              <a:gd name="connsiteY9" fmla="*/ 526523 h 807513"/>
                              <a:gd name="connsiteX10" fmla="*/ 495300 w 2921794"/>
                              <a:gd name="connsiteY10" fmla="*/ 159811 h 807513"/>
                              <a:gd name="connsiteX11" fmla="*/ 514350 w 2921794"/>
                              <a:gd name="connsiteY11" fmla="*/ 5029 h 807513"/>
                              <a:gd name="connsiteX12" fmla="*/ 523875 w 2921794"/>
                              <a:gd name="connsiteY12" fmla="*/ 83611 h 807513"/>
                              <a:gd name="connsiteX13" fmla="*/ 554832 w 2921794"/>
                              <a:gd name="connsiteY13" fmla="*/ 514617 h 807513"/>
                              <a:gd name="connsiteX14" fmla="*/ 564357 w 2921794"/>
                              <a:gd name="connsiteY14" fmla="*/ 714642 h 807513"/>
                              <a:gd name="connsiteX15" fmla="*/ 571500 w 2921794"/>
                              <a:gd name="connsiteY15" fmla="*/ 807511 h 807513"/>
                              <a:gd name="connsiteX16" fmla="*/ 581025 w 2921794"/>
                              <a:gd name="connsiteY16" fmla="*/ 717023 h 807513"/>
                              <a:gd name="connsiteX17" fmla="*/ 595313 w 2921794"/>
                              <a:gd name="connsiteY17" fmla="*/ 569386 h 807513"/>
                              <a:gd name="connsiteX18" fmla="*/ 697707 w 2921794"/>
                              <a:gd name="connsiteY18" fmla="*/ 559860 h 807513"/>
                              <a:gd name="connsiteX19" fmla="*/ 859632 w 2921794"/>
                              <a:gd name="connsiteY19" fmla="*/ 559861 h 807513"/>
                              <a:gd name="connsiteX20" fmla="*/ 1093873 w 2921794"/>
                              <a:gd name="connsiteY20" fmla="*/ 555099 h 807513"/>
                              <a:gd name="connsiteX21" fmla="*/ 1228725 w 2921794"/>
                              <a:gd name="connsiteY21" fmla="*/ 452705 h 807513"/>
                              <a:gd name="connsiteX22" fmla="*/ 1401539 w 2921794"/>
                              <a:gd name="connsiteY22" fmla="*/ 437054 h 807513"/>
                              <a:gd name="connsiteX23" fmla="*/ 1548646 w 2921794"/>
                              <a:gd name="connsiteY23" fmla="*/ 550821 h 807513"/>
                              <a:gd name="connsiteX24" fmla="*/ 1709738 w 2921794"/>
                              <a:gd name="connsiteY24" fmla="*/ 559861 h 807513"/>
                              <a:gd name="connsiteX25" fmla="*/ 2426494 w 2921794"/>
                              <a:gd name="connsiteY25" fmla="*/ 552717 h 807513"/>
                              <a:gd name="connsiteX26" fmla="*/ 2700338 w 2921794"/>
                              <a:gd name="connsiteY26" fmla="*/ 557480 h 807513"/>
                              <a:gd name="connsiteX27" fmla="*/ 2752725 w 2921794"/>
                              <a:gd name="connsiteY27" fmla="*/ 509854 h 807513"/>
                              <a:gd name="connsiteX28" fmla="*/ 2843213 w 2921794"/>
                              <a:gd name="connsiteY28" fmla="*/ 478897 h 807513"/>
                              <a:gd name="connsiteX29" fmla="*/ 2921794 w 2921794"/>
                              <a:gd name="connsiteY29" fmla="*/ 562242 h 807513"/>
                              <a:gd name="connsiteX0" fmla="*/ 0 w 2921794"/>
                              <a:gd name="connsiteY0" fmla="*/ 555099 h 807513"/>
                              <a:gd name="connsiteX1" fmla="*/ 66675 w 2921794"/>
                              <a:gd name="connsiteY1" fmla="*/ 562242 h 807513"/>
                              <a:gd name="connsiteX2" fmla="*/ 111919 w 2921794"/>
                              <a:gd name="connsiteY2" fmla="*/ 516998 h 807513"/>
                              <a:gd name="connsiteX3" fmla="*/ 169068 w 2921794"/>
                              <a:gd name="connsiteY3" fmla="*/ 505091 h 807513"/>
                              <a:gd name="connsiteX4" fmla="*/ 230982 w 2921794"/>
                              <a:gd name="connsiteY4" fmla="*/ 559861 h 807513"/>
                              <a:gd name="connsiteX5" fmla="*/ 278607 w 2921794"/>
                              <a:gd name="connsiteY5" fmla="*/ 564623 h 807513"/>
                              <a:gd name="connsiteX6" fmla="*/ 359569 w 2921794"/>
                              <a:gd name="connsiteY6" fmla="*/ 555098 h 807513"/>
                              <a:gd name="connsiteX7" fmla="*/ 411957 w 2921794"/>
                              <a:gd name="connsiteY7" fmla="*/ 555097 h 807513"/>
                              <a:gd name="connsiteX8" fmla="*/ 457200 w 2921794"/>
                              <a:gd name="connsiteY8" fmla="*/ 619392 h 807513"/>
                              <a:gd name="connsiteX9" fmla="*/ 464344 w 2921794"/>
                              <a:gd name="connsiteY9" fmla="*/ 526523 h 807513"/>
                              <a:gd name="connsiteX10" fmla="*/ 495300 w 2921794"/>
                              <a:gd name="connsiteY10" fmla="*/ 159811 h 807513"/>
                              <a:gd name="connsiteX11" fmla="*/ 514350 w 2921794"/>
                              <a:gd name="connsiteY11" fmla="*/ 5029 h 807513"/>
                              <a:gd name="connsiteX12" fmla="*/ 523875 w 2921794"/>
                              <a:gd name="connsiteY12" fmla="*/ 83611 h 807513"/>
                              <a:gd name="connsiteX13" fmla="*/ 554832 w 2921794"/>
                              <a:gd name="connsiteY13" fmla="*/ 514617 h 807513"/>
                              <a:gd name="connsiteX14" fmla="*/ 564357 w 2921794"/>
                              <a:gd name="connsiteY14" fmla="*/ 714642 h 807513"/>
                              <a:gd name="connsiteX15" fmla="*/ 571500 w 2921794"/>
                              <a:gd name="connsiteY15" fmla="*/ 807511 h 807513"/>
                              <a:gd name="connsiteX16" fmla="*/ 581025 w 2921794"/>
                              <a:gd name="connsiteY16" fmla="*/ 717023 h 807513"/>
                              <a:gd name="connsiteX17" fmla="*/ 595313 w 2921794"/>
                              <a:gd name="connsiteY17" fmla="*/ 569386 h 807513"/>
                              <a:gd name="connsiteX18" fmla="*/ 697707 w 2921794"/>
                              <a:gd name="connsiteY18" fmla="*/ 559860 h 807513"/>
                              <a:gd name="connsiteX19" fmla="*/ 859632 w 2921794"/>
                              <a:gd name="connsiteY19" fmla="*/ 559861 h 807513"/>
                              <a:gd name="connsiteX20" fmla="*/ 1067240 w 2921794"/>
                              <a:gd name="connsiteY20" fmla="*/ 548440 h 807513"/>
                              <a:gd name="connsiteX21" fmla="*/ 1228725 w 2921794"/>
                              <a:gd name="connsiteY21" fmla="*/ 452705 h 807513"/>
                              <a:gd name="connsiteX22" fmla="*/ 1401539 w 2921794"/>
                              <a:gd name="connsiteY22" fmla="*/ 437054 h 807513"/>
                              <a:gd name="connsiteX23" fmla="*/ 1548646 w 2921794"/>
                              <a:gd name="connsiteY23" fmla="*/ 550821 h 807513"/>
                              <a:gd name="connsiteX24" fmla="*/ 1709738 w 2921794"/>
                              <a:gd name="connsiteY24" fmla="*/ 559861 h 807513"/>
                              <a:gd name="connsiteX25" fmla="*/ 2426494 w 2921794"/>
                              <a:gd name="connsiteY25" fmla="*/ 552717 h 807513"/>
                              <a:gd name="connsiteX26" fmla="*/ 2700338 w 2921794"/>
                              <a:gd name="connsiteY26" fmla="*/ 557480 h 807513"/>
                              <a:gd name="connsiteX27" fmla="*/ 2752725 w 2921794"/>
                              <a:gd name="connsiteY27" fmla="*/ 509854 h 807513"/>
                              <a:gd name="connsiteX28" fmla="*/ 2843213 w 2921794"/>
                              <a:gd name="connsiteY28" fmla="*/ 478897 h 807513"/>
                              <a:gd name="connsiteX29" fmla="*/ 2921794 w 2921794"/>
                              <a:gd name="connsiteY29" fmla="*/ 562242 h 807513"/>
                              <a:gd name="connsiteX0" fmla="*/ 0 w 2921794"/>
                              <a:gd name="connsiteY0" fmla="*/ 555099 h 807513"/>
                              <a:gd name="connsiteX1" fmla="*/ 66675 w 2921794"/>
                              <a:gd name="connsiteY1" fmla="*/ 562242 h 807513"/>
                              <a:gd name="connsiteX2" fmla="*/ 111919 w 2921794"/>
                              <a:gd name="connsiteY2" fmla="*/ 516998 h 807513"/>
                              <a:gd name="connsiteX3" fmla="*/ 169068 w 2921794"/>
                              <a:gd name="connsiteY3" fmla="*/ 505091 h 807513"/>
                              <a:gd name="connsiteX4" fmla="*/ 230982 w 2921794"/>
                              <a:gd name="connsiteY4" fmla="*/ 559861 h 807513"/>
                              <a:gd name="connsiteX5" fmla="*/ 278607 w 2921794"/>
                              <a:gd name="connsiteY5" fmla="*/ 564623 h 807513"/>
                              <a:gd name="connsiteX6" fmla="*/ 359569 w 2921794"/>
                              <a:gd name="connsiteY6" fmla="*/ 555098 h 807513"/>
                              <a:gd name="connsiteX7" fmla="*/ 411957 w 2921794"/>
                              <a:gd name="connsiteY7" fmla="*/ 555097 h 807513"/>
                              <a:gd name="connsiteX8" fmla="*/ 457200 w 2921794"/>
                              <a:gd name="connsiteY8" fmla="*/ 619392 h 807513"/>
                              <a:gd name="connsiteX9" fmla="*/ 464344 w 2921794"/>
                              <a:gd name="connsiteY9" fmla="*/ 526523 h 807513"/>
                              <a:gd name="connsiteX10" fmla="*/ 495300 w 2921794"/>
                              <a:gd name="connsiteY10" fmla="*/ 159811 h 807513"/>
                              <a:gd name="connsiteX11" fmla="*/ 514350 w 2921794"/>
                              <a:gd name="connsiteY11" fmla="*/ 5029 h 807513"/>
                              <a:gd name="connsiteX12" fmla="*/ 523875 w 2921794"/>
                              <a:gd name="connsiteY12" fmla="*/ 83611 h 807513"/>
                              <a:gd name="connsiteX13" fmla="*/ 554832 w 2921794"/>
                              <a:gd name="connsiteY13" fmla="*/ 514617 h 807513"/>
                              <a:gd name="connsiteX14" fmla="*/ 564357 w 2921794"/>
                              <a:gd name="connsiteY14" fmla="*/ 714642 h 807513"/>
                              <a:gd name="connsiteX15" fmla="*/ 571500 w 2921794"/>
                              <a:gd name="connsiteY15" fmla="*/ 807511 h 807513"/>
                              <a:gd name="connsiteX16" fmla="*/ 581025 w 2921794"/>
                              <a:gd name="connsiteY16" fmla="*/ 717023 h 807513"/>
                              <a:gd name="connsiteX17" fmla="*/ 595313 w 2921794"/>
                              <a:gd name="connsiteY17" fmla="*/ 569386 h 807513"/>
                              <a:gd name="connsiteX18" fmla="*/ 697707 w 2921794"/>
                              <a:gd name="connsiteY18" fmla="*/ 559860 h 807513"/>
                              <a:gd name="connsiteX19" fmla="*/ 859632 w 2921794"/>
                              <a:gd name="connsiteY19" fmla="*/ 559861 h 807513"/>
                              <a:gd name="connsiteX20" fmla="*/ 1067240 w 2921794"/>
                              <a:gd name="connsiteY20" fmla="*/ 548440 h 807513"/>
                              <a:gd name="connsiteX21" fmla="*/ 1228725 w 2921794"/>
                              <a:gd name="connsiteY21" fmla="*/ 452705 h 807513"/>
                              <a:gd name="connsiteX22" fmla="*/ 1401539 w 2921794"/>
                              <a:gd name="connsiteY22" fmla="*/ 437054 h 807513"/>
                              <a:gd name="connsiteX23" fmla="*/ 1575279 w 2921794"/>
                              <a:gd name="connsiteY23" fmla="*/ 550821 h 807513"/>
                              <a:gd name="connsiteX24" fmla="*/ 1709738 w 2921794"/>
                              <a:gd name="connsiteY24" fmla="*/ 559861 h 807513"/>
                              <a:gd name="connsiteX25" fmla="*/ 2426494 w 2921794"/>
                              <a:gd name="connsiteY25" fmla="*/ 552717 h 807513"/>
                              <a:gd name="connsiteX26" fmla="*/ 2700338 w 2921794"/>
                              <a:gd name="connsiteY26" fmla="*/ 557480 h 807513"/>
                              <a:gd name="connsiteX27" fmla="*/ 2752725 w 2921794"/>
                              <a:gd name="connsiteY27" fmla="*/ 509854 h 807513"/>
                              <a:gd name="connsiteX28" fmla="*/ 2843213 w 2921794"/>
                              <a:gd name="connsiteY28" fmla="*/ 478897 h 807513"/>
                              <a:gd name="connsiteX29" fmla="*/ 2921794 w 2921794"/>
                              <a:gd name="connsiteY29" fmla="*/ 562242 h 807513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  <a:cxn ang="0">
                                <a:pos x="connsiteX11" y="connsiteY11"/>
                              </a:cxn>
                              <a:cxn ang="0">
                                <a:pos x="connsiteX12" y="connsiteY12"/>
                              </a:cxn>
                              <a:cxn ang="0">
                                <a:pos x="connsiteX13" y="connsiteY13"/>
                              </a:cxn>
                              <a:cxn ang="0">
                                <a:pos x="connsiteX14" y="connsiteY14"/>
                              </a:cxn>
                              <a:cxn ang="0">
                                <a:pos x="connsiteX15" y="connsiteY15"/>
                              </a:cxn>
                              <a:cxn ang="0">
                                <a:pos x="connsiteX16" y="connsiteY16"/>
                              </a:cxn>
                              <a:cxn ang="0">
                                <a:pos x="connsiteX17" y="connsiteY17"/>
                              </a:cxn>
                              <a:cxn ang="0">
                                <a:pos x="connsiteX18" y="connsiteY18"/>
                              </a:cxn>
                              <a:cxn ang="0">
                                <a:pos x="connsiteX19" y="connsiteY19"/>
                              </a:cxn>
                              <a:cxn ang="0">
                                <a:pos x="connsiteX20" y="connsiteY20"/>
                              </a:cxn>
                              <a:cxn ang="0">
                                <a:pos x="connsiteX21" y="connsiteY21"/>
                              </a:cxn>
                              <a:cxn ang="0">
                                <a:pos x="connsiteX22" y="connsiteY22"/>
                              </a:cxn>
                              <a:cxn ang="0">
                                <a:pos x="connsiteX23" y="connsiteY23"/>
                              </a:cxn>
                              <a:cxn ang="0">
                                <a:pos x="connsiteX24" y="connsiteY24"/>
                              </a:cxn>
                              <a:cxn ang="0">
                                <a:pos x="connsiteX25" y="connsiteY25"/>
                              </a:cxn>
                              <a:cxn ang="0">
                                <a:pos x="connsiteX26" y="connsiteY26"/>
                              </a:cxn>
                              <a:cxn ang="0">
                                <a:pos x="connsiteX27" y="connsiteY27"/>
                              </a:cxn>
                              <a:cxn ang="0">
                                <a:pos x="connsiteX28" y="connsiteY28"/>
                              </a:cxn>
                              <a:cxn ang="0">
                                <a:pos x="connsiteX29" y="connsiteY29"/>
                              </a:cxn>
                            </a:cxnLst>
                            <a:rect l="l" t="t" r="r" b="b"/>
                            <a:pathLst>
                              <a:path w="2921794" h="807513">
                                <a:moveTo>
                                  <a:pt x="0" y="555099"/>
                                </a:moveTo>
                                <a:cubicBezTo>
                                  <a:pt x="26392" y="559663"/>
                                  <a:pt x="48022" y="568592"/>
                                  <a:pt x="66675" y="562242"/>
                                </a:cubicBezTo>
                                <a:cubicBezTo>
                                  <a:pt x="85328" y="555892"/>
                                  <a:pt x="94854" y="526523"/>
                                  <a:pt x="111919" y="516998"/>
                                </a:cubicBezTo>
                                <a:cubicBezTo>
                                  <a:pt x="128984" y="507473"/>
                                  <a:pt x="149224" y="497947"/>
                                  <a:pt x="169068" y="505091"/>
                                </a:cubicBezTo>
                                <a:cubicBezTo>
                                  <a:pt x="188912" y="512235"/>
                                  <a:pt x="212726" y="549939"/>
                                  <a:pt x="230982" y="559861"/>
                                </a:cubicBezTo>
                                <a:cubicBezTo>
                                  <a:pt x="249238" y="569783"/>
                                  <a:pt x="257176" y="565417"/>
                                  <a:pt x="278607" y="564623"/>
                                </a:cubicBezTo>
                                <a:cubicBezTo>
                                  <a:pt x="300038" y="563829"/>
                                  <a:pt x="337344" y="556686"/>
                                  <a:pt x="359569" y="555098"/>
                                </a:cubicBezTo>
                                <a:cubicBezTo>
                                  <a:pt x="381794" y="553510"/>
                                  <a:pt x="395685" y="544381"/>
                                  <a:pt x="411957" y="555097"/>
                                </a:cubicBezTo>
                                <a:cubicBezTo>
                                  <a:pt x="428229" y="565813"/>
                                  <a:pt x="448469" y="624154"/>
                                  <a:pt x="457200" y="619392"/>
                                </a:cubicBezTo>
                                <a:cubicBezTo>
                                  <a:pt x="465931" y="614630"/>
                                  <a:pt x="457994" y="603120"/>
                                  <a:pt x="464344" y="526523"/>
                                </a:cubicBezTo>
                                <a:cubicBezTo>
                                  <a:pt x="470694" y="449926"/>
                                  <a:pt x="486966" y="246727"/>
                                  <a:pt x="495300" y="159811"/>
                                </a:cubicBezTo>
                                <a:cubicBezTo>
                                  <a:pt x="503634" y="72895"/>
                                  <a:pt x="509587" y="17729"/>
                                  <a:pt x="514350" y="5029"/>
                                </a:cubicBezTo>
                                <a:cubicBezTo>
                                  <a:pt x="519113" y="-7671"/>
                                  <a:pt x="517128" y="-1320"/>
                                  <a:pt x="523875" y="83611"/>
                                </a:cubicBezTo>
                                <a:cubicBezTo>
                                  <a:pt x="530622" y="168542"/>
                                  <a:pt x="548085" y="409445"/>
                                  <a:pt x="554832" y="514617"/>
                                </a:cubicBezTo>
                                <a:cubicBezTo>
                                  <a:pt x="561579" y="619789"/>
                                  <a:pt x="561579" y="665826"/>
                                  <a:pt x="564357" y="714642"/>
                                </a:cubicBezTo>
                                <a:cubicBezTo>
                                  <a:pt x="567135" y="763458"/>
                                  <a:pt x="568722" y="807114"/>
                                  <a:pt x="571500" y="807511"/>
                                </a:cubicBezTo>
                                <a:cubicBezTo>
                                  <a:pt x="574278" y="807908"/>
                                  <a:pt x="577056" y="756711"/>
                                  <a:pt x="581025" y="717023"/>
                                </a:cubicBezTo>
                                <a:cubicBezTo>
                                  <a:pt x="584994" y="677335"/>
                                  <a:pt x="580628" y="583673"/>
                                  <a:pt x="595313" y="569386"/>
                                </a:cubicBezTo>
                                <a:cubicBezTo>
                                  <a:pt x="609998" y="555099"/>
                                  <a:pt x="653654" y="561447"/>
                                  <a:pt x="697707" y="559860"/>
                                </a:cubicBezTo>
                                <a:cubicBezTo>
                                  <a:pt x="741760" y="558273"/>
                                  <a:pt x="798043" y="561764"/>
                                  <a:pt x="859632" y="559861"/>
                                </a:cubicBezTo>
                                <a:cubicBezTo>
                                  <a:pt x="921221" y="557958"/>
                                  <a:pt x="1005725" y="566299"/>
                                  <a:pt x="1067240" y="548440"/>
                                </a:cubicBezTo>
                                <a:cubicBezTo>
                                  <a:pt x="1128756" y="530581"/>
                                  <a:pt x="1173009" y="471269"/>
                                  <a:pt x="1228725" y="452705"/>
                                </a:cubicBezTo>
                                <a:cubicBezTo>
                                  <a:pt x="1284442" y="434141"/>
                                  <a:pt x="1343780" y="420701"/>
                                  <a:pt x="1401539" y="437054"/>
                                </a:cubicBezTo>
                                <a:cubicBezTo>
                                  <a:pt x="1459298" y="453407"/>
                                  <a:pt x="1523913" y="530353"/>
                                  <a:pt x="1575279" y="550821"/>
                                </a:cubicBezTo>
                                <a:cubicBezTo>
                                  <a:pt x="1626646" y="571289"/>
                                  <a:pt x="1567869" y="559545"/>
                                  <a:pt x="1709738" y="559861"/>
                                </a:cubicBezTo>
                                <a:lnTo>
                                  <a:pt x="2426494" y="552717"/>
                                </a:lnTo>
                                <a:cubicBezTo>
                                  <a:pt x="2591594" y="552320"/>
                                  <a:pt x="2667397" y="564624"/>
                                  <a:pt x="2700338" y="557480"/>
                                </a:cubicBezTo>
                                <a:cubicBezTo>
                                  <a:pt x="2733279" y="550336"/>
                                  <a:pt x="2733676" y="527714"/>
                                  <a:pt x="2752725" y="509854"/>
                                </a:cubicBezTo>
                                <a:cubicBezTo>
                                  <a:pt x="2771774" y="491994"/>
                                  <a:pt x="2815035" y="470166"/>
                                  <a:pt x="2843213" y="478897"/>
                                </a:cubicBezTo>
                                <a:cubicBezTo>
                                  <a:pt x="2871391" y="487628"/>
                                  <a:pt x="2899965" y="520968"/>
                                  <a:pt x="2921794" y="562242"/>
                                </a:cubicBezTo>
                              </a:path>
                            </a:pathLst>
                          </a:custGeom>
                          <a:ln w="38100">
                            <a:solidFill>
                              <a:srgbClr val="0000FF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cs-CZ" sz="1143"/>
                          </a:p>
                        </p:txBody>
                      </p:sp>
                      <p:cxnSp>
                        <p:nvCxnSpPr>
                          <p:cNvPr id="31" name="Přímá spojnice 30"/>
                          <p:cNvCxnSpPr/>
                          <p:nvPr/>
                        </p:nvCxnSpPr>
                        <p:spPr>
                          <a:xfrm>
                            <a:off x="4809201" y="8679976"/>
                            <a:ext cx="2933066" cy="0"/>
                          </a:xfrm>
                          <a:prstGeom prst="line">
                            <a:avLst/>
                          </a:prstGeom>
                          <a:ln w="3175">
                            <a:solidFill>
                              <a:schemeClr val="bg1">
                                <a:lumMod val="50000"/>
                              </a:schemeClr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33" name="Přímá spojnice 32"/>
                          <p:cNvCxnSpPr/>
                          <p:nvPr/>
                        </p:nvCxnSpPr>
                        <p:spPr>
                          <a:xfrm>
                            <a:off x="4816443" y="7239816"/>
                            <a:ext cx="702531" cy="0"/>
                          </a:xfrm>
                          <a:prstGeom prst="line">
                            <a:avLst/>
                          </a:prstGeom>
                          <a:ln w="3175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34" name="Přímá spojnice 33"/>
                          <p:cNvCxnSpPr/>
                          <p:nvPr/>
                        </p:nvCxnSpPr>
                        <p:spPr>
                          <a:xfrm>
                            <a:off x="4817357" y="6782648"/>
                            <a:ext cx="1528004" cy="0"/>
                          </a:xfrm>
                          <a:prstGeom prst="line">
                            <a:avLst/>
                          </a:prstGeom>
                          <a:ln w="3175">
                            <a:solidFill>
                              <a:schemeClr val="bg1">
                                <a:lumMod val="50000"/>
                              </a:schemeClr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35" name="Přímá spojnice 34"/>
                          <p:cNvCxnSpPr/>
                          <p:nvPr/>
                        </p:nvCxnSpPr>
                        <p:spPr>
                          <a:xfrm>
                            <a:off x="4811377" y="6427610"/>
                            <a:ext cx="1159176" cy="0"/>
                          </a:xfrm>
                          <a:prstGeom prst="line">
                            <a:avLst/>
                          </a:prstGeom>
                          <a:ln w="3175">
                            <a:solidFill>
                              <a:schemeClr val="bg1">
                                <a:lumMod val="50000"/>
                              </a:schemeClr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grpSp>
                        <p:nvGrpSpPr>
                          <p:cNvPr id="2" name="Skupina 1"/>
                          <p:cNvGrpSpPr/>
                          <p:nvPr/>
                        </p:nvGrpSpPr>
                        <p:grpSpPr>
                          <a:xfrm>
                            <a:off x="4714034" y="8997307"/>
                            <a:ext cx="3231987" cy="319611"/>
                            <a:chOff x="4714034" y="10046027"/>
                            <a:chExt cx="3231987" cy="319611"/>
                          </a:xfrm>
                        </p:grpSpPr>
                        <p:cxnSp>
                          <p:nvCxnSpPr>
                            <p:cNvPr id="36" name="Přímá spojnice 35"/>
                            <p:cNvCxnSpPr/>
                            <p:nvPr/>
                          </p:nvCxnSpPr>
                          <p:spPr>
                            <a:xfrm>
                              <a:off x="4815750" y="10046027"/>
                              <a:ext cx="2933066" cy="0"/>
                            </a:xfrm>
                            <a:prstGeom prst="line">
                              <a:avLst/>
                            </a:prstGeom>
                            <a:ln w="38100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sp>
                          <p:nvSpPr>
                            <p:cNvPr id="32" name="TextovéPole 31"/>
                            <p:cNvSpPr txBox="1"/>
                            <p:nvPr/>
                          </p:nvSpPr>
                          <p:spPr>
                            <a:xfrm>
                              <a:off x="4714034" y="10051051"/>
                              <a:ext cx="353119" cy="311235"/>
                            </a:xfrm>
                            <a:prstGeom prst="rect">
                              <a:avLst/>
                            </a:prstGeom>
                            <a:noFill/>
                            <a:ln w="38100">
                              <a:noFill/>
                            </a:ln>
                          </p:spPr>
                          <p:txBody>
                            <a:bodyPr wrap="square" rtlCol="0">
                              <a:spAutoFit/>
                            </a:bodyPr>
                            <a:lstStyle/>
                            <a:p>
                              <a:pPr algn="ctr"/>
                              <a:r>
                                <a:rPr lang="cs-CZ" sz="2032" dirty="0"/>
                                <a:t>0</a:t>
                              </a:r>
                            </a:p>
                          </p:txBody>
                        </p:sp>
                        <p:sp>
                          <p:nvSpPr>
                            <p:cNvPr id="38" name="TextovéPole 37"/>
                            <p:cNvSpPr txBox="1"/>
                            <p:nvPr/>
                          </p:nvSpPr>
                          <p:spPr>
                            <a:xfrm>
                              <a:off x="7399867" y="10046027"/>
                              <a:ext cx="546154" cy="311235"/>
                            </a:xfrm>
                            <a:prstGeom prst="rect">
                              <a:avLst/>
                            </a:prstGeom>
                            <a:noFill/>
                            <a:ln w="38100">
                              <a:noFill/>
                            </a:ln>
                          </p:spPr>
                          <p:txBody>
                            <a:bodyPr wrap="square" rtlCol="0">
                              <a:spAutoFit/>
                            </a:bodyPr>
                            <a:lstStyle/>
                            <a:p>
                              <a:pPr algn="ctr"/>
                              <a:r>
                                <a:rPr lang="cs-CZ" sz="2032" dirty="0"/>
                                <a:t>0.8 s</a:t>
                              </a:r>
                            </a:p>
                          </p:txBody>
                        </p:sp>
                        <p:sp>
                          <p:nvSpPr>
                            <p:cNvPr id="39" name="TextovéPole 38"/>
                            <p:cNvSpPr txBox="1"/>
                            <p:nvPr/>
                          </p:nvSpPr>
                          <p:spPr>
                            <a:xfrm>
                              <a:off x="6040088" y="10054403"/>
                              <a:ext cx="470991" cy="311235"/>
                            </a:xfrm>
                            <a:prstGeom prst="rect">
                              <a:avLst/>
                            </a:prstGeom>
                            <a:noFill/>
                            <a:ln w="38100">
                              <a:noFill/>
                            </a:ln>
                          </p:spPr>
                          <p:txBody>
                            <a:bodyPr wrap="square" rtlCol="0">
                              <a:spAutoFit/>
                            </a:bodyPr>
                            <a:lstStyle/>
                            <a:p>
                              <a:pPr algn="ctr"/>
                              <a:r>
                                <a:rPr lang="cs-CZ" sz="2032" dirty="0"/>
                                <a:t>0.4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37" name="Volný tvar 36"/>
                          <p:cNvSpPr/>
                          <p:nvPr/>
                        </p:nvSpPr>
                        <p:spPr>
                          <a:xfrm>
                            <a:off x="4817943" y="5695635"/>
                            <a:ext cx="2916891" cy="477743"/>
                          </a:xfrm>
                          <a:custGeom>
                            <a:avLst/>
                            <a:gdLst>
                              <a:gd name="connsiteX0" fmla="*/ 0 w 2729603"/>
                              <a:gd name="connsiteY0" fmla="*/ 10197 h 10197"/>
                              <a:gd name="connsiteX1" fmla="*/ 2729603 w 2729603"/>
                              <a:gd name="connsiteY1" fmla="*/ 0 h 10197"/>
                              <a:gd name="connsiteX0" fmla="*/ 0 w 2729603"/>
                              <a:gd name="connsiteY0" fmla="*/ 10197 h 10197"/>
                              <a:gd name="connsiteX1" fmla="*/ 115619 w 2729603"/>
                              <a:gd name="connsiteY1" fmla="*/ 6781 h 10197"/>
                              <a:gd name="connsiteX2" fmla="*/ 2729603 w 2729603"/>
                              <a:gd name="connsiteY2" fmla="*/ 0 h 10197"/>
                              <a:gd name="connsiteX0" fmla="*/ 0 w 2729603"/>
                              <a:gd name="connsiteY0" fmla="*/ 10197 h 10197"/>
                              <a:gd name="connsiteX1" fmla="*/ 115619 w 2729603"/>
                              <a:gd name="connsiteY1" fmla="*/ 6781 h 10197"/>
                              <a:gd name="connsiteX2" fmla="*/ 2729603 w 2729603"/>
                              <a:gd name="connsiteY2" fmla="*/ 0 h 10197"/>
                              <a:gd name="connsiteX0" fmla="*/ 28036 w 2757639"/>
                              <a:gd name="connsiteY0" fmla="*/ 10197 h 10197"/>
                              <a:gd name="connsiteX1" fmla="*/ 143655 w 2757639"/>
                              <a:gd name="connsiteY1" fmla="*/ 6781 h 10197"/>
                              <a:gd name="connsiteX2" fmla="*/ 203187 w 2757639"/>
                              <a:gd name="connsiteY2" fmla="*/ 2018 h 10197"/>
                              <a:gd name="connsiteX3" fmla="*/ 2757639 w 2757639"/>
                              <a:gd name="connsiteY3" fmla="*/ 0 h 10197"/>
                              <a:gd name="connsiteX0" fmla="*/ 28036 w 2757639"/>
                              <a:gd name="connsiteY0" fmla="*/ 10197 h 10197"/>
                              <a:gd name="connsiteX1" fmla="*/ 143655 w 2757639"/>
                              <a:gd name="connsiteY1" fmla="*/ 6781 h 10197"/>
                              <a:gd name="connsiteX2" fmla="*/ 203187 w 2757639"/>
                              <a:gd name="connsiteY2" fmla="*/ 2018 h 10197"/>
                              <a:gd name="connsiteX3" fmla="*/ 2757639 w 2757639"/>
                              <a:gd name="connsiteY3" fmla="*/ 0 h 10197"/>
                              <a:gd name="connsiteX0" fmla="*/ 0 w 2729603"/>
                              <a:gd name="connsiteY0" fmla="*/ 10197 h 10197"/>
                              <a:gd name="connsiteX1" fmla="*/ 115619 w 2729603"/>
                              <a:gd name="connsiteY1" fmla="*/ 6781 h 10197"/>
                              <a:gd name="connsiteX2" fmla="*/ 175151 w 2729603"/>
                              <a:gd name="connsiteY2" fmla="*/ 2018 h 10197"/>
                              <a:gd name="connsiteX3" fmla="*/ 2729603 w 2729603"/>
                              <a:gd name="connsiteY3" fmla="*/ 0 h 10197"/>
                              <a:gd name="connsiteX0" fmla="*/ 0 w 2729603"/>
                              <a:gd name="connsiteY0" fmla="*/ 10197 h 10197"/>
                              <a:gd name="connsiteX1" fmla="*/ 115619 w 2729603"/>
                              <a:gd name="connsiteY1" fmla="*/ 6781 h 10197"/>
                              <a:gd name="connsiteX2" fmla="*/ 175151 w 2729603"/>
                              <a:gd name="connsiteY2" fmla="*/ 2018 h 10197"/>
                              <a:gd name="connsiteX3" fmla="*/ 2729603 w 2729603"/>
                              <a:gd name="connsiteY3" fmla="*/ 0 h 10197"/>
                              <a:gd name="connsiteX0" fmla="*/ 0 w 2729603"/>
                              <a:gd name="connsiteY0" fmla="*/ 10197 h 10197"/>
                              <a:gd name="connsiteX1" fmla="*/ 115619 w 2729603"/>
                              <a:gd name="connsiteY1" fmla="*/ 6781 h 10197"/>
                              <a:gd name="connsiteX2" fmla="*/ 175151 w 2729603"/>
                              <a:gd name="connsiteY2" fmla="*/ 2018 h 10197"/>
                              <a:gd name="connsiteX3" fmla="*/ 2729603 w 2729603"/>
                              <a:gd name="connsiteY3" fmla="*/ 0 h 10197"/>
                              <a:gd name="connsiteX0" fmla="*/ 0 w 2729603"/>
                              <a:gd name="connsiteY0" fmla="*/ 10197 h 10197"/>
                              <a:gd name="connsiteX1" fmla="*/ 115619 w 2729603"/>
                              <a:gd name="connsiteY1" fmla="*/ 6781 h 10197"/>
                              <a:gd name="connsiteX2" fmla="*/ 175151 w 2729603"/>
                              <a:gd name="connsiteY2" fmla="*/ 2018 h 10197"/>
                              <a:gd name="connsiteX3" fmla="*/ 2729603 w 2729603"/>
                              <a:gd name="connsiteY3" fmla="*/ 0 h 10197"/>
                              <a:gd name="connsiteX0" fmla="*/ 0 w 2729603"/>
                              <a:gd name="connsiteY0" fmla="*/ 10560 h 10560"/>
                              <a:gd name="connsiteX1" fmla="*/ 115619 w 2729603"/>
                              <a:gd name="connsiteY1" fmla="*/ 7144 h 10560"/>
                              <a:gd name="connsiteX2" fmla="*/ 175151 w 2729603"/>
                              <a:gd name="connsiteY2" fmla="*/ 2381 h 10560"/>
                              <a:gd name="connsiteX3" fmla="*/ 1320532 w 2729603"/>
                              <a:gd name="connsiteY3" fmla="*/ 0 h 10560"/>
                              <a:gd name="connsiteX4" fmla="*/ 2729603 w 2729603"/>
                              <a:gd name="connsiteY4" fmla="*/ 363 h 10560"/>
                              <a:gd name="connsiteX0" fmla="*/ 0 w 2729603"/>
                              <a:gd name="connsiteY0" fmla="*/ 10560 h 10560"/>
                              <a:gd name="connsiteX1" fmla="*/ 115619 w 2729603"/>
                              <a:gd name="connsiteY1" fmla="*/ 7144 h 10560"/>
                              <a:gd name="connsiteX2" fmla="*/ 175151 w 2729603"/>
                              <a:gd name="connsiteY2" fmla="*/ 2381 h 10560"/>
                              <a:gd name="connsiteX3" fmla="*/ 1320532 w 2729603"/>
                              <a:gd name="connsiteY3" fmla="*/ 0 h 10560"/>
                              <a:gd name="connsiteX4" fmla="*/ 2729603 w 2729603"/>
                              <a:gd name="connsiteY4" fmla="*/ 363 h 10560"/>
                              <a:gd name="connsiteX0" fmla="*/ 0 w 2729603"/>
                              <a:gd name="connsiteY0" fmla="*/ 10560 h 10560"/>
                              <a:gd name="connsiteX1" fmla="*/ 115619 w 2729603"/>
                              <a:gd name="connsiteY1" fmla="*/ 7144 h 10560"/>
                              <a:gd name="connsiteX2" fmla="*/ 175151 w 2729603"/>
                              <a:gd name="connsiteY2" fmla="*/ 2381 h 10560"/>
                              <a:gd name="connsiteX3" fmla="*/ 1320532 w 2729603"/>
                              <a:gd name="connsiteY3" fmla="*/ 0 h 10560"/>
                              <a:gd name="connsiteX4" fmla="*/ 2729603 w 2729603"/>
                              <a:gd name="connsiteY4" fmla="*/ 363 h 10560"/>
                              <a:gd name="connsiteX0" fmla="*/ 0 w 2729603"/>
                              <a:gd name="connsiteY0" fmla="*/ 10599 h 10599"/>
                              <a:gd name="connsiteX1" fmla="*/ 115619 w 2729603"/>
                              <a:gd name="connsiteY1" fmla="*/ 7183 h 10599"/>
                              <a:gd name="connsiteX2" fmla="*/ 175151 w 2729603"/>
                              <a:gd name="connsiteY2" fmla="*/ 2420 h 10599"/>
                              <a:gd name="connsiteX3" fmla="*/ 1320532 w 2729603"/>
                              <a:gd name="connsiteY3" fmla="*/ 39 h 10599"/>
                              <a:gd name="connsiteX4" fmla="*/ 1432451 w 2729603"/>
                              <a:gd name="connsiteY4" fmla="*/ 2420 h 10599"/>
                              <a:gd name="connsiteX5" fmla="*/ 2729603 w 2729603"/>
                              <a:gd name="connsiteY5" fmla="*/ 402 h 10599"/>
                              <a:gd name="connsiteX0" fmla="*/ 0 w 2729603"/>
                              <a:gd name="connsiteY0" fmla="*/ 11045 h 11045"/>
                              <a:gd name="connsiteX1" fmla="*/ 115619 w 2729603"/>
                              <a:gd name="connsiteY1" fmla="*/ 7629 h 11045"/>
                              <a:gd name="connsiteX2" fmla="*/ 175151 w 2729603"/>
                              <a:gd name="connsiteY2" fmla="*/ 2866 h 11045"/>
                              <a:gd name="connsiteX3" fmla="*/ 1320532 w 2729603"/>
                              <a:gd name="connsiteY3" fmla="*/ 485 h 11045"/>
                              <a:gd name="connsiteX4" fmla="*/ 1432451 w 2729603"/>
                              <a:gd name="connsiteY4" fmla="*/ 2866 h 11045"/>
                              <a:gd name="connsiteX5" fmla="*/ 2729603 w 2729603"/>
                              <a:gd name="connsiteY5" fmla="*/ 848 h 11045"/>
                              <a:gd name="connsiteX0" fmla="*/ 0 w 2729603"/>
                              <a:gd name="connsiteY0" fmla="*/ 11329 h 11329"/>
                              <a:gd name="connsiteX1" fmla="*/ 115619 w 2729603"/>
                              <a:gd name="connsiteY1" fmla="*/ 7913 h 11329"/>
                              <a:gd name="connsiteX2" fmla="*/ 175151 w 2729603"/>
                              <a:gd name="connsiteY2" fmla="*/ 3150 h 11329"/>
                              <a:gd name="connsiteX3" fmla="*/ 1320532 w 2729603"/>
                              <a:gd name="connsiteY3" fmla="*/ 769 h 11329"/>
                              <a:gd name="connsiteX4" fmla="*/ 1432451 w 2729603"/>
                              <a:gd name="connsiteY4" fmla="*/ 3150 h 11329"/>
                              <a:gd name="connsiteX5" fmla="*/ 2729603 w 2729603"/>
                              <a:gd name="connsiteY5" fmla="*/ 1132 h 11329"/>
                              <a:gd name="connsiteX0" fmla="*/ 0 w 2729603"/>
                              <a:gd name="connsiteY0" fmla="*/ 11329 h 11329"/>
                              <a:gd name="connsiteX1" fmla="*/ 115619 w 2729603"/>
                              <a:gd name="connsiteY1" fmla="*/ 7913 h 11329"/>
                              <a:gd name="connsiteX2" fmla="*/ 175151 w 2729603"/>
                              <a:gd name="connsiteY2" fmla="*/ 3150 h 11329"/>
                              <a:gd name="connsiteX3" fmla="*/ 370413 w 2729603"/>
                              <a:gd name="connsiteY3" fmla="*/ 770 h 11329"/>
                              <a:gd name="connsiteX4" fmla="*/ 1320532 w 2729603"/>
                              <a:gd name="connsiteY4" fmla="*/ 769 h 11329"/>
                              <a:gd name="connsiteX5" fmla="*/ 1432451 w 2729603"/>
                              <a:gd name="connsiteY5" fmla="*/ 3150 h 11329"/>
                              <a:gd name="connsiteX6" fmla="*/ 2729603 w 2729603"/>
                              <a:gd name="connsiteY6" fmla="*/ 1132 h 11329"/>
                              <a:gd name="connsiteX0" fmla="*/ 0 w 2729603"/>
                              <a:gd name="connsiteY0" fmla="*/ 11329 h 11329"/>
                              <a:gd name="connsiteX1" fmla="*/ 115619 w 2729603"/>
                              <a:gd name="connsiteY1" fmla="*/ 7913 h 11329"/>
                              <a:gd name="connsiteX2" fmla="*/ 175151 w 2729603"/>
                              <a:gd name="connsiteY2" fmla="*/ 3150 h 11329"/>
                              <a:gd name="connsiteX3" fmla="*/ 370413 w 2729603"/>
                              <a:gd name="connsiteY3" fmla="*/ 770 h 11329"/>
                              <a:gd name="connsiteX4" fmla="*/ 1320532 w 2729603"/>
                              <a:gd name="connsiteY4" fmla="*/ 769 h 11329"/>
                              <a:gd name="connsiteX5" fmla="*/ 1432451 w 2729603"/>
                              <a:gd name="connsiteY5" fmla="*/ 3150 h 11329"/>
                              <a:gd name="connsiteX6" fmla="*/ 2729603 w 2729603"/>
                              <a:gd name="connsiteY6" fmla="*/ 1132 h 11329"/>
                              <a:gd name="connsiteX0" fmla="*/ 0 w 2729603"/>
                              <a:gd name="connsiteY0" fmla="*/ 11329 h 11329"/>
                              <a:gd name="connsiteX1" fmla="*/ 115619 w 2729603"/>
                              <a:gd name="connsiteY1" fmla="*/ 7913 h 11329"/>
                              <a:gd name="connsiteX2" fmla="*/ 175151 w 2729603"/>
                              <a:gd name="connsiteY2" fmla="*/ 3150 h 11329"/>
                              <a:gd name="connsiteX3" fmla="*/ 370413 w 2729603"/>
                              <a:gd name="connsiteY3" fmla="*/ 770 h 11329"/>
                              <a:gd name="connsiteX4" fmla="*/ 1320532 w 2729603"/>
                              <a:gd name="connsiteY4" fmla="*/ 769 h 11329"/>
                              <a:gd name="connsiteX5" fmla="*/ 1432451 w 2729603"/>
                              <a:gd name="connsiteY5" fmla="*/ 3150 h 11329"/>
                              <a:gd name="connsiteX6" fmla="*/ 2729603 w 2729603"/>
                              <a:gd name="connsiteY6" fmla="*/ 1132 h 11329"/>
                              <a:gd name="connsiteX0" fmla="*/ 0 w 2729603"/>
                              <a:gd name="connsiteY0" fmla="*/ 11329 h 11329"/>
                              <a:gd name="connsiteX1" fmla="*/ 115619 w 2729603"/>
                              <a:gd name="connsiteY1" fmla="*/ 7913 h 11329"/>
                              <a:gd name="connsiteX2" fmla="*/ 175151 w 2729603"/>
                              <a:gd name="connsiteY2" fmla="*/ 3150 h 11329"/>
                              <a:gd name="connsiteX3" fmla="*/ 370413 w 2729603"/>
                              <a:gd name="connsiteY3" fmla="*/ 770 h 11329"/>
                              <a:gd name="connsiteX4" fmla="*/ 560913 w 2729603"/>
                              <a:gd name="connsiteY4" fmla="*/ 7914 h 11329"/>
                              <a:gd name="connsiteX5" fmla="*/ 1320532 w 2729603"/>
                              <a:gd name="connsiteY5" fmla="*/ 769 h 11329"/>
                              <a:gd name="connsiteX6" fmla="*/ 1432451 w 2729603"/>
                              <a:gd name="connsiteY6" fmla="*/ 3150 h 11329"/>
                              <a:gd name="connsiteX7" fmla="*/ 2729603 w 2729603"/>
                              <a:gd name="connsiteY7" fmla="*/ 1132 h 11329"/>
                              <a:gd name="connsiteX0" fmla="*/ 0 w 2729603"/>
                              <a:gd name="connsiteY0" fmla="*/ 11329 h 11329"/>
                              <a:gd name="connsiteX1" fmla="*/ 115619 w 2729603"/>
                              <a:gd name="connsiteY1" fmla="*/ 7913 h 11329"/>
                              <a:gd name="connsiteX2" fmla="*/ 175151 w 2729603"/>
                              <a:gd name="connsiteY2" fmla="*/ 3150 h 11329"/>
                              <a:gd name="connsiteX3" fmla="*/ 370413 w 2729603"/>
                              <a:gd name="connsiteY3" fmla="*/ 770 h 11329"/>
                              <a:gd name="connsiteX4" fmla="*/ 560913 w 2729603"/>
                              <a:gd name="connsiteY4" fmla="*/ 7914 h 11329"/>
                              <a:gd name="connsiteX5" fmla="*/ 1320532 w 2729603"/>
                              <a:gd name="connsiteY5" fmla="*/ 769 h 11329"/>
                              <a:gd name="connsiteX6" fmla="*/ 1432451 w 2729603"/>
                              <a:gd name="connsiteY6" fmla="*/ 3150 h 11329"/>
                              <a:gd name="connsiteX7" fmla="*/ 2729603 w 2729603"/>
                              <a:gd name="connsiteY7" fmla="*/ 1132 h 11329"/>
                              <a:gd name="connsiteX0" fmla="*/ 0 w 2729603"/>
                              <a:gd name="connsiteY0" fmla="*/ 11329 h 11329"/>
                              <a:gd name="connsiteX1" fmla="*/ 115619 w 2729603"/>
                              <a:gd name="connsiteY1" fmla="*/ 7913 h 11329"/>
                              <a:gd name="connsiteX2" fmla="*/ 175151 w 2729603"/>
                              <a:gd name="connsiteY2" fmla="*/ 3150 h 11329"/>
                              <a:gd name="connsiteX3" fmla="*/ 370413 w 2729603"/>
                              <a:gd name="connsiteY3" fmla="*/ 770 h 11329"/>
                              <a:gd name="connsiteX4" fmla="*/ 560913 w 2729603"/>
                              <a:gd name="connsiteY4" fmla="*/ 7914 h 11329"/>
                              <a:gd name="connsiteX5" fmla="*/ 1320532 w 2729603"/>
                              <a:gd name="connsiteY5" fmla="*/ 769 h 11329"/>
                              <a:gd name="connsiteX6" fmla="*/ 1432451 w 2729603"/>
                              <a:gd name="connsiteY6" fmla="*/ 3150 h 11329"/>
                              <a:gd name="connsiteX7" fmla="*/ 2729603 w 2729603"/>
                              <a:gd name="connsiteY7" fmla="*/ 1132 h 11329"/>
                              <a:gd name="connsiteX0" fmla="*/ 0 w 2729603"/>
                              <a:gd name="connsiteY0" fmla="*/ 11329 h 131747"/>
                              <a:gd name="connsiteX1" fmla="*/ 115619 w 2729603"/>
                              <a:gd name="connsiteY1" fmla="*/ 7913 h 131747"/>
                              <a:gd name="connsiteX2" fmla="*/ 175151 w 2729603"/>
                              <a:gd name="connsiteY2" fmla="*/ 3150 h 131747"/>
                              <a:gd name="connsiteX3" fmla="*/ 370413 w 2729603"/>
                              <a:gd name="connsiteY3" fmla="*/ 770 h 131747"/>
                              <a:gd name="connsiteX4" fmla="*/ 394226 w 2729603"/>
                              <a:gd name="connsiteY4" fmla="*/ 131739 h 131747"/>
                              <a:gd name="connsiteX5" fmla="*/ 560913 w 2729603"/>
                              <a:gd name="connsiteY5" fmla="*/ 7914 h 131747"/>
                              <a:gd name="connsiteX6" fmla="*/ 1320532 w 2729603"/>
                              <a:gd name="connsiteY6" fmla="*/ 769 h 131747"/>
                              <a:gd name="connsiteX7" fmla="*/ 1432451 w 2729603"/>
                              <a:gd name="connsiteY7" fmla="*/ 3150 h 131747"/>
                              <a:gd name="connsiteX8" fmla="*/ 2729603 w 2729603"/>
                              <a:gd name="connsiteY8" fmla="*/ 1132 h 131747"/>
                              <a:gd name="connsiteX0" fmla="*/ 0 w 2729603"/>
                              <a:gd name="connsiteY0" fmla="*/ 197637 h 318341"/>
                              <a:gd name="connsiteX1" fmla="*/ 115619 w 2729603"/>
                              <a:gd name="connsiteY1" fmla="*/ 194221 h 318341"/>
                              <a:gd name="connsiteX2" fmla="*/ 175151 w 2729603"/>
                              <a:gd name="connsiteY2" fmla="*/ 189458 h 318341"/>
                              <a:gd name="connsiteX3" fmla="*/ 370413 w 2729603"/>
                              <a:gd name="connsiteY3" fmla="*/ 187078 h 318341"/>
                              <a:gd name="connsiteX4" fmla="*/ 394226 w 2729603"/>
                              <a:gd name="connsiteY4" fmla="*/ 318047 h 318341"/>
                              <a:gd name="connsiteX5" fmla="*/ 432326 w 2729603"/>
                              <a:gd name="connsiteY5" fmla="*/ 1340 h 318341"/>
                              <a:gd name="connsiteX6" fmla="*/ 560913 w 2729603"/>
                              <a:gd name="connsiteY6" fmla="*/ 194222 h 318341"/>
                              <a:gd name="connsiteX7" fmla="*/ 1320532 w 2729603"/>
                              <a:gd name="connsiteY7" fmla="*/ 187077 h 318341"/>
                              <a:gd name="connsiteX8" fmla="*/ 1432451 w 2729603"/>
                              <a:gd name="connsiteY8" fmla="*/ 189458 h 318341"/>
                              <a:gd name="connsiteX9" fmla="*/ 2729603 w 2729603"/>
                              <a:gd name="connsiteY9" fmla="*/ 187440 h 318341"/>
                              <a:gd name="connsiteX0" fmla="*/ 0 w 2729603"/>
                              <a:gd name="connsiteY0" fmla="*/ 198517 h 319221"/>
                              <a:gd name="connsiteX1" fmla="*/ 115619 w 2729603"/>
                              <a:gd name="connsiteY1" fmla="*/ 195101 h 319221"/>
                              <a:gd name="connsiteX2" fmla="*/ 175151 w 2729603"/>
                              <a:gd name="connsiteY2" fmla="*/ 190338 h 319221"/>
                              <a:gd name="connsiteX3" fmla="*/ 370413 w 2729603"/>
                              <a:gd name="connsiteY3" fmla="*/ 187958 h 319221"/>
                              <a:gd name="connsiteX4" fmla="*/ 394226 w 2729603"/>
                              <a:gd name="connsiteY4" fmla="*/ 318927 h 319221"/>
                              <a:gd name="connsiteX5" fmla="*/ 432326 w 2729603"/>
                              <a:gd name="connsiteY5" fmla="*/ 2220 h 319221"/>
                              <a:gd name="connsiteX6" fmla="*/ 451376 w 2729603"/>
                              <a:gd name="connsiteY6" fmla="*/ 268920 h 319221"/>
                              <a:gd name="connsiteX7" fmla="*/ 560913 w 2729603"/>
                              <a:gd name="connsiteY7" fmla="*/ 195102 h 319221"/>
                              <a:gd name="connsiteX8" fmla="*/ 1320532 w 2729603"/>
                              <a:gd name="connsiteY8" fmla="*/ 187957 h 319221"/>
                              <a:gd name="connsiteX9" fmla="*/ 1432451 w 2729603"/>
                              <a:gd name="connsiteY9" fmla="*/ 190338 h 319221"/>
                              <a:gd name="connsiteX10" fmla="*/ 2729603 w 2729603"/>
                              <a:gd name="connsiteY10" fmla="*/ 188320 h 319221"/>
                              <a:gd name="connsiteX0" fmla="*/ 0 w 2729603"/>
                              <a:gd name="connsiteY0" fmla="*/ 198517 h 319221"/>
                              <a:gd name="connsiteX1" fmla="*/ 115619 w 2729603"/>
                              <a:gd name="connsiteY1" fmla="*/ 195101 h 319221"/>
                              <a:gd name="connsiteX2" fmla="*/ 175151 w 2729603"/>
                              <a:gd name="connsiteY2" fmla="*/ 190338 h 319221"/>
                              <a:gd name="connsiteX3" fmla="*/ 370413 w 2729603"/>
                              <a:gd name="connsiteY3" fmla="*/ 187958 h 319221"/>
                              <a:gd name="connsiteX4" fmla="*/ 394226 w 2729603"/>
                              <a:gd name="connsiteY4" fmla="*/ 318927 h 319221"/>
                              <a:gd name="connsiteX5" fmla="*/ 432326 w 2729603"/>
                              <a:gd name="connsiteY5" fmla="*/ 2220 h 319221"/>
                              <a:gd name="connsiteX6" fmla="*/ 451376 w 2729603"/>
                              <a:gd name="connsiteY6" fmla="*/ 268920 h 319221"/>
                              <a:gd name="connsiteX7" fmla="*/ 477569 w 2729603"/>
                              <a:gd name="connsiteY7" fmla="*/ 35558 h 319221"/>
                              <a:gd name="connsiteX8" fmla="*/ 560913 w 2729603"/>
                              <a:gd name="connsiteY8" fmla="*/ 195102 h 319221"/>
                              <a:gd name="connsiteX9" fmla="*/ 1320532 w 2729603"/>
                              <a:gd name="connsiteY9" fmla="*/ 187957 h 319221"/>
                              <a:gd name="connsiteX10" fmla="*/ 1432451 w 2729603"/>
                              <a:gd name="connsiteY10" fmla="*/ 190338 h 319221"/>
                              <a:gd name="connsiteX11" fmla="*/ 2729603 w 2729603"/>
                              <a:gd name="connsiteY11" fmla="*/ 188320 h 319221"/>
                              <a:gd name="connsiteX0" fmla="*/ 0 w 2729603"/>
                              <a:gd name="connsiteY0" fmla="*/ 198517 h 319221"/>
                              <a:gd name="connsiteX1" fmla="*/ 115619 w 2729603"/>
                              <a:gd name="connsiteY1" fmla="*/ 195101 h 319221"/>
                              <a:gd name="connsiteX2" fmla="*/ 175151 w 2729603"/>
                              <a:gd name="connsiteY2" fmla="*/ 190338 h 319221"/>
                              <a:gd name="connsiteX3" fmla="*/ 370413 w 2729603"/>
                              <a:gd name="connsiteY3" fmla="*/ 187958 h 319221"/>
                              <a:gd name="connsiteX4" fmla="*/ 394226 w 2729603"/>
                              <a:gd name="connsiteY4" fmla="*/ 318927 h 319221"/>
                              <a:gd name="connsiteX5" fmla="*/ 432326 w 2729603"/>
                              <a:gd name="connsiteY5" fmla="*/ 2220 h 319221"/>
                              <a:gd name="connsiteX6" fmla="*/ 451376 w 2729603"/>
                              <a:gd name="connsiteY6" fmla="*/ 268920 h 319221"/>
                              <a:gd name="connsiteX7" fmla="*/ 477569 w 2729603"/>
                              <a:gd name="connsiteY7" fmla="*/ 35558 h 319221"/>
                              <a:gd name="connsiteX8" fmla="*/ 503763 w 2729603"/>
                              <a:gd name="connsiteY8" fmla="*/ 273683 h 319221"/>
                              <a:gd name="connsiteX9" fmla="*/ 560913 w 2729603"/>
                              <a:gd name="connsiteY9" fmla="*/ 195102 h 319221"/>
                              <a:gd name="connsiteX10" fmla="*/ 1320532 w 2729603"/>
                              <a:gd name="connsiteY10" fmla="*/ 187957 h 319221"/>
                              <a:gd name="connsiteX11" fmla="*/ 1432451 w 2729603"/>
                              <a:gd name="connsiteY11" fmla="*/ 190338 h 319221"/>
                              <a:gd name="connsiteX12" fmla="*/ 2729603 w 2729603"/>
                              <a:gd name="connsiteY12" fmla="*/ 188320 h 319221"/>
                              <a:gd name="connsiteX0" fmla="*/ 0 w 2729603"/>
                              <a:gd name="connsiteY0" fmla="*/ 198517 h 319221"/>
                              <a:gd name="connsiteX1" fmla="*/ 115619 w 2729603"/>
                              <a:gd name="connsiteY1" fmla="*/ 195101 h 319221"/>
                              <a:gd name="connsiteX2" fmla="*/ 175151 w 2729603"/>
                              <a:gd name="connsiteY2" fmla="*/ 190338 h 319221"/>
                              <a:gd name="connsiteX3" fmla="*/ 370413 w 2729603"/>
                              <a:gd name="connsiteY3" fmla="*/ 187958 h 319221"/>
                              <a:gd name="connsiteX4" fmla="*/ 394226 w 2729603"/>
                              <a:gd name="connsiteY4" fmla="*/ 318927 h 319221"/>
                              <a:gd name="connsiteX5" fmla="*/ 432326 w 2729603"/>
                              <a:gd name="connsiteY5" fmla="*/ 2220 h 319221"/>
                              <a:gd name="connsiteX6" fmla="*/ 451376 w 2729603"/>
                              <a:gd name="connsiteY6" fmla="*/ 268920 h 319221"/>
                              <a:gd name="connsiteX7" fmla="*/ 477569 w 2729603"/>
                              <a:gd name="connsiteY7" fmla="*/ 35558 h 319221"/>
                              <a:gd name="connsiteX8" fmla="*/ 503763 w 2729603"/>
                              <a:gd name="connsiteY8" fmla="*/ 273683 h 319221"/>
                              <a:gd name="connsiteX9" fmla="*/ 525194 w 2729603"/>
                              <a:gd name="connsiteY9" fmla="*/ 118902 h 319221"/>
                              <a:gd name="connsiteX10" fmla="*/ 560913 w 2729603"/>
                              <a:gd name="connsiteY10" fmla="*/ 195102 h 319221"/>
                              <a:gd name="connsiteX11" fmla="*/ 1320532 w 2729603"/>
                              <a:gd name="connsiteY11" fmla="*/ 187957 h 319221"/>
                              <a:gd name="connsiteX12" fmla="*/ 1432451 w 2729603"/>
                              <a:gd name="connsiteY12" fmla="*/ 190338 h 319221"/>
                              <a:gd name="connsiteX13" fmla="*/ 2729603 w 2729603"/>
                              <a:gd name="connsiteY13" fmla="*/ 188320 h 319221"/>
                              <a:gd name="connsiteX0" fmla="*/ 0 w 2729603"/>
                              <a:gd name="connsiteY0" fmla="*/ 198517 h 319221"/>
                              <a:gd name="connsiteX1" fmla="*/ 115619 w 2729603"/>
                              <a:gd name="connsiteY1" fmla="*/ 195101 h 319221"/>
                              <a:gd name="connsiteX2" fmla="*/ 175151 w 2729603"/>
                              <a:gd name="connsiteY2" fmla="*/ 190338 h 319221"/>
                              <a:gd name="connsiteX3" fmla="*/ 370413 w 2729603"/>
                              <a:gd name="connsiteY3" fmla="*/ 187958 h 319221"/>
                              <a:gd name="connsiteX4" fmla="*/ 394226 w 2729603"/>
                              <a:gd name="connsiteY4" fmla="*/ 318927 h 319221"/>
                              <a:gd name="connsiteX5" fmla="*/ 432326 w 2729603"/>
                              <a:gd name="connsiteY5" fmla="*/ 2220 h 319221"/>
                              <a:gd name="connsiteX6" fmla="*/ 451376 w 2729603"/>
                              <a:gd name="connsiteY6" fmla="*/ 268920 h 319221"/>
                              <a:gd name="connsiteX7" fmla="*/ 477569 w 2729603"/>
                              <a:gd name="connsiteY7" fmla="*/ 35558 h 319221"/>
                              <a:gd name="connsiteX8" fmla="*/ 503763 w 2729603"/>
                              <a:gd name="connsiteY8" fmla="*/ 273683 h 319221"/>
                              <a:gd name="connsiteX9" fmla="*/ 525194 w 2729603"/>
                              <a:gd name="connsiteY9" fmla="*/ 118902 h 319221"/>
                              <a:gd name="connsiteX10" fmla="*/ 560913 w 2729603"/>
                              <a:gd name="connsiteY10" fmla="*/ 195102 h 319221"/>
                              <a:gd name="connsiteX11" fmla="*/ 1320532 w 2729603"/>
                              <a:gd name="connsiteY11" fmla="*/ 187957 h 319221"/>
                              <a:gd name="connsiteX12" fmla="*/ 1432451 w 2729603"/>
                              <a:gd name="connsiteY12" fmla="*/ 190338 h 319221"/>
                              <a:gd name="connsiteX13" fmla="*/ 2729603 w 2729603"/>
                              <a:gd name="connsiteY13" fmla="*/ 188320 h 319221"/>
                              <a:gd name="connsiteX0" fmla="*/ 0 w 2729603"/>
                              <a:gd name="connsiteY0" fmla="*/ 198517 h 319221"/>
                              <a:gd name="connsiteX1" fmla="*/ 115619 w 2729603"/>
                              <a:gd name="connsiteY1" fmla="*/ 195101 h 319221"/>
                              <a:gd name="connsiteX2" fmla="*/ 175151 w 2729603"/>
                              <a:gd name="connsiteY2" fmla="*/ 190338 h 319221"/>
                              <a:gd name="connsiteX3" fmla="*/ 370413 w 2729603"/>
                              <a:gd name="connsiteY3" fmla="*/ 187958 h 319221"/>
                              <a:gd name="connsiteX4" fmla="*/ 394226 w 2729603"/>
                              <a:gd name="connsiteY4" fmla="*/ 318927 h 319221"/>
                              <a:gd name="connsiteX5" fmla="*/ 432326 w 2729603"/>
                              <a:gd name="connsiteY5" fmla="*/ 2220 h 319221"/>
                              <a:gd name="connsiteX6" fmla="*/ 451376 w 2729603"/>
                              <a:gd name="connsiteY6" fmla="*/ 268920 h 319221"/>
                              <a:gd name="connsiteX7" fmla="*/ 477569 w 2729603"/>
                              <a:gd name="connsiteY7" fmla="*/ 35558 h 319221"/>
                              <a:gd name="connsiteX8" fmla="*/ 503763 w 2729603"/>
                              <a:gd name="connsiteY8" fmla="*/ 273683 h 319221"/>
                              <a:gd name="connsiteX9" fmla="*/ 525194 w 2729603"/>
                              <a:gd name="connsiteY9" fmla="*/ 118902 h 319221"/>
                              <a:gd name="connsiteX10" fmla="*/ 560913 w 2729603"/>
                              <a:gd name="connsiteY10" fmla="*/ 195102 h 319221"/>
                              <a:gd name="connsiteX11" fmla="*/ 1320532 w 2729603"/>
                              <a:gd name="connsiteY11" fmla="*/ 187957 h 319221"/>
                              <a:gd name="connsiteX12" fmla="*/ 1432451 w 2729603"/>
                              <a:gd name="connsiteY12" fmla="*/ 190338 h 319221"/>
                              <a:gd name="connsiteX13" fmla="*/ 2729603 w 2729603"/>
                              <a:gd name="connsiteY13" fmla="*/ 188320 h 319221"/>
                              <a:gd name="connsiteX0" fmla="*/ 0 w 2729603"/>
                              <a:gd name="connsiteY0" fmla="*/ 198517 h 319221"/>
                              <a:gd name="connsiteX1" fmla="*/ 115619 w 2729603"/>
                              <a:gd name="connsiteY1" fmla="*/ 195101 h 319221"/>
                              <a:gd name="connsiteX2" fmla="*/ 175151 w 2729603"/>
                              <a:gd name="connsiteY2" fmla="*/ 190338 h 319221"/>
                              <a:gd name="connsiteX3" fmla="*/ 370413 w 2729603"/>
                              <a:gd name="connsiteY3" fmla="*/ 187958 h 319221"/>
                              <a:gd name="connsiteX4" fmla="*/ 394226 w 2729603"/>
                              <a:gd name="connsiteY4" fmla="*/ 318927 h 319221"/>
                              <a:gd name="connsiteX5" fmla="*/ 432326 w 2729603"/>
                              <a:gd name="connsiteY5" fmla="*/ 2220 h 319221"/>
                              <a:gd name="connsiteX6" fmla="*/ 451376 w 2729603"/>
                              <a:gd name="connsiteY6" fmla="*/ 268920 h 319221"/>
                              <a:gd name="connsiteX7" fmla="*/ 477569 w 2729603"/>
                              <a:gd name="connsiteY7" fmla="*/ 35558 h 319221"/>
                              <a:gd name="connsiteX8" fmla="*/ 503763 w 2729603"/>
                              <a:gd name="connsiteY8" fmla="*/ 273683 h 319221"/>
                              <a:gd name="connsiteX9" fmla="*/ 525194 w 2729603"/>
                              <a:gd name="connsiteY9" fmla="*/ 118902 h 319221"/>
                              <a:gd name="connsiteX10" fmla="*/ 560913 w 2729603"/>
                              <a:gd name="connsiteY10" fmla="*/ 195102 h 319221"/>
                              <a:gd name="connsiteX11" fmla="*/ 1320532 w 2729603"/>
                              <a:gd name="connsiteY11" fmla="*/ 187957 h 319221"/>
                              <a:gd name="connsiteX12" fmla="*/ 1432451 w 2729603"/>
                              <a:gd name="connsiteY12" fmla="*/ 190338 h 319221"/>
                              <a:gd name="connsiteX13" fmla="*/ 2729603 w 2729603"/>
                              <a:gd name="connsiteY13" fmla="*/ 188320 h 319221"/>
                              <a:gd name="connsiteX0" fmla="*/ 0 w 2729603"/>
                              <a:gd name="connsiteY0" fmla="*/ 198517 h 319221"/>
                              <a:gd name="connsiteX1" fmla="*/ 115619 w 2729603"/>
                              <a:gd name="connsiteY1" fmla="*/ 195101 h 319221"/>
                              <a:gd name="connsiteX2" fmla="*/ 175151 w 2729603"/>
                              <a:gd name="connsiteY2" fmla="*/ 190338 h 319221"/>
                              <a:gd name="connsiteX3" fmla="*/ 370413 w 2729603"/>
                              <a:gd name="connsiteY3" fmla="*/ 187958 h 319221"/>
                              <a:gd name="connsiteX4" fmla="*/ 394226 w 2729603"/>
                              <a:gd name="connsiteY4" fmla="*/ 318927 h 319221"/>
                              <a:gd name="connsiteX5" fmla="*/ 432326 w 2729603"/>
                              <a:gd name="connsiteY5" fmla="*/ 2220 h 319221"/>
                              <a:gd name="connsiteX6" fmla="*/ 451376 w 2729603"/>
                              <a:gd name="connsiteY6" fmla="*/ 268920 h 319221"/>
                              <a:gd name="connsiteX7" fmla="*/ 477569 w 2729603"/>
                              <a:gd name="connsiteY7" fmla="*/ 35558 h 319221"/>
                              <a:gd name="connsiteX8" fmla="*/ 503763 w 2729603"/>
                              <a:gd name="connsiteY8" fmla="*/ 273683 h 319221"/>
                              <a:gd name="connsiteX9" fmla="*/ 525194 w 2729603"/>
                              <a:gd name="connsiteY9" fmla="*/ 118902 h 319221"/>
                              <a:gd name="connsiteX10" fmla="*/ 560913 w 2729603"/>
                              <a:gd name="connsiteY10" fmla="*/ 195102 h 319221"/>
                              <a:gd name="connsiteX11" fmla="*/ 1320532 w 2729603"/>
                              <a:gd name="connsiteY11" fmla="*/ 187957 h 319221"/>
                              <a:gd name="connsiteX12" fmla="*/ 1432451 w 2729603"/>
                              <a:gd name="connsiteY12" fmla="*/ 190338 h 319221"/>
                              <a:gd name="connsiteX13" fmla="*/ 2729603 w 2729603"/>
                              <a:gd name="connsiteY13" fmla="*/ 188320 h 319221"/>
                              <a:gd name="connsiteX0" fmla="*/ 0 w 2729603"/>
                              <a:gd name="connsiteY0" fmla="*/ 198517 h 319221"/>
                              <a:gd name="connsiteX1" fmla="*/ 115619 w 2729603"/>
                              <a:gd name="connsiteY1" fmla="*/ 195101 h 319221"/>
                              <a:gd name="connsiteX2" fmla="*/ 175151 w 2729603"/>
                              <a:gd name="connsiteY2" fmla="*/ 190338 h 319221"/>
                              <a:gd name="connsiteX3" fmla="*/ 370413 w 2729603"/>
                              <a:gd name="connsiteY3" fmla="*/ 187958 h 319221"/>
                              <a:gd name="connsiteX4" fmla="*/ 394226 w 2729603"/>
                              <a:gd name="connsiteY4" fmla="*/ 318927 h 319221"/>
                              <a:gd name="connsiteX5" fmla="*/ 432326 w 2729603"/>
                              <a:gd name="connsiteY5" fmla="*/ 2220 h 319221"/>
                              <a:gd name="connsiteX6" fmla="*/ 451376 w 2729603"/>
                              <a:gd name="connsiteY6" fmla="*/ 268920 h 319221"/>
                              <a:gd name="connsiteX7" fmla="*/ 477569 w 2729603"/>
                              <a:gd name="connsiteY7" fmla="*/ 35558 h 319221"/>
                              <a:gd name="connsiteX8" fmla="*/ 503763 w 2729603"/>
                              <a:gd name="connsiteY8" fmla="*/ 273683 h 319221"/>
                              <a:gd name="connsiteX9" fmla="*/ 525194 w 2729603"/>
                              <a:gd name="connsiteY9" fmla="*/ 118902 h 319221"/>
                              <a:gd name="connsiteX10" fmla="*/ 560913 w 2729603"/>
                              <a:gd name="connsiteY10" fmla="*/ 195102 h 319221"/>
                              <a:gd name="connsiteX11" fmla="*/ 599013 w 2729603"/>
                              <a:gd name="connsiteY11" fmla="*/ 195102 h 319221"/>
                              <a:gd name="connsiteX12" fmla="*/ 1320532 w 2729603"/>
                              <a:gd name="connsiteY12" fmla="*/ 187957 h 319221"/>
                              <a:gd name="connsiteX13" fmla="*/ 1432451 w 2729603"/>
                              <a:gd name="connsiteY13" fmla="*/ 190338 h 319221"/>
                              <a:gd name="connsiteX14" fmla="*/ 2729603 w 2729603"/>
                              <a:gd name="connsiteY14" fmla="*/ 188320 h 319221"/>
                              <a:gd name="connsiteX0" fmla="*/ 0 w 2729603"/>
                              <a:gd name="connsiteY0" fmla="*/ 198517 h 319221"/>
                              <a:gd name="connsiteX1" fmla="*/ 115619 w 2729603"/>
                              <a:gd name="connsiteY1" fmla="*/ 195101 h 319221"/>
                              <a:gd name="connsiteX2" fmla="*/ 175151 w 2729603"/>
                              <a:gd name="connsiteY2" fmla="*/ 190338 h 319221"/>
                              <a:gd name="connsiteX3" fmla="*/ 370413 w 2729603"/>
                              <a:gd name="connsiteY3" fmla="*/ 187958 h 319221"/>
                              <a:gd name="connsiteX4" fmla="*/ 394226 w 2729603"/>
                              <a:gd name="connsiteY4" fmla="*/ 318927 h 319221"/>
                              <a:gd name="connsiteX5" fmla="*/ 432326 w 2729603"/>
                              <a:gd name="connsiteY5" fmla="*/ 2220 h 319221"/>
                              <a:gd name="connsiteX6" fmla="*/ 451376 w 2729603"/>
                              <a:gd name="connsiteY6" fmla="*/ 268920 h 319221"/>
                              <a:gd name="connsiteX7" fmla="*/ 477569 w 2729603"/>
                              <a:gd name="connsiteY7" fmla="*/ 35558 h 319221"/>
                              <a:gd name="connsiteX8" fmla="*/ 503763 w 2729603"/>
                              <a:gd name="connsiteY8" fmla="*/ 273683 h 319221"/>
                              <a:gd name="connsiteX9" fmla="*/ 525194 w 2729603"/>
                              <a:gd name="connsiteY9" fmla="*/ 118902 h 319221"/>
                              <a:gd name="connsiteX10" fmla="*/ 560913 w 2729603"/>
                              <a:gd name="connsiteY10" fmla="*/ 195102 h 319221"/>
                              <a:gd name="connsiteX11" fmla="*/ 599013 w 2729603"/>
                              <a:gd name="connsiteY11" fmla="*/ 195102 h 319221"/>
                              <a:gd name="connsiteX12" fmla="*/ 1320532 w 2729603"/>
                              <a:gd name="connsiteY12" fmla="*/ 187957 h 319221"/>
                              <a:gd name="connsiteX13" fmla="*/ 1432451 w 2729603"/>
                              <a:gd name="connsiteY13" fmla="*/ 190338 h 319221"/>
                              <a:gd name="connsiteX14" fmla="*/ 2729603 w 2729603"/>
                              <a:gd name="connsiteY14" fmla="*/ 188320 h 319221"/>
                              <a:gd name="connsiteX0" fmla="*/ 0 w 2729603"/>
                              <a:gd name="connsiteY0" fmla="*/ 198517 h 319221"/>
                              <a:gd name="connsiteX1" fmla="*/ 115619 w 2729603"/>
                              <a:gd name="connsiteY1" fmla="*/ 195101 h 319221"/>
                              <a:gd name="connsiteX2" fmla="*/ 175151 w 2729603"/>
                              <a:gd name="connsiteY2" fmla="*/ 190338 h 319221"/>
                              <a:gd name="connsiteX3" fmla="*/ 370413 w 2729603"/>
                              <a:gd name="connsiteY3" fmla="*/ 187958 h 319221"/>
                              <a:gd name="connsiteX4" fmla="*/ 394226 w 2729603"/>
                              <a:gd name="connsiteY4" fmla="*/ 318927 h 319221"/>
                              <a:gd name="connsiteX5" fmla="*/ 432326 w 2729603"/>
                              <a:gd name="connsiteY5" fmla="*/ 2220 h 319221"/>
                              <a:gd name="connsiteX6" fmla="*/ 451376 w 2729603"/>
                              <a:gd name="connsiteY6" fmla="*/ 268920 h 319221"/>
                              <a:gd name="connsiteX7" fmla="*/ 477569 w 2729603"/>
                              <a:gd name="connsiteY7" fmla="*/ 35558 h 319221"/>
                              <a:gd name="connsiteX8" fmla="*/ 503763 w 2729603"/>
                              <a:gd name="connsiteY8" fmla="*/ 273683 h 319221"/>
                              <a:gd name="connsiteX9" fmla="*/ 525194 w 2729603"/>
                              <a:gd name="connsiteY9" fmla="*/ 118902 h 319221"/>
                              <a:gd name="connsiteX10" fmla="*/ 560913 w 2729603"/>
                              <a:gd name="connsiteY10" fmla="*/ 195102 h 319221"/>
                              <a:gd name="connsiteX11" fmla="*/ 599013 w 2729603"/>
                              <a:gd name="connsiteY11" fmla="*/ 195102 h 319221"/>
                              <a:gd name="connsiteX12" fmla="*/ 1320532 w 2729603"/>
                              <a:gd name="connsiteY12" fmla="*/ 187957 h 319221"/>
                              <a:gd name="connsiteX13" fmla="*/ 1432451 w 2729603"/>
                              <a:gd name="connsiteY13" fmla="*/ 190338 h 319221"/>
                              <a:gd name="connsiteX14" fmla="*/ 2729603 w 2729603"/>
                              <a:gd name="connsiteY14" fmla="*/ 188320 h 319221"/>
                              <a:gd name="connsiteX0" fmla="*/ 0 w 2729603"/>
                              <a:gd name="connsiteY0" fmla="*/ 198517 h 319221"/>
                              <a:gd name="connsiteX1" fmla="*/ 115619 w 2729603"/>
                              <a:gd name="connsiteY1" fmla="*/ 195101 h 319221"/>
                              <a:gd name="connsiteX2" fmla="*/ 175151 w 2729603"/>
                              <a:gd name="connsiteY2" fmla="*/ 190338 h 319221"/>
                              <a:gd name="connsiteX3" fmla="*/ 370413 w 2729603"/>
                              <a:gd name="connsiteY3" fmla="*/ 187958 h 319221"/>
                              <a:gd name="connsiteX4" fmla="*/ 394226 w 2729603"/>
                              <a:gd name="connsiteY4" fmla="*/ 318927 h 319221"/>
                              <a:gd name="connsiteX5" fmla="*/ 432326 w 2729603"/>
                              <a:gd name="connsiteY5" fmla="*/ 2220 h 319221"/>
                              <a:gd name="connsiteX6" fmla="*/ 451376 w 2729603"/>
                              <a:gd name="connsiteY6" fmla="*/ 268920 h 319221"/>
                              <a:gd name="connsiteX7" fmla="*/ 477569 w 2729603"/>
                              <a:gd name="connsiteY7" fmla="*/ 35558 h 319221"/>
                              <a:gd name="connsiteX8" fmla="*/ 503763 w 2729603"/>
                              <a:gd name="connsiteY8" fmla="*/ 273683 h 319221"/>
                              <a:gd name="connsiteX9" fmla="*/ 525194 w 2729603"/>
                              <a:gd name="connsiteY9" fmla="*/ 118902 h 319221"/>
                              <a:gd name="connsiteX10" fmla="*/ 560913 w 2729603"/>
                              <a:gd name="connsiteY10" fmla="*/ 195102 h 319221"/>
                              <a:gd name="connsiteX11" fmla="*/ 599013 w 2729603"/>
                              <a:gd name="connsiteY11" fmla="*/ 195102 h 319221"/>
                              <a:gd name="connsiteX12" fmla="*/ 1320532 w 2729603"/>
                              <a:gd name="connsiteY12" fmla="*/ 187957 h 319221"/>
                              <a:gd name="connsiteX13" fmla="*/ 1432451 w 2729603"/>
                              <a:gd name="connsiteY13" fmla="*/ 190338 h 319221"/>
                              <a:gd name="connsiteX14" fmla="*/ 2729603 w 2729603"/>
                              <a:gd name="connsiteY14" fmla="*/ 188320 h 319221"/>
                              <a:gd name="connsiteX0" fmla="*/ 0 w 2729603"/>
                              <a:gd name="connsiteY0" fmla="*/ 198517 h 319221"/>
                              <a:gd name="connsiteX1" fmla="*/ 115619 w 2729603"/>
                              <a:gd name="connsiteY1" fmla="*/ 195101 h 319221"/>
                              <a:gd name="connsiteX2" fmla="*/ 175151 w 2729603"/>
                              <a:gd name="connsiteY2" fmla="*/ 190338 h 319221"/>
                              <a:gd name="connsiteX3" fmla="*/ 370413 w 2729603"/>
                              <a:gd name="connsiteY3" fmla="*/ 187958 h 319221"/>
                              <a:gd name="connsiteX4" fmla="*/ 394226 w 2729603"/>
                              <a:gd name="connsiteY4" fmla="*/ 318927 h 319221"/>
                              <a:gd name="connsiteX5" fmla="*/ 432326 w 2729603"/>
                              <a:gd name="connsiteY5" fmla="*/ 2220 h 319221"/>
                              <a:gd name="connsiteX6" fmla="*/ 451376 w 2729603"/>
                              <a:gd name="connsiteY6" fmla="*/ 268920 h 319221"/>
                              <a:gd name="connsiteX7" fmla="*/ 477569 w 2729603"/>
                              <a:gd name="connsiteY7" fmla="*/ 35558 h 319221"/>
                              <a:gd name="connsiteX8" fmla="*/ 503763 w 2729603"/>
                              <a:gd name="connsiteY8" fmla="*/ 273683 h 319221"/>
                              <a:gd name="connsiteX9" fmla="*/ 525194 w 2729603"/>
                              <a:gd name="connsiteY9" fmla="*/ 118902 h 319221"/>
                              <a:gd name="connsiteX10" fmla="*/ 560913 w 2729603"/>
                              <a:gd name="connsiteY10" fmla="*/ 195102 h 319221"/>
                              <a:gd name="connsiteX11" fmla="*/ 599013 w 2729603"/>
                              <a:gd name="connsiteY11" fmla="*/ 195102 h 319221"/>
                              <a:gd name="connsiteX12" fmla="*/ 1320532 w 2729603"/>
                              <a:gd name="connsiteY12" fmla="*/ 187957 h 319221"/>
                              <a:gd name="connsiteX13" fmla="*/ 1432451 w 2729603"/>
                              <a:gd name="connsiteY13" fmla="*/ 190338 h 319221"/>
                              <a:gd name="connsiteX14" fmla="*/ 2729603 w 2729603"/>
                              <a:gd name="connsiteY14" fmla="*/ 188320 h 319221"/>
                              <a:gd name="connsiteX0" fmla="*/ 0 w 2729603"/>
                              <a:gd name="connsiteY0" fmla="*/ 198517 h 319221"/>
                              <a:gd name="connsiteX1" fmla="*/ 115619 w 2729603"/>
                              <a:gd name="connsiteY1" fmla="*/ 195101 h 319221"/>
                              <a:gd name="connsiteX2" fmla="*/ 175151 w 2729603"/>
                              <a:gd name="connsiteY2" fmla="*/ 190338 h 319221"/>
                              <a:gd name="connsiteX3" fmla="*/ 370413 w 2729603"/>
                              <a:gd name="connsiteY3" fmla="*/ 187958 h 319221"/>
                              <a:gd name="connsiteX4" fmla="*/ 394226 w 2729603"/>
                              <a:gd name="connsiteY4" fmla="*/ 318927 h 319221"/>
                              <a:gd name="connsiteX5" fmla="*/ 432326 w 2729603"/>
                              <a:gd name="connsiteY5" fmla="*/ 2220 h 319221"/>
                              <a:gd name="connsiteX6" fmla="*/ 451376 w 2729603"/>
                              <a:gd name="connsiteY6" fmla="*/ 268920 h 319221"/>
                              <a:gd name="connsiteX7" fmla="*/ 477569 w 2729603"/>
                              <a:gd name="connsiteY7" fmla="*/ 35558 h 319221"/>
                              <a:gd name="connsiteX8" fmla="*/ 503763 w 2729603"/>
                              <a:gd name="connsiteY8" fmla="*/ 273683 h 319221"/>
                              <a:gd name="connsiteX9" fmla="*/ 525194 w 2729603"/>
                              <a:gd name="connsiteY9" fmla="*/ 118902 h 319221"/>
                              <a:gd name="connsiteX10" fmla="*/ 560913 w 2729603"/>
                              <a:gd name="connsiteY10" fmla="*/ 195102 h 319221"/>
                              <a:gd name="connsiteX11" fmla="*/ 599013 w 2729603"/>
                              <a:gd name="connsiteY11" fmla="*/ 195102 h 319221"/>
                              <a:gd name="connsiteX12" fmla="*/ 1320532 w 2729603"/>
                              <a:gd name="connsiteY12" fmla="*/ 187957 h 319221"/>
                              <a:gd name="connsiteX13" fmla="*/ 1432451 w 2729603"/>
                              <a:gd name="connsiteY13" fmla="*/ 190338 h 319221"/>
                              <a:gd name="connsiteX14" fmla="*/ 2729603 w 2729603"/>
                              <a:gd name="connsiteY14" fmla="*/ 188320 h 319221"/>
                              <a:gd name="connsiteX0" fmla="*/ 0 w 2729603"/>
                              <a:gd name="connsiteY0" fmla="*/ 198517 h 319221"/>
                              <a:gd name="connsiteX1" fmla="*/ 115619 w 2729603"/>
                              <a:gd name="connsiteY1" fmla="*/ 195101 h 319221"/>
                              <a:gd name="connsiteX2" fmla="*/ 175151 w 2729603"/>
                              <a:gd name="connsiteY2" fmla="*/ 190338 h 319221"/>
                              <a:gd name="connsiteX3" fmla="*/ 370413 w 2729603"/>
                              <a:gd name="connsiteY3" fmla="*/ 187958 h 319221"/>
                              <a:gd name="connsiteX4" fmla="*/ 394226 w 2729603"/>
                              <a:gd name="connsiteY4" fmla="*/ 318927 h 319221"/>
                              <a:gd name="connsiteX5" fmla="*/ 432326 w 2729603"/>
                              <a:gd name="connsiteY5" fmla="*/ 2220 h 319221"/>
                              <a:gd name="connsiteX6" fmla="*/ 451376 w 2729603"/>
                              <a:gd name="connsiteY6" fmla="*/ 268920 h 319221"/>
                              <a:gd name="connsiteX7" fmla="*/ 477569 w 2729603"/>
                              <a:gd name="connsiteY7" fmla="*/ 35558 h 319221"/>
                              <a:gd name="connsiteX8" fmla="*/ 503763 w 2729603"/>
                              <a:gd name="connsiteY8" fmla="*/ 273683 h 319221"/>
                              <a:gd name="connsiteX9" fmla="*/ 525194 w 2729603"/>
                              <a:gd name="connsiteY9" fmla="*/ 118902 h 319221"/>
                              <a:gd name="connsiteX10" fmla="*/ 560913 w 2729603"/>
                              <a:gd name="connsiteY10" fmla="*/ 195102 h 319221"/>
                              <a:gd name="connsiteX11" fmla="*/ 599013 w 2729603"/>
                              <a:gd name="connsiteY11" fmla="*/ 195102 h 319221"/>
                              <a:gd name="connsiteX12" fmla="*/ 1320532 w 2729603"/>
                              <a:gd name="connsiteY12" fmla="*/ 187957 h 319221"/>
                              <a:gd name="connsiteX13" fmla="*/ 1432451 w 2729603"/>
                              <a:gd name="connsiteY13" fmla="*/ 190338 h 319221"/>
                              <a:gd name="connsiteX14" fmla="*/ 2729603 w 2729603"/>
                              <a:gd name="connsiteY14" fmla="*/ 188320 h 319221"/>
                              <a:gd name="connsiteX0" fmla="*/ 0 w 2729603"/>
                              <a:gd name="connsiteY0" fmla="*/ 198517 h 319221"/>
                              <a:gd name="connsiteX1" fmla="*/ 115619 w 2729603"/>
                              <a:gd name="connsiteY1" fmla="*/ 195101 h 319221"/>
                              <a:gd name="connsiteX2" fmla="*/ 129907 w 2729603"/>
                              <a:gd name="connsiteY2" fmla="*/ 168908 h 319221"/>
                              <a:gd name="connsiteX3" fmla="*/ 175151 w 2729603"/>
                              <a:gd name="connsiteY3" fmla="*/ 190338 h 319221"/>
                              <a:gd name="connsiteX4" fmla="*/ 370413 w 2729603"/>
                              <a:gd name="connsiteY4" fmla="*/ 187958 h 319221"/>
                              <a:gd name="connsiteX5" fmla="*/ 394226 w 2729603"/>
                              <a:gd name="connsiteY5" fmla="*/ 318927 h 319221"/>
                              <a:gd name="connsiteX6" fmla="*/ 432326 w 2729603"/>
                              <a:gd name="connsiteY6" fmla="*/ 2220 h 319221"/>
                              <a:gd name="connsiteX7" fmla="*/ 451376 w 2729603"/>
                              <a:gd name="connsiteY7" fmla="*/ 268920 h 319221"/>
                              <a:gd name="connsiteX8" fmla="*/ 477569 w 2729603"/>
                              <a:gd name="connsiteY8" fmla="*/ 35558 h 319221"/>
                              <a:gd name="connsiteX9" fmla="*/ 503763 w 2729603"/>
                              <a:gd name="connsiteY9" fmla="*/ 273683 h 319221"/>
                              <a:gd name="connsiteX10" fmla="*/ 525194 w 2729603"/>
                              <a:gd name="connsiteY10" fmla="*/ 118902 h 319221"/>
                              <a:gd name="connsiteX11" fmla="*/ 560913 w 2729603"/>
                              <a:gd name="connsiteY11" fmla="*/ 195102 h 319221"/>
                              <a:gd name="connsiteX12" fmla="*/ 599013 w 2729603"/>
                              <a:gd name="connsiteY12" fmla="*/ 195102 h 319221"/>
                              <a:gd name="connsiteX13" fmla="*/ 1320532 w 2729603"/>
                              <a:gd name="connsiteY13" fmla="*/ 187957 h 319221"/>
                              <a:gd name="connsiteX14" fmla="*/ 1432451 w 2729603"/>
                              <a:gd name="connsiteY14" fmla="*/ 190338 h 319221"/>
                              <a:gd name="connsiteX15" fmla="*/ 2729603 w 2729603"/>
                              <a:gd name="connsiteY15" fmla="*/ 188320 h 319221"/>
                              <a:gd name="connsiteX0" fmla="*/ 0 w 2729603"/>
                              <a:gd name="connsiteY0" fmla="*/ 198517 h 319221"/>
                              <a:gd name="connsiteX1" fmla="*/ 115619 w 2729603"/>
                              <a:gd name="connsiteY1" fmla="*/ 195101 h 319221"/>
                              <a:gd name="connsiteX2" fmla="*/ 129907 w 2729603"/>
                              <a:gd name="connsiteY2" fmla="*/ 168908 h 319221"/>
                              <a:gd name="connsiteX3" fmla="*/ 141813 w 2729603"/>
                              <a:gd name="connsiteY3" fmla="*/ 214152 h 319221"/>
                              <a:gd name="connsiteX4" fmla="*/ 175151 w 2729603"/>
                              <a:gd name="connsiteY4" fmla="*/ 190338 h 319221"/>
                              <a:gd name="connsiteX5" fmla="*/ 370413 w 2729603"/>
                              <a:gd name="connsiteY5" fmla="*/ 187958 h 319221"/>
                              <a:gd name="connsiteX6" fmla="*/ 394226 w 2729603"/>
                              <a:gd name="connsiteY6" fmla="*/ 318927 h 319221"/>
                              <a:gd name="connsiteX7" fmla="*/ 432326 w 2729603"/>
                              <a:gd name="connsiteY7" fmla="*/ 2220 h 319221"/>
                              <a:gd name="connsiteX8" fmla="*/ 451376 w 2729603"/>
                              <a:gd name="connsiteY8" fmla="*/ 268920 h 319221"/>
                              <a:gd name="connsiteX9" fmla="*/ 477569 w 2729603"/>
                              <a:gd name="connsiteY9" fmla="*/ 35558 h 319221"/>
                              <a:gd name="connsiteX10" fmla="*/ 503763 w 2729603"/>
                              <a:gd name="connsiteY10" fmla="*/ 273683 h 319221"/>
                              <a:gd name="connsiteX11" fmla="*/ 525194 w 2729603"/>
                              <a:gd name="connsiteY11" fmla="*/ 118902 h 319221"/>
                              <a:gd name="connsiteX12" fmla="*/ 560913 w 2729603"/>
                              <a:gd name="connsiteY12" fmla="*/ 195102 h 319221"/>
                              <a:gd name="connsiteX13" fmla="*/ 599013 w 2729603"/>
                              <a:gd name="connsiteY13" fmla="*/ 195102 h 319221"/>
                              <a:gd name="connsiteX14" fmla="*/ 1320532 w 2729603"/>
                              <a:gd name="connsiteY14" fmla="*/ 187957 h 319221"/>
                              <a:gd name="connsiteX15" fmla="*/ 1432451 w 2729603"/>
                              <a:gd name="connsiteY15" fmla="*/ 190338 h 319221"/>
                              <a:gd name="connsiteX16" fmla="*/ 2729603 w 2729603"/>
                              <a:gd name="connsiteY16" fmla="*/ 188320 h 319221"/>
                              <a:gd name="connsiteX0" fmla="*/ 0 w 2729603"/>
                              <a:gd name="connsiteY0" fmla="*/ 198517 h 319221"/>
                              <a:gd name="connsiteX1" fmla="*/ 115619 w 2729603"/>
                              <a:gd name="connsiteY1" fmla="*/ 195101 h 319221"/>
                              <a:gd name="connsiteX2" fmla="*/ 129907 w 2729603"/>
                              <a:gd name="connsiteY2" fmla="*/ 168908 h 319221"/>
                              <a:gd name="connsiteX3" fmla="*/ 141813 w 2729603"/>
                              <a:gd name="connsiteY3" fmla="*/ 214152 h 319221"/>
                              <a:gd name="connsiteX4" fmla="*/ 148957 w 2729603"/>
                              <a:gd name="connsiteY4" fmla="*/ 164145 h 319221"/>
                              <a:gd name="connsiteX5" fmla="*/ 175151 w 2729603"/>
                              <a:gd name="connsiteY5" fmla="*/ 190338 h 319221"/>
                              <a:gd name="connsiteX6" fmla="*/ 370413 w 2729603"/>
                              <a:gd name="connsiteY6" fmla="*/ 187958 h 319221"/>
                              <a:gd name="connsiteX7" fmla="*/ 394226 w 2729603"/>
                              <a:gd name="connsiteY7" fmla="*/ 318927 h 319221"/>
                              <a:gd name="connsiteX8" fmla="*/ 432326 w 2729603"/>
                              <a:gd name="connsiteY8" fmla="*/ 2220 h 319221"/>
                              <a:gd name="connsiteX9" fmla="*/ 451376 w 2729603"/>
                              <a:gd name="connsiteY9" fmla="*/ 268920 h 319221"/>
                              <a:gd name="connsiteX10" fmla="*/ 477569 w 2729603"/>
                              <a:gd name="connsiteY10" fmla="*/ 35558 h 319221"/>
                              <a:gd name="connsiteX11" fmla="*/ 503763 w 2729603"/>
                              <a:gd name="connsiteY11" fmla="*/ 273683 h 319221"/>
                              <a:gd name="connsiteX12" fmla="*/ 525194 w 2729603"/>
                              <a:gd name="connsiteY12" fmla="*/ 118902 h 319221"/>
                              <a:gd name="connsiteX13" fmla="*/ 560913 w 2729603"/>
                              <a:gd name="connsiteY13" fmla="*/ 195102 h 319221"/>
                              <a:gd name="connsiteX14" fmla="*/ 599013 w 2729603"/>
                              <a:gd name="connsiteY14" fmla="*/ 195102 h 319221"/>
                              <a:gd name="connsiteX15" fmla="*/ 1320532 w 2729603"/>
                              <a:gd name="connsiteY15" fmla="*/ 187957 h 319221"/>
                              <a:gd name="connsiteX16" fmla="*/ 1432451 w 2729603"/>
                              <a:gd name="connsiteY16" fmla="*/ 190338 h 319221"/>
                              <a:gd name="connsiteX17" fmla="*/ 2729603 w 2729603"/>
                              <a:gd name="connsiteY17" fmla="*/ 188320 h 319221"/>
                              <a:gd name="connsiteX0" fmla="*/ 0 w 2729603"/>
                              <a:gd name="connsiteY0" fmla="*/ 198517 h 319221"/>
                              <a:gd name="connsiteX1" fmla="*/ 115619 w 2729603"/>
                              <a:gd name="connsiteY1" fmla="*/ 195101 h 319221"/>
                              <a:gd name="connsiteX2" fmla="*/ 129907 w 2729603"/>
                              <a:gd name="connsiteY2" fmla="*/ 168908 h 319221"/>
                              <a:gd name="connsiteX3" fmla="*/ 141813 w 2729603"/>
                              <a:gd name="connsiteY3" fmla="*/ 214152 h 319221"/>
                              <a:gd name="connsiteX4" fmla="*/ 148957 w 2729603"/>
                              <a:gd name="connsiteY4" fmla="*/ 164145 h 319221"/>
                              <a:gd name="connsiteX5" fmla="*/ 163244 w 2729603"/>
                              <a:gd name="connsiteY5" fmla="*/ 221295 h 319221"/>
                              <a:gd name="connsiteX6" fmla="*/ 175151 w 2729603"/>
                              <a:gd name="connsiteY6" fmla="*/ 190338 h 319221"/>
                              <a:gd name="connsiteX7" fmla="*/ 370413 w 2729603"/>
                              <a:gd name="connsiteY7" fmla="*/ 187958 h 319221"/>
                              <a:gd name="connsiteX8" fmla="*/ 394226 w 2729603"/>
                              <a:gd name="connsiteY8" fmla="*/ 318927 h 319221"/>
                              <a:gd name="connsiteX9" fmla="*/ 432326 w 2729603"/>
                              <a:gd name="connsiteY9" fmla="*/ 2220 h 319221"/>
                              <a:gd name="connsiteX10" fmla="*/ 451376 w 2729603"/>
                              <a:gd name="connsiteY10" fmla="*/ 268920 h 319221"/>
                              <a:gd name="connsiteX11" fmla="*/ 477569 w 2729603"/>
                              <a:gd name="connsiteY11" fmla="*/ 35558 h 319221"/>
                              <a:gd name="connsiteX12" fmla="*/ 503763 w 2729603"/>
                              <a:gd name="connsiteY12" fmla="*/ 273683 h 319221"/>
                              <a:gd name="connsiteX13" fmla="*/ 525194 w 2729603"/>
                              <a:gd name="connsiteY13" fmla="*/ 118902 h 319221"/>
                              <a:gd name="connsiteX14" fmla="*/ 560913 w 2729603"/>
                              <a:gd name="connsiteY14" fmla="*/ 195102 h 319221"/>
                              <a:gd name="connsiteX15" fmla="*/ 599013 w 2729603"/>
                              <a:gd name="connsiteY15" fmla="*/ 195102 h 319221"/>
                              <a:gd name="connsiteX16" fmla="*/ 1320532 w 2729603"/>
                              <a:gd name="connsiteY16" fmla="*/ 187957 h 319221"/>
                              <a:gd name="connsiteX17" fmla="*/ 1432451 w 2729603"/>
                              <a:gd name="connsiteY17" fmla="*/ 190338 h 319221"/>
                              <a:gd name="connsiteX18" fmla="*/ 2729603 w 2729603"/>
                              <a:gd name="connsiteY18" fmla="*/ 188320 h 319221"/>
                              <a:gd name="connsiteX0" fmla="*/ 0 w 2729603"/>
                              <a:gd name="connsiteY0" fmla="*/ 198517 h 319221"/>
                              <a:gd name="connsiteX1" fmla="*/ 115619 w 2729603"/>
                              <a:gd name="connsiteY1" fmla="*/ 195101 h 319221"/>
                              <a:gd name="connsiteX2" fmla="*/ 129907 w 2729603"/>
                              <a:gd name="connsiteY2" fmla="*/ 168908 h 319221"/>
                              <a:gd name="connsiteX3" fmla="*/ 141813 w 2729603"/>
                              <a:gd name="connsiteY3" fmla="*/ 214152 h 319221"/>
                              <a:gd name="connsiteX4" fmla="*/ 148957 w 2729603"/>
                              <a:gd name="connsiteY4" fmla="*/ 164145 h 319221"/>
                              <a:gd name="connsiteX5" fmla="*/ 163244 w 2729603"/>
                              <a:gd name="connsiteY5" fmla="*/ 221295 h 319221"/>
                              <a:gd name="connsiteX6" fmla="*/ 175151 w 2729603"/>
                              <a:gd name="connsiteY6" fmla="*/ 183195 h 319221"/>
                              <a:gd name="connsiteX7" fmla="*/ 370413 w 2729603"/>
                              <a:gd name="connsiteY7" fmla="*/ 187958 h 319221"/>
                              <a:gd name="connsiteX8" fmla="*/ 394226 w 2729603"/>
                              <a:gd name="connsiteY8" fmla="*/ 318927 h 319221"/>
                              <a:gd name="connsiteX9" fmla="*/ 432326 w 2729603"/>
                              <a:gd name="connsiteY9" fmla="*/ 2220 h 319221"/>
                              <a:gd name="connsiteX10" fmla="*/ 451376 w 2729603"/>
                              <a:gd name="connsiteY10" fmla="*/ 268920 h 319221"/>
                              <a:gd name="connsiteX11" fmla="*/ 477569 w 2729603"/>
                              <a:gd name="connsiteY11" fmla="*/ 35558 h 319221"/>
                              <a:gd name="connsiteX12" fmla="*/ 503763 w 2729603"/>
                              <a:gd name="connsiteY12" fmla="*/ 273683 h 319221"/>
                              <a:gd name="connsiteX13" fmla="*/ 525194 w 2729603"/>
                              <a:gd name="connsiteY13" fmla="*/ 118902 h 319221"/>
                              <a:gd name="connsiteX14" fmla="*/ 560913 w 2729603"/>
                              <a:gd name="connsiteY14" fmla="*/ 195102 h 319221"/>
                              <a:gd name="connsiteX15" fmla="*/ 599013 w 2729603"/>
                              <a:gd name="connsiteY15" fmla="*/ 195102 h 319221"/>
                              <a:gd name="connsiteX16" fmla="*/ 1320532 w 2729603"/>
                              <a:gd name="connsiteY16" fmla="*/ 187957 h 319221"/>
                              <a:gd name="connsiteX17" fmla="*/ 1432451 w 2729603"/>
                              <a:gd name="connsiteY17" fmla="*/ 190338 h 319221"/>
                              <a:gd name="connsiteX18" fmla="*/ 2729603 w 2729603"/>
                              <a:gd name="connsiteY18" fmla="*/ 188320 h 319221"/>
                              <a:gd name="connsiteX0" fmla="*/ 0 w 2729603"/>
                              <a:gd name="connsiteY0" fmla="*/ 198517 h 319221"/>
                              <a:gd name="connsiteX1" fmla="*/ 115619 w 2729603"/>
                              <a:gd name="connsiteY1" fmla="*/ 195101 h 319221"/>
                              <a:gd name="connsiteX2" fmla="*/ 129907 w 2729603"/>
                              <a:gd name="connsiteY2" fmla="*/ 168908 h 319221"/>
                              <a:gd name="connsiteX3" fmla="*/ 141813 w 2729603"/>
                              <a:gd name="connsiteY3" fmla="*/ 214152 h 319221"/>
                              <a:gd name="connsiteX4" fmla="*/ 148957 w 2729603"/>
                              <a:gd name="connsiteY4" fmla="*/ 164145 h 319221"/>
                              <a:gd name="connsiteX5" fmla="*/ 163244 w 2729603"/>
                              <a:gd name="connsiteY5" fmla="*/ 221295 h 319221"/>
                              <a:gd name="connsiteX6" fmla="*/ 175151 w 2729603"/>
                              <a:gd name="connsiteY6" fmla="*/ 183195 h 319221"/>
                              <a:gd name="connsiteX7" fmla="*/ 370413 w 2729603"/>
                              <a:gd name="connsiteY7" fmla="*/ 187958 h 319221"/>
                              <a:gd name="connsiteX8" fmla="*/ 394226 w 2729603"/>
                              <a:gd name="connsiteY8" fmla="*/ 318927 h 319221"/>
                              <a:gd name="connsiteX9" fmla="*/ 432326 w 2729603"/>
                              <a:gd name="connsiteY9" fmla="*/ 2220 h 319221"/>
                              <a:gd name="connsiteX10" fmla="*/ 451376 w 2729603"/>
                              <a:gd name="connsiteY10" fmla="*/ 268920 h 319221"/>
                              <a:gd name="connsiteX11" fmla="*/ 477569 w 2729603"/>
                              <a:gd name="connsiteY11" fmla="*/ 35558 h 319221"/>
                              <a:gd name="connsiteX12" fmla="*/ 503763 w 2729603"/>
                              <a:gd name="connsiteY12" fmla="*/ 273683 h 319221"/>
                              <a:gd name="connsiteX13" fmla="*/ 525194 w 2729603"/>
                              <a:gd name="connsiteY13" fmla="*/ 118902 h 319221"/>
                              <a:gd name="connsiteX14" fmla="*/ 560913 w 2729603"/>
                              <a:gd name="connsiteY14" fmla="*/ 195102 h 319221"/>
                              <a:gd name="connsiteX15" fmla="*/ 599013 w 2729603"/>
                              <a:gd name="connsiteY15" fmla="*/ 195102 h 319221"/>
                              <a:gd name="connsiteX16" fmla="*/ 1320532 w 2729603"/>
                              <a:gd name="connsiteY16" fmla="*/ 187957 h 319221"/>
                              <a:gd name="connsiteX17" fmla="*/ 1432451 w 2729603"/>
                              <a:gd name="connsiteY17" fmla="*/ 190338 h 319221"/>
                              <a:gd name="connsiteX18" fmla="*/ 2729603 w 2729603"/>
                              <a:gd name="connsiteY18" fmla="*/ 188320 h 319221"/>
                              <a:gd name="connsiteX0" fmla="*/ 0 w 2729603"/>
                              <a:gd name="connsiteY0" fmla="*/ 198517 h 319221"/>
                              <a:gd name="connsiteX1" fmla="*/ 115619 w 2729603"/>
                              <a:gd name="connsiteY1" fmla="*/ 195101 h 319221"/>
                              <a:gd name="connsiteX2" fmla="*/ 129907 w 2729603"/>
                              <a:gd name="connsiteY2" fmla="*/ 168908 h 319221"/>
                              <a:gd name="connsiteX3" fmla="*/ 141813 w 2729603"/>
                              <a:gd name="connsiteY3" fmla="*/ 214152 h 319221"/>
                              <a:gd name="connsiteX4" fmla="*/ 148957 w 2729603"/>
                              <a:gd name="connsiteY4" fmla="*/ 164145 h 319221"/>
                              <a:gd name="connsiteX5" fmla="*/ 163244 w 2729603"/>
                              <a:gd name="connsiteY5" fmla="*/ 221295 h 319221"/>
                              <a:gd name="connsiteX6" fmla="*/ 175151 w 2729603"/>
                              <a:gd name="connsiteY6" fmla="*/ 183195 h 319221"/>
                              <a:gd name="connsiteX7" fmla="*/ 370413 w 2729603"/>
                              <a:gd name="connsiteY7" fmla="*/ 187958 h 319221"/>
                              <a:gd name="connsiteX8" fmla="*/ 394226 w 2729603"/>
                              <a:gd name="connsiteY8" fmla="*/ 318927 h 319221"/>
                              <a:gd name="connsiteX9" fmla="*/ 432326 w 2729603"/>
                              <a:gd name="connsiteY9" fmla="*/ 2220 h 319221"/>
                              <a:gd name="connsiteX10" fmla="*/ 451376 w 2729603"/>
                              <a:gd name="connsiteY10" fmla="*/ 268920 h 319221"/>
                              <a:gd name="connsiteX11" fmla="*/ 477569 w 2729603"/>
                              <a:gd name="connsiteY11" fmla="*/ 35558 h 319221"/>
                              <a:gd name="connsiteX12" fmla="*/ 503763 w 2729603"/>
                              <a:gd name="connsiteY12" fmla="*/ 273683 h 319221"/>
                              <a:gd name="connsiteX13" fmla="*/ 525194 w 2729603"/>
                              <a:gd name="connsiteY13" fmla="*/ 118902 h 319221"/>
                              <a:gd name="connsiteX14" fmla="*/ 560913 w 2729603"/>
                              <a:gd name="connsiteY14" fmla="*/ 195102 h 319221"/>
                              <a:gd name="connsiteX15" fmla="*/ 599013 w 2729603"/>
                              <a:gd name="connsiteY15" fmla="*/ 195102 h 319221"/>
                              <a:gd name="connsiteX16" fmla="*/ 1320532 w 2729603"/>
                              <a:gd name="connsiteY16" fmla="*/ 187957 h 319221"/>
                              <a:gd name="connsiteX17" fmla="*/ 1432451 w 2729603"/>
                              <a:gd name="connsiteY17" fmla="*/ 190338 h 319221"/>
                              <a:gd name="connsiteX18" fmla="*/ 2729603 w 2729603"/>
                              <a:gd name="connsiteY18" fmla="*/ 188320 h 319221"/>
                              <a:gd name="connsiteX0" fmla="*/ 0 w 2729603"/>
                              <a:gd name="connsiteY0" fmla="*/ 198517 h 319221"/>
                              <a:gd name="connsiteX1" fmla="*/ 115619 w 2729603"/>
                              <a:gd name="connsiteY1" fmla="*/ 195101 h 319221"/>
                              <a:gd name="connsiteX2" fmla="*/ 129907 w 2729603"/>
                              <a:gd name="connsiteY2" fmla="*/ 168908 h 319221"/>
                              <a:gd name="connsiteX3" fmla="*/ 141813 w 2729603"/>
                              <a:gd name="connsiteY3" fmla="*/ 214152 h 319221"/>
                              <a:gd name="connsiteX4" fmla="*/ 148957 w 2729603"/>
                              <a:gd name="connsiteY4" fmla="*/ 164145 h 319221"/>
                              <a:gd name="connsiteX5" fmla="*/ 163244 w 2729603"/>
                              <a:gd name="connsiteY5" fmla="*/ 221295 h 319221"/>
                              <a:gd name="connsiteX6" fmla="*/ 175151 w 2729603"/>
                              <a:gd name="connsiteY6" fmla="*/ 183195 h 319221"/>
                              <a:gd name="connsiteX7" fmla="*/ 370413 w 2729603"/>
                              <a:gd name="connsiteY7" fmla="*/ 187958 h 319221"/>
                              <a:gd name="connsiteX8" fmla="*/ 394226 w 2729603"/>
                              <a:gd name="connsiteY8" fmla="*/ 318927 h 319221"/>
                              <a:gd name="connsiteX9" fmla="*/ 432326 w 2729603"/>
                              <a:gd name="connsiteY9" fmla="*/ 2220 h 319221"/>
                              <a:gd name="connsiteX10" fmla="*/ 451376 w 2729603"/>
                              <a:gd name="connsiteY10" fmla="*/ 268920 h 319221"/>
                              <a:gd name="connsiteX11" fmla="*/ 477569 w 2729603"/>
                              <a:gd name="connsiteY11" fmla="*/ 35558 h 319221"/>
                              <a:gd name="connsiteX12" fmla="*/ 503763 w 2729603"/>
                              <a:gd name="connsiteY12" fmla="*/ 273683 h 319221"/>
                              <a:gd name="connsiteX13" fmla="*/ 525194 w 2729603"/>
                              <a:gd name="connsiteY13" fmla="*/ 118902 h 319221"/>
                              <a:gd name="connsiteX14" fmla="*/ 560913 w 2729603"/>
                              <a:gd name="connsiteY14" fmla="*/ 195102 h 319221"/>
                              <a:gd name="connsiteX15" fmla="*/ 599013 w 2729603"/>
                              <a:gd name="connsiteY15" fmla="*/ 195102 h 319221"/>
                              <a:gd name="connsiteX16" fmla="*/ 1306244 w 2729603"/>
                              <a:gd name="connsiteY16" fmla="*/ 195101 h 319221"/>
                              <a:gd name="connsiteX17" fmla="*/ 1432451 w 2729603"/>
                              <a:gd name="connsiteY17" fmla="*/ 190338 h 319221"/>
                              <a:gd name="connsiteX18" fmla="*/ 2729603 w 2729603"/>
                              <a:gd name="connsiteY18" fmla="*/ 188320 h 319221"/>
                              <a:gd name="connsiteX0" fmla="*/ 0 w 2729603"/>
                              <a:gd name="connsiteY0" fmla="*/ 198517 h 319221"/>
                              <a:gd name="connsiteX1" fmla="*/ 115619 w 2729603"/>
                              <a:gd name="connsiteY1" fmla="*/ 195101 h 319221"/>
                              <a:gd name="connsiteX2" fmla="*/ 129907 w 2729603"/>
                              <a:gd name="connsiteY2" fmla="*/ 168908 h 319221"/>
                              <a:gd name="connsiteX3" fmla="*/ 141813 w 2729603"/>
                              <a:gd name="connsiteY3" fmla="*/ 214152 h 319221"/>
                              <a:gd name="connsiteX4" fmla="*/ 148957 w 2729603"/>
                              <a:gd name="connsiteY4" fmla="*/ 164145 h 319221"/>
                              <a:gd name="connsiteX5" fmla="*/ 163244 w 2729603"/>
                              <a:gd name="connsiteY5" fmla="*/ 221295 h 319221"/>
                              <a:gd name="connsiteX6" fmla="*/ 175151 w 2729603"/>
                              <a:gd name="connsiteY6" fmla="*/ 183195 h 319221"/>
                              <a:gd name="connsiteX7" fmla="*/ 370413 w 2729603"/>
                              <a:gd name="connsiteY7" fmla="*/ 187958 h 319221"/>
                              <a:gd name="connsiteX8" fmla="*/ 394226 w 2729603"/>
                              <a:gd name="connsiteY8" fmla="*/ 318927 h 319221"/>
                              <a:gd name="connsiteX9" fmla="*/ 432326 w 2729603"/>
                              <a:gd name="connsiteY9" fmla="*/ 2220 h 319221"/>
                              <a:gd name="connsiteX10" fmla="*/ 451376 w 2729603"/>
                              <a:gd name="connsiteY10" fmla="*/ 268920 h 319221"/>
                              <a:gd name="connsiteX11" fmla="*/ 477569 w 2729603"/>
                              <a:gd name="connsiteY11" fmla="*/ 35558 h 319221"/>
                              <a:gd name="connsiteX12" fmla="*/ 503763 w 2729603"/>
                              <a:gd name="connsiteY12" fmla="*/ 273683 h 319221"/>
                              <a:gd name="connsiteX13" fmla="*/ 525194 w 2729603"/>
                              <a:gd name="connsiteY13" fmla="*/ 118902 h 319221"/>
                              <a:gd name="connsiteX14" fmla="*/ 560913 w 2729603"/>
                              <a:gd name="connsiteY14" fmla="*/ 195102 h 319221"/>
                              <a:gd name="connsiteX15" fmla="*/ 599013 w 2729603"/>
                              <a:gd name="connsiteY15" fmla="*/ 195102 h 319221"/>
                              <a:gd name="connsiteX16" fmla="*/ 1306244 w 2729603"/>
                              <a:gd name="connsiteY16" fmla="*/ 195101 h 319221"/>
                              <a:gd name="connsiteX17" fmla="*/ 1334819 w 2729603"/>
                              <a:gd name="connsiteY17" fmla="*/ 102233 h 319221"/>
                              <a:gd name="connsiteX18" fmla="*/ 1432451 w 2729603"/>
                              <a:gd name="connsiteY18" fmla="*/ 190338 h 319221"/>
                              <a:gd name="connsiteX19" fmla="*/ 2729603 w 2729603"/>
                              <a:gd name="connsiteY19" fmla="*/ 188320 h 319221"/>
                              <a:gd name="connsiteX0" fmla="*/ 0 w 2729603"/>
                              <a:gd name="connsiteY0" fmla="*/ 198517 h 319221"/>
                              <a:gd name="connsiteX1" fmla="*/ 115619 w 2729603"/>
                              <a:gd name="connsiteY1" fmla="*/ 195101 h 319221"/>
                              <a:gd name="connsiteX2" fmla="*/ 129907 w 2729603"/>
                              <a:gd name="connsiteY2" fmla="*/ 168908 h 319221"/>
                              <a:gd name="connsiteX3" fmla="*/ 141813 w 2729603"/>
                              <a:gd name="connsiteY3" fmla="*/ 214152 h 319221"/>
                              <a:gd name="connsiteX4" fmla="*/ 148957 w 2729603"/>
                              <a:gd name="connsiteY4" fmla="*/ 164145 h 319221"/>
                              <a:gd name="connsiteX5" fmla="*/ 163244 w 2729603"/>
                              <a:gd name="connsiteY5" fmla="*/ 221295 h 319221"/>
                              <a:gd name="connsiteX6" fmla="*/ 175151 w 2729603"/>
                              <a:gd name="connsiteY6" fmla="*/ 183195 h 319221"/>
                              <a:gd name="connsiteX7" fmla="*/ 370413 w 2729603"/>
                              <a:gd name="connsiteY7" fmla="*/ 187958 h 319221"/>
                              <a:gd name="connsiteX8" fmla="*/ 394226 w 2729603"/>
                              <a:gd name="connsiteY8" fmla="*/ 318927 h 319221"/>
                              <a:gd name="connsiteX9" fmla="*/ 432326 w 2729603"/>
                              <a:gd name="connsiteY9" fmla="*/ 2220 h 319221"/>
                              <a:gd name="connsiteX10" fmla="*/ 451376 w 2729603"/>
                              <a:gd name="connsiteY10" fmla="*/ 268920 h 319221"/>
                              <a:gd name="connsiteX11" fmla="*/ 477569 w 2729603"/>
                              <a:gd name="connsiteY11" fmla="*/ 35558 h 319221"/>
                              <a:gd name="connsiteX12" fmla="*/ 503763 w 2729603"/>
                              <a:gd name="connsiteY12" fmla="*/ 273683 h 319221"/>
                              <a:gd name="connsiteX13" fmla="*/ 525194 w 2729603"/>
                              <a:gd name="connsiteY13" fmla="*/ 118902 h 319221"/>
                              <a:gd name="connsiteX14" fmla="*/ 560913 w 2729603"/>
                              <a:gd name="connsiteY14" fmla="*/ 195102 h 319221"/>
                              <a:gd name="connsiteX15" fmla="*/ 599013 w 2729603"/>
                              <a:gd name="connsiteY15" fmla="*/ 195102 h 319221"/>
                              <a:gd name="connsiteX16" fmla="*/ 1306244 w 2729603"/>
                              <a:gd name="connsiteY16" fmla="*/ 195101 h 319221"/>
                              <a:gd name="connsiteX17" fmla="*/ 1334819 w 2729603"/>
                              <a:gd name="connsiteY17" fmla="*/ 102233 h 319221"/>
                              <a:gd name="connsiteX18" fmla="*/ 1432451 w 2729603"/>
                              <a:gd name="connsiteY18" fmla="*/ 190338 h 319221"/>
                              <a:gd name="connsiteX19" fmla="*/ 2729603 w 2729603"/>
                              <a:gd name="connsiteY19" fmla="*/ 188320 h 319221"/>
                              <a:gd name="connsiteX0" fmla="*/ 0 w 2729603"/>
                              <a:gd name="connsiteY0" fmla="*/ 198517 h 319221"/>
                              <a:gd name="connsiteX1" fmla="*/ 115619 w 2729603"/>
                              <a:gd name="connsiteY1" fmla="*/ 195101 h 319221"/>
                              <a:gd name="connsiteX2" fmla="*/ 129907 w 2729603"/>
                              <a:gd name="connsiteY2" fmla="*/ 168908 h 319221"/>
                              <a:gd name="connsiteX3" fmla="*/ 141813 w 2729603"/>
                              <a:gd name="connsiteY3" fmla="*/ 214152 h 319221"/>
                              <a:gd name="connsiteX4" fmla="*/ 148957 w 2729603"/>
                              <a:gd name="connsiteY4" fmla="*/ 164145 h 319221"/>
                              <a:gd name="connsiteX5" fmla="*/ 163244 w 2729603"/>
                              <a:gd name="connsiteY5" fmla="*/ 221295 h 319221"/>
                              <a:gd name="connsiteX6" fmla="*/ 175151 w 2729603"/>
                              <a:gd name="connsiteY6" fmla="*/ 183195 h 319221"/>
                              <a:gd name="connsiteX7" fmla="*/ 370413 w 2729603"/>
                              <a:gd name="connsiteY7" fmla="*/ 187958 h 319221"/>
                              <a:gd name="connsiteX8" fmla="*/ 394226 w 2729603"/>
                              <a:gd name="connsiteY8" fmla="*/ 318927 h 319221"/>
                              <a:gd name="connsiteX9" fmla="*/ 432326 w 2729603"/>
                              <a:gd name="connsiteY9" fmla="*/ 2220 h 319221"/>
                              <a:gd name="connsiteX10" fmla="*/ 451376 w 2729603"/>
                              <a:gd name="connsiteY10" fmla="*/ 268920 h 319221"/>
                              <a:gd name="connsiteX11" fmla="*/ 477569 w 2729603"/>
                              <a:gd name="connsiteY11" fmla="*/ 35558 h 319221"/>
                              <a:gd name="connsiteX12" fmla="*/ 503763 w 2729603"/>
                              <a:gd name="connsiteY12" fmla="*/ 273683 h 319221"/>
                              <a:gd name="connsiteX13" fmla="*/ 525194 w 2729603"/>
                              <a:gd name="connsiteY13" fmla="*/ 118902 h 319221"/>
                              <a:gd name="connsiteX14" fmla="*/ 560913 w 2729603"/>
                              <a:gd name="connsiteY14" fmla="*/ 195102 h 319221"/>
                              <a:gd name="connsiteX15" fmla="*/ 599013 w 2729603"/>
                              <a:gd name="connsiteY15" fmla="*/ 195102 h 319221"/>
                              <a:gd name="connsiteX16" fmla="*/ 1306244 w 2729603"/>
                              <a:gd name="connsiteY16" fmla="*/ 195101 h 319221"/>
                              <a:gd name="connsiteX17" fmla="*/ 1334819 w 2729603"/>
                              <a:gd name="connsiteY17" fmla="*/ 102233 h 319221"/>
                              <a:gd name="connsiteX18" fmla="*/ 1432451 w 2729603"/>
                              <a:gd name="connsiteY18" fmla="*/ 190338 h 319221"/>
                              <a:gd name="connsiteX19" fmla="*/ 2729603 w 2729603"/>
                              <a:gd name="connsiteY19" fmla="*/ 188320 h 319221"/>
                              <a:gd name="connsiteX0" fmla="*/ 0 w 2729603"/>
                              <a:gd name="connsiteY0" fmla="*/ 198517 h 319221"/>
                              <a:gd name="connsiteX1" fmla="*/ 115619 w 2729603"/>
                              <a:gd name="connsiteY1" fmla="*/ 195101 h 319221"/>
                              <a:gd name="connsiteX2" fmla="*/ 129907 w 2729603"/>
                              <a:gd name="connsiteY2" fmla="*/ 168908 h 319221"/>
                              <a:gd name="connsiteX3" fmla="*/ 141813 w 2729603"/>
                              <a:gd name="connsiteY3" fmla="*/ 214152 h 319221"/>
                              <a:gd name="connsiteX4" fmla="*/ 148957 w 2729603"/>
                              <a:gd name="connsiteY4" fmla="*/ 164145 h 319221"/>
                              <a:gd name="connsiteX5" fmla="*/ 163244 w 2729603"/>
                              <a:gd name="connsiteY5" fmla="*/ 221295 h 319221"/>
                              <a:gd name="connsiteX6" fmla="*/ 175151 w 2729603"/>
                              <a:gd name="connsiteY6" fmla="*/ 183195 h 319221"/>
                              <a:gd name="connsiteX7" fmla="*/ 370413 w 2729603"/>
                              <a:gd name="connsiteY7" fmla="*/ 187958 h 319221"/>
                              <a:gd name="connsiteX8" fmla="*/ 394226 w 2729603"/>
                              <a:gd name="connsiteY8" fmla="*/ 318927 h 319221"/>
                              <a:gd name="connsiteX9" fmla="*/ 432326 w 2729603"/>
                              <a:gd name="connsiteY9" fmla="*/ 2220 h 319221"/>
                              <a:gd name="connsiteX10" fmla="*/ 451376 w 2729603"/>
                              <a:gd name="connsiteY10" fmla="*/ 268920 h 319221"/>
                              <a:gd name="connsiteX11" fmla="*/ 477569 w 2729603"/>
                              <a:gd name="connsiteY11" fmla="*/ 35558 h 319221"/>
                              <a:gd name="connsiteX12" fmla="*/ 503763 w 2729603"/>
                              <a:gd name="connsiteY12" fmla="*/ 273683 h 319221"/>
                              <a:gd name="connsiteX13" fmla="*/ 525194 w 2729603"/>
                              <a:gd name="connsiteY13" fmla="*/ 118902 h 319221"/>
                              <a:gd name="connsiteX14" fmla="*/ 560913 w 2729603"/>
                              <a:gd name="connsiteY14" fmla="*/ 195102 h 319221"/>
                              <a:gd name="connsiteX15" fmla="*/ 599013 w 2729603"/>
                              <a:gd name="connsiteY15" fmla="*/ 195102 h 319221"/>
                              <a:gd name="connsiteX16" fmla="*/ 1306244 w 2729603"/>
                              <a:gd name="connsiteY16" fmla="*/ 195101 h 319221"/>
                              <a:gd name="connsiteX17" fmla="*/ 1334819 w 2729603"/>
                              <a:gd name="connsiteY17" fmla="*/ 102233 h 319221"/>
                              <a:gd name="connsiteX18" fmla="*/ 1375301 w 2729603"/>
                              <a:gd name="connsiteY18" fmla="*/ 264158 h 319221"/>
                              <a:gd name="connsiteX19" fmla="*/ 1432451 w 2729603"/>
                              <a:gd name="connsiteY19" fmla="*/ 190338 h 319221"/>
                              <a:gd name="connsiteX20" fmla="*/ 2729603 w 2729603"/>
                              <a:gd name="connsiteY20" fmla="*/ 188320 h 319221"/>
                              <a:gd name="connsiteX0" fmla="*/ 0 w 2729603"/>
                              <a:gd name="connsiteY0" fmla="*/ 198517 h 319221"/>
                              <a:gd name="connsiteX1" fmla="*/ 115619 w 2729603"/>
                              <a:gd name="connsiteY1" fmla="*/ 195101 h 319221"/>
                              <a:gd name="connsiteX2" fmla="*/ 129907 w 2729603"/>
                              <a:gd name="connsiteY2" fmla="*/ 168908 h 319221"/>
                              <a:gd name="connsiteX3" fmla="*/ 141813 w 2729603"/>
                              <a:gd name="connsiteY3" fmla="*/ 214152 h 319221"/>
                              <a:gd name="connsiteX4" fmla="*/ 148957 w 2729603"/>
                              <a:gd name="connsiteY4" fmla="*/ 164145 h 319221"/>
                              <a:gd name="connsiteX5" fmla="*/ 163244 w 2729603"/>
                              <a:gd name="connsiteY5" fmla="*/ 221295 h 319221"/>
                              <a:gd name="connsiteX6" fmla="*/ 175151 w 2729603"/>
                              <a:gd name="connsiteY6" fmla="*/ 183195 h 319221"/>
                              <a:gd name="connsiteX7" fmla="*/ 370413 w 2729603"/>
                              <a:gd name="connsiteY7" fmla="*/ 187958 h 319221"/>
                              <a:gd name="connsiteX8" fmla="*/ 394226 w 2729603"/>
                              <a:gd name="connsiteY8" fmla="*/ 318927 h 319221"/>
                              <a:gd name="connsiteX9" fmla="*/ 432326 w 2729603"/>
                              <a:gd name="connsiteY9" fmla="*/ 2220 h 319221"/>
                              <a:gd name="connsiteX10" fmla="*/ 451376 w 2729603"/>
                              <a:gd name="connsiteY10" fmla="*/ 268920 h 319221"/>
                              <a:gd name="connsiteX11" fmla="*/ 477569 w 2729603"/>
                              <a:gd name="connsiteY11" fmla="*/ 35558 h 319221"/>
                              <a:gd name="connsiteX12" fmla="*/ 503763 w 2729603"/>
                              <a:gd name="connsiteY12" fmla="*/ 273683 h 319221"/>
                              <a:gd name="connsiteX13" fmla="*/ 525194 w 2729603"/>
                              <a:gd name="connsiteY13" fmla="*/ 118902 h 319221"/>
                              <a:gd name="connsiteX14" fmla="*/ 560913 w 2729603"/>
                              <a:gd name="connsiteY14" fmla="*/ 195102 h 319221"/>
                              <a:gd name="connsiteX15" fmla="*/ 599013 w 2729603"/>
                              <a:gd name="connsiteY15" fmla="*/ 195102 h 319221"/>
                              <a:gd name="connsiteX16" fmla="*/ 1306244 w 2729603"/>
                              <a:gd name="connsiteY16" fmla="*/ 195101 h 319221"/>
                              <a:gd name="connsiteX17" fmla="*/ 1334819 w 2729603"/>
                              <a:gd name="connsiteY17" fmla="*/ 102233 h 319221"/>
                              <a:gd name="connsiteX18" fmla="*/ 1375301 w 2729603"/>
                              <a:gd name="connsiteY18" fmla="*/ 264158 h 319221"/>
                              <a:gd name="connsiteX19" fmla="*/ 1432451 w 2729603"/>
                              <a:gd name="connsiteY19" fmla="*/ 190338 h 319221"/>
                              <a:gd name="connsiteX20" fmla="*/ 2729603 w 2729603"/>
                              <a:gd name="connsiteY20" fmla="*/ 188320 h 319221"/>
                              <a:gd name="connsiteX0" fmla="*/ 0 w 2729603"/>
                              <a:gd name="connsiteY0" fmla="*/ 198517 h 319221"/>
                              <a:gd name="connsiteX1" fmla="*/ 115619 w 2729603"/>
                              <a:gd name="connsiteY1" fmla="*/ 195101 h 319221"/>
                              <a:gd name="connsiteX2" fmla="*/ 129907 w 2729603"/>
                              <a:gd name="connsiteY2" fmla="*/ 168908 h 319221"/>
                              <a:gd name="connsiteX3" fmla="*/ 141813 w 2729603"/>
                              <a:gd name="connsiteY3" fmla="*/ 214152 h 319221"/>
                              <a:gd name="connsiteX4" fmla="*/ 148957 w 2729603"/>
                              <a:gd name="connsiteY4" fmla="*/ 164145 h 319221"/>
                              <a:gd name="connsiteX5" fmla="*/ 163244 w 2729603"/>
                              <a:gd name="connsiteY5" fmla="*/ 221295 h 319221"/>
                              <a:gd name="connsiteX6" fmla="*/ 175151 w 2729603"/>
                              <a:gd name="connsiteY6" fmla="*/ 183195 h 319221"/>
                              <a:gd name="connsiteX7" fmla="*/ 370413 w 2729603"/>
                              <a:gd name="connsiteY7" fmla="*/ 187958 h 319221"/>
                              <a:gd name="connsiteX8" fmla="*/ 394226 w 2729603"/>
                              <a:gd name="connsiteY8" fmla="*/ 318927 h 319221"/>
                              <a:gd name="connsiteX9" fmla="*/ 432326 w 2729603"/>
                              <a:gd name="connsiteY9" fmla="*/ 2220 h 319221"/>
                              <a:gd name="connsiteX10" fmla="*/ 451376 w 2729603"/>
                              <a:gd name="connsiteY10" fmla="*/ 268920 h 319221"/>
                              <a:gd name="connsiteX11" fmla="*/ 477569 w 2729603"/>
                              <a:gd name="connsiteY11" fmla="*/ 35558 h 319221"/>
                              <a:gd name="connsiteX12" fmla="*/ 503763 w 2729603"/>
                              <a:gd name="connsiteY12" fmla="*/ 273683 h 319221"/>
                              <a:gd name="connsiteX13" fmla="*/ 525194 w 2729603"/>
                              <a:gd name="connsiteY13" fmla="*/ 118902 h 319221"/>
                              <a:gd name="connsiteX14" fmla="*/ 560913 w 2729603"/>
                              <a:gd name="connsiteY14" fmla="*/ 195102 h 319221"/>
                              <a:gd name="connsiteX15" fmla="*/ 599013 w 2729603"/>
                              <a:gd name="connsiteY15" fmla="*/ 195102 h 319221"/>
                              <a:gd name="connsiteX16" fmla="*/ 1306244 w 2729603"/>
                              <a:gd name="connsiteY16" fmla="*/ 195101 h 319221"/>
                              <a:gd name="connsiteX17" fmla="*/ 1334819 w 2729603"/>
                              <a:gd name="connsiteY17" fmla="*/ 102233 h 319221"/>
                              <a:gd name="connsiteX18" fmla="*/ 1375301 w 2729603"/>
                              <a:gd name="connsiteY18" fmla="*/ 264158 h 319221"/>
                              <a:gd name="connsiteX19" fmla="*/ 1401494 w 2729603"/>
                              <a:gd name="connsiteY19" fmla="*/ 116520 h 319221"/>
                              <a:gd name="connsiteX20" fmla="*/ 1432451 w 2729603"/>
                              <a:gd name="connsiteY20" fmla="*/ 190338 h 319221"/>
                              <a:gd name="connsiteX21" fmla="*/ 2729603 w 2729603"/>
                              <a:gd name="connsiteY21" fmla="*/ 188320 h 319221"/>
                              <a:gd name="connsiteX0" fmla="*/ 0 w 2729603"/>
                              <a:gd name="connsiteY0" fmla="*/ 198517 h 319221"/>
                              <a:gd name="connsiteX1" fmla="*/ 115619 w 2729603"/>
                              <a:gd name="connsiteY1" fmla="*/ 195101 h 319221"/>
                              <a:gd name="connsiteX2" fmla="*/ 129907 w 2729603"/>
                              <a:gd name="connsiteY2" fmla="*/ 168908 h 319221"/>
                              <a:gd name="connsiteX3" fmla="*/ 141813 w 2729603"/>
                              <a:gd name="connsiteY3" fmla="*/ 214152 h 319221"/>
                              <a:gd name="connsiteX4" fmla="*/ 148957 w 2729603"/>
                              <a:gd name="connsiteY4" fmla="*/ 164145 h 319221"/>
                              <a:gd name="connsiteX5" fmla="*/ 163244 w 2729603"/>
                              <a:gd name="connsiteY5" fmla="*/ 221295 h 319221"/>
                              <a:gd name="connsiteX6" fmla="*/ 175151 w 2729603"/>
                              <a:gd name="connsiteY6" fmla="*/ 183195 h 319221"/>
                              <a:gd name="connsiteX7" fmla="*/ 370413 w 2729603"/>
                              <a:gd name="connsiteY7" fmla="*/ 187958 h 319221"/>
                              <a:gd name="connsiteX8" fmla="*/ 394226 w 2729603"/>
                              <a:gd name="connsiteY8" fmla="*/ 318927 h 319221"/>
                              <a:gd name="connsiteX9" fmla="*/ 432326 w 2729603"/>
                              <a:gd name="connsiteY9" fmla="*/ 2220 h 319221"/>
                              <a:gd name="connsiteX10" fmla="*/ 451376 w 2729603"/>
                              <a:gd name="connsiteY10" fmla="*/ 268920 h 319221"/>
                              <a:gd name="connsiteX11" fmla="*/ 477569 w 2729603"/>
                              <a:gd name="connsiteY11" fmla="*/ 35558 h 319221"/>
                              <a:gd name="connsiteX12" fmla="*/ 503763 w 2729603"/>
                              <a:gd name="connsiteY12" fmla="*/ 273683 h 319221"/>
                              <a:gd name="connsiteX13" fmla="*/ 525194 w 2729603"/>
                              <a:gd name="connsiteY13" fmla="*/ 118902 h 319221"/>
                              <a:gd name="connsiteX14" fmla="*/ 560913 w 2729603"/>
                              <a:gd name="connsiteY14" fmla="*/ 195102 h 319221"/>
                              <a:gd name="connsiteX15" fmla="*/ 599013 w 2729603"/>
                              <a:gd name="connsiteY15" fmla="*/ 195102 h 319221"/>
                              <a:gd name="connsiteX16" fmla="*/ 1306244 w 2729603"/>
                              <a:gd name="connsiteY16" fmla="*/ 195101 h 319221"/>
                              <a:gd name="connsiteX17" fmla="*/ 1334819 w 2729603"/>
                              <a:gd name="connsiteY17" fmla="*/ 102233 h 319221"/>
                              <a:gd name="connsiteX18" fmla="*/ 1375301 w 2729603"/>
                              <a:gd name="connsiteY18" fmla="*/ 264158 h 319221"/>
                              <a:gd name="connsiteX19" fmla="*/ 1401494 w 2729603"/>
                              <a:gd name="connsiteY19" fmla="*/ 116520 h 319221"/>
                              <a:gd name="connsiteX20" fmla="*/ 1446739 w 2729603"/>
                              <a:gd name="connsiteY20" fmla="*/ 192720 h 319221"/>
                              <a:gd name="connsiteX21" fmla="*/ 2729603 w 2729603"/>
                              <a:gd name="connsiteY21" fmla="*/ 188320 h 319221"/>
                              <a:gd name="connsiteX0" fmla="*/ 0 w 2729603"/>
                              <a:gd name="connsiteY0" fmla="*/ 198517 h 319221"/>
                              <a:gd name="connsiteX1" fmla="*/ 115619 w 2729603"/>
                              <a:gd name="connsiteY1" fmla="*/ 195101 h 319221"/>
                              <a:gd name="connsiteX2" fmla="*/ 129907 w 2729603"/>
                              <a:gd name="connsiteY2" fmla="*/ 168908 h 319221"/>
                              <a:gd name="connsiteX3" fmla="*/ 141813 w 2729603"/>
                              <a:gd name="connsiteY3" fmla="*/ 214152 h 319221"/>
                              <a:gd name="connsiteX4" fmla="*/ 148957 w 2729603"/>
                              <a:gd name="connsiteY4" fmla="*/ 164145 h 319221"/>
                              <a:gd name="connsiteX5" fmla="*/ 163244 w 2729603"/>
                              <a:gd name="connsiteY5" fmla="*/ 221295 h 319221"/>
                              <a:gd name="connsiteX6" fmla="*/ 175151 w 2729603"/>
                              <a:gd name="connsiteY6" fmla="*/ 183195 h 319221"/>
                              <a:gd name="connsiteX7" fmla="*/ 370413 w 2729603"/>
                              <a:gd name="connsiteY7" fmla="*/ 187958 h 319221"/>
                              <a:gd name="connsiteX8" fmla="*/ 394226 w 2729603"/>
                              <a:gd name="connsiteY8" fmla="*/ 318927 h 319221"/>
                              <a:gd name="connsiteX9" fmla="*/ 432326 w 2729603"/>
                              <a:gd name="connsiteY9" fmla="*/ 2220 h 319221"/>
                              <a:gd name="connsiteX10" fmla="*/ 451376 w 2729603"/>
                              <a:gd name="connsiteY10" fmla="*/ 268920 h 319221"/>
                              <a:gd name="connsiteX11" fmla="*/ 477569 w 2729603"/>
                              <a:gd name="connsiteY11" fmla="*/ 35558 h 319221"/>
                              <a:gd name="connsiteX12" fmla="*/ 503763 w 2729603"/>
                              <a:gd name="connsiteY12" fmla="*/ 273683 h 319221"/>
                              <a:gd name="connsiteX13" fmla="*/ 525194 w 2729603"/>
                              <a:gd name="connsiteY13" fmla="*/ 118902 h 319221"/>
                              <a:gd name="connsiteX14" fmla="*/ 560913 w 2729603"/>
                              <a:gd name="connsiteY14" fmla="*/ 195102 h 319221"/>
                              <a:gd name="connsiteX15" fmla="*/ 599013 w 2729603"/>
                              <a:gd name="connsiteY15" fmla="*/ 195102 h 319221"/>
                              <a:gd name="connsiteX16" fmla="*/ 1306244 w 2729603"/>
                              <a:gd name="connsiteY16" fmla="*/ 195101 h 319221"/>
                              <a:gd name="connsiteX17" fmla="*/ 1334819 w 2729603"/>
                              <a:gd name="connsiteY17" fmla="*/ 102233 h 319221"/>
                              <a:gd name="connsiteX18" fmla="*/ 1375301 w 2729603"/>
                              <a:gd name="connsiteY18" fmla="*/ 264158 h 319221"/>
                              <a:gd name="connsiteX19" fmla="*/ 1401494 w 2729603"/>
                              <a:gd name="connsiteY19" fmla="*/ 116520 h 319221"/>
                              <a:gd name="connsiteX20" fmla="*/ 1446739 w 2729603"/>
                              <a:gd name="connsiteY20" fmla="*/ 192720 h 319221"/>
                              <a:gd name="connsiteX21" fmla="*/ 2729603 w 2729603"/>
                              <a:gd name="connsiteY21" fmla="*/ 188320 h 319221"/>
                              <a:gd name="connsiteX0" fmla="*/ 0 w 2729603"/>
                              <a:gd name="connsiteY0" fmla="*/ 198517 h 319221"/>
                              <a:gd name="connsiteX1" fmla="*/ 115619 w 2729603"/>
                              <a:gd name="connsiteY1" fmla="*/ 195101 h 319221"/>
                              <a:gd name="connsiteX2" fmla="*/ 129907 w 2729603"/>
                              <a:gd name="connsiteY2" fmla="*/ 168908 h 319221"/>
                              <a:gd name="connsiteX3" fmla="*/ 141813 w 2729603"/>
                              <a:gd name="connsiteY3" fmla="*/ 214152 h 319221"/>
                              <a:gd name="connsiteX4" fmla="*/ 148957 w 2729603"/>
                              <a:gd name="connsiteY4" fmla="*/ 164145 h 319221"/>
                              <a:gd name="connsiteX5" fmla="*/ 163244 w 2729603"/>
                              <a:gd name="connsiteY5" fmla="*/ 221295 h 319221"/>
                              <a:gd name="connsiteX6" fmla="*/ 175151 w 2729603"/>
                              <a:gd name="connsiteY6" fmla="*/ 183195 h 319221"/>
                              <a:gd name="connsiteX7" fmla="*/ 370413 w 2729603"/>
                              <a:gd name="connsiteY7" fmla="*/ 187958 h 319221"/>
                              <a:gd name="connsiteX8" fmla="*/ 394226 w 2729603"/>
                              <a:gd name="connsiteY8" fmla="*/ 318927 h 319221"/>
                              <a:gd name="connsiteX9" fmla="*/ 432326 w 2729603"/>
                              <a:gd name="connsiteY9" fmla="*/ 2220 h 319221"/>
                              <a:gd name="connsiteX10" fmla="*/ 451376 w 2729603"/>
                              <a:gd name="connsiteY10" fmla="*/ 268920 h 319221"/>
                              <a:gd name="connsiteX11" fmla="*/ 477569 w 2729603"/>
                              <a:gd name="connsiteY11" fmla="*/ 35558 h 319221"/>
                              <a:gd name="connsiteX12" fmla="*/ 503763 w 2729603"/>
                              <a:gd name="connsiteY12" fmla="*/ 273683 h 319221"/>
                              <a:gd name="connsiteX13" fmla="*/ 525194 w 2729603"/>
                              <a:gd name="connsiteY13" fmla="*/ 118902 h 319221"/>
                              <a:gd name="connsiteX14" fmla="*/ 560913 w 2729603"/>
                              <a:gd name="connsiteY14" fmla="*/ 195102 h 319221"/>
                              <a:gd name="connsiteX15" fmla="*/ 599013 w 2729603"/>
                              <a:gd name="connsiteY15" fmla="*/ 195102 h 319221"/>
                              <a:gd name="connsiteX16" fmla="*/ 1306244 w 2729603"/>
                              <a:gd name="connsiteY16" fmla="*/ 195101 h 319221"/>
                              <a:gd name="connsiteX17" fmla="*/ 1334819 w 2729603"/>
                              <a:gd name="connsiteY17" fmla="*/ 102233 h 319221"/>
                              <a:gd name="connsiteX18" fmla="*/ 1375301 w 2729603"/>
                              <a:gd name="connsiteY18" fmla="*/ 264158 h 319221"/>
                              <a:gd name="connsiteX19" fmla="*/ 1401494 w 2729603"/>
                              <a:gd name="connsiteY19" fmla="*/ 116520 h 319221"/>
                              <a:gd name="connsiteX20" fmla="*/ 1425307 w 2729603"/>
                              <a:gd name="connsiteY20" fmla="*/ 197483 h 319221"/>
                              <a:gd name="connsiteX21" fmla="*/ 1446739 w 2729603"/>
                              <a:gd name="connsiteY21" fmla="*/ 192720 h 319221"/>
                              <a:gd name="connsiteX22" fmla="*/ 2729603 w 2729603"/>
                              <a:gd name="connsiteY22" fmla="*/ 188320 h 319221"/>
                              <a:gd name="connsiteX0" fmla="*/ 0 w 2729603"/>
                              <a:gd name="connsiteY0" fmla="*/ 198517 h 319221"/>
                              <a:gd name="connsiteX1" fmla="*/ 115619 w 2729603"/>
                              <a:gd name="connsiteY1" fmla="*/ 195101 h 319221"/>
                              <a:gd name="connsiteX2" fmla="*/ 129907 w 2729603"/>
                              <a:gd name="connsiteY2" fmla="*/ 168908 h 319221"/>
                              <a:gd name="connsiteX3" fmla="*/ 141813 w 2729603"/>
                              <a:gd name="connsiteY3" fmla="*/ 214152 h 319221"/>
                              <a:gd name="connsiteX4" fmla="*/ 148957 w 2729603"/>
                              <a:gd name="connsiteY4" fmla="*/ 164145 h 319221"/>
                              <a:gd name="connsiteX5" fmla="*/ 163244 w 2729603"/>
                              <a:gd name="connsiteY5" fmla="*/ 221295 h 319221"/>
                              <a:gd name="connsiteX6" fmla="*/ 175151 w 2729603"/>
                              <a:gd name="connsiteY6" fmla="*/ 183195 h 319221"/>
                              <a:gd name="connsiteX7" fmla="*/ 370413 w 2729603"/>
                              <a:gd name="connsiteY7" fmla="*/ 187958 h 319221"/>
                              <a:gd name="connsiteX8" fmla="*/ 394226 w 2729603"/>
                              <a:gd name="connsiteY8" fmla="*/ 318927 h 319221"/>
                              <a:gd name="connsiteX9" fmla="*/ 432326 w 2729603"/>
                              <a:gd name="connsiteY9" fmla="*/ 2220 h 319221"/>
                              <a:gd name="connsiteX10" fmla="*/ 451376 w 2729603"/>
                              <a:gd name="connsiteY10" fmla="*/ 268920 h 319221"/>
                              <a:gd name="connsiteX11" fmla="*/ 477569 w 2729603"/>
                              <a:gd name="connsiteY11" fmla="*/ 35558 h 319221"/>
                              <a:gd name="connsiteX12" fmla="*/ 503763 w 2729603"/>
                              <a:gd name="connsiteY12" fmla="*/ 273683 h 319221"/>
                              <a:gd name="connsiteX13" fmla="*/ 525194 w 2729603"/>
                              <a:gd name="connsiteY13" fmla="*/ 118902 h 319221"/>
                              <a:gd name="connsiteX14" fmla="*/ 560913 w 2729603"/>
                              <a:gd name="connsiteY14" fmla="*/ 195102 h 319221"/>
                              <a:gd name="connsiteX15" fmla="*/ 599013 w 2729603"/>
                              <a:gd name="connsiteY15" fmla="*/ 195102 h 319221"/>
                              <a:gd name="connsiteX16" fmla="*/ 1306244 w 2729603"/>
                              <a:gd name="connsiteY16" fmla="*/ 195101 h 319221"/>
                              <a:gd name="connsiteX17" fmla="*/ 1334819 w 2729603"/>
                              <a:gd name="connsiteY17" fmla="*/ 102233 h 319221"/>
                              <a:gd name="connsiteX18" fmla="*/ 1375301 w 2729603"/>
                              <a:gd name="connsiteY18" fmla="*/ 264158 h 319221"/>
                              <a:gd name="connsiteX19" fmla="*/ 1401494 w 2729603"/>
                              <a:gd name="connsiteY19" fmla="*/ 116520 h 319221"/>
                              <a:gd name="connsiteX20" fmla="*/ 1425307 w 2729603"/>
                              <a:gd name="connsiteY20" fmla="*/ 197483 h 319221"/>
                              <a:gd name="connsiteX21" fmla="*/ 1446739 w 2729603"/>
                              <a:gd name="connsiteY21" fmla="*/ 192720 h 319221"/>
                              <a:gd name="connsiteX22" fmla="*/ 2729603 w 2729603"/>
                              <a:gd name="connsiteY22" fmla="*/ 188320 h 319221"/>
                              <a:gd name="connsiteX0" fmla="*/ 0 w 2729603"/>
                              <a:gd name="connsiteY0" fmla="*/ 198517 h 319221"/>
                              <a:gd name="connsiteX1" fmla="*/ 115619 w 2729603"/>
                              <a:gd name="connsiteY1" fmla="*/ 195101 h 319221"/>
                              <a:gd name="connsiteX2" fmla="*/ 129907 w 2729603"/>
                              <a:gd name="connsiteY2" fmla="*/ 168908 h 319221"/>
                              <a:gd name="connsiteX3" fmla="*/ 141813 w 2729603"/>
                              <a:gd name="connsiteY3" fmla="*/ 214152 h 319221"/>
                              <a:gd name="connsiteX4" fmla="*/ 148957 w 2729603"/>
                              <a:gd name="connsiteY4" fmla="*/ 164145 h 319221"/>
                              <a:gd name="connsiteX5" fmla="*/ 163244 w 2729603"/>
                              <a:gd name="connsiteY5" fmla="*/ 221295 h 319221"/>
                              <a:gd name="connsiteX6" fmla="*/ 175151 w 2729603"/>
                              <a:gd name="connsiteY6" fmla="*/ 183195 h 319221"/>
                              <a:gd name="connsiteX7" fmla="*/ 370413 w 2729603"/>
                              <a:gd name="connsiteY7" fmla="*/ 187958 h 319221"/>
                              <a:gd name="connsiteX8" fmla="*/ 394226 w 2729603"/>
                              <a:gd name="connsiteY8" fmla="*/ 318927 h 319221"/>
                              <a:gd name="connsiteX9" fmla="*/ 432326 w 2729603"/>
                              <a:gd name="connsiteY9" fmla="*/ 2220 h 319221"/>
                              <a:gd name="connsiteX10" fmla="*/ 451376 w 2729603"/>
                              <a:gd name="connsiteY10" fmla="*/ 268920 h 319221"/>
                              <a:gd name="connsiteX11" fmla="*/ 477569 w 2729603"/>
                              <a:gd name="connsiteY11" fmla="*/ 35558 h 319221"/>
                              <a:gd name="connsiteX12" fmla="*/ 503763 w 2729603"/>
                              <a:gd name="connsiteY12" fmla="*/ 273683 h 319221"/>
                              <a:gd name="connsiteX13" fmla="*/ 525194 w 2729603"/>
                              <a:gd name="connsiteY13" fmla="*/ 118902 h 319221"/>
                              <a:gd name="connsiteX14" fmla="*/ 560913 w 2729603"/>
                              <a:gd name="connsiteY14" fmla="*/ 195102 h 319221"/>
                              <a:gd name="connsiteX15" fmla="*/ 599013 w 2729603"/>
                              <a:gd name="connsiteY15" fmla="*/ 195102 h 319221"/>
                              <a:gd name="connsiteX16" fmla="*/ 1306244 w 2729603"/>
                              <a:gd name="connsiteY16" fmla="*/ 195101 h 319221"/>
                              <a:gd name="connsiteX17" fmla="*/ 1334819 w 2729603"/>
                              <a:gd name="connsiteY17" fmla="*/ 102233 h 319221"/>
                              <a:gd name="connsiteX18" fmla="*/ 1337201 w 2729603"/>
                              <a:gd name="connsiteY18" fmla="*/ 247489 h 319221"/>
                              <a:gd name="connsiteX19" fmla="*/ 1375301 w 2729603"/>
                              <a:gd name="connsiteY19" fmla="*/ 264158 h 319221"/>
                              <a:gd name="connsiteX20" fmla="*/ 1401494 w 2729603"/>
                              <a:gd name="connsiteY20" fmla="*/ 116520 h 319221"/>
                              <a:gd name="connsiteX21" fmla="*/ 1425307 w 2729603"/>
                              <a:gd name="connsiteY21" fmla="*/ 197483 h 319221"/>
                              <a:gd name="connsiteX22" fmla="*/ 1446739 w 2729603"/>
                              <a:gd name="connsiteY22" fmla="*/ 192720 h 319221"/>
                              <a:gd name="connsiteX23" fmla="*/ 2729603 w 2729603"/>
                              <a:gd name="connsiteY23" fmla="*/ 188320 h 319221"/>
                              <a:gd name="connsiteX0" fmla="*/ 0 w 2729603"/>
                              <a:gd name="connsiteY0" fmla="*/ 198517 h 319221"/>
                              <a:gd name="connsiteX1" fmla="*/ 115619 w 2729603"/>
                              <a:gd name="connsiteY1" fmla="*/ 195101 h 319221"/>
                              <a:gd name="connsiteX2" fmla="*/ 129907 w 2729603"/>
                              <a:gd name="connsiteY2" fmla="*/ 168908 h 319221"/>
                              <a:gd name="connsiteX3" fmla="*/ 141813 w 2729603"/>
                              <a:gd name="connsiteY3" fmla="*/ 214152 h 319221"/>
                              <a:gd name="connsiteX4" fmla="*/ 148957 w 2729603"/>
                              <a:gd name="connsiteY4" fmla="*/ 164145 h 319221"/>
                              <a:gd name="connsiteX5" fmla="*/ 163244 w 2729603"/>
                              <a:gd name="connsiteY5" fmla="*/ 221295 h 319221"/>
                              <a:gd name="connsiteX6" fmla="*/ 175151 w 2729603"/>
                              <a:gd name="connsiteY6" fmla="*/ 183195 h 319221"/>
                              <a:gd name="connsiteX7" fmla="*/ 370413 w 2729603"/>
                              <a:gd name="connsiteY7" fmla="*/ 187958 h 319221"/>
                              <a:gd name="connsiteX8" fmla="*/ 394226 w 2729603"/>
                              <a:gd name="connsiteY8" fmla="*/ 318927 h 319221"/>
                              <a:gd name="connsiteX9" fmla="*/ 432326 w 2729603"/>
                              <a:gd name="connsiteY9" fmla="*/ 2220 h 319221"/>
                              <a:gd name="connsiteX10" fmla="*/ 451376 w 2729603"/>
                              <a:gd name="connsiteY10" fmla="*/ 268920 h 319221"/>
                              <a:gd name="connsiteX11" fmla="*/ 477569 w 2729603"/>
                              <a:gd name="connsiteY11" fmla="*/ 35558 h 319221"/>
                              <a:gd name="connsiteX12" fmla="*/ 503763 w 2729603"/>
                              <a:gd name="connsiteY12" fmla="*/ 273683 h 319221"/>
                              <a:gd name="connsiteX13" fmla="*/ 525194 w 2729603"/>
                              <a:gd name="connsiteY13" fmla="*/ 118902 h 319221"/>
                              <a:gd name="connsiteX14" fmla="*/ 560913 w 2729603"/>
                              <a:gd name="connsiteY14" fmla="*/ 195102 h 319221"/>
                              <a:gd name="connsiteX15" fmla="*/ 599013 w 2729603"/>
                              <a:gd name="connsiteY15" fmla="*/ 195102 h 319221"/>
                              <a:gd name="connsiteX16" fmla="*/ 1306244 w 2729603"/>
                              <a:gd name="connsiteY16" fmla="*/ 195101 h 319221"/>
                              <a:gd name="connsiteX17" fmla="*/ 1334819 w 2729603"/>
                              <a:gd name="connsiteY17" fmla="*/ 102233 h 319221"/>
                              <a:gd name="connsiteX18" fmla="*/ 1337201 w 2729603"/>
                              <a:gd name="connsiteY18" fmla="*/ 247489 h 319221"/>
                              <a:gd name="connsiteX19" fmla="*/ 1396732 w 2729603"/>
                              <a:gd name="connsiteY19" fmla="*/ 266539 h 319221"/>
                              <a:gd name="connsiteX20" fmla="*/ 1401494 w 2729603"/>
                              <a:gd name="connsiteY20" fmla="*/ 116520 h 319221"/>
                              <a:gd name="connsiteX21" fmla="*/ 1425307 w 2729603"/>
                              <a:gd name="connsiteY21" fmla="*/ 197483 h 319221"/>
                              <a:gd name="connsiteX22" fmla="*/ 1446739 w 2729603"/>
                              <a:gd name="connsiteY22" fmla="*/ 192720 h 319221"/>
                              <a:gd name="connsiteX23" fmla="*/ 2729603 w 2729603"/>
                              <a:gd name="connsiteY23" fmla="*/ 188320 h 319221"/>
                              <a:gd name="connsiteX0" fmla="*/ 0 w 2729603"/>
                              <a:gd name="connsiteY0" fmla="*/ 198517 h 319221"/>
                              <a:gd name="connsiteX1" fmla="*/ 115619 w 2729603"/>
                              <a:gd name="connsiteY1" fmla="*/ 195101 h 319221"/>
                              <a:gd name="connsiteX2" fmla="*/ 129907 w 2729603"/>
                              <a:gd name="connsiteY2" fmla="*/ 168908 h 319221"/>
                              <a:gd name="connsiteX3" fmla="*/ 141813 w 2729603"/>
                              <a:gd name="connsiteY3" fmla="*/ 214152 h 319221"/>
                              <a:gd name="connsiteX4" fmla="*/ 148957 w 2729603"/>
                              <a:gd name="connsiteY4" fmla="*/ 164145 h 319221"/>
                              <a:gd name="connsiteX5" fmla="*/ 163244 w 2729603"/>
                              <a:gd name="connsiteY5" fmla="*/ 221295 h 319221"/>
                              <a:gd name="connsiteX6" fmla="*/ 175151 w 2729603"/>
                              <a:gd name="connsiteY6" fmla="*/ 183195 h 319221"/>
                              <a:gd name="connsiteX7" fmla="*/ 370413 w 2729603"/>
                              <a:gd name="connsiteY7" fmla="*/ 187958 h 319221"/>
                              <a:gd name="connsiteX8" fmla="*/ 394226 w 2729603"/>
                              <a:gd name="connsiteY8" fmla="*/ 318927 h 319221"/>
                              <a:gd name="connsiteX9" fmla="*/ 432326 w 2729603"/>
                              <a:gd name="connsiteY9" fmla="*/ 2220 h 319221"/>
                              <a:gd name="connsiteX10" fmla="*/ 451376 w 2729603"/>
                              <a:gd name="connsiteY10" fmla="*/ 268920 h 319221"/>
                              <a:gd name="connsiteX11" fmla="*/ 477569 w 2729603"/>
                              <a:gd name="connsiteY11" fmla="*/ 35558 h 319221"/>
                              <a:gd name="connsiteX12" fmla="*/ 503763 w 2729603"/>
                              <a:gd name="connsiteY12" fmla="*/ 273683 h 319221"/>
                              <a:gd name="connsiteX13" fmla="*/ 525194 w 2729603"/>
                              <a:gd name="connsiteY13" fmla="*/ 118902 h 319221"/>
                              <a:gd name="connsiteX14" fmla="*/ 560913 w 2729603"/>
                              <a:gd name="connsiteY14" fmla="*/ 195102 h 319221"/>
                              <a:gd name="connsiteX15" fmla="*/ 599013 w 2729603"/>
                              <a:gd name="connsiteY15" fmla="*/ 195102 h 319221"/>
                              <a:gd name="connsiteX16" fmla="*/ 1306244 w 2729603"/>
                              <a:gd name="connsiteY16" fmla="*/ 195101 h 319221"/>
                              <a:gd name="connsiteX17" fmla="*/ 1334819 w 2729603"/>
                              <a:gd name="connsiteY17" fmla="*/ 102233 h 319221"/>
                              <a:gd name="connsiteX18" fmla="*/ 1337201 w 2729603"/>
                              <a:gd name="connsiteY18" fmla="*/ 247489 h 319221"/>
                              <a:gd name="connsiteX19" fmla="*/ 1375301 w 2729603"/>
                              <a:gd name="connsiteY19" fmla="*/ 71277 h 319221"/>
                              <a:gd name="connsiteX20" fmla="*/ 1396732 w 2729603"/>
                              <a:gd name="connsiteY20" fmla="*/ 266539 h 319221"/>
                              <a:gd name="connsiteX21" fmla="*/ 1401494 w 2729603"/>
                              <a:gd name="connsiteY21" fmla="*/ 116520 h 319221"/>
                              <a:gd name="connsiteX22" fmla="*/ 1425307 w 2729603"/>
                              <a:gd name="connsiteY22" fmla="*/ 197483 h 319221"/>
                              <a:gd name="connsiteX23" fmla="*/ 1446739 w 2729603"/>
                              <a:gd name="connsiteY23" fmla="*/ 192720 h 319221"/>
                              <a:gd name="connsiteX24" fmla="*/ 2729603 w 2729603"/>
                              <a:gd name="connsiteY24" fmla="*/ 188320 h 319221"/>
                              <a:gd name="connsiteX0" fmla="*/ 0 w 2729603"/>
                              <a:gd name="connsiteY0" fmla="*/ 198517 h 319221"/>
                              <a:gd name="connsiteX1" fmla="*/ 115619 w 2729603"/>
                              <a:gd name="connsiteY1" fmla="*/ 195101 h 319221"/>
                              <a:gd name="connsiteX2" fmla="*/ 129907 w 2729603"/>
                              <a:gd name="connsiteY2" fmla="*/ 168908 h 319221"/>
                              <a:gd name="connsiteX3" fmla="*/ 141813 w 2729603"/>
                              <a:gd name="connsiteY3" fmla="*/ 214152 h 319221"/>
                              <a:gd name="connsiteX4" fmla="*/ 148957 w 2729603"/>
                              <a:gd name="connsiteY4" fmla="*/ 164145 h 319221"/>
                              <a:gd name="connsiteX5" fmla="*/ 163244 w 2729603"/>
                              <a:gd name="connsiteY5" fmla="*/ 221295 h 319221"/>
                              <a:gd name="connsiteX6" fmla="*/ 175151 w 2729603"/>
                              <a:gd name="connsiteY6" fmla="*/ 183195 h 319221"/>
                              <a:gd name="connsiteX7" fmla="*/ 370413 w 2729603"/>
                              <a:gd name="connsiteY7" fmla="*/ 187958 h 319221"/>
                              <a:gd name="connsiteX8" fmla="*/ 394226 w 2729603"/>
                              <a:gd name="connsiteY8" fmla="*/ 318927 h 319221"/>
                              <a:gd name="connsiteX9" fmla="*/ 432326 w 2729603"/>
                              <a:gd name="connsiteY9" fmla="*/ 2220 h 319221"/>
                              <a:gd name="connsiteX10" fmla="*/ 451376 w 2729603"/>
                              <a:gd name="connsiteY10" fmla="*/ 268920 h 319221"/>
                              <a:gd name="connsiteX11" fmla="*/ 477569 w 2729603"/>
                              <a:gd name="connsiteY11" fmla="*/ 35558 h 319221"/>
                              <a:gd name="connsiteX12" fmla="*/ 503763 w 2729603"/>
                              <a:gd name="connsiteY12" fmla="*/ 273683 h 319221"/>
                              <a:gd name="connsiteX13" fmla="*/ 525194 w 2729603"/>
                              <a:gd name="connsiteY13" fmla="*/ 118902 h 319221"/>
                              <a:gd name="connsiteX14" fmla="*/ 560913 w 2729603"/>
                              <a:gd name="connsiteY14" fmla="*/ 195102 h 319221"/>
                              <a:gd name="connsiteX15" fmla="*/ 599013 w 2729603"/>
                              <a:gd name="connsiteY15" fmla="*/ 195102 h 319221"/>
                              <a:gd name="connsiteX16" fmla="*/ 1306244 w 2729603"/>
                              <a:gd name="connsiteY16" fmla="*/ 195101 h 319221"/>
                              <a:gd name="connsiteX17" fmla="*/ 1334819 w 2729603"/>
                              <a:gd name="connsiteY17" fmla="*/ 102233 h 319221"/>
                              <a:gd name="connsiteX18" fmla="*/ 1337201 w 2729603"/>
                              <a:gd name="connsiteY18" fmla="*/ 247489 h 319221"/>
                              <a:gd name="connsiteX19" fmla="*/ 1365776 w 2729603"/>
                              <a:gd name="connsiteY19" fmla="*/ 68895 h 319221"/>
                              <a:gd name="connsiteX20" fmla="*/ 1396732 w 2729603"/>
                              <a:gd name="connsiteY20" fmla="*/ 266539 h 319221"/>
                              <a:gd name="connsiteX21" fmla="*/ 1401494 w 2729603"/>
                              <a:gd name="connsiteY21" fmla="*/ 116520 h 319221"/>
                              <a:gd name="connsiteX22" fmla="*/ 1425307 w 2729603"/>
                              <a:gd name="connsiteY22" fmla="*/ 197483 h 319221"/>
                              <a:gd name="connsiteX23" fmla="*/ 1446739 w 2729603"/>
                              <a:gd name="connsiteY23" fmla="*/ 192720 h 319221"/>
                              <a:gd name="connsiteX24" fmla="*/ 2729603 w 2729603"/>
                              <a:gd name="connsiteY24" fmla="*/ 188320 h 319221"/>
                              <a:gd name="connsiteX0" fmla="*/ 0 w 2729603"/>
                              <a:gd name="connsiteY0" fmla="*/ 198517 h 319221"/>
                              <a:gd name="connsiteX1" fmla="*/ 115619 w 2729603"/>
                              <a:gd name="connsiteY1" fmla="*/ 195101 h 319221"/>
                              <a:gd name="connsiteX2" fmla="*/ 129907 w 2729603"/>
                              <a:gd name="connsiteY2" fmla="*/ 168908 h 319221"/>
                              <a:gd name="connsiteX3" fmla="*/ 141813 w 2729603"/>
                              <a:gd name="connsiteY3" fmla="*/ 214152 h 319221"/>
                              <a:gd name="connsiteX4" fmla="*/ 148957 w 2729603"/>
                              <a:gd name="connsiteY4" fmla="*/ 164145 h 319221"/>
                              <a:gd name="connsiteX5" fmla="*/ 163244 w 2729603"/>
                              <a:gd name="connsiteY5" fmla="*/ 221295 h 319221"/>
                              <a:gd name="connsiteX6" fmla="*/ 175151 w 2729603"/>
                              <a:gd name="connsiteY6" fmla="*/ 183195 h 319221"/>
                              <a:gd name="connsiteX7" fmla="*/ 370413 w 2729603"/>
                              <a:gd name="connsiteY7" fmla="*/ 187958 h 319221"/>
                              <a:gd name="connsiteX8" fmla="*/ 394226 w 2729603"/>
                              <a:gd name="connsiteY8" fmla="*/ 318927 h 319221"/>
                              <a:gd name="connsiteX9" fmla="*/ 432326 w 2729603"/>
                              <a:gd name="connsiteY9" fmla="*/ 2220 h 319221"/>
                              <a:gd name="connsiteX10" fmla="*/ 451376 w 2729603"/>
                              <a:gd name="connsiteY10" fmla="*/ 268920 h 319221"/>
                              <a:gd name="connsiteX11" fmla="*/ 477569 w 2729603"/>
                              <a:gd name="connsiteY11" fmla="*/ 35558 h 319221"/>
                              <a:gd name="connsiteX12" fmla="*/ 503763 w 2729603"/>
                              <a:gd name="connsiteY12" fmla="*/ 273683 h 319221"/>
                              <a:gd name="connsiteX13" fmla="*/ 525194 w 2729603"/>
                              <a:gd name="connsiteY13" fmla="*/ 118902 h 319221"/>
                              <a:gd name="connsiteX14" fmla="*/ 560913 w 2729603"/>
                              <a:gd name="connsiteY14" fmla="*/ 195102 h 319221"/>
                              <a:gd name="connsiteX15" fmla="*/ 599013 w 2729603"/>
                              <a:gd name="connsiteY15" fmla="*/ 195102 h 319221"/>
                              <a:gd name="connsiteX16" fmla="*/ 1306244 w 2729603"/>
                              <a:gd name="connsiteY16" fmla="*/ 195101 h 319221"/>
                              <a:gd name="connsiteX17" fmla="*/ 1334819 w 2729603"/>
                              <a:gd name="connsiteY17" fmla="*/ 102233 h 319221"/>
                              <a:gd name="connsiteX18" fmla="*/ 1337201 w 2729603"/>
                              <a:gd name="connsiteY18" fmla="*/ 247489 h 319221"/>
                              <a:gd name="connsiteX19" fmla="*/ 1365776 w 2729603"/>
                              <a:gd name="connsiteY19" fmla="*/ 68895 h 319221"/>
                              <a:gd name="connsiteX20" fmla="*/ 1396732 w 2729603"/>
                              <a:gd name="connsiteY20" fmla="*/ 266539 h 319221"/>
                              <a:gd name="connsiteX21" fmla="*/ 1401494 w 2729603"/>
                              <a:gd name="connsiteY21" fmla="*/ 116520 h 319221"/>
                              <a:gd name="connsiteX22" fmla="*/ 1425307 w 2729603"/>
                              <a:gd name="connsiteY22" fmla="*/ 197483 h 319221"/>
                              <a:gd name="connsiteX23" fmla="*/ 1446739 w 2729603"/>
                              <a:gd name="connsiteY23" fmla="*/ 192720 h 319221"/>
                              <a:gd name="connsiteX24" fmla="*/ 1794401 w 2729603"/>
                              <a:gd name="connsiteY24" fmla="*/ 185577 h 319221"/>
                              <a:gd name="connsiteX25" fmla="*/ 2729603 w 2729603"/>
                              <a:gd name="connsiteY25" fmla="*/ 188320 h 319221"/>
                              <a:gd name="connsiteX0" fmla="*/ 0 w 2729603"/>
                              <a:gd name="connsiteY0" fmla="*/ 198517 h 319221"/>
                              <a:gd name="connsiteX1" fmla="*/ 115619 w 2729603"/>
                              <a:gd name="connsiteY1" fmla="*/ 195101 h 319221"/>
                              <a:gd name="connsiteX2" fmla="*/ 129907 w 2729603"/>
                              <a:gd name="connsiteY2" fmla="*/ 168908 h 319221"/>
                              <a:gd name="connsiteX3" fmla="*/ 141813 w 2729603"/>
                              <a:gd name="connsiteY3" fmla="*/ 214152 h 319221"/>
                              <a:gd name="connsiteX4" fmla="*/ 148957 w 2729603"/>
                              <a:gd name="connsiteY4" fmla="*/ 164145 h 319221"/>
                              <a:gd name="connsiteX5" fmla="*/ 163244 w 2729603"/>
                              <a:gd name="connsiteY5" fmla="*/ 221295 h 319221"/>
                              <a:gd name="connsiteX6" fmla="*/ 175151 w 2729603"/>
                              <a:gd name="connsiteY6" fmla="*/ 183195 h 319221"/>
                              <a:gd name="connsiteX7" fmla="*/ 370413 w 2729603"/>
                              <a:gd name="connsiteY7" fmla="*/ 187958 h 319221"/>
                              <a:gd name="connsiteX8" fmla="*/ 394226 w 2729603"/>
                              <a:gd name="connsiteY8" fmla="*/ 318927 h 319221"/>
                              <a:gd name="connsiteX9" fmla="*/ 432326 w 2729603"/>
                              <a:gd name="connsiteY9" fmla="*/ 2220 h 319221"/>
                              <a:gd name="connsiteX10" fmla="*/ 451376 w 2729603"/>
                              <a:gd name="connsiteY10" fmla="*/ 268920 h 319221"/>
                              <a:gd name="connsiteX11" fmla="*/ 477569 w 2729603"/>
                              <a:gd name="connsiteY11" fmla="*/ 35558 h 319221"/>
                              <a:gd name="connsiteX12" fmla="*/ 503763 w 2729603"/>
                              <a:gd name="connsiteY12" fmla="*/ 273683 h 319221"/>
                              <a:gd name="connsiteX13" fmla="*/ 525194 w 2729603"/>
                              <a:gd name="connsiteY13" fmla="*/ 118902 h 319221"/>
                              <a:gd name="connsiteX14" fmla="*/ 560913 w 2729603"/>
                              <a:gd name="connsiteY14" fmla="*/ 195102 h 319221"/>
                              <a:gd name="connsiteX15" fmla="*/ 599013 w 2729603"/>
                              <a:gd name="connsiteY15" fmla="*/ 195102 h 319221"/>
                              <a:gd name="connsiteX16" fmla="*/ 1306244 w 2729603"/>
                              <a:gd name="connsiteY16" fmla="*/ 195101 h 319221"/>
                              <a:gd name="connsiteX17" fmla="*/ 1334819 w 2729603"/>
                              <a:gd name="connsiteY17" fmla="*/ 102233 h 319221"/>
                              <a:gd name="connsiteX18" fmla="*/ 1337201 w 2729603"/>
                              <a:gd name="connsiteY18" fmla="*/ 247489 h 319221"/>
                              <a:gd name="connsiteX19" fmla="*/ 1365776 w 2729603"/>
                              <a:gd name="connsiteY19" fmla="*/ 68895 h 319221"/>
                              <a:gd name="connsiteX20" fmla="*/ 1396732 w 2729603"/>
                              <a:gd name="connsiteY20" fmla="*/ 266539 h 319221"/>
                              <a:gd name="connsiteX21" fmla="*/ 1401494 w 2729603"/>
                              <a:gd name="connsiteY21" fmla="*/ 116520 h 319221"/>
                              <a:gd name="connsiteX22" fmla="*/ 1425307 w 2729603"/>
                              <a:gd name="connsiteY22" fmla="*/ 197483 h 319221"/>
                              <a:gd name="connsiteX23" fmla="*/ 1446739 w 2729603"/>
                              <a:gd name="connsiteY23" fmla="*/ 192720 h 319221"/>
                              <a:gd name="connsiteX24" fmla="*/ 1794401 w 2729603"/>
                              <a:gd name="connsiteY24" fmla="*/ 185577 h 319221"/>
                              <a:gd name="connsiteX25" fmla="*/ 2729603 w 2729603"/>
                              <a:gd name="connsiteY25" fmla="*/ 188320 h 319221"/>
                              <a:gd name="connsiteX0" fmla="*/ 0 w 2729603"/>
                              <a:gd name="connsiteY0" fmla="*/ 198517 h 319221"/>
                              <a:gd name="connsiteX1" fmla="*/ 115619 w 2729603"/>
                              <a:gd name="connsiteY1" fmla="*/ 195101 h 319221"/>
                              <a:gd name="connsiteX2" fmla="*/ 129907 w 2729603"/>
                              <a:gd name="connsiteY2" fmla="*/ 168908 h 319221"/>
                              <a:gd name="connsiteX3" fmla="*/ 141813 w 2729603"/>
                              <a:gd name="connsiteY3" fmla="*/ 214152 h 319221"/>
                              <a:gd name="connsiteX4" fmla="*/ 148957 w 2729603"/>
                              <a:gd name="connsiteY4" fmla="*/ 164145 h 319221"/>
                              <a:gd name="connsiteX5" fmla="*/ 163244 w 2729603"/>
                              <a:gd name="connsiteY5" fmla="*/ 221295 h 319221"/>
                              <a:gd name="connsiteX6" fmla="*/ 175151 w 2729603"/>
                              <a:gd name="connsiteY6" fmla="*/ 183195 h 319221"/>
                              <a:gd name="connsiteX7" fmla="*/ 370413 w 2729603"/>
                              <a:gd name="connsiteY7" fmla="*/ 187958 h 319221"/>
                              <a:gd name="connsiteX8" fmla="*/ 394226 w 2729603"/>
                              <a:gd name="connsiteY8" fmla="*/ 318927 h 319221"/>
                              <a:gd name="connsiteX9" fmla="*/ 432326 w 2729603"/>
                              <a:gd name="connsiteY9" fmla="*/ 2220 h 319221"/>
                              <a:gd name="connsiteX10" fmla="*/ 451376 w 2729603"/>
                              <a:gd name="connsiteY10" fmla="*/ 268920 h 319221"/>
                              <a:gd name="connsiteX11" fmla="*/ 477569 w 2729603"/>
                              <a:gd name="connsiteY11" fmla="*/ 35558 h 319221"/>
                              <a:gd name="connsiteX12" fmla="*/ 503763 w 2729603"/>
                              <a:gd name="connsiteY12" fmla="*/ 273683 h 319221"/>
                              <a:gd name="connsiteX13" fmla="*/ 525194 w 2729603"/>
                              <a:gd name="connsiteY13" fmla="*/ 118902 h 319221"/>
                              <a:gd name="connsiteX14" fmla="*/ 560913 w 2729603"/>
                              <a:gd name="connsiteY14" fmla="*/ 195102 h 319221"/>
                              <a:gd name="connsiteX15" fmla="*/ 599013 w 2729603"/>
                              <a:gd name="connsiteY15" fmla="*/ 195102 h 319221"/>
                              <a:gd name="connsiteX16" fmla="*/ 1306244 w 2729603"/>
                              <a:gd name="connsiteY16" fmla="*/ 195101 h 319221"/>
                              <a:gd name="connsiteX17" fmla="*/ 1334819 w 2729603"/>
                              <a:gd name="connsiteY17" fmla="*/ 102233 h 319221"/>
                              <a:gd name="connsiteX18" fmla="*/ 1337201 w 2729603"/>
                              <a:gd name="connsiteY18" fmla="*/ 247489 h 319221"/>
                              <a:gd name="connsiteX19" fmla="*/ 1365776 w 2729603"/>
                              <a:gd name="connsiteY19" fmla="*/ 68895 h 319221"/>
                              <a:gd name="connsiteX20" fmla="*/ 1396732 w 2729603"/>
                              <a:gd name="connsiteY20" fmla="*/ 266539 h 319221"/>
                              <a:gd name="connsiteX21" fmla="*/ 1401494 w 2729603"/>
                              <a:gd name="connsiteY21" fmla="*/ 116520 h 319221"/>
                              <a:gd name="connsiteX22" fmla="*/ 1425307 w 2729603"/>
                              <a:gd name="connsiteY22" fmla="*/ 197483 h 319221"/>
                              <a:gd name="connsiteX23" fmla="*/ 1446739 w 2729603"/>
                              <a:gd name="connsiteY23" fmla="*/ 192720 h 319221"/>
                              <a:gd name="connsiteX24" fmla="*/ 1753919 w 2729603"/>
                              <a:gd name="connsiteY24" fmla="*/ 197483 h 319221"/>
                              <a:gd name="connsiteX25" fmla="*/ 1794401 w 2729603"/>
                              <a:gd name="connsiteY25" fmla="*/ 185577 h 319221"/>
                              <a:gd name="connsiteX26" fmla="*/ 2729603 w 2729603"/>
                              <a:gd name="connsiteY26" fmla="*/ 188320 h 319221"/>
                              <a:gd name="connsiteX0" fmla="*/ 0 w 2729603"/>
                              <a:gd name="connsiteY0" fmla="*/ 198517 h 319221"/>
                              <a:gd name="connsiteX1" fmla="*/ 115619 w 2729603"/>
                              <a:gd name="connsiteY1" fmla="*/ 195101 h 319221"/>
                              <a:gd name="connsiteX2" fmla="*/ 129907 w 2729603"/>
                              <a:gd name="connsiteY2" fmla="*/ 168908 h 319221"/>
                              <a:gd name="connsiteX3" fmla="*/ 141813 w 2729603"/>
                              <a:gd name="connsiteY3" fmla="*/ 214152 h 319221"/>
                              <a:gd name="connsiteX4" fmla="*/ 148957 w 2729603"/>
                              <a:gd name="connsiteY4" fmla="*/ 164145 h 319221"/>
                              <a:gd name="connsiteX5" fmla="*/ 163244 w 2729603"/>
                              <a:gd name="connsiteY5" fmla="*/ 221295 h 319221"/>
                              <a:gd name="connsiteX6" fmla="*/ 175151 w 2729603"/>
                              <a:gd name="connsiteY6" fmla="*/ 183195 h 319221"/>
                              <a:gd name="connsiteX7" fmla="*/ 370413 w 2729603"/>
                              <a:gd name="connsiteY7" fmla="*/ 187958 h 319221"/>
                              <a:gd name="connsiteX8" fmla="*/ 394226 w 2729603"/>
                              <a:gd name="connsiteY8" fmla="*/ 318927 h 319221"/>
                              <a:gd name="connsiteX9" fmla="*/ 432326 w 2729603"/>
                              <a:gd name="connsiteY9" fmla="*/ 2220 h 319221"/>
                              <a:gd name="connsiteX10" fmla="*/ 451376 w 2729603"/>
                              <a:gd name="connsiteY10" fmla="*/ 268920 h 319221"/>
                              <a:gd name="connsiteX11" fmla="*/ 477569 w 2729603"/>
                              <a:gd name="connsiteY11" fmla="*/ 35558 h 319221"/>
                              <a:gd name="connsiteX12" fmla="*/ 503763 w 2729603"/>
                              <a:gd name="connsiteY12" fmla="*/ 273683 h 319221"/>
                              <a:gd name="connsiteX13" fmla="*/ 525194 w 2729603"/>
                              <a:gd name="connsiteY13" fmla="*/ 118902 h 319221"/>
                              <a:gd name="connsiteX14" fmla="*/ 560913 w 2729603"/>
                              <a:gd name="connsiteY14" fmla="*/ 195102 h 319221"/>
                              <a:gd name="connsiteX15" fmla="*/ 599013 w 2729603"/>
                              <a:gd name="connsiteY15" fmla="*/ 195102 h 319221"/>
                              <a:gd name="connsiteX16" fmla="*/ 1306244 w 2729603"/>
                              <a:gd name="connsiteY16" fmla="*/ 195101 h 319221"/>
                              <a:gd name="connsiteX17" fmla="*/ 1334819 w 2729603"/>
                              <a:gd name="connsiteY17" fmla="*/ 102233 h 319221"/>
                              <a:gd name="connsiteX18" fmla="*/ 1337201 w 2729603"/>
                              <a:gd name="connsiteY18" fmla="*/ 247489 h 319221"/>
                              <a:gd name="connsiteX19" fmla="*/ 1365776 w 2729603"/>
                              <a:gd name="connsiteY19" fmla="*/ 68895 h 319221"/>
                              <a:gd name="connsiteX20" fmla="*/ 1396732 w 2729603"/>
                              <a:gd name="connsiteY20" fmla="*/ 266539 h 319221"/>
                              <a:gd name="connsiteX21" fmla="*/ 1401494 w 2729603"/>
                              <a:gd name="connsiteY21" fmla="*/ 116520 h 319221"/>
                              <a:gd name="connsiteX22" fmla="*/ 1425307 w 2729603"/>
                              <a:gd name="connsiteY22" fmla="*/ 197483 h 319221"/>
                              <a:gd name="connsiteX23" fmla="*/ 1446739 w 2729603"/>
                              <a:gd name="connsiteY23" fmla="*/ 192720 h 319221"/>
                              <a:gd name="connsiteX24" fmla="*/ 1753919 w 2729603"/>
                              <a:gd name="connsiteY24" fmla="*/ 197483 h 319221"/>
                              <a:gd name="connsiteX25" fmla="*/ 1794401 w 2729603"/>
                              <a:gd name="connsiteY25" fmla="*/ 185577 h 319221"/>
                              <a:gd name="connsiteX26" fmla="*/ 2729603 w 2729603"/>
                              <a:gd name="connsiteY26" fmla="*/ 188320 h 319221"/>
                              <a:gd name="connsiteX0" fmla="*/ 0 w 2729603"/>
                              <a:gd name="connsiteY0" fmla="*/ 198517 h 319221"/>
                              <a:gd name="connsiteX1" fmla="*/ 115619 w 2729603"/>
                              <a:gd name="connsiteY1" fmla="*/ 195101 h 319221"/>
                              <a:gd name="connsiteX2" fmla="*/ 129907 w 2729603"/>
                              <a:gd name="connsiteY2" fmla="*/ 168908 h 319221"/>
                              <a:gd name="connsiteX3" fmla="*/ 141813 w 2729603"/>
                              <a:gd name="connsiteY3" fmla="*/ 214152 h 319221"/>
                              <a:gd name="connsiteX4" fmla="*/ 148957 w 2729603"/>
                              <a:gd name="connsiteY4" fmla="*/ 164145 h 319221"/>
                              <a:gd name="connsiteX5" fmla="*/ 163244 w 2729603"/>
                              <a:gd name="connsiteY5" fmla="*/ 221295 h 319221"/>
                              <a:gd name="connsiteX6" fmla="*/ 175151 w 2729603"/>
                              <a:gd name="connsiteY6" fmla="*/ 183195 h 319221"/>
                              <a:gd name="connsiteX7" fmla="*/ 370413 w 2729603"/>
                              <a:gd name="connsiteY7" fmla="*/ 187958 h 319221"/>
                              <a:gd name="connsiteX8" fmla="*/ 394226 w 2729603"/>
                              <a:gd name="connsiteY8" fmla="*/ 318927 h 319221"/>
                              <a:gd name="connsiteX9" fmla="*/ 432326 w 2729603"/>
                              <a:gd name="connsiteY9" fmla="*/ 2220 h 319221"/>
                              <a:gd name="connsiteX10" fmla="*/ 451376 w 2729603"/>
                              <a:gd name="connsiteY10" fmla="*/ 268920 h 319221"/>
                              <a:gd name="connsiteX11" fmla="*/ 477569 w 2729603"/>
                              <a:gd name="connsiteY11" fmla="*/ 35558 h 319221"/>
                              <a:gd name="connsiteX12" fmla="*/ 503763 w 2729603"/>
                              <a:gd name="connsiteY12" fmla="*/ 273683 h 319221"/>
                              <a:gd name="connsiteX13" fmla="*/ 525194 w 2729603"/>
                              <a:gd name="connsiteY13" fmla="*/ 118902 h 319221"/>
                              <a:gd name="connsiteX14" fmla="*/ 560913 w 2729603"/>
                              <a:gd name="connsiteY14" fmla="*/ 195102 h 319221"/>
                              <a:gd name="connsiteX15" fmla="*/ 599013 w 2729603"/>
                              <a:gd name="connsiteY15" fmla="*/ 195102 h 319221"/>
                              <a:gd name="connsiteX16" fmla="*/ 1306244 w 2729603"/>
                              <a:gd name="connsiteY16" fmla="*/ 195101 h 319221"/>
                              <a:gd name="connsiteX17" fmla="*/ 1334819 w 2729603"/>
                              <a:gd name="connsiteY17" fmla="*/ 102233 h 319221"/>
                              <a:gd name="connsiteX18" fmla="*/ 1337201 w 2729603"/>
                              <a:gd name="connsiteY18" fmla="*/ 247489 h 319221"/>
                              <a:gd name="connsiteX19" fmla="*/ 1365776 w 2729603"/>
                              <a:gd name="connsiteY19" fmla="*/ 68895 h 319221"/>
                              <a:gd name="connsiteX20" fmla="*/ 1396732 w 2729603"/>
                              <a:gd name="connsiteY20" fmla="*/ 266539 h 319221"/>
                              <a:gd name="connsiteX21" fmla="*/ 1401494 w 2729603"/>
                              <a:gd name="connsiteY21" fmla="*/ 116520 h 319221"/>
                              <a:gd name="connsiteX22" fmla="*/ 1425307 w 2729603"/>
                              <a:gd name="connsiteY22" fmla="*/ 197483 h 319221"/>
                              <a:gd name="connsiteX23" fmla="*/ 1446739 w 2729603"/>
                              <a:gd name="connsiteY23" fmla="*/ 192720 h 319221"/>
                              <a:gd name="connsiteX24" fmla="*/ 1746775 w 2729603"/>
                              <a:gd name="connsiteY24" fmla="*/ 187958 h 319221"/>
                              <a:gd name="connsiteX25" fmla="*/ 1794401 w 2729603"/>
                              <a:gd name="connsiteY25" fmla="*/ 185577 h 319221"/>
                              <a:gd name="connsiteX26" fmla="*/ 2729603 w 2729603"/>
                              <a:gd name="connsiteY26" fmla="*/ 188320 h 319221"/>
                              <a:gd name="connsiteX0" fmla="*/ 0 w 2729603"/>
                              <a:gd name="connsiteY0" fmla="*/ 198517 h 319221"/>
                              <a:gd name="connsiteX1" fmla="*/ 115619 w 2729603"/>
                              <a:gd name="connsiteY1" fmla="*/ 195101 h 319221"/>
                              <a:gd name="connsiteX2" fmla="*/ 129907 w 2729603"/>
                              <a:gd name="connsiteY2" fmla="*/ 168908 h 319221"/>
                              <a:gd name="connsiteX3" fmla="*/ 141813 w 2729603"/>
                              <a:gd name="connsiteY3" fmla="*/ 214152 h 319221"/>
                              <a:gd name="connsiteX4" fmla="*/ 148957 w 2729603"/>
                              <a:gd name="connsiteY4" fmla="*/ 164145 h 319221"/>
                              <a:gd name="connsiteX5" fmla="*/ 163244 w 2729603"/>
                              <a:gd name="connsiteY5" fmla="*/ 221295 h 319221"/>
                              <a:gd name="connsiteX6" fmla="*/ 175151 w 2729603"/>
                              <a:gd name="connsiteY6" fmla="*/ 183195 h 319221"/>
                              <a:gd name="connsiteX7" fmla="*/ 370413 w 2729603"/>
                              <a:gd name="connsiteY7" fmla="*/ 187958 h 319221"/>
                              <a:gd name="connsiteX8" fmla="*/ 394226 w 2729603"/>
                              <a:gd name="connsiteY8" fmla="*/ 318927 h 319221"/>
                              <a:gd name="connsiteX9" fmla="*/ 432326 w 2729603"/>
                              <a:gd name="connsiteY9" fmla="*/ 2220 h 319221"/>
                              <a:gd name="connsiteX10" fmla="*/ 451376 w 2729603"/>
                              <a:gd name="connsiteY10" fmla="*/ 268920 h 319221"/>
                              <a:gd name="connsiteX11" fmla="*/ 477569 w 2729603"/>
                              <a:gd name="connsiteY11" fmla="*/ 35558 h 319221"/>
                              <a:gd name="connsiteX12" fmla="*/ 503763 w 2729603"/>
                              <a:gd name="connsiteY12" fmla="*/ 273683 h 319221"/>
                              <a:gd name="connsiteX13" fmla="*/ 525194 w 2729603"/>
                              <a:gd name="connsiteY13" fmla="*/ 118902 h 319221"/>
                              <a:gd name="connsiteX14" fmla="*/ 560913 w 2729603"/>
                              <a:gd name="connsiteY14" fmla="*/ 195102 h 319221"/>
                              <a:gd name="connsiteX15" fmla="*/ 599013 w 2729603"/>
                              <a:gd name="connsiteY15" fmla="*/ 195102 h 319221"/>
                              <a:gd name="connsiteX16" fmla="*/ 1306244 w 2729603"/>
                              <a:gd name="connsiteY16" fmla="*/ 195101 h 319221"/>
                              <a:gd name="connsiteX17" fmla="*/ 1334819 w 2729603"/>
                              <a:gd name="connsiteY17" fmla="*/ 102233 h 319221"/>
                              <a:gd name="connsiteX18" fmla="*/ 1337201 w 2729603"/>
                              <a:gd name="connsiteY18" fmla="*/ 247489 h 319221"/>
                              <a:gd name="connsiteX19" fmla="*/ 1365776 w 2729603"/>
                              <a:gd name="connsiteY19" fmla="*/ 68895 h 319221"/>
                              <a:gd name="connsiteX20" fmla="*/ 1396732 w 2729603"/>
                              <a:gd name="connsiteY20" fmla="*/ 266539 h 319221"/>
                              <a:gd name="connsiteX21" fmla="*/ 1401494 w 2729603"/>
                              <a:gd name="connsiteY21" fmla="*/ 116520 h 319221"/>
                              <a:gd name="connsiteX22" fmla="*/ 1425307 w 2729603"/>
                              <a:gd name="connsiteY22" fmla="*/ 197483 h 319221"/>
                              <a:gd name="connsiteX23" fmla="*/ 1446739 w 2729603"/>
                              <a:gd name="connsiteY23" fmla="*/ 192720 h 319221"/>
                              <a:gd name="connsiteX24" fmla="*/ 1746775 w 2729603"/>
                              <a:gd name="connsiteY24" fmla="*/ 187958 h 319221"/>
                              <a:gd name="connsiteX25" fmla="*/ 1780114 w 2729603"/>
                              <a:gd name="connsiteY25" fmla="*/ 183196 h 319221"/>
                              <a:gd name="connsiteX26" fmla="*/ 2729603 w 2729603"/>
                              <a:gd name="connsiteY26" fmla="*/ 188320 h 319221"/>
                              <a:gd name="connsiteX0" fmla="*/ 0 w 2729603"/>
                              <a:gd name="connsiteY0" fmla="*/ 198517 h 319221"/>
                              <a:gd name="connsiteX1" fmla="*/ 115619 w 2729603"/>
                              <a:gd name="connsiteY1" fmla="*/ 195101 h 319221"/>
                              <a:gd name="connsiteX2" fmla="*/ 129907 w 2729603"/>
                              <a:gd name="connsiteY2" fmla="*/ 168908 h 319221"/>
                              <a:gd name="connsiteX3" fmla="*/ 141813 w 2729603"/>
                              <a:gd name="connsiteY3" fmla="*/ 214152 h 319221"/>
                              <a:gd name="connsiteX4" fmla="*/ 148957 w 2729603"/>
                              <a:gd name="connsiteY4" fmla="*/ 164145 h 319221"/>
                              <a:gd name="connsiteX5" fmla="*/ 163244 w 2729603"/>
                              <a:gd name="connsiteY5" fmla="*/ 221295 h 319221"/>
                              <a:gd name="connsiteX6" fmla="*/ 175151 w 2729603"/>
                              <a:gd name="connsiteY6" fmla="*/ 183195 h 319221"/>
                              <a:gd name="connsiteX7" fmla="*/ 370413 w 2729603"/>
                              <a:gd name="connsiteY7" fmla="*/ 187958 h 319221"/>
                              <a:gd name="connsiteX8" fmla="*/ 394226 w 2729603"/>
                              <a:gd name="connsiteY8" fmla="*/ 318927 h 319221"/>
                              <a:gd name="connsiteX9" fmla="*/ 432326 w 2729603"/>
                              <a:gd name="connsiteY9" fmla="*/ 2220 h 319221"/>
                              <a:gd name="connsiteX10" fmla="*/ 451376 w 2729603"/>
                              <a:gd name="connsiteY10" fmla="*/ 268920 h 319221"/>
                              <a:gd name="connsiteX11" fmla="*/ 477569 w 2729603"/>
                              <a:gd name="connsiteY11" fmla="*/ 35558 h 319221"/>
                              <a:gd name="connsiteX12" fmla="*/ 503763 w 2729603"/>
                              <a:gd name="connsiteY12" fmla="*/ 273683 h 319221"/>
                              <a:gd name="connsiteX13" fmla="*/ 525194 w 2729603"/>
                              <a:gd name="connsiteY13" fmla="*/ 118902 h 319221"/>
                              <a:gd name="connsiteX14" fmla="*/ 560913 w 2729603"/>
                              <a:gd name="connsiteY14" fmla="*/ 195102 h 319221"/>
                              <a:gd name="connsiteX15" fmla="*/ 599013 w 2729603"/>
                              <a:gd name="connsiteY15" fmla="*/ 195102 h 319221"/>
                              <a:gd name="connsiteX16" fmla="*/ 1306244 w 2729603"/>
                              <a:gd name="connsiteY16" fmla="*/ 195101 h 319221"/>
                              <a:gd name="connsiteX17" fmla="*/ 1334819 w 2729603"/>
                              <a:gd name="connsiteY17" fmla="*/ 102233 h 319221"/>
                              <a:gd name="connsiteX18" fmla="*/ 1337201 w 2729603"/>
                              <a:gd name="connsiteY18" fmla="*/ 247489 h 319221"/>
                              <a:gd name="connsiteX19" fmla="*/ 1365776 w 2729603"/>
                              <a:gd name="connsiteY19" fmla="*/ 68895 h 319221"/>
                              <a:gd name="connsiteX20" fmla="*/ 1396732 w 2729603"/>
                              <a:gd name="connsiteY20" fmla="*/ 266539 h 319221"/>
                              <a:gd name="connsiteX21" fmla="*/ 1401494 w 2729603"/>
                              <a:gd name="connsiteY21" fmla="*/ 116520 h 319221"/>
                              <a:gd name="connsiteX22" fmla="*/ 1425307 w 2729603"/>
                              <a:gd name="connsiteY22" fmla="*/ 197483 h 319221"/>
                              <a:gd name="connsiteX23" fmla="*/ 1446739 w 2729603"/>
                              <a:gd name="connsiteY23" fmla="*/ 192720 h 319221"/>
                              <a:gd name="connsiteX24" fmla="*/ 1746775 w 2729603"/>
                              <a:gd name="connsiteY24" fmla="*/ 187958 h 319221"/>
                              <a:gd name="connsiteX25" fmla="*/ 1780114 w 2729603"/>
                              <a:gd name="connsiteY25" fmla="*/ 183196 h 319221"/>
                              <a:gd name="connsiteX26" fmla="*/ 2729603 w 2729603"/>
                              <a:gd name="connsiteY26" fmla="*/ 188320 h 319221"/>
                              <a:gd name="connsiteX0" fmla="*/ 0 w 2729603"/>
                              <a:gd name="connsiteY0" fmla="*/ 198517 h 319221"/>
                              <a:gd name="connsiteX1" fmla="*/ 115619 w 2729603"/>
                              <a:gd name="connsiteY1" fmla="*/ 195101 h 319221"/>
                              <a:gd name="connsiteX2" fmla="*/ 129907 w 2729603"/>
                              <a:gd name="connsiteY2" fmla="*/ 168908 h 319221"/>
                              <a:gd name="connsiteX3" fmla="*/ 141813 w 2729603"/>
                              <a:gd name="connsiteY3" fmla="*/ 214152 h 319221"/>
                              <a:gd name="connsiteX4" fmla="*/ 148957 w 2729603"/>
                              <a:gd name="connsiteY4" fmla="*/ 164145 h 319221"/>
                              <a:gd name="connsiteX5" fmla="*/ 163244 w 2729603"/>
                              <a:gd name="connsiteY5" fmla="*/ 221295 h 319221"/>
                              <a:gd name="connsiteX6" fmla="*/ 175151 w 2729603"/>
                              <a:gd name="connsiteY6" fmla="*/ 183195 h 319221"/>
                              <a:gd name="connsiteX7" fmla="*/ 370413 w 2729603"/>
                              <a:gd name="connsiteY7" fmla="*/ 187958 h 319221"/>
                              <a:gd name="connsiteX8" fmla="*/ 394226 w 2729603"/>
                              <a:gd name="connsiteY8" fmla="*/ 318927 h 319221"/>
                              <a:gd name="connsiteX9" fmla="*/ 432326 w 2729603"/>
                              <a:gd name="connsiteY9" fmla="*/ 2220 h 319221"/>
                              <a:gd name="connsiteX10" fmla="*/ 451376 w 2729603"/>
                              <a:gd name="connsiteY10" fmla="*/ 268920 h 319221"/>
                              <a:gd name="connsiteX11" fmla="*/ 477569 w 2729603"/>
                              <a:gd name="connsiteY11" fmla="*/ 35558 h 319221"/>
                              <a:gd name="connsiteX12" fmla="*/ 503763 w 2729603"/>
                              <a:gd name="connsiteY12" fmla="*/ 273683 h 319221"/>
                              <a:gd name="connsiteX13" fmla="*/ 525194 w 2729603"/>
                              <a:gd name="connsiteY13" fmla="*/ 118902 h 319221"/>
                              <a:gd name="connsiteX14" fmla="*/ 560913 w 2729603"/>
                              <a:gd name="connsiteY14" fmla="*/ 195102 h 319221"/>
                              <a:gd name="connsiteX15" fmla="*/ 599013 w 2729603"/>
                              <a:gd name="connsiteY15" fmla="*/ 195102 h 319221"/>
                              <a:gd name="connsiteX16" fmla="*/ 1306244 w 2729603"/>
                              <a:gd name="connsiteY16" fmla="*/ 195101 h 319221"/>
                              <a:gd name="connsiteX17" fmla="*/ 1334819 w 2729603"/>
                              <a:gd name="connsiteY17" fmla="*/ 102233 h 319221"/>
                              <a:gd name="connsiteX18" fmla="*/ 1337201 w 2729603"/>
                              <a:gd name="connsiteY18" fmla="*/ 247489 h 319221"/>
                              <a:gd name="connsiteX19" fmla="*/ 1365776 w 2729603"/>
                              <a:gd name="connsiteY19" fmla="*/ 68895 h 319221"/>
                              <a:gd name="connsiteX20" fmla="*/ 1396732 w 2729603"/>
                              <a:gd name="connsiteY20" fmla="*/ 266539 h 319221"/>
                              <a:gd name="connsiteX21" fmla="*/ 1401494 w 2729603"/>
                              <a:gd name="connsiteY21" fmla="*/ 116520 h 319221"/>
                              <a:gd name="connsiteX22" fmla="*/ 1425307 w 2729603"/>
                              <a:gd name="connsiteY22" fmla="*/ 197483 h 319221"/>
                              <a:gd name="connsiteX23" fmla="*/ 1446739 w 2729603"/>
                              <a:gd name="connsiteY23" fmla="*/ 192720 h 319221"/>
                              <a:gd name="connsiteX24" fmla="*/ 1587232 w 2729603"/>
                              <a:gd name="connsiteY24" fmla="*/ 195102 h 319221"/>
                              <a:gd name="connsiteX25" fmla="*/ 1746775 w 2729603"/>
                              <a:gd name="connsiteY25" fmla="*/ 187958 h 319221"/>
                              <a:gd name="connsiteX26" fmla="*/ 1780114 w 2729603"/>
                              <a:gd name="connsiteY26" fmla="*/ 183196 h 319221"/>
                              <a:gd name="connsiteX27" fmla="*/ 2729603 w 2729603"/>
                              <a:gd name="connsiteY27" fmla="*/ 188320 h 319221"/>
                              <a:gd name="connsiteX0" fmla="*/ 0 w 2729603"/>
                              <a:gd name="connsiteY0" fmla="*/ 198517 h 319221"/>
                              <a:gd name="connsiteX1" fmla="*/ 115619 w 2729603"/>
                              <a:gd name="connsiteY1" fmla="*/ 195101 h 319221"/>
                              <a:gd name="connsiteX2" fmla="*/ 129907 w 2729603"/>
                              <a:gd name="connsiteY2" fmla="*/ 168908 h 319221"/>
                              <a:gd name="connsiteX3" fmla="*/ 141813 w 2729603"/>
                              <a:gd name="connsiteY3" fmla="*/ 214152 h 319221"/>
                              <a:gd name="connsiteX4" fmla="*/ 148957 w 2729603"/>
                              <a:gd name="connsiteY4" fmla="*/ 164145 h 319221"/>
                              <a:gd name="connsiteX5" fmla="*/ 163244 w 2729603"/>
                              <a:gd name="connsiteY5" fmla="*/ 221295 h 319221"/>
                              <a:gd name="connsiteX6" fmla="*/ 175151 w 2729603"/>
                              <a:gd name="connsiteY6" fmla="*/ 183195 h 319221"/>
                              <a:gd name="connsiteX7" fmla="*/ 370413 w 2729603"/>
                              <a:gd name="connsiteY7" fmla="*/ 187958 h 319221"/>
                              <a:gd name="connsiteX8" fmla="*/ 394226 w 2729603"/>
                              <a:gd name="connsiteY8" fmla="*/ 318927 h 319221"/>
                              <a:gd name="connsiteX9" fmla="*/ 432326 w 2729603"/>
                              <a:gd name="connsiteY9" fmla="*/ 2220 h 319221"/>
                              <a:gd name="connsiteX10" fmla="*/ 451376 w 2729603"/>
                              <a:gd name="connsiteY10" fmla="*/ 268920 h 319221"/>
                              <a:gd name="connsiteX11" fmla="*/ 477569 w 2729603"/>
                              <a:gd name="connsiteY11" fmla="*/ 35558 h 319221"/>
                              <a:gd name="connsiteX12" fmla="*/ 503763 w 2729603"/>
                              <a:gd name="connsiteY12" fmla="*/ 273683 h 319221"/>
                              <a:gd name="connsiteX13" fmla="*/ 525194 w 2729603"/>
                              <a:gd name="connsiteY13" fmla="*/ 118902 h 319221"/>
                              <a:gd name="connsiteX14" fmla="*/ 560913 w 2729603"/>
                              <a:gd name="connsiteY14" fmla="*/ 195102 h 319221"/>
                              <a:gd name="connsiteX15" fmla="*/ 599013 w 2729603"/>
                              <a:gd name="connsiteY15" fmla="*/ 195102 h 319221"/>
                              <a:gd name="connsiteX16" fmla="*/ 1306244 w 2729603"/>
                              <a:gd name="connsiteY16" fmla="*/ 195101 h 319221"/>
                              <a:gd name="connsiteX17" fmla="*/ 1334819 w 2729603"/>
                              <a:gd name="connsiteY17" fmla="*/ 102233 h 319221"/>
                              <a:gd name="connsiteX18" fmla="*/ 1337201 w 2729603"/>
                              <a:gd name="connsiteY18" fmla="*/ 247489 h 319221"/>
                              <a:gd name="connsiteX19" fmla="*/ 1365776 w 2729603"/>
                              <a:gd name="connsiteY19" fmla="*/ 68895 h 319221"/>
                              <a:gd name="connsiteX20" fmla="*/ 1396732 w 2729603"/>
                              <a:gd name="connsiteY20" fmla="*/ 266539 h 319221"/>
                              <a:gd name="connsiteX21" fmla="*/ 1401494 w 2729603"/>
                              <a:gd name="connsiteY21" fmla="*/ 116520 h 319221"/>
                              <a:gd name="connsiteX22" fmla="*/ 1425307 w 2729603"/>
                              <a:gd name="connsiteY22" fmla="*/ 197483 h 319221"/>
                              <a:gd name="connsiteX23" fmla="*/ 1446739 w 2729603"/>
                              <a:gd name="connsiteY23" fmla="*/ 192720 h 319221"/>
                              <a:gd name="connsiteX24" fmla="*/ 1587232 w 2729603"/>
                              <a:gd name="connsiteY24" fmla="*/ 195102 h 319221"/>
                              <a:gd name="connsiteX25" fmla="*/ 1746775 w 2729603"/>
                              <a:gd name="connsiteY25" fmla="*/ 187958 h 319221"/>
                              <a:gd name="connsiteX26" fmla="*/ 1780114 w 2729603"/>
                              <a:gd name="connsiteY26" fmla="*/ 183196 h 319221"/>
                              <a:gd name="connsiteX27" fmla="*/ 2729603 w 2729603"/>
                              <a:gd name="connsiteY27" fmla="*/ 188320 h 319221"/>
                              <a:gd name="connsiteX0" fmla="*/ 0 w 2729603"/>
                              <a:gd name="connsiteY0" fmla="*/ 198517 h 319221"/>
                              <a:gd name="connsiteX1" fmla="*/ 115619 w 2729603"/>
                              <a:gd name="connsiteY1" fmla="*/ 195101 h 319221"/>
                              <a:gd name="connsiteX2" fmla="*/ 129907 w 2729603"/>
                              <a:gd name="connsiteY2" fmla="*/ 168908 h 319221"/>
                              <a:gd name="connsiteX3" fmla="*/ 141813 w 2729603"/>
                              <a:gd name="connsiteY3" fmla="*/ 214152 h 319221"/>
                              <a:gd name="connsiteX4" fmla="*/ 148957 w 2729603"/>
                              <a:gd name="connsiteY4" fmla="*/ 164145 h 319221"/>
                              <a:gd name="connsiteX5" fmla="*/ 163244 w 2729603"/>
                              <a:gd name="connsiteY5" fmla="*/ 221295 h 319221"/>
                              <a:gd name="connsiteX6" fmla="*/ 175151 w 2729603"/>
                              <a:gd name="connsiteY6" fmla="*/ 183195 h 319221"/>
                              <a:gd name="connsiteX7" fmla="*/ 370413 w 2729603"/>
                              <a:gd name="connsiteY7" fmla="*/ 187958 h 319221"/>
                              <a:gd name="connsiteX8" fmla="*/ 394226 w 2729603"/>
                              <a:gd name="connsiteY8" fmla="*/ 318927 h 319221"/>
                              <a:gd name="connsiteX9" fmla="*/ 432326 w 2729603"/>
                              <a:gd name="connsiteY9" fmla="*/ 2220 h 319221"/>
                              <a:gd name="connsiteX10" fmla="*/ 451376 w 2729603"/>
                              <a:gd name="connsiteY10" fmla="*/ 268920 h 319221"/>
                              <a:gd name="connsiteX11" fmla="*/ 477569 w 2729603"/>
                              <a:gd name="connsiteY11" fmla="*/ 35558 h 319221"/>
                              <a:gd name="connsiteX12" fmla="*/ 503763 w 2729603"/>
                              <a:gd name="connsiteY12" fmla="*/ 273683 h 319221"/>
                              <a:gd name="connsiteX13" fmla="*/ 525194 w 2729603"/>
                              <a:gd name="connsiteY13" fmla="*/ 118902 h 319221"/>
                              <a:gd name="connsiteX14" fmla="*/ 560913 w 2729603"/>
                              <a:gd name="connsiteY14" fmla="*/ 195102 h 319221"/>
                              <a:gd name="connsiteX15" fmla="*/ 599013 w 2729603"/>
                              <a:gd name="connsiteY15" fmla="*/ 195102 h 319221"/>
                              <a:gd name="connsiteX16" fmla="*/ 1306244 w 2729603"/>
                              <a:gd name="connsiteY16" fmla="*/ 195101 h 319221"/>
                              <a:gd name="connsiteX17" fmla="*/ 1334819 w 2729603"/>
                              <a:gd name="connsiteY17" fmla="*/ 102233 h 319221"/>
                              <a:gd name="connsiteX18" fmla="*/ 1337201 w 2729603"/>
                              <a:gd name="connsiteY18" fmla="*/ 247489 h 319221"/>
                              <a:gd name="connsiteX19" fmla="*/ 1365776 w 2729603"/>
                              <a:gd name="connsiteY19" fmla="*/ 68895 h 319221"/>
                              <a:gd name="connsiteX20" fmla="*/ 1396732 w 2729603"/>
                              <a:gd name="connsiteY20" fmla="*/ 266539 h 319221"/>
                              <a:gd name="connsiteX21" fmla="*/ 1401494 w 2729603"/>
                              <a:gd name="connsiteY21" fmla="*/ 116520 h 319221"/>
                              <a:gd name="connsiteX22" fmla="*/ 1425307 w 2729603"/>
                              <a:gd name="connsiteY22" fmla="*/ 197483 h 319221"/>
                              <a:gd name="connsiteX23" fmla="*/ 1446739 w 2729603"/>
                              <a:gd name="connsiteY23" fmla="*/ 192720 h 319221"/>
                              <a:gd name="connsiteX24" fmla="*/ 1587232 w 2729603"/>
                              <a:gd name="connsiteY24" fmla="*/ 195102 h 319221"/>
                              <a:gd name="connsiteX25" fmla="*/ 1746775 w 2729603"/>
                              <a:gd name="connsiteY25" fmla="*/ 187958 h 319221"/>
                              <a:gd name="connsiteX26" fmla="*/ 1780114 w 2729603"/>
                              <a:gd name="connsiteY26" fmla="*/ 183196 h 319221"/>
                              <a:gd name="connsiteX27" fmla="*/ 2729603 w 2729603"/>
                              <a:gd name="connsiteY27" fmla="*/ 188320 h 319221"/>
                              <a:gd name="connsiteX0" fmla="*/ 0 w 2729603"/>
                              <a:gd name="connsiteY0" fmla="*/ 198517 h 319221"/>
                              <a:gd name="connsiteX1" fmla="*/ 115619 w 2729603"/>
                              <a:gd name="connsiteY1" fmla="*/ 195101 h 319221"/>
                              <a:gd name="connsiteX2" fmla="*/ 129907 w 2729603"/>
                              <a:gd name="connsiteY2" fmla="*/ 168908 h 319221"/>
                              <a:gd name="connsiteX3" fmla="*/ 141813 w 2729603"/>
                              <a:gd name="connsiteY3" fmla="*/ 214152 h 319221"/>
                              <a:gd name="connsiteX4" fmla="*/ 148957 w 2729603"/>
                              <a:gd name="connsiteY4" fmla="*/ 164145 h 319221"/>
                              <a:gd name="connsiteX5" fmla="*/ 163244 w 2729603"/>
                              <a:gd name="connsiteY5" fmla="*/ 221295 h 319221"/>
                              <a:gd name="connsiteX6" fmla="*/ 175151 w 2729603"/>
                              <a:gd name="connsiteY6" fmla="*/ 183195 h 319221"/>
                              <a:gd name="connsiteX7" fmla="*/ 370413 w 2729603"/>
                              <a:gd name="connsiteY7" fmla="*/ 187958 h 319221"/>
                              <a:gd name="connsiteX8" fmla="*/ 394226 w 2729603"/>
                              <a:gd name="connsiteY8" fmla="*/ 318927 h 319221"/>
                              <a:gd name="connsiteX9" fmla="*/ 432326 w 2729603"/>
                              <a:gd name="connsiteY9" fmla="*/ 2220 h 319221"/>
                              <a:gd name="connsiteX10" fmla="*/ 451376 w 2729603"/>
                              <a:gd name="connsiteY10" fmla="*/ 268920 h 319221"/>
                              <a:gd name="connsiteX11" fmla="*/ 477569 w 2729603"/>
                              <a:gd name="connsiteY11" fmla="*/ 35558 h 319221"/>
                              <a:gd name="connsiteX12" fmla="*/ 503763 w 2729603"/>
                              <a:gd name="connsiteY12" fmla="*/ 273683 h 319221"/>
                              <a:gd name="connsiteX13" fmla="*/ 525194 w 2729603"/>
                              <a:gd name="connsiteY13" fmla="*/ 118902 h 319221"/>
                              <a:gd name="connsiteX14" fmla="*/ 560913 w 2729603"/>
                              <a:gd name="connsiteY14" fmla="*/ 195102 h 319221"/>
                              <a:gd name="connsiteX15" fmla="*/ 599013 w 2729603"/>
                              <a:gd name="connsiteY15" fmla="*/ 195102 h 319221"/>
                              <a:gd name="connsiteX16" fmla="*/ 1306244 w 2729603"/>
                              <a:gd name="connsiteY16" fmla="*/ 195101 h 319221"/>
                              <a:gd name="connsiteX17" fmla="*/ 1334819 w 2729603"/>
                              <a:gd name="connsiteY17" fmla="*/ 102233 h 319221"/>
                              <a:gd name="connsiteX18" fmla="*/ 1337201 w 2729603"/>
                              <a:gd name="connsiteY18" fmla="*/ 247489 h 319221"/>
                              <a:gd name="connsiteX19" fmla="*/ 1365776 w 2729603"/>
                              <a:gd name="connsiteY19" fmla="*/ 68895 h 319221"/>
                              <a:gd name="connsiteX20" fmla="*/ 1396732 w 2729603"/>
                              <a:gd name="connsiteY20" fmla="*/ 266539 h 319221"/>
                              <a:gd name="connsiteX21" fmla="*/ 1401494 w 2729603"/>
                              <a:gd name="connsiteY21" fmla="*/ 116520 h 319221"/>
                              <a:gd name="connsiteX22" fmla="*/ 1425307 w 2729603"/>
                              <a:gd name="connsiteY22" fmla="*/ 197483 h 319221"/>
                              <a:gd name="connsiteX23" fmla="*/ 1446739 w 2729603"/>
                              <a:gd name="connsiteY23" fmla="*/ 192720 h 319221"/>
                              <a:gd name="connsiteX24" fmla="*/ 1587232 w 2729603"/>
                              <a:gd name="connsiteY24" fmla="*/ 195102 h 319221"/>
                              <a:gd name="connsiteX25" fmla="*/ 1613426 w 2729603"/>
                              <a:gd name="connsiteY25" fmla="*/ 159383 h 319221"/>
                              <a:gd name="connsiteX26" fmla="*/ 1746775 w 2729603"/>
                              <a:gd name="connsiteY26" fmla="*/ 187958 h 319221"/>
                              <a:gd name="connsiteX27" fmla="*/ 1780114 w 2729603"/>
                              <a:gd name="connsiteY27" fmla="*/ 183196 h 319221"/>
                              <a:gd name="connsiteX28" fmla="*/ 2729603 w 2729603"/>
                              <a:gd name="connsiteY28" fmla="*/ 188320 h 319221"/>
                              <a:gd name="connsiteX0" fmla="*/ 0 w 2729603"/>
                              <a:gd name="connsiteY0" fmla="*/ 198517 h 319221"/>
                              <a:gd name="connsiteX1" fmla="*/ 115619 w 2729603"/>
                              <a:gd name="connsiteY1" fmla="*/ 195101 h 319221"/>
                              <a:gd name="connsiteX2" fmla="*/ 129907 w 2729603"/>
                              <a:gd name="connsiteY2" fmla="*/ 168908 h 319221"/>
                              <a:gd name="connsiteX3" fmla="*/ 141813 w 2729603"/>
                              <a:gd name="connsiteY3" fmla="*/ 214152 h 319221"/>
                              <a:gd name="connsiteX4" fmla="*/ 148957 w 2729603"/>
                              <a:gd name="connsiteY4" fmla="*/ 164145 h 319221"/>
                              <a:gd name="connsiteX5" fmla="*/ 163244 w 2729603"/>
                              <a:gd name="connsiteY5" fmla="*/ 221295 h 319221"/>
                              <a:gd name="connsiteX6" fmla="*/ 175151 w 2729603"/>
                              <a:gd name="connsiteY6" fmla="*/ 183195 h 319221"/>
                              <a:gd name="connsiteX7" fmla="*/ 370413 w 2729603"/>
                              <a:gd name="connsiteY7" fmla="*/ 187958 h 319221"/>
                              <a:gd name="connsiteX8" fmla="*/ 394226 w 2729603"/>
                              <a:gd name="connsiteY8" fmla="*/ 318927 h 319221"/>
                              <a:gd name="connsiteX9" fmla="*/ 432326 w 2729603"/>
                              <a:gd name="connsiteY9" fmla="*/ 2220 h 319221"/>
                              <a:gd name="connsiteX10" fmla="*/ 451376 w 2729603"/>
                              <a:gd name="connsiteY10" fmla="*/ 268920 h 319221"/>
                              <a:gd name="connsiteX11" fmla="*/ 477569 w 2729603"/>
                              <a:gd name="connsiteY11" fmla="*/ 35558 h 319221"/>
                              <a:gd name="connsiteX12" fmla="*/ 503763 w 2729603"/>
                              <a:gd name="connsiteY12" fmla="*/ 273683 h 319221"/>
                              <a:gd name="connsiteX13" fmla="*/ 525194 w 2729603"/>
                              <a:gd name="connsiteY13" fmla="*/ 118902 h 319221"/>
                              <a:gd name="connsiteX14" fmla="*/ 560913 w 2729603"/>
                              <a:gd name="connsiteY14" fmla="*/ 195102 h 319221"/>
                              <a:gd name="connsiteX15" fmla="*/ 599013 w 2729603"/>
                              <a:gd name="connsiteY15" fmla="*/ 195102 h 319221"/>
                              <a:gd name="connsiteX16" fmla="*/ 1306244 w 2729603"/>
                              <a:gd name="connsiteY16" fmla="*/ 195101 h 319221"/>
                              <a:gd name="connsiteX17" fmla="*/ 1334819 w 2729603"/>
                              <a:gd name="connsiteY17" fmla="*/ 102233 h 319221"/>
                              <a:gd name="connsiteX18" fmla="*/ 1337201 w 2729603"/>
                              <a:gd name="connsiteY18" fmla="*/ 247489 h 319221"/>
                              <a:gd name="connsiteX19" fmla="*/ 1365776 w 2729603"/>
                              <a:gd name="connsiteY19" fmla="*/ 68895 h 319221"/>
                              <a:gd name="connsiteX20" fmla="*/ 1396732 w 2729603"/>
                              <a:gd name="connsiteY20" fmla="*/ 266539 h 319221"/>
                              <a:gd name="connsiteX21" fmla="*/ 1401494 w 2729603"/>
                              <a:gd name="connsiteY21" fmla="*/ 116520 h 319221"/>
                              <a:gd name="connsiteX22" fmla="*/ 1425307 w 2729603"/>
                              <a:gd name="connsiteY22" fmla="*/ 197483 h 319221"/>
                              <a:gd name="connsiteX23" fmla="*/ 1446739 w 2729603"/>
                              <a:gd name="connsiteY23" fmla="*/ 192720 h 319221"/>
                              <a:gd name="connsiteX24" fmla="*/ 1587232 w 2729603"/>
                              <a:gd name="connsiteY24" fmla="*/ 195102 h 319221"/>
                              <a:gd name="connsiteX25" fmla="*/ 1613426 w 2729603"/>
                              <a:gd name="connsiteY25" fmla="*/ 159383 h 319221"/>
                              <a:gd name="connsiteX26" fmla="*/ 1627713 w 2729603"/>
                              <a:gd name="connsiteY26" fmla="*/ 223677 h 319221"/>
                              <a:gd name="connsiteX27" fmla="*/ 1746775 w 2729603"/>
                              <a:gd name="connsiteY27" fmla="*/ 187958 h 319221"/>
                              <a:gd name="connsiteX28" fmla="*/ 1780114 w 2729603"/>
                              <a:gd name="connsiteY28" fmla="*/ 183196 h 319221"/>
                              <a:gd name="connsiteX29" fmla="*/ 2729603 w 2729603"/>
                              <a:gd name="connsiteY29" fmla="*/ 188320 h 319221"/>
                              <a:gd name="connsiteX0" fmla="*/ 0 w 2729603"/>
                              <a:gd name="connsiteY0" fmla="*/ 198517 h 319221"/>
                              <a:gd name="connsiteX1" fmla="*/ 115619 w 2729603"/>
                              <a:gd name="connsiteY1" fmla="*/ 195101 h 319221"/>
                              <a:gd name="connsiteX2" fmla="*/ 129907 w 2729603"/>
                              <a:gd name="connsiteY2" fmla="*/ 168908 h 319221"/>
                              <a:gd name="connsiteX3" fmla="*/ 141813 w 2729603"/>
                              <a:gd name="connsiteY3" fmla="*/ 214152 h 319221"/>
                              <a:gd name="connsiteX4" fmla="*/ 148957 w 2729603"/>
                              <a:gd name="connsiteY4" fmla="*/ 164145 h 319221"/>
                              <a:gd name="connsiteX5" fmla="*/ 163244 w 2729603"/>
                              <a:gd name="connsiteY5" fmla="*/ 221295 h 319221"/>
                              <a:gd name="connsiteX6" fmla="*/ 175151 w 2729603"/>
                              <a:gd name="connsiteY6" fmla="*/ 183195 h 319221"/>
                              <a:gd name="connsiteX7" fmla="*/ 370413 w 2729603"/>
                              <a:gd name="connsiteY7" fmla="*/ 187958 h 319221"/>
                              <a:gd name="connsiteX8" fmla="*/ 394226 w 2729603"/>
                              <a:gd name="connsiteY8" fmla="*/ 318927 h 319221"/>
                              <a:gd name="connsiteX9" fmla="*/ 432326 w 2729603"/>
                              <a:gd name="connsiteY9" fmla="*/ 2220 h 319221"/>
                              <a:gd name="connsiteX10" fmla="*/ 451376 w 2729603"/>
                              <a:gd name="connsiteY10" fmla="*/ 268920 h 319221"/>
                              <a:gd name="connsiteX11" fmla="*/ 477569 w 2729603"/>
                              <a:gd name="connsiteY11" fmla="*/ 35558 h 319221"/>
                              <a:gd name="connsiteX12" fmla="*/ 503763 w 2729603"/>
                              <a:gd name="connsiteY12" fmla="*/ 273683 h 319221"/>
                              <a:gd name="connsiteX13" fmla="*/ 525194 w 2729603"/>
                              <a:gd name="connsiteY13" fmla="*/ 118902 h 319221"/>
                              <a:gd name="connsiteX14" fmla="*/ 560913 w 2729603"/>
                              <a:gd name="connsiteY14" fmla="*/ 195102 h 319221"/>
                              <a:gd name="connsiteX15" fmla="*/ 599013 w 2729603"/>
                              <a:gd name="connsiteY15" fmla="*/ 195102 h 319221"/>
                              <a:gd name="connsiteX16" fmla="*/ 1306244 w 2729603"/>
                              <a:gd name="connsiteY16" fmla="*/ 195101 h 319221"/>
                              <a:gd name="connsiteX17" fmla="*/ 1334819 w 2729603"/>
                              <a:gd name="connsiteY17" fmla="*/ 102233 h 319221"/>
                              <a:gd name="connsiteX18" fmla="*/ 1337201 w 2729603"/>
                              <a:gd name="connsiteY18" fmla="*/ 247489 h 319221"/>
                              <a:gd name="connsiteX19" fmla="*/ 1365776 w 2729603"/>
                              <a:gd name="connsiteY19" fmla="*/ 68895 h 319221"/>
                              <a:gd name="connsiteX20" fmla="*/ 1396732 w 2729603"/>
                              <a:gd name="connsiteY20" fmla="*/ 266539 h 319221"/>
                              <a:gd name="connsiteX21" fmla="*/ 1401494 w 2729603"/>
                              <a:gd name="connsiteY21" fmla="*/ 116520 h 319221"/>
                              <a:gd name="connsiteX22" fmla="*/ 1425307 w 2729603"/>
                              <a:gd name="connsiteY22" fmla="*/ 197483 h 319221"/>
                              <a:gd name="connsiteX23" fmla="*/ 1446739 w 2729603"/>
                              <a:gd name="connsiteY23" fmla="*/ 192720 h 319221"/>
                              <a:gd name="connsiteX24" fmla="*/ 1587232 w 2729603"/>
                              <a:gd name="connsiteY24" fmla="*/ 195102 h 319221"/>
                              <a:gd name="connsiteX25" fmla="*/ 1613426 w 2729603"/>
                              <a:gd name="connsiteY25" fmla="*/ 159383 h 319221"/>
                              <a:gd name="connsiteX26" fmla="*/ 1627713 w 2729603"/>
                              <a:gd name="connsiteY26" fmla="*/ 223677 h 319221"/>
                              <a:gd name="connsiteX27" fmla="*/ 1653907 w 2729603"/>
                              <a:gd name="connsiteY27" fmla="*/ 173670 h 319221"/>
                              <a:gd name="connsiteX28" fmla="*/ 1746775 w 2729603"/>
                              <a:gd name="connsiteY28" fmla="*/ 187958 h 319221"/>
                              <a:gd name="connsiteX29" fmla="*/ 1780114 w 2729603"/>
                              <a:gd name="connsiteY29" fmla="*/ 183196 h 319221"/>
                              <a:gd name="connsiteX30" fmla="*/ 2729603 w 2729603"/>
                              <a:gd name="connsiteY30" fmla="*/ 188320 h 319221"/>
                              <a:gd name="connsiteX0" fmla="*/ 0 w 2729603"/>
                              <a:gd name="connsiteY0" fmla="*/ 198517 h 319221"/>
                              <a:gd name="connsiteX1" fmla="*/ 115619 w 2729603"/>
                              <a:gd name="connsiteY1" fmla="*/ 195101 h 319221"/>
                              <a:gd name="connsiteX2" fmla="*/ 129907 w 2729603"/>
                              <a:gd name="connsiteY2" fmla="*/ 168908 h 319221"/>
                              <a:gd name="connsiteX3" fmla="*/ 141813 w 2729603"/>
                              <a:gd name="connsiteY3" fmla="*/ 214152 h 319221"/>
                              <a:gd name="connsiteX4" fmla="*/ 148957 w 2729603"/>
                              <a:gd name="connsiteY4" fmla="*/ 164145 h 319221"/>
                              <a:gd name="connsiteX5" fmla="*/ 163244 w 2729603"/>
                              <a:gd name="connsiteY5" fmla="*/ 221295 h 319221"/>
                              <a:gd name="connsiteX6" fmla="*/ 175151 w 2729603"/>
                              <a:gd name="connsiteY6" fmla="*/ 183195 h 319221"/>
                              <a:gd name="connsiteX7" fmla="*/ 370413 w 2729603"/>
                              <a:gd name="connsiteY7" fmla="*/ 187958 h 319221"/>
                              <a:gd name="connsiteX8" fmla="*/ 394226 w 2729603"/>
                              <a:gd name="connsiteY8" fmla="*/ 318927 h 319221"/>
                              <a:gd name="connsiteX9" fmla="*/ 432326 w 2729603"/>
                              <a:gd name="connsiteY9" fmla="*/ 2220 h 319221"/>
                              <a:gd name="connsiteX10" fmla="*/ 451376 w 2729603"/>
                              <a:gd name="connsiteY10" fmla="*/ 268920 h 319221"/>
                              <a:gd name="connsiteX11" fmla="*/ 477569 w 2729603"/>
                              <a:gd name="connsiteY11" fmla="*/ 35558 h 319221"/>
                              <a:gd name="connsiteX12" fmla="*/ 503763 w 2729603"/>
                              <a:gd name="connsiteY12" fmla="*/ 273683 h 319221"/>
                              <a:gd name="connsiteX13" fmla="*/ 525194 w 2729603"/>
                              <a:gd name="connsiteY13" fmla="*/ 118902 h 319221"/>
                              <a:gd name="connsiteX14" fmla="*/ 560913 w 2729603"/>
                              <a:gd name="connsiteY14" fmla="*/ 195102 h 319221"/>
                              <a:gd name="connsiteX15" fmla="*/ 599013 w 2729603"/>
                              <a:gd name="connsiteY15" fmla="*/ 195102 h 319221"/>
                              <a:gd name="connsiteX16" fmla="*/ 1306244 w 2729603"/>
                              <a:gd name="connsiteY16" fmla="*/ 195101 h 319221"/>
                              <a:gd name="connsiteX17" fmla="*/ 1334819 w 2729603"/>
                              <a:gd name="connsiteY17" fmla="*/ 102233 h 319221"/>
                              <a:gd name="connsiteX18" fmla="*/ 1337201 w 2729603"/>
                              <a:gd name="connsiteY18" fmla="*/ 247489 h 319221"/>
                              <a:gd name="connsiteX19" fmla="*/ 1365776 w 2729603"/>
                              <a:gd name="connsiteY19" fmla="*/ 68895 h 319221"/>
                              <a:gd name="connsiteX20" fmla="*/ 1396732 w 2729603"/>
                              <a:gd name="connsiteY20" fmla="*/ 266539 h 319221"/>
                              <a:gd name="connsiteX21" fmla="*/ 1401494 w 2729603"/>
                              <a:gd name="connsiteY21" fmla="*/ 116520 h 319221"/>
                              <a:gd name="connsiteX22" fmla="*/ 1425307 w 2729603"/>
                              <a:gd name="connsiteY22" fmla="*/ 197483 h 319221"/>
                              <a:gd name="connsiteX23" fmla="*/ 1446739 w 2729603"/>
                              <a:gd name="connsiteY23" fmla="*/ 192720 h 319221"/>
                              <a:gd name="connsiteX24" fmla="*/ 1587232 w 2729603"/>
                              <a:gd name="connsiteY24" fmla="*/ 195102 h 319221"/>
                              <a:gd name="connsiteX25" fmla="*/ 1613426 w 2729603"/>
                              <a:gd name="connsiteY25" fmla="*/ 159383 h 319221"/>
                              <a:gd name="connsiteX26" fmla="*/ 1627713 w 2729603"/>
                              <a:gd name="connsiteY26" fmla="*/ 223677 h 319221"/>
                              <a:gd name="connsiteX27" fmla="*/ 1653907 w 2729603"/>
                              <a:gd name="connsiteY27" fmla="*/ 173670 h 319221"/>
                              <a:gd name="connsiteX28" fmla="*/ 1668194 w 2729603"/>
                              <a:gd name="connsiteY28" fmla="*/ 221295 h 319221"/>
                              <a:gd name="connsiteX29" fmla="*/ 1746775 w 2729603"/>
                              <a:gd name="connsiteY29" fmla="*/ 187958 h 319221"/>
                              <a:gd name="connsiteX30" fmla="*/ 1780114 w 2729603"/>
                              <a:gd name="connsiteY30" fmla="*/ 183196 h 319221"/>
                              <a:gd name="connsiteX31" fmla="*/ 2729603 w 2729603"/>
                              <a:gd name="connsiteY31" fmla="*/ 188320 h 319221"/>
                              <a:gd name="connsiteX0" fmla="*/ 0 w 2729603"/>
                              <a:gd name="connsiteY0" fmla="*/ 198517 h 319221"/>
                              <a:gd name="connsiteX1" fmla="*/ 115619 w 2729603"/>
                              <a:gd name="connsiteY1" fmla="*/ 195101 h 319221"/>
                              <a:gd name="connsiteX2" fmla="*/ 129907 w 2729603"/>
                              <a:gd name="connsiteY2" fmla="*/ 168908 h 319221"/>
                              <a:gd name="connsiteX3" fmla="*/ 141813 w 2729603"/>
                              <a:gd name="connsiteY3" fmla="*/ 214152 h 319221"/>
                              <a:gd name="connsiteX4" fmla="*/ 148957 w 2729603"/>
                              <a:gd name="connsiteY4" fmla="*/ 164145 h 319221"/>
                              <a:gd name="connsiteX5" fmla="*/ 163244 w 2729603"/>
                              <a:gd name="connsiteY5" fmla="*/ 221295 h 319221"/>
                              <a:gd name="connsiteX6" fmla="*/ 175151 w 2729603"/>
                              <a:gd name="connsiteY6" fmla="*/ 183195 h 319221"/>
                              <a:gd name="connsiteX7" fmla="*/ 370413 w 2729603"/>
                              <a:gd name="connsiteY7" fmla="*/ 187958 h 319221"/>
                              <a:gd name="connsiteX8" fmla="*/ 394226 w 2729603"/>
                              <a:gd name="connsiteY8" fmla="*/ 318927 h 319221"/>
                              <a:gd name="connsiteX9" fmla="*/ 432326 w 2729603"/>
                              <a:gd name="connsiteY9" fmla="*/ 2220 h 319221"/>
                              <a:gd name="connsiteX10" fmla="*/ 451376 w 2729603"/>
                              <a:gd name="connsiteY10" fmla="*/ 268920 h 319221"/>
                              <a:gd name="connsiteX11" fmla="*/ 477569 w 2729603"/>
                              <a:gd name="connsiteY11" fmla="*/ 35558 h 319221"/>
                              <a:gd name="connsiteX12" fmla="*/ 503763 w 2729603"/>
                              <a:gd name="connsiteY12" fmla="*/ 273683 h 319221"/>
                              <a:gd name="connsiteX13" fmla="*/ 525194 w 2729603"/>
                              <a:gd name="connsiteY13" fmla="*/ 118902 h 319221"/>
                              <a:gd name="connsiteX14" fmla="*/ 560913 w 2729603"/>
                              <a:gd name="connsiteY14" fmla="*/ 195102 h 319221"/>
                              <a:gd name="connsiteX15" fmla="*/ 599013 w 2729603"/>
                              <a:gd name="connsiteY15" fmla="*/ 195102 h 319221"/>
                              <a:gd name="connsiteX16" fmla="*/ 1306244 w 2729603"/>
                              <a:gd name="connsiteY16" fmla="*/ 195101 h 319221"/>
                              <a:gd name="connsiteX17" fmla="*/ 1334819 w 2729603"/>
                              <a:gd name="connsiteY17" fmla="*/ 102233 h 319221"/>
                              <a:gd name="connsiteX18" fmla="*/ 1337201 w 2729603"/>
                              <a:gd name="connsiteY18" fmla="*/ 247489 h 319221"/>
                              <a:gd name="connsiteX19" fmla="*/ 1365776 w 2729603"/>
                              <a:gd name="connsiteY19" fmla="*/ 68895 h 319221"/>
                              <a:gd name="connsiteX20" fmla="*/ 1396732 w 2729603"/>
                              <a:gd name="connsiteY20" fmla="*/ 266539 h 319221"/>
                              <a:gd name="connsiteX21" fmla="*/ 1401494 w 2729603"/>
                              <a:gd name="connsiteY21" fmla="*/ 116520 h 319221"/>
                              <a:gd name="connsiteX22" fmla="*/ 1425307 w 2729603"/>
                              <a:gd name="connsiteY22" fmla="*/ 197483 h 319221"/>
                              <a:gd name="connsiteX23" fmla="*/ 1446739 w 2729603"/>
                              <a:gd name="connsiteY23" fmla="*/ 192720 h 319221"/>
                              <a:gd name="connsiteX24" fmla="*/ 1587232 w 2729603"/>
                              <a:gd name="connsiteY24" fmla="*/ 195102 h 319221"/>
                              <a:gd name="connsiteX25" fmla="*/ 1613426 w 2729603"/>
                              <a:gd name="connsiteY25" fmla="*/ 159383 h 319221"/>
                              <a:gd name="connsiteX26" fmla="*/ 1627713 w 2729603"/>
                              <a:gd name="connsiteY26" fmla="*/ 223677 h 319221"/>
                              <a:gd name="connsiteX27" fmla="*/ 1653907 w 2729603"/>
                              <a:gd name="connsiteY27" fmla="*/ 173670 h 319221"/>
                              <a:gd name="connsiteX28" fmla="*/ 1668194 w 2729603"/>
                              <a:gd name="connsiteY28" fmla="*/ 221295 h 319221"/>
                              <a:gd name="connsiteX29" fmla="*/ 1687244 w 2729603"/>
                              <a:gd name="connsiteY29" fmla="*/ 176052 h 319221"/>
                              <a:gd name="connsiteX30" fmla="*/ 1746775 w 2729603"/>
                              <a:gd name="connsiteY30" fmla="*/ 187958 h 319221"/>
                              <a:gd name="connsiteX31" fmla="*/ 1780114 w 2729603"/>
                              <a:gd name="connsiteY31" fmla="*/ 183196 h 319221"/>
                              <a:gd name="connsiteX32" fmla="*/ 2729603 w 2729603"/>
                              <a:gd name="connsiteY32" fmla="*/ 188320 h 319221"/>
                              <a:gd name="connsiteX0" fmla="*/ 0 w 2729603"/>
                              <a:gd name="connsiteY0" fmla="*/ 198517 h 319221"/>
                              <a:gd name="connsiteX1" fmla="*/ 115619 w 2729603"/>
                              <a:gd name="connsiteY1" fmla="*/ 195101 h 319221"/>
                              <a:gd name="connsiteX2" fmla="*/ 129907 w 2729603"/>
                              <a:gd name="connsiteY2" fmla="*/ 168908 h 319221"/>
                              <a:gd name="connsiteX3" fmla="*/ 141813 w 2729603"/>
                              <a:gd name="connsiteY3" fmla="*/ 214152 h 319221"/>
                              <a:gd name="connsiteX4" fmla="*/ 148957 w 2729603"/>
                              <a:gd name="connsiteY4" fmla="*/ 164145 h 319221"/>
                              <a:gd name="connsiteX5" fmla="*/ 163244 w 2729603"/>
                              <a:gd name="connsiteY5" fmla="*/ 221295 h 319221"/>
                              <a:gd name="connsiteX6" fmla="*/ 175151 w 2729603"/>
                              <a:gd name="connsiteY6" fmla="*/ 183195 h 319221"/>
                              <a:gd name="connsiteX7" fmla="*/ 370413 w 2729603"/>
                              <a:gd name="connsiteY7" fmla="*/ 187958 h 319221"/>
                              <a:gd name="connsiteX8" fmla="*/ 394226 w 2729603"/>
                              <a:gd name="connsiteY8" fmla="*/ 318927 h 319221"/>
                              <a:gd name="connsiteX9" fmla="*/ 432326 w 2729603"/>
                              <a:gd name="connsiteY9" fmla="*/ 2220 h 319221"/>
                              <a:gd name="connsiteX10" fmla="*/ 451376 w 2729603"/>
                              <a:gd name="connsiteY10" fmla="*/ 268920 h 319221"/>
                              <a:gd name="connsiteX11" fmla="*/ 477569 w 2729603"/>
                              <a:gd name="connsiteY11" fmla="*/ 35558 h 319221"/>
                              <a:gd name="connsiteX12" fmla="*/ 503763 w 2729603"/>
                              <a:gd name="connsiteY12" fmla="*/ 273683 h 319221"/>
                              <a:gd name="connsiteX13" fmla="*/ 525194 w 2729603"/>
                              <a:gd name="connsiteY13" fmla="*/ 118902 h 319221"/>
                              <a:gd name="connsiteX14" fmla="*/ 560913 w 2729603"/>
                              <a:gd name="connsiteY14" fmla="*/ 195102 h 319221"/>
                              <a:gd name="connsiteX15" fmla="*/ 599013 w 2729603"/>
                              <a:gd name="connsiteY15" fmla="*/ 195102 h 319221"/>
                              <a:gd name="connsiteX16" fmla="*/ 1306244 w 2729603"/>
                              <a:gd name="connsiteY16" fmla="*/ 195101 h 319221"/>
                              <a:gd name="connsiteX17" fmla="*/ 1334819 w 2729603"/>
                              <a:gd name="connsiteY17" fmla="*/ 102233 h 319221"/>
                              <a:gd name="connsiteX18" fmla="*/ 1337201 w 2729603"/>
                              <a:gd name="connsiteY18" fmla="*/ 247489 h 319221"/>
                              <a:gd name="connsiteX19" fmla="*/ 1365776 w 2729603"/>
                              <a:gd name="connsiteY19" fmla="*/ 68895 h 319221"/>
                              <a:gd name="connsiteX20" fmla="*/ 1396732 w 2729603"/>
                              <a:gd name="connsiteY20" fmla="*/ 266539 h 319221"/>
                              <a:gd name="connsiteX21" fmla="*/ 1401494 w 2729603"/>
                              <a:gd name="connsiteY21" fmla="*/ 116520 h 319221"/>
                              <a:gd name="connsiteX22" fmla="*/ 1425307 w 2729603"/>
                              <a:gd name="connsiteY22" fmla="*/ 197483 h 319221"/>
                              <a:gd name="connsiteX23" fmla="*/ 1446739 w 2729603"/>
                              <a:gd name="connsiteY23" fmla="*/ 192720 h 319221"/>
                              <a:gd name="connsiteX24" fmla="*/ 1587232 w 2729603"/>
                              <a:gd name="connsiteY24" fmla="*/ 195102 h 319221"/>
                              <a:gd name="connsiteX25" fmla="*/ 1613426 w 2729603"/>
                              <a:gd name="connsiteY25" fmla="*/ 159383 h 319221"/>
                              <a:gd name="connsiteX26" fmla="*/ 1627713 w 2729603"/>
                              <a:gd name="connsiteY26" fmla="*/ 223677 h 319221"/>
                              <a:gd name="connsiteX27" fmla="*/ 1653907 w 2729603"/>
                              <a:gd name="connsiteY27" fmla="*/ 173670 h 319221"/>
                              <a:gd name="connsiteX28" fmla="*/ 1668194 w 2729603"/>
                              <a:gd name="connsiteY28" fmla="*/ 221295 h 319221"/>
                              <a:gd name="connsiteX29" fmla="*/ 1687244 w 2729603"/>
                              <a:gd name="connsiteY29" fmla="*/ 176052 h 319221"/>
                              <a:gd name="connsiteX30" fmla="*/ 1701532 w 2729603"/>
                              <a:gd name="connsiteY30" fmla="*/ 199864 h 319221"/>
                              <a:gd name="connsiteX31" fmla="*/ 1746775 w 2729603"/>
                              <a:gd name="connsiteY31" fmla="*/ 187958 h 319221"/>
                              <a:gd name="connsiteX32" fmla="*/ 1780114 w 2729603"/>
                              <a:gd name="connsiteY32" fmla="*/ 183196 h 319221"/>
                              <a:gd name="connsiteX33" fmla="*/ 2729603 w 2729603"/>
                              <a:gd name="connsiteY33" fmla="*/ 188320 h 319221"/>
                              <a:gd name="connsiteX0" fmla="*/ 0 w 2884771"/>
                              <a:gd name="connsiteY0" fmla="*/ 198517 h 319221"/>
                              <a:gd name="connsiteX1" fmla="*/ 270787 w 2884771"/>
                              <a:gd name="connsiteY1" fmla="*/ 195101 h 319221"/>
                              <a:gd name="connsiteX2" fmla="*/ 285075 w 2884771"/>
                              <a:gd name="connsiteY2" fmla="*/ 168908 h 319221"/>
                              <a:gd name="connsiteX3" fmla="*/ 296981 w 2884771"/>
                              <a:gd name="connsiteY3" fmla="*/ 214152 h 319221"/>
                              <a:gd name="connsiteX4" fmla="*/ 304125 w 2884771"/>
                              <a:gd name="connsiteY4" fmla="*/ 164145 h 319221"/>
                              <a:gd name="connsiteX5" fmla="*/ 318412 w 2884771"/>
                              <a:gd name="connsiteY5" fmla="*/ 221295 h 319221"/>
                              <a:gd name="connsiteX6" fmla="*/ 330319 w 2884771"/>
                              <a:gd name="connsiteY6" fmla="*/ 183195 h 319221"/>
                              <a:gd name="connsiteX7" fmla="*/ 525581 w 2884771"/>
                              <a:gd name="connsiteY7" fmla="*/ 187958 h 319221"/>
                              <a:gd name="connsiteX8" fmla="*/ 549394 w 2884771"/>
                              <a:gd name="connsiteY8" fmla="*/ 318927 h 319221"/>
                              <a:gd name="connsiteX9" fmla="*/ 587494 w 2884771"/>
                              <a:gd name="connsiteY9" fmla="*/ 2220 h 319221"/>
                              <a:gd name="connsiteX10" fmla="*/ 606544 w 2884771"/>
                              <a:gd name="connsiteY10" fmla="*/ 268920 h 319221"/>
                              <a:gd name="connsiteX11" fmla="*/ 632737 w 2884771"/>
                              <a:gd name="connsiteY11" fmla="*/ 35558 h 319221"/>
                              <a:gd name="connsiteX12" fmla="*/ 658931 w 2884771"/>
                              <a:gd name="connsiteY12" fmla="*/ 273683 h 319221"/>
                              <a:gd name="connsiteX13" fmla="*/ 680362 w 2884771"/>
                              <a:gd name="connsiteY13" fmla="*/ 118902 h 319221"/>
                              <a:gd name="connsiteX14" fmla="*/ 716081 w 2884771"/>
                              <a:gd name="connsiteY14" fmla="*/ 195102 h 319221"/>
                              <a:gd name="connsiteX15" fmla="*/ 754181 w 2884771"/>
                              <a:gd name="connsiteY15" fmla="*/ 195102 h 319221"/>
                              <a:gd name="connsiteX16" fmla="*/ 1461412 w 2884771"/>
                              <a:gd name="connsiteY16" fmla="*/ 195101 h 319221"/>
                              <a:gd name="connsiteX17" fmla="*/ 1489987 w 2884771"/>
                              <a:gd name="connsiteY17" fmla="*/ 102233 h 319221"/>
                              <a:gd name="connsiteX18" fmla="*/ 1492369 w 2884771"/>
                              <a:gd name="connsiteY18" fmla="*/ 247489 h 319221"/>
                              <a:gd name="connsiteX19" fmla="*/ 1520944 w 2884771"/>
                              <a:gd name="connsiteY19" fmla="*/ 68895 h 319221"/>
                              <a:gd name="connsiteX20" fmla="*/ 1551900 w 2884771"/>
                              <a:gd name="connsiteY20" fmla="*/ 266539 h 319221"/>
                              <a:gd name="connsiteX21" fmla="*/ 1556662 w 2884771"/>
                              <a:gd name="connsiteY21" fmla="*/ 116520 h 319221"/>
                              <a:gd name="connsiteX22" fmla="*/ 1580475 w 2884771"/>
                              <a:gd name="connsiteY22" fmla="*/ 197483 h 319221"/>
                              <a:gd name="connsiteX23" fmla="*/ 1601907 w 2884771"/>
                              <a:gd name="connsiteY23" fmla="*/ 192720 h 319221"/>
                              <a:gd name="connsiteX24" fmla="*/ 1742400 w 2884771"/>
                              <a:gd name="connsiteY24" fmla="*/ 195102 h 319221"/>
                              <a:gd name="connsiteX25" fmla="*/ 1768594 w 2884771"/>
                              <a:gd name="connsiteY25" fmla="*/ 159383 h 319221"/>
                              <a:gd name="connsiteX26" fmla="*/ 1782881 w 2884771"/>
                              <a:gd name="connsiteY26" fmla="*/ 223677 h 319221"/>
                              <a:gd name="connsiteX27" fmla="*/ 1809075 w 2884771"/>
                              <a:gd name="connsiteY27" fmla="*/ 173670 h 319221"/>
                              <a:gd name="connsiteX28" fmla="*/ 1823362 w 2884771"/>
                              <a:gd name="connsiteY28" fmla="*/ 221295 h 319221"/>
                              <a:gd name="connsiteX29" fmla="*/ 1842412 w 2884771"/>
                              <a:gd name="connsiteY29" fmla="*/ 176052 h 319221"/>
                              <a:gd name="connsiteX30" fmla="*/ 1856700 w 2884771"/>
                              <a:gd name="connsiteY30" fmla="*/ 199864 h 319221"/>
                              <a:gd name="connsiteX31" fmla="*/ 1901943 w 2884771"/>
                              <a:gd name="connsiteY31" fmla="*/ 187958 h 319221"/>
                              <a:gd name="connsiteX32" fmla="*/ 1935282 w 2884771"/>
                              <a:gd name="connsiteY32" fmla="*/ 183196 h 319221"/>
                              <a:gd name="connsiteX33" fmla="*/ 2884771 w 2884771"/>
                              <a:gd name="connsiteY33" fmla="*/ 188320 h 319221"/>
                              <a:gd name="connsiteX0" fmla="*/ 0 w 2916891"/>
                              <a:gd name="connsiteY0" fmla="*/ 198517 h 319221"/>
                              <a:gd name="connsiteX1" fmla="*/ 270787 w 2916891"/>
                              <a:gd name="connsiteY1" fmla="*/ 195101 h 319221"/>
                              <a:gd name="connsiteX2" fmla="*/ 285075 w 2916891"/>
                              <a:gd name="connsiteY2" fmla="*/ 168908 h 319221"/>
                              <a:gd name="connsiteX3" fmla="*/ 296981 w 2916891"/>
                              <a:gd name="connsiteY3" fmla="*/ 214152 h 319221"/>
                              <a:gd name="connsiteX4" fmla="*/ 304125 w 2916891"/>
                              <a:gd name="connsiteY4" fmla="*/ 164145 h 319221"/>
                              <a:gd name="connsiteX5" fmla="*/ 318412 w 2916891"/>
                              <a:gd name="connsiteY5" fmla="*/ 221295 h 319221"/>
                              <a:gd name="connsiteX6" fmla="*/ 330319 w 2916891"/>
                              <a:gd name="connsiteY6" fmla="*/ 183195 h 319221"/>
                              <a:gd name="connsiteX7" fmla="*/ 525581 w 2916891"/>
                              <a:gd name="connsiteY7" fmla="*/ 187958 h 319221"/>
                              <a:gd name="connsiteX8" fmla="*/ 549394 w 2916891"/>
                              <a:gd name="connsiteY8" fmla="*/ 318927 h 319221"/>
                              <a:gd name="connsiteX9" fmla="*/ 587494 w 2916891"/>
                              <a:gd name="connsiteY9" fmla="*/ 2220 h 319221"/>
                              <a:gd name="connsiteX10" fmla="*/ 606544 w 2916891"/>
                              <a:gd name="connsiteY10" fmla="*/ 268920 h 319221"/>
                              <a:gd name="connsiteX11" fmla="*/ 632737 w 2916891"/>
                              <a:gd name="connsiteY11" fmla="*/ 35558 h 319221"/>
                              <a:gd name="connsiteX12" fmla="*/ 658931 w 2916891"/>
                              <a:gd name="connsiteY12" fmla="*/ 273683 h 319221"/>
                              <a:gd name="connsiteX13" fmla="*/ 680362 w 2916891"/>
                              <a:gd name="connsiteY13" fmla="*/ 118902 h 319221"/>
                              <a:gd name="connsiteX14" fmla="*/ 716081 w 2916891"/>
                              <a:gd name="connsiteY14" fmla="*/ 195102 h 319221"/>
                              <a:gd name="connsiteX15" fmla="*/ 754181 w 2916891"/>
                              <a:gd name="connsiteY15" fmla="*/ 195102 h 319221"/>
                              <a:gd name="connsiteX16" fmla="*/ 1461412 w 2916891"/>
                              <a:gd name="connsiteY16" fmla="*/ 195101 h 319221"/>
                              <a:gd name="connsiteX17" fmla="*/ 1489987 w 2916891"/>
                              <a:gd name="connsiteY17" fmla="*/ 102233 h 319221"/>
                              <a:gd name="connsiteX18" fmla="*/ 1492369 w 2916891"/>
                              <a:gd name="connsiteY18" fmla="*/ 247489 h 319221"/>
                              <a:gd name="connsiteX19" fmla="*/ 1520944 w 2916891"/>
                              <a:gd name="connsiteY19" fmla="*/ 68895 h 319221"/>
                              <a:gd name="connsiteX20" fmla="*/ 1551900 w 2916891"/>
                              <a:gd name="connsiteY20" fmla="*/ 266539 h 319221"/>
                              <a:gd name="connsiteX21" fmla="*/ 1556662 w 2916891"/>
                              <a:gd name="connsiteY21" fmla="*/ 116520 h 319221"/>
                              <a:gd name="connsiteX22" fmla="*/ 1580475 w 2916891"/>
                              <a:gd name="connsiteY22" fmla="*/ 197483 h 319221"/>
                              <a:gd name="connsiteX23" fmla="*/ 1601907 w 2916891"/>
                              <a:gd name="connsiteY23" fmla="*/ 192720 h 319221"/>
                              <a:gd name="connsiteX24" fmla="*/ 1742400 w 2916891"/>
                              <a:gd name="connsiteY24" fmla="*/ 195102 h 319221"/>
                              <a:gd name="connsiteX25" fmla="*/ 1768594 w 2916891"/>
                              <a:gd name="connsiteY25" fmla="*/ 159383 h 319221"/>
                              <a:gd name="connsiteX26" fmla="*/ 1782881 w 2916891"/>
                              <a:gd name="connsiteY26" fmla="*/ 223677 h 319221"/>
                              <a:gd name="connsiteX27" fmla="*/ 1809075 w 2916891"/>
                              <a:gd name="connsiteY27" fmla="*/ 173670 h 319221"/>
                              <a:gd name="connsiteX28" fmla="*/ 1823362 w 2916891"/>
                              <a:gd name="connsiteY28" fmla="*/ 221295 h 319221"/>
                              <a:gd name="connsiteX29" fmla="*/ 1842412 w 2916891"/>
                              <a:gd name="connsiteY29" fmla="*/ 176052 h 319221"/>
                              <a:gd name="connsiteX30" fmla="*/ 1856700 w 2916891"/>
                              <a:gd name="connsiteY30" fmla="*/ 199864 h 319221"/>
                              <a:gd name="connsiteX31" fmla="*/ 1901943 w 2916891"/>
                              <a:gd name="connsiteY31" fmla="*/ 187958 h 319221"/>
                              <a:gd name="connsiteX32" fmla="*/ 1935282 w 2916891"/>
                              <a:gd name="connsiteY32" fmla="*/ 183196 h 319221"/>
                              <a:gd name="connsiteX33" fmla="*/ 2916891 w 2916891"/>
                              <a:gd name="connsiteY33" fmla="*/ 188320 h 319221"/>
                              <a:gd name="connsiteX0" fmla="*/ 0 w 2916891"/>
                              <a:gd name="connsiteY0" fmla="*/ 198517 h 319221"/>
                              <a:gd name="connsiteX1" fmla="*/ 270787 w 2916891"/>
                              <a:gd name="connsiteY1" fmla="*/ 195101 h 319221"/>
                              <a:gd name="connsiteX2" fmla="*/ 285075 w 2916891"/>
                              <a:gd name="connsiteY2" fmla="*/ 168908 h 319221"/>
                              <a:gd name="connsiteX3" fmla="*/ 296981 w 2916891"/>
                              <a:gd name="connsiteY3" fmla="*/ 214152 h 319221"/>
                              <a:gd name="connsiteX4" fmla="*/ 304125 w 2916891"/>
                              <a:gd name="connsiteY4" fmla="*/ 164145 h 319221"/>
                              <a:gd name="connsiteX5" fmla="*/ 318412 w 2916891"/>
                              <a:gd name="connsiteY5" fmla="*/ 221295 h 319221"/>
                              <a:gd name="connsiteX6" fmla="*/ 330319 w 2916891"/>
                              <a:gd name="connsiteY6" fmla="*/ 183195 h 319221"/>
                              <a:gd name="connsiteX7" fmla="*/ 525581 w 2916891"/>
                              <a:gd name="connsiteY7" fmla="*/ 187958 h 319221"/>
                              <a:gd name="connsiteX8" fmla="*/ 549394 w 2916891"/>
                              <a:gd name="connsiteY8" fmla="*/ 318927 h 319221"/>
                              <a:gd name="connsiteX9" fmla="*/ 587494 w 2916891"/>
                              <a:gd name="connsiteY9" fmla="*/ 2220 h 319221"/>
                              <a:gd name="connsiteX10" fmla="*/ 606544 w 2916891"/>
                              <a:gd name="connsiteY10" fmla="*/ 268920 h 319221"/>
                              <a:gd name="connsiteX11" fmla="*/ 632737 w 2916891"/>
                              <a:gd name="connsiteY11" fmla="*/ 35558 h 319221"/>
                              <a:gd name="connsiteX12" fmla="*/ 658931 w 2916891"/>
                              <a:gd name="connsiteY12" fmla="*/ 273683 h 319221"/>
                              <a:gd name="connsiteX13" fmla="*/ 680362 w 2916891"/>
                              <a:gd name="connsiteY13" fmla="*/ 118902 h 319221"/>
                              <a:gd name="connsiteX14" fmla="*/ 716081 w 2916891"/>
                              <a:gd name="connsiteY14" fmla="*/ 195102 h 319221"/>
                              <a:gd name="connsiteX15" fmla="*/ 754181 w 2916891"/>
                              <a:gd name="connsiteY15" fmla="*/ 195102 h 319221"/>
                              <a:gd name="connsiteX16" fmla="*/ 1461412 w 2916891"/>
                              <a:gd name="connsiteY16" fmla="*/ 195101 h 319221"/>
                              <a:gd name="connsiteX17" fmla="*/ 1489987 w 2916891"/>
                              <a:gd name="connsiteY17" fmla="*/ 102233 h 319221"/>
                              <a:gd name="connsiteX18" fmla="*/ 1518188 w 2916891"/>
                              <a:gd name="connsiteY18" fmla="*/ 247489 h 319221"/>
                              <a:gd name="connsiteX19" fmla="*/ 1520944 w 2916891"/>
                              <a:gd name="connsiteY19" fmla="*/ 68895 h 319221"/>
                              <a:gd name="connsiteX20" fmla="*/ 1551900 w 2916891"/>
                              <a:gd name="connsiteY20" fmla="*/ 266539 h 319221"/>
                              <a:gd name="connsiteX21" fmla="*/ 1556662 w 2916891"/>
                              <a:gd name="connsiteY21" fmla="*/ 116520 h 319221"/>
                              <a:gd name="connsiteX22" fmla="*/ 1580475 w 2916891"/>
                              <a:gd name="connsiteY22" fmla="*/ 197483 h 319221"/>
                              <a:gd name="connsiteX23" fmla="*/ 1601907 w 2916891"/>
                              <a:gd name="connsiteY23" fmla="*/ 192720 h 319221"/>
                              <a:gd name="connsiteX24" fmla="*/ 1742400 w 2916891"/>
                              <a:gd name="connsiteY24" fmla="*/ 195102 h 319221"/>
                              <a:gd name="connsiteX25" fmla="*/ 1768594 w 2916891"/>
                              <a:gd name="connsiteY25" fmla="*/ 159383 h 319221"/>
                              <a:gd name="connsiteX26" fmla="*/ 1782881 w 2916891"/>
                              <a:gd name="connsiteY26" fmla="*/ 223677 h 319221"/>
                              <a:gd name="connsiteX27" fmla="*/ 1809075 w 2916891"/>
                              <a:gd name="connsiteY27" fmla="*/ 173670 h 319221"/>
                              <a:gd name="connsiteX28" fmla="*/ 1823362 w 2916891"/>
                              <a:gd name="connsiteY28" fmla="*/ 221295 h 319221"/>
                              <a:gd name="connsiteX29" fmla="*/ 1842412 w 2916891"/>
                              <a:gd name="connsiteY29" fmla="*/ 176052 h 319221"/>
                              <a:gd name="connsiteX30" fmla="*/ 1856700 w 2916891"/>
                              <a:gd name="connsiteY30" fmla="*/ 199864 h 319221"/>
                              <a:gd name="connsiteX31" fmla="*/ 1901943 w 2916891"/>
                              <a:gd name="connsiteY31" fmla="*/ 187958 h 319221"/>
                              <a:gd name="connsiteX32" fmla="*/ 1935282 w 2916891"/>
                              <a:gd name="connsiteY32" fmla="*/ 183196 h 319221"/>
                              <a:gd name="connsiteX33" fmla="*/ 2916891 w 2916891"/>
                              <a:gd name="connsiteY33" fmla="*/ 188320 h 319221"/>
                              <a:gd name="connsiteX0" fmla="*/ 0 w 2916891"/>
                              <a:gd name="connsiteY0" fmla="*/ 198517 h 319221"/>
                              <a:gd name="connsiteX1" fmla="*/ 270787 w 2916891"/>
                              <a:gd name="connsiteY1" fmla="*/ 195101 h 319221"/>
                              <a:gd name="connsiteX2" fmla="*/ 285075 w 2916891"/>
                              <a:gd name="connsiteY2" fmla="*/ 168908 h 319221"/>
                              <a:gd name="connsiteX3" fmla="*/ 296981 w 2916891"/>
                              <a:gd name="connsiteY3" fmla="*/ 214152 h 319221"/>
                              <a:gd name="connsiteX4" fmla="*/ 304125 w 2916891"/>
                              <a:gd name="connsiteY4" fmla="*/ 164145 h 319221"/>
                              <a:gd name="connsiteX5" fmla="*/ 318412 w 2916891"/>
                              <a:gd name="connsiteY5" fmla="*/ 221295 h 319221"/>
                              <a:gd name="connsiteX6" fmla="*/ 330319 w 2916891"/>
                              <a:gd name="connsiteY6" fmla="*/ 183195 h 319221"/>
                              <a:gd name="connsiteX7" fmla="*/ 525581 w 2916891"/>
                              <a:gd name="connsiteY7" fmla="*/ 187958 h 319221"/>
                              <a:gd name="connsiteX8" fmla="*/ 549394 w 2916891"/>
                              <a:gd name="connsiteY8" fmla="*/ 318927 h 319221"/>
                              <a:gd name="connsiteX9" fmla="*/ 587494 w 2916891"/>
                              <a:gd name="connsiteY9" fmla="*/ 2220 h 319221"/>
                              <a:gd name="connsiteX10" fmla="*/ 606544 w 2916891"/>
                              <a:gd name="connsiteY10" fmla="*/ 268920 h 319221"/>
                              <a:gd name="connsiteX11" fmla="*/ 632737 w 2916891"/>
                              <a:gd name="connsiteY11" fmla="*/ 35558 h 319221"/>
                              <a:gd name="connsiteX12" fmla="*/ 658931 w 2916891"/>
                              <a:gd name="connsiteY12" fmla="*/ 273683 h 319221"/>
                              <a:gd name="connsiteX13" fmla="*/ 680362 w 2916891"/>
                              <a:gd name="connsiteY13" fmla="*/ 118902 h 319221"/>
                              <a:gd name="connsiteX14" fmla="*/ 716081 w 2916891"/>
                              <a:gd name="connsiteY14" fmla="*/ 195102 h 319221"/>
                              <a:gd name="connsiteX15" fmla="*/ 754181 w 2916891"/>
                              <a:gd name="connsiteY15" fmla="*/ 195102 h 319221"/>
                              <a:gd name="connsiteX16" fmla="*/ 1461412 w 2916891"/>
                              <a:gd name="connsiteY16" fmla="*/ 195101 h 319221"/>
                              <a:gd name="connsiteX17" fmla="*/ 1489987 w 2916891"/>
                              <a:gd name="connsiteY17" fmla="*/ 102233 h 319221"/>
                              <a:gd name="connsiteX18" fmla="*/ 1518188 w 2916891"/>
                              <a:gd name="connsiteY18" fmla="*/ 247489 h 319221"/>
                              <a:gd name="connsiteX19" fmla="*/ 1541025 w 2916891"/>
                              <a:gd name="connsiteY19" fmla="*/ 62222 h 319221"/>
                              <a:gd name="connsiteX20" fmla="*/ 1551900 w 2916891"/>
                              <a:gd name="connsiteY20" fmla="*/ 266539 h 319221"/>
                              <a:gd name="connsiteX21" fmla="*/ 1556662 w 2916891"/>
                              <a:gd name="connsiteY21" fmla="*/ 116520 h 319221"/>
                              <a:gd name="connsiteX22" fmla="*/ 1580475 w 2916891"/>
                              <a:gd name="connsiteY22" fmla="*/ 197483 h 319221"/>
                              <a:gd name="connsiteX23" fmla="*/ 1601907 w 2916891"/>
                              <a:gd name="connsiteY23" fmla="*/ 192720 h 319221"/>
                              <a:gd name="connsiteX24" fmla="*/ 1742400 w 2916891"/>
                              <a:gd name="connsiteY24" fmla="*/ 195102 h 319221"/>
                              <a:gd name="connsiteX25" fmla="*/ 1768594 w 2916891"/>
                              <a:gd name="connsiteY25" fmla="*/ 159383 h 319221"/>
                              <a:gd name="connsiteX26" fmla="*/ 1782881 w 2916891"/>
                              <a:gd name="connsiteY26" fmla="*/ 223677 h 319221"/>
                              <a:gd name="connsiteX27" fmla="*/ 1809075 w 2916891"/>
                              <a:gd name="connsiteY27" fmla="*/ 173670 h 319221"/>
                              <a:gd name="connsiteX28" fmla="*/ 1823362 w 2916891"/>
                              <a:gd name="connsiteY28" fmla="*/ 221295 h 319221"/>
                              <a:gd name="connsiteX29" fmla="*/ 1842412 w 2916891"/>
                              <a:gd name="connsiteY29" fmla="*/ 176052 h 319221"/>
                              <a:gd name="connsiteX30" fmla="*/ 1856700 w 2916891"/>
                              <a:gd name="connsiteY30" fmla="*/ 199864 h 319221"/>
                              <a:gd name="connsiteX31" fmla="*/ 1901943 w 2916891"/>
                              <a:gd name="connsiteY31" fmla="*/ 187958 h 319221"/>
                              <a:gd name="connsiteX32" fmla="*/ 1935282 w 2916891"/>
                              <a:gd name="connsiteY32" fmla="*/ 183196 h 319221"/>
                              <a:gd name="connsiteX33" fmla="*/ 2916891 w 2916891"/>
                              <a:gd name="connsiteY33" fmla="*/ 188320 h 319221"/>
                              <a:gd name="connsiteX0" fmla="*/ 0 w 2916891"/>
                              <a:gd name="connsiteY0" fmla="*/ 198517 h 319221"/>
                              <a:gd name="connsiteX1" fmla="*/ 270787 w 2916891"/>
                              <a:gd name="connsiteY1" fmla="*/ 195101 h 319221"/>
                              <a:gd name="connsiteX2" fmla="*/ 285075 w 2916891"/>
                              <a:gd name="connsiteY2" fmla="*/ 168908 h 319221"/>
                              <a:gd name="connsiteX3" fmla="*/ 296981 w 2916891"/>
                              <a:gd name="connsiteY3" fmla="*/ 214152 h 319221"/>
                              <a:gd name="connsiteX4" fmla="*/ 304125 w 2916891"/>
                              <a:gd name="connsiteY4" fmla="*/ 164145 h 319221"/>
                              <a:gd name="connsiteX5" fmla="*/ 318412 w 2916891"/>
                              <a:gd name="connsiteY5" fmla="*/ 221295 h 319221"/>
                              <a:gd name="connsiteX6" fmla="*/ 330319 w 2916891"/>
                              <a:gd name="connsiteY6" fmla="*/ 183195 h 319221"/>
                              <a:gd name="connsiteX7" fmla="*/ 525581 w 2916891"/>
                              <a:gd name="connsiteY7" fmla="*/ 187958 h 319221"/>
                              <a:gd name="connsiteX8" fmla="*/ 549394 w 2916891"/>
                              <a:gd name="connsiteY8" fmla="*/ 318927 h 319221"/>
                              <a:gd name="connsiteX9" fmla="*/ 587494 w 2916891"/>
                              <a:gd name="connsiteY9" fmla="*/ 2220 h 319221"/>
                              <a:gd name="connsiteX10" fmla="*/ 606544 w 2916891"/>
                              <a:gd name="connsiteY10" fmla="*/ 268920 h 319221"/>
                              <a:gd name="connsiteX11" fmla="*/ 632737 w 2916891"/>
                              <a:gd name="connsiteY11" fmla="*/ 35558 h 319221"/>
                              <a:gd name="connsiteX12" fmla="*/ 658931 w 2916891"/>
                              <a:gd name="connsiteY12" fmla="*/ 273683 h 319221"/>
                              <a:gd name="connsiteX13" fmla="*/ 680362 w 2916891"/>
                              <a:gd name="connsiteY13" fmla="*/ 118902 h 319221"/>
                              <a:gd name="connsiteX14" fmla="*/ 716081 w 2916891"/>
                              <a:gd name="connsiteY14" fmla="*/ 195102 h 319221"/>
                              <a:gd name="connsiteX15" fmla="*/ 754181 w 2916891"/>
                              <a:gd name="connsiteY15" fmla="*/ 195102 h 319221"/>
                              <a:gd name="connsiteX16" fmla="*/ 1461412 w 2916891"/>
                              <a:gd name="connsiteY16" fmla="*/ 195101 h 319221"/>
                              <a:gd name="connsiteX17" fmla="*/ 1500908 w 2916891"/>
                              <a:gd name="connsiteY17" fmla="*/ 131028 h 319221"/>
                              <a:gd name="connsiteX18" fmla="*/ 1489987 w 2916891"/>
                              <a:gd name="connsiteY18" fmla="*/ 102233 h 319221"/>
                              <a:gd name="connsiteX19" fmla="*/ 1518188 w 2916891"/>
                              <a:gd name="connsiteY19" fmla="*/ 247489 h 319221"/>
                              <a:gd name="connsiteX20" fmla="*/ 1541025 w 2916891"/>
                              <a:gd name="connsiteY20" fmla="*/ 62222 h 319221"/>
                              <a:gd name="connsiteX21" fmla="*/ 1551900 w 2916891"/>
                              <a:gd name="connsiteY21" fmla="*/ 266539 h 319221"/>
                              <a:gd name="connsiteX22" fmla="*/ 1556662 w 2916891"/>
                              <a:gd name="connsiteY22" fmla="*/ 116520 h 319221"/>
                              <a:gd name="connsiteX23" fmla="*/ 1580475 w 2916891"/>
                              <a:gd name="connsiteY23" fmla="*/ 197483 h 319221"/>
                              <a:gd name="connsiteX24" fmla="*/ 1601907 w 2916891"/>
                              <a:gd name="connsiteY24" fmla="*/ 192720 h 319221"/>
                              <a:gd name="connsiteX25" fmla="*/ 1742400 w 2916891"/>
                              <a:gd name="connsiteY25" fmla="*/ 195102 h 319221"/>
                              <a:gd name="connsiteX26" fmla="*/ 1768594 w 2916891"/>
                              <a:gd name="connsiteY26" fmla="*/ 159383 h 319221"/>
                              <a:gd name="connsiteX27" fmla="*/ 1782881 w 2916891"/>
                              <a:gd name="connsiteY27" fmla="*/ 223677 h 319221"/>
                              <a:gd name="connsiteX28" fmla="*/ 1809075 w 2916891"/>
                              <a:gd name="connsiteY28" fmla="*/ 173670 h 319221"/>
                              <a:gd name="connsiteX29" fmla="*/ 1823362 w 2916891"/>
                              <a:gd name="connsiteY29" fmla="*/ 221295 h 319221"/>
                              <a:gd name="connsiteX30" fmla="*/ 1842412 w 2916891"/>
                              <a:gd name="connsiteY30" fmla="*/ 176052 h 319221"/>
                              <a:gd name="connsiteX31" fmla="*/ 1856700 w 2916891"/>
                              <a:gd name="connsiteY31" fmla="*/ 199864 h 319221"/>
                              <a:gd name="connsiteX32" fmla="*/ 1901943 w 2916891"/>
                              <a:gd name="connsiteY32" fmla="*/ 187958 h 319221"/>
                              <a:gd name="connsiteX33" fmla="*/ 1935282 w 2916891"/>
                              <a:gd name="connsiteY33" fmla="*/ 183196 h 319221"/>
                              <a:gd name="connsiteX34" fmla="*/ 2916891 w 2916891"/>
                              <a:gd name="connsiteY34" fmla="*/ 188320 h 319221"/>
                              <a:gd name="connsiteX0" fmla="*/ 0 w 2916891"/>
                              <a:gd name="connsiteY0" fmla="*/ 198517 h 319221"/>
                              <a:gd name="connsiteX1" fmla="*/ 270787 w 2916891"/>
                              <a:gd name="connsiteY1" fmla="*/ 195101 h 319221"/>
                              <a:gd name="connsiteX2" fmla="*/ 285075 w 2916891"/>
                              <a:gd name="connsiteY2" fmla="*/ 168908 h 319221"/>
                              <a:gd name="connsiteX3" fmla="*/ 296981 w 2916891"/>
                              <a:gd name="connsiteY3" fmla="*/ 214152 h 319221"/>
                              <a:gd name="connsiteX4" fmla="*/ 304125 w 2916891"/>
                              <a:gd name="connsiteY4" fmla="*/ 164145 h 319221"/>
                              <a:gd name="connsiteX5" fmla="*/ 318412 w 2916891"/>
                              <a:gd name="connsiteY5" fmla="*/ 221295 h 319221"/>
                              <a:gd name="connsiteX6" fmla="*/ 330319 w 2916891"/>
                              <a:gd name="connsiteY6" fmla="*/ 183195 h 319221"/>
                              <a:gd name="connsiteX7" fmla="*/ 525581 w 2916891"/>
                              <a:gd name="connsiteY7" fmla="*/ 187958 h 319221"/>
                              <a:gd name="connsiteX8" fmla="*/ 549394 w 2916891"/>
                              <a:gd name="connsiteY8" fmla="*/ 318927 h 319221"/>
                              <a:gd name="connsiteX9" fmla="*/ 587494 w 2916891"/>
                              <a:gd name="connsiteY9" fmla="*/ 2220 h 319221"/>
                              <a:gd name="connsiteX10" fmla="*/ 606544 w 2916891"/>
                              <a:gd name="connsiteY10" fmla="*/ 268920 h 319221"/>
                              <a:gd name="connsiteX11" fmla="*/ 632737 w 2916891"/>
                              <a:gd name="connsiteY11" fmla="*/ 35558 h 319221"/>
                              <a:gd name="connsiteX12" fmla="*/ 658931 w 2916891"/>
                              <a:gd name="connsiteY12" fmla="*/ 273683 h 319221"/>
                              <a:gd name="connsiteX13" fmla="*/ 680362 w 2916891"/>
                              <a:gd name="connsiteY13" fmla="*/ 118902 h 319221"/>
                              <a:gd name="connsiteX14" fmla="*/ 716081 w 2916891"/>
                              <a:gd name="connsiteY14" fmla="*/ 195102 h 319221"/>
                              <a:gd name="connsiteX15" fmla="*/ 754181 w 2916891"/>
                              <a:gd name="connsiteY15" fmla="*/ 195102 h 319221"/>
                              <a:gd name="connsiteX16" fmla="*/ 1461412 w 2916891"/>
                              <a:gd name="connsiteY16" fmla="*/ 195101 h 319221"/>
                              <a:gd name="connsiteX17" fmla="*/ 1500908 w 2916891"/>
                              <a:gd name="connsiteY17" fmla="*/ 131028 h 319221"/>
                              <a:gd name="connsiteX18" fmla="*/ 1489987 w 2916891"/>
                              <a:gd name="connsiteY18" fmla="*/ 102233 h 319221"/>
                              <a:gd name="connsiteX19" fmla="*/ 1518188 w 2916891"/>
                              <a:gd name="connsiteY19" fmla="*/ 247489 h 319221"/>
                              <a:gd name="connsiteX20" fmla="*/ 1541025 w 2916891"/>
                              <a:gd name="connsiteY20" fmla="*/ 62222 h 319221"/>
                              <a:gd name="connsiteX21" fmla="*/ 1551900 w 2916891"/>
                              <a:gd name="connsiteY21" fmla="*/ 266539 h 319221"/>
                              <a:gd name="connsiteX22" fmla="*/ 1556662 w 2916891"/>
                              <a:gd name="connsiteY22" fmla="*/ 116520 h 319221"/>
                              <a:gd name="connsiteX23" fmla="*/ 1580475 w 2916891"/>
                              <a:gd name="connsiteY23" fmla="*/ 197483 h 319221"/>
                              <a:gd name="connsiteX24" fmla="*/ 1601907 w 2916891"/>
                              <a:gd name="connsiteY24" fmla="*/ 192720 h 319221"/>
                              <a:gd name="connsiteX25" fmla="*/ 1742400 w 2916891"/>
                              <a:gd name="connsiteY25" fmla="*/ 195102 h 319221"/>
                              <a:gd name="connsiteX26" fmla="*/ 1768594 w 2916891"/>
                              <a:gd name="connsiteY26" fmla="*/ 159383 h 319221"/>
                              <a:gd name="connsiteX27" fmla="*/ 1782881 w 2916891"/>
                              <a:gd name="connsiteY27" fmla="*/ 223677 h 319221"/>
                              <a:gd name="connsiteX28" fmla="*/ 1809075 w 2916891"/>
                              <a:gd name="connsiteY28" fmla="*/ 173670 h 319221"/>
                              <a:gd name="connsiteX29" fmla="*/ 1823362 w 2916891"/>
                              <a:gd name="connsiteY29" fmla="*/ 221295 h 319221"/>
                              <a:gd name="connsiteX30" fmla="*/ 1842412 w 2916891"/>
                              <a:gd name="connsiteY30" fmla="*/ 176052 h 319221"/>
                              <a:gd name="connsiteX31" fmla="*/ 1856700 w 2916891"/>
                              <a:gd name="connsiteY31" fmla="*/ 199864 h 319221"/>
                              <a:gd name="connsiteX32" fmla="*/ 1901943 w 2916891"/>
                              <a:gd name="connsiteY32" fmla="*/ 187958 h 319221"/>
                              <a:gd name="connsiteX33" fmla="*/ 1935282 w 2916891"/>
                              <a:gd name="connsiteY33" fmla="*/ 183196 h 319221"/>
                              <a:gd name="connsiteX34" fmla="*/ 2916891 w 2916891"/>
                              <a:gd name="connsiteY34" fmla="*/ 188320 h 319221"/>
                              <a:gd name="connsiteX0" fmla="*/ 0 w 2916891"/>
                              <a:gd name="connsiteY0" fmla="*/ 198517 h 319221"/>
                              <a:gd name="connsiteX1" fmla="*/ 270787 w 2916891"/>
                              <a:gd name="connsiteY1" fmla="*/ 195101 h 319221"/>
                              <a:gd name="connsiteX2" fmla="*/ 285075 w 2916891"/>
                              <a:gd name="connsiteY2" fmla="*/ 168908 h 319221"/>
                              <a:gd name="connsiteX3" fmla="*/ 296981 w 2916891"/>
                              <a:gd name="connsiteY3" fmla="*/ 214152 h 319221"/>
                              <a:gd name="connsiteX4" fmla="*/ 304125 w 2916891"/>
                              <a:gd name="connsiteY4" fmla="*/ 164145 h 319221"/>
                              <a:gd name="connsiteX5" fmla="*/ 318412 w 2916891"/>
                              <a:gd name="connsiteY5" fmla="*/ 221295 h 319221"/>
                              <a:gd name="connsiteX6" fmla="*/ 330319 w 2916891"/>
                              <a:gd name="connsiteY6" fmla="*/ 183195 h 319221"/>
                              <a:gd name="connsiteX7" fmla="*/ 525581 w 2916891"/>
                              <a:gd name="connsiteY7" fmla="*/ 187958 h 319221"/>
                              <a:gd name="connsiteX8" fmla="*/ 549394 w 2916891"/>
                              <a:gd name="connsiteY8" fmla="*/ 318927 h 319221"/>
                              <a:gd name="connsiteX9" fmla="*/ 587494 w 2916891"/>
                              <a:gd name="connsiteY9" fmla="*/ 2220 h 319221"/>
                              <a:gd name="connsiteX10" fmla="*/ 606544 w 2916891"/>
                              <a:gd name="connsiteY10" fmla="*/ 268920 h 319221"/>
                              <a:gd name="connsiteX11" fmla="*/ 632737 w 2916891"/>
                              <a:gd name="connsiteY11" fmla="*/ 35558 h 319221"/>
                              <a:gd name="connsiteX12" fmla="*/ 658931 w 2916891"/>
                              <a:gd name="connsiteY12" fmla="*/ 273683 h 319221"/>
                              <a:gd name="connsiteX13" fmla="*/ 680362 w 2916891"/>
                              <a:gd name="connsiteY13" fmla="*/ 118902 h 319221"/>
                              <a:gd name="connsiteX14" fmla="*/ 716081 w 2916891"/>
                              <a:gd name="connsiteY14" fmla="*/ 195102 h 319221"/>
                              <a:gd name="connsiteX15" fmla="*/ 754181 w 2916891"/>
                              <a:gd name="connsiteY15" fmla="*/ 195102 h 319221"/>
                              <a:gd name="connsiteX16" fmla="*/ 1461412 w 2916891"/>
                              <a:gd name="connsiteY16" fmla="*/ 195101 h 319221"/>
                              <a:gd name="connsiteX17" fmla="*/ 1500908 w 2916891"/>
                              <a:gd name="connsiteY17" fmla="*/ 131028 h 319221"/>
                              <a:gd name="connsiteX18" fmla="*/ 1510068 w 2916891"/>
                              <a:gd name="connsiteY18" fmla="*/ 115580 h 319221"/>
                              <a:gd name="connsiteX19" fmla="*/ 1518188 w 2916891"/>
                              <a:gd name="connsiteY19" fmla="*/ 247489 h 319221"/>
                              <a:gd name="connsiteX20" fmla="*/ 1541025 w 2916891"/>
                              <a:gd name="connsiteY20" fmla="*/ 62222 h 319221"/>
                              <a:gd name="connsiteX21" fmla="*/ 1551900 w 2916891"/>
                              <a:gd name="connsiteY21" fmla="*/ 266539 h 319221"/>
                              <a:gd name="connsiteX22" fmla="*/ 1556662 w 2916891"/>
                              <a:gd name="connsiteY22" fmla="*/ 116520 h 319221"/>
                              <a:gd name="connsiteX23" fmla="*/ 1580475 w 2916891"/>
                              <a:gd name="connsiteY23" fmla="*/ 197483 h 319221"/>
                              <a:gd name="connsiteX24" fmla="*/ 1601907 w 2916891"/>
                              <a:gd name="connsiteY24" fmla="*/ 192720 h 319221"/>
                              <a:gd name="connsiteX25" fmla="*/ 1742400 w 2916891"/>
                              <a:gd name="connsiteY25" fmla="*/ 195102 h 319221"/>
                              <a:gd name="connsiteX26" fmla="*/ 1768594 w 2916891"/>
                              <a:gd name="connsiteY26" fmla="*/ 159383 h 319221"/>
                              <a:gd name="connsiteX27" fmla="*/ 1782881 w 2916891"/>
                              <a:gd name="connsiteY27" fmla="*/ 223677 h 319221"/>
                              <a:gd name="connsiteX28" fmla="*/ 1809075 w 2916891"/>
                              <a:gd name="connsiteY28" fmla="*/ 173670 h 319221"/>
                              <a:gd name="connsiteX29" fmla="*/ 1823362 w 2916891"/>
                              <a:gd name="connsiteY29" fmla="*/ 221295 h 319221"/>
                              <a:gd name="connsiteX30" fmla="*/ 1842412 w 2916891"/>
                              <a:gd name="connsiteY30" fmla="*/ 176052 h 319221"/>
                              <a:gd name="connsiteX31" fmla="*/ 1856700 w 2916891"/>
                              <a:gd name="connsiteY31" fmla="*/ 199864 h 319221"/>
                              <a:gd name="connsiteX32" fmla="*/ 1901943 w 2916891"/>
                              <a:gd name="connsiteY32" fmla="*/ 187958 h 319221"/>
                              <a:gd name="connsiteX33" fmla="*/ 1935282 w 2916891"/>
                              <a:gd name="connsiteY33" fmla="*/ 183196 h 319221"/>
                              <a:gd name="connsiteX34" fmla="*/ 2916891 w 2916891"/>
                              <a:gd name="connsiteY34" fmla="*/ 188320 h 319221"/>
                              <a:gd name="connsiteX0" fmla="*/ 0 w 2916891"/>
                              <a:gd name="connsiteY0" fmla="*/ 198517 h 319221"/>
                              <a:gd name="connsiteX1" fmla="*/ 270787 w 2916891"/>
                              <a:gd name="connsiteY1" fmla="*/ 195101 h 319221"/>
                              <a:gd name="connsiteX2" fmla="*/ 285075 w 2916891"/>
                              <a:gd name="connsiteY2" fmla="*/ 168908 h 319221"/>
                              <a:gd name="connsiteX3" fmla="*/ 296981 w 2916891"/>
                              <a:gd name="connsiteY3" fmla="*/ 214152 h 319221"/>
                              <a:gd name="connsiteX4" fmla="*/ 304125 w 2916891"/>
                              <a:gd name="connsiteY4" fmla="*/ 164145 h 319221"/>
                              <a:gd name="connsiteX5" fmla="*/ 318412 w 2916891"/>
                              <a:gd name="connsiteY5" fmla="*/ 221295 h 319221"/>
                              <a:gd name="connsiteX6" fmla="*/ 330319 w 2916891"/>
                              <a:gd name="connsiteY6" fmla="*/ 183195 h 319221"/>
                              <a:gd name="connsiteX7" fmla="*/ 525581 w 2916891"/>
                              <a:gd name="connsiteY7" fmla="*/ 187958 h 319221"/>
                              <a:gd name="connsiteX8" fmla="*/ 549394 w 2916891"/>
                              <a:gd name="connsiteY8" fmla="*/ 318927 h 319221"/>
                              <a:gd name="connsiteX9" fmla="*/ 587494 w 2916891"/>
                              <a:gd name="connsiteY9" fmla="*/ 2220 h 319221"/>
                              <a:gd name="connsiteX10" fmla="*/ 606544 w 2916891"/>
                              <a:gd name="connsiteY10" fmla="*/ 268920 h 319221"/>
                              <a:gd name="connsiteX11" fmla="*/ 632737 w 2916891"/>
                              <a:gd name="connsiteY11" fmla="*/ 35558 h 319221"/>
                              <a:gd name="connsiteX12" fmla="*/ 658931 w 2916891"/>
                              <a:gd name="connsiteY12" fmla="*/ 273683 h 319221"/>
                              <a:gd name="connsiteX13" fmla="*/ 680362 w 2916891"/>
                              <a:gd name="connsiteY13" fmla="*/ 118902 h 319221"/>
                              <a:gd name="connsiteX14" fmla="*/ 716081 w 2916891"/>
                              <a:gd name="connsiteY14" fmla="*/ 195102 h 319221"/>
                              <a:gd name="connsiteX15" fmla="*/ 754181 w 2916891"/>
                              <a:gd name="connsiteY15" fmla="*/ 195102 h 319221"/>
                              <a:gd name="connsiteX16" fmla="*/ 1461412 w 2916891"/>
                              <a:gd name="connsiteY16" fmla="*/ 195101 h 319221"/>
                              <a:gd name="connsiteX17" fmla="*/ 1492302 w 2916891"/>
                              <a:gd name="connsiteY17" fmla="*/ 137701 h 319221"/>
                              <a:gd name="connsiteX18" fmla="*/ 1510068 w 2916891"/>
                              <a:gd name="connsiteY18" fmla="*/ 115580 h 319221"/>
                              <a:gd name="connsiteX19" fmla="*/ 1518188 w 2916891"/>
                              <a:gd name="connsiteY19" fmla="*/ 247489 h 319221"/>
                              <a:gd name="connsiteX20" fmla="*/ 1541025 w 2916891"/>
                              <a:gd name="connsiteY20" fmla="*/ 62222 h 319221"/>
                              <a:gd name="connsiteX21" fmla="*/ 1551900 w 2916891"/>
                              <a:gd name="connsiteY21" fmla="*/ 266539 h 319221"/>
                              <a:gd name="connsiteX22" fmla="*/ 1556662 w 2916891"/>
                              <a:gd name="connsiteY22" fmla="*/ 116520 h 319221"/>
                              <a:gd name="connsiteX23" fmla="*/ 1580475 w 2916891"/>
                              <a:gd name="connsiteY23" fmla="*/ 197483 h 319221"/>
                              <a:gd name="connsiteX24" fmla="*/ 1601907 w 2916891"/>
                              <a:gd name="connsiteY24" fmla="*/ 192720 h 319221"/>
                              <a:gd name="connsiteX25" fmla="*/ 1742400 w 2916891"/>
                              <a:gd name="connsiteY25" fmla="*/ 195102 h 319221"/>
                              <a:gd name="connsiteX26" fmla="*/ 1768594 w 2916891"/>
                              <a:gd name="connsiteY26" fmla="*/ 159383 h 319221"/>
                              <a:gd name="connsiteX27" fmla="*/ 1782881 w 2916891"/>
                              <a:gd name="connsiteY27" fmla="*/ 223677 h 319221"/>
                              <a:gd name="connsiteX28" fmla="*/ 1809075 w 2916891"/>
                              <a:gd name="connsiteY28" fmla="*/ 173670 h 319221"/>
                              <a:gd name="connsiteX29" fmla="*/ 1823362 w 2916891"/>
                              <a:gd name="connsiteY29" fmla="*/ 221295 h 319221"/>
                              <a:gd name="connsiteX30" fmla="*/ 1842412 w 2916891"/>
                              <a:gd name="connsiteY30" fmla="*/ 176052 h 319221"/>
                              <a:gd name="connsiteX31" fmla="*/ 1856700 w 2916891"/>
                              <a:gd name="connsiteY31" fmla="*/ 199864 h 319221"/>
                              <a:gd name="connsiteX32" fmla="*/ 1901943 w 2916891"/>
                              <a:gd name="connsiteY32" fmla="*/ 187958 h 319221"/>
                              <a:gd name="connsiteX33" fmla="*/ 1935282 w 2916891"/>
                              <a:gd name="connsiteY33" fmla="*/ 183196 h 319221"/>
                              <a:gd name="connsiteX34" fmla="*/ 2916891 w 2916891"/>
                              <a:gd name="connsiteY34" fmla="*/ 188320 h 319221"/>
                              <a:gd name="connsiteX0" fmla="*/ 0 w 2916891"/>
                              <a:gd name="connsiteY0" fmla="*/ 198517 h 319221"/>
                              <a:gd name="connsiteX1" fmla="*/ 270787 w 2916891"/>
                              <a:gd name="connsiteY1" fmla="*/ 195101 h 319221"/>
                              <a:gd name="connsiteX2" fmla="*/ 285075 w 2916891"/>
                              <a:gd name="connsiteY2" fmla="*/ 168908 h 319221"/>
                              <a:gd name="connsiteX3" fmla="*/ 296981 w 2916891"/>
                              <a:gd name="connsiteY3" fmla="*/ 214152 h 319221"/>
                              <a:gd name="connsiteX4" fmla="*/ 304125 w 2916891"/>
                              <a:gd name="connsiteY4" fmla="*/ 164145 h 319221"/>
                              <a:gd name="connsiteX5" fmla="*/ 318412 w 2916891"/>
                              <a:gd name="connsiteY5" fmla="*/ 221295 h 319221"/>
                              <a:gd name="connsiteX6" fmla="*/ 330319 w 2916891"/>
                              <a:gd name="connsiteY6" fmla="*/ 183195 h 319221"/>
                              <a:gd name="connsiteX7" fmla="*/ 525581 w 2916891"/>
                              <a:gd name="connsiteY7" fmla="*/ 187958 h 319221"/>
                              <a:gd name="connsiteX8" fmla="*/ 549394 w 2916891"/>
                              <a:gd name="connsiteY8" fmla="*/ 318927 h 319221"/>
                              <a:gd name="connsiteX9" fmla="*/ 587494 w 2916891"/>
                              <a:gd name="connsiteY9" fmla="*/ 2220 h 319221"/>
                              <a:gd name="connsiteX10" fmla="*/ 606544 w 2916891"/>
                              <a:gd name="connsiteY10" fmla="*/ 268920 h 319221"/>
                              <a:gd name="connsiteX11" fmla="*/ 632737 w 2916891"/>
                              <a:gd name="connsiteY11" fmla="*/ 35558 h 319221"/>
                              <a:gd name="connsiteX12" fmla="*/ 658931 w 2916891"/>
                              <a:gd name="connsiteY12" fmla="*/ 273683 h 319221"/>
                              <a:gd name="connsiteX13" fmla="*/ 680362 w 2916891"/>
                              <a:gd name="connsiteY13" fmla="*/ 118902 h 319221"/>
                              <a:gd name="connsiteX14" fmla="*/ 716081 w 2916891"/>
                              <a:gd name="connsiteY14" fmla="*/ 195102 h 319221"/>
                              <a:gd name="connsiteX15" fmla="*/ 754181 w 2916891"/>
                              <a:gd name="connsiteY15" fmla="*/ 195102 h 319221"/>
                              <a:gd name="connsiteX16" fmla="*/ 1470018 w 2916891"/>
                              <a:gd name="connsiteY16" fmla="*/ 188428 h 319221"/>
                              <a:gd name="connsiteX17" fmla="*/ 1492302 w 2916891"/>
                              <a:gd name="connsiteY17" fmla="*/ 137701 h 319221"/>
                              <a:gd name="connsiteX18" fmla="*/ 1510068 w 2916891"/>
                              <a:gd name="connsiteY18" fmla="*/ 115580 h 319221"/>
                              <a:gd name="connsiteX19" fmla="*/ 1518188 w 2916891"/>
                              <a:gd name="connsiteY19" fmla="*/ 247489 h 319221"/>
                              <a:gd name="connsiteX20" fmla="*/ 1541025 w 2916891"/>
                              <a:gd name="connsiteY20" fmla="*/ 62222 h 319221"/>
                              <a:gd name="connsiteX21" fmla="*/ 1551900 w 2916891"/>
                              <a:gd name="connsiteY21" fmla="*/ 266539 h 319221"/>
                              <a:gd name="connsiteX22" fmla="*/ 1556662 w 2916891"/>
                              <a:gd name="connsiteY22" fmla="*/ 116520 h 319221"/>
                              <a:gd name="connsiteX23" fmla="*/ 1580475 w 2916891"/>
                              <a:gd name="connsiteY23" fmla="*/ 197483 h 319221"/>
                              <a:gd name="connsiteX24" fmla="*/ 1601907 w 2916891"/>
                              <a:gd name="connsiteY24" fmla="*/ 192720 h 319221"/>
                              <a:gd name="connsiteX25" fmla="*/ 1742400 w 2916891"/>
                              <a:gd name="connsiteY25" fmla="*/ 195102 h 319221"/>
                              <a:gd name="connsiteX26" fmla="*/ 1768594 w 2916891"/>
                              <a:gd name="connsiteY26" fmla="*/ 159383 h 319221"/>
                              <a:gd name="connsiteX27" fmla="*/ 1782881 w 2916891"/>
                              <a:gd name="connsiteY27" fmla="*/ 223677 h 319221"/>
                              <a:gd name="connsiteX28" fmla="*/ 1809075 w 2916891"/>
                              <a:gd name="connsiteY28" fmla="*/ 173670 h 319221"/>
                              <a:gd name="connsiteX29" fmla="*/ 1823362 w 2916891"/>
                              <a:gd name="connsiteY29" fmla="*/ 221295 h 319221"/>
                              <a:gd name="connsiteX30" fmla="*/ 1842412 w 2916891"/>
                              <a:gd name="connsiteY30" fmla="*/ 176052 h 319221"/>
                              <a:gd name="connsiteX31" fmla="*/ 1856700 w 2916891"/>
                              <a:gd name="connsiteY31" fmla="*/ 199864 h 319221"/>
                              <a:gd name="connsiteX32" fmla="*/ 1901943 w 2916891"/>
                              <a:gd name="connsiteY32" fmla="*/ 187958 h 319221"/>
                              <a:gd name="connsiteX33" fmla="*/ 1935282 w 2916891"/>
                              <a:gd name="connsiteY33" fmla="*/ 183196 h 319221"/>
                              <a:gd name="connsiteX34" fmla="*/ 2916891 w 2916891"/>
                              <a:gd name="connsiteY34" fmla="*/ 188320 h 319221"/>
                              <a:gd name="connsiteX0" fmla="*/ 0 w 2916891"/>
                              <a:gd name="connsiteY0" fmla="*/ 198517 h 319221"/>
                              <a:gd name="connsiteX1" fmla="*/ 270787 w 2916891"/>
                              <a:gd name="connsiteY1" fmla="*/ 195101 h 319221"/>
                              <a:gd name="connsiteX2" fmla="*/ 285075 w 2916891"/>
                              <a:gd name="connsiteY2" fmla="*/ 168908 h 319221"/>
                              <a:gd name="connsiteX3" fmla="*/ 296981 w 2916891"/>
                              <a:gd name="connsiteY3" fmla="*/ 214152 h 319221"/>
                              <a:gd name="connsiteX4" fmla="*/ 304125 w 2916891"/>
                              <a:gd name="connsiteY4" fmla="*/ 164145 h 319221"/>
                              <a:gd name="connsiteX5" fmla="*/ 318412 w 2916891"/>
                              <a:gd name="connsiteY5" fmla="*/ 221295 h 319221"/>
                              <a:gd name="connsiteX6" fmla="*/ 330319 w 2916891"/>
                              <a:gd name="connsiteY6" fmla="*/ 183195 h 319221"/>
                              <a:gd name="connsiteX7" fmla="*/ 525581 w 2916891"/>
                              <a:gd name="connsiteY7" fmla="*/ 187958 h 319221"/>
                              <a:gd name="connsiteX8" fmla="*/ 549394 w 2916891"/>
                              <a:gd name="connsiteY8" fmla="*/ 318927 h 319221"/>
                              <a:gd name="connsiteX9" fmla="*/ 587494 w 2916891"/>
                              <a:gd name="connsiteY9" fmla="*/ 2220 h 319221"/>
                              <a:gd name="connsiteX10" fmla="*/ 606544 w 2916891"/>
                              <a:gd name="connsiteY10" fmla="*/ 268920 h 319221"/>
                              <a:gd name="connsiteX11" fmla="*/ 632737 w 2916891"/>
                              <a:gd name="connsiteY11" fmla="*/ 35558 h 319221"/>
                              <a:gd name="connsiteX12" fmla="*/ 658931 w 2916891"/>
                              <a:gd name="connsiteY12" fmla="*/ 273683 h 319221"/>
                              <a:gd name="connsiteX13" fmla="*/ 680362 w 2916891"/>
                              <a:gd name="connsiteY13" fmla="*/ 118902 h 319221"/>
                              <a:gd name="connsiteX14" fmla="*/ 716081 w 2916891"/>
                              <a:gd name="connsiteY14" fmla="*/ 195102 h 319221"/>
                              <a:gd name="connsiteX15" fmla="*/ 754181 w 2916891"/>
                              <a:gd name="connsiteY15" fmla="*/ 195102 h 319221"/>
                              <a:gd name="connsiteX16" fmla="*/ 1470018 w 2916891"/>
                              <a:gd name="connsiteY16" fmla="*/ 188428 h 319221"/>
                              <a:gd name="connsiteX17" fmla="*/ 1492302 w 2916891"/>
                              <a:gd name="connsiteY17" fmla="*/ 137701 h 319221"/>
                              <a:gd name="connsiteX18" fmla="*/ 1510068 w 2916891"/>
                              <a:gd name="connsiteY18" fmla="*/ 115580 h 319221"/>
                              <a:gd name="connsiteX19" fmla="*/ 1518188 w 2916891"/>
                              <a:gd name="connsiteY19" fmla="*/ 247489 h 319221"/>
                              <a:gd name="connsiteX20" fmla="*/ 1541025 w 2916891"/>
                              <a:gd name="connsiteY20" fmla="*/ 62222 h 319221"/>
                              <a:gd name="connsiteX21" fmla="*/ 1551900 w 2916891"/>
                              <a:gd name="connsiteY21" fmla="*/ 266539 h 319221"/>
                              <a:gd name="connsiteX22" fmla="*/ 1565268 w 2916891"/>
                              <a:gd name="connsiteY22" fmla="*/ 109847 h 319221"/>
                              <a:gd name="connsiteX23" fmla="*/ 1580475 w 2916891"/>
                              <a:gd name="connsiteY23" fmla="*/ 197483 h 319221"/>
                              <a:gd name="connsiteX24" fmla="*/ 1601907 w 2916891"/>
                              <a:gd name="connsiteY24" fmla="*/ 192720 h 319221"/>
                              <a:gd name="connsiteX25" fmla="*/ 1742400 w 2916891"/>
                              <a:gd name="connsiteY25" fmla="*/ 195102 h 319221"/>
                              <a:gd name="connsiteX26" fmla="*/ 1768594 w 2916891"/>
                              <a:gd name="connsiteY26" fmla="*/ 159383 h 319221"/>
                              <a:gd name="connsiteX27" fmla="*/ 1782881 w 2916891"/>
                              <a:gd name="connsiteY27" fmla="*/ 223677 h 319221"/>
                              <a:gd name="connsiteX28" fmla="*/ 1809075 w 2916891"/>
                              <a:gd name="connsiteY28" fmla="*/ 173670 h 319221"/>
                              <a:gd name="connsiteX29" fmla="*/ 1823362 w 2916891"/>
                              <a:gd name="connsiteY29" fmla="*/ 221295 h 319221"/>
                              <a:gd name="connsiteX30" fmla="*/ 1842412 w 2916891"/>
                              <a:gd name="connsiteY30" fmla="*/ 176052 h 319221"/>
                              <a:gd name="connsiteX31" fmla="*/ 1856700 w 2916891"/>
                              <a:gd name="connsiteY31" fmla="*/ 199864 h 319221"/>
                              <a:gd name="connsiteX32" fmla="*/ 1901943 w 2916891"/>
                              <a:gd name="connsiteY32" fmla="*/ 187958 h 319221"/>
                              <a:gd name="connsiteX33" fmla="*/ 1935282 w 2916891"/>
                              <a:gd name="connsiteY33" fmla="*/ 183196 h 319221"/>
                              <a:gd name="connsiteX34" fmla="*/ 2916891 w 2916891"/>
                              <a:gd name="connsiteY34" fmla="*/ 188320 h 319221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  <a:cxn ang="0">
                                <a:pos x="connsiteX11" y="connsiteY11"/>
                              </a:cxn>
                              <a:cxn ang="0">
                                <a:pos x="connsiteX12" y="connsiteY12"/>
                              </a:cxn>
                              <a:cxn ang="0">
                                <a:pos x="connsiteX13" y="connsiteY13"/>
                              </a:cxn>
                              <a:cxn ang="0">
                                <a:pos x="connsiteX14" y="connsiteY14"/>
                              </a:cxn>
                              <a:cxn ang="0">
                                <a:pos x="connsiteX15" y="connsiteY15"/>
                              </a:cxn>
                              <a:cxn ang="0">
                                <a:pos x="connsiteX16" y="connsiteY16"/>
                              </a:cxn>
                              <a:cxn ang="0">
                                <a:pos x="connsiteX17" y="connsiteY17"/>
                              </a:cxn>
                              <a:cxn ang="0">
                                <a:pos x="connsiteX18" y="connsiteY18"/>
                              </a:cxn>
                              <a:cxn ang="0">
                                <a:pos x="connsiteX19" y="connsiteY19"/>
                              </a:cxn>
                              <a:cxn ang="0">
                                <a:pos x="connsiteX20" y="connsiteY20"/>
                              </a:cxn>
                              <a:cxn ang="0">
                                <a:pos x="connsiteX21" y="connsiteY21"/>
                              </a:cxn>
                              <a:cxn ang="0">
                                <a:pos x="connsiteX22" y="connsiteY22"/>
                              </a:cxn>
                              <a:cxn ang="0">
                                <a:pos x="connsiteX23" y="connsiteY23"/>
                              </a:cxn>
                              <a:cxn ang="0">
                                <a:pos x="connsiteX24" y="connsiteY24"/>
                              </a:cxn>
                              <a:cxn ang="0">
                                <a:pos x="connsiteX25" y="connsiteY25"/>
                              </a:cxn>
                              <a:cxn ang="0">
                                <a:pos x="connsiteX26" y="connsiteY26"/>
                              </a:cxn>
                              <a:cxn ang="0">
                                <a:pos x="connsiteX27" y="connsiteY27"/>
                              </a:cxn>
                              <a:cxn ang="0">
                                <a:pos x="connsiteX28" y="connsiteY28"/>
                              </a:cxn>
                              <a:cxn ang="0">
                                <a:pos x="connsiteX29" y="connsiteY29"/>
                              </a:cxn>
                              <a:cxn ang="0">
                                <a:pos x="connsiteX30" y="connsiteY30"/>
                              </a:cxn>
                              <a:cxn ang="0">
                                <a:pos x="connsiteX31" y="connsiteY31"/>
                              </a:cxn>
                              <a:cxn ang="0">
                                <a:pos x="connsiteX32" y="connsiteY32"/>
                              </a:cxn>
                              <a:cxn ang="0">
                                <a:pos x="connsiteX33" y="connsiteY33"/>
                              </a:cxn>
                              <a:cxn ang="0">
                                <a:pos x="connsiteX34" y="connsiteY34"/>
                              </a:cxn>
                            </a:cxnLst>
                            <a:rect l="l" t="t" r="r" b="b"/>
                            <a:pathLst>
                              <a:path w="2916891" h="319221">
                                <a:moveTo>
                                  <a:pt x="0" y="198517"/>
                                </a:moveTo>
                                <a:cubicBezTo>
                                  <a:pt x="13933" y="196584"/>
                                  <a:pt x="256854" y="194652"/>
                                  <a:pt x="270787" y="195101"/>
                                </a:cubicBezTo>
                                <a:cubicBezTo>
                                  <a:pt x="294026" y="194135"/>
                                  <a:pt x="275153" y="169702"/>
                                  <a:pt x="285075" y="168908"/>
                                </a:cubicBezTo>
                                <a:cubicBezTo>
                                  <a:pt x="290631" y="167718"/>
                                  <a:pt x="289440" y="210580"/>
                                  <a:pt x="296981" y="214152"/>
                                </a:cubicBezTo>
                                <a:cubicBezTo>
                                  <a:pt x="300553" y="218517"/>
                                  <a:pt x="298569" y="168114"/>
                                  <a:pt x="304125" y="164145"/>
                                </a:cubicBezTo>
                                <a:cubicBezTo>
                                  <a:pt x="306506" y="159383"/>
                                  <a:pt x="314046" y="216930"/>
                                  <a:pt x="318412" y="221295"/>
                                </a:cubicBezTo>
                                <a:cubicBezTo>
                                  <a:pt x="322778" y="225660"/>
                                  <a:pt x="294600" y="182798"/>
                                  <a:pt x="330319" y="183195"/>
                                </a:cubicBezTo>
                                <a:lnTo>
                                  <a:pt x="525581" y="187958"/>
                                </a:lnTo>
                                <a:cubicBezTo>
                                  <a:pt x="546218" y="185974"/>
                                  <a:pt x="543837" y="308211"/>
                                  <a:pt x="549394" y="318927"/>
                                </a:cubicBezTo>
                                <a:cubicBezTo>
                                  <a:pt x="560506" y="330039"/>
                                  <a:pt x="559713" y="22857"/>
                                  <a:pt x="587494" y="2220"/>
                                </a:cubicBezTo>
                                <a:cubicBezTo>
                                  <a:pt x="599400" y="-26752"/>
                                  <a:pt x="585113" y="236773"/>
                                  <a:pt x="606544" y="268920"/>
                                </a:cubicBezTo>
                                <a:cubicBezTo>
                                  <a:pt x="614084" y="304639"/>
                                  <a:pt x="614481" y="47861"/>
                                  <a:pt x="632737" y="35558"/>
                                </a:cubicBezTo>
                                <a:cubicBezTo>
                                  <a:pt x="639484" y="18493"/>
                                  <a:pt x="645040" y="247092"/>
                                  <a:pt x="658931" y="273683"/>
                                </a:cubicBezTo>
                                <a:cubicBezTo>
                                  <a:pt x="664487" y="300670"/>
                                  <a:pt x="658931" y="129617"/>
                                  <a:pt x="680362" y="118902"/>
                                </a:cubicBezTo>
                                <a:cubicBezTo>
                                  <a:pt x="685124" y="158193"/>
                                  <a:pt x="681156" y="194309"/>
                                  <a:pt x="716081" y="195102"/>
                                </a:cubicBezTo>
                                <a:cubicBezTo>
                                  <a:pt x="726797" y="207405"/>
                                  <a:pt x="741878" y="191531"/>
                                  <a:pt x="754181" y="195102"/>
                                </a:cubicBezTo>
                                <a:cubicBezTo>
                                  <a:pt x="766087" y="197483"/>
                                  <a:pt x="1229512" y="190810"/>
                                  <a:pt x="1470018" y="188428"/>
                                </a:cubicBezTo>
                                <a:cubicBezTo>
                                  <a:pt x="1476855" y="181456"/>
                                  <a:pt x="1487540" y="153179"/>
                                  <a:pt x="1492302" y="137701"/>
                                </a:cubicBezTo>
                                <a:cubicBezTo>
                                  <a:pt x="1497064" y="122223"/>
                                  <a:pt x="1504319" y="93204"/>
                                  <a:pt x="1510068" y="115580"/>
                                </a:cubicBezTo>
                                <a:cubicBezTo>
                                  <a:pt x="1517212" y="113993"/>
                                  <a:pt x="1511441" y="220502"/>
                                  <a:pt x="1518188" y="247489"/>
                                </a:cubicBezTo>
                                <a:cubicBezTo>
                                  <a:pt x="1523347" y="275667"/>
                                  <a:pt x="1531103" y="59047"/>
                                  <a:pt x="1541025" y="62222"/>
                                </a:cubicBezTo>
                                <a:cubicBezTo>
                                  <a:pt x="1550947" y="65397"/>
                                  <a:pt x="1545947" y="292336"/>
                                  <a:pt x="1551900" y="266539"/>
                                </a:cubicBezTo>
                                <a:cubicBezTo>
                                  <a:pt x="1563409" y="288764"/>
                                  <a:pt x="1555743" y="122150"/>
                                  <a:pt x="1565268" y="109847"/>
                                </a:cubicBezTo>
                                <a:cubicBezTo>
                                  <a:pt x="1573602" y="95163"/>
                                  <a:pt x="1572934" y="184783"/>
                                  <a:pt x="1580475" y="197483"/>
                                </a:cubicBezTo>
                                <a:cubicBezTo>
                                  <a:pt x="1588016" y="210183"/>
                                  <a:pt x="1573729" y="193911"/>
                                  <a:pt x="1601907" y="192720"/>
                                </a:cubicBezTo>
                                <a:cubicBezTo>
                                  <a:pt x="1630085" y="191529"/>
                                  <a:pt x="1713428" y="194705"/>
                                  <a:pt x="1742400" y="195102"/>
                                </a:cubicBezTo>
                                <a:cubicBezTo>
                                  <a:pt x="1771372" y="195499"/>
                                  <a:pt x="1755894" y="164146"/>
                                  <a:pt x="1768594" y="159383"/>
                                </a:cubicBezTo>
                                <a:cubicBezTo>
                                  <a:pt x="1781294" y="154620"/>
                                  <a:pt x="1774547" y="213755"/>
                                  <a:pt x="1782881" y="223677"/>
                                </a:cubicBezTo>
                                <a:cubicBezTo>
                                  <a:pt x="1791215" y="233599"/>
                                  <a:pt x="1800741" y="181608"/>
                                  <a:pt x="1809075" y="173670"/>
                                </a:cubicBezTo>
                                <a:cubicBezTo>
                                  <a:pt x="1817409" y="165732"/>
                                  <a:pt x="1816218" y="215342"/>
                                  <a:pt x="1823362" y="221295"/>
                                </a:cubicBezTo>
                                <a:cubicBezTo>
                                  <a:pt x="1830506" y="227248"/>
                                  <a:pt x="1834871" y="183196"/>
                                  <a:pt x="1842412" y="176052"/>
                                </a:cubicBezTo>
                                <a:cubicBezTo>
                                  <a:pt x="1849953" y="168908"/>
                                  <a:pt x="1846778" y="197880"/>
                                  <a:pt x="1856700" y="199864"/>
                                </a:cubicBezTo>
                                <a:cubicBezTo>
                                  <a:pt x="1866622" y="201848"/>
                                  <a:pt x="1890830" y="187164"/>
                                  <a:pt x="1901943" y="187958"/>
                                </a:cubicBezTo>
                                <a:lnTo>
                                  <a:pt x="1935282" y="183196"/>
                                </a:lnTo>
                                <a:lnTo>
                                  <a:pt x="2916891" y="188320"/>
                                </a:lnTo>
                              </a:path>
                            </a:pathLst>
                          </a:custGeom>
                          <a:ln w="38100">
                            <a:solidFill>
                              <a:srgbClr val="9A089A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cs-CZ" sz="1143"/>
                          </a:p>
                        </p:txBody>
                      </p:sp>
                      <p:cxnSp>
                        <p:nvCxnSpPr>
                          <p:cNvPr id="42" name="Přímá spojnice 41"/>
                          <p:cNvCxnSpPr/>
                          <p:nvPr/>
                        </p:nvCxnSpPr>
                        <p:spPr>
                          <a:xfrm>
                            <a:off x="5332476" y="4602286"/>
                            <a:ext cx="0" cy="4390821"/>
                          </a:xfrm>
                          <a:prstGeom prst="line">
                            <a:avLst/>
                          </a:prstGeom>
                          <a:ln w="3175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prstDash val="dash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43" name="Přímá spojnice 42"/>
                          <p:cNvCxnSpPr/>
                          <p:nvPr/>
                        </p:nvCxnSpPr>
                        <p:spPr>
                          <a:xfrm>
                            <a:off x="5520796" y="4602286"/>
                            <a:ext cx="0" cy="4390821"/>
                          </a:xfrm>
                          <a:prstGeom prst="line">
                            <a:avLst/>
                          </a:prstGeom>
                          <a:ln w="3175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prstDash val="dash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44" name="Přímá spojnice 43"/>
                          <p:cNvCxnSpPr/>
                          <p:nvPr/>
                        </p:nvCxnSpPr>
                        <p:spPr>
                          <a:xfrm>
                            <a:off x="6323853" y="4602286"/>
                            <a:ext cx="0" cy="4390821"/>
                          </a:xfrm>
                          <a:prstGeom prst="line">
                            <a:avLst/>
                          </a:prstGeom>
                          <a:ln w="3175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prstDash val="dash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45" name="Přímá spojnice 44"/>
                          <p:cNvCxnSpPr/>
                          <p:nvPr/>
                        </p:nvCxnSpPr>
                        <p:spPr>
                          <a:xfrm>
                            <a:off x="6583892" y="4602286"/>
                            <a:ext cx="0" cy="4390821"/>
                          </a:xfrm>
                          <a:prstGeom prst="line">
                            <a:avLst/>
                          </a:prstGeom>
                          <a:ln w="3175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prstDash val="dash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  <p:cxnSp>
                      <p:nvCxnSpPr>
                        <p:cNvPr id="24" name="Přímá spojnice 23"/>
                        <p:cNvCxnSpPr/>
                        <p:nvPr/>
                      </p:nvCxnSpPr>
                      <p:spPr>
                        <a:xfrm>
                          <a:off x="2731709" y="4712127"/>
                          <a:ext cx="0" cy="5364000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  <a:prstDash val="solid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cxnSp>
                    <p:nvCxnSpPr>
                      <p:cNvPr id="26" name="Přímá spojnice 25"/>
                      <p:cNvCxnSpPr/>
                      <p:nvPr/>
                    </p:nvCxnSpPr>
                    <p:spPr>
                      <a:xfrm>
                        <a:off x="2735948" y="1028228"/>
                        <a:ext cx="0" cy="9000000"/>
                      </a:xfrm>
                      <a:prstGeom prst="line">
                        <a:avLst/>
                      </a:prstGeom>
                      <a:ln w="3175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prstDash val="dash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8" name="Přímá spojnice 27"/>
                      <p:cNvCxnSpPr/>
                      <p:nvPr/>
                    </p:nvCxnSpPr>
                    <p:spPr>
                      <a:xfrm>
                        <a:off x="8735013" y="1028228"/>
                        <a:ext cx="0" cy="9000000"/>
                      </a:xfrm>
                      <a:prstGeom prst="line">
                        <a:avLst/>
                      </a:prstGeom>
                      <a:ln w="3175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prstDash val="dash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0" name="Přímá spojnice 29"/>
                      <p:cNvCxnSpPr/>
                      <p:nvPr/>
                    </p:nvCxnSpPr>
                    <p:spPr>
                      <a:xfrm>
                        <a:off x="3040748" y="1028228"/>
                        <a:ext cx="0" cy="9000000"/>
                      </a:xfrm>
                      <a:prstGeom prst="line">
                        <a:avLst/>
                      </a:prstGeom>
                      <a:ln w="3175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prstDash val="dash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6" name="TextovéPole 5"/>
                    <p:cNvSpPr txBox="1"/>
                    <p:nvPr/>
                  </p:nvSpPr>
                  <p:spPr>
                    <a:xfrm>
                      <a:off x="2011072" y="4513050"/>
                      <a:ext cx="804288" cy="42243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cs-CZ" sz="1143" dirty="0"/>
                        <a:t>TK4</a:t>
                      </a:r>
                    </a:p>
                  </p:txBody>
                </p:sp>
                <p:sp>
                  <p:nvSpPr>
                    <p:cNvPr id="41" name="TextovéPole 40"/>
                    <p:cNvSpPr txBox="1"/>
                    <p:nvPr/>
                  </p:nvSpPr>
                  <p:spPr>
                    <a:xfrm>
                      <a:off x="2011072" y="5237495"/>
                      <a:ext cx="804288" cy="42243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cs-CZ" sz="1143" dirty="0"/>
                        <a:t>TK3</a:t>
                      </a:r>
                    </a:p>
                  </p:txBody>
                </p:sp>
                <p:sp>
                  <p:nvSpPr>
                    <p:cNvPr id="46" name="TextovéPole 45"/>
                    <p:cNvSpPr txBox="1"/>
                    <p:nvPr/>
                  </p:nvSpPr>
                  <p:spPr>
                    <a:xfrm>
                      <a:off x="2011072" y="6192762"/>
                      <a:ext cx="804288" cy="42243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cs-CZ" sz="1143" dirty="0"/>
                        <a:t>TK2</a:t>
                      </a:r>
                    </a:p>
                  </p:txBody>
                </p:sp>
                <p:sp>
                  <p:nvSpPr>
                    <p:cNvPr id="47" name="TextovéPole 46"/>
                    <p:cNvSpPr txBox="1"/>
                    <p:nvPr/>
                  </p:nvSpPr>
                  <p:spPr>
                    <a:xfrm>
                      <a:off x="2011072" y="9145091"/>
                      <a:ext cx="804288" cy="42243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cs-CZ" sz="1143" dirty="0"/>
                        <a:t>TK1</a:t>
                      </a:r>
                    </a:p>
                  </p:txBody>
                </p:sp>
                <p:sp>
                  <p:nvSpPr>
                    <p:cNvPr id="48" name="TextovéPole 47"/>
                    <p:cNvSpPr txBox="1"/>
                    <p:nvPr/>
                  </p:nvSpPr>
                  <p:spPr>
                    <a:xfrm>
                      <a:off x="2664396" y="1575173"/>
                      <a:ext cx="804288" cy="42243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cs-CZ" sz="1143" dirty="0"/>
                        <a:t>1</a:t>
                      </a:r>
                    </a:p>
                  </p:txBody>
                </p:sp>
                <p:sp>
                  <p:nvSpPr>
                    <p:cNvPr id="49" name="TextovéPole 48"/>
                    <p:cNvSpPr txBox="1"/>
                    <p:nvPr/>
                  </p:nvSpPr>
                  <p:spPr>
                    <a:xfrm>
                      <a:off x="3433723" y="504131"/>
                      <a:ext cx="804288" cy="42243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cs-CZ" sz="1143" dirty="0"/>
                        <a:t>2</a:t>
                      </a:r>
                    </a:p>
                  </p:txBody>
                </p:sp>
                <p:sp>
                  <p:nvSpPr>
                    <p:cNvPr id="50" name="TextovéPole 49"/>
                    <p:cNvSpPr txBox="1"/>
                    <p:nvPr/>
                  </p:nvSpPr>
                  <p:spPr>
                    <a:xfrm>
                      <a:off x="5100468" y="1368226"/>
                      <a:ext cx="804288" cy="42243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cs-CZ" sz="1143" dirty="0"/>
                        <a:t>3</a:t>
                      </a:r>
                    </a:p>
                  </p:txBody>
                </p:sp>
                <p:sp>
                  <p:nvSpPr>
                    <p:cNvPr id="51" name="TextovéPole 50"/>
                    <p:cNvSpPr txBox="1"/>
                    <p:nvPr/>
                  </p:nvSpPr>
                  <p:spPr>
                    <a:xfrm>
                      <a:off x="2945212" y="3269304"/>
                      <a:ext cx="804288" cy="42243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cs-CZ" sz="1143" dirty="0"/>
                        <a:t>4</a:t>
                      </a:r>
                    </a:p>
                  </p:txBody>
                </p:sp>
                <p:sp>
                  <p:nvSpPr>
                    <p:cNvPr id="52" name="TextovéPole 51"/>
                    <p:cNvSpPr txBox="1"/>
                    <p:nvPr/>
                  </p:nvSpPr>
                  <p:spPr>
                    <a:xfrm>
                      <a:off x="3537286" y="2746085"/>
                      <a:ext cx="804288" cy="42243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cs-CZ" sz="1143" dirty="0"/>
                        <a:t>5</a:t>
                      </a:r>
                    </a:p>
                  </p:txBody>
                </p:sp>
                <p:sp>
                  <p:nvSpPr>
                    <p:cNvPr id="53" name="TextovéPole 52"/>
                    <p:cNvSpPr txBox="1"/>
                    <p:nvPr/>
                  </p:nvSpPr>
                  <p:spPr>
                    <a:xfrm>
                      <a:off x="5502613" y="2898485"/>
                      <a:ext cx="804288" cy="42243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cs-CZ" sz="1143" dirty="0"/>
                        <a:t>6</a:t>
                      </a:r>
                    </a:p>
                  </p:txBody>
                </p:sp>
                <p:sp>
                  <p:nvSpPr>
                    <p:cNvPr id="54" name="TextovéPole 53"/>
                    <p:cNvSpPr txBox="1"/>
                    <p:nvPr/>
                  </p:nvSpPr>
                  <p:spPr>
                    <a:xfrm>
                      <a:off x="6036572" y="3050885"/>
                      <a:ext cx="804288" cy="42243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cs-CZ" sz="1143" dirty="0"/>
                        <a:t>7</a:t>
                      </a:r>
                    </a:p>
                  </p:txBody>
                </p:sp>
                <p:sp>
                  <p:nvSpPr>
                    <p:cNvPr id="55" name="TextovéPole 54"/>
                    <p:cNvSpPr txBox="1"/>
                    <p:nvPr/>
                  </p:nvSpPr>
                  <p:spPr>
                    <a:xfrm>
                      <a:off x="5472707" y="4824610"/>
                      <a:ext cx="804288" cy="42243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cs-CZ" sz="1143" dirty="0"/>
                        <a:t>9</a:t>
                      </a:r>
                    </a:p>
                  </p:txBody>
                </p:sp>
                <p:sp>
                  <p:nvSpPr>
                    <p:cNvPr id="56" name="TextovéPole 55"/>
                    <p:cNvSpPr txBox="1"/>
                    <p:nvPr/>
                  </p:nvSpPr>
                  <p:spPr>
                    <a:xfrm>
                      <a:off x="3631172" y="5936629"/>
                      <a:ext cx="804288" cy="42243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cs-CZ" sz="1143" dirty="0"/>
                        <a:t>7</a:t>
                      </a:r>
                    </a:p>
                  </p:txBody>
                </p:sp>
                <p:sp>
                  <p:nvSpPr>
                    <p:cNvPr id="57" name="TextovéPole 56"/>
                    <p:cNvSpPr txBox="1"/>
                    <p:nvPr/>
                  </p:nvSpPr>
                  <p:spPr>
                    <a:xfrm>
                      <a:off x="4623957" y="4339745"/>
                      <a:ext cx="804288" cy="42243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cs-CZ" sz="1143" dirty="0"/>
                        <a:t>8</a:t>
                      </a:r>
                    </a:p>
                  </p:txBody>
                </p:sp>
                <p:sp>
                  <p:nvSpPr>
                    <p:cNvPr id="58" name="TextovéPole 57"/>
                    <p:cNvSpPr txBox="1"/>
                    <p:nvPr/>
                  </p:nvSpPr>
                  <p:spPr>
                    <a:xfrm>
                      <a:off x="6237232" y="8765887"/>
                      <a:ext cx="804288" cy="42243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cs-CZ" sz="1143" dirty="0"/>
                        <a:t>10</a:t>
                      </a:r>
                    </a:p>
                  </p:txBody>
                </p:sp>
              </p:grpSp>
              <p:cxnSp>
                <p:nvCxnSpPr>
                  <p:cNvPr id="10" name="Přímá spojnice 9"/>
                  <p:cNvCxnSpPr/>
                  <p:nvPr/>
                </p:nvCxnSpPr>
                <p:spPr>
                  <a:xfrm>
                    <a:off x="4368393" y="5051939"/>
                    <a:ext cx="443626" cy="0"/>
                  </a:xfrm>
                  <a:prstGeom prst="line">
                    <a:avLst/>
                  </a:prstGeom>
                  <a:ln w="38100">
                    <a:solidFill>
                      <a:schemeClr val="tx1">
                        <a:lumMod val="95000"/>
                        <a:lumOff val="5000"/>
                      </a:schemeClr>
                    </a:solidFill>
                    <a:headEnd type="triangle" w="med" len="med"/>
                    <a:tailEnd type="triangl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" name="Přímá spojnice 58"/>
                  <p:cNvCxnSpPr/>
                  <p:nvPr/>
                </p:nvCxnSpPr>
                <p:spPr>
                  <a:xfrm>
                    <a:off x="4104556" y="2981813"/>
                    <a:ext cx="288000" cy="0"/>
                  </a:xfrm>
                  <a:prstGeom prst="line">
                    <a:avLst/>
                  </a:prstGeom>
                  <a:ln w="38100">
                    <a:solidFill>
                      <a:schemeClr val="tx1">
                        <a:lumMod val="95000"/>
                        <a:lumOff val="5000"/>
                      </a:schemeClr>
                    </a:solidFill>
                    <a:headEnd type="triangle" w="med" len="med"/>
                    <a:tailEnd type="triangl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" name="Přímá spojnice 59"/>
                  <p:cNvCxnSpPr/>
                  <p:nvPr/>
                </p:nvCxnSpPr>
                <p:spPr>
                  <a:xfrm>
                    <a:off x="4104556" y="2124507"/>
                    <a:ext cx="0" cy="349200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" name="Přímá spojnice 60"/>
                  <p:cNvCxnSpPr/>
                  <p:nvPr/>
                </p:nvCxnSpPr>
                <p:spPr>
                  <a:xfrm>
                    <a:off x="4367878" y="2988499"/>
                    <a:ext cx="0" cy="82800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Přímá spojnice 61"/>
                  <p:cNvCxnSpPr/>
                  <p:nvPr/>
                </p:nvCxnSpPr>
                <p:spPr>
                  <a:xfrm>
                    <a:off x="4367878" y="3809529"/>
                    <a:ext cx="0" cy="122400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3" name="Přímá spojnice 62"/>
                  <p:cNvCxnSpPr/>
                  <p:nvPr/>
                </p:nvCxnSpPr>
                <p:spPr>
                  <a:xfrm>
                    <a:off x="4832271" y="5040635"/>
                    <a:ext cx="0" cy="460800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" name="Přímá spojnice 63"/>
                  <p:cNvCxnSpPr/>
                  <p:nvPr/>
                </p:nvCxnSpPr>
                <p:spPr>
                  <a:xfrm>
                    <a:off x="4093964" y="5616699"/>
                    <a:ext cx="756000" cy="0"/>
                  </a:xfrm>
                  <a:prstGeom prst="line">
                    <a:avLst/>
                  </a:prstGeom>
                  <a:ln w="38100">
                    <a:solidFill>
                      <a:schemeClr val="tx1">
                        <a:lumMod val="95000"/>
                        <a:lumOff val="5000"/>
                      </a:schemeClr>
                    </a:solidFill>
                    <a:headEnd type="triangle" w="med" len="med"/>
                    <a:tailEnd type="triangl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" name="Přímá spojnice 64"/>
                  <p:cNvCxnSpPr/>
                  <p:nvPr/>
                </p:nvCxnSpPr>
                <p:spPr>
                  <a:xfrm>
                    <a:off x="4826402" y="6419420"/>
                    <a:ext cx="1908000" cy="0"/>
                  </a:xfrm>
                  <a:prstGeom prst="line">
                    <a:avLst/>
                  </a:prstGeom>
                  <a:ln w="38100">
                    <a:solidFill>
                      <a:schemeClr val="tx1">
                        <a:lumMod val="95000"/>
                        <a:lumOff val="5000"/>
                      </a:schemeClr>
                    </a:solidFill>
                    <a:headEnd type="triangle" w="med" len="med"/>
                    <a:tailEnd type="triangl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" name="Přímá spojnice 65"/>
                  <p:cNvCxnSpPr/>
                  <p:nvPr/>
                </p:nvCxnSpPr>
                <p:spPr>
                  <a:xfrm>
                    <a:off x="6731166" y="5476944"/>
                    <a:ext cx="0" cy="399600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" name="Přímá spojnice 66"/>
                  <p:cNvCxnSpPr/>
                  <p:nvPr/>
                </p:nvCxnSpPr>
                <p:spPr>
                  <a:xfrm>
                    <a:off x="4366181" y="9585349"/>
                    <a:ext cx="468000" cy="0"/>
                  </a:xfrm>
                  <a:prstGeom prst="line">
                    <a:avLst/>
                  </a:prstGeom>
                  <a:ln w="38100">
                    <a:solidFill>
                      <a:schemeClr val="tx1">
                        <a:lumMod val="95000"/>
                        <a:lumOff val="5000"/>
                      </a:schemeClr>
                    </a:solidFill>
                    <a:headEnd type="triangle" w="med" len="med"/>
                    <a:tailEnd type="triangl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" name="Přímá spojnice 67"/>
                  <p:cNvCxnSpPr/>
                  <p:nvPr/>
                </p:nvCxnSpPr>
                <p:spPr>
                  <a:xfrm>
                    <a:off x="6726598" y="9406701"/>
                    <a:ext cx="648000" cy="0"/>
                  </a:xfrm>
                  <a:prstGeom prst="line">
                    <a:avLst/>
                  </a:prstGeom>
                  <a:ln w="38100">
                    <a:solidFill>
                      <a:schemeClr val="tx1">
                        <a:lumMod val="95000"/>
                        <a:lumOff val="5000"/>
                      </a:schemeClr>
                    </a:solidFill>
                    <a:headEnd type="triangle" w="med" len="med"/>
                    <a:tailEnd type="triangl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9" name="Volný tvar 68"/>
                  <p:cNvSpPr/>
                  <p:nvPr/>
                </p:nvSpPr>
                <p:spPr>
                  <a:xfrm>
                    <a:off x="3160926" y="9162978"/>
                    <a:ext cx="6909768" cy="496652"/>
                  </a:xfrm>
                  <a:custGeom>
                    <a:avLst/>
                    <a:gdLst>
                      <a:gd name="connsiteX0" fmla="*/ 0 w 2733675"/>
                      <a:gd name="connsiteY0" fmla="*/ 133692 h 224447"/>
                      <a:gd name="connsiteX1" fmla="*/ 142875 w 2733675"/>
                      <a:gd name="connsiteY1" fmla="*/ 62255 h 224447"/>
                      <a:gd name="connsiteX2" fmla="*/ 228600 w 2733675"/>
                      <a:gd name="connsiteY2" fmla="*/ 52730 h 224447"/>
                      <a:gd name="connsiteX3" fmla="*/ 347663 w 2733675"/>
                      <a:gd name="connsiteY3" fmla="*/ 119405 h 224447"/>
                      <a:gd name="connsiteX4" fmla="*/ 376238 w 2733675"/>
                      <a:gd name="connsiteY4" fmla="*/ 157505 h 224447"/>
                      <a:gd name="connsiteX5" fmla="*/ 509588 w 2733675"/>
                      <a:gd name="connsiteY5" fmla="*/ 109880 h 224447"/>
                      <a:gd name="connsiteX6" fmla="*/ 571500 w 2733675"/>
                      <a:gd name="connsiteY6" fmla="*/ 81305 h 224447"/>
                      <a:gd name="connsiteX7" fmla="*/ 676275 w 2733675"/>
                      <a:gd name="connsiteY7" fmla="*/ 209892 h 224447"/>
                      <a:gd name="connsiteX8" fmla="*/ 814388 w 2733675"/>
                      <a:gd name="connsiteY8" fmla="*/ 200367 h 224447"/>
                      <a:gd name="connsiteX9" fmla="*/ 1347788 w 2733675"/>
                      <a:gd name="connsiteY9" fmla="*/ 71780 h 224447"/>
                      <a:gd name="connsiteX10" fmla="*/ 1585913 w 2733675"/>
                      <a:gd name="connsiteY10" fmla="*/ 9867 h 224447"/>
                      <a:gd name="connsiteX11" fmla="*/ 1647825 w 2733675"/>
                      <a:gd name="connsiteY11" fmla="*/ 14630 h 224447"/>
                      <a:gd name="connsiteX12" fmla="*/ 1771650 w 2733675"/>
                      <a:gd name="connsiteY12" fmla="*/ 147980 h 224447"/>
                      <a:gd name="connsiteX13" fmla="*/ 1971675 w 2733675"/>
                      <a:gd name="connsiteY13" fmla="*/ 224180 h 224447"/>
                      <a:gd name="connsiteX14" fmla="*/ 2495550 w 2733675"/>
                      <a:gd name="connsiteY14" fmla="*/ 171792 h 224447"/>
                      <a:gd name="connsiteX15" fmla="*/ 2733675 w 2733675"/>
                      <a:gd name="connsiteY15" fmla="*/ 133692 h 224447"/>
                      <a:gd name="connsiteX0" fmla="*/ 0 w 2733675"/>
                      <a:gd name="connsiteY0" fmla="*/ 133692 h 224447"/>
                      <a:gd name="connsiteX1" fmla="*/ 142875 w 2733675"/>
                      <a:gd name="connsiteY1" fmla="*/ 62255 h 224447"/>
                      <a:gd name="connsiteX2" fmla="*/ 228600 w 2733675"/>
                      <a:gd name="connsiteY2" fmla="*/ 52730 h 224447"/>
                      <a:gd name="connsiteX3" fmla="*/ 323851 w 2733675"/>
                      <a:gd name="connsiteY3" fmla="*/ 90830 h 224447"/>
                      <a:gd name="connsiteX4" fmla="*/ 376238 w 2733675"/>
                      <a:gd name="connsiteY4" fmla="*/ 157505 h 224447"/>
                      <a:gd name="connsiteX5" fmla="*/ 509588 w 2733675"/>
                      <a:gd name="connsiteY5" fmla="*/ 109880 h 224447"/>
                      <a:gd name="connsiteX6" fmla="*/ 571500 w 2733675"/>
                      <a:gd name="connsiteY6" fmla="*/ 81305 h 224447"/>
                      <a:gd name="connsiteX7" fmla="*/ 676275 w 2733675"/>
                      <a:gd name="connsiteY7" fmla="*/ 209892 h 224447"/>
                      <a:gd name="connsiteX8" fmla="*/ 814388 w 2733675"/>
                      <a:gd name="connsiteY8" fmla="*/ 200367 h 224447"/>
                      <a:gd name="connsiteX9" fmla="*/ 1347788 w 2733675"/>
                      <a:gd name="connsiteY9" fmla="*/ 71780 h 224447"/>
                      <a:gd name="connsiteX10" fmla="*/ 1585913 w 2733675"/>
                      <a:gd name="connsiteY10" fmla="*/ 9867 h 224447"/>
                      <a:gd name="connsiteX11" fmla="*/ 1647825 w 2733675"/>
                      <a:gd name="connsiteY11" fmla="*/ 14630 h 224447"/>
                      <a:gd name="connsiteX12" fmla="*/ 1771650 w 2733675"/>
                      <a:gd name="connsiteY12" fmla="*/ 147980 h 224447"/>
                      <a:gd name="connsiteX13" fmla="*/ 1971675 w 2733675"/>
                      <a:gd name="connsiteY13" fmla="*/ 224180 h 224447"/>
                      <a:gd name="connsiteX14" fmla="*/ 2495550 w 2733675"/>
                      <a:gd name="connsiteY14" fmla="*/ 171792 h 224447"/>
                      <a:gd name="connsiteX15" fmla="*/ 2733675 w 2733675"/>
                      <a:gd name="connsiteY15" fmla="*/ 133692 h 224447"/>
                      <a:gd name="connsiteX0" fmla="*/ 0 w 2733675"/>
                      <a:gd name="connsiteY0" fmla="*/ 133692 h 224447"/>
                      <a:gd name="connsiteX1" fmla="*/ 142875 w 2733675"/>
                      <a:gd name="connsiteY1" fmla="*/ 62255 h 224447"/>
                      <a:gd name="connsiteX2" fmla="*/ 228600 w 2733675"/>
                      <a:gd name="connsiteY2" fmla="*/ 52730 h 224447"/>
                      <a:gd name="connsiteX3" fmla="*/ 323851 w 2733675"/>
                      <a:gd name="connsiteY3" fmla="*/ 90830 h 224447"/>
                      <a:gd name="connsiteX4" fmla="*/ 376238 w 2733675"/>
                      <a:gd name="connsiteY4" fmla="*/ 157505 h 224447"/>
                      <a:gd name="connsiteX5" fmla="*/ 481013 w 2733675"/>
                      <a:gd name="connsiteY5" fmla="*/ 109880 h 224447"/>
                      <a:gd name="connsiteX6" fmla="*/ 571500 w 2733675"/>
                      <a:gd name="connsiteY6" fmla="*/ 81305 h 224447"/>
                      <a:gd name="connsiteX7" fmla="*/ 676275 w 2733675"/>
                      <a:gd name="connsiteY7" fmla="*/ 209892 h 224447"/>
                      <a:gd name="connsiteX8" fmla="*/ 814388 w 2733675"/>
                      <a:gd name="connsiteY8" fmla="*/ 200367 h 224447"/>
                      <a:gd name="connsiteX9" fmla="*/ 1347788 w 2733675"/>
                      <a:gd name="connsiteY9" fmla="*/ 71780 h 224447"/>
                      <a:gd name="connsiteX10" fmla="*/ 1585913 w 2733675"/>
                      <a:gd name="connsiteY10" fmla="*/ 9867 h 224447"/>
                      <a:gd name="connsiteX11" fmla="*/ 1647825 w 2733675"/>
                      <a:gd name="connsiteY11" fmla="*/ 14630 h 224447"/>
                      <a:gd name="connsiteX12" fmla="*/ 1771650 w 2733675"/>
                      <a:gd name="connsiteY12" fmla="*/ 147980 h 224447"/>
                      <a:gd name="connsiteX13" fmla="*/ 1971675 w 2733675"/>
                      <a:gd name="connsiteY13" fmla="*/ 224180 h 224447"/>
                      <a:gd name="connsiteX14" fmla="*/ 2495550 w 2733675"/>
                      <a:gd name="connsiteY14" fmla="*/ 171792 h 224447"/>
                      <a:gd name="connsiteX15" fmla="*/ 2733675 w 2733675"/>
                      <a:gd name="connsiteY15" fmla="*/ 133692 h 224447"/>
                      <a:gd name="connsiteX0" fmla="*/ 0 w 2733675"/>
                      <a:gd name="connsiteY0" fmla="*/ 133692 h 224447"/>
                      <a:gd name="connsiteX1" fmla="*/ 142875 w 2733675"/>
                      <a:gd name="connsiteY1" fmla="*/ 62255 h 224447"/>
                      <a:gd name="connsiteX2" fmla="*/ 228600 w 2733675"/>
                      <a:gd name="connsiteY2" fmla="*/ 52730 h 224447"/>
                      <a:gd name="connsiteX3" fmla="*/ 323851 w 2733675"/>
                      <a:gd name="connsiteY3" fmla="*/ 90830 h 224447"/>
                      <a:gd name="connsiteX4" fmla="*/ 376238 w 2733675"/>
                      <a:gd name="connsiteY4" fmla="*/ 157505 h 224447"/>
                      <a:gd name="connsiteX5" fmla="*/ 481013 w 2733675"/>
                      <a:gd name="connsiteY5" fmla="*/ 109880 h 224447"/>
                      <a:gd name="connsiteX6" fmla="*/ 585787 w 2733675"/>
                      <a:gd name="connsiteY6" fmla="*/ 86068 h 224447"/>
                      <a:gd name="connsiteX7" fmla="*/ 676275 w 2733675"/>
                      <a:gd name="connsiteY7" fmla="*/ 209892 h 224447"/>
                      <a:gd name="connsiteX8" fmla="*/ 814388 w 2733675"/>
                      <a:gd name="connsiteY8" fmla="*/ 200367 h 224447"/>
                      <a:gd name="connsiteX9" fmla="*/ 1347788 w 2733675"/>
                      <a:gd name="connsiteY9" fmla="*/ 71780 h 224447"/>
                      <a:gd name="connsiteX10" fmla="*/ 1585913 w 2733675"/>
                      <a:gd name="connsiteY10" fmla="*/ 9867 h 224447"/>
                      <a:gd name="connsiteX11" fmla="*/ 1647825 w 2733675"/>
                      <a:gd name="connsiteY11" fmla="*/ 14630 h 224447"/>
                      <a:gd name="connsiteX12" fmla="*/ 1771650 w 2733675"/>
                      <a:gd name="connsiteY12" fmla="*/ 147980 h 224447"/>
                      <a:gd name="connsiteX13" fmla="*/ 1971675 w 2733675"/>
                      <a:gd name="connsiteY13" fmla="*/ 224180 h 224447"/>
                      <a:gd name="connsiteX14" fmla="*/ 2495550 w 2733675"/>
                      <a:gd name="connsiteY14" fmla="*/ 171792 h 224447"/>
                      <a:gd name="connsiteX15" fmla="*/ 2733675 w 2733675"/>
                      <a:gd name="connsiteY15" fmla="*/ 133692 h 224447"/>
                      <a:gd name="connsiteX0" fmla="*/ 0 w 2733675"/>
                      <a:gd name="connsiteY0" fmla="*/ 133692 h 224447"/>
                      <a:gd name="connsiteX1" fmla="*/ 142875 w 2733675"/>
                      <a:gd name="connsiteY1" fmla="*/ 62255 h 224447"/>
                      <a:gd name="connsiteX2" fmla="*/ 228600 w 2733675"/>
                      <a:gd name="connsiteY2" fmla="*/ 52730 h 224447"/>
                      <a:gd name="connsiteX3" fmla="*/ 323851 w 2733675"/>
                      <a:gd name="connsiteY3" fmla="*/ 90830 h 224447"/>
                      <a:gd name="connsiteX4" fmla="*/ 376238 w 2733675"/>
                      <a:gd name="connsiteY4" fmla="*/ 157505 h 224447"/>
                      <a:gd name="connsiteX5" fmla="*/ 481013 w 2733675"/>
                      <a:gd name="connsiteY5" fmla="*/ 109880 h 224447"/>
                      <a:gd name="connsiteX6" fmla="*/ 585787 w 2733675"/>
                      <a:gd name="connsiteY6" fmla="*/ 86068 h 224447"/>
                      <a:gd name="connsiteX7" fmla="*/ 676275 w 2733675"/>
                      <a:gd name="connsiteY7" fmla="*/ 209892 h 224447"/>
                      <a:gd name="connsiteX8" fmla="*/ 814388 w 2733675"/>
                      <a:gd name="connsiteY8" fmla="*/ 200367 h 224447"/>
                      <a:gd name="connsiteX9" fmla="*/ 1347788 w 2733675"/>
                      <a:gd name="connsiteY9" fmla="*/ 71780 h 224447"/>
                      <a:gd name="connsiteX10" fmla="*/ 1585913 w 2733675"/>
                      <a:gd name="connsiteY10" fmla="*/ 9867 h 224447"/>
                      <a:gd name="connsiteX11" fmla="*/ 1647825 w 2733675"/>
                      <a:gd name="connsiteY11" fmla="*/ 14630 h 224447"/>
                      <a:gd name="connsiteX12" fmla="*/ 1771650 w 2733675"/>
                      <a:gd name="connsiteY12" fmla="*/ 147980 h 224447"/>
                      <a:gd name="connsiteX13" fmla="*/ 1985963 w 2733675"/>
                      <a:gd name="connsiteY13" fmla="*/ 224180 h 224447"/>
                      <a:gd name="connsiteX14" fmla="*/ 2495550 w 2733675"/>
                      <a:gd name="connsiteY14" fmla="*/ 171792 h 224447"/>
                      <a:gd name="connsiteX15" fmla="*/ 2733675 w 2733675"/>
                      <a:gd name="connsiteY15" fmla="*/ 133692 h 224447"/>
                      <a:gd name="connsiteX0" fmla="*/ 0 w 2733675"/>
                      <a:gd name="connsiteY0" fmla="*/ 133380 h 224241"/>
                      <a:gd name="connsiteX1" fmla="*/ 142875 w 2733675"/>
                      <a:gd name="connsiteY1" fmla="*/ 61943 h 224241"/>
                      <a:gd name="connsiteX2" fmla="*/ 228600 w 2733675"/>
                      <a:gd name="connsiteY2" fmla="*/ 52418 h 224241"/>
                      <a:gd name="connsiteX3" fmla="*/ 323851 w 2733675"/>
                      <a:gd name="connsiteY3" fmla="*/ 90518 h 224241"/>
                      <a:gd name="connsiteX4" fmla="*/ 376238 w 2733675"/>
                      <a:gd name="connsiteY4" fmla="*/ 157193 h 224241"/>
                      <a:gd name="connsiteX5" fmla="*/ 481013 w 2733675"/>
                      <a:gd name="connsiteY5" fmla="*/ 109568 h 224241"/>
                      <a:gd name="connsiteX6" fmla="*/ 585787 w 2733675"/>
                      <a:gd name="connsiteY6" fmla="*/ 85756 h 224241"/>
                      <a:gd name="connsiteX7" fmla="*/ 676275 w 2733675"/>
                      <a:gd name="connsiteY7" fmla="*/ 209580 h 224241"/>
                      <a:gd name="connsiteX8" fmla="*/ 814388 w 2733675"/>
                      <a:gd name="connsiteY8" fmla="*/ 200055 h 224241"/>
                      <a:gd name="connsiteX9" fmla="*/ 1347788 w 2733675"/>
                      <a:gd name="connsiteY9" fmla="*/ 71468 h 224241"/>
                      <a:gd name="connsiteX10" fmla="*/ 1585913 w 2733675"/>
                      <a:gd name="connsiteY10" fmla="*/ 9555 h 224241"/>
                      <a:gd name="connsiteX11" fmla="*/ 1647825 w 2733675"/>
                      <a:gd name="connsiteY11" fmla="*/ 14318 h 224241"/>
                      <a:gd name="connsiteX12" fmla="*/ 1766887 w 2733675"/>
                      <a:gd name="connsiteY12" fmla="*/ 142906 h 224241"/>
                      <a:gd name="connsiteX13" fmla="*/ 1985963 w 2733675"/>
                      <a:gd name="connsiteY13" fmla="*/ 223868 h 224241"/>
                      <a:gd name="connsiteX14" fmla="*/ 2495550 w 2733675"/>
                      <a:gd name="connsiteY14" fmla="*/ 171480 h 224241"/>
                      <a:gd name="connsiteX15" fmla="*/ 2733675 w 2733675"/>
                      <a:gd name="connsiteY15" fmla="*/ 133380 h 224241"/>
                      <a:gd name="connsiteX0" fmla="*/ 0 w 2733675"/>
                      <a:gd name="connsiteY0" fmla="*/ 139300 h 230161"/>
                      <a:gd name="connsiteX1" fmla="*/ 142875 w 2733675"/>
                      <a:gd name="connsiteY1" fmla="*/ 67863 h 230161"/>
                      <a:gd name="connsiteX2" fmla="*/ 228600 w 2733675"/>
                      <a:gd name="connsiteY2" fmla="*/ 58338 h 230161"/>
                      <a:gd name="connsiteX3" fmla="*/ 323851 w 2733675"/>
                      <a:gd name="connsiteY3" fmla="*/ 96438 h 230161"/>
                      <a:gd name="connsiteX4" fmla="*/ 376238 w 2733675"/>
                      <a:gd name="connsiteY4" fmla="*/ 163113 h 230161"/>
                      <a:gd name="connsiteX5" fmla="*/ 481013 w 2733675"/>
                      <a:gd name="connsiteY5" fmla="*/ 115488 h 230161"/>
                      <a:gd name="connsiteX6" fmla="*/ 585787 w 2733675"/>
                      <a:gd name="connsiteY6" fmla="*/ 91676 h 230161"/>
                      <a:gd name="connsiteX7" fmla="*/ 676275 w 2733675"/>
                      <a:gd name="connsiteY7" fmla="*/ 215500 h 230161"/>
                      <a:gd name="connsiteX8" fmla="*/ 814388 w 2733675"/>
                      <a:gd name="connsiteY8" fmla="*/ 205975 h 230161"/>
                      <a:gd name="connsiteX9" fmla="*/ 1347788 w 2733675"/>
                      <a:gd name="connsiteY9" fmla="*/ 77388 h 230161"/>
                      <a:gd name="connsiteX10" fmla="*/ 1566863 w 2733675"/>
                      <a:gd name="connsiteY10" fmla="*/ 5950 h 230161"/>
                      <a:gd name="connsiteX11" fmla="*/ 1647825 w 2733675"/>
                      <a:gd name="connsiteY11" fmla="*/ 20238 h 230161"/>
                      <a:gd name="connsiteX12" fmla="*/ 1766887 w 2733675"/>
                      <a:gd name="connsiteY12" fmla="*/ 148826 h 230161"/>
                      <a:gd name="connsiteX13" fmla="*/ 1985963 w 2733675"/>
                      <a:gd name="connsiteY13" fmla="*/ 229788 h 230161"/>
                      <a:gd name="connsiteX14" fmla="*/ 2495550 w 2733675"/>
                      <a:gd name="connsiteY14" fmla="*/ 177400 h 230161"/>
                      <a:gd name="connsiteX15" fmla="*/ 2733675 w 2733675"/>
                      <a:gd name="connsiteY15" fmla="*/ 139300 h 230161"/>
                      <a:gd name="connsiteX0" fmla="*/ 0 w 2733675"/>
                      <a:gd name="connsiteY0" fmla="*/ 129155 h 220016"/>
                      <a:gd name="connsiteX1" fmla="*/ 142875 w 2733675"/>
                      <a:gd name="connsiteY1" fmla="*/ 57718 h 220016"/>
                      <a:gd name="connsiteX2" fmla="*/ 228600 w 2733675"/>
                      <a:gd name="connsiteY2" fmla="*/ 48193 h 220016"/>
                      <a:gd name="connsiteX3" fmla="*/ 323851 w 2733675"/>
                      <a:gd name="connsiteY3" fmla="*/ 86293 h 220016"/>
                      <a:gd name="connsiteX4" fmla="*/ 376238 w 2733675"/>
                      <a:gd name="connsiteY4" fmla="*/ 152968 h 220016"/>
                      <a:gd name="connsiteX5" fmla="*/ 481013 w 2733675"/>
                      <a:gd name="connsiteY5" fmla="*/ 105343 h 220016"/>
                      <a:gd name="connsiteX6" fmla="*/ 585787 w 2733675"/>
                      <a:gd name="connsiteY6" fmla="*/ 81531 h 220016"/>
                      <a:gd name="connsiteX7" fmla="*/ 676275 w 2733675"/>
                      <a:gd name="connsiteY7" fmla="*/ 205355 h 220016"/>
                      <a:gd name="connsiteX8" fmla="*/ 814388 w 2733675"/>
                      <a:gd name="connsiteY8" fmla="*/ 195830 h 220016"/>
                      <a:gd name="connsiteX9" fmla="*/ 1347788 w 2733675"/>
                      <a:gd name="connsiteY9" fmla="*/ 67243 h 220016"/>
                      <a:gd name="connsiteX10" fmla="*/ 1566863 w 2733675"/>
                      <a:gd name="connsiteY10" fmla="*/ 14855 h 220016"/>
                      <a:gd name="connsiteX11" fmla="*/ 1647825 w 2733675"/>
                      <a:gd name="connsiteY11" fmla="*/ 10093 h 220016"/>
                      <a:gd name="connsiteX12" fmla="*/ 1766887 w 2733675"/>
                      <a:gd name="connsiteY12" fmla="*/ 138681 h 220016"/>
                      <a:gd name="connsiteX13" fmla="*/ 1985963 w 2733675"/>
                      <a:gd name="connsiteY13" fmla="*/ 219643 h 220016"/>
                      <a:gd name="connsiteX14" fmla="*/ 2495550 w 2733675"/>
                      <a:gd name="connsiteY14" fmla="*/ 167255 h 220016"/>
                      <a:gd name="connsiteX15" fmla="*/ 2733675 w 2733675"/>
                      <a:gd name="connsiteY15" fmla="*/ 129155 h 220016"/>
                      <a:gd name="connsiteX0" fmla="*/ 0 w 2733675"/>
                      <a:gd name="connsiteY0" fmla="*/ 129155 h 220016"/>
                      <a:gd name="connsiteX1" fmla="*/ 142875 w 2733675"/>
                      <a:gd name="connsiteY1" fmla="*/ 57718 h 220016"/>
                      <a:gd name="connsiteX2" fmla="*/ 228600 w 2733675"/>
                      <a:gd name="connsiteY2" fmla="*/ 48193 h 220016"/>
                      <a:gd name="connsiteX3" fmla="*/ 323851 w 2733675"/>
                      <a:gd name="connsiteY3" fmla="*/ 86293 h 220016"/>
                      <a:gd name="connsiteX4" fmla="*/ 376238 w 2733675"/>
                      <a:gd name="connsiteY4" fmla="*/ 152968 h 220016"/>
                      <a:gd name="connsiteX5" fmla="*/ 481013 w 2733675"/>
                      <a:gd name="connsiteY5" fmla="*/ 105343 h 220016"/>
                      <a:gd name="connsiteX6" fmla="*/ 585787 w 2733675"/>
                      <a:gd name="connsiteY6" fmla="*/ 81531 h 220016"/>
                      <a:gd name="connsiteX7" fmla="*/ 676275 w 2733675"/>
                      <a:gd name="connsiteY7" fmla="*/ 205355 h 220016"/>
                      <a:gd name="connsiteX8" fmla="*/ 814388 w 2733675"/>
                      <a:gd name="connsiteY8" fmla="*/ 195830 h 220016"/>
                      <a:gd name="connsiteX9" fmla="*/ 1347788 w 2733675"/>
                      <a:gd name="connsiteY9" fmla="*/ 67243 h 220016"/>
                      <a:gd name="connsiteX10" fmla="*/ 1543051 w 2733675"/>
                      <a:gd name="connsiteY10" fmla="*/ 14855 h 220016"/>
                      <a:gd name="connsiteX11" fmla="*/ 1647825 w 2733675"/>
                      <a:gd name="connsiteY11" fmla="*/ 10093 h 220016"/>
                      <a:gd name="connsiteX12" fmla="*/ 1766887 w 2733675"/>
                      <a:gd name="connsiteY12" fmla="*/ 138681 h 220016"/>
                      <a:gd name="connsiteX13" fmla="*/ 1985963 w 2733675"/>
                      <a:gd name="connsiteY13" fmla="*/ 219643 h 220016"/>
                      <a:gd name="connsiteX14" fmla="*/ 2495550 w 2733675"/>
                      <a:gd name="connsiteY14" fmla="*/ 167255 h 220016"/>
                      <a:gd name="connsiteX15" fmla="*/ 2733675 w 2733675"/>
                      <a:gd name="connsiteY15" fmla="*/ 129155 h 220016"/>
                      <a:gd name="connsiteX0" fmla="*/ 0 w 2733675"/>
                      <a:gd name="connsiteY0" fmla="*/ 129155 h 220016"/>
                      <a:gd name="connsiteX1" fmla="*/ 142875 w 2733675"/>
                      <a:gd name="connsiteY1" fmla="*/ 57718 h 220016"/>
                      <a:gd name="connsiteX2" fmla="*/ 228600 w 2733675"/>
                      <a:gd name="connsiteY2" fmla="*/ 48193 h 220016"/>
                      <a:gd name="connsiteX3" fmla="*/ 323851 w 2733675"/>
                      <a:gd name="connsiteY3" fmla="*/ 86293 h 220016"/>
                      <a:gd name="connsiteX4" fmla="*/ 376238 w 2733675"/>
                      <a:gd name="connsiteY4" fmla="*/ 152968 h 220016"/>
                      <a:gd name="connsiteX5" fmla="*/ 481013 w 2733675"/>
                      <a:gd name="connsiteY5" fmla="*/ 105343 h 220016"/>
                      <a:gd name="connsiteX6" fmla="*/ 585787 w 2733675"/>
                      <a:gd name="connsiteY6" fmla="*/ 81531 h 220016"/>
                      <a:gd name="connsiteX7" fmla="*/ 676275 w 2733675"/>
                      <a:gd name="connsiteY7" fmla="*/ 205355 h 220016"/>
                      <a:gd name="connsiteX8" fmla="*/ 814388 w 2733675"/>
                      <a:gd name="connsiteY8" fmla="*/ 195830 h 220016"/>
                      <a:gd name="connsiteX9" fmla="*/ 1309688 w 2733675"/>
                      <a:gd name="connsiteY9" fmla="*/ 67243 h 220016"/>
                      <a:gd name="connsiteX10" fmla="*/ 1543051 w 2733675"/>
                      <a:gd name="connsiteY10" fmla="*/ 14855 h 220016"/>
                      <a:gd name="connsiteX11" fmla="*/ 1647825 w 2733675"/>
                      <a:gd name="connsiteY11" fmla="*/ 10093 h 220016"/>
                      <a:gd name="connsiteX12" fmla="*/ 1766887 w 2733675"/>
                      <a:gd name="connsiteY12" fmla="*/ 138681 h 220016"/>
                      <a:gd name="connsiteX13" fmla="*/ 1985963 w 2733675"/>
                      <a:gd name="connsiteY13" fmla="*/ 219643 h 220016"/>
                      <a:gd name="connsiteX14" fmla="*/ 2495550 w 2733675"/>
                      <a:gd name="connsiteY14" fmla="*/ 167255 h 220016"/>
                      <a:gd name="connsiteX15" fmla="*/ 2733675 w 2733675"/>
                      <a:gd name="connsiteY15" fmla="*/ 129155 h 220016"/>
                      <a:gd name="connsiteX0" fmla="*/ 0 w 2733675"/>
                      <a:gd name="connsiteY0" fmla="*/ 129155 h 220016"/>
                      <a:gd name="connsiteX1" fmla="*/ 142875 w 2733675"/>
                      <a:gd name="connsiteY1" fmla="*/ 57718 h 220016"/>
                      <a:gd name="connsiteX2" fmla="*/ 228600 w 2733675"/>
                      <a:gd name="connsiteY2" fmla="*/ 48193 h 220016"/>
                      <a:gd name="connsiteX3" fmla="*/ 323851 w 2733675"/>
                      <a:gd name="connsiteY3" fmla="*/ 86293 h 220016"/>
                      <a:gd name="connsiteX4" fmla="*/ 376238 w 2733675"/>
                      <a:gd name="connsiteY4" fmla="*/ 152968 h 220016"/>
                      <a:gd name="connsiteX5" fmla="*/ 481013 w 2733675"/>
                      <a:gd name="connsiteY5" fmla="*/ 105343 h 220016"/>
                      <a:gd name="connsiteX6" fmla="*/ 585787 w 2733675"/>
                      <a:gd name="connsiteY6" fmla="*/ 81531 h 220016"/>
                      <a:gd name="connsiteX7" fmla="*/ 657225 w 2733675"/>
                      <a:gd name="connsiteY7" fmla="*/ 186305 h 220016"/>
                      <a:gd name="connsiteX8" fmla="*/ 814388 w 2733675"/>
                      <a:gd name="connsiteY8" fmla="*/ 195830 h 220016"/>
                      <a:gd name="connsiteX9" fmla="*/ 1309688 w 2733675"/>
                      <a:gd name="connsiteY9" fmla="*/ 67243 h 220016"/>
                      <a:gd name="connsiteX10" fmla="*/ 1543051 w 2733675"/>
                      <a:gd name="connsiteY10" fmla="*/ 14855 h 220016"/>
                      <a:gd name="connsiteX11" fmla="*/ 1647825 w 2733675"/>
                      <a:gd name="connsiteY11" fmla="*/ 10093 h 220016"/>
                      <a:gd name="connsiteX12" fmla="*/ 1766887 w 2733675"/>
                      <a:gd name="connsiteY12" fmla="*/ 138681 h 220016"/>
                      <a:gd name="connsiteX13" fmla="*/ 1985963 w 2733675"/>
                      <a:gd name="connsiteY13" fmla="*/ 219643 h 220016"/>
                      <a:gd name="connsiteX14" fmla="*/ 2495550 w 2733675"/>
                      <a:gd name="connsiteY14" fmla="*/ 167255 h 220016"/>
                      <a:gd name="connsiteX15" fmla="*/ 2733675 w 2733675"/>
                      <a:gd name="connsiteY15" fmla="*/ 129155 h 220016"/>
                      <a:gd name="connsiteX0" fmla="*/ 0 w 2733675"/>
                      <a:gd name="connsiteY0" fmla="*/ 129155 h 220016"/>
                      <a:gd name="connsiteX1" fmla="*/ 142875 w 2733675"/>
                      <a:gd name="connsiteY1" fmla="*/ 57718 h 220016"/>
                      <a:gd name="connsiteX2" fmla="*/ 228600 w 2733675"/>
                      <a:gd name="connsiteY2" fmla="*/ 48193 h 220016"/>
                      <a:gd name="connsiteX3" fmla="*/ 304801 w 2733675"/>
                      <a:gd name="connsiteY3" fmla="*/ 86293 h 220016"/>
                      <a:gd name="connsiteX4" fmla="*/ 376238 w 2733675"/>
                      <a:gd name="connsiteY4" fmla="*/ 152968 h 220016"/>
                      <a:gd name="connsiteX5" fmla="*/ 481013 w 2733675"/>
                      <a:gd name="connsiteY5" fmla="*/ 105343 h 220016"/>
                      <a:gd name="connsiteX6" fmla="*/ 585787 w 2733675"/>
                      <a:gd name="connsiteY6" fmla="*/ 81531 h 220016"/>
                      <a:gd name="connsiteX7" fmla="*/ 657225 w 2733675"/>
                      <a:gd name="connsiteY7" fmla="*/ 186305 h 220016"/>
                      <a:gd name="connsiteX8" fmla="*/ 814388 w 2733675"/>
                      <a:gd name="connsiteY8" fmla="*/ 195830 h 220016"/>
                      <a:gd name="connsiteX9" fmla="*/ 1309688 w 2733675"/>
                      <a:gd name="connsiteY9" fmla="*/ 67243 h 220016"/>
                      <a:gd name="connsiteX10" fmla="*/ 1543051 w 2733675"/>
                      <a:gd name="connsiteY10" fmla="*/ 14855 h 220016"/>
                      <a:gd name="connsiteX11" fmla="*/ 1647825 w 2733675"/>
                      <a:gd name="connsiteY11" fmla="*/ 10093 h 220016"/>
                      <a:gd name="connsiteX12" fmla="*/ 1766887 w 2733675"/>
                      <a:gd name="connsiteY12" fmla="*/ 138681 h 220016"/>
                      <a:gd name="connsiteX13" fmla="*/ 1985963 w 2733675"/>
                      <a:gd name="connsiteY13" fmla="*/ 219643 h 220016"/>
                      <a:gd name="connsiteX14" fmla="*/ 2495550 w 2733675"/>
                      <a:gd name="connsiteY14" fmla="*/ 167255 h 220016"/>
                      <a:gd name="connsiteX15" fmla="*/ 2733675 w 2733675"/>
                      <a:gd name="connsiteY15" fmla="*/ 129155 h 220016"/>
                      <a:gd name="connsiteX0" fmla="*/ 0 w 2795763"/>
                      <a:gd name="connsiteY0" fmla="*/ 129155 h 220043"/>
                      <a:gd name="connsiteX1" fmla="*/ 142875 w 2795763"/>
                      <a:gd name="connsiteY1" fmla="*/ 57718 h 220043"/>
                      <a:gd name="connsiteX2" fmla="*/ 228600 w 2795763"/>
                      <a:gd name="connsiteY2" fmla="*/ 48193 h 220043"/>
                      <a:gd name="connsiteX3" fmla="*/ 304801 w 2795763"/>
                      <a:gd name="connsiteY3" fmla="*/ 86293 h 220043"/>
                      <a:gd name="connsiteX4" fmla="*/ 376238 w 2795763"/>
                      <a:gd name="connsiteY4" fmla="*/ 152968 h 220043"/>
                      <a:gd name="connsiteX5" fmla="*/ 481013 w 2795763"/>
                      <a:gd name="connsiteY5" fmla="*/ 105343 h 220043"/>
                      <a:gd name="connsiteX6" fmla="*/ 585787 w 2795763"/>
                      <a:gd name="connsiteY6" fmla="*/ 81531 h 220043"/>
                      <a:gd name="connsiteX7" fmla="*/ 657225 w 2795763"/>
                      <a:gd name="connsiteY7" fmla="*/ 186305 h 220043"/>
                      <a:gd name="connsiteX8" fmla="*/ 814388 w 2795763"/>
                      <a:gd name="connsiteY8" fmla="*/ 195830 h 220043"/>
                      <a:gd name="connsiteX9" fmla="*/ 1309688 w 2795763"/>
                      <a:gd name="connsiteY9" fmla="*/ 67243 h 220043"/>
                      <a:gd name="connsiteX10" fmla="*/ 1543051 w 2795763"/>
                      <a:gd name="connsiteY10" fmla="*/ 14855 h 220043"/>
                      <a:gd name="connsiteX11" fmla="*/ 1647825 w 2795763"/>
                      <a:gd name="connsiteY11" fmla="*/ 10093 h 220043"/>
                      <a:gd name="connsiteX12" fmla="*/ 1766887 w 2795763"/>
                      <a:gd name="connsiteY12" fmla="*/ 138681 h 220043"/>
                      <a:gd name="connsiteX13" fmla="*/ 1985963 w 2795763"/>
                      <a:gd name="connsiteY13" fmla="*/ 219643 h 220043"/>
                      <a:gd name="connsiteX14" fmla="*/ 2495550 w 2795763"/>
                      <a:gd name="connsiteY14" fmla="*/ 167255 h 220043"/>
                      <a:gd name="connsiteX15" fmla="*/ 2795763 w 2795763"/>
                      <a:gd name="connsiteY15" fmla="*/ 109997 h 220043"/>
                      <a:gd name="connsiteX0" fmla="*/ 0 w 2795763"/>
                      <a:gd name="connsiteY0" fmla="*/ 129155 h 220043"/>
                      <a:gd name="connsiteX1" fmla="*/ 25923 w 2795763"/>
                      <a:gd name="connsiteY1" fmla="*/ 122630 h 220043"/>
                      <a:gd name="connsiteX2" fmla="*/ 142875 w 2795763"/>
                      <a:gd name="connsiteY2" fmla="*/ 57718 h 220043"/>
                      <a:gd name="connsiteX3" fmla="*/ 228600 w 2795763"/>
                      <a:gd name="connsiteY3" fmla="*/ 48193 h 220043"/>
                      <a:gd name="connsiteX4" fmla="*/ 304801 w 2795763"/>
                      <a:gd name="connsiteY4" fmla="*/ 86293 h 220043"/>
                      <a:gd name="connsiteX5" fmla="*/ 376238 w 2795763"/>
                      <a:gd name="connsiteY5" fmla="*/ 152968 h 220043"/>
                      <a:gd name="connsiteX6" fmla="*/ 481013 w 2795763"/>
                      <a:gd name="connsiteY6" fmla="*/ 105343 h 220043"/>
                      <a:gd name="connsiteX7" fmla="*/ 585787 w 2795763"/>
                      <a:gd name="connsiteY7" fmla="*/ 81531 h 220043"/>
                      <a:gd name="connsiteX8" fmla="*/ 657225 w 2795763"/>
                      <a:gd name="connsiteY8" fmla="*/ 186305 h 220043"/>
                      <a:gd name="connsiteX9" fmla="*/ 814388 w 2795763"/>
                      <a:gd name="connsiteY9" fmla="*/ 195830 h 220043"/>
                      <a:gd name="connsiteX10" fmla="*/ 1309688 w 2795763"/>
                      <a:gd name="connsiteY10" fmla="*/ 67243 h 220043"/>
                      <a:gd name="connsiteX11" fmla="*/ 1543051 w 2795763"/>
                      <a:gd name="connsiteY11" fmla="*/ 14855 h 220043"/>
                      <a:gd name="connsiteX12" fmla="*/ 1647825 w 2795763"/>
                      <a:gd name="connsiteY12" fmla="*/ 10093 h 220043"/>
                      <a:gd name="connsiteX13" fmla="*/ 1766887 w 2795763"/>
                      <a:gd name="connsiteY13" fmla="*/ 138681 h 220043"/>
                      <a:gd name="connsiteX14" fmla="*/ 1985963 w 2795763"/>
                      <a:gd name="connsiteY14" fmla="*/ 219643 h 220043"/>
                      <a:gd name="connsiteX15" fmla="*/ 2495550 w 2795763"/>
                      <a:gd name="connsiteY15" fmla="*/ 167255 h 220043"/>
                      <a:gd name="connsiteX16" fmla="*/ 2795763 w 2795763"/>
                      <a:gd name="connsiteY16" fmla="*/ 109997 h 220043"/>
                      <a:gd name="connsiteX0" fmla="*/ 0 w 2857851"/>
                      <a:gd name="connsiteY0" fmla="*/ 138734 h 220043"/>
                      <a:gd name="connsiteX1" fmla="*/ 88011 w 2857851"/>
                      <a:gd name="connsiteY1" fmla="*/ 122630 h 220043"/>
                      <a:gd name="connsiteX2" fmla="*/ 204963 w 2857851"/>
                      <a:gd name="connsiteY2" fmla="*/ 57718 h 220043"/>
                      <a:gd name="connsiteX3" fmla="*/ 290688 w 2857851"/>
                      <a:gd name="connsiteY3" fmla="*/ 48193 h 220043"/>
                      <a:gd name="connsiteX4" fmla="*/ 366889 w 2857851"/>
                      <a:gd name="connsiteY4" fmla="*/ 86293 h 220043"/>
                      <a:gd name="connsiteX5" fmla="*/ 438326 w 2857851"/>
                      <a:gd name="connsiteY5" fmla="*/ 152968 h 220043"/>
                      <a:gd name="connsiteX6" fmla="*/ 543101 w 2857851"/>
                      <a:gd name="connsiteY6" fmla="*/ 105343 h 220043"/>
                      <a:gd name="connsiteX7" fmla="*/ 647875 w 2857851"/>
                      <a:gd name="connsiteY7" fmla="*/ 81531 h 220043"/>
                      <a:gd name="connsiteX8" fmla="*/ 719313 w 2857851"/>
                      <a:gd name="connsiteY8" fmla="*/ 186305 h 220043"/>
                      <a:gd name="connsiteX9" fmla="*/ 876476 w 2857851"/>
                      <a:gd name="connsiteY9" fmla="*/ 195830 h 220043"/>
                      <a:gd name="connsiteX10" fmla="*/ 1371776 w 2857851"/>
                      <a:gd name="connsiteY10" fmla="*/ 67243 h 220043"/>
                      <a:gd name="connsiteX11" fmla="*/ 1605139 w 2857851"/>
                      <a:gd name="connsiteY11" fmla="*/ 14855 h 220043"/>
                      <a:gd name="connsiteX12" fmla="*/ 1709913 w 2857851"/>
                      <a:gd name="connsiteY12" fmla="*/ 10093 h 220043"/>
                      <a:gd name="connsiteX13" fmla="*/ 1828975 w 2857851"/>
                      <a:gd name="connsiteY13" fmla="*/ 138681 h 220043"/>
                      <a:gd name="connsiteX14" fmla="*/ 2048051 w 2857851"/>
                      <a:gd name="connsiteY14" fmla="*/ 219643 h 220043"/>
                      <a:gd name="connsiteX15" fmla="*/ 2557638 w 2857851"/>
                      <a:gd name="connsiteY15" fmla="*/ 167255 h 220043"/>
                      <a:gd name="connsiteX16" fmla="*/ 2857851 w 2857851"/>
                      <a:gd name="connsiteY16" fmla="*/ 109997 h 220043"/>
                      <a:gd name="connsiteX0" fmla="*/ 0 w 2944774"/>
                      <a:gd name="connsiteY0" fmla="*/ 132348 h 220043"/>
                      <a:gd name="connsiteX1" fmla="*/ 174934 w 2944774"/>
                      <a:gd name="connsiteY1" fmla="*/ 122630 h 220043"/>
                      <a:gd name="connsiteX2" fmla="*/ 291886 w 2944774"/>
                      <a:gd name="connsiteY2" fmla="*/ 57718 h 220043"/>
                      <a:gd name="connsiteX3" fmla="*/ 377611 w 2944774"/>
                      <a:gd name="connsiteY3" fmla="*/ 48193 h 220043"/>
                      <a:gd name="connsiteX4" fmla="*/ 453812 w 2944774"/>
                      <a:gd name="connsiteY4" fmla="*/ 86293 h 220043"/>
                      <a:gd name="connsiteX5" fmla="*/ 525249 w 2944774"/>
                      <a:gd name="connsiteY5" fmla="*/ 152968 h 220043"/>
                      <a:gd name="connsiteX6" fmla="*/ 630024 w 2944774"/>
                      <a:gd name="connsiteY6" fmla="*/ 105343 h 220043"/>
                      <a:gd name="connsiteX7" fmla="*/ 734798 w 2944774"/>
                      <a:gd name="connsiteY7" fmla="*/ 81531 h 220043"/>
                      <a:gd name="connsiteX8" fmla="*/ 806236 w 2944774"/>
                      <a:gd name="connsiteY8" fmla="*/ 186305 h 220043"/>
                      <a:gd name="connsiteX9" fmla="*/ 963399 w 2944774"/>
                      <a:gd name="connsiteY9" fmla="*/ 195830 h 220043"/>
                      <a:gd name="connsiteX10" fmla="*/ 1458699 w 2944774"/>
                      <a:gd name="connsiteY10" fmla="*/ 67243 h 220043"/>
                      <a:gd name="connsiteX11" fmla="*/ 1692062 w 2944774"/>
                      <a:gd name="connsiteY11" fmla="*/ 14855 h 220043"/>
                      <a:gd name="connsiteX12" fmla="*/ 1796836 w 2944774"/>
                      <a:gd name="connsiteY12" fmla="*/ 10093 h 220043"/>
                      <a:gd name="connsiteX13" fmla="*/ 1915898 w 2944774"/>
                      <a:gd name="connsiteY13" fmla="*/ 138681 h 220043"/>
                      <a:gd name="connsiteX14" fmla="*/ 2134974 w 2944774"/>
                      <a:gd name="connsiteY14" fmla="*/ 219643 h 220043"/>
                      <a:gd name="connsiteX15" fmla="*/ 2644561 w 2944774"/>
                      <a:gd name="connsiteY15" fmla="*/ 167255 h 220043"/>
                      <a:gd name="connsiteX16" fmla="*/ 2944774 w 2944774"/>
                      <a:gd name="connsiteY16" fmla="*/ 109997 h 220043"/>
                      <a:gd name="connsiteX0" fmla="*/ 0 w 2944774"/>
                      <a:gd name="connsiteY0" fmla="*/ 132348 h 220043"/>
                      <a:gd name="connsiteX1" fmla="*/ 159412 w 2944774"/>
                      <a:gd name="connsiteY1" fmla="*/ 119437 h 220043"/>
                      <a:gd name="connsiteX2" fmla="*/ 291886 w 2944774"/>
                      <a:gd name="connsiteY2" fmla="*/ 57718 h 220043"/>
                      <a:gd name="connsiteX3" fmla="*/ 377611 w 2944774"/>
                      <a:gd name="connsiteY3" fmla="*/ 48193 h 220043"/>
                      <a:gd name="connsiteX4" fmla="*/ 453812 w 2944774"/>
                      <a:gd name="connsiteY4" fmla="*/ 86293 h 220043"/>
                      <a:gd name="connsiteX5" fmla="*/ 525249 w 2944774"/>
                      <a:gd name="connsiteY5" fmla="*/ 152968 h 220043"/>
                      <a:gd name="connsiteX6" fmla="*/ 630024 w 2944774"/>
                      <a:gd name="connsiteY6" fmla="*/ 105343 h 220043"/>
                      <a:gd name="connsiteX7" fmla="*/ 734798 w 2944774"/>
                      <a:gd name="connsiteY7" fmla="*/ 81531 h 220043"/>
                      <a:gd name="connsiteX8" fmla="*/ 806236 w 2944774"/>
                      <a:gd name="connsiteY8" fmla="*/ 186305 h 220043"/>
                      <a:gd name="connsiteX9" fmla="*/ 963399 w 2944774"/>
                      <a:gd name="connsiteY9" fmla="*/ 195830 h 220043"/>
                      <a:gd name="connsiteX10" fmla="*/ 1458699 w 2944774"/>
                      <a:gd name="connsiteY10" fmla="*/ 67243 h 220043"/>
                      <a:gd name="connsiteX11" fmla="*/ 1692062 w 2944774"/>
                      <a:gd name="connsiteY11" fmla="*/ 14855 h 220043"/>
                      <a:gd name="connsiteX12" fmla="*/ 1796836 w 2944774"/>
                      <a:gd name="connsiteY12" fmla="*/ 10093 h 220043"/>
                      <a:gd name="connsiteX13" fmla="*/ 1915898 w 2944774"/>
                      <a:gd name="connsiteY13" fmla="*/ 138681 h 220043"/>
                      <a:gd name="connsiteX14" fmla="*/ 2134974 w 2944774"/>
                      <a:gd name="connsiteY14" fmla="*/ 219643 h 220043"/>
                      <a:gd name="connsiteX15" fmla="*/ 2644561 w 2944774"/>
                      <a:gd name="connsiteY15" fmla="*/ 167255 h 220043"/>
                      <a:gd name="connsiteX16" fmla="*/ 2944774 w 2944774"/>
                      <a:gd name="connsiteY16" fmla="*/ 109997 h 220043"/>
                      <a:gd name="connsiteX0" fmla="*/ 0 w 2932356"/>
                      <a:gd name="connsiteY0" fmla="*/ 132348 h 220043"/>
                      <a:gd name="connsiteX1" fmla="*/ 146994 w 2932356"/>
                      <a:gd name="connsiteY1" fmla="*/ 119437 h 220043"/>
                      <a:gd name="connsiteX2" fmla="*/ 279468 w 2932356"/>
                      <a:gd name="connsiteY2" fmla="*/ 57718 h 220043"/>
                      <a:gd name="connsiteX3" fmla="*/ 365193 w 2932356"/>
                      <a:gd name="connsiteY3" fmla="*/ 48193 h 220043"/>
                      <a:gd name="connsiteX4" fmla="*/ 441394 w 2932356"/>
                      <a:gd name="connsiteY4" fmla="*/ 86293 h 220043"/>
                      <a:gd name="connsiteX5" fmla="*/ 512831 w 2932356"/>
                      <a:gd name="connsiteY5" fmla="*/ 152968 h 220043"/>
                      <a:gd name="connsiteX6" fmla="*/ 617606 w 2932356"/>
                      <a:gd name="connsiteY6" fmla="*/ 105343 h 220043"/>
                      <a:gd name="connsiteX7" fmla="*/ 722380 w 2932356"/>
                      <a:gd name="connsiteY7" fmla="*/ 81531 h 220043"/>
                      <a:gd name="connsiteX8" fmla="*/ 793818 w 2932356"/>
                      <a:gd name="connsiteY8" fmla="*/ 186305 h 220043"/>
                      <a:gd name="connsiteX9" fmla="*/ 950981 w 2932356"/>
                      <a:gd name="connsiteY9" fmla="*/ 195830 h 220043"/>
                      <a:gd name="connsiteX10" fmla="*/ 1446281 w 2932356"/>
                      <a:gd name="connsiteY10" fmla="*/ 67243 h 220043"/>
                      <a:gd name="connsiteX11" fmla="*/ 1679644 w 2932356"/>
                      <a:gd name="connsiteY11" fmla="*/ 14855 h 220043"/>
                      <a:gd name="connsiteX12" fmla="*/ 1784418 w 2932356"/>
                      <a:gd name="connsiteY12" fmla="*/ 10093 h 220043"/>
                      <a:gd name="connsiteX13" fmla="*/ 1903480 w 2932356"/>
                      <a:gd name="connsiteY13" fmla="*/ 138681 h 220043"/>
                      <a:gd name="connsiteX14" fmla="*/ 2122556 w 2932356"/>
                      <a:gd name="connsiteY14" fmla="*/ 219643 h 220043"/>
                      <a:gd name="connsiteX15" fmla="*/ 2632143 w 2932356"/>
                      <a:gd name="connsiteY15" fmla="*/ 167255 h 220043"/>
                      <a:gd name="connsiteX16" fmla="*/ 2932356 w 2932356"/>
                      <a:gd name="connsiteY16" fmla="*/ 109997 h 220043"/>
                      <a:gd name="connsiteX0" fmla="*/ 0 w 2932356"/>
                      <a:gd name="connsiteY0" fmla="*/ 132348 h 216877"/>
                      <a:gd name="connsiteX1" fmla="*/ 146994 w 2932356"/>
                      <a:gd name="connsiteY1" fmla="*/ 119437 h 216877"/>
                      <a:gd name="connsiteX2" fmla="*/ 279468 w 2932356"/>
                      <a:gd name="connsiteY2" fmla="*/ 57718 h 216877"/>
                      <a:gd name="connsiteX3" fmla="*/ 365193 w 2932356"/>
                      <a:gd name="connsiteY3" fmla="*/ 48193 h 216877"/>
                      <a:gd name="connsiteX4" fmla="*/ 441394 w 2932356"/>
                      <a:gd name="connsiteY4" fmla="*/ 86293 h 216877"/>
                      <a:gd name="connsiteX5" fmla="*/ 512831 w 2932356"/>
                      <a:gd name="connsiteY5" fmla="*/ 152968 h 216877"/>
                      <a:gd name="connsiteX6" fmla="*/ 617606 w 2932356"/>
                      <a:gd name="connsiteY6" fmla="*/ 105343 h 216877"/>
                      <a:gd name="connsiteX7" fmla="*/ 722380 w 2932356"/>
                      <a:gd name="connsiteY7" fmla="*/ 81531 h 216877"/>
                      <a:gd name="connsiteX8" fmla="*/ 793818 w 2932356"/>
                      <a:gd name="connsiteY8" fmla="*/ 186305 h 216877"/>
                      <a:gd name="connsiteX9" fmla="*/ 950981 w 2932356"/>
                      <a:gd name="connsiteY9" fmla="*/ 195830 h 216877"/>
                      <a:gd name="connsiteX10" fmla="*/ 1446281 w 2932356"/>
                      <a:gd name="connsiteY10" fmla="*/ 67243 h 216877"/>
                      <a:gd name="connsiteX11" fmla="*/ 1679644 w 2932356"/>
                      <a:gd name="connsiteY11" fmla="*/ 14855 h 216877"/>
                      <a:gd name="connsiteX12" fmla="*/ 1784418 w 2932356"/>
                      <a:gd name="connsiteY12" fmla="*/ 10093 h 216877"/>
                      <a:gd name="connsiteX13" fmla="*/ 1903480 w 2932356"/>
                      <a:gd name="connsiteY13" fmla="*/ 138681 h 216877"/>
                      <a:gd name="connsiteX14" fmla="*/ 2100825 w 2932356"/>
                      <a:gd name="connsiteY14" fmla="*/ 216450 h 216877"/>
                      <a:gd name="connsiteX15" fmla="*/ 2632143 w 2932356"/>
                      <a:gd name="connsiteY15" fmla="*/ 167255 h 216877"/>
                      <a:gd name="connsiteX16" fmla="*/ 2932356 w 2932356"/>
                      <a:gd name="connsiteY16" fmla="*/ 109997 h 216877"/>
                      <a:gd name="connsiteX0" fmla="*/ 0 w 2932356"/>
                      <a:gd name="connsiteY0" fmla="*/ 132348 h 216784"/>
                      <a:gd name="connsiteX1" fmla="*/ 146994 w 2932356"/>
                      <a:gd name="connsiteY1" fmla="*/ 119437 h 216784"/>
                      <a:gd name="connsiteX2" fmla="*/ 279468 w 2932356"/>
                      <a:gd name="connsiteY2" fmla="*/ 57718 h 216784"/>
                      <a:gd name="connsiteX3" fmla="*/ 365193 w 2932356"/>
                      <a:gd name="connsiteY3" fmla="*/ 48193 h 216784"/>
                      <a:gd name="connsiteX4" fmla="*/ 441394 w 2932356"/>
                      <a:gd name="connsiteY4" fmla="*/ 86293 h 216784"/>
                      <a:gd name="connsiteX5" fmla="*/ 512831 w 2932356"/>
                      <a:gd name="connsiteY5" fmla="*/ 152968 h 216784"/>
                      <a:gd name="connsiteX6" fmla="*/ 617606 w 2932356"/>
                      <a:gd name="connsiteY6" fmla="*/ 105343 h 216784"/>
                      <a:gd name="connsiteX7" fmla="*/ 722380 w 2932356"/>
                      <a:gd name="connsiteY7" fmla="*/ 81531 h 216784"/>
                      <a:gd name="connsiteX8" fmla="*/ 793818 w 2932356"/>
                      <a:gd name="connsiteY8" fmla="*/ 186305 h 216784"/>
                      <a:gd name="connsiteX9" fmla="*/ 950981 w 2932356"/>
                      <a:gd name="connsiteY9" fmla="*/ 195830 h 216784"/>
                      <a:gd name="connsiteX10" fmla="*/ 1446281 w 2932356"/>
                      <a:gd name="connsiteY10" fmla="*/ 67243 h 216784"/>
                      <a:gd name="connsiteX11" fmla="*/ 1679644 w 2932356"/>
                      <a:gd name="connsiteY11" fmla="*/ 14855 h 216784"/>
                      <a:gd name="connsiteX12" fmla="*/ 1784418 w 2932356"/>
                      <a:gd name="connsiteY12" fmla="*/ 10093 h 216784"/>
                      <a:gd name="connsiteX13" fmla="*/ 1903480 w 2932356"/>
                      <a:gd name="connsiteY13" fmla="*/ 138681 h 216784"/>
                      <a:gd name="connsiteX14" fmla="*/ 2100825 w 2932356"/>
                      <a:gd name="connsiteY14" fmla="*/ 216450 h 216784"/>
                      <a:gd name="connsiteX15" fmla="*/ 2632143 w 2932356"/>
                      <a:gd name="connsiteY15" fmla="*/ 167255 h 216784"/>
                      <a:gd name="connsiteX16" fmla="*/ 2932356 w 2932356"/>
                      <a:gd name="connsiteY16" fmla="*/ 109997 h 2167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932356" h="216784">
                        <a:moveTo>
                          <a:pt x="0" y="132348"/>
                        </a:moveTo>
                        <a:cubicBezTo>
                          <a:pt x="5355" y="129664"/>
                          <a:pt x="123182" y="131343"/>
                          <a:pt x="146994" y="119437"/>
                        </a:cubicBezTo>
                        <a:cubicBezTo>
                          <a:pt x="170806" y="107531"/>
                          <a:pt x="243102" y="69592"/>
                          <a:pt x="279468" y="57718"/>
                        </a:cubicBezTo>
                        <a:cubicBezTo>
                          <a:pt x="315835" y="45844"/>
                          <a:pt x="338205" y="43431"/>
                          <a:pt x="365193" y="48193"/>
                        </a:cubicBezTo>
                        <a:cubicBezTo>
                          <a:pt x="392181" y="52955"/>
                          <a:pt x="416788" y="68831"/>
                          <a:pt x="441394" y="86293"/>
                        </a:cubicBezTo>
                        <a:cubicBezTo>
                          <a:pt x="466000" y="103755"/>
                          <a:pt x="483462" y="149793"/>
                          <a:pt x="512831" y="152968"/>
                        </a:cubicBezTo>
                        <a:cubicBezTo>
                          <a:pt x="542200" y="156143"/>
                          <a:pt x="582681" y="117249"/>
                          <a:pt x="617606" y="105343"/>
                        </a:cubicBezTo>
                        <a:cubicBezTo>
                          <a:pt x="652531" y="93437"/>
                          <a:pt x="693011" y="68037"/>
                          <a:pt x="722380" y="81531"/>
                        </a:cubicBezTo>
                        <a:cubicBezTo>
                          <a:pt x="751749" y="95025"/>
                          <a:pt x="755718" y="167255"/>
                          <a:pt x="793818" y="186305"/>
                        </a:cubicBezTo>
                        <a:cubicBezTo>
                          <a:pt x="831918" y="205355"/>
                          <a:pt x="842237" y="215674"/>
                          <a:pt x="950981" y="195830"/>
                        </a:cubicBezTo>
                        <a:cubicBezTo>
                          <a:pt x="1059725" y="175986"/>
                          <a:pt x="1324837" y="97405"/>
                          <a:pt x="1446281" y="67243"/>
                        </a:cubicBezTo>
                        <a:cubicBezTo>
                          <a:pt x="1567725" y="37081"/>
                          <a:pt x="1623288" y="24380"/>
                          <a:pt x="1679644" y="14855"/>
                        </a:cubicBezTo>
                        <a:cubicBezTo>
                          <a:pt x="1736000" y="5330"/>
                          <a:pt x="1747112" y="-10545"/>
                          <a:pt x="1784418" y="10093"/>
                        </a:cubicBezTo>
                        <a:cubicBezTo>
                          <a:pt x="1821724" y="30731"/>
                          <a:pt x="1850746" y="104288"/>
                          <a:pt x="1903480" y="138681"/>
                        </a:cubicBezTo>
                        <a:cubicBezTo>
                          <a:pt x="1956214" y="173074"/>
                          <a:pt x="1979381" y="221267"/>
                          <a:pt x="2100825" y="216450"/>
                        </a:cubicBezTo>
                        <a:cubicBezTo>
                          <a:pt x="2222269" y="211633"/>
                          <a:pt x="2493555" y="184997"/>
                          <a:pt x="2632143" y="167255"/>
                        </a:cubicBezTo>
                        <a:cubicBezTo>
                          <a:pt x="2770731" y="149513"/>
                          <a:pt x="2901400" y="113966"/>
                          <a:pt x="2932356" y="109997"/>
                        </a:cubicBezTo>
                      </a:path>
                    </a:pathLst>
                  </a:custGeom>
                  <a:ln w="38100">
                    <a:solidFill>
                      <a:srgbClr val="008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sz="1143"/>
                  </a:p>
                </p:txBody>
              </p:sp>
              <p:cxnSp>
                <p:nvCxnSpPr>
                  <p:cNvPr id="70" name="Přímá spojnice 69"/>
                  <p:cNvCxnSpPr/>
                  <p:nvPr/>
                </p:nvCxnSpPr>
                <p:spPr>
                  <a:xfrm>
                    <a:off x="7350775" y="9865171"/>
                    <a:ext cx="2772000" cy="0"/>
                  </a:xfrm>
                  <a:prstGeom prst="line">
                    <a:avLst/>
                  </a:prstGeom>
                  <a:ln w="38100">
                    <a:solidFill>
                      <a:schemeClr val="tx1">
                        <a:lumMod val="95000"/>
                        <a:lumOff val="5000"/>
                      </a:schemeClr>
                    </a:solidFill>
                    <a:headEnd type="triangl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" name="Přímá spojnice 70"/>
                  <p:cNvCxnSpPr/>
                  <p:nvPr/>
                </p:nvCxnSpPr>
                <p:spPr>
                  <a:xfrm>
                    <a:off x="3160242" y="9865171"/>
                    <a:ext cx="1224000" cy="0"/>
                  </a:xfrm>
                  <a:prstGeom prst="line">
                    <a:avLst/>
                  </a:prstGeom>
                  <a:ln w="38100">
                    <a:solidFill>
                      <a:schemeClr val="tx1">
                        <a:lumMod val="95000"/>
                        <a:lumOff val="5000"/>
                      </a:schemeClr>
                    </a:solidFill>
                    <a:headEnd type="none" w="med" len="med"/>
                    <a:tailEnd type="triangl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2" name="TextovéPole 71"/>
                  <p:cNvSpPr txBox="1"/>
                  <p:nvPr/>
                </p:nvSpPr>
                <p:spPr>
                  <a:xfrm>
                    <a:off x="3779142" y="2490880"/>
                    <a:ext cx="933376" cy="42243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cs-CZ" sz="1143" dirty="0"/>
                      <a:t>a</a:t>
                    </a:r>
                  </a:p>
                </p:txBody>
              </p:sp>
              <p:sp>
                <p:nvSpPr>
                  <p:cNvPr id="73" name="TextovéPole 72"/>
                  <p:cNvSpPr txBox="1"/>
                  <p:nvPr/>
                </p:nvSpPr>
                <p:spPr>
                  <a:xfrm>
                    <a:off x="4104556" y="4559166"/>
                    <a:ext cx="933376" cy="42243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cs-CZ" sz="1143" dirty="0"/>
                      <a:t>b</a:t>
                    </a:r>
                  </a:p>
                </p:txBody>
              </p:sp>
              <p:sp>
                <p:nvSpPr>
                  <p:cNvPr id="74" name="TextovéPole 73"/>
                  <p:cNvSpPr txBox="1"/>
                  <p:nvPr/>
                </p:nvSpPr>
                <p:spPr>
                  <a:xfrm>
                    <a:off x="4003072" y="5184651"/>
                    <a:ext cx="933376" cy="42243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cs-CZ" sz="1143" dirty="0"/>
                      <a:t>c</a:t>
                    </a:r>
                  </a:p>
                </p:txBody>
              </p:sp>
              <p:sp>
                <p:nvSpPr>
                  <p:cNvPr id="75" name="TextovéPole 74"/>
                  <p:cNvSpPr txBox="1"/>
                  <p:nvPr/>
                </p:nvSpPr>
                <p:spPr>
                  <a:xfrm>
                    <a:off x="5331419" y="5976738"/>
                    <a:ext cx="933376" cy="42243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cs-CZ" sz="1143" dirty="0"/>
                      <a:t>d</a:t>
                    </a:r>
                  </a:p>
                </p:txBody>
              </p:sp>
              <p:sp>
                <p:nvSpPr>
                  <p:cNvPr id="76" name="TextovéPole 75"/>
                  <p:cNvSpPr txBox="1"/>
                  <p:nvPr/>
                </p:nvSpPr>
                <p:spPr>
                  <a:xfrm>
                    <a:off x="4139182" y="9451966"/>
                    <a:ext cx="933376" cy="42243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cs-CZ" sz="1143" dirty="0"/>
                      <a:t>e</a:t>
                    </a:r>
                  </a:p>
                </p:txBody>
              </p:sp>
              <p:sp>
                <p:nvSpPr>
                  <p:cNvPr id="77" name="TextovéPole 76"/>
                  <p:cNvSpPr txBox="1"/>
                  <p:nvPr/>
                </p:nvSpPr>
                <p:spPr>
                  <a:xfrm>
                    <a:off x="6585031" y="9326793"/>
                    <a:ext cx="933376" cy="42243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cs-CZ" sz="1143" dirty="0"/>
                      <a:t>f</a:t>
                    </a:r>
                  </a:p>
                </p:txBody>
              </p:sp>
              <p:sp>
                <p:nvSpPr>
                  <p:cNvPr id="78" name="TextovéPole 77"/>
                  <p:cNvSpPr txBox="1"/>
                  <p:nvPr/>
                </p:nvSpPr>
                <p:spPr>
                  <a:xfrm>
                    <a:off x="9435875" y="9369326"/>
                    <a:ext cx="933376" cy="42243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cs-CZ" sz="1143" dirty="0"/>
                      <a:t>g</a:t>
                    </a:r>
                  </a:p>
                </p:txBody>
              </p:sp>
              <p:sp>
                <p:nvSpPr>
                  <p:cNvPr id="79" name="TextovéPole 78"/>
                  <p:cNvSpPr txBox="1"/>
                  <p:nvPr/>
                </p:nvSpPr>
                <p:spPr>
                  <a:xfrm>
                    <a:off x="2863378" y="9375571"/>
                    <a:ext cx="933376" cy="42243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cs-CZ" sz="1143" dirty="0"/>
                      <a:t>g</a:t>
                    </a:r>
                  </a:p>
                </p:txBody>
              </p:sp>
              <p:sp>
                <p:nvSpPr>
                  <p:cNvPr id="80" name="TextovéPole 79"/>
                  <p:cNvSpPr txBox="1"/>
                  <p:nvPr/>
                </p:nvSpPr>
                <p:spPr>
                  <a:xfrm>
                    <a:off x="9361140" y="1394648"/>
                    <a:ext cx="933376" cy="42243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cs-CZ" sz="1143" dirty="0">
                        <a:solidFill>
                          <a:srgbClr val="0000FF"/>
                        </a:solidFill>
                      </a:rPr>
                      <a:t>EKG</a:t>
                    </a:r>
                  </a:p>
                </p:txBody>
              </p:sp>
              <p:sp>
                <p:nvSpPr>
                  <p:cNvPr id="81" name="TextovéPole 80"/>
                  <p:cNvSpPr txBox="1"/>
                  <p:nvPr/>
                </p:nvSpPr>
                <p:spPr>
                  <a:xfrm>
                    <a:off x="7488933" y="3293279"/>
                    <a:ext cx="2880321" cy="42243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cs-CZ" sz="1143" dirty="0">
                        <a:solidFill>
                          <a:srgbClr val="9A089A"/>
                        </a:solidFill>
                      </a:rPr>
                      <a:t>fonokardiogram</a:t>
                    </a:r>
                  </a:p>
                </p:txBody>
              </p:sp>
              <p:sp>
                <p:nvSpPr>
                  <p:cNvPr id="82" name="TextovéPole 81"/>
                  <p:cNvSpPr txBox="1"/>
                  <p:nvPr/>
                </p:nvSpPr>
                <p:spPr>
                  <a:xfrm>
                    <a:off x="7848971" y="5453519"/>
                    <a:ext cx="2880321" cy="42243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cs-CZ" sz="1143" dirty="0">
                        <a:solidFill>
                          <a:srgbClr val="FF0000"/>
                        </a:solidFill>
                      </a:rPr>
                      <a:t>tlak v aortě</a:t>
                    </a:r>
                  </a:p>
                </p:txBody>
              </p:sp>
              <p:sp>
                <p:nvSpPr>
                  <p:cNvPr id="83" name="TextovéPole 82"/>
                  <p:cNvSpPr txBox="1"/>
                  <p:nvPr/>
                </p:nvSpPr>
                <p:spPr>
                  <a:xfrm>
                    <a:off x="7920980" y="8497018"/>
                    <a:ext cx="2221722" cy="69945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r"/>
                    <a:r>
                      <a:rPr lang="cs-CZ" sz="1143" dirty="0"/>
                      <a:t>tlak v levé komoře </a:t>
                    </a:r>
                    <a:r>
                      <a:rPr lang="cs-CZ" sz="1143" dirty="0">
                        <a:solidFill>
                          <a:srgbClr val="008000"/>
                        </a:solidFill>
                      </a:rPr>
                      <a:t>a síni</a:t>
                    </a:r>
                  </a:p>
                </p:txBody>
              </p:sp>
            </p:grpSp>
            <p:sp>
              <p:nvSpPr>
                <p:cNvPr id="84" name="TextovéPole 83"/>
                <p:cNvSpPr txBox="1"/>
                <p:nvPr/>
              </p:nvSpPr>
              <p:spPr>
                <a:xfrm>
                  <a:off x="3472250" y="9294653"/>
                  <a:ext cx="933376" cy="4224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s-CZ" sz="1143" dirty="0"/>
                    <a:t>11</a:t>
                  </a:r>
                </a:p>
              </p:txBody>
            </p:sp>
            <p:sp>
              <p:nvSpPr>
                <p:cNvPr id="85" name="TextovéPole 84"/>
                <p:cNvSpPr txBox="1"/>
                <p:nvPr/>
              </p:nvSpPr>
              <p:spPr>
                <a:xfrm>
                  <a:off x="3646744" y="8634472"/>
                  <a:ext cx="933376" cy="4224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s-CZ" sz="1143" dirty="0"/>
                    <a:t>12</a:t>
                  </a:r>
                </a:p>
              </p:txBody>
            </p:sp>
            <p:cxnSp>
              <p:nvCxnSpPr>
                <p:cNvPr id="86" name="Přímá spojnice 85"/>
                <p:cNvCxnSpPr/>
                <p:nvPr/>
              </p:nvCxnSpPr>
              <p:spPr>
                <a:xfrm>
                  <a:off x="4267447" y="9027497"/>
                  <a:ext cx="106648" cy="48146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7" name="Přímá spojnice 86"/>
              <p:cNvCxnSpPr/>
              <p:nvPr/>
            </p:nvCxnSpPr>
            <p:spPr>
              <a:xfrm>
                <a:off x="4392588" y="4320555"/>
                <a:ext cx="2340000" cy="0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8" name="TextovéPole 87"/>
              <p:cNvSpPr txBox="1"/>
              <p:nvPr/>
            </p:nvSpPr>
            <p:spPr>
              <a:xfrm>
                <a:off x="5043386" y="3816499"/>
                <a:ext cx="933376" cy="422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143" dirty="0"/>
                  <a:t>h</a:t>
                </a:r>
              </a:p>
            </p:txBody>
          </p:sp>
          <p:cxnSp>
            <p:nvCxnSpPr>
              <p:cNvPr id="89" name="Přímá spojnice 88"/>
              <p:cNvCxnSpPr/>
              <p:nvPr/>
            </p:nvCxnSpPr>
            <p:spPr>
              <a:xfrm>
                <a:off x="6696844" y="3849850"/>
                <a:ext cx="0" cy="50400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0" name="Skupina 89"/>
            <p:cNvGrpSpPr/>
            <p:nvPr/>
          </p:nvGrpSpPr>
          <p:grpSpPr>
            <a:xfrm>
              <a:off x="7992988" y="3294671"/>
              <a:ext cx="7158169" cy="7410048"/>
              <a:chOff x="494295" y="1094971"/>
              <a:chExt cx="10235793" cy="8349249"/>
            </a:xfrm>
          </p:grpSpPr>
          <p:cxnSp>
            <p:nvCxnSpPr>
              <p:cNvPr id="92" name="Přímá spojnice 91"/>
              <p:cNvCxnSpPr>
                <a:cxnSpLocks/>
              </p:cNvCxnSpPr>
              <p:nvPr/>
            </p:nvCxnSpPr>
            <p:spPr>
              <a:xfrm>
                <a:off x="2141054" y="1148799"/>
                <a:ext cx="0" cy="762148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Přímá spojnice 92"/>
              <p:cNvCxnSpPr>
                <a:cxnSpLocks/>
              </p:cNvCxnSpPr>
              <p:nvPr/>
            </p:nvCxnSpPr>
            <p:spPr>
              <a:xfrm>
                <a:off x="2141054" y="8770278"/>
                <a:ext cx="7620635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Přímá spojnice 93"/>
              <p:cNvCxnSpPr>
                <a:cxnSpLocks/>
              </p:cNvCxnSpPr>
              <p:nvPr/>
            </p:nvCxnSpPr>
            <p:spPr>
              <a:xfrm>
                <a:off x="5308423" y="8643290"/>
                <a:ext cx="0" cy="24742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Přímá spojnice 94"/>
              <p:cNvCxnSpPr>
                <a:cxnSpLocks/>
              </p:cNvCxnSpPr>
              <p:nvPr/>
            </p:nvCxnSpPr>
            <p:spPr>
              <a:xfrm>
                <a:off x="2141054" y="8555995"/>
                <a:ext cx="0" cy="24742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Přímá spojnice 95"/>
              <p:cNvCxnSpPr>
                <a:cxnSpLocks/>
              </p:cNvCxnSpPr>
              <p:nvPr/>
            </p:nvCxnSpPr>
            <p:spPr>
              <a:xfrm>
                <a:off x="9762598" y="8643290"/>
                <a:ext cx="0" cy="24742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Přímá spojnice 96"/>
              <p:cNvCxnSpPr>
                <a:cxnSpLocks/>
              </p:cNvCxnSpPr>
              <p:nvPr/>
            </p:nvCxnSpPr>
            <p:spPr>
              <a:xfrm>
                <a:off x="2016231" y="4614150"/>
                <a:ext cx="247423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Přímá spojnice 97"/>
              <p:cNvCxnSpPr>
                <a:cxnSpLocks/>
              </p:cNvCxnSpPr>
              <p:nvPr/>
            </p:nvCxnSpPr>
            <p:spPr>
              <a:xfrm>
                <a:off x="2016231" y="3609066"/>
                <a:ext cx="247423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Přímá spojnice 98"/>
              <p:cNvCxnSpPr>
                <a:cxnSpLocks/>
              </p:cNvCxnSpPr>
              <p:nvPr/>
            </p:nvCxnSpPr>
            <p:spPr>
              <a:xfrm>
                <a:off x="2016231" y="2038579"/>
                <a:ext cx="247423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0" name="Volný tvar 99"/>
              <p:cNvSpPr>
                <a:spLocks/>
              </p:cNvSpPr>
              <p:nvPr/>
            </p:nvSpPr>
            <p:spPr>
              <a:xfrm>
                <a:off x="6875657" y="2037743"/>
                <a:ext cx="2885428" cy="2564769"/>
              </a:xfrm>
              <a:custGeom>
                <a:avLst/>
                <a:gdLst>
                  <a:gd name="connsiteX0" fmla="*/ 2099145 w 2099145"/>
                  <a:gd name="connsiteY0" fmla="*/ 1865866 h 1865866"/>
                  <a:gd name="connsiteX1" fmla="*/ 1876508 w 2099145"/>
                  <a:gd name="connsiteY1" fmla="*/ 1468301 h 1865866"/>
                  <a:gd name="connsiteX2" fmla="*/ 1550505 w 2099145"/>
                  <a:gd name="connsiteY2" fmla="*/ 951466 h 1865866"/>
                  <a:gd name="connsiteX3" fmla="*/ 1073426 w 2099145"/>
                  <a:gd name="connsiteY3" fmla="*/ 442582 h 1865866"/>
                  <a:gd name="connsiteX4" fmla="*/ 707666 w 2099145"/>
                  <a:gd name="connsiteY4" fmla="*/ 211995 h 1865866"/>
                  <a:gd name="connsiteX5" fmla="*/ 190832 w 2099145"/>
                  <a:gd name="connsiteY5" fmla="*/ 21163 h 1865866"/>
                  <a:gd name="connsiteX6" fmla="*/ 0 w 2099145"/>
                  <a:gd name="connsiteY6" fmla="*/ 13212 h 1865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99145" h="1865866">
                    <a:moveTo>
                      <a:pt x="2099145" y="1865866"/>
                    </a:moveTo>
                    <a:cubicBezTo>
                      <a:pt x="2033546" y="1743283"/>
                      <a:pt x="1967948" y="1620701"/>
                      <a:pt x="1876508" y="1468301"/>
                    </a:cubicBezTo>
                    <a:cubicBezTo>
                      <a:pt x="1785068" y="1315901"/>
                      <a:pt x="1684352" y="1122419"/>
                      <a:pt x="1550505" y="951466"/>
                    </a:cubicBezTo>
                    <a:cubicBezTo>
                      <a:pt x="1416658" y="780513"/>
                      <a:pt x="1213899" y="565827"/>
                      <a:pt x="1073426" y="442582"/>
                    </a:cubicBezTo>
                    <a:cubicBezTo>
                      <a:pt x="932953" y="319337"/>
                      <a:pt x="854765" y="282231"/>
                      <a:pt x="707666" y="211995"/>
                    </a:cubicBezTo>
                    <a:cubicBezTo>
                      <a:pt x="560567" y="141759"/>
                      <a:pt x="308776" y="54293"/>
                      <a:pt x="190832" y="21163"/>
                    </a:cubicBezTo>
                    <a:cubicBezTo>
                      <a:pt x="72888" y="-11967"/>
                      <a:pt x="36444" y="622"/>
                      <a:pt x="0" y="13212"/>
                    </a:cubicBezTo>
                  </a:path>
                </a:pathLst>
              </a:custGeom>
              <a:noFill/>
              <a:ln w="38100">
                <a:solidFill>
                  <a:srgbClr val="66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143"/>
              </a:p>
            </p:txBody>
          </p:sp>
          <p:sp>
            <p:nvSpPr>
              <p:cNvPr id="101" name="TextovéPole 100"/>
              <p:cNvSpPr txBox="1">
                <a:spLocks/>
              </p:cNvSpPr>
              <p:nvPr/>
            </p:nvSpPr>
            <p:spPr>
              <a:xfrm>
                <a:off x="1540696" y="1094971"/>
                <a:ext cx="1645808" cy="4759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cs-CZ" sz="1143" dirty="0"/>
                  <a:t>tlak</a:t>
                </a:r>
              </a:p>
            </p:txBody>
          </p:sp>
          <p:sp>
            <p:nvSpPr>
              <p:cNvPr id="102" name="TextovéPole 101"/>
              <p:cNvSpPr txBox="1">
                <a:spLocks/>
              </p:cNvSpPr>
              <p:nvPr/>
            </p:nvSpPr>
            <p:spPr>
              <a:xfrm>
                <a:off x="494295" y="1709217"/>
                <a:ext cx="1471578" cy="4759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cs-CZ" sz="1143" dirty="0"/>
                  <a:t>TK4</a:t>
                </a:r>
              </a:p>
            </p:txBody>
          </p:sp>
          <p:sp>
            <p:nvSpPr>
              <p:cNvPr id="103" name="TextovéPole 102"/>
              <p:cNvSpPr txBox="1">
                <a:spLocks/>
              </p:cNvSpPr>
              <p:nvPr/>
            </p:nvSpPr>
            <p:spPr>
              <a:xfrm>
                <a:off x="691672" y="4317479"/>
                <a:ext cx="1350405" cy="4759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cs-CZ" sz="1143" dirty="0"/>
                  <a:t>TK2</a:t>
                </a:r>
              </a:p>
            </p:txBody>
          </p:sp>
          <p:sp>
            <p:nvSpPr>
              <p:cNvPr id="104" name="TextovéPole 103"/>
              <p:cNvSpPr txBox="1">
                <a:spLocks/>
              </p:cNvSpPr>
              <p:nvPr/>
            </p:nvSpPr>
            <p:spPr>
              <a:xfrm>
                <a:off x="691672" y="3289579"/>
                <a:ext cx="1331351" cy="4759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cs-CZ" sz="1143" dirty="0"/>
                  <a:t>TK3</a:t>
                </a:r>
              </a:p>
            </p:txBody>
          </p:sp>
          <p:sp>
            <p:nvSpPr>
              <p:cNvPr id="105" name="TextovéPole 104"/>
              <p:cNvSpPr txBox="1">
                <a:spLocks/>
              </p:cNvSpPr>
              <p:nvPr/>
            </p:nvSpPr>
            <p:spPr>
              <a:xfrm>
                <a:off x="4875314" y="8968239"/>
                <a:ext cx="890821" cy="4759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143" dirty="0"/>
                  <a:t>V1</a:t>
                </a:r>
              </a:p>
            </p:txBody>
          </p:sp>
          <p:sp>
            <p:nvSpPr>
              <p:cNvPr id="106" name="TextovéPole 105"/>
              <p:cNvSpPr txBox="1">
                <a:spLocks/>
              </p:cNvSpPr>
              <p:nvPr/>
            </p:nvSpPr>
            <p:spPr>
              <a:xfrm>
                <a:off x="9304819" y="8943869"/>
                <a:ext cx="890821" cy="4759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143" dirty="0"/>
                  <a:t>V2</a:t>
                </a:r>
              </a:p>
            </p:txBody>
          </p:sp>
          <p:grpSp>
            <p:nvGrpSpPr>
              <p:cNvPr id="107" name="Skupina 106"/>
              <p:cNvGrpSpPr>
                <a:grpSpLocks/>
              </p:cNvGrpSpPr>
              <p:nvPr/>
            </p:nvGrpSpPr>
            <p:grpSpPr>
              <a:xfrm>
                <a:off x="5332020" y="7736291"/>
                <a:ext cx="4453617" cy="693424"/>
                <a:chOff x="3419361" y="4995964"/>
                <a:chExt cx="2866917" cy="446376"/>
              </a:xfrm>
            </p:grpSpPr>
            <p:sp>
              <p:nvSpPr>
                <p:cNvPr id="154" name="Volný tvar 153"/>
                <p:cNvSpPr/>
                <p:nvPr/>
              </p:nvSpPr>
              <p:spPr>
                <a:xfrm>
                  <a:off x="3419361" y="5198113"/>
                  <a:ext cx="2866917" cy="244227"/>
                </a:xfrm>
                <a:custGeom>
                  <a:avLst/>
                  <a:gdLst>
                    <a:gd name="connsiteX0" fmla="*/ 0 w 3218213"/>
                    <a:gd name="connsiteY0" fmla="*/ 261257 h 276009"/>
                    <a:gd name="connsiteX1" fmla="*/ 1033153 w 3218213"/>
                    <a:gd name="connsiteY1" fmla="*/ 273133 h 276009"/>
                    <a:gd name="connsiteX2" fmla="*/ 2018805 w 3218213"/>
                    <a:gd name="connsiteY2" fmla="*/ 213756 h 276009"/>
                    <a:gd name="connsiteX3" fmla="*/ 2743200 w 3218213"/>
                    <a:gd name="connsiteY3" fmla="*/ 142504 h 276009"/>
                    <a:gd name="connsiteX4" fmla="*/ 3218213 w 3218213"/>
                    <a:gd name="connsiteY4" fmla="*/ 0 h 276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218213" h="276009">
                      <a:moveTo>
                        <a:pt x="0" y="261257"/>
                      </a:moveTo>
                      <a:cubicBezTo>
                        <a:pt x="348343" y="271153"/>
                        <a:pt x="696686" y="281050"/>
                        <a:pt x="1033153" y="273133"/>
                      </a:cubicBezTo>
                      <a:cubicBezTo>
                        <a:pt x="1369620" y="265216"/>
                        <a:pt x="1733797" y="235528"/>
                        <a:pt x="2018805" y="213756"/>
                      </a:cubicBezTo>
                      <a:cubicBezTo>
                        <a:pt x="2303813" y="191984"/>
                        <a:pt x="2543299" y="178130"/>
                        <a:pt x="2743200" y="142504"/>
                      </a:cubicBezTo>
                      <a:cubicBezTo>
                        <a:pt x="2943101" y="106878"/>
                        <a:pt x="3080657" y="53439"/>
                        <a:pt x="3218213" y="0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143"/>
                </a:p>
              </p:txBody>
            </p:sp>
            <p:sp>
              <p:nvSpPr>
                <p:cNvPr id="155" name="TextovéPole 154"/>
                <p:cNvSpPr txBox="1"/>
                <p:nvPr/>
              </p:nvSpPr>
              <p:spPr>
                <a:xfrm>
                  <a:off x="3957499" y="4995964"/>
                  <a:ext cx="2096361" cy="30640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s-CZ" sz="1143" b="1" dirty="0"/>
                    <a:t>A</a:t>
                  </a:r>
                </a:p>
              </p:txBody>
            </p:sp>
          </p:grpSp>
          <p:grpSp>
            <p:nvGrpSpPr>
              <p:cNvPr id="108" name="Skupina 107"/>
              <p:cNvGrpSpPr>
                <a:grpSpLocks/>
              </p:cNvGrpSpPr>
              <p:nvPr/>
            </p:nvGrpSpPr>
            <p:grpSpPr>
              <a:xfrm>
                <a:off x="9061907" y="4596704"/>
                <a:ext cx="696013" cy="3463924"/>
                <a:chOff x="5820392" y="2974924"/>
                <a:chExt cx="448043" cy="2229824"/>
              </a:xfrm>
            </p:grpSpPr>
            <p:cxnSp>
              <p:nvCxnSpPr>
                <p:cNvPr id="152" name="Přímá spojnice 151"/>
                <p:cNvCxnSpPr/>
                <p:nvPr/>
              </p:nvCxnSpPr>
              <p:spPr>
                <a:xfrm flipV="1">
                  <a:off x="6268435" y="2974924"/>
                  <a:ext cx="0" cy="2229824"/>
                </a:xfrm>
                <a:prstGeom prst="line">
                  <a:avLst/>
                </a:prstGeom>
                <a:ln w="3810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3" name="TextovéPole 152"/>
                <p:cNvSpPr txBox="1"/>
                <p:nvPr/>
              </p:nvSpPr>
              <p:spPr>
                <a:xfrm rot="16200000">
                  <a:off x="5782856" y="3568886"/>
                  <a:ext cx="411881" cy="336810"/>
                </a:xfrm>
                <a:prstGeom prst="rect">
                  <a:avLst/>
                </a:prstGeom>
                <a:noFill/>
              </p:spPr>
              <p:txBody>
                <a:bodyPr vert="vert" wrap="square" rtlCol="0">
                  <a:spAutoFit/>
                </a:bodyPr>
                <a:lstStyle/>
                <a:p>
                  <a:r>
                    <a:rPr lang="cs-CZ" sz="1143" b="1" dirty="0"/>
                    <a:t>B</a:t>
                  </a:r>
                </a:p>
              </p:txBody>
            </p:sp>
          </p:grpSp>
          <p:grpSp>
            <p:nvGrpSpPr>
              <p:cNvPr id="109" name="Skupina 108"/>
              <p:cNvGrpSpPr>
                <a:grpSpLocks/>
              </p:cNvGrpSpPr>
              <p:nvPr/>
            </p:nvGrpSpPr>
            <p:grpSpPr>
              <a:xfrm>
                <a:off x="5323644" y="2034046"/>
                <a:ext cx="3225515" cy="1606657"/>
                <a:chOff x="3413970" y="1325270"/>
                <a:chExt cx="2076354" cy="1034250"/>
              </a:xfrm>
            </p:grpSpPr>
            <p:sp>
              <p:nvSpPr>
                <p:cNvPr id="150" name="Volný tvar 149"/>
                <p:cNvSpPr/>
                <p:nvPr/>
              </p:nvSpPr>
              <p:spPr>
                <a:xfrm>
                  <a:off x="3413970" y="1325270"/>
                  <a:ext cx="1020179" cy="1034250"/>
                </a:xfrm>
                <a:custGeom>
                  <a:avLst/>
                  <a:gdLst>
                    <a:gd name="connsiteX0" fmla="*/ 1152939 w 1152939"/>
                    <a:gd name="connsiteY0" fmla="*/ 0 h 1168841"/>
                    <a:gd name="connsiteX1" fmla="*/ 930302 w 1152939"/>
                    <a:gd name="connsiteY1" fmla="*/ 39756 h 1168841"/>
                    <a:gd name="connsiteX2" fmla="*/ 667909 w 1152939"/>
                    <a:gd name="connsiteY2" fmla="*/ 214685 h 1168841"/>
                    <a:gd name="connsiteX3" fmla="*/ 357809 w 1152939"/>
                    <a:gd name="connsiteY3" fmla="*/ 532737 h 1168841"/>
                    <a:gd name="connsiteX4" fmla="*/ 206734 w 1152939"/>
                    <a:gd name="connsiteY4" fmla="*/ 771276 h 1168841"/>
                    <a:gd name="connsiteX5" fmla="*/ 0 w 1152939"/>
                    <a:gd name="connsiteY5" fmla="*/ 1168841 h 11688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52939" h="1168841">
                      <a:moveTo>
                        <a:pt x="1152939" y="0"/>
                      </a:moveTo>
                      <a:cubicBezTo>
                        <a:pt x="1082039" y="1987"/>
                        <a:pt x="1011140" y="3975"/>
                        <a:pt x="930302" y="39756"/>
                      </a:cubicBezTo>
                      <a:cubicBezTo>
                        <a:pt x="849464" y="75537"/>
                        <a:pt x="763325" y="132521"/>
                        <a:pt x="667909" y="214685"/>
                      </a:cubicBezTo>
                      <a:cubicBezTo>
                        <a:pt x="572493" y="296849"/>
                        <a:pt x="434671" y="439972"/>
                        <a:pt x="357809" y="532737"/>
                      </a:cubicBezTo>
                      <a:cubicBezTo>
                        <a:pt x="280947" y="625502"/>
                        <a:pt x="266369" y="665259"/>
                        <a:pt x="206734" y="771276"/>
                      </a:cubicBezTo>
                      <a:cubicBezTo>
                        <a:pt x="147099" y="877293"/>
                        <a:pt x="73549" y="1023067"/>
                        <a:pt x="0" y="1168841"/>
                      </a:cubicBezTo>
                    </a:path>
                  </a:pathLst>
                </a:custGeom>
                <a:noFill/>
                <a:ln w="38100">
                  <a:solidFill>
                    <a:srgbClr val="D6009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143"/>
                </a:p>
              </p:txBody>
            </p:sp>
            <p:sp>
              <p:nvSpPr>
                <p:cNvPr id="151" name="Obdélník 150"/>
                <p:cNvSpPr/>
                <p:nvPr/>
              </p:nvSpPr>
              <p:spPr>
                <a:xfrm>
                  <a:off x="5111047" y="1733600"/>
                  <a:ext cx="379277" cy="30640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cs-CZ" sz="1143" b="1" dirty="0"/>
                    <a:t>C</a:t>
                  </a:r>
                </a:p>
              </p:txBody>
            </p:sp>
          </p:grpSp>
          <p:cxnSp>
            <p:nvCxnSpPr>
              <p:cNvPr id="110" name="Přímá spojnice 109"/>
              <p:cNvCxnSpPr>
                <a:stCxn id="150" idx="5"/>
                <a:endCxn id="154" idx="0"/>
              </p:cNvCxnSpPr>
              <p:nvPr/>
            </p:nvCxnSpPr>
            <p:spPr>
              <a:xfrm>
                <a:off x="5323645" y="3640703"/>
                <a:ext cx="0" cy="4768733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11" name="Skupina 110"/>
              <p:cNvGrpSpPr>
                <a:grpSpLocks/>
              </p:cNvGrpSpPr>
              <p:nvPr/>
            </p:nvGrpSpPr>
            <p:grpSpPr>
              <a:xfrm>
                <a:off x="9554822" y="4374630"/>
                <a:ext cx="1175266" cy="506143"/>
                <a:chOff x="6137696" y="2831969"/>
                <a:chExt cx="756551" cy="325818"/>
              </a:xfrm>
            </p:grpSpPr>
            <p:sp>
              <p:nvSpPr>
                <p:cNvPr id="148" name="Ovál 147"/>
                <p:cNvSpPr/>
                <p:nvPr/>
              </p:nvSpPr>
              <p:spPr>
                <a:xfrm>
                  <a:off x="6137696" y="2902950"/>
                  <a:ext cx="254865" cy="254837"/>
                </a:xfrm>
                <a:prstGeom prst="ellipse">
                  <a:avLst/>
                </a:prstGeom>
                <a:solidFill>
                  <a:srgbClr val="FFFF00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143"/>
                </a:p>
              </p:txBody>
            </p:sp>
            <p:sp>
              <p:nvSpPr>
                <p:cNvPr id="149" name="TextovéPole 148"/>
                <p:cNvSpPr txBox="1"/>
                <p:nvPr/>
              </p:nvSpPr>
              <p:spPr>
                <a:xfrm>
                  <a:off x="6475404" y="2831969"/>
                  <a:ext cx="418843" cy="30640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sz="1143" dirty="0"/>
                    <a:t>G</a:t>
                  </a:r>
                </a:p>
              </p:txBody>
            </p:sp>
          </p:grpSp>
          <p:grpSp>
            <p:nvGrpSpPr>
              <p:cNvPr id="112" name="Skupina 111"/>
              <p:cNvGrpSpPr>
                <a:grpSpLocks/>
              </p:cNvGrpSpPr>
              <p:nvPr/>
            </p:nvGrpSpPr>
            <p:grpSpPr>
              <a:xfrm>
                <a:off x="6525163" y="1148799"/>
                <a:ext cx="676412" cy="1100024"/>
                <a:chOff x="4187420" y="755412"/>
                <a:chExt cx="435425" cy="708116"/>
              </a:xfrm>
            </p:grpSpPr>
            <p:sp>
              <p:nvSpPr>
                <p:cNvPr id="146" name="Ovál 145"/>
                <p:cNvSpPr/>
                <p:nvPr/>
              </p:nvSpPr>
              <p:spPr>
                <a:xfrm>
                  <a:off x="4341099" y="1208691"/>
                  <a:ext cx="254865" cy="254837"/>
                </a:xfrm>
                <a:prstGeom prst="ellipse">
                  <a:avLst/>
                </a:prstGeom>
                <a:solidFill>
                  <a:srgbClr val="FFFF00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143"/>
                </a:p>
              </p:txBody>
            </p:sp>
            <p:sp>
              <p:nvSpPr>
                <p:cNvPr id="147" name="TextovéPole 146"/>
                <p:cNvSpPr txBox="1"/>
                <p:nvPr/>
              </p:nvSpPr>
              <p:spPr>
                <a:xfrm>
                  <a:off x="4187420" y="755412"/>
                  <a:ext cx="435425" cy="30640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sz="1143" b="1" dirty="0"/>
                    <a:t>H</a:t>
                  </a:r>
                  <a:endParaRPr lang="cs-CZ" sz="1143" dirty="0"/>
                </a:p>
              </p:txBody>
            </p:sp>
          </p:grpSp>
          <p:grpSp>
            <p:nvGrpSpPr>
              <p:cNvPr id="113" name="Skupina 112"/>
              <p:cNvGrpSpPr>
                <a:grpSpLocks/>
              </p:cNvGrpSpPr>
              <p:nvPr/>
            </p:nvGrpSpPr>
            <p:grpSpPr>
              <a:xfrm>
                <a:off x="9535342" y="7815783"/>
                <a:ext cx="1041544" cy="475981"/>
                <a:chOff x="6125156" y="5047135"/>
                <a:chExt cx="670471" cy="306402"/>
              </a:xfrm>
            </p:grpSpPr>
            <p:sp>
              <p:nvSpPr>
                <p:cNvPr id="144" name="Ovál 143"/>
                <p:cNvSpPr/>
                <p:nvPr/>
              </p:nvSpPr>
              <p:spPr>
                <a:xfrm>
                  <a:off x="6125156" y="5088122"/>
                  <a:ext cx="254865" cy="254837"/>
                </a:xfrm>
                <a:prstGeom prst="ellipse">
                  <a:avLst/>
                </a:prstGeom>
                <a:solidFill>
                  <a:srgbClr val="FFFF00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143"/>
                </a:p>
              </p:txBody>
            </p:sp>
            <p:sp>
              <p:nvSpPr>
                <p:cNvPr id="145" name="TextovéPole 144"/>
                <p:cNvSpPr txBox="1"/>
                <p:nvPr/>
              </p:nvSpPr>
              <p:spPr>
                <a:xfrm>
                  <a:off x="6390218" y="5047135"/>
                  <a:ext cx="405409" cy="30640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sz="1143" dirty="0"/>
                    <a:t>F</a:t>
                  </a:r>
                </a:p>
              </p:txBody>
            </p:sp>
          </p:grpSp>
          <p:grpSp>
            <p:nvGrpSpPr>
              <p:cNvPr id="114" name="Skupina 113"/>
              <p:cNvGrpSpPr>
                <a:grpSpLocks/>
              </p:cNvGrpSpPr>
              <p:nvPr/>
            </p:nvGrpSpPr>
            <p:grpSpPr>
              <a:xfrm>
                <a:off x="4554235" y="2918035"/>
                <a:ext cx="960103" cy="855698"/>
                <a:chOff x="2918679" y="1894318"/>
                <a:chExt cx="618045" cy="550837"/>
              </a:xfrm>
            </p:grpSpPr>
            <p:sp>
              <p:nvSpPr>
                <p:cNvPr id="142" name="Ovál 141"/>
                <p:cNvSpPr/>
                <p:nvPr/>
              </p:nvSpPr>
              <p:spPr>
                <a:xfrm>
                  <a:off x="3281859" y="2190318"/>
                  <a:ext cx="254865" cy="254837"/>
                </a:xfrm>
                <a:prstGeom prst="ellipse">
                  <a:avLst/>
                </a:prstGeom>
                <a:solidFill>
                  <a:srgbClr val="FFFF00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143"/>
                </a:p>
              </p:txBody>
            </p:sp>
            <p:sp>
              <p:nvSpPr>
                <p:cNvPr id="143" name="TextovéPole 142"/>
                <p:cNvSpPr txBox="1"/>
                <p:nvPr/>
              </p:nvSpPr>
              <p:spPr>
                <a:xfrm>
                  <a:off x="2918679" y="1894318"/>
                  <a:ext cx="408541" cy="30640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sz="1143" b="1" dirty="0"/>
                    <a:t>I</a:t>
                  </a:r>
                  <a:endParaRPr lang="cs-CZ" sz="1143" dirty="0"/>
                </a:p>
              </p:txBody>
            </p:sp>
          </p:grpSp>
          <p:grpSp>
            <p:nvGrpSpPr>
              <p:cNvPr id="115" name="Skupina 114"/>
              <p:cNvGrpSpPr>
                <a:grpSpLocks/>
              </p:cNvGrpSpPr>
              <p:nvPr/>
            </p:nvGrpSpPr>
            <p:grpSpPr>
              <a:xfrm>
                <a:off x="4683884" y="8060612"/>
                <a:ext cx="832195" cy="529636"/>
                <a:chOff x="3002138" y="5204748"/>
                <a:chExt cx="535707" cy="340942"/>
              </a:xfrm>
            </p:grpSpPr>
            <p:sp>
              <p:nvSpPr>
                <p:cNvPr id="140" name="Ovál 139"/>
                <p:cNvSpPr/>
                <p:nvPr/>
              </p:nvSpPr>
              <p:spPr>
                <a:xfrm>
                  <a:off x="3282980" y="5290853"/>
                  <a:ext cx="254865" cy="254837"/>
                </a:xfrm>
                <a:prstGeom prst="ellipse">
                  <a:avLst/>
                </a:prstGeom>
                <a:solidFill>
                  <a:srgbClr val="FFFF00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143"/>
                </a:p>
              </p:txBody>
            </p:sp>
            <p:sp>
              <p:nvSpPr>
                <p:cNvPr id="141" name="TextovéPole 140"/>
                <p:cNvSpPr txBox="1"/>
                <p:nvPr/>
              </p:nvSpPr>
              <p:spPr>
                <a:xfrm>
                  <a:off x="3002138" y="5204748"/>
                  <a:ext cx="259986" cy="30640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sz="1143" dirty="0"/>
                    <a:t>E</a:t>
                  </a:r>
                </a:p>
              </p:txBody>
            </p:sp>
          </p:grpSp>
          <p:cxnSp>
            <p:nvCxnSpPr>
              <p:cNvPr id="116" name="Přímá spojnice 115"/>
              <p:cNvCxnSpPr/>
              <p:nvPr/>
            </p:nvCxnSpPr>
            <p:spPr>
              <a:xfrm flipH="1" flipV="1">
                <a:off x="5301098" y="8780269"/>
                <a:ext cx="4469259" cy="33033"/>
              </a:xfrm>
              <a:prstGeom prst="line">
                <a:avLst/>
              </a:prstGeom>
              <a:ln w="76200">
                <a:solidFill>
                  <a:srgbClr val="FF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Přímá spojnice 119"/>
              <p:cNvCxnSpPr>
                <a:cxnSpLocks/>
              </p:cNvCxnSpPr>
              <p:nvPr/>
            </p:nvCxnSpPr>
            <p:spPr>
              <a:xfrm>
                <a:off x="2016129" y="8098244"/>
                <a:ext cx="247423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1" name="TextovéPole 120"/>
              <p:cNvSpPr txBox="1">
                <a:spLocks/>
              </p:cNvSpPr>
              <p:nvPr/>
            </p:nvSpPr>
            <p:spPr>
              <a:xfrm>
                <a:off x="691672" y="7763475"/>
                <a:ext cx="1350299" cy="4759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cs-CZ" sz="1143" dirty="0"/>
                  <a:t>TK1</a:t>
                </a:r>
              </a:p>
            </p:txBody>
          </p:sp>
          <p:sp>
            <p:nvSpPr>
              <p:cNvPr id="122" name="TextovéPole 121"/>
              <p:cNvSpPr txBox="1">
                <a:spLocks/>
              </p:cNvSpPr>
              <p:nvPr/>
            </p:nvSpPr>
            <p:spPr>
              <a:xfrm>
                <a:off x="7547960" y="8741667"/>
                <a:ext cx="1904509" cy="4759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143" dirty="0"/>
                  <a:t>objem</a:t>
                </a:r>
              </a:p>
            </p:txBody>
          </p:sp>
          <p:sp>
            <p:nvSpPr>
              <p:cNvPr id="123" name="Obdélník 122"/>
              <p:cNvSpPr/>
              <p:nvPr/>
            </p:nvSpPr>
            <p:spPr>
              <a:xfrm>
                <a:off x="5484693" y="5094707"/>
                <a:ext cx="625291" cy="4759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s-CZ" sz="1143" b="1" dirty="0"/>
                  <a:t>D</a:t>
                </a:r>
              </a:p>
            </p:txBody>
          </p:sp>
          <p:cxnSp>
            <p:nvCxnSpPr>
              <p:cNvPr id="127" name="Přímá spojnice 126"/>
              <p:cNvCxnSpPr/>
              <p:nvPr/>
            </p:nvCxnSpPr>
            <p:spPr>
              <a:xfrm>
                <a:off x="2139840" y="3602431"/>
                <a:ext cx="3024000" cy="0"/>
              </a:xfrm>
              <a:prstGeom prst="line">
                <a:avLst/>
              </a:prstGeom>
              <a:ln w="952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Přímá spojnice 127"/>
              <p:cNvCxnSpPr/>
              <p:nvPr/>
            </p:nvCxnSpPr>
            <p:spPr>
              <a:xfrm>
                <a:off x="2139840" y="2041685"/>
                <a:ext cx="4572000" cy="0"/>
              </a:xfrm>
              <a:prstGeom prst="line">
                <a:avLst/>
              </a:prstGeom>
              <a:ln w="952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Přímá spojnice 128"/>
              <p:cNvCxnSpPr/>
              <p:nvPr/>
            </p:nvCxnSpPr>
            <p:spPr>
              <a:xfrm>
                <a:off x="2141055" y="4617485"/>
                <a:ext cx="7416000" cy="0"/>
              </a:xfrm>
              <a:prstGeom prst="line">
                <a:avLst/>
              </a:prstGeom>
              <a:ln w="952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Přímá spojnice 129"/>
              <p:cNvCxnSpPr/>
              <p:nvPr/>
            </p:nvCxnSpPr>
            <p:spPr>
              <a:xfrm>
                <a:off x="2141055" y="8087469"/>
                <a:ext cx="7416000" cy="0"/>
              </a:xfrm>
              <a:prstGeom prst="line">
                <a:avLst/>
              </a:prstGeom>
              <a:ln w="952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1" name="Obdélník 130"/>
              <p:cNvSpPr/>
              <p:nvPr/>
            </p:nvSpPr>
            <p:spPr>
              <a:xfrm>
                <a:off x="6048772" y="2448347"/>
                <a:ext cx="589189" cy="4759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s-CZ" sz="1143" b="1" dirty="0"/>
                  <a:t>C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00778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446068" y="297031"/>
            <a:ext cx="40286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/>
              <a:t>Morfologie – stavba srdce</a:t>
            </a:r>
          </a:p>
        </p:txBody>
      </p:sp>
      <p:sp>
        <p:nvSpPr>
          <p:cNvPr id="3" name="Obdélník 2"/>
          <p:cNvSpPr/>
          <p:nvPr/>
        </p:nvSpPr>
        <p:spPr>
          <a:xfrm>
            <a:off x="420446" y="764704"/>
            <a:ext cx="830239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/>
              <a:t>Pravé a levé srdce jsou sériově zapojené pumpy.</a:t>
            </a:r>
          </a:p>
          <a:p>
            <a:r>
              <a:rPr lang="cs-CZ" sz="2400" dirty="0"/>
              <a:t>(</a:t>
            </a:r>
            <a:r>
              <a:rPr lang="cs-CZ" sz="2400" b="1" dirty="0"/>
              <a:t>pravé srdce </a:t>
            </a:r>
            <a:r>
              <a:rPr lang="cs-CZ" sz="2400" dirty="0"/>
              <a:t>– plíce – </a:t>
            </a:r>
            <a:r>
              <a:rPr lang="cs-CZ" sz="2400" b="1" dirty="0"/>
              <a:t>levé srdce </a:t>
            </a:r>
            <a:r>
              <a:rPr lang="cs-CZ" sz="2400" dirty="0"/>
              <a:t>– velký oběh –  ….)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577" y="1916832"/>
            <a:ext cx="4828246" cy="4407768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1442231" y="3714989"/>
            <a:ext cx="147358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000" dirty="0"/>
              <a:t>pravá síň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827584" y="6324600"/>
            <a:ext cx="71044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/>
              <a:t>http://www.fpnotebook.com/_media/CvAnatomyHeartApicalFourChamberView.gif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1331640" y="2236222"/>
            <a:ext cx="189262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000" dirty="0"/>
              <a:t>Horní dutá žíla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1223623" y="5301208"/>
            <a:ext cx="189262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000" dirty="0"/>
              <a:t>Dolní dutá žíla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3331635" y="5703705"/>
            <a:ext cx="189262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000" dirty="0"/>
              <a:t>Pravá komora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5779907" y="4109010"/>
            <a:ext cx="189262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000" dirty="0"/>
              <a:t>Levá komora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5830976" y="4933950"/>
            <a:ext cx="2452015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000" dirty="0"/>
              <a:t>Mezikomorové septum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5436096" y="5621178"/>
            <a:ext cx="101805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000" dirty="0"/>
              <a:t>apex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5459955" y="3244914"/>
            <a:ext cx="245201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000" dirty="0"/>
              <a:t>Levá síň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5508104" y="2380818"/>
            <a:ext cx="245201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000" dirty="0"/>
              <a:t>Pulmonální arterie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4817643" y="1628800"/>
            <a:ext cx="90648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000" dirty="0"/>
              <a:t>aorta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6241405" y="2893337"/>
            <a:ext cx="245201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000" dirty="0"/>
              <a:t>Pulmonální žíla</a:t>
            </a:r>
          </a:p>
        </p:txBody>
      </p:sp>
      <p:cxnSp>
        <p:nvCxnSpPr>
          <p:cNvPr id="18" name="Přímá spojnice 17"/>
          <p:cNvCxnSpPr/>
          <p:nvPr/>
        </p:nvCxnSpPr>
        <p:spPr>
          <a:xfrm>
            <a:off x="2843808" y="2605554"/>
            <a:ext cx="614647" cy="19226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20"/>
          <p:cNvCxnSpPr/>
          <p:nvPr/>
        </p:nvCxnSpPr>
        <p:spPr>
          <a:xfrm>
            <a:off x="2627784" y="3915044"/>
            <a:ext cx="830671" cy="9002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22"/>
          <p:cNvCxnSpPr/>
          <p:nvPr/>
        </p:nvCxnSpPr>
        <p:spPr>
          <a:xfrm flipV="1">
            <a:off x="2843808" y="4729336"/>
            <a:ext cx="487827" cy="57187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26"/>
          <p:cNvCxnSpPr/>
          <p:nvPr/>
        </p:nvCxnSpPr>
        <p:spPr>
          <a:xfrm flipV="1">
            <a:off x="3923928" y="4729336"/>
            <a:ext cx="277132" cy="97436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29"/>
          <p:cNvCxnSpPr/>
          <p:nvPr/>
        </p:nvCxnSpPr>
        <p:spPr>
          <a:xfrm>
            <a:off x="4818484" y="5015272"/>
            <a:ext cx="96142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nice 32"/>
          <p:cNvCxnSpPr/>
          <p:nvPr/>
        </p:nvCxnSpPr>
        <p:spPr>
          <a:xfrm>
            <a:off x="4860032" y="4365104"/>
            <a:ext cx="9198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nice 34"/>
          <p:cNvCxnSpPr/>
          <p:nvPr/>
        </p:nvCxnSpPr>
        <p:spPr>
          <a:xfrm>
            <a:off x="4788024" y="3284984"/>
            <a:ext cx="639043" cy="15998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nice 36"/>
          <p:cNvCxnSpPr/>
          <p:nvPr/>
        </p:nvCxnSpPr>
        <p:spPr>
          <a:xfrm>
            <a:off x="5459955" y="3101855"/>
            <a:ext cx="78145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Přímá spojnice 38"/>
          <p:cNvCxnSpPr/>
          <p:nvPr/>
        </p:nvCxnSpPr>
        <p:spPr>
          <a:xfrm flipV="1">
            <a:off x="4818484" y="2636332"/>
            <a:ext cx="641471" cy="16148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Přímá spojnice 43"/>
          <p:cNvCxnSpPr/>
          <p:nvPr/>
        </p:nvCxnSpPr>
        <p:spPr>
          <a:xfrm flipV="1">
            <a:off x="4101369" y="1893070"/>
            <a:ext cx="614647" cy="50463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02825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915" y="1143189"/>
            <a:ext cx="6266170" cy="457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96587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kupina 5"/>
          <p:cNvGrpSpPr>
            <a:grpSpLocks noChangeAspect="1"/>
          </p:cNvGrpSpPr>
          <p:nvPr/>
        </p:nvGrpSpPr>
        <p:grpSpPr>
          <a:xfrm>
            <a:off x="611560" y="145628"/>
            <a:ext cx="7992888" cy="6712373"/>
            <a:chOff x="2190770" y="871636"/>
            <a:chExt cx="5763070" cy="4885922"/>
          </a:xfrm>
        </p:grpSpPr>
        <p:pic>
          <p:nvPicPr>
            <p:cNvPr id="3" name="Obrázek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516" b="75869"/>
            <a:stretch/>
          </p:blipFill>
          <p:spPr>
            <a:xfrm>
              <a:off x="2195736" y="871636"/>
              <a:ext cx="5758104" cy="1045198"/>
            </a:xfrm>
            <a:prstGeom prst="rect">
              <a:avLst/>
            </a:prstGeom>
          </p:spPr>
        </p:pic>
        <p:pic>
          <p:nvPicPr>
            <p:cNvPr id="5" name="Obrázek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/>
            <a:stretch/>
          </p:blipFill>
          <p:spPr>
            <a:xfrm>
              <a:off x="2190770" y="1918822"/>
              <a:ext cx="5758104" cy="3838736"/>
            </a:xfrm>
            <a:prstGeom prst="rect">
              <a:avLst/>
            </a:prstGeom>
          </p:spPr>
        </p:pic>
      </p:grpSp>
      <p:cxnSp>
        <p:nvCxnSpPr>
          <p:cNvPr id="7" name="Přímá spojnice 6"/>
          <p:cNvCxnSpPr/>
          <p:nvPr/>
        </p:nvCxnSpPr>
        <p:spPr>
          <a:xfrm>
            <a:off x="2955988" y="116632"/>
            <a:ext cx="0" cy="6514653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/>
        </p:nvCxnSpPr>
        <p:spPr>
          <a:xfrm>
            <a:off x="3476241" y="116632"/>
            <a:ext cx="0" cy="6514653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/>
          <p:cNvCxnSpPr/>
          <p:nvPr/>
        </p:nvCxnSpPr>
        <p:spPr>
          <a:xfrm>
            <a:off x="3578665" y="116632"/>
            <a:ext cx="0" cy="6514653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/>
        </p:nvCxnSpPr>
        <p:spPr>
          <a:xfrm>
            <a:off x="4232935" y="116632"/>
            <a:ext cx="0" cy="6514653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/>
          <p:cNvCxnSpPr/>
          <p:nvPr/>
        </p:nvCxnSpPr>
        <p:spPr>
          <a:xfrm>
            <a:off x="4335359" y="116632"/>
            <a:ext cx="0" cy="6514653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/>
          <p:cNvCxnSpPr/>
          <p:nvPr/>
        </p:nvCxnSpPr>
        <p:spPr>
          <a:xfrm>
            <a:off x="5002546" y="116632"/>
            <a:ext cx="0" cy="6514653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1032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53" b="2090"/>
          <a:stretch/>
        </p:blipFill>
        <p:spPr>
          <a:xfrm>
            <a:off x="1691680" y="9975"/>
            <a:ext cx="5688632" cy="6732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10186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/>
          <p:cNvGrpSpPr>
            <a:grpSpLocks noChangeAspect="1"/>
          </p:cNvGrpSpPr>
          <p:nvPr/>
        </p:nvGrpSpPr>
        <p:grpSpPr>
          <a:xfrm>
            <a:off x="107505" y="116632"/>
            <a:ext cx="9036496" cy="6414476"/>
            <a:chOff x="2373312" y="1747550"/>
            <a:chExt cx="7136563" cy="5065826"/>
          </a:xfrm>
        </p:grpSpPr>
        <p:pic>
          <p:nvPicPr>
            <p:cNvPr id="3" name="Obrázek 2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548" b="75820"/>
            <a:stretch/>
          </p:blipFill>
          <p:spPr bwMode="auto">
            <a:xfrm>
              <a:off x="2375650" y="1747550"/>
              <a:ext cx="7134225" cy="139197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" name="Obrázek 3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7944" b="3282"/>
            <a:stretch/>
          </p:blipFill>
          <p:spPr bwMode="auto">
            <a:xfrm>
              <a:off x="2373312" y="3124831"/>
              <a:ext cx="7134225" cy="368854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3262175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" y="52162"/>
            <a:ext cx="9143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/>
              <a:t>Polygrafie - praktika</a:t>
            </a:r>
          </a:p>
        </p:txBody>
      </p:sp>
      <p:pic>
        <p:nvPicPr>
          <p:cNvPr id="4" name="Obrázek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64704"/>
            <a:ext cx="8424936" cy="58326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280345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38109" y="228837"/>
            <a:ext cx="5800787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Fonokardiografie</a:t>
            </a:r>
          </a:p>
          <a:p>
            <a:endParaRPr lang="cs-CZ" dirty="0"/>
          </a:p>
          <a:p>
            <a:r>
              <a:rPr lang="cs-CZ" b="1" dirty="0"/>
              <a:t>Ozva I</a:t>
            </a:r>
            <a:r>
              <a:rPr lang="cs-CZ" dirty="0"/>
              <a:t>: uzavření chlopní síňokomorových chlopní (trojcípé T, dvojcípé M) – </a:t>
            </a:r>
            <a:r>
              <a:rPr lang="cs-CZ" b="1" dirty="0"/>
              <a:t>začátek systoly</a:t>
            </a:r>
          </a:p>
          <a:p>
            <a:r>
              <a:rPr lang="cs-CZ" dirty="0"/>
              <a:t>Ukončuje plnící fázi diastoly a začíná </a:t>
            </a:r>
            <a:r>
              <a:rPr lang="cs-CZ" dirty="0" err="1"/>
              <a:t>izovolumickou</a:t>
            </a:r>
            <a:r>
              <a:rPr lang="cs-CZ" dirty="0"/>
              <a:t> kontrakci</a:t>
            </a:r>
          </a:p>
          <a:p>
            <a:endParaRPr lang="cs-CZ" dirty="0"/>
          </a:p>
          <a:p>
            <a:r>
              <a:rPr lang="cs-CZ" b="1" dirty="0"/>
              <a:t>Ozva II</a:t>
            </a:r>
            <a:r>
              <a:rPr lang="cs-CZ" dirty="0"/>
              <a:t>: uzavření aortální (A) a pulmonální (P) chlopně – </a:t>
            </a:r>
            <a:r>
              <a:rPr lang="cs-CZ" b="1" dirty="0"/>
              <a:t>začátek diastoly</a:t>
            </a:r>
          </a:p>
          <a:p>
            <a:r>
              <a:rPr lang="cs-CZ" dirty="0"/>
              <a:t>Ukončuje ejekční fázi systoly a začíná </a:t>
            </a:r>
            <a:r>
              <a:rPr lang="cs-CZ" dirty="0" err="1"/>
              <a:t>izovolumickou</a:t>
            </a:r>
            <a:r>
              <a:rPr lang="cs-CZ" dirty="0"/>
              <a:t> relaxaci</a:t>
            </a:r>
          </a:p>
          <a:p>
            <a:endParaRPr lang="cs-CZ" dirty="0"/>
          </a:p>
          <a:p>
            <a:r>
              <a:rPr lang="cs-CZ" dirty="0"/>
              <a:t>Ozva III: slabší, méně slyšitelná, fyziologická jen u dětí a sportovců, jinak patologická</a:t>
            </a:r>
          </a:p>
          <a:p>
            <a:r>
              <a:rPr lang="cs-CZ" dirty="0"/>
              <a:t>Začátek rychlého plnění komor v diastole</a:t>
            </a:r>
          </a:p>
          <a:p>
            <a:endParaRPr lang="cs-CZ" dirty="0"/>
          </a:p>
          <a:p>
            <a:r>
              <a:rPr lang="cs-CZ" dirty="0"/>
              <a:t>Ozva IV: slabá, patologická</a:t>
            </a:r>
          </a:p>
          <a:p>
            <a:r>
              <a:rPr lang="cs-CZ" dirty="0"/>
              <a:t>Způsobená systolou síní</a:t>
            </a:r>
          </a:p>
        </p:txBody>
      </p:sp>
      <p:grpSp>
        <p:nvGrpSpPr>
          <p:cNvPr id="10" name="Skupina 9">
            <a:extLst>
              <a:ext uri="{FF2B5EF4-FFF2-40B4-BE49-F238E27FC236}">
                <a16:creationId xmlns:a16="http://schemas.microsoft.com/office/drawing/2014/main" id="{5A773AD4-0603-45B7-82BA-F3666732EF46}"/>
              </a:ext>
            </a:extLst>
          </p:cNvPr>
          <p:cNvGrpSpPr/>
          <p:nvPr/>
        </p:nvGrpSpPr>
        <p:grpSpPr>
          <a:xfrm>
            <a:off x="395536" y="5253737"/>
            <a:ext cx="7304722" cy="1487631"/>
            <a:chOff x="1088895" y="4893697"/>
            <a:chExt cx="7304722" cy="1487631"/>
          </a:xfrm>
        </p:grpSpPr>
        <p:sp>
          <p:nvSpPr>
            <p:cNvPr id="4" name="Volný tvar 3"/>
            <p:cNvSpPr/>
            <p:nvPr/>
          </p:nvSpPr>
          <p:spPr>
            <a:xfrm>
              <a:off x="1168830" y="5200238"/>
              <a:ext cx="6938457" cy="979244"/>
            </a:xfrm>
            <a:custGeom>
              <a:avLst/>
              <a:gdLst>
                <a:gd name="connsiteX0" fmla="*/ 0 w 2729603"/>
                <a:gd name="connsiteY0" fmla="*/ 10197 h 10197"/>
                <a:gd name="connsiteX1" fmla="*/ 2729603 w 2729603"/>
                <a:gd name="connsiteY1" fmla="*/ 0 h 10197"/>
                <a:gd name="connsiteX0" fmla="*/ 0 w 2729603"/>
                <a:gd name="connsiteY0" fmla="*/ 10197 h 10197"/>
                <a:gd name="connsiteX1" fmla="*/ 115619 w 2729603"/>
                <a:gd name="connsiteY1" fmla="*/ 6781 h 10197"/>
                <a:gd name="connsiteX2" fmla="*/ 2729603 w 2729603"/>
                <a:gd name="connsiteY2" fmla="*/ 0 h 10197"/>
                <a:gd name="connsiteX0" fmla="*/ 0 w 2729603"/>
                <a:gd name="connsiteY0" fmla="*/ 10197 h 10197"/>
                <a:gd name="connsiteX1" fmla="*/ 115619 w 2729603"/>
                <a:gd name="connsiteY1" fmla="*/ 6781 h 10197"/>
                <a:gd name="connsiteX2" fmla="*/ 2729603 w 2729603"/>
                <a:gd name="connsiteY2" fmla="*/ 0 h 10197"/>
                <a:gd name="connsiteX0" fmla="*/ 28036 w 2757639"/>
                <a:gd name="connsiteY0" fmla="*/ 10197 h 10197"/>
                <a:gd name="connsiteX1" fmla="*/ 143655 w 2757639"/>
                <a:gd name="connsiteY1" fmla="*/ 6781 h 10197"/>
                <a:gd name="connsiteX2" fmla="*/ 203187 w 2757639"/>
                <a:gd name="connsiteY2" fmla="*/ 2018 h 10197"/>
                <a:gd name="connsiteX3" fmla="*/ 2757639 w 2757639"/>
                <a:gd name="connsiteY3" fmla="*/ 0 h 10197"/>
                <a:gd name="connsiteX0" fmla="*/ 28036 w 2757639"/>
                <a:gd name="connsiteY0" fmla="*/ 10197 h 10197"/>
                <a:gd name="connsiteX1" fmla="*/ 143655 w 2757639"/>
                <a:gd name="connsiteY1" fmla="*/ 6781 h 10197"/>
                <a:gd name="connsiteX2" fmla="*/ 203187 w 2757639"/>
                <a:gd name="connsiteY2" fmla="*/ 2018 h 10197"/>
                <a:gd name="connsiteX3" fmla="*/ 2757639 w 2757639"/>
                <a:gd name="connsiteY3" fmla="*/ 0 h 10197"/>
                <a:gd name="connsiteX0" fmla="*/ 0 w 2729603"/>
                <a:gd name="connsiteY0" fmla="*/ 10197 h 10197"/>
                <a:gd name="connsiteX1" fmla="*/ 115619 w 2729603"/>
                <a:gd name="connsiteY1" fmla="*/ 6781 h 10197"/>
                <a:gd name="connsiteX2" fmla="*/ 175151 w 2729603"/>
                <a:gd name="connsiteY2" fmla="*/ 2018 h 10197"/>
                <a:gd name="connsiteX3" fmla="*/ 2729603 w 2729603"/>
                <a:gd name="connsiteY3" fmla="*/ 0 h 10197"/>
                <a:gd name="connsiteX0" fmla="*/ 0 w 2729603"/>
                <a:gd name="connsiteY0" fmla="*/ 10197 h 10197"/>
                <a:gd name="connsiteX1" fmla="*/ 115619 w 2729603"/>
                <a:gd name="connsiteY1" fmla="*/ 6781 h 10197"/>
                <a:gd name="connsiteX2" fmla="*/ 175151 w 2729603"/>
                <a:gd name="connsiteY2" fmla="*/ 2018 h 10197"/>
                <a:gd name="connsiteX3" fmla="*/ 2729603 w 2729603"/>
                <a:gd name="connsiteY3" fmla="*/ 0 h 10197"/>
                <a:gd name="connsiteX0" fmla="*/ 0 w 2729603"/>
                <a:gd name="connsiteY0" fmla="*/ 10197 h 10197"/>
                <a:gd name="connsiteX1" fmla="*/ 115619 w 2729603"/>
                <a:gd name="connsiteY1" fmla="*/ 6781 h 10197"/>
                <a:gd name="connsiteX2" fmla="*/ 175151 w 2729603"/>
                <a:gd name="connsiteY2" fmla="*/ 2018 h 10197"/>
                <a:gd name="connsiteX3" fmla="*/ 2729603 w 2729603"/>
                <a:gd name="connsiteY3" fmla="*/ 0 h 10197"/>
                <a:gd name="connsiteX0" fmla="*/ 0 w 2729603"/>
                <a:gd name="connsiteY0" fmla="*/ 10197 h 10197"/>
                <a:gd name="connsiteX1" fmla="*/ 115619 w 2729603"/>
                <a:gd name="connsiteY1" fmla="*/ 6781 h 10197"/>
                <a:gd name="connsiteX2" fmla="*/ 175151 w 2729603"/>
                <a:gd name="connsiteY2" fmla="*/ 2018 h 10197"/>
                <a:gd name="connsiteX3" fmla="*/ 2729603 w 2729603"/>
                <a:gd name="connsiteY3" fmla="*/ 0 h 10197"/>
                <a:gd name="connsiteX0" fmla="*/ 0 w 2729603"/>
                <a:gd name="connsiteY0" fmla="*/ 10560 h 10560"/>
                <a:gd name="connsiteX1" fmla="*/ 115619 w 2729603"/>
                <a:gd name="connsiteY1" fmla="*/ 7144 h 10560"/>
                <a:gd name="connsiteX2" fmla="*/ 175151 w 2729603"/>
                <a:gd name="connsiteY2" fmla="*/ 2381 h 10560"/>
                <a:gd name="connsiteX3" fmla="*/ 1320532 w 2729603"/>
                <a:gd name="connsiteY3" fmla="*/ 0 h 10560"/>
                <a:gd name="connsiteX4" fmla="*/ 2729603 w 2729603"/>
                <a:gd name="connsiteY4" fmla="*/ 363 h 10560"/>
                <a:gd name="connsiteX0" fmla="*/ 0 w 2729603"/>
                <a:gd name="connsiteY0" fmla="*/ 10560 h 10560"/>
                <a:gd name="connsiteX1" fmla="*/ 115619 w 2729603"/>
                <a:gd name="connsiteY1" fmla="*/ 7144 h 10560"/>
                <a:gd name="connsiteX2" fmla="*/ 175151 w 2729603"/>
                <a:gd name="connsiteY2" fmla="*/ 2381 h 10560"/>
                <a:gd name="connsiteX3" fmla="*/ 1320532 w 2729603"/>
                <a:gd name="connsiteY3" fmla="*/ 0 h 10560"/>
                <a:gd name="connsiteX4" fmla="*/ 2729603 w 2729603"/>
                <a:gd name="connsiteY4" fmla="*/ 363 h 10560"/>
                <a:gd name="connsiteX0" fmla="*/ 0 w 2729603"/>
                <a:gd name="connsiteY0" fmla="*/ 10560 h 10560"/>
                <a:gd name="connsiteX1" fmla="*/ 115619 w 2729603"/>
                <a:gd name="connsiteY1" fmla="*/ 7144 h 10560"/>
                <a:gd name="connsiteX2" fmla="*/ 175151 w 2729603"/>
                <a:gd name="connsiteY2" fmla="*/ 2381 h 10560"/>
                <a:gd name="connsiteX3" fmla="*/ 1320532 w 2729603"/>
                <a:gd name="connsiteY3" fmla="*/ 0 h 10560"/>
                <a:gd name="connsiteX4" fmla="*/ 2729603 w 2729603"/>
                <a:gd name="connsiteY4" fmla="*/ 363 h 10560"/>
                <a:gd name="connsiteX0" fmla="*/ 0 w 2729603"/>
                <a:gd name="connsiteY0" fmla="*/ 10599 h 10599"/>
                <a:gd name="connsiteX1" fmla="*/ 115619 w 2729603"/>
                <a:gd name="connsiteY1" fmla="*/ 7183 h 10599"/>
                <a:gd name="connsiteX2" fmla="*/ 175151 w 2729603"/>
                <a:gd name="connsiteY2" fmla="*/ 2420 h 10599"/>
                <a:gd name="connsiteX3" fmla="*/ 1320532 w 2729603"/>
                <a:gd name="connsiteY3" fmla="*/ 39 h 10599"/>
                <a:gd name="connsiteX4" fmla="*/ 1432451 w 2729603"/>
                <a:gd name="connsiteY4" fmla="*/ 2420 h 10599"/>
                <a:gd name="connsiteX5" fmla="*/ 2729603 w 2729603"/>
                <a:gd name="connsiteY5" fmla="*/ 402 h 10599"/>
                <a:gd name="connsiteX0" fmla="*/ 0 w 2729603"/>
                <a:gd name="connsiteY0" fmla="*/ 11045 h 11045"/>
                <a:gd name="connsiteX1" fmla="*/ 115619 w 2729603"/>
                <a:gd name="connsiteY1" fmla="*/ 7629 h 11045"/>
                <a:gd name="connsiteX2" fmla="*/ 175151 w 2729603"/>
                <a:gd name="connsiteY2" fmla="*/ 2866 h 11045"/>
                <a:gd name="connsiteX3" fmla="*/ 1320532 w 2729603"/>
                <a:gd name="connsiteY3" fmla="*/ 485 h 11045"/>
                <a:gd name="connsiteX4" fmla="*/ 1432451 w 2729603"/>
                <a:gd name="connsiteY4" fmla="*/ 2866 h 11045"/>
                <a:gd name="connsiteX5" fmla="*/ 2729603 w 2729603"/>
                <a:gd name="connsiteY5" fmla="*/ 848 h 11045"/>
                <a:gd name="connsiteX0" fmla="*/ 0 w 2729603"/>
                <a:gd name="connsiteY0" fmla="*/ 11329 h 11329"/>
                <a:gd name="connsiteX1" fmla="*/ 115619 w 2729603"/>
                <a:gd name="connsiteY1" fmla="*/ 7913 h 11329"/>
                <a:gd name="connsiteX2" fmla="*/ 175151 w 2729603"/>
                <a:gd name="connsiteY2" fmla="*/ 3150 h 11329"/>
                <a:gd name="connsiteX3" fmla="*/ 1320532 w 2729603"/>
                <a:gd name="connsiteY3" fmla="*/ 769 h 11329"/>
                <a:gd name="connsiteX4" fmla="*/ 1432451 w 2729603"/>
                <a:gd name="connsiteY4" fmla="*/ 3150 h 11329"/>
                <a:gd name="connsiteX5" fmla="*/ 2729603 w 2729603"/>
                <a:gd name="connsiteY5" fmla="*/ 1132 h 11329"/>
                <a:gd name="connsiteX0" fmla="*/ 0 w 2729603"/>
                <a:gd name="connsiteY0" fmla="*/ 11329 h 11329"/>
                <a:gd name="connsiteX1" fmla="*/ 115619 w 2729603"/>
                <a:gd name="connsiteY1" fmla="*/ 7913 h 11329"/>
                <a:gd name="connsiteX2" fmla="*/ 175151 w 2729603"/>
                <a:gd name="connsiteY2" fmla="*/ 3150 h 11329"/>
                <a:gd name="connsiteX3" fmla="*/ 370413 w 2729603"/>
                <a:gd name="connsiteY3" fmla="*/ 770 h 11329"/>
                <a:gd name="connsiteX4" fmla="*/ 1320532 w 2729603"/>
                <a:gd name="connsiteY4" fmla="*/ 769 h 11329"/>
                <a:gd name="connsiteX5" fmla="*/ 1432451 w 2729603"/>
                <a:gd name="connsiteY5" fmla="*/ 3150 h 11329"/>
                <a:gd name="connsiteX6" fmla="*/ 2729603 w 2729603"/>
                <a:gd name="connsiteY6" fmla="*/ 1132 h 11329"/>
                <a:gd name="connsiteX0" fmla="*/ 0 w 2729603"/>
                <a:gd name="connsiteY0" fmla="*/ 11329 h 11329"/>
                <a:gd name="connsiteX1" fmla="*/ 115619 w 2729603"/>
                <a:gd name="connsiteY1" fmla="*/ 7913 h 11329"/>
                <a:gd name="connsiteX2" fmla="*/ 175151 w 2729603"/>
                <a:gd name="connsiteY2" fmla="*/ 3150 h 11329"/>
                <a:gd name="connsiteX3" fmla="*/ 370413 w 2729603"/>
                <a:gd name="connsiteY3" fmla="*/ 770 h 11329"/>
                <a:gd name="connsiteX4" fmla="*/ 1320532 w 2729603"/>
                <a:gd name="connsiteY4" fmla="*/ 769 h 11329"/>
                <a:gd name="connsiteX5" fmla="*/ 1432451 w 2729603"/>
                <a:gd name="connsiteY5" fmla="*/ 3150 h 11329"/>
                <a:gd name="connsiteX6" fmla="*/ 2729603 w 2729603"/>
                <a:gd name="connsiteY6" fmla="*/ 1132 h 11329"/>
                <a:gd name="connsiteX0" fmla="*/ 0 w 2729603"/>
                <a:gd name="connsiteY0" fmla="*/ 11329 h 11329"/>
                <a:gd name="connsiteX1" fmla="*/ 115619 w 2729603"/>
                <a:gd name="connsiteY1" fmla="*/ 7913 h 11329"/>
                <a:gd name="connsiteX2" fmla="*/ 175151 w 2729603"/>
                <a:gd name="connsiteY2" fmla="*/ 3150 h 11329"/>
                <a:gd name="connsiteX3" fmla="*/ 370413 w 2729603"/>
                <a:gd name="connsiteY3" fmla="*/ 770 h 11329"/>
                <a:gd name="connsiteX4" fmla="*/ 1320532 w 2729603"/>
                <a:gd name="connsiteY4" fmla="*/ 769 h 11329"/>
                <a:gd name="connsiteX5" fmla="*/ 1432451 w 2729603"/>
                <a:gd name="connsiteY5" fmla="*/ 3150 h 11329"/>
                <a:gd name="connsiteX6" fmla="*/ 2729603 w 2729603"/>
                <a:gd name="connsiteY6" fmla="*/ 1132 h 11329"/>
                <a:gd name="connsiteX0" fmla="*/ 0 w 2729603"/>
                <a:gd name="connsiteY0" fmla="*/ 11329 h 11329"/>
                <a:gd name="connsiteX1" fmla="*/ 115619 w 2729603"/>
                <a:gd name="connsiteY1" fmla="*/ 7913 h 11329"/>
                <a:gd name="connsiteX2" fmla="*/ 175151 w 2729603"/>
                <a:gd name="connsiteY2" fmla="*/ 3150 h 11329"/>
                <a:gd name="connsiteX3" fmla="*/ 370413 w 2729603"/>
                <a:gd name="connsiteY3" fmla="*/ 770 h 11329"/>
                <a:gd name="connsiteX4" fmla="*/ 560913 w 2729603"/>
                <a:gd name="connsiteY4" fmla="*/ 7914 h 11329"/>
                <a:gd name="connsiteX5" fmla="*/ 1320532 w 2729603"/>
                <a:gd name="connsiteY5" fmla="*/ 769 h 11329"/>
                <a:gd name="connsiteX6" fmla="*/ 1432451 w 2729603"/>
                <a:gd name="connsiteY6" fmla="*/ 3150 h 11329"/>
                <a:gd name="connsiteX7" fmla="*/ 2729603 w 2729603"/>
                <a:gd name="connsiteY7" fmla="*/ 1132 h 11329"/>
                <a:gd name="connsiteX0" fmla="*/ 0 w 2729603"/>
                <a:gd name="connsiteY0" fmla="*/ 11329 h 11329"/>
                <a:gd name="connsiteX1" fmla="*/ 115619 w 2729603"/>
                <a:gd name="connsiteY1" fmla="*/ 7913 h 11329"/>
                <a:gd name="connsiteX2" fmla="*/ 175151 w 2729603"/>
                <a:gd name="connsiteY2" fmla="*/ 3150 h 11329"/>
                <a:gd name="connsiteX3" fmla="*/ 370413 w 2729603"/>
                <a:gd name="connsiteY3" fmla="*/ 770 h 11329"/>
                <a:gd name="connsiteX4" fmla="*/ 560913 w 2729603"/>
                <a:gd name="connsiteY4" fmla="*/ 7914 h 11329"/>
                <a:gd name="connsiteX5" fmla="*/ 1320532 w 2729603"/>
                <a:gd name="connsiteY5" fmla="*/ 769 h 11329"/>
                <a:gd name="connsiteX6" fmla="*/ 1432451 w 2729603"/>
                <a:gd name="connsiteY6" fmla="*/ 3150 h 11329"/>
                <a:gd name="connsiteX7" fmla="*/ 2729603 w 2729603"/>
                <a:gd name="connsiteY7" fmla="*/ 1132 h 11329"/>
                <a:gd name="connsiteX0" fmla="*/ 0 w 2729603"/>
                <a:gd name="connsiteY0" fmla="*/ 11329 h 11329"/>
                <a:gd name="connsiteX1" fmla="*/ 115619 w 2729603"/>
                <a:gd name="connsiteY1" fmla="*/ 7913 h 11329"/>
                <a:gd name="connsiteX2" fmla="*/ 175151 w 2729603"/>
                <a:gd name="connsiteY2" fmla="*/ 3150 h 11329"/>
                <a:gd name="connsiteX3" fmla="*/ 370413 w 2729603"/>
                <a:gd name="connsiteY3" fmla="*/ 770 h 11329"/>
                <a:gd name="connsiteX4" fmla="*/ 560913 w 2729603"/>
                <a:gd name="connsiteY4" fmla="*/ 7914 h 11329"/>
                <a:gd name="connsiteX5" fmla="*/ 1320532 w 2729603"/>
                <a:gd name="connsiteY5" fmla="*/ 769 h 11329"/>
                <a:gd name="connsiteX6" fmla="*/ 1432451 w 2729603"/>
                <a:gd name="connsiteY6" fmla="*/ 3150 h 11329"/>
                <a:gd name="connsiteX7" fmla="*/ 2729603 w 2729603"/>
                <a:gd name="connsiteY7" fmla="*/ 1132 h 11329"/>
                <a:gd name="connsiteX0" fmla="*/ 0 w 2729603"/>
                <a:gd name="connsiteY0" fmla="*/ 11329 h 131747"/>
                <a:gd name="connsiteX1" fmla="*/ 115619 w 2729603"/>
                <a:gd name="connsiteY1" fmla="*/ 7913 h 131747"/>
                <a:gd name="connsiteX2" fmla="*/ 175151 w 2729603"/>
                <a:gd name="connsiteY2" fmla="*/ 3150 h 131747"/>
                <a:gd name="connsiteX3" fmla="*/ 370413 w 2729603"/>
                <a:gd name="connsiteY3" fmla="*/ 770 h 131747"/>
                <a:gd name="connsiteX4" fmla="*/ 394226 w 2729603"/>
                <a:gd name="connsiteY4" fmla="*/ 131739 h 131747"/>
                <a:gd name="connsiteX5" fmla="*/ 560913 w 2729603"/>
                <a:gd name="connsiteY5" fmla="*/ 7914 h 131747"/>
                <a:gd name="connsiteX6" fmla="*/ 1320532 w 2729603"/>
                <a:gd name="connsiteY6" fmla="*/ 769 h 131747"/>
                <a:gd name="connsiteX7" fmla="*/ 1432451 w 2729603"/>
                <a:gd name="connsiteY7" fmla="*/ 3150 h 131747"/>
                <a:gd name="connsiteX8" fmla="*/ 2729603 w 2729603"/>
                <a:gd name="connsiteY8" fmla="*/ 1132 h 131747"/>
                <a:gd name="connsiteX0" fmla="*/ 0 w 2729603"/>
                <a:gd name="connsiteY0" fmla="*/ 197637 h 318341"/>
                <a:gd name="connsiteX1" fmla="*/ 115619 w 2729603"/>
                <a:gd name="connsiteY1" fmla="*/ 194221 h 318341"/>
                <a:gd name="connsiteX2" fmla="*/ 175151 w 2729603"/>
                <a:gd name="connsiteY2" fmla="*/ 189458 h 318341"/>
                <a:gd name="connsiteX3" fmla="*/ 370413 w 2729603"/>
                <a:gd name="connsiteY3" fmla="*/ 187078 h 318341"/>
                <a:gd name="connsiteX4" fmla="*/ 394226 w 2729603"/>
                <a:gd name="connsiteY4" fmla="*/ 318047 h 318341"/>
                <a:gd name="connsiteX5" fmla="*/ 432326 w 2729603"/>
                <a:gd name="connsiteY5" fmla="*/ 1340 h 318341"/>
                <a:gd name="connsiteX6" fmla="*/ 560913 w 2729603"/>
                <a:gd name="connsiteY6" fmla="*/ 194222 h 318341"/>
                <a:gd name="connsiteX7" fmla="*/ 1320532 w 2729603"/>
                <a:gd name="connsiteY7" fmla="*/ 187077 h 318341"/>
                <a:gd name="connsiteX8" fmla="*/ 1432451 w 2729603"/>
                <a:gd name="connsiteY8" fmla="*/ 189458 h 318341"/>
                <a:gd name="connsiteX9" fmla="*/ 2729603 w 2729603"/>
                <a:gd name="connsiteY9" fmla="*/ 187440 h 31834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75151 w 2729603"/>
                <a:gd name="connsiteY2" fmla="*/ 190338 h 319221"/>
                <a:gd name="connsiteX3" fmla="*/ 370413 w 2729603"/>
                <a:gd name="connsiteY3" fmla="*/ 187958 h 319221"/>
                <a:gd name="connsiteX4" fmla="*/ 394226 w 2729603"/>
                <a:gd name="connsiteY4" fmla="*/ 318927 h 319221"/>
                <a:gd name="connsiteX5" fmla="*/ 432326 w 2729603"/>
                <a:gd name="connsiteY5" fmla="*/ 2220 h 319221"/>
                <a:gd name="connsiteX6" fmla="*/ 451376 w 2729603"/>
                <a:gd name="connsiteY6" fmla="*/ 268920 h 319221"/>
                <a:gd name="connsiteX7" fmla="*/ 560913 w 2729603"/>
                <a:gd name="connsiteY7" fmla="*/ 195102 h 319221"/>
                <a:gd name="connsiteX8" fmla="*/ 1320532 w 2729603"/>
                <a:gd name="connsiteY8" fmla="*/ 187957 h 319221"/>
                <a:gd name="connsiteX9" fmla="*/ 1432451 w 2729603"/>
                <a:gd name="connsiteY9" fmla="*/ 190338 h 319221"/>
                <a:gd name="connsiteX10" fmla="*/ 2729603 w 2729603"/>
                <a:gd name="connsiteY10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75151 w 2729603"/>
                <a:gd name="connsiteY2" fmla="*/ 190338 h 319221"/>
                <a:gd name="connsiteX3" fmla="*/ 370413 w 2729603"/>
                <a:gd name="connsiteY3" fmla="*/ 187958 h 319221"/>
                <a:gd name="connsiteX4" fmla="*/ 394226 w 2729603"/>
                <a:gd name="connsiteY4" fmla="*/ 318927 h 319221"/>
                <a:gd name="connsiteX5" fmla="*/ 432326 w 2729603"/>
                <a:gd name="connsiteY5" fmla="*/ 2220 h 319221"/>
                <a:gd name="connsiteX6" fmla="*/ 451376 w 2729603"/>
                <a:gd name="connsiteY6" fmla="*/ 268920 h 319221"/>
                <a:gd name="connsiteX7" fmla="*/ 477569 w 2729603"/>
                <a:gd name="connsiteY7" fmla="*/ 35558 h 319221"/>
                <a:gd name="connsiteX8" fmla="*/ 560913 w 2729603"/>
                <a:gd name="connsiteY8" fmla="*/ 195102 h 319221"/>
                <a:gd name="connsiteX9" fmla="*/ 1320532 w 2729603"/>
                <a:gd name="connsiteY9" fmla="*/ 187957 h 319221"/>
                <a:gd name="connsiteX10" fmla="*/ 1432451 w 2729603"/>
                <a:gd name="connsiteY10" fmla="*/ 190338 h 319221"/>
                <a:gd name="connsiteX11" fmla="*/ 2729603 w 2729603"/>
                <a:gd name="connsiteY11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75151 w 2729603"/>
                <a:gd name="connsiteY2" fmla="*/ 190338 h 319221"/>
                <a:gd name="connsiteX3" fmla="*/ 370413 w 2729603"/>
                <a:gd name="connsiteY3" fmla="*/ 187958 h 319221"/>
                <a:gd name="connsiteX4" fmla="*/ 394226 w 2729603"/>
                <a:gd name="connsiteY4" fmla="*/ 318927 h 319221"/>
                <a:gd name="connsiteX5" fmla="*/ 432326 w 2729603"/>
                <a:gd name="connsiteY5" fmla="*/ 2220 h 319221"/>
                <a:gd name="connsiteX6" fmla="*/ 451376 w 2729603"/>
                <a:gd name="connsiteY6" fmla="*/ 268920 h 319221"/>
                <a:gd name="connsiteX7" fmla="*/ 477569 w 2729603"/>
                <a:gd name="connsiteY7" fmla="*/ 35558 h 319221"/>
                <a:gd name="connsiteX8" fmla="*/ 503763 w 2729603"/>
                <a:gd name="connsiteY8" fmla="*/ 273683 h 319221"/>
                <a:gd name="connsiteX9" fmla="*/ 560913 w 2729603"/>
                <a:gd name="connsiteY9" fmla="*/ 195102 h 319221"/>
                <a:gd name="connsiteX10" fmla="*/ 1320532 w 2729603"/>
                <a:gd name="connsiteY10" fmla="*/ 187957 h 319221"/>
                <a:gd name="connsiteX11" fmla="*/ 1432451 w 2729603"/>
                <a:gd name="connsiteY11" fmla="*/ 190338 h 319221"/>
                <a:gd name="connsiteX12" fmla="*/ 2729603 w 2729603"/>
                <a:gd name="connsiteY12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75151 w 2729603"/>
                <a:gd name="connsiteY2" fmla="*/ 190338 h 319221"/>
                <a:gd name="connsiteX3" fmla="*/ 370413 w 2729603"/>
                <a:gd name="connsiteY3" fmla="*/ 187958 h 319221"/>
                <a:gd name="connsiteX4" fmla="*/ 394226 w 2729603"/>
                <a:gd name="connsiteY4" fmla="*/ 318927 h 319221"/>
                <a:gd name="connsiteX5" fmla="*/ 432326 w 2729603"/>
                <a:gd name="connsiteY5" fmla="*/ 2220 h 319221"/>
                <a:gd name="connsiteX6" fmla="*/ 451376 w 2729603"/>
                <a:gd name="connsiteY6" fmla="*/ 268920 h 319221"/>
                <a:gd name="connsiteX7" fmla="*/ 477569 w 2729603"/>
                <a:gd name="connsiteY7" fmla="*/ 35558 h 319221"/>
                <a:gd name="connsiteX8" fmla="*/ 503763 w 2729603"/>
                <a:gd name="connsiteY8" fmla="*/ 273683 h 319221"/>
                <a:gd name="connsiteX9" fmla="*/ 525194 w 2729603"/>
                <a:gd name="connsiteY9" fmla="*/ 118902 h 319221"/>
                <a:gd name="connsiteX10" fmla="*/ 560913 w 2729603"/>
                <a:gd name="connsiteY10" fmla="*/ 195102 h 319221"/>
                <a:gd name="connsiteX11" fmla="*/ 1320532 w 2729603"/>
                <a:gd name="connsiteY11" fmla="*/ 187957 h 319221"/>
                <a:gd name="connsiteX12" fmla="*/ 1432451 w 2729603"/>
                <a:gd name="connsiteY12" fmla="*/ 190338 h 319221"/>
                <a:gd name="connsiteX13" fmla="*/ 2729603 w 2729603"/>
                <a:gd name="connsiteY13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75151 w 2729603"/>
                <a:gd name="connsiteY2" fmla="*/ 190338 h 319221"/>
                <a:gd name="connsiteX3" fmla="*/ 370413 w 2729603"/>
                <a:gd name="connsiteY3" fmla="*/ 187958 h 319221"/>
                <a:gd name="connsiteX4" fmla="*/ 394226 w 2729603"/>
                <a:gd name="connsiteY4" fmla="*/ 318927 h 319221"/>
                <a:gd name="connsiteX5" fmla="*/ 432326 w 2729603"/>
                <a:gd name="connsiteY5" fmla="*/ 2220 h 319221"/>
                <a:gd name="connsiteX6" fmla="*/ 451376 w 2729603"/>
                <a:gd name="connsiteY6" fmla="*/ 268920 h 319221"/>
                <a:gd name="connsiteX7" fmla="*/ 477569 w 2729603"/>
                <a:gd name="connsiteY7" fmla="*/ 35558 h 319221"/>
                <a:gd name="connsiteX8" fmla="*/ 503763 w 2729603"/>
                <a:gd name="connsiteY8" fmla="*/ 273683 h 319221"/>
                <a:gd name="connsiteX9" fmla="*/ 525194 w 2729603"/>
                <a:gd name="connsiteY9" fmla="*/ 118902 h 319221"/>
                <a:gd name="connsiteX10" fmla="*/ 560913 w 2729603"/>
                <a:gd name="connsiteY10" fmla="*/ 195102 h 319221"/>
                <a:gd name="connsiteX11" fmla="*/ 1320532 w 2729603"/>
                <a:gd name="connsiteY11" fmla="*/ 187957 h 319221"/>
                <a:gd name="connsiteX12" fmla="*/ 1432451 w 2729603"/>
                <a:gd name="connsiteY12" fmla="*/ 190338 h 319221"/>
                <a:gd name="connsiteX13" fmla="*/ 2729603 w 2729603"/>
                <a:gd name="connsiteY13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75151 w 2729603"/>
                <a:gd name="connsiteY2" fmla="*/ 190338 h 319221"/>
                <a:gd name="connsiteX3" fmla="*/ 370413 w 2729603"/>
                <a:gd name="connsiteY3" fmla="*/ 187958 h 319221"/>
                <a:gd name="connsiteX4" fmla="*/ 394226 w 2729603"/>
                <a:gd name="connsiteY4" fmla="*/ 318927 h 319221"/>
                <a:gd name="connsiteX5" fmla="*/ 432326 w 2729603"/>
                <a:gd name="connsiteY5" fmla="*/ 2220 h 319221"/>
                <a:gd name="connsiteX6" fmla="*/ 451376 w 2729603"/>
                <a:gd name="connsiteY6" fmla="*/ 268920 h 319221"/>
                <a:gd name="connsiteX7" fmla="*/ 477569 w 2729603"/>
                <a:gd name="connsiteY7" fmla="*/ 35558 h 319221"/>
                <a:gd name="connsiteX8" fmla="*/ 503763 w 2729603"/>
                <a:gd name="connsiteY8" fmla="*/ 273683 h 319221"/>
                <a:gd name="connsiteX9" fmla="*/ 525194 w 2729603"/>
                <a:gd name="connsiteY9" fmla="*/ 118902 h 319221"/>
                <a:gd name="connsiteX10" fmla="*/ 560913 w 2729603"/>
                <a:gd name="connsiteY10" fmla="*/ 195102 h 319221"/>
                <a:gd name="connsiteX11" fmla="*/ 1320532 w 2729603"/>
                <a:gd name="connsiteY11" fmla="*/ 187957 h 319221"/>
                <a:gd name="connsiteX12" fmla="*/ 1432451 w 2729603"/>
                <a:gd name="connsiteY12" fmla="*/ 190338 h 319221"/>
                <a:gd name="connsiteX13" fmla="*/ 2729603 w 2729603"/>
                <a:gd name="connsiteY13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75151 w 2729603"/>
                <a:gd name="connsiteY2" fmla="*/ 190338 h 319221"/>
                <a:gd name="connsiteX3" fmla="*/ 370413 w 2729603"/>
                <a:gd name="connsiteY3" fmla="*/ 187958 h 319221"/>
                <a:gd name="connsiteX4" fmla="*/ 394226 w 2729603"/>
                <a:gd name="connsiteY4" fmla="*/ 318927 h 319221"/>
                <a:gd name="connsiteX5" fmla="*/ 432326 w 2729603"/>
                <a:gd name="connsiteY5" fmla="*/ 2220 h 319221"/>
                <a:gd name="connsiteX6" fmla="*/ 451376 w 2729603"/>
                <a:gd name="connsiteY6" fmla="*/ 268920 h 319221"/>
                <a:gd name="connsiteX7" fmla="*/ 477569 w 2729603"/>
                <a:gd name="connsiteY7" fmla="*/ 35558 h 319221"/>
                <a:gd name="connsiteX8" fmla="*/ 503763 w 2729603"/>
                <a:gd name="connsiteY8" fmla="*/ 273683 h 319221"/>
                <a:gd name="connsiteX9" fmla="*/ 525194 w 2729603"/>
                <a:gd name="connsiteY9" fmla="*/ 118902 h 319221"/>
                <a:gd name="connsiteX10" fmla="*/ 560913 w 2729603"/>
                <a:gd name="connsiteY10" fmla="*/ 195102 h 319221"/>
                <a:gd name="connsiteX11" fmla="*/ 1320532 w 2729603"/>
                <a:gd name="connsiteY11" fmla="*/ 187957 h 319221"/>
                <a:gd name="connsiteX12" fmla="*/ 1432451 w 2729603"/>
                <a:gd name="connsiteY12" fmla="*/ 190338 h 319221"/>
                <a:gd name="connsiteX13" fmla="*/ 2729603 w 2729603"/>
                <a:gd name="connsiteY13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75151 w 2729603"/>
                <a:gd name="connsiteY2" fmla="*/ 190338 h 319221"/>
                <a:gd name="connsiteX3" fmla="*/ 370413 w 2729603"/>
                <a:gd name="connsiteY3" fmla="*/ 187958 h 319221"/>
                <a:gd name="connsiteX4" fmla="*/ 394226 w 2729603"/>
                <a:gd name="connsiteY4" fmla="*/ 318927 h 319221"/>
                <a:gd name="connsiteX5" fmla="*/ 432326 w 2729603"/>
                <a:gd name="connsiteY5" fmla="*/ 2220 h 319221"/>
                <a:gd name="connsiteX6" fmla="*/ 451376 w 2729603"/>
                <a:gd name="connsiteY6" fmla="*/ 268920 h 319221"/>
                <a:gd name="connsiteX7" fmla="*/ 477569 w 2729603"/>
                <a:gd name="connsiteY7" fmla="*/ 35558 h 319221"/>
                <a:gd name="connsiteX8" fmla="*/ 503763 w 2729603"/>
                <a:gd name="connsiteY8" fmla="*/ 273683 h 319221"/>
                <a:gd name="connsiteX9" fmla="*/ 525194 w 2729603"/>
                <a:gd name="connsiteY9" fmla="*/ 118902 h 319221"/>
                <a:gd name="connsiteX10" fmla="*/ 560913 w 2729603"/>
                <a:gd name="connsiteY10" fmla="*/ 195102 h 319221"/>
                <a:gd name="connsiteX11" fmla="*/ 1320532 w 2729603"/>
                <a:gd name="connsiteY11" fmla="*/ 187957 h 319221"/>
                <a:gd name="connsiteX12" fmla="*/ 1432451 w 2729603"/>
                <a:gd name="connsiteY12" fmla="*/ 190338 h 319221"/>
                <a:gd name="connsiteX13" fmla="*/ 2729603 w 2729603"/>
                <a:gd name="connsiteY13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75151 w 2729603"/>
                <a:gd name="connsiteY2" fmla="*/ 190338 h 319221"/>
                <a:gd name="connsiteX3" fmla="*/ 370413 w 2729603"/>
                <a:gd name="connsiteY3" fmla="*/ 187958 h 319221"/>
                <a:gd name="connsiteX4" fmla="*/ 394226 w 2729603"/>
                <a:gd name="connsiteY4" fmla="*/ 318927 h 319221"/>
                <a:gd name="connsiteX5" fmla="*/ 432326 w 2729603"/>
                <a:gd name="connsiteY5" fmla="*/ 2220 h 319221"/>
                <a:gd name="connsiteX6" fmla="*/ 451376 w 2729603"/>
                <a:gd name="connsiteY6" fmla="*/ 268920 h 319221"/>
                <a:gd name="connsiteX7" fmla="*/ 477569 w 2729603"/>
                <a:gd name="connsiteY7" fmla="*/ 35558 h 319221"/>
                <a:gd name="connsiteX8" fmla="*/ 503763 w 2729603"/>
                <a:gd name="connsiteY8" fmla="*/ 273683 h 319221"/>
                <a:gd name="connsiteX9" fmla="*/ 525194 w 2729603"/>
                <a:gd name="connsiteY9" fmla="*/ 118902 h 319221"/>
                <a:gd name="connsiteX10" fmla="*/ 560913 w 2729603"/>
                <a:gd name="connsiteY10" fmla="*/ 195102 h 319221"/>
                <a:gd name="connsiteX11" fmla="*/ 599013 w 2729603"/>
                <a:gd name="connsiteY11" fmla="*/ 195102 h 319221"/>
                <a:gd name="connsiteX12" fmla="*/ 1320532 w 2729603"/>
                <a:gd name="connsiteY12" fmla="*/ 187957 h 319221"/>
                <a:gd name="connsiteX13" fmla="*/ 1432451 w 2729603"/>
                <a:gd name="connsiteY13" fmla="*/ 190338 h 319221"/>
                <a:gd name="connsiteX14" fmla="*/ 2729603 w 2729603"/>
                <a:gd name="connsiteY14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75151 w 2729603"/>
                <a:gd name="connsiteY2" fmla="*/ 190338 h 319221"/>
                <a:gd name="connsiteX3" fmla="*/ 370413 w 2729603"/>
                <a:gd name="connsiteY3" fmla="*/ 187958 h 319221"/>
                <a:gd name="connsiteX4" fmla="*/ 394226 w 2729603"/>
                <a:gd name="connsiteY4" fmla="*/ 318927 h 319221"/>
                <a:gd name="connsiteX5" fmla="*/ 432326 w 2729603"/>
                <a:gd name="connsiteY5" fmla="*/ 2220 h 319221"/>
                <a:gd name="connsiteX6" fmla="*/ 451376 w 2729603"/>
                <a:gd name="connsiteY6" fmla="*/ 268920 h 319221"/>
                <a:gd name="connsiteX7" fmla="*/ 477569 w 2729603"/>
                <a:gd name="connsiteY7" fmla="*/ 35558 h 319221"/>
                <a:gd name="connsiteX8" fmla="*/ 503763 w 2729603"/>
                <a:gd name="connsiteY8" fmla="*/ 273683 h 319221"/>
                <a:gd name="connsiteX9" fmla="*/ 525194 w 2729603"/>
                <a:gd name="connsiteY9" fmla="*/ 118902 h 319221"/>
                <a:gd name="connsiteX10" fmla="*/ 560913 w 2729603"/>
                <a:gd name="connsiteY10" fmla="*/ 195102 h 319221"/>
                <a:gd name="connsiteX11" fmla="*/ 599013 w 2729603"/>
                <a:gd name="connsiteY11" fmla="*/ 195102 h 319221"/>
                <a:gd name="connsiteX12" fmla="*/ 1320532 w 2729603"/>
                <a:gd name="connsiteY12" fmla="*/ 187957 h 319221"/>
                <a:gd name="connsiteX13" fmla="*/ 1432451 w 2729603"/>
                <a:gd name="connsiteY13" fmla="*/ 190338 h 319221"/>
                <a:gd name="connsiteX14" fmla="*/ 2729603 w 2729603"/>
                <a:gd name="connsiteY14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75151 w 2729603"/>
                <a:gd name="connsiteY2" fmla="*/ 190338 h 319221"/>
                <a:gd name="connsiteX3" fmla="*/ 370413 w 2729603"/>
                <a:gd name="connsiteY3" fmla="*/ 187958 h 319221"/>
                <a:gd name="connsiteX4" fmla="*/ 394226 w 2729603"/>
                <a:gd name="connsiteY4" fmla="*/ 318927 h 319221"/>
                <a:gd name="connsiteX5" fmla="*/ 432326 w 2729603"/>
                <a:gd name="connsiteY5" fmla="*/ 2220 h 319221"/>
                <a:gd name="connsiteX6" fmla="*/ 451376 w 2729603"/>
                <a:gd name="connsiteY6" fmla="*/ 268920 h 319221"/>
                <a:gd name="connsiteX7" fmla="*/ 477569 w 2729603"/>
                <a:gd name="connsiteY7" fmla="*/ 35558 h 319221"/>
                <a:gd name="connsiteX8" fmla="*/ 503763 w 2729603"/>
                <a:gd name="connsiteY8" fmla="*/ 273683 h 319221"/>
                <a:gd name="connsiteX9" fmla="*/ 525194 w 2729603"/>
                <a:gd name="connsiteY9" fmla="*/ 118902 h 319221"/>
                <a:gd name="connsiteX10" fmla="*/ 560913 w 2729603"/>
                <a:gd name="connsiteY10" fmla="*/ 195102 h 319221"/>
                <a:gd name="connsiteX11" fmla="*/ 599013 w 2729603"/>
                <a:gd name="connsiteY11" fmla="*/ 195102 h 319221"/>
                <a:gd name="connsiteX12" fmla="*/ 1320532 w 2729603"/>
                <a:gd name="connsiteY12" fmla="*/ 187957 h 319221"/>
                <a:gd name="connsiteX13" fmla="*/ 1432451 w 2729603"/>
                <a:gd name="connsiteY13" fmla="*/ 190338 h 319221"/>
                <a:gd name="connsiteX14" fmla="*/ 2729603 w 2729603"/>
                <a:gd name="connsiteY14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75151 w 2729603"/>
                <a:gd name="connsiteY2" fmla="*/ 190338 h 319221"/>
                <a:gd name="connsiteX3" fmla="*/ 370413 w 2729603"/>
                <a:gd name="connsiteY3" fmla="*/ 187958 h 319221"/>
                <a:gd name="connsiteX4" fmla="*/ 394226 w 2729603"/>
                <a:gd name="connsiteY4" fmla="*/ 318927 h 319221"/>
                <a:gd name="connsiteX5" fmla="*/ 432326 w 2729603"/>
                <a:gd name="connsiteY5" fmla="*/ 2220 h 319221"/>
                <a:gd name="connsiteX6" fmla="*/ 451376 w 2729603"/>
                <a:gd name="connsiteY6" fmla="*/ 268920 h 319221"/>
                <a:gd name="connsiteX7" fmla="*/ 477569 w 2729603"/>
                <a:gd name="connsiteY7" fmla="*/ 35558 h 319221"/>
                <a:gd name="connsiteX8" fmla="*/ 503763 w 2729603"/>
                <a:gd name="connsiteY8" fmla="*/ 273683 h 319221"/>
                <a:gd name="connsiteX9" fmla="*/ 525194 w 2729603"/>
                <a:gd name="connsiteY9" fmla="*/ 118902 h 319221"/>
                <a:gd name="connsiteX10" fmla="*/ 560913 w 2729603"/>
                <a:gd name="connsiteY10" fmla="*/ 195102 h 319221"/>
                <a:gd name="connsiteX11" fmla="*/ 599013 w 2729603"/>
                <a:gd name="connsiteY11" fmla="*/ 195102 h 319221"/>
                <a:gd name="connsiteX12" fmla="*/ 1320532 w 2729603"/>
                <a:gd name="connsiteY12" fmla="*/ 187957 h 319221"/>
                <a:gd name="connsiteX13" fmla="*/ 1432451 w 2729603"/>
                <a:gd name="connsiteY13" fmla="*/ 190338 h 319221"/>
                <a:gd name="connsiteX14" fmla="*/ 2729603 w 2729603"/>
                <a:gd name="connsiteY14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75151 w 2729603"/>
                <a:gd name="connsiteY2" fmla="*/ 190338 h 319221"/>
                <a:gd name="connsiteX3" fmla="*/ 370413 w 2729603"/>
                <a:gd name="connsiteY3" fmla="*/ 187958 h 319221"/>
                <a:gd name="connsiteX4" fmla="*/ 394226 w 2729603"/>
                <a:gd name="connsiteY4" fmla="*/ 318927 h 319221"/>
                <a:gd name="connsiteX5" fmla="*/ 432326 w 2729603"/>
                <a:gd name="connsiteY5" fmla="*/ 2220 h 319221"/>
                <a:gd name="connsiteX6" fmla="*/ 451376 w 2729603"/>
                <a:gd name="connsiteY6" fmla="*/ 268920 h 319221"/>
                <a:gd name="connsiteX7" fmla="*/ 477569 w 2729603"/>
                <a:gd name="connsiteY7" fmla="*/ 35558 h 319221"/>
                <a:gd name="connsiteX8" fmla="*/ 503763 w 2729603"/>
                <a:gd name="connsiteY8" fmla="*/ 273683 h 319221"/>
                <a:gd name="connsiteX9" fmla="*/ 525194 w 2729603"/>
                <a:gd name="connsiteY9" fmla="*/ 118902 h 319221"/>
                <a:gd name="connsiteX10" fmla="*/ 560913 w 2729603"/>
                <a:gd name="connsiteY10" fmla="*/ 195102 h 319221"/>
                <a:gd name="connsiteX11" fmla="*/ 599013 w 2729603"/>
                <a:gd name="connsiteY11" fmla="*/ 195102 h 319221"/>
                <a:gd name="connsiteX12" fmla="*/ 1320532 w 2729603"/>
                <a:gd name="connsiteY12" fmla="*/ 187957 h 319221"/>
                <a:gd name="connsiteX13" fmla="*/ 1432451 w 2729603"/>
                <a:gd name="connsiteY13" fmla="*/ 190338 h 319221"/>
                <a:gd name="connsiteX14" fmla="*/ 2729603 w 2729603"/>
                <a:gd name="connsiteY14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75151 w 2729603"/>
                <a:gd name="connsiteY2" fmla="*/ 190338 h 319221"/>
                <a:gd name="connsiteX3" fmla="*/ 370413 w 2729603"/>
                <a:gd name="connsiteY3" fmla="*/ 187958 h 319221"/>
                <a:gd name="connsiteX4" fmla="*/ 394226 w 2729603"/>
                <a:gd name="connsiteY4" fmla="*/ 318927 h 319221"/>
                <a:gd name="connsiteX5" fmla="*/ 432326 w 2729603"/>
                <a:gd name="connsiteY5" fmla="*/ 2220 h 319221"/>
                <a:gd name="connsiteX6" fmla="*/ 451376 w 2729603"/>
                <a:gd name="connsiteY6" fmla="*/ 268920 h 319221"/>
                <a:gd name="connsiteX7" fmla="*/ 477569 w 2729603"/>
                <a:gd name="connsiteY7" fmla="*/ 35558 h 319221"/>
                <a:gd name="connsiteX8" fmla="*/ 503763 w 2729603"/>
                <a:gd name="connsiteY8" fmla="*/ 273683 h 319221"/>
                <a:gd name="connsiteX9" fmla="*/ 525194 w 2729603"/>
                <a:gd name="connsiteY9" fmla="*/ 118902 h 319221"/>
                <a:gd name="connsiteX10" fmla="*/ 560913 w 2729603"/>
                <a:gd name="connsiteY10" fmla="*/ 195102 h 319221"/>
                <a:gd name="connsiteX11" fmla="*/ 599013 w 2729603"/>
                <a:gd name="connsiteY11" fmla="*/ 195102 h 319221"/>
                <a:gd name="connsiteX12" fmla="*/ 1320532 w 2729603"/>
                <a:gd name="connsiteY12" fmla="*/ 187957 h 319221"/>
                <a:gd name="connsiteX13" fmla="*/ 1432451 w 2729603"/>
                <a:gd name="connsiteY13" fmla="*/ 190338 h 319221"/>
                <a:gd name="connsiteX14" fmla="*/ 2729603 w 2729603"/>
                <a:gd name="connsiteY14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75151 w 2729603"/>
                <a:gd name="connsiteY2" fmla="*/ 190338 h 319221"/>
                <a:gd name="connsiteX3" fmla="*/ 370413 w 2729603"/>
                <a:gd name="connsiteY3" fmla="*/ 187958 h 319221"/>
                <a:gd name="connsiteX4" fmla="*/ 394226 w 2729603"/>
                <a:gd name="connsiteY4" fmla="*/ 318927 h 319221"/>
                <a:gd name="connsiteX5" fmla="*/ 432326 w 2729603"/>
                <a:gd name="connsiteY5" fmla="*/ 2220 h 319221"/>
                <a:gd name="connsiteX6" fmla="*/ 451376 w 2729603"/>
                <a:gd name="connsiteY6" fmla="*/ 268920 h 319221"/>
                <a:gd name="connsiteX7" fmla="*/ 477569 w 2729603"/>
                <a:gd name="connsiteY7" fmla="*/ 35558 h 319221"/>
                <a:gd name="connsiteX8" fmla="*/ 503763 w 2729603"/>
                <a:gd name="connsiteY8" fmla="*/ 273683 h 319221"/>
                <a:gd name="connsiteX9" fmla="*/ 525194 w 2729603"/>
                <a:gd name="connsiteY9" fmla="*/ 118902 h 319221"/>
                <a:gd name="connsiteX10" fmla="*/ 560913 w 2729603"/>
                <a:gd name="connsiteY10" fmla="*/ 195102 h 319221"/>
                <a:gd name="connsiteX11" fmla="*/ 599013 w 2729603"/>
                <a:gd name="connsiteY11" fmla="*/ 195102 h 319221"/>
                <a:gd name="connsiteX12" fmla="*/ 1320532 w 2729603"/>
                <a:gd name="connsiteY12" fmla="*/ 187957 h 319221"/>
                <a:gd name="connsiteX13" fmla="*/ 1432451 w 2729603"/>
                <a:gd name="connsiteY13" fmla="*/ 190338 h 319221"/>
                <a:gd name="connsiteX14" fmla="*/ 2729603 w 2729603"/>
                <a:gd name="connsiteY14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75151 w 2729603"/>
                <a:gd name="connsiteY3" fmla="*/ 190338 h 319221"/>
                <a:gd name="connsiteX4" fmla="*/ 370413 w 2729603"/>
                <a:gd name="connsiteY4" fmla="*/ 187958 h 319221"/>
                <a:gd name="connsiteX5" fmla="*/ 394226 w 2729603"/>
                <a:gd name="connsiteY5" fmla="*/ 318927 h 319221"/>
                <a:gd name="connsiteX6" fmla="*/ 432326 w 2729603"/>
                <a:gd name="connsiteY6" fmla="*/ 2220 h 319221"/>
                <a:gd name="connsiteX7" fmla="*/ 451376 w 2729603"/>
                <a:gd name="connsiteY7" fmla="*/ 268920 h 319221"/>
                <a:gd name="connsiteX8" fmla="*/ 477569 w 2729603"/>
                <a:gd name="connsiteY8" fmla="*/ 35558 h 319221"/>
                <a:gd name="connsiteX9" fmla="*/ 503763 w 2729603"/>
                <a:gd name="connsiteY9" fmla="*/ 273683 h 319221"/>
                <a:gd name="connsiteX10" fmla="*/ 525194 w 2729603"/>
                <a:gd name="connsiteY10" fmla="*/ 118902 h 319221"/>
                <a:gd name="connsiteX11" fmla="*/ 560913 w 2729603"/>
                <a:gd name="connsiteY11" fmla="*/ 195102 h 319221"/>
                <a:gd name="connsiteX12" fmla="*/ 599013 w 2729603"/>
                <a:gd name="connsiteY12" fmla="*/ 195102 h 319221"/>
                <a:gd name="connsiteX13" fmla="*/ 1320532 w 2729603"/>
                <a:gd name="connsiteY13" fmla="*/ 187957 h 319221"/>
                <a:gd name="connsiteX14" fmla="*/ 1432451 w 2729603"/>
                <a:gd name="connsiteY14" fmla="*/ 190338 h 319221"/>
                <a:gd name="connsiteX15" fmla="*/ 2729603 w 2729603"/>
                <a:gd name="connsiteY15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75151 w 2729603"/>
                <a:gd name="connsiteY4" fmla="*/ 190338 h 319221"/>
                <a:gd name="connsiteX5" fmla="*/ 370413 w 2729603"/>
                <a:gd name="connsiteY5" fmla="*/ 187958 h 319221"/>
                <a:gd name="connsiteX6" fmla="*/ 394226 w 2729603"/>
                <a:gd name="connsiteY6" fmla="*/ 318927 h 319221"/>
                <a:gd name="connsiteX7" fmla="*/ 432326 w 2729603"/>
                <a:gd name="connsiteY7" fmla="*/ 2220 h 319221"/>
                <a:gd name="connsiteX8" fmla="*/ 451376 w 2729603"/>
                <a:gd name="connsiteY8" fmla="*/ 268920 h 319221"/>
                <a:gd name="connsiteX9" fmla="*/ 477569 w 2729603"/>
                <a:gd name="connsiteY9" fmla="*/ 35558 h 319221"/>
                <a:gd name="connsiteX10" fmla="*/ 503763 w 2729603"/>
                <a:gd name="connsiteY10" fmla="*/ 273683 h 319221"/>
                <a:gd name="connsiteX11" fmla="*/ 525194 w 2729603"/>
                <a:gd name="connsiteY11" fmla="*/ 118902 h 319221"/>
                <a:gd name="connsiteX12" fmla="*/ 560913 w 2729603"/>
                <a:gd name="connsiteY12" fmla="*/ 195102 h 319221"/>
                <a:gd name="connsiteX13" fmla="*/ 599013 w 2729603"/>
                <a:gd name="connsiteY13" fmla="*/ 195102 h 319221"/>
                <a:gd name="connsiteX14" fmla="*/ 1320532 w 2729603"/>
                <a:gd name="connsiteY14" fmla="*/ 187957 h 319221"/>
                <a:gd name="connsiteX15" fmla="*/ 1432451 w 2729603"/>
                <a:gd name="connsiteY15" fmla="*/ 190338 h 319221"/>
                <a:gd name="connsiteX16" fmla="*/ 2729603 w 2729603"/>
                <a:gd name="connsiteY16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75151 w 2729603"/>
                <a:gd name="connsiteY5" fmla="*/ 190338 h 319221"/>
                <a:gd name="connsiteX6" fmla="*/ 370413 w 2729603"/>
                <a:gd name="connsiteY6" fmla="*/ 187958 h 319221"/>
                <a:gd name="connsiteX7" fmla="*/ 394226 w 2729603"/>
                <a:gd name="connsiteY7" fmla="*/ 318927 h 319221"/>
                <a:gd name="connsiteX8" fmla="*/ 432326 w 2729603"/>
                <a:gd name="connsiteY8" fmla="*/ 2220 h 319221"/>
                <a:gd name="connsiteX9" fmla="*/ 451376 w 2729603"/>
                <a:gd name="connsiteY9" fmla="*/ 268920 h 319221"/>
                <a:gd name="connsiteX10" fmla="*/ 477569 w 2729603"/>
                <a:gd name="connsiteY10" fmla="*/ 35558 h 319221"/>
                <a:gd name="connsiteX11" fmla="*/ 503763 w 2729603"/>
                <a:gd name="connsiteY11" fmla="*/ 273683 h 319221"/>
                <a:gd name="connsiteX12" fmla="*/ 525194 w 2729603"/>
                <a:gd name="connsiteY12" fmla="*/ 118902 h 319221"/>
                <a:gd name="connsiteX13" fmla="*/ 560913 w 2729603"/>
                <a:gd name="connsiteY13" fmla="*/ 195102 h 319221"/>
                <a:gd name="connsiteX14" fmla="*/ 599013 w 2729603"/>
                <a:gd name="connsiteY14" fmla="*/ 195102 h 319221"/>
                <a:gd name="connsiteX15" fmla="*/ 1320532 w 2729603"/>
                <a:gd name="connsiteY15" fmla="*/ 187957 h 319221"/>
                <a:gd name="connsiteX16" fmla="*/ 1432451 w 2729603"/>
                <a:gd name="connsiteY16" fmla="*/ 190338 h 319221"/>
                <a:gd name="connsiteX17" fmla="*/ 2729603 w 2729603"/>
                <a:gd name="connsiteY17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90338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20532 w 2729603"/>
                <a:gd name="connsiteY16" fmla="*/ 187957 h 319221"/>
                <a:gd name="connsiteX17" fmla="*/ 1432451 w 2729603"/>
                <a:gd name="connsiteY17" fmla="*/ 190338 h 319221"/>
                <a:gd name="connsiteX18" fmla="*/ 2729603 w 2729603"/>
                <a:gd name="connsiteY18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20532 w 2729603"/>
                <a:gd name="connsiteY16" fmla="*/ 187957 h 319221"/>
                <a:gd name="connsiteX17" fmla="*/ 1432451 w 2729603"/>
                <a:gd name="connsiteY17" fmla="*/ 190338 h 319221"/>
                <a:gd name="connsiteX18" fmla="*/ 2729603 w 2729603"/>
                <a:gd name="connsiteY18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20532 w 2729603"/>
                <a:gd name="connsiteY16" fmla="*/ 187957 h 319221"/>
                <a:gd name="connsiteX17" fmla="*/ 1432451 w 2729603"/>
                <a:gd name="connsiteY17" fmla="*/ 190338 h 319221"/>
                <a:gd name="connsiteX18" fmla="*/ 2729603 w 2729603"/>
                <a:gd name="connsiteY18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20532 w 2729603"/>
                <a:gd name="connsiteY16" fmla="*/ 187957 h 319221"/>
                <a:gd name="connsiteX17" fmla="*/ 1432451 w 2729603"/>
                <a:gd name="connsiteY17" fmla="*/ 190338 h 319221"/>
                <a:gd name="connsiteX18" fmla="*/ 2729603 w 2729603"/>
                <a:gd name="connsiteY18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432451 w 2729603"/>
                <a:gd name="connsiteY17" fmla="*/ 190338 h 319221"/>
                <a:gd name="connsiteX18" fmla="*/ 2729603 w 2729603"/>
                <a:gd name="connsiteY18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432451 w 2729603"/>
                <a:gd name="connsiteY18" fmla="*/ 190338 h 319221"/>
                <a:gd name="connsiteX19" fmla="*/ 2729603 w 2729603"/>
                <a:gd name="connsiteY19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432451 w 2729603"/>
                <a:gd name="connsiteY18" fmla="*/ 190338 h 319221"/>
                <a:gd name="connsiteX19" fmla="*/ 2729603 w 2729603"/>
                <a:gd name="connsiteY19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432451 w 2729603"/>
                <a:gd name="connsiteY18" fmla="*/ 190338 h 319221"/>
                <a:gd name="connsiteX19" fmla="*/ 2729603 w 2729603"/>
                <a:gd name="connsiteY19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375301 w 2729603"/>
                <a:gd name="connsiteY18" fmla="*/ 264158 h 319221"/>
                <a:gd name="connsiteX19" fmla="*/ 1432451 w 2729603"/>
                <a:gd name="connsiteY19" fmla="*/ 190338 h 319221"/>
                <a:gd name="connsiteX20" fmla="*/ 2729603 w 2729603"/>
                <a:gd name="connsiteY20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375301 w 2729603"/>
                <a:gd name="connsiteY18" fmla="*/ 264158 h 319221"/>
                <a:gd name="connsiteX19" fmla="*/ 1432451 w 2729603"/>
                <a:gd name="connsiteY19" fmla="*/ 190338 h 319221"/>
                <a:gd name="connsiteX20" fmla="*/ 2729603 w 2729603"/>
                <a:gd name="connsiteY20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375301 w 2729603"/>
                <a:gd name="connsiteY18" fmla="*/ 264158 h 319221"/>
                <a:gd name="connsiteX19" fmla="*/ 1401494 w 2729603"/>
                <a:gd name="connsiteY19" fmla="*/ 116520 h 319221"/>
                <a:gd name="connsiteX20" fmla="*/ 1432451 w 2729603"/>
                <a:gd name="connsiteY20" fmla="*/ 190338 h 319221"/>
                <a:gd name="connsiteX21" fmla="*/ 2729603 w 2729603"/>
                <a:gd name="connsiteY21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375301 w 2729603"/>
                <a:gd name="connsiteY18" fmla="*/ 264158 h 319221"/>
                <a:gd name="connsiteX19" fmla="*/ 1401494 w 2729603"/>
                <a:gd name="connsiteY19" fmla="*/ 116520 h 319221"/>
                <a:gd name="connsiteX20" fmla="*/ 1446739 w 2729603"/>
                <a:gd name="connsiteY20" fmla="*/ 192720 h 319221"/>
                <a:gd name="connsiteX21" fmla="*/ 2729603 w 2729603"/>
                <a:gd name="connsiteY21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375301 w 2729603"/>
                <a:gd name="connsiteY18" fmla="*/ 264158 h 319221"/>
                <a:gd name="connsiteX19" fmla="*/ 1401494 w 2729603"/>
                <a:gd name="connsiteY19" fmla="*/ 116520 h 319221"/>
                <a:gd name="connsiteX20" fmla="*/ 1446739 w 2729603"/>
                <a:gd name="connsiteY20" fmla="*/ 192720 h 319221"/>
                <a:gd name="connsiteX21" fmla="*/ 2729603 w 2729603"/>
                <a:gd name="connsiteY21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375301 w 2729603"/>
                <a:gd name="connsiteY18" fmla="*/ 264158 h 319221"/>
                <a:gd name="connsiteX19" fmla="*/ 1401494 w 2729603"/>
                <a:gd name="connsiteY19" fmla="*/ 116520 h 319221"/>
                <a:gd name="connsiteX20" fmla="*/ 1425307 w 2729603"/>
                <a:gd name="connsiteY20" fmla="*/ 197483 h 319221"/>
                <a:gd name="connsiteX21" fmla="*/ 1446739 w 2729603"/>
                <a:gd name="connsiteY21" fmla="*/ 192720 h 319221"/>
                <a:gd name="connsiteX22" fmla="*/ 2729603 w 2729603"/>
                <a:gd name="connsiteY22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375301 w 2729603"/>
                <a:gd name="connsiteY18" fmla="*/ 264158 h 319221"/>
                <a:gd name="connsiteX19" fmla="*/ 1401494 w 2729603"/>
                <a:gd name="connsiteY19" fmla="*/ 116520 h 319221"/>
                <a:gd name="connsiteX20" fmla="*/ 1425307 w 2729603"/>
                <a:gd name="connsiteY20" fmla="*/ 197483 h 319221"/>
                <a:gd name="connsiteX21" fmla="*/ 1446739 w 2729603"/>
                <a:gd name="connsiteY21" fmla="*/ 192720 h 319221"/>
                <a:gd name="connsiteX22" fmla="*/ 2729603 w 2729603"/>
                <a:gd name="connsiteY22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337201 w 2729603"/>
                <a:gd name="connsiteY18" fmla="*/ 247489 h 319221"/>
                <a:gd name="connsiteX19" fmla="*/ 1375301 w 2729603"/>
                <a:gd name="connsiteY19" fmla="*/ 264158 h 319221"/>
                <a:gd name="connsiteX20" fmla="*/ 1401494 w 2729603"/>
                <a:gd name="connsiteY20" fmla="*/ 116520 h 319221"/>
                <a:gd name="connsiteX21" fmla="*/ 1425307 w 2729603"/>
                <a:gd name="connsiteY21" fmla="*/ 197483 h 319221"/>
                <a:gd name="connsiteX22" fmla="*/ 1446739 w 2729603"/>
                <a:gd name="connsiteY22" fmla="*/ 192720 h 319221"/>
                <a:gd name="connsiteX23" fmla="*/ 2729603 w 2729603"/>
                <a:gd name="connsiteY23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337201 w 2729603"/>
                <a:gd name="connsiteY18" fmla="*/ 247489 h 319221"/>
                <a:gd name="connsiteX19" fmla="*/ 1396732 w 2729603"/>
                <a:gd name="connsiteY19" fmla="*/ 266539 h 319221"/>
                <a:gd name="connsiteX20" fmla="*/ 1401494 w 2729603"/>
                <a:gd name="connsiteY20" fmla="*/ 116520 h 319221"/>
                <a:gd name="connsiteX21" fmla="*/ 1425307 w 2729603"/>
                <a:gd name="connsiteY21" fmla="*/ 197483 h 319221"/>
                <a:gd name="connsiteX22" fmla="*/ 1446739 w 2729603"/>
                <a:gd name="connsiteY22" fmla="*/ 192720 h 319221"/>
                <a:gd name="connsiteX23" fmla="*/ 2729603 w 2729603"/>
                <a:gd name="connsiteY23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337201 w 2729603"/>
                <a:gd name="connsiteY18" fmla="*/ 247489 h 319221"/>
                <a:gd name="connsiteX19" fmla="*/ 1375301 w 2729603"/>
                <a:gd name="connsiteY19" fmla="*/ 71277 h 319221"/>
                <a:gd name="connsiteX20" fmla="*/ 1396732 w 2729603"/>
                <a:gd name="connsiteY20" fmla="*/ 266539 h 319221"/>
                <a:gd name="connsiteX21" fmla="*/ 1401494 w 2729603"/>
                <a:gd name="connsiteY21" fmla="*/ 116520 h 319221"/>
                <a:gd name="connsiteX22" fmla="*/ 1425307 w 2729603"/>
                <a:gd name="connsiteY22" fmla="*/ 197483 h 319221"/>
                <a:gd name="connsiteX23" fmla="*/ 1446739 w 2729603"/>
                <a:gd name="connsiteY23" fmla="*/ 192720 h 319221"/>
                <a:gd name="connsiteX24" fmla="*/ 2729603 w 2729603"/>
                <a:gd name="connsiteY24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337201 w 2729603"/>
                <a:gd name="connsiteY18" fmla="*/ 247489 h 319221"/>
                <a:gd name="connsiteX19" fmla="*/ 1365776 w 2729603"/>
                <a:gd name="connsiteY19" fmla="*/ 68895 h 319221"/>
                <a:gd name="connsiteX20" fmla="*/ 1396732 w 2729603"/>
                <a:gd name="connsiteY20" fmla="*/ 266539 h 319221"/>
                <a:gd name="connsiteX21" fmla="*/ 1401494 w 2729603"/>
                <a:gd name="connsiteY21" fmla="*/ 116520 h 319221"/>
                <a:gd name="connsiteX22" fmla="*/ 1425307 w 2729603"/>
                <a:gd name="connsiteY22" fmla="*/ 197483 h 319221"/>
                <a:gd name="connsiteX23" fmla="*/ 1446739 w 2729603"/>
                <a:gd name="connsiteY23" fmla="*/ 192720 h 319221"/>
                <a:gd name="connsiteX24" fmla="*/ 2729603 w 2729603"/>
                <a:gd name="connsiteY24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337201 w 2729603"/>
                <a:gd name="connsiteY18" fmla="*/ 247489 h 319221"/>
                <a:gd name="connsiteX19" fmla="*/ 1365776 w 2729603"/>
                <a:gd name="connsiteY19" fmla="*/ 68895 h 319221"/>
                <a:gd name="connsiteX20" fmla="*/ 1396732 w 2729603"/>
                <a:gd name="connsiteY20" fmla="*/ 266539 h 319221"/>
                <a:gd name="connsiteX21" fmla="*/ 1401494 w 2729603"/>
                <a:gd name="connsiteY21" fmla="*/ 116520 h 319221"/>
                <a:gd name="connsiteX22" fmla="*/ 1425307 w 2729603"/>
                <a:gd name="connsiteY22" fmla="*/ 197483 h 319221"/>
                <a:gd name="connsiteX23" fmla="*/ 1446739 w 2729603"/>
                <a:gd name="connsiteY23" fmla="*/ 192720 h 319221"/>
                <a:gd name="connsiteX24" fmla="*/ 1794401 w 2729603"/>
                <a:gd name="connsiteY24" fmla="*/ 185577 h 319221"/>
                <a:gd name="connsiteX25" fmla="*/ 2729603 w 2729603"/>
                <a:gd name="connsiteY25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337201 w 2729603"/>
                <a:gd name="connsiteY18" fmla="*/ 247489 h 319221"/>
                <a:gd name="connsiteX19" fmla="*/ 1365776 w 2729603"/>
                <a:gd name="connsiteY19" fmla="*/ 68895 h 319221"/>
                <a:gd name="connsiteX20" fmla="*/ 1396732 w 2729603"/>
                <a:gd name="connsiteY20" fmla="*/ 266539 h 319221"/>
                <a:gd name="connsiteX21" fmla="*/ 1401494 w 2729603"/>
                <a:gd name="connsiteY21" fmla="*/ 116520 h 319221"/>
                <a:gd name="connsiteX22" fmla="*/ 1425307 w 2729603"/>
                <a:gd name="connsiteY22" fmla="*/ 197483 h 319221"/>
                <a:gd name="connsiteX23" fmla="*/ 1446739 w 2729603"/>
                <a:gd name="connsiteY23" fmla="*/ 192720 h 319221"/>
                <a:gd name="connsiteX24" fmla="*/ 1794401 w 2729603"/>
                <a:gd name="connsiteY24" fmla="*/ 185577 h 319221"/>
                <a:gd name="connsiteX25" fmla="*/ 2729603 w 2729603"/>
                <a:gd name="connsiteY25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337201 w 2729603"/>
                <a:gd name="connsiteY18" fmla="*/ 247489 h 319221"/>
                <a:gd name="connsiteX19" fmla="*/ 1365776 w 2729603"/>
                <a:gd name="connsiteY19" fmla="*/ 68895 h 319221"/>
                <a:gd name="connsiteX20" fmla="*/ 1396732 w 2729603"/>
                <a:gd name="connsiteY20" fmla="*/ 266539 h 319221"/>
                <a:gd name="connsiteX21" fmla="*/ 1401494 w 2729603"/>
                <a:gd name="connsiteY21" fmla="*/ 116520 h 319221"/>
                <a:gd name="connsiteX22" fmla="*/ 1425307 w 2729603"/>
                <a:gd name="connsiteY22" fmla="*/ 197483 h 319221"/>
                <a:gd name="connsiteX23" fmla="*/ 1446739 w 2729603"/>
                <a:gd name="connsiteY23" fmla="*/ 192720 h 319221"/>
                <a:gd name="connsiteX24" fmla="*/ 1753919 w 2729603"/>
                <a:gd name="connsiteY24" fmla="*/ 197483 h 319221"/>
                <a:gd name="connsiteX25" fmla="*/ 1794401 w 2729603"/>
                <a:gd name="connsiteY25" fmla="*/ 185577 h 319221"/>
                <a:gd name="connsiteX26" fmla="*/ 2729603 w 2729603"/>
                <a:gd name="connsiteY26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337201 w 2729603"/>
                <a:gd name="connsiteY18" fmla="*/ 247489 h 319221"/>
                <a:gd name="connsiteX19" fmla="*/ 1365776 w 2729603"/>
                <a:gd name="connsiteY19" fmla="*/ 68895 h 319221"/>
                <a:gd name="connsiteX20" fmla="*/ 1396732 w 2729603"/>
                <a:gd name="connsiteY20" fmla="*/ 266539 h 319221"/>
                <a:gd name="connsiteX21" fmla="*/ 1401494 w 2729603"/>
                <a:gd name="connsiteY21" fmla="*/ 116520 h 319221"/>
                <a:gd name="connsiteX22" fmla="*/ 1425307 w 2729603"/>
                <a:gd name="connsiteY22" fmla="*/ 197483 h 319221"/>
                <a:gd name="connsiteX23" fmla="*/ 1446739 w 2729603"/>
                <a:gd name="connsiteY23" fmla="*/ 192720 h 319221"/>
                <a:gd name="connsiteX24" fmla="*/ 1753919 w 2729603"/>
                <a:gd name="connsiteY24" fmla="*/ 197483 h 319221"/>
                <a:gd name="connsiteX25" fmla="*/ 1794401 w 2729603"/>
                <a:gd name="connsiteY25" fmla="*/ 185577 h 319221"/>
                <a:gd name="connsiteX26" fmla="*/ 2729603 w 2729603"/>
                <a:gd name="connsiteY26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337201 w 2729603"/>
                <a:gd name="connsiteY18" fmla="*/ 247489 h 319221"/>
                <a:gd name="connsiteX19" fmla="*/ 1365776 w 2729603"/>
                <a:gd name="connsiteY19" fmla="*/ 68895 h 319221"/>
                <a:gd name="connsiteX20" fmla="*/ 1396732 w 2729603"/>
                <a:gd name="connsiteY20" fmla="*/ 266539 h 319221"/>
                <a:gd name="connsiteX21" fmla="*/ 1401494 w 2729603"/>
                <a:gd name="connsiteY21" fmla="*/ 116520 h 319221"/>
                <a:gd name="connsiteX22" fmla="*/ 1425307 w 2729603"/>
                <a:gd name="connsiteY22" fmla="*/ 197483 h 319221"/>
                <a:gd name="connsiteX23" fmla="*/ 1446739 w 2729603"/>
                <a:gd name="connsiteY23" fmla="*/ 192720 h 319221"/>
                <a:gd name="connsiteX24" fmla="*/ 1746775 w 2729603"/>
                <a:gd name="connsiteY24" fmla="*/ 187958 h 319221"/>
                <a:gd name="connsiteX25" fmla="*/ 1794401 w 2729603"/>
                <a:gd name="connsiteY25" fmla="*/ 185577 h 319221"/>
                <a:gd name="connsiteX26" fmla="*/ 2729603 w 2729603"/>
                <a:gd name="connsiteY26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337201 w 2729603"/>
                <a:gd name="connsiteY18" fmla="*/ 247489 h 319221"/>
                <a:gd name="connsiteX19" fmla="*/ 1365776 w 2729603"/>
                <a:gd name="connsiteY19" fmla="*/ 68895 h 319221"/>
                <a:gd name="connsiteX20" fmla="*/ 1396732 w 2729603"/>
                <a:gd name="connsiteY20" fmla="*/ 266539 h 319221"/>
                <a:gd name="connsiteX21" fmla="*/ 1401494 w 2729603"/>
                <a:gd name="connsiteY21" fmla="*/ 116520 h 319221"/>
                <a:gd name="connsiteX22" fmla="*/ 1425307 w 2729603"/>
                <a:gd name="connsiteY22" fmla="*/ 197483 h 319221"/>
                <a:gd name="connsiteX23" fmla="*/ 1446739 w 2729603"/>
                <a:gd name="connsiteY23" fmla="*/ 192720 h 319221"/>
                <a:gd name="connsiteX24" fmla="*/ 1746775 w 2729603"/>
                <a:gd name="connsiteY24" fmla="*/ 187958 h 319221"/>
                <a:gd name="connsiteX25" fmla="*/ 1780114 w 2729603"/>
                <a:gd name="connsiteY25" fmla="*/ 183196 h 319221"/>
                <a:gd name="connsiteX26" fmla="*/ 2729603 w 2729603"/>
                <a:gd name="connsiteY26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337201 w 2729603"/>
                <a:gd name="connsiteY18" fmla="*/ 247489 h 319221"/>
                <a:gd name="connsiteX19" fmla="*/ 1365776 w 2729603"/>
                <a:gd name="connsiteY19" fmla="*/ 68895 h 319221"/>
                <a:gd name="connsiteX20" fmla="*/ 1396732 w 2729603"/>
                <a:gd name="connsiteY20" fmla="*/ 266539 h 319221"/>
                <a:gd name="connsiteX21" fmla="*/ 1401494 w 2729603"/>
                <a:gd name="connsiteY21" fmla="*/ 116520 h 319221"/>
                <a:gd name="connsiteX22" fmla="*/ 1425307 w 2729603"/>
                <a:gd name="connsiteY22" fmla="*/ 197483 h 319221"/>
                <a:gd name="connsiteX23" fmla="*/ 1446739 w 2729603"/>
                <a:gd name="connsiteY23" fmla="*/ 192720 h 319221"/>
                <a:gd name="connsiteX24" fmla="*/ 1746775 w 2729603"/>
                <a:gd name="connsiteY24" fmla="*/ 187958 h 319221"/>
                <a:gd name="connsiteX25" fmla="*/ 1780114 w 2729603"/>
                <a:gd name="connsiteY25" fmla="*/ 183196 h 319221"/>
                <a:gd name="connsiteX26" fmla="*/ 2729603 w 2729603"/>
                <a:gd name="connsiteY26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337201 w 2729603"/>
                <a:gd name="connsiteY18" fmla="*/ 247489 h 319221"/>
                <a:gd name="connsiteX19" fmla="*/ 1365776 w 2729603"/>
                <a:gd name="connsiteY19" fmla="*/ 68895 h 319221"/>
                <a:gd name="connsiteX20" fmla="*/ 1396732 w 2729603"/>
                <a:gd name="connsiteY20" fmla="*/ 266539 h 319221"/>
                <a:gd name="connsiteX21" fmla="*/ 1401494 w 2729603"/>
                <a:gd name="connsiteY21" fmla="*/ 116520 h 319221"/>
                <a:gd name="connsiteX22" fmla="*/ 1425307 w 2729603"/>
                <a:gd name="connsiteY22" fmla="*/ 197483 h 319221"/>
                <a:gd name="connsiteX23" fmla="*/ 1446739 w 2729603"/>
                <a:gd name="connsiteY23" fmla="*/ 192720 h 319221"/>
                <a:gd name="connsiteX24" fmla="*/ 1587232 w 2729603"/>
                <a:gd name="connsiteY24" fmla="*/ 195102 h 319221"/>
                <a:gd name="connsiteX25" fmla="*/ 1746775 w 2729603"/>
                <a:gd name="connsiteY25" fmla="*/ 187958 h 319221"/>
                <a:gd name="connsiteX26" fmla="*/ 1780114 w 2729603"/>
                <a:gd name="connsiteY26" fmla="*/ 183196 h 319221"/>
                <a:gd name="connsiteX27" fmla="*/ 2729603 w 2729603"/>
                <a:gd name="connsiteY27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337201 w 2729603"/>
                <a:gd name="connsiteY18" fmla="*/ 247489 h 319221"/>
                <a:gd name="connsiteX19" fmla="*/ 1365776 w 2729603"/>
                <a:gd name="connsiteY19" fmla="*/ 68895 h 319221"/>
                <a:gd name="connsiteX20" fmla="*/ 1396732 w 2729603"/>
                <a:gd name="connsiteY20" fmla="*/ 266539 h 319221"/>
                <a:gd name="connsiteX21" fmla="*/ 1401494 w 2729603"/>
                <a:gd name="connsiteY21" fmla="*/ 116520 h 319221"/>
                <a:gd name="connsiteX22" fmla="*/ 1425307 w 2729603"/>
                <a:gd name="connsiteY22" fmla="*/ 197483 h 319221"/>
                <a:gd name="connsiteX23" fmla="*/ 1446739 w 2729603"/>
                <a:gd name="connsiteY23" fmla="*/ 192720 h 319221"/>
                <a:gd name="connsiteX24" fmla="*/ 1587232 w 2729603"/>
                <a:gd name="connsiteY24" fmla="*/ 195102 h 319221"/>
                <a:gd name="connsiteX25" fmla="*/ 1746775 w 2729603"/>
                <a:gd name="connsiteY25" fmla="*/ 187958 h 319221"/>
                <a:gd name="connsiteX26" fmla="*/ 1780114 w 2729603"/>
                <a:gd name="connsiteY26" fmla="*/ 183196 h 319221"/>
                <a:gd name="connsiteX27" fmla="*/ 2729603 w 2729603"/>
                <a:gd name="connsiteY27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337201 w 2729603"/>
                <a:gd name="connsiteY18" fmla="*/ 247489 h 319221"/>
                <a:gd name="connsiteX19" fmla="*/ 1365776 w 2729603"/>
                <a:gd name="connsiteY19" fmla="*/ 68895 h 319221"/>
                <a:gd name="connsiteX20" fmla="*/ 1396732 w 2729603"/>
                <a:gd name="connsiteY20" fmla="*/ 266539 h 319221"/>
                <a:gd name="connsiteX21" fmla="*/ 1401494 w 2729603"/>
                <a:gd name="connsiteY21" fmla="*/ 116520 h 319221"/>
                <a:gd name="connsiteX22" fmla="*/ 1425307 w 2729603"/>
                <a:gd name="connsiteY22" fmla="*/ 197483 h 319221"/>
                <a:gd name="connsiteX23" fmla="*/ 1446739 w 2729603"/>
                <a:gd name="connsiteY23" fmla="*/ 192720 h 319221"/>
                <a:gd name="connsiteX24" fmla="*/ 1587232 w 2729603"/>
                <a:gd name="connsiteY24" fmla="*/ 195102 h 319221"/>
                <a:gd name="connsiteX25" fmla="*/ 1746775 w 2729603"/>
                <a:gd name="connsiteY25" fmla="*/ 187958 h 319221"/>
                <a:gd name="connsiteX26" fmla="*/ 1780114 w 2729603"/>
                <a:gd name="connsiteY26" fmla="*/ 183196 h 319221"/>
                <a:gd name="connsiteX27" fmla="*/ 2729603 w 2729603"/>
                <a:gd name="connsiteY27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337201 w 2729603"/>
                <a:gd name="connsiteY18" fmla="*/ 247489 h 319221"/>
                <a:gd name="connsiteX19" fmla="*/ 1365776 w 2729603"/>
                <a:gd name="connsiteY19" fmla="*/ 68895 h 319221"/>
                <a:gd name="connsiteX20" fmla="*/ 1396732 w 2729603"/>
                <a:gd name="connsiteY20" fmla="*/ 266539 h 319221"/>
                <a:gd name="connsiteX21" fmla="*/ 1401494 w 2729603"/>
                <a:gd name="connsiteY21" fmla="*/ 116520 h 319221"/>
                <a:gd name="connsiteX22" fmla="*/ 1425307 w 2729603"/>
                <a:gd name="connsiteY22" fmla="*/ 197483 h 319221"/>
                <a:gd name="connsiteX23" fmla="*/ 1446739 w 2729603"/>
                <a:gd name="connsiteY23" fmla="*/ 192720 h 319221"/>
                <a:gd name="connsiteX24" fmla="*/ 1587232 w 2729603"/>
                <a:gd name="connsiteY24" fmla="*/ 195102 h 319221"/>
                <a:gd name="connsiteX25" fmla="*/ 1613426 w 2729603"/>
                <a:gd name="connsiteY25" fmla="*/ 159383 h 319221"/>
                <a:gd name="connsiteX26" fmla="*/ 1746775 w 2729603"/>
                <a:gd name="connsiteY26" fmla="*/ 187958 h 319221"/>
                <a:gd name="connsiteX27" fmla="*/ 1780114 w 2729603"/>
                <a:gd name="connsiteY27" fmla="*/ 183196 h 319221"/>
                <a:gd name="connsiteX28" fmla="*/ 2729603 w 2729603"/>
                <a:gd name="connsiteY28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337201 w 2729603"/>
                <a:gd name="connsiteY18" fmla="*/ 247489 h 319221"/>
                <a:gd name="connsiteX19" fmla="*/ 1365776 w 2729603"/>
                <a:gd name="connsiteY19" fmla="*/ 68895 h 319221"/>
                <a:gd name="connsiteX20" fmla="*/ 1396732 w 2729603"/>
                <a:gd name="connsiteY20" fmla="*/ 266539 h 319221"/>
                <a:gd name="connsiteX21" fmla="*/ 1401494 w 2729603"/>
                <a:gd name="connsiteY21" fmla="*/ 116520 h 319221"/>
                <a:gd name="connsiteX22" fmla="*/ 1425307 w 2729603"/>
                <a:gd name="connsiteY22" fmla="*/ 197483 h 319221"/>
                <a:gd name="connsiteX23" fmla="*/ 1446739 w 2729603"/>
                <a:gd name="connsiteY23" fmla="*/ 192720 h 319221"/>
                <a:gd name="connsiteX24" fmla="*/ 1587232 w 2729603"/>
                <a:gd name="connsiteY24" fmla="*/ 195102 h 319221"/>
                <a:gd name="connsiteX25" fmla="*/ 1613426 w 2729603"/>
                <a:gd name="connsiteY25" fmla="*/ 159383 h 319221"/>
                <a:gd name="connsiteX26" fmla="*/ 1627713 w 2729603"/>
                <a:gd name="connsiteY26" fmla="*/ 223677 h 319221"/>
                <a:gd name="connsiteX27" fmla="*/ 1746775 w 2729603"/>
                <a:gd name="connsiteY27" fmla="*/ 187958 h 319221"/>
                <a:gd name="connsiteX28" fmla="*/ 1780114 w 2729603"/>
                <a:gd name="connsiteY28" fmla="*/ 183196 h 319221"/>
                <a:gd name="connsiteX29" fmla="*/ 2729603 w 2729603"/>
                <a:gd name="connsiteY29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337201 w 2729603"/>
                <a:gd name="connsiteY18" fmla="*/ 247489 h 319221"/>
                <a:gd name="connsiteX19" fmla="*/ 1365776 w 2729603"/>
                <a:gd name="connsiteY19" fmla="*/ 68895 h 319221"/>
                <a:gd name="connsiteX20" fmla="*/ 1396732 w 2729603"/>
                <a:gd name="connsiteY20" fmla="*/ 266539 h 319221"/>
                <a:gd name="connsiteX21" fmla="*/ 1401494 w 2729603"/>
                <a:gd name="connsiteY21" fmla="*/ 116520 h 319221"/>
                <a:gd name="connsiteX22" fmla="*/ 1425307 w 2729603"/>
                <a:gd name="connsiteY22" fmla="*/ 197483 h 319221"/>
                <a:gd name="connsiteX23" fmla="*/ 1446739 w 2729603"/>
                <a:gd name="connsiteY23" fmla="*/ 192720 h 319221"/>
                <a:gd name="connsiteX24" fmla="*/ 1587232 w 2729603"/>
                <a:gd name="connsiteY24" fmla="*/ 195102 h 319221"/>
                <a:gd name="connsiteX25" fmla="*/ 1613426 w 2729603"/>
                <a:gd name="connsiteY25" fmla="*/ 159383 h 319221"/>
                <a:gd name="connsiteX26" fmla="*/ 1627713 w 2729603"/>
                <a:gd name="connsiteY26" fmla="*/ 223677 h 319221"/>
                <a:gd name="connsiteX27" fmla="*/ 1653907 w 2729603"/>
                <a:gd name="connsiteY27" fmla="*/ 173670 h 319221"/>
                <a:gd name="connsiteX28" fmla="*/ 1746775 w 2729603"/>
                <a:gd name="connsiteY28" fmla="*/ 187958 h 319221"/>
                <a:gd name="connsiteX29" fmla="*/ 1780114 w 2729603"/>
                <a:gd name="connsiteY29" fmla="*/ 183196 h 319221"/>
                <a:gd name="connsiteX30" fmla="*/ 2729603 w 2729603"/>
                <a:gd name="connsiteY30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337201 w 2729603"/>
                <a:gd name="connsiteY18" fmla="*/ 247489 h 319221"/>
                <a:gd name="connsiteX19" fmla="*/ 1365776 w 2729603"/>
                <a:gd name="connsiteY19" fmla="*/ 68895 h 319221"/>
                <a:gd name="connsiteX20" fmla="*/ 1396732 w 2729603"/>
                <a:gd name="connsiteY20" fmla="*/ 266539 h 319221"/>
                <a:gd name="connsiteX21" fmla="*/ 1401494 w 2729603"/>
                <a:gd name="connsiteY21" fmla="*/ 116520 h 319221"/>
                <a:gd name="connsiteX22" fmla="*/ 1425307 w 2729603"/>
                <a:gd name="connsiteY22" fmla="*/ 197483 h 319221"/>
                <a:gd name="connsiteX23" fmla="*/ 1446739 w 2729603"/>
                <a:gd name="connsiteY23" fmla="*/ 192720 h 319221"/>
                <a:gd name="connsiteX24" fmla="*/ 1587232 w 2729603"/>
                <a:gd name="connsiteY24" fmla="*/ 195102 h 319221"/>
                <a:gd name="connsiteX25" fmla="*/ 1613426 w 2729603"/>
                <a:gd name="connsiteY25" fmla="*/ 159383 h 319221"/>
                <a:gd name="connsiteX26" fmla="*/ 1627713 w 2729603"/>
                <a:gd name="connsiteY26" fmla="*/ 223677 h 319221"/>
                <a:gd name="connsiteX27" fmla="*/ 1653907 w 2729603"/>
                <a:gd name="connsiteY27" fmla="*/ 173670 h 319221"/>
                <a:gd name="connsiteX28" fmla="*/ 1668194 w 2729603"/>
                <a:gd name="connsiteY28" fmla="*/ 221295 h 319221"/>
                <a:gd name="connsiteX29" fmla="*/ 1746775 w 2729603"/>
                <a:gd name="connsiteY29" fmla="*/ 187958 h 319221"/>
                <a:gd name="connsiteX30" fmla="*/ 1780114 w 2729603"/>
                <a:gd name="connsiteY30" fmla="*/ 183196 h 319221"/>
                <a:gd name="connsiteX31" fmla="*/ 2729603 w 2729603"/>
                <a:gd name="connsiteY31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337201 w 2729603"/>
                <a:gd name="connsiteY18" fmla="*/ 247489 h 319221"/>
                <a:gd name="connsiteX19" fmla="*/ 1365776 w 2729603"/>
                <a:gd name="connsiteY19" fmla="*/ 68895 h 319221"/>
                <a:gd name="connsiteX20" fmla="*/ 1396732 w 2729603"/>
                <a:gd name="connsiteY20" fmla="*/ 266539 h 319221"/>
                <a:gd name="connsiteX21" fmla="*/ 1401494 w 2729603"/>
                <a:gd name="connsiteY21" fmla="*/ 116520 h 319221"/>
                <a:gd name="connsiteX22" fmla="*/ 1425307 w 2729603"/>
                <a:gd name="connsiteY22" fmla="*/ 197483 h 319221"/>
                <a:gd name="connsiteX23" fmla="*/ 1446739 w 2729603"/>
                <a:gd name="connsiteY23" fmla="*/ 192720 h 319221"/>
                <a:gd name="connsiteX24" fmla="*/ 1587232 w 2729603"/>
                <a:gd name="connsiteY24" fmla="*/ 195102 h 319221"/>
                <a:gd name="connsiteX25" fmla="*/ 1613426 w 2729603"/>
                <a:gd name="connsiteY25" fmla="*/ 159383 h 319221"/>
                <a:gd name="connsiteX26" fmla="*/ 1627713 w 2729603"/>
                <a:gd name="connsiteY26" fmla="*/ 223677 h 319221"/>
                <a:gd name="connsiteX27" fmla="*/ 1653907 w 2729603"/>
                <a:gd name="connsiteY27" fmla="*/ 173670 h 319221"/>
                <a:gd name="connsiteX28" fmla="*/ 1668194 w 2729603"/>
                <a:gd name="connsiteY28" fmla="*/ 221295 h 319221"/>
                <a:gd name="connsiteX29" fmla="*/ 1687244 w 2729603"/>
                <a:gd name="connsiteY29" fmla="*/ 176052 h 319221"/>
                <a:gd name="connsiteX30" fmla="*/ 1746775 w 2729603"/>
                <a:gd name="connsiteY30" fmla="*/ 187958 h 319221"/>
                <a:gd name="connsiteX31" fmla="*/ 1780114 w 2729603"/>
                <a:gd name="connsiteY31" fmla="*/ 183196 h 319221"/>
                <a:gd name="connsiteX32" fmla="*/ 2729603 w 2729603"/>
                <a:gd name="connsiteY32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337201 w 2729603"/>
                <a:gd name="connsiteY18" fmla="*/ 247489 h 319221"/>
                <a:gd name="connsiteX19" fmla="*/ 1365776 w 2729603"/>
                <a:gd name="connsiteY19" fmla="*/ 68895 h 319221"/>
                <a:gd name="connsiteX20" fmla="*/ 1396732 w 2729603"/>
                <a:gd name="connsiteY20" fmla="*/ 266539 h 319221"/>
                <a:gd name="connsiteX21" fmla="*/ 1401494 w 2729603"/>
                <a:gd name="connsiteY21" fmla="*/ 116520 h 319221"/>
                <a:gd name="connsiteX22" fmla="*/ 1425307 w 2729603"/>
                <a:gd name="connsiteY22" fmla="*/ 197483 h 319221"/>
                <a:gd name="connsiteX23" fmla="*/ 1446739 w 2729603"/>
                <a:gd name="connsiteY23" fmla="*/ 192720 h 319221"/>
                <a:gd name="connsiteX24" fmla="*/ 1587232 w 2729603"/>
                <a:gd name="connsiteY24" fmla="*/ 195102 h 319221"/>
                <a:gd name="connsiteX25" fmla="*/ 1613426 w 2729603"/>
                <a:gd name="connsiteY25" fmla="*/ 159383 h 319221"/>
                <a:gd name="connsiteX26" fmla="*/ 1627713 w 2729603"/>
                <a:gd name="connsiteY26" fmla="*/ 223677 h 319221"/>
                <a:gd name="connsiteX27" fmla="*/ 1653907 w 2729603"/>
                <a:gd name="connsiteY27" fmla="*/ 173670 h 319221"/>
                <a:gd name="connsiteX28" fmla="*/ 1668194 w 2729603"/>
                <a:gd name="connsiteY28" fmla="*/ 221295 h 319221"/>
                <a:gd name="connsiteX29" fmla="*/ 1687244 w 2729603"/>
                <a:gd name="connsiteY29" fmla="*/ 176052 h 319221"/>
                <a:gd name="connsiteX30" fmla="*/ 1701532 w 2729603"/>
                <a:gd name="connsiteY30" fmla="*/ 199864 h 319221"/>
                <a:gd name="connsiteX31" fmla="*/ 1746775 w 2729603"/>
                <a:gd name="connsiteY31" fmla="*/ 187958 h 319221"/>
                <a:gd name="connsiteX32" fmla="*/ 1780114 w 2729603"/>
                <a:gd name="connsiteY32" fmla="*/ 183196 h 319221"/>
                <a:gd name="connsiteX33" fmla="*/ 2729603 w 2729603"/>
                <a:gd name="connsiteY33" fmla="*/ 188320 h 319221"/>
                <a:gd name="connsiteX0" fmla="*/ 0 w 2884771"/>
                <a:gd name="connsiteY0" fmla="*/ 198517 h 319221"/>
                <a:gd name="connsiteX1" fmla="*/ 270787 w 2884771"/>
                <a:gd name="connsiteY1" fmla="*/ 195101 h 319221"/>
                <a:gd name="connsiteX2" fmla="*/ 285075 w 2884771"/>
                <a:gd name="connsiteY2" fmla="*/ 168908 h 319221"/>
                <a:gd name="connsiteX3" fmla="*/ 296981 w 2884771"/>
                <a:gd name="connsiteY3" fmla="*/ 214152 h 319221"/>
                <a:gd name="connsiteX4" fmla="*/ 304125 w 2884771"/>
                <a:gd name="connsiteY4" fmla="*/ 164145 h 319221"/>
                <a:gd name="connsiteX5" fmla="*/ 318412 w 2884771"/>
                <a:gd name="connsiteY5" fmla="*/ 221295 h 319221"/>
                <a:gd name="connsiteX6" fmla="*/ 330319 w 2884771"/>
                <a:gd name="connsiteY6" fmla="*/ 183195 h 319221"/>
                <a:gd name="connsiteX7" fmla="*/ 525581 w 2884771"/>
                <a:gd name="connsiteY7" fmla="*/ 187958 h 319221"/>
                <a:gd name="connsiteX8" fmla="*/ 549394 w 2884771"/>
                <a:gd name="connsiteY8" fmla="*/ 318927 h 319221"/>
                <a:gd name="connsiteX9" fmla="*/ 587494 w 2884771"/>
                <a:gd name="connsiteY9" fmla="*/ 2220 h 319221"/>
                <a:gd name="connsiteX10" fmla="*/ 606544 w 2884771"/>
                <a:gd name="connsiteY10" fmla="*/ 268920 h 319221"/>
                <a:gd name="connsiteX11" fmla="*/ 632737 w 2884771"/>
                <a:gd name="connsiteY11" fmla="*/ 35558 h 319221"/>
                <a:gd name="connsiteX12" fmla="*/ 658931 w 2884771"/>
                <a:gd name="connsiteY12" fmla="*/ 273683 h 319221"/>
                <a:gd name="connsiteX13" fmla="*/ 680362 w 2884771"/>
                <a:gd name="connsiteY13" fmla="*/ 118902 h 319221"/>
                <a:gd name="connsiteX14" fmla="*/ 716081 w 2884771"/>
                <a:gd name="connsiteY14" fmla="*/ 195102 h 319221"/>
                <a:gd name="connsiteX15" fmla="*/ 754181 w 2884771"/>
                <a:gd name="connsiteY15" fmla="*/ 195102 h 319221"/>
                <a:gd name="connsiteX16" fmla="*/ 1461412 w 2884771"/>
                <a:gd name="connsiteY16" fmla="*/ 195101 h 319221"/>
                <a:gd name="connsiteX17" fmla="*/ 1489987 w 2884771"/>
                <a:gd name="connsiteY17" fmla="*/ 102233 h 319221"/>
                <a:gd name="connsiteX18" fmla="*/ 1492369 w 2884771"/>
                <a:gd name="connsiteY18" fmla="*/ 247489 h 319221"/>
                <a:gd name="connsiteX19" fmla="*/ 1520944 w 2884771"/>
                <a:gd name="connsiteY19" fmla="*/ 68895 h 319221"/>
                <a:gd name="connsiteX20" fmla="*/ 1551900 w 2884771"/>
                <a:gd name="connsiteY20" fmla="*/ 266539 h 319221"/>
                <a:gd name="connsiteX21" fmla="*/ 1556662 w 2884771"/>
                <a:gd name="connsiteY21" fmla="*/ 116520 h 319221"/>
                <a:gd name="connsiteX22" fmla="*/ 1580475 w 2884771"/>
                <a:gd name="connsiteY22" fmla="*/ 197483 h 319221"/>
                <a:gd name="connsiteX23" fmla="*/ 1601907 w 2884771"/>
                <a:gd name="connsiteY23" fmla="*/ 192720 h 319221"/>
                <a:gd name="connsiteX24" fmla="*/ 1742400 w 2884771"/>
                <a:gd name="connsiteY24" fmla="*/ 195102 h 319221"/>
                <a:gd name="connsiteX25" fmla="*/ 1768594 w 2884771"/>
                <a:gd name="connsiteY25" fmla="*/ 159383 h 319221"/>
                <a:gd name="connsiteX26" fmla="*/ 1782881 w 2884771"/>
                <a:gd name="connsiteY26" fmla="*/ 223677 h 319221"/>
                <a:gd name="connsiteX27" fmla="*/ 1809075 w 2884771"/>
                <a:gd name="connsiteY27" fmla="*/ 173670 h 319221"/>
                <a:gd name="connsiteX28" fmla="*/ 1823362 w 2884771"/>
                <a:gd name="connsiteY28" fmla="*/ 221295 h 319221"/>
                <a:gd name="connsiteX29" fmla="*/ 1842412 w 2884771"/>
                <a:gd name="connsiteY29" fmla="*/ 176052 h 319221"/>
                <a:gd name="connsiteX30" fmla="*/ 1856700 w 2884771"/>
                <a:gd name="connsiteY30" fmla="*/ 199864 h 319221"/>
                <a:gd name="connsiteX31" fmla="*/ 1901943 w 2884771"/>
                <a:gd name="connsiteY31" fmla="*/ 187958 h 319221"/>
                <a:gd name="connsiteX32" fmla="*/ 1935282 w 2884771"/>
                <a:gd name="connsiteY32" fmla="*/ 183196 h 319221"/>
                <a:gd name="connsiteX33" fmla="*/ 2884771 w 2884771"/>
                <a:gd name="connsiteY33" fmla="*/ 188320 h 319221"/>
                <a:gd name="connsiteX0" fmla="*/ 0 w 2916891"/>
                <a:gd name="connsiteY0" fmla="*/ 198517 h 319221"/>
                <a:gd name="connsiteX1" fmla="*/ 270787 w 2916891"/>
                <a:gd name="connsiteY1" fmla="*/ 195101 h 319221"/>
                <a:gd name="connsiteX2" fmla="*/ 285075 w 2916891"/>
                <a:gd name="connsiteY2" fmla="*/ 168908 h 319221"/>
                <a:gd name="connsiteX3" fmla="*/ 296981 w 2916891"/>
                <a:gd name="connsiteY3" fmla="*/ 214152 h 319221"/>
                <a:gd name="connsiteX4" fmla="*/ 304125 w 2916891"/>
                <a:gd name="connsiteY4" fmla="*/ 164145 h 319221"/>
                <a:gd name="connsiteX5" fmla="*/ 318412 w 2916891"/>
                <a:gd name="connsiteY5" fmla="*/ 221295 h 319221"/>
                <a:gd name="connsiteX6" fmla="*/ 330319 w 2916891"/>
                <a:gd name="connsiteY6" fmla="*/ 183195 h 319221"/>
                <a:gd name="connsiteX7" fmla="*/ 525581 w 2916891"/>
                <a:gd name="connsiteY7" fmla="*/ 187958 h 319221"/>
                <a:gd name="connsiteX8" fmla="*/ 549394 w 2916891"/>
                <a:gd name="connsiteY8" fmla="*/ 318927 h 319221"/>
                <a:gd name="connsiteX9" fmla="*/ 587494 w 2916891"/>
                <a:gd name="connsiteY9" fmla="*/ 2220 h 319221"/>
                <a:gd name="connsiteX10" fmla="*/ 606544 w 2916891"/>
                <a:gd name="connsiteY10" fmla="*/ 268920 h 319221"/>
                <a:gd name="connsiteX11" fmla="*/ 632737 w 2916891"/>
                <a:gd name="connsiteY11" fmla="*/ 35558 h 319221"/>
                <a:gd name="connsiteX12" fmla="*/ 658931 w 2916891"/>
                <a:gd name="connsiteY12" fmla="*/ 273683 h 319221"/>
                <a:gd name="connsiteX13" fmla="*/ 680362 w 2916891"/>
                <a:gd name="connsiteY13" fmla="*/ 118902 h 319221"/>
                <a:gd name="connsiteX14" fmla="*/ 716081 w 2916891"/>
                <a:gd name="connsiteY14" fmla="*/ 195102 h 319221"/>
                <a:gd name="connsiteX15" fmla="*/ 754181 w 2916891"/>
                <a:gd name="connsiteY15" fmla="*/ 195102 h 319221"/>
                <a:gd name="connsiteX16" fmla="*/ 1461412 w 2916891"/>
                <a:gd name="connsiteY16" fmla="*/ 195101 h 319221"/>
                <a:gd name="connsiteX17" fmla="*/ 1489987 w 2916891"/>
                <a:gd name="connsiteY17" fmla="*/ 102233 h 319221"/>
                <a:gd name="connsiteX18" fmla="*/ 1492369 w 2916891"/>
                <a:gd name="connsiteY18" fmla="*/ 247489 h 319221"/>
                <a:gd name="connsiteX19" fmla="*/ 1520944 w 2916891"/>
                <a:gd name="connsiteY19" fmla="*/ 68895 h 319221"/>
                <a:gd name="connsiteX20" fmla="*/ 1551900 w 2916891"/>
                <a:gd name="connsiteY20" fmla="*/ 266539 h 319221"/>
                <a:gd name="connsiteX21" fmla="*/ 1556662 w 2916891"/>
                <a:gd name="connsiteY21" fmla="*/ 116520 h 319221"/>
                <a:gd name="connsiteX22" fmla="*/ 1580475 w 2916891"/>
                <a:gd name="connsiteY22" fmla="*/ 197483 h 319221"/>
                <a:gd name="connsiteX23" fmla="*/ 1601907 w 2916891"/>
                <a:gd name="connsiteY23" fmla="*/ 192720 h 319221"/>
                <a:gd name="connsiteX24" fmla="*/ 1742400 w 2916891"/>
                <a:gd name="connsiteY24" fmla="*/ 195102 h 319221"/>
                <a:gd name="connsiteX25" fmla="*/ 1768594 w 2916891"/>
                <a:gd name="connsiteY25" fmla="*/ 159383 h 319221"/>
                <a:gd name="connsiteX26" fmla="*/ 1782881 w 2916891"/>
                <a:gd name="connsiteY26" fmla="*/ 223677 h 319221"/>
                <a:gd name="connsiteX27" fmla="*/ 1809075 w 2916891"/>
                <a:gd name="connsiteY27" fmla="*/ 173670 h 319221"/>
                <a:gd name="connsiteX28" fmla="*/ 1823362 w 2916891"/>
                <a:gd name="connsiteY28" fmla="*/ 221295 h 319221"/>
                <a:gd name="connsiteX29" fmla="*/ 1842412 w 2916891"/>
                <a:gd name="connsiteY29" fmla="*/ 176052 h 319221"/>
                <a:gd name="connsiteX30" fmla="*/ 1856700 w 2916891"/>
                <a:gd name="connsiteY30" fmla="*/ 199864 h 319221"/>
                <a:gd name="connsiteX31" fmla="*/ 1901943 w 2916891"/>
                <a:gd name="connsiteY31" fmla="*/ 187958 h 319221"/>
                <a:gd name="connsiteX32" fmla="*/ 1935282 w 2916891"/>
                <a:gd name="connsiteY32" fmla="*/ 183196 h 319221"/>
                <a:gd name="connsiteX33" fmla="*/ 2916891 w 2916891"/>
                <a:gd name="connsiteY33" fmla="*/ 188320 h 319221"/>
                <a:gd name="connsiteX0" fmla="*/ 0 w 2916891"/>
                <a:gd name="connsiteY0" fmla="*/ 198517 h 319221"/>
                <a:gd name="connsiteX1" fmla="*/ 270787 w 2916891"/>
                <a:gd name="connsiteY1" fmla="*/ 195101 h 319221"/>
                <a:gd name="connsiteX2" fmla="*/ 285075 w 2916891"/>
                <a:gd name="connsiteY2" fmla="*/ 168908 h 319221"/>
                <a:gd name="connsiteX3" fmla="*/ 296981 w 2916891"/>
                <a:gd name="connsiteY3" fmla="*/ 214152 h 319221"/>
                <a:gd name="connsiteX4" fmla="*/ 304125 w 2916891"/>
                <a:gd name="connsiteY4" fmla="*/ 164145 h 319221"/>
                <a:gd name="connsiteX5" fmla="*/ 318412 w 2916891"/>
                <a:gd name="connsiteY5" fmla="*/ 221295 h 319221"/>
                <a:gd name="connsiteX6" fmla="*/ 330319 w 2916891"/>
                <a:gd name="connsiteY6" fmla="*/ 183195 h 319221"/>
                <a:gd name="connsiteX7" fmla="*/ 525581 w 2916891"/>
                <a:gd name="connsiteY7" fmla="*/ 187958 h 319221"/>
                <a:gd name="connsiteX8" fmla="*/ 549394 w 2916891"/>
                <a:gd name="connsiteY8" fmla="*/ 318927 h 319221"/>
                <a:gd name="connsiteX9" fmla="*/ 587494 w 2916891"/>
                <a:gd name="connsiteY9" fmla="*/ 2220 h 319221"/>
                <a:gd name="connsiteX10" fmla="*/ 606544 w 2916891"/>
                <a:gd name="connsiteY10" fmla="*/ 268920 h 319221"/>
                <a:gd name="connsiteX11" fmla="*/ 632737 w 2916891"/>
                <a:gd name="connsiteY11" fmla="*/ 35558 h 319221"/>
                <a:gd name="connsiteX12" fmla="*/ 658931 w 2916891"/>
                <a:gd name="connsiteY12" fmla="*/ 273683 h 319221"/>
                <a:gd name="connsiteX13" fmla="*/ 680362 w 2916891"/>
                <a:gd name="connsiteY13" fmla="*/ 118902 h 319221"/>
                <a:gd name="connsiteX14" fmla="*/ 716081 w 2916891"/>
                <a:gd name="connsiteY14" fmla="*/ 195102 h 319221"/>
                <a:gd name="connsiteX15" fmla="*/ 754181 w 2916891"/>
                <a:gd name="connsiteY15" fmla="*/ 195102 h 319221"/>
                <a:gd name="connsiteX16" fmla="*/ 1461412 w 2916891"/>
                <a:gd name="connsiteY16" fmla="*/ 195101 h 319221"/>
                <a:gd name="connsiteX17" fmla="*/ 1489987 w 2916891"/>
                <a:gd name="connsiteY17" fmla="*/ 102233 h 319221"/>
                <a:gd name="connsiteX18" fmla="*/ 1518188 w 2916891"/>
                <a:gd name="connsiteY18" fmla="*/ 247489 h 319221"/>
                <a:gd name="connsiteX19" fmla="*/ 1520944 w 2916891"/>
                <a:gd name="connsiteY19" fmla="*/ 68895 h 319221"/>
                <a:gd name="connsiteX20" fmla="*/ 1551900 w 2916891"/>
                <a:gd name="connsiteY20" fmla="*/ 266539 h 319221"/>
                <a:gd name="connsiteX21" fmla="*/ 1556662 w 2916891"/>
                <a:gd name="connsiteY21" fmla="*/ 116520 h 319221"/>
                <a:gd name="connsiteX22" fmla="*/ 1580475 w 2916891"/>
                <a:gd name="connsiteY22" fmla="*/ 197483 h 319221"/>
                <a:gd name="connsiteX23" fmla="*/ 1601907 w 2916891"/>
                <a:gd name="connsiteY23" fmla="*/ 192720 h 319221"/>
                <a:gd name="connsiteX24" fmla="*/ 1742400 w 2916891"/>
                <a:gd name="connsiteY24" fmla="*/ 195102 h 319221"/>
                <a:gd name="connsiteX25" fmla="*/ 1768594 w 2916891"/>
                <a:gd name="connsiteY25" fmla="*/ 159383 h 319221"/>
                <a:gd name="connsiteX26" fmla="*/ 1782881 w 2916891"/>
                <a:gd name="connsiteY26" fmla="*/ 223677 h 319221"/>
                <a:gd name="connsiteX27" fmla="*/ 1809075 w 2916891"/>
                <a:gd name="connsiteY27" fmla="*/ 173670 h 319221"/>
                <a:gd name="connsiteX28" fmla="*/ 1823362 w 2916891"/>
                <a:gd name="connsiteY28" fmla="*/ 221295 h 319221"/>
                <a:gd name="connsiteX29" fmla="*/ 1842412 w 2916891"/>
                <a:gd name="connsiteY29" fmla="*/ 176052 h 319221"/>
                <a:gd name="connsiteX30" fmla="*/ 1856700 w 2916891"/>
                <a:gd name="connsiteY30" fmla="*/ 199864 h 319221"/>
                <a:gd name="connsiteX31" fmla="*/ 1901943 w 2916891"/>
                <a:gd name="connsiteY31" fmla="*/ 187958 h 319221"/>
                <a:gd name="connsiteX32" fmla="*/ 1935282 w 2916891"/>
                <a:gd name="connsiteY32" fmla="*/ 183196 h 319221"/>
                <a:gd name="connsiteX33" fmla="*/ 2916891 w 2916891"/>
                <a:gd name="connsiteY33" fmla="*/ 188320 h 319221"/>
                <a:gd name="connsiteX0" fmla="*/ 0 w 2916891"/>
                <a:gd name="connsiteY0" fmla="*/ 198517 h 319221"/>
                <a:gd name="connsiteX1" fmla="*/ 270787 w 2916891"/>
                <a:gd name="connsiteY1" fmla="*/ 195101 h 319221"/>
                <a:gd name="connsiteX2" fmla="*/ 285075 w 2916891"/>
                <a:gd name="connsiteY2" fmla="*/ 168908 h 319221"/>
                <a:gd name="connsiteX3" fmla="*/ 296981 w 2916891"/>
                <a:gd name="connsiteY3" fmla="*/ 214152 h 319221"/>
                <a:gd name="connsiteX4" fmla="*/ 304125 w 2916891"/>
                <a:gd name="connsiteY4" fmla="*/ 164145 h 319221"/>
                <a:gd name="connsiteX5" fmla="*/ 318412 w 2916891"/>
                <a:gd name="connsiteY5" fmla="*/ 221295 h 319221"/>
                <a:gd name="connsiteX6" fmla="*/ 330319 w 2916891"/>
                <a:gd name="connsiteY6" fmla="*/ 183195 h 319221"/>
                <a:gd name="connsiteX7" fmla="*/ 525581 w 2916891"/>
                <a:gd name="connsiteY7" fmla="*/ 187958 h 319221"/>
                <a:gd name="connsiteX8" fmla="*/ 549394 w 2916891"/>
                <a:gd name="connsiteY8" fmla="*/ 318927 h 319221"/>
                <a:gd name="connsiteX9" fmla="*/ 587494 w 2916891"/>
                <a:gd name="connsiteY9" fmla="*/ 2220 h 319221"/>
                <a:gd name="connsiteX10" fmla="*/ 606544 w 2916891"/>
                <a:gd name="connsiteY10" fmla="*/ 268920 h 319221"/>
                <a:gd name="connsiteX11" fmla="*/ 632737 w 2916891"/>
                <a:gd name="connsiteY11" fmla="*/ 35558 h 319221"/>
                <a:gd name="connsiteX12" fmla="*/ 658931 w 2916891"/>
                <a:gd name="connsiteY12" fmla="*/ 273683 h 319221"/>
                <a:gd name="connsiteX13" fmla="*/ 680362 w 2916891"/>
                <a:gd name="connsiteY13" fmla="*/ 118902 h 319221"/>
                <a:gd name="connsiteX14" fmla="*/ 716081 w 2916891"/>
                <a:gd name="connsiteY14" fmla="*/ 195102 h 319221"/>
                <a:gd name="connsiteX15" fmla="*/ 754181 w 2916891"/>
                <a:gd name="connsiteY15" fmla="*/ 195102 h 319221"/>
                <a:gd name="connsiteX16" fmla="*/ 1461412 w 2916891"/>
                <a:gd name="connsiteY16" fmla="*/ 195101 h 319221"/>
                <a:gd name="connsiteX17" fmla="*/ 1489987 w 2916891"/>
                <a:gd name="connsiteY17" fmla="*/ 102233 h 319221"/>
                <a:gd name="connsiteX18" fmla="*/ 1518188 w 2916891"/>
                <a:gd name="connsiteY18" fmla="*/ 247489 h 319221"/>
                <a:gd name="connsiteX19" fmla="*/ 1541025 w 2916891"/>
                <a:gd name="connsiteY19" fmla="*/ 62222 h 319221"/>
                <a:gd name="connsiteX20" fmla="*/ 1551900 w 2916891"/>
                <a:gd name="connsiteY20" fmla="*/ 266539 h 319221"/>
                <a:gd name="connsiteX21" fmla="*/ 1556662 w 2916891"/>
                <a:gd name="connsiteY21" fmla="*/ 116520 h 319221"/>
                <a:gd name="connsiteX22" fmla="*/ 1580475 w 2916891"/>
                <a:gd name="connsiteY22" fmla="*/ 197483 h 319221"/>
                <a:gd name="connsiteX23" fmla="*/ 1601907 w 2916891"/>
                <a:gd name="connsiteY23" fmla="*/ 192720 h 319221"/>
                <a:gd name="connsiteX24" fmla="*/ 1742400 w 2916891"/>
                <a:gd name="connsiteY24" fmla="*/ 195102 h 319221"/>
                <a:gd name="connsiteX25" fmla="*/ 1768594 w 2916891"/>
                <a:gd name="connsiteY25" fmla="*/ 159383 h 319221"/>
                <a:gd name="connsiteX26" fmla="*/ 1782881 w 2916891"/>
                <a:gd name="connsiteY26" fmla="*/ 223677 h 319221"/>
                <a:gd name="connsiteX27" fmla="*/ 1809075 w 2916891"/>
                <a:gd name="connsiteY27" fmla="*/ 173670 h 319221"/>
                <a:gd name="connsiteX28" fmla="*/ 1823362 w 2916891"/>
                <a:gd name="connsiteY28" fmla="*/ 221295 h 319221"/>
                <a:gd name="connsiteX29" fmla="*/ 1842412 w 2916891"/>
                <a:gd name="connsiteY29" fmla="*/ 176052 h 319221"/>
                <a:gd name="connsiteX30" fmla="*/ 1856700 w 2916891"/>
                <a:gd name="connsiteY30" fmla="*/ 199864 h 319221"/>
                <a:gd name="connsiteX31" fmla="*/ 1901943 w 2916891"/>
                <a:gd name="connsiteY31" fmla="*/ 187958 h 319221"/>
                <a:gd name="connsiteX32" fmla="*/ 1935282 w 2916891"/>
                <a:gd name="connsiteY32" fmla="*/ 183196 h 319221"/>
                <a:gd name="connsiteX33" fmla="*/ 2916891 w 2916891"/>
                <a:gd name="connsiteY33" fmla="*/ 188320 h 319221"/>
                <a:gd name="connsiteX0" fmla="*/ 0 w 2916891"/>
                <a:gd name="connsiteY0" fmla="*/ 198517 h 319221"/>
                <a:gd name="connsiteX1" fmla="*/ 270787 w 2916891"/>
                <a:gd name="connsiteY1" fmla="*/ 195101 h 319221"/>
                <a:gd name="connsiteX2" fmla="*/ 285075 w 2916891"/>
                <a:gd name="connsiteY2" fmla="*/ 168908 h 319221"/>
                <a:gd name="connsiteX3" fmla="*/ 296981 w 2916891"/>
                <a:gd name="connsiteY3" fmla="*/ 214152 h 319221"/>
                <a:gd name="connsiteX4" fmla="*/ 304125 w 2916891"/>
                <a:gd name="connsiteY4" fmla="*/ 164145 h 319221"/>
                <a:gd name="connsiteX5" fmla="*/ 318412 w 2916891"/>
                <a:gd name="connsiteY5" fmla="*/ 221295 h 319221"/>
                <a:gd name="connsiteX6" fmla="*/ 330319 w 2916891"/>
                <a:gd name="connsiteY6" fmla="*/ 183195 h 319221"/>
                <a:gd name="connsiteX7" fmla="*/ 525581 w 2916891"/>
                <a:gd name="connsiteY7" fmla="*/ 187958 h 319221"/>
                <a:gd name="connsiteX8" fmla="*/ 549394 w 2916891"/>
                <a:gd name="connsiteY8" fmla="*/ 318927 h 319221"/>
                <a:gd name="connsiteX9" fmla="*/ 587494 w 2916891"/>
                <a:gd name="connsiteY9" fmla="*/ 2220 h 319221"/>
                <a:gd name="connsiteX10" fmla="*/ 606544 w 2916891"/>
                <a:gd name="connsiteY10" fmla="*/ 268920 h 319221"/>
                <a:gd name="connsiteX11" fmla="*/ 632737 w 2916891"/>
                <a:gd name="connsiteY11" fmla="*/ 35558 h 319221"/>
                <a:gd name="connsiteX12" fmla="*/ 658931 w 2916891"/>
                <a:gd name="connsiteY12" fmla="*/ 273683 h 319221"/>
                <a:gd name="connsiteX13" fmla="*/ 680362 w 2916891"/>
                <a:gd name="connsiteY13" fmla="*/ 118902 h 319221"/>
                <a:gd name="connsiteX14" fmla="*/ 716081 w 2916891"/>
                <a:gd name="connsiteY14" fmla="*/ 195102 h 319221"/>
                <a:gd name="connsiteX15" fmla="*/ 754181 w 2916891"/>
                <a:gd name="connsiteY15" fmla="*/ 195102 h 319221"/>
                <a:gd name="connsiteX16" fmla="*/ 1461412 w 2916891"/>
                <a:gd name="connsiteY16" fmla="*/ 195101 h 319221"/>
                <a:gd name="connsiteX17" fmla="*/ 1500908 w 2916891"/>
                <a:gd name="connsiteY17" fmla="*/ 131028 h 319221"/>
                <a:gd name="connsiteX18" fmla="*/ 1489987 w 2916891"/>
                <a:gd name="connsiteY18" fmla="*/ 102233 h 319221"/>
                <a:gd name="connsiteX19" fmla="*/ 1518188 w 2916891"/>
                <a:gd name="connsiteY19" fmla="*/ 247489 h 319221"/>
                <a:gd name="connsiteX20" fmla="*/ 1541025 w 2916891"/>
                <a:gd name="connsiteY20" fmla="*/ 62222 h 319221"/>
                <a:gd name="connsiteX21" fmla="*/ 1551900 w 2916891"/>
                <a:gd name="connsiteY21" fmla="*/ 266539 h 319221"/>
                <a:gd name="connsiteX22" fmla="*/ 1556662 w 2916891"/>
                <a:gd name="connsiteY22" fmla="*/ 116520 h 319221"/>
                <a:gd name="connsiteX23" fmla="*/ 1580475 w 2916891"/>
                <a:gd name="connsiteY23" fmla="*/ 197483 h 319221"/>
                <a:gd name="connsiteX24" fmla="*/ 1601907 w 2916891"/>
                <a:gd name="connsiteY24" fmla="*/ 192720 h 319221"/>
                <a:gd name="connsiteX25" fmla="*/ 1742400 w 2916891"/>
                <a:gd name="connsiteY25" fmla="*/ 195102 h 319221"/>
                <a:gd name="connsiteX26" fmla="*/ 1768594 w 2916891"/>
                <a:gd name="connsiteY26" fmla="*/ 159383 h 319221"/>
                <a:gd name="connsiteX27" fmla="*/ 1782881 w 2916891"/>
                <a:gd name="connsiteY27" fmla="*/ 223677 h 319221"/>
                <a:gd name="connsiteX28" fmla="*/ 1809075 w 2916891"/>
                <a:gd name="connsiteY28" fmla="*/ 173670 h 319221"/>
                <a:gd name="connsiteX29" fmla="*/ 1823362 w 2916891"/>
                <a:gd name="connsiteY29" fmla="*/ 221295 h 319221"/>
                <a:gd name="connsiteX30" fmla="*/ 1842412 w 2916891"/>
                <a:gd name="connsiteY30" fmla="*/ 176052 h 319221"/>
                <a:gd name="connsiteX31" fmla="*/ 1856700 w 2916891"/>
                <a:gd name="connsiteY31" fmla="*/ 199864 h 319221"/>
                <a:gd name="connsiteX32" fmla="*/ 1901943 w 2916891"/>
                <a:gd name="connsiteY32" fmla="*/ 187958 h 319221"/>
                <a:gd name="connsiteX33" fmla="*/ 1935282 w 2916891"/>
                <a:gd name="connsiteY33" fmla="*/ 183196 h 319221"/>
                <a:gd name="connsiteX34" fmla="*/ 2916891 w 2916891"/>
                <a:gd name="connsiteY34" fmla="*/ 188320 h 319221"/>
                <a:gd name="connsiteX0" fmla="*/ 0 w 2916891"/>
                <a:gd name="connsiteY0" fmla="*/ 198517 h 319221"/>
                <a:gd name="connsiteX1" fmla="*/ 270787 w 2916891"/>
                <a:gd name="connsiteY1" fmla="*/ 195101 h 319221"/>
                <a:gd name="connsiteX2" fmla="*/ 285075 w 2916891"/>
                <a:gd name="connsiteY2" fmla="*/ 168908 h 319221"/>
                <a:gd name="connsiteX3" fmla="*/ 296981 w 2916891"/>
                <a:gd name="connsiteY3" fmla="*/ 214152 h 319221"/>
                <a:gd name="connsiteX4" fmla="*/ 304125 w 2916891"/>
                <a:gd name="connsiteY4" fmla="*/ 164145 h 319221"/>
                <a:gd name="connsiteX5" fmla="*/ 318412 w 2916891"/>
                <a:gd name="connsiteY5" fmla="*/ 221295 h 319221"/>
                <a:gd name="connsiteX6" fmla="*/ 330319 w 2916891"/>
                <a:gd name="connsiteY6" fmla="*/ 183195 h 319221"/>
                <a:gd name="connsiteX7" fmla="*/ 525581 w 2916891"/>
                <a:gd name="connsiteY7" fmla="*/ 187958 h 319221"/>
                <a:gd name="connsiteX8" fmla="*/ 549394 w 2916891"/>
                <a:gd name="connsiteY8" fmla="*/ 318927 h 319221"/>
                <a:gd name="connsiteX9" fmla="*/ 587494 w 2916891"/>
                <a:gd name="connsiteY9" fmla="*/ 2220 h 319221"/>
                <a:gd name="connsiteX10" fmla="*/ 606544 w 2916891"/>
                <a:gd name="connsiteY10" fmla="*/ 268920 h 319221"/>
                <a:gd name="connsiteX11" fmla="*/ 632737 w 2916891"/>
                <a:gd name="connsiteY11" fmla="*/ 35558 h 319221"/>
                <a:gd name="connsiteX12" fmla="*/ 658931 w 2916891"/>
                <a:gd name="connsiteY12" fmla="*/ 273683 h 319221"/>
                <a:gd name="connsiteX13" fmla="*/ 680362 w 2916891"/>
                <a:gd name="connsiteY13" fmla="*/ 118902 h 319221"/>
                <a:gd name="connsiteX14" fmla="*/ 716081 w 2916891"/>
                <a:gd name="connsiteY14" fmla="*/ 195102 h 319221"/>
                <a:gd name="connsiteX15" fmla="*/ 754181 w 2916891"/>
                <a:gd name="connsiteY15" fmla="*/ 195102 h 319221"/>
                <a:gd name="connsiteX16" fmla="*/ 1461412 w 2916891"/>
                <a:gd name="connsiteY16" fmla="*/ 195101 h 319221"/>
                <a:gd name="connsiteX17" fmla="*/ 1500908 w 2916891"/>
                <a:gd name="connsiteY17" fmla="*/ 131028 h 319221"/>
                <a:gd name="connsiteX18" fmla="*/ 1489987 w 2916891"/>
                <a:gd name="connsiteY18" fmla="*/ 102233 h 319221"/>
                <a:gd name="connsiteX19" fmla="*/ 1518188 w 2916891"/>
                <a:gd name="connsiteY19" fmla="*/ 247489 h 319221"/>
                <a:gd name="connsiteX20" fmla="*/ 1541025 w 2916891"/>
                <a:gd name="connsiteY20" fmla="*/ 62222 h 319221"/>
                <a:gd name="connsiteX21" fmla="*/ 1551900 w 2916891"/>
                <a:gd name="connsiteY21" fmla="*/ 266539 h 319221"/>
                <a:gd name="connsiteX22" fmla="*/ 1556662 w 2916891"/>
                <a:gd name="connsiteY22" fmla="*/ 116520 h 319221"/>
                <a:gd name="connsiteX23" fmla="*/ 1580475 w 2916891"/>
                <a:gd name="connsiteY23" fmla="*/ 197483 h 319221"/>
                <a:gd name="connsiteX24" fmla="*/ 1601907 w 2916891"/>
                <a:gd name="connsiteY24" fmla="*/ 192720 h 319221"/>
                <a:gd name="connsiteX25" fmla="*/ 1742400 w 2916891"/>
                <a:gd name="connsiteY25" fmla="*/ 195102 h 319221"/>
                <a:gd name="connsiteX26" fmla="*/ 1768594 w 2916891"/>
                <a:gd name="connsiteY26" fmla="*/ 159383 h 319221"/>
                <a:gd name="connsiteX27" fmla="*/ 1782881 w 2916891"/>
                <a:gd name="connsiteY27" fmla="*/ 223677 h 319221"/>
                <a:gd name="connsiteX28" fmla="*/ 1809075 w 2916891"/>
                <a:gd name="connsiteY28" fmla="*/ 173670 h 319221"/>
                <a:gd name="connsiteX29" fmla="*/ 1823362 w 2916891"/>
                <a:gd name="connsiteY29" fmla="*/ 221295 h 319221"/>
                <a:gd name="connsiteX30" fmla="*/ 1842412 w 2916891"/>
                <a:gd name="connsiteY30" fmla="*/ 176052 h 319221"/>
                <a:gd name="connsiteX31" fmla="*/ 1856700 w 2916891"/>
                <a:gd name="connsiteY31" fmla="*/ 199864 h 319221"/>
                <a:gd name="connsiteX32" fmla="*/ 1901943 w 2916891"/>
                <a:gd name="connsiteY32" fmla="*/ 187958 h 319221"/>
                <a:gd name="connsiteX33" fmla="*/ 1935282 w 2916891"/>
                <a:gd name="connsiteY33" fmla="*/ 183196 h 319221"/>
                <a:gd name="connsiteX34" fmla="*/ 2916891 w 2916891"/>
                <a:gd name="connsiteY34" fmla="*/ 188320 h 319221"/>
                <a:gd name="connsiteX0" fmla="*/ 0 w 2916891"/>
                <a:gd name="connsiteY0" fmla="*/ 198517 h 319221"/>
                <a:gd name="connsiteX1" fmla="*/ 270787 w 2916891"/>
                <a:gd name="connsiteY1" fmla="*/ 195101 h 319221"/>
                <a:gd name="connsiteX2" fmla="*/ 285075 w 2916891"/>
                <a:gd name="connsiteY2" fmla="*/ 168908 h 319221"/>
                <a:gd name="connsiteX3" fmla="*/ 296981 w 2916891"/>
                <a:gd name="connsiteY3" fmla="*/ 214152 h 319221"/>
                <a:gd name="connsiteX4" fmla="*/ 304125 w 2916891"/>
                <a:gd name="connsiteY4" fmla="*/ 164145 h 319221"/>
                <a:gd name="connsiteX5" fmla="*/ 318412 w 2916891"/>
                <a:gd name="connsiteY5" fmla="*/ 221295 h 319221"/>
                <a:gd name="connsiteX6" fmla="*/ 330319 w 2916891"/>
                <a:gd name="connsiteY6" fmla="*/ 183195 h 319221"/>
                <a:gd name="connsiteX7" fmla="*/ 525581 w 2916891"/>
                <a:gd name="connsiteY7" fmla="*/ 187958 h 319221"/>
                <a:gd name="connsiteX8" fmla="*/ 549394 w 2916891"/>
                <a:gd name="connsiteY8" fmla="*/ 318927 h 319221"/>
                <a:gd name="connsiteX9" fmla="*/ 587494 w 2916891"/>
                <a:gd name="connsiteY9" fmla="*/ 2220 h 319221"/>
                <a:gd name="connsiteX10" fmla="*/ 606544 w 2916891"/>
                <a:gd name="connsiteY10" fmla="*/ 268920 h 319221"/>
                <a:gd name="connsiteX11" fmla="*/ 632737 w 2916891"/>
                <a:gd name="connsiteY11" fmla="*/ 35558 h 319221"/>
                <a:gd name="connsiteX12" fmla="*/ 658931 w 2916891"/>
                <a:gd name="connsiteY12" fmla="*/ 273683 h 319221"/>
                <a:gd name="connsiteX13" fmla="*/ 680362 w 2916891"/>
                <a:gd name="connsiteY13" fmla="*/ 118902 h 319221"/>
                <a:gd name="connsiteX14" fmla="*/ 716081 w 2916891"/>
                <a:gd name="connsiteY14" fmla="*/ 195102 h 319221"/>
                <a:gd name="connsiteX15" fmla="*/ 754181 w 2916891"/>
                <a:gd name="connsiteY15" fmla="*/ 195102 h 319221"/>
                <a:gd name="connsiteX16" fmla="*/ 1461412 w 2916891"/>
                <a:gd name="connsiteY16" fmla="*/ 195101 h 319221"/>
                <a:gd name="connsiteX17" fmla="*/ 1500908 w 2916891"/>
                <a:gd name="connsiteY17" fmla="*/ 131028 h 319221"/>
                <a:gd name="connsiteX18" fmla="*/ 1510068 w 2916891"/>
                <a:gd name="connsiteY18" fmla="*/ 115580 h 319221"/>
                <a:gd name="connsiteX19" fmla="*/ 1518188 w 2916891"/>
                <a:gd name="connsiteY19" fmla="*/ 247489 h 319221"/>
                <a:gd name="connsiteX20" fmla="*/ 1541025 w 2916891"/>
                <a:gd name="connsiteY20" fmla="*/ 62222 h 319221"/>
                <a:gd name="connsiteX21" fmla="*/ 1551900 w 2916891"/>
                <a:gd name="connsiteY21" fmla="*/ 266539 h 319221"/>
                <a:gd name="connsiteX22" fmla="*/ 1556662 w 2916891"/>
                <a:gd name="connsiteY22" fmla="*/ 116520 h 319221"/>
                <a:gd name="connsiteX23" fmla="*/ 1580475 w 2916891"/>
                <a:gd name="connsiteY23" fmla="*/ 197483 h 319221"/>
                <a:gd name="connsiteX24" fmla="*/ 1601907 w 2916891"/>
                <a:gd name="connsiteY24" fmla="*/ 192720 h 319221"/>
                <a:gd name="connsiteX25" fmla="*/ 1742400 w 2916891"/>
                <a:gd name="connsiteY25" fmla="*/ 195102 h 319221"/>
                <a:gd name="connsiteX26" fmla="*/ 1768594 w 2916891"/>
                <a:gd name="connsiteY26" fmla="*/ 159383 h 319221"/>
                <a:gd name="connsiteX27" fmla="*/ 1782881 w 2916891"/>
                <a:gd name="connsiteY27" fmla="*/ 223677 h 319221"/>
                <a:gd name="connsiteX28" fmla="*/ 1809075 w 2916891"/>
                <a:gd name="connsiteY28" fmla="*/ 173670 h 319221"/>
                <a:gd name="connsiteX29" fmla="*/ 1823362 w 2916891"/>
                <a:gd name="connsiteY29" fmla="*/ 221295 h 319221"/>
                <a:gd name="connsiteX30" fmla="*/ 1842412 w 2916891"/>
                <a:gd name="connsiteY30" fmla="*/ 176052 h 319221"/>
                <a:gd name="connsiteX31" fmla="*/ 1856700 w 2916891"/>
                <a:gd name="connsiteY31" fmla="*/ 199864 h 319221"/>
                <a:gd name="connsiteX32" fmla="*/ 1901943 w 2916891"/>
                <a:gd name="connsiteY32" fmla="*/ 187958 h 319221"/>
                <a:gd name="connsiteX33" fmla="*/ 1935282 w 2916891"/>
                <a:gd name="connsiteY33" fmla="*/ 183196 h 319221"/>
                <a:gd name="connsiteX34" fmla="*/ 2916891 w 2916891"/>
                <a:gd name="connsiteY34" fmla="*/ 188320 h 319221"/>
                <a:gd name="connsiteX0" fmla="*/ 0 w 2916891"/>
                <a:gd name="connsiteY0" fmla="*/ 198517 h 319221"/>
                <a:gd name="connsiteX1" fmla="*/ 270787 w 2916891"/>
                <a:gd name="connsiteY1" fmla="*/ 195101 h 319221"/>
                <a:gd name="connsiteX2" fmla="*/ 285075 w 2916891"/>
                <a:gd name="connsiteY2" fmla="*/ 168908 h 319221"/>
                <a:gd name="connsiteX3" fmla="*/ 296981 w 2916891"/>
                <a:gd name="connsiteY3" fmla="*/ 214152 h 319221"/>
                <a:gd name="connsiteX4" fmla="*/ 304125 w 2916891"/>
                <a:gd name="connsiteY4" fmla="*/ 164145 h 319221"/>
                <a:gd name="connsiteX5" fmla="*/ 318412 w 2916891"/>
                <a:gd name="connsiteY5" fmla="*/ 221295 h 319221"/>
                <a:gd name="connsiteX6" fmla="*/ 330319 w 2916891"/>
                <a:gd name="connsiteY6" fmla="*/ 183195 h 319221"/>
                <a:gd name="connsiteX7" fmla="*/ 525581 w 2916891"/>
                <a:gd name="connsiteY7" fmla="*/ 187958 h 319221"/>
                <a:gd name="connsiteX8" fmla="*/ 549394 w 2916891"/>
                <a:gd name="connsiteY8" fmla="*/ 318927 h 319221"/>
                <a:gd name="connsiteX9" fmla="*/ 587494 w 2916891"/>
                <a:gd name="connsiteY9" fmla="*/ 2220 h 319221"/>
                <a:gd name="connsiteX10" fmla="*/ 606544 w 2916891"/>
                <a:gd name="connsiteY10" fmla="*/ 268920 h 319221"/>
                <a:gd name="connsiteX11" fmla="*/ 632737 w 2916891"/>
                <a:gd name="connsiteY11" fmla="*/ 35558 h 319221"/>
                <a:gd name="connsiteX12" fmla="*/ 658931 w 2916891"/>
                <a:gd name="connsiteY12" fmla="*/ 273683 h 319221"/>
                <a:gd name="connsiteX13" fmla="*/ 680362 w 2916891"/>
                <a:gd name="connsiteY13" fmla="*/ 118902 h 319221"/>
                <a:gd name="connsiteX14" fmla="*/ 716081 w 2916891"/>
                <a:gd name="connsiteY14" fmla="*/ 195102 h 319221"/>
                <a:gd name="connsiteX15" fmla="*/ 754181 w 2916891"/>
                <a:gd name="connsiteY15" fmla="*/ 195102 h 319221"/>
                <a:gd name="connsiteX16" fmla="*/ 1461412 w 2916891"/>
                <a:gd name="connsiteY16" fmla="*/ 195101 h 319221"/>
                <a:gd name="connsiteX17" fmla="*/ 1492302 w 2916891"/>
                <a:gd name="connsiteY17" fmla="*/ 137701 h 319221"/>
                <a:gd name="connsiteX18" fmla="*/ 1510068 w 2916891"/>
                <a:gd name="connsiteY18" fmla="*/ 115580 h 319221"/>
                <a:gd name="connsiteX19" fmla="*/ 1518188 w 2916891"/>
                <a:gd name="connsiteY19" fmla="*/ 247489 h 319221"/>
                <a:gd name="connsiteX20" fmla="*/ 1541025 w 2916891"/>
                <a:gd name="connsiteY20" fmla="*/ 62222 h 319221"/>
                <a:gd name="connsiteX21" fmla="*/ 1551900 w 2916891"/>
                <a:gd name="connsiteY21" fmla="*/ 266539 h 319221"/>
                <a:gd name="connsiteX22" fmla="*/ 1556662 w 2916891"/>
                <a:gd name="connsiteY22" fmla="*/ 116520 h 319221"/>
                <a:gd name="connsiteX23" fmla="*/ 1580475 w 2916891"/>
                <a:gd name="connsiteY23" fmla="*/ 197483 h 319221"/>
                <a:gd name="connsiteX24" fmla="*/ 1601907 w 2916891"/>
                <a:gd name="connsiteY24" fmla="*/ 192720 h 319221"/>
                <a:gd name="connsiteX25" fmla="*/ 1742400 w 2916891"/>
                <a:gd name="connsiteY25" fmla="*/ 195102 h 319221"/>
                <a:gd name="connsiteX26" fmla="*/ 1768594 w 2916891"/>
                <a:gd name="connsiteY26" fmla="*/ 159383 h 319221"/>
                <a:gd name="connsiteX27" fmla="*/ 1782881 w 2916891"/>
                <a:gd name="connsiteY27" fmla="*/ 223677 h 319221"/>
                <a:gd name="connsiteX28" fmla="*/ 1809075 w 2916891"/>
                <a:gd name="connsiteY28" fmla="*/ 173670 h 319221"/>
                <a:gd name="connsiteX29" fmla="*/ 1823362 w 2916891"/>
                <a:gd name="connsiteY29" fmla="*/ 221295 h 319221"/>
                <a:gd name="connsiteX30" fmla="*/ 1842412 w 2916891"/>
                <a:gd name="connsiteY30" fmla="*/ 176052 h 319221"/>
                <a:gd name="connsiteX31" fmla="*/ 1856700 w 2916891"/>
                <a:gd name="connsiteY31" fmla="*/ 199864 h 319221"/>
                <a:gd name="connsiteX32" fmla="*/ 1901943 w 2916891"/>
                <a:gd name="connsiteY32" fmla="*/ 187958 h 319221"/>
                <a:gd name="connsiteX33" fmla="*/ 1935282 w 2916891"/>
                <a:gd name="connsiteY33" fmla="*/ 183196 h 319221"/>
                <a:gd name="connsiteX34" fmla="*/ 2916891 w 2916891"/>
                <a:gd name="connsiteY34" fmla="*/ 188320 h 319221"/>
                <a:gd name="connsiteX0" fmla="*/ 0 w 2916891"/>
                <a:gd name="connsiteY0" fmla="*/ 198517 h 319221"/>
                <a:gd name="connsiteX1" fmla="*/ 270787 w 2916891"/>
                <a:gd name="connsiteY1" fmla="*/ 195101 h 319221"/>
                <a:gd name="connsiteX2" fmla="*/ 285075 w 2916891"/>
                <a:gd name="connsiteY2" fmla="*/ 168908 h 319221"/>
                <a:gd name="connsiteX3" fmla="*/ 296981 w 2916891"/>
                <a:gd name="connsiteY3" fmla="*/ 214152 h 319221"/>
                <a:gd name="connsiteX4" fmla="*/ 304125 w 2916891"/>
                <a:gd name="connsiteY4" fmla="*/ 164145 h 319221"/>
                <a:gd name="connsiteX5" fmla="*/ 318412 w 2916891"/>
                <a:gd name="connsiteY5" fmla="*/ 221295 h 319221"/>
                <a:gd name="connsiteX6" fmla="*/ 330319 w 2916891"/>
                <a:gd name="connsiteY6" fmla="*/ 183195 h 319221"/>
                <a:gd name="connsiteX7" fmla="*/ 525581 w 2916891"/>
                <a:gd name="connsiteY7" fmla="*/ 187958 h 319221"/>
                <a:gd name="connsiteX8" fmla="*/ 549394 w 2916891"/>
                <a:gd name="connsiteY8" fmla="*/ 318927 h 319221"/>
                <a:gd name="connsiteX9" fmla="*/ 587494 w 2916891"/>
                <a:gd name="connsiteY9" fmla="*/ 2220 h 319221"/>
                <a:gd name="connsiteX10" fmla="*/ 606544 w 2916891"/>
                <a:gd name="connsiteY10" fmla="*/ 268920 h 319221"/>
                <a:gd name="connsiteX11" fmla="*/ 632737 w 2916891"/>
                <a:gd name="connsiteY11" fmla="*/ 35558 h 319221"/>
                <a:gd name="connsiteX12" fmla="*/ 658931 w 2916891"/>
                <a:gd name="connsiteY12" fmla="*/ 273683 h 319221"/>
                <a:gd name="connsiteX13" fmla="*/ 680362 w 2916891"/>
                <a:gd name="connsiteY13" fmla="*/ 118902 h 319221"/>
                <a:gd name="connsiteX14" fmla="*/ 716081 w 2916891"/>
                <a:gd name="connsiteY14" fmla="*/ 195102 h 319221"/>
                <a:gd name="connsiteX15" fmla="*/ 754181 w 2916891"/>
                <a:gd name="connsiteY15" fmla="*/ 195102 h 319221"/>
                <a:gd name="connsiteX16" fmla="*/ 1470018 w 2916891"/>
                <a:gd name="connsiteY16" fmla="*/ 188428 h 319221"/>
                <a:gd name="connsiteX17" fmla="*/ 1492302 w 2916891"/>
                <a:gd name="connsiteY17" fmla="*/ 137701 h 319221"/>
                <a:gd name="connsiteX18" fmla="*/ 1510068 w 2916891"/>
                <a:gd name="connsiteY18" fmla="*/ 115580 h 319221"/>
                <a:gd name="connsiteX19" fmla="*/ 1518188 w 2916891"/>
                <a:gd name="connsiteY19" fmla="*/ 247489 h 319221"/>
                <a:gd name="connsiteX20" fmla="*/ 1541025 w 2916891"/>
                <a:gd name="connsiteY20" fmla="*/ 62222 h 319221"/>
                <a:gd name="connsiteX21" fmla="*/ 1551900 w 2916891"/>
                <a:gd name="connsiteY21" fmla="*/ 266539 h 319221"/>
                <a:gd name="connsiteX22" fmla="*/ 1556662 w 2916891"/>
                <a:gd name="connsiteY22" fmla="*/ 116520 h 319221"/>
                <a:gd name="connsiteX23" fmla="*/ 1580475 w 2916891"/>
                <a:gd name="connsiteY23" fmla="*/ 197483 h 319221"/>
                <a:gd name="connsiteX24" fmla="*/ 1601907 w 2916891"/>
                <a:gd name="connsiteY24" fmla="*/ 192720 h 319221"/>
                <a:gd name="connsiteX25" fmla="*/ 1742400 w 2916891"/>
                <a:gd name="connsiteY25" fmla="*/ 195102 h 319221"/>
                <a:gd name="connsiteX26" fmla="*/ 1768594 w 2916891"/>
                <a:gd name="connsiteY26" fmla="*/ 159383 h 319221"/>
                <a:gd name="connsiteX27" fmla="*/ 1782881 w 2916891"/>
                <a:gd name="connsiteY27" fmla="*/ 223677 h 319221"/>
                <a:gd name="connsiteX28" fmla="*/ 1809075 w 2916891"/>
                <a:gd name="connsiteY28" fmla="*/ 173670 h 319221"/>
                <a:gd name="connsiteX29" fmla="*/ 1823362 w 2916891"/>
                <a:gd name="connsiteY29" fmla="*/ 221295 h 319221"/>
                <a:gd name="connsiteX30" fmla="*/ 1842412 w 2916891"/>
                <a:gd name="connsiteY30" fmla="*/ 176052 h 319221"/>
                <a:gd name="connsiteX31" fmla="*/ 1856700 w 2916891"/>
                <a:gd name="connsiteY31" fmla="*/ 199864 h 319221"/>
                <a:gd name="connsiteX32" fmla="*/ 1901943 w 2916891"/>
                <a:gd name="connsiteY32" fmla="*/ 187958 h 319221"/>
                <a:gd name="connsiteX33" fmla="*/ 1935282 w 2916891"/>
                <a:gd name="connsiteY33" fmla="*/ 183196 h 319221"/>
                <a:gd name="connsiteX34" fmla="*/ 2916891 w 2916891"/>
                <a:gd name="connsiteY34" fmla="*/ 188320 h 319221"/>
                <a:gd name="connsiteX0" fmla="*/ 0 w 2916891"/>
                <a:gd name="connsiteY0" fmla="*/ 198517 h 319221"/>
                <a:gd name="connsiteX1" fmla="*/ 270787 w 2916891"/>
                <a:gd name="connsiteY1" fmla="*/ 195101 h 319221"/>
                <a:gd name="connsiteX2" fmla="*/ 285075 w 2916891"/>
                <a:gd name="connsiteY2" fmla="*/ 168908 h 319221"/>
                <a:gd name="connsiteX3" fmla="*/ 296981 w 2916891"/>
                <a:gd name="connsiteY3" fmla="*/ 214152 h 319221"/>
                <a:gd name="connsiteX4" fmla="*/ 304125 w 2916891"/>
                <a:gd name="connsiteY4" fmla="*/ 164145 h 319221"/>
                <a:gd name="connsiteX5" fmla="*/ 318412 w 2916891"/>
                <a:gd name="connsiteY5" fmla="*/ 221295 h 319221"/>
                <a:gd name="connsiteX6" fmla="*/ 330319 w 2916891"/>
                <a:gd name="connsiteY6" fmla="*/ 183195 h 319221"/>
                <a:gd name="connsiteX7" fmla="*/ 525581 w 2916891"/>
                <a:gd name="connsiteY7" fmla="*/ 187958 h 319221"/>
                <a:gd name="connsiteX8" fmla="*/ 549394 w 2916891"/>
                <a:gd name="connsiteY8" fmla="*/ 318927 h 319221"/>
                <a:gd name="connsiteX9" fmla="*/ 587494 w 2916891"/>
                <a:gd name="connsiteY9" fmla="*/ 2220 h 319221"/>
                <a:gd name="connsiteX10" fmla="*/ 606544 w 2916891"/>
                <a:gd name="connsiteY10" fmla="*/ 268920 h 319221"/>
                <a:gd name="connsiteX11" fmla="*/ 632737 w 2916891"/>
                <a:gd name="connsiteY11" fmla="*/ 35558 h 319221"/>
                <a:gd name="connsiteX12" fmla="*/ 658931 w 2916891"/>
                <a:gd name="connsiteY12" fmla="*/ 273683 h 319221"/>
                <a:gd name="connsiteX13" fmla="*/ 680362 w 2916891"/>
                <a:gd name="connsiteY13" fmla="*/ 118902 h 319221"/>
                <a:gd name="connsiteX14" fmla="*/ 716081 w 2916891"/>
                <a:gd name="connsiteY14" fmla="*/ 195102 h 319221"/>
                <a:gd name="connsiteX15" fmla="*/ 754181 w 2916891"/>
                <a:gd name="connsiteY15" fmla="*/ 195102 h 319221"/>
                <a:gd name="connsiteX16" fmla="*/ 1470018 w 2916891"/>
                <a:gd name="connsiteY16" fmla="*/ 188428 h 319221"/>
                <a:gd name="connsiteX17" fmla="*/ 1492302 w 2916891"/>
                <a:gd name="connsiteY17" fmla="*/ 137701 h 319221"/>
                <a:gd name="connsiteX18" fmla="*/ 1510068 w 2916891"/>
                <a:gd name="connsiteY18" fmla="*/ 115580 h 319221"/>
                <a:gd name="connsiteX19" fmla="*/ 1518188 w 2916891"/>
                <a:gd name="connsiteY19" fmla="*/ 247489 h 319221"/>
                <a:gd name="connsiteX20" fmla="*/ 1541025 w 2916891"/>
                <a:gd name="connsiteY20" fmla="*/ 62222 h 319221"/>
                <a:gd name="connsiteX21" fmla="*/ 1551900 w 2916891"/>
                <a:gd name="connsiteY21" fmla="*/ 266539 h 319221"/>
                <a:gd name="connsiteX22" fmla="*/ 1565268 w 2916891"/>
                <a:gd name="connsiteY22" fmla="*/ 109847 h 319221"/>
                <a:gd name="connsiteX23" fmla="*/ 1580475 w 2916891"/>
                <a:gd name="connsiteY23" fmla="*/ 197483 h 319221"/>
                <a:gd name="connsiteX24" fmla="*/ 1601907 w 2916891"/>
                <a:gd name="connsiteY24" fmla="*/ 192720 h 319221"/>
                <a:gd name="connsiteX25" fmla="*/ 1742400 w 2916891"/>
                <a:gd name="connsiteY25" fmla="*/ 195102 h 319221"/>
                <a:gd name="connsiteX26" fmla="*/ 1768594 w 2916891"/>
                <a:gd name="connsiteY26" fmla="*/ 159383 h 319221"/>
                <a:gd name="connsiteX27" fmla="*/ 1782881 w 2916891"/>
                <a:gd name="connsiteY27" fmla="*/ 223677 h 319221"/>
                <a:gd name="connsiteX28" fmla="*/ 1809075 w 2916891"/>
                <a:gd name="connsiteY28" fmla="*/ 173670 h 319221"/>
                <a:gd name="connsiteX29" fmla="*/ 1823362 w 2916891"/>
                <a:gd name="connsiteY29" fmla="*/ 221295 h 319221"/>
                <a:gd name="connsiteX30" fmla="*/ 1842412 w 2916891"/>
                <a:gd name="connsiteY30" fmla="*/ 176052 h 319221"/>
                <a:gd name="connsiteX31" fmla="*/ 1856700 w 2916891"/>
                <a:gd name="connsiteY31" fmla="*/ 199864 h 319221"/>
                <a:gd name="connsiteX32" fmla="*/ 1901943 w 2916891"/>
                <a:gd name="connsiteY32" fmla="*/ 187958 h 319221"/>
                <a:gd name="connsiteX33" fmla="*/ 1935282 w 2916891"/>
                <a:gd name="connsiteY33" fmla="*/ 183196 h 319221"/>
                <a:gd name="connsiteX34" fmla="*/ 2916891 w 2916891"/>
                <a:gd name="connsiteY34" fmla="*/ 188320 h 319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916891" h="319221">
                  <a:moveTo>
                    <a:pt x="0" y="198517"/>
                  </a:moveTo>
                  <a:cubicBezTo>
                    <a:pt x="13933" y="196584"/>
                    <a:pt x="256854" y="194652"/>
                    <a:pt x="270787" y="195101"/>
                  </a:cubicBezTo>
                  <a:cubicBezTo>
                    <a:pt x="294026" y="194135"/>
                    <a:pt x="275153" y="169702"/>
                    <a:pt x="285075" y="168908"/>
                  </a:cubicBezTo>
                  <a:cubicBezTo>
                    <a:pt x="290631" y="167718"/>
                    <a:pt x="289440" y="210580"/>
                    <a:pt x="296981" y="214152"/>
                  </a:cubicBezTo>
                  <a:cubicBezTo>
                    <a:pt x="300553" y="218517"/>
                    <a:pt x="298569" y="168114"/>
                    <a:pt x="304125" y="164145"/>
                  </a:cubicBezTo>
                  <a:cubicBezTo>
                    <a:pt x="306506" y="159383"/>
                    <a:pt x="314046" y="216930"/>
                    <a:pt x="318412" y="221295"/>
                  </a:cubicBezTo>
                  <a:cubicBezTo>
                    <a:pt x="322778" y="225660"/>
                    <a:pt x="294600" y="182798"/>
                    <a:pt x="330319" y="183195"/>
                  </a:cubicBezTo>
                  <a:lnTo>
                    <a:pt x="525581" y="187958"/>
                  </a:lnTo>
                  <a:cubicBezTo>
                    <a:pt x="546218" y="185974"/>
                    <a:pt x="543837" y="308211"/>
                    <a:pt x="549394" y="318927"/>
                  </a:cubicBezTo>
                  <a:cubicBezTo>
                    <a:pt x="560506" y="330039"/>
                    <a:pt x="559713" y="22857"/>
                    <a:pt x="587494" y="2220"/>
                  </a:cubicBezTo>
                  <a:cubicBezTo>
                    <a:pt x="599400" y="-26752"/>
                    <a:pt x="585113" y="236773"/>
                    <a:pt x="606544" y="268920"/>
                  </a:cubicBezTo>
                  <a:cubicBezTo>
                    <a:pt x="614084" y="304639"/>
                    <a:pt x="614481" y="47861"/>
                    <a:pt x="632737" y="35558"/>
                  </a:cubicBezTo>
                  <a:cubicBezTo>
                    <a:pt x="639484" y="18493"/>
                    <a:pt x="645040" y="247092"/>
                    <a:pt x="658931" y="273683"/>
                  </a:cubicBezTo>
                  <a:cubicBezTo>
                    <a:pt x="664487" y="300670"/>
                    <a:pt x="658931" y="129617"/>
                    <a:pt x="680362" y="118902"/>
                  </a:cubicBezTo>
                  <a:cubicBezTo>
                    <a:pt x="685124" y="158193"/>
                    <a:pt x="681156" y="194309"/>
                    <a:pt x="716081" y="195102"/>
                  </a:cubicBezTo>
                  <a:cubicBezTo>
                    <a:pt x="726797" y="207405"/>
                    <a:pt x="741878" y="191531"/>
                    <a:pt x="754181" y="195102"/>
                  </a:cubicBezTo>
                  <a:cubicBezTo>
                    <a:pt x="766087" y="197483"/>
                    <a:pt x="1229512" y="190810"/>
                    <a:pt x="1470018" y="188428"/>
                  </a:cubicBezTo>
                  <a:cubicBezTo>
                    <a:pt x="1476855" y="181456"/>
                    <a:pt x="1487540" y="153179"/>
                    <a:pt x="1492302" y="137701"/>
                  </a:cubicBezTo>
                  <a:cubicBezTo>
                    <a:pt x="1497064" y="122223"/>
                    <a:pt x="1504319" y="93204"/>
                    <a:pt x="1510068" y="115580"/>
                  </a:cubicBezTo>
                  <a:cubicBezTo>
                    <a:pt x="1517212" y="113993"/>
                    <a:pt x="1511441" y="220502"/>
                    <a:pt x="1518188" y="247489"/>
                  </a:cubicBezTo>
                  <a:cubicBezTo>
                    <a:pt x="1523347" y="275667"/>
                    <a:pt x="1531103" y="59047"/>
                    <a:pt x="1541025" y="62222"/>
                  </a:cubicBezTo>
                  <a:cubicBezTo>
                    <a:pt x="1550947" y="65397"/>
                    <a:pt x="1545947" y="292336"/>
                    <a:pt x="1551900" y="266539"/>
                  </a:cubicBezTo>
                  <a:cubicBezTo>
                    <a:pt x="1563409" y="288764"/>
                    <a:pt x="1555743" y="122150"/>
                    <a:pt x="1565268" y="109847"/>
                  </a:cubicBezTo>
                  <a:cubicBezTo>
                    <a:pt x="1573602" y="95163"/>
                    <a:pt x="1572934" y="184783"/>
                    <a:pt x="1580475" y="197483"/>
                  </a:cubicBezTo>
                  <a:cubicBezTo>
                    <a:pt x="1588016" y="210183"/>
                    <a:pt x="1573729" y="193911"/>
                    <a:pt x="1601907" y="192720"/>
                  </a:cubicBezTo>
                  <a:cubicBezTo>
                    <a:pt x="1630085" y="191529"/>
                    <a:pt x="1713428" y="194705"/>
                    <a:pt x="1742400" y="195102"/>
                  </a:cubicBezTo>
                  <a:cubicBezTo>
                    <a:pt x="1771372" y="195499"/>
                    <a:pt x="1755894" y="164146"/>
                    <a:pt x="1768594" y="159383"/>
                  </a:cubicBezTo>
                  <a:cubicBezTo>
                    <a:pt x="1781294" y="154620"/>
                    <a:pt x="1774547" y="213755"/>
                    <a:pt x="1782881" y="223677"/>
                  </a:cubicBezTo>
                  <a:cubicBezTo>
                    <a:pt x="1791215" y="233599"/>
                    <a:pt x="1800741" y="181608"/>
                    <a:pt x="1809075" y="173670"/>
                  </a:cubicBezTo>
                  <a:cubicBezTo>
                    <a:pt x="1817409" y="165732"/>
                    <a:pt x="1816218" y="215342"/>
                    <a:pt x="1823362" y="221295"/>
                  </a:cubicBezTo>
                  <a:cubicBezTo>
                    <a:pt x="1830506" y="227248"/>
                    <a:pt x="1834871" y="183196"/>
                    <a:pt x="1842412" y="176052"/>
                  </a:cubicBezTo>
                  <a:cubicBezTo>
                    <a:pt x="1849953" y="168908"/>
                    <a:pt x="1846778" y="197880"/>
                    <a:pt x="1856700" y="199864"/>
                  </a:cubicBezTo>
                  <a:cubicBezTo>
                    <a:pt x="1866622" y="201848"/>
                    <a:pt x="1890830" y="187164"/>
                    <a:pt x="1901943" y="187958"/>
                  </a:cubicBezTo>
                  <a:lnTo>
                    <a:pt x="1935282" y="183196"/>
                  </a:lnTo>
                  <a:lnTo>
                    <a:pt x="2916891" y="188320"/>
                  </a:lnTo>
                </a:path>
              </a:pathLst>
            </a:custGeom>
            <a:ln w="38100">
              <a:solidFill>
                <a:srgbClr val="9A089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" name="TextovéPole 4"/>
            <p:cNvSpPr txBox="1"/>
            <p:nvPr/>
          </p:nvSpPr>
          <p:spPr>
            <a:xfrm>
              <a:off x="2416953" y="4893697"/>
              <a:ext cx="6507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I</a:t>
              </a:r>
            </a:p>
          </p:txBody>
        </p:sp>
        <p:sp>
          <p:nvSpPr>
            <p:cNvPr id="6" name="TextovéPole 5"/>
            <p:cNvSpPr txBox="1"/>
            <p:nvPr/>
          </p:nvSpPr>
          <p:spPr>
            <a:xfrm>
              <a:off x="1407598" y="5296783"/>
              <a:ext cx="9333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/>
                <a:t>IV</a:t>
              </a:r>
            </a:p>
          </p:txBody>
        </p:sp>
        <p:sp>
          <p:nvSpPr>
            <p:cNvPr id="7" name="TextovéPole 6"/>
            <p:cNvSpPr txBox="1"/>
            <p:nvPr/>
          </p:nvSpPr>
          <p:spPr>
            <a:xfrm>
              <a:off x="4375464" y="4925963"/>
              <a:ext cx="9333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/>
                <a:t>II</a:t>
              </a:r>
            </a:p>
          </p:txBody>
        </p:sp>
        <p:sp>
          <p:nvSpPr>
            <p:cNvPr id="8" name="TextovéPole 7"/>
            <p:cNvSpPr txBox="1"/>
            <p:nvPr/>
          </p:nvSpPr>
          <p:spPr>
            <a:xfrm>
              <a:off x="4995125" y="5078363"/>
              <a:ext cx="9333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/>
                <a:t>III</a:t>
              </a:r>
            </a:p>
          </p:txBody>
        </p:sp>
        <p:sp>
          <p:nvSpPr>
            <p:cNvPr id="12" name="TextovéPole 11"/>
            <p:cNvSpPr txBox="1"/>
            <p:nvPr/>
          </p:nvSpPr>
          <p:spPr>
            <a:xfrm>
              <a:off x="5513297" y="5224212"/>
              <a:ext cx="28803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>
                  <a:solidFill>
                    <a:srgbClr val="9A089A"/>
                  </a:solidFill>
                </a:rPr>
                <a:t>fonokardiogram</a:t>
              </a:r>
            </a:p>
          </p:txBody>
        </p:sp>
        <p:cxnSp>
          <p:nvCxnSpPr>
            <p:cNvPr id="13" name="Přímá spojnice 12"/>
            <p:cNvCxnSpPr/>
            <p:nvPr/>
          </p:nvCxnSpPr>
          <p:spPr>
            <a:xfrm>
              <a:off x="2416953" y="6348033"/>
              <a:ext cx="2340000" cy="0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ovéPole 13"/>
            <p:cNvSpPr txBox="1"/>
            <p:nvPr/>
          </p:nvSpPr>
          <p:spPr>
            <a:xfrm>
              <a:off x="3067752" y="5843977"/>
              <a:ext cx="9333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/>
                <a:t>systola</a:t>
              </a:r>
            </a:p>
          </p:txBody>
        </p:sp>
        <p:cxnSp>
          <p:nvCxnSpPr>
            <p:cNvPr id="15" name="Přímá spojnice 14"/>
            <p:cNvCxnSpPr/>
            <p:nvPr/>
          </p:nvCxnSpPr>
          <p:spPr>
            <a:xfrm>
              <a:off x="4721209" y="5877328"/>
              <a:ext cx="0" cy="50400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ovéPole 15">
              <a:extLst>
                <a:ext uri="{FF2B5EF4-FFF2-40B4-BE49-F238E27FC236}">
                  <a16:creationId xmlns:a16="http://schemas.microsoft.com/office/drawing/2014/main" id="{8015E9DE-5E02-4245-9F9A-9087C6C7439F}"/>
                </a:ext>
              </a:extLst>
            </p:cNvPr>
            <p:cNvSpPr txBox="1"/>
            <p:nvPr/>
          </p:nvSpPr>
          <p:spPr>
            <a:xfrm>
              <a:off x="1088895" y="6006403"/>
              <a:ext cx="9333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/>
                <a:t>diastola</a:t>
              </a:r>
            </a:p>
          </p:txBody>
        </p:sp>
        <p:sp>
          <p:nvSpPr>
            <p:cNvPr id="17" name="TextovéPole 16">
              <a:extLst>
                <a:ext uri="{FF2B5EF4-FFF2-40B4-BE49-F238E27FC236}">
                  <a16:creationId xmlns:a16="http://schemas.microsoft.com/office/drawing/2014/main" id="{5672B48B-8BF9-4530-8AF9-52E1454FAE38}"/>
                </a:ext>
              </a:extLst>
            </p:cNvPr>
            <p:cNvSpPr txBox="1"/>
            <p:nvPr/>
          </p:nvSpPr>
          <p:spPr>
            <a:xfrm>
              <a:off x="5898878" y="6006403"/>
              <a:ext cx="9333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/>
                <a:t>diastola</a:t>
              </a:r>
            </a:p>
          </p:txBody>
        </p:sp>
      </p:grpSp>
      <p:pic>
        <p:nvPicPr>
          <p:cNvPr id="5126" name="Picture 6" descr="Vyšetření srdce | Interní propedeutika.cz 2.0">
            <a:extLst>
              <a:ext uri="{FF2B5EF4-FFF2-40B4-BE49-F238E27FC236}">
                <a16:creationId xmlns:a16="http://schemas.microsoft.com/office/drawing/2014/main" id="{01A7D844-1D7B-4640-8D39-C672DBAB25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43"/>
          <a:stretch/>
        </p:blipFill>
        <p:spPr bwMode="auto">
          <a:xfrm>
            <a:off x="6223451" y="1319720"/>
            <a:ext cx="2829363" cy="3785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ovéPole 18">
            <a:extLst>
              <a:ext uri="{FF2B5EF4-FFF2-40B4-BE49-F238E27FC236}">
                <a16:creationId xmlns:a16="http://schemas.microsoft.com/office/drawing/2014/main" id="{2C3E4709-1D64-4067-A1C0-6A225E4F155A}"/>
              </a:ext>
            </a:extLst>
          </p:cNvPr>
          <p:cNvSpPr txBox="1"/>
          <p:nvPr/>
        </p:nvSpPr>
        <p:spPr>
          <a:xfrm>
            <a:off x="6283793" y="5114728"/>
            <a:ext cx="249473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dirty="0"/>
              <a:t>http://new.propedeutika.cz/?p=225</a:t>
            </a:r>
          </a:p>
        </p:txBody>
      </p:sp>
    </p:spTree>
    <p:extLst>
      <p:ext uri="{BB962C8B-B14F-4D97-AF65-F5344CB8AC3E}">
        <p14:creationId xmlns:p14="http://schemas.microsoft.com/office/powerpoint/2010/main" val="315808826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39552" y="476672"/>
            <a:ext cx="83529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Fonokardiografie</a:t>
            </a:r>
          </a:p>
          <a:p>
            <a:endParaRPr lang="cs-CZ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72E1D27F-F710-4F8B-A5B6-44EE5F33B425}"/>
              </a:ext>
            </a:extLst>
          </p:cNvPr>
          <p:cNvSpPr txBox="1"/>
          <p:nvPr/>
        </p:nvSpPr>
        <p:spPr>
          <a:xfrm>
            <a:off x="147172" y="1023745"/>
            <a:ext cx="325810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záznam zvuků srdce</a:t>
            </a:r>
          </a:p>
          <a:p>
            <a:endParaRPr lang="cs-CZ" dirty="0"/>
          </a:p>
          <a:p>
            <a:r>
              <a:rPr lang="cs-CZ" dirty="0"/>
              <a:t>Šelesty (patologické zvukové fenomény) – rozdělujeme systolické a diastolické podle umístění</a:t>
            </a:r>
          </a:p>
          <a:p>
            <a:endParaRPr lang="cs-CZ" dirty="0"/>
          </a:p>
          <a:p>
            <a:r>
              <a:rPr lang="cs-CZ" dirty="0"/>
              <a:t>Šelesty z poruchy chlopní – vzniká turbulentní proudění krve, které je slyšet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nedomykavost (insuficience) – šelest je v době, kdy by měla být chlopeň uzavřená (způsobená zpětných vtokem krve - regurgitace)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zúžení (</a:t>
            </a:r>
            <a:r>
              <a:rPr lang="cs-CZ" dirty="0" err="1"/>
              <a:t>stenoza</a:t>
            </a:r>
            <a:r>
              <a:rPr lang="cs-CZ" dirty="0"/>
              <a:t>) – šelest je v době, kdy by měla být chlopeň otevřená  </a:t>
            </a:r>
          </a:p>
          <a:p>
            <a:endParaRPr lang="cs-CZ" dirty="0"/>
          </a:p>
        </p:txBody>
      </p:sp>
      <p:pic>
        <p:nvPicPr>
          <p:cNvPr id="5124" name="Picture 4" descr="Phonocardiograms from normal and abnormal heart sounds. Adapted from... |  Download Scientific Diagram">
            <a:extLst>
              <a:ext uri="{FF2B5EF4-FFF2-40B4-BE49-F238E27FC236}">
                <a16:creationId xmlns:a16="http://schemas.microsoft.com/office/drawing/2014/main" id="{FD942D4B-44BA-42F0-AE0D-5AFBBFE83C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2623" y="8144"/>
            <a:ext cx="55086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328949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323801" y="954008"/>
            <a:ext cx="8496944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/>
              <a:t>Lze změřit přímo:</a:t>
            </a:r>
            <a:endParaRPr lang="cs-CZ" sz="2000" dirty="0"/>
          </a:p>
          <a:p>
            <a:r>
              <a:rPr lang="cs-CZ" b="1" dirty="0"/>
              <a:t>RR</a:t>
            </a:r>
            <a:r>
              <a:rPr lang="cs-CZ" dirty="0"/>
              <a:t> interval: délka srdečního cyklu</a:t>
            </a:r>
          </a:p>
          <a:p>
            <a:r>
              <a:rPr lang="cs-CZ" b="1" dirty="0"/>
              <a:t>LVET</a:t>
            </a:r>
            <a:r>
              <a:rPr lang="cs-CZ" dirty="0"/>
              <a:t>: trvání ejekční fáze, doba mezi začátkem vzestupu </a:t>
            </a:r>
            <a:r>
              <a:rPr lang="cs-CZ" dirty="0" err="1"/>
              <a:t>sfygmografické</a:t>
            </a:r>
            <a:r>
              <a:rPr lang="cs-CZ" dirty="0"/>
              <a:t> křivky a </a:t>
            </a:r>
            <a:r>
              <a:rPr lang="cs-CZ" dirty="0" err="1"/>
              <a:t>dikrotickou</a:t>
            </a:r>
            <a:r>
              <a:rPr lang="cs-CZ" dirty="0"/>
              <a:t> </a:t>
            </a:r>
            <a:r>
              <a:rPr lang="cs-CZ" dirty="0" err="1"/>
              <a:t>incisurou</a:t>
            </a:r>
            <a:endParaRPr lang="cs-CZ" dirty="0"/>
          </a:p>
          <a:p>
            <a:r>
              <a:rPr lang="cs-CZ" b="1" dirty="0"/>
              <a:t>QS</a:t>
            </a:r>
            <a:r>
              <a:rPr lang="cs-CZ" b="1" baseline="-25000" dirty="0"/>
              <a:t>2</a:t>
            </a:r>
            <a:r>
              <a:rPr lang="cs-CZ" b="1" dirty="0"/>
              <a:t>:</a:t>
            </a:r>
            <a:r>
              <a:rPr lang="cs-CZ" dirty="0"/>
              <a:t> elektromechanická systola, čas od kmitu Q do druhé srdeční ozvy na fonokardiogramu (čas od depolarizace komorového septa do uzavření aortální chlopně)</a:t>
            </a:r>
          </a:p>
          <a:p>
            <a:r>
              <a:rPr lang="cs-CZ" b="1" dirty="0"/>
              <a:t>S</a:t>
            </a:r>
            <a:r>
              <a:rPr lang="cs-CZ" b="1" baseline="-25000" dirty="0"/>
              <a:t>1</a:t>
            </a:r>
            <a:r>
              <a:rPr lang="cs-CZ" b="1" dirty="0"/>
              <a:t>S</a:t>
            </a:r>
            <a:r>
              <a:rPr lang="cs-CZ" b="1" baseline="-25000" dirty="0"/>
              <a:t>2</a:t>
            </a:r>
            <a:r>
              <a:rPr lang="cs-CZ" dirty="0"/>
              <a:t> : mechanická systola (od první do druhé srdeční ozvy na fonokardiogramu)</a:t>
            </a:r>
          </a:p>
          <a:p>
            <a:r>
              <a:rPr lang="cs-CZ" dirty="0"/>
              <a:t> </a:t>
            </a:r>
          </a:p>
          <a:p>
            <a:r>
              <a:rPr lang="cs-CZ" dirty="0"/>
              <a:t> </a:t>
            </a:r>
          </a:p>
          <a:p>
            <a:r>
              <a:rPr lang="cs-CZ" sz="2000" b="1" dirty="0"/>
              <a:t>Je třeba dopočítat:</a:t>
            </a:r>
            <a:endParaRPr lang="cs-CZ" sz="2000" dirty="0"/>
          </a:p>
          <a:p>
            <a:r>
              <a:rPr lang="cs-CZ" b="1" dirty="0"/>
              <a:t>S</a:t>
            </a:r>
            <a:r>
              <a:rPr lang="cs-CZ" b="1" baseline="-25000" dirty="0"/>
              <a:t>2</a:t>
            </a:r>
            <a:r>
              <a:rPr lang="cs-CZ" b="1" dirty="0"/>
              <a:t>S</a:t>
            </a:r>
            <a:r>
              <a:rPr lang="cs-CZ" b="1" baseline="-25000" dirty="0"/>
              <a:t>1</a:t>
            </a:r>
            <a:r>
              <a:rPr lang="cs-CZ" dirty="0"/>
              <a:t>: mechanická diastola</a:t>
            </a:r>
          </a:p>
          <a:p>
            <a:r>
              <a:rPr lang="cs-CZ" dirty="0"/>
              <a:t>S</a:t>
            </a:r>
            <a:r>
              <a:rPr lang="cs-CZ" baseline="-25000" dirty="0"/>
              <a:t>2</a:t>
            </a:r>
            <a:r>
              <a:rPr lang="cs-CZ" dirty="0"/>
              <a:t>S</a:t>
            </a:r>
            <a:r>
              <a:rPr lang="cs-CZ" baseline="-25000" dirty="0"/>
              <a:t>1</a:t>
            </a:r>
            <a:r>
              <a:rPr lang="cs-CZ" dirty="0"/>
              <a:t>=RR – S</a:t>
            </a:r>
            <a:r>
              <a:rPr lang="cs-CZ" baseline="-25000" dirty="0"/>
              <a:t>1</a:t>
            </a:r>
            <a:r>
              <a:rPr lang="cs-CZ" dirty="0"/>
              <a:t>S</a:t>
            </a:r>
            <a:r>
              <a:rPr lang="cs-CZ" baseline="-25000" dirty="0"/>
              <a:t>2</a:t>
            </a:r>
            <a:endParaRPr lang="cs-CZ" dirty="0"/>
          </a:p>
          <a:p>
            <a:r>
              <a:rPr lang="cs-CZ" b="1" dirty="0"/>
              <a:t>PEP</a:t>
            </a:r>
            <a:r>
              <a:rPr lang="cs-CZ" dirty="0"/>
              <a:t>: </a:t>
            </a:r>
            <a:r>
              <a:rPr lang="cs-CZ" dirty="0" err="1"/>
              <a:t>preejekční</a:t>
            </a:r>
            <a:r>
              <a:rPr lang="cs-CZ" dirty="0"/>
              <a:t> perioda, doba od elektrické aktivace septa do otevření aortální chlopně</a:t>
            </a:r>
          </a:p>
          <a:p>
            <a:r>
              <a:rPr lang="cs-CZ" dirty="0"/>
              <a:t>PEP= QS</a:t>
            </a:r>
            <a:r>
              <a:rPr lang="cs-CZ" baseline="-25000" dirty="0"/>
              <a:t>2 </a:t>
            </a:r>
            <a:r>
              <a:rPr lang="cs-CZ" dirty="0"/>
              <a:t>– LVET</a:t>
            </a:r>
          </a:p>
          <a:p>
            <a:r>
              <a:rPr lang="cs-CZ" b="1" dirty="0"/>
              <a:t>IVK</a:t>
            </a:r>
            <a:r>
              <a:rPr lang="cs-CZ" dirty="0"/>
              <a:t>: </a:t>
            </a:r>
            <a:r>
              <a:rPr lang="cs-CZ" dirty="0" err="1"/>
              <a:t>izovolumická</a:t>
            </a:r>
            <a:r>
              <a:rPr lang="cs-CZ" dirty="0"/>
              <a:t> kontrakce</a:t>
            </a:r>
          </a:p>
          <a:p>
            <a:r>
              <a:rPr lang="cs-CZ" dirty="0"/>
              <a:t>IVK= S</a:t>
            </a:r>
            <a:r>
              <a:rPr lang="cs-CZ" baseline="-25000" dirty="0"/>
              <a:t>1</a:t>
            </a:r>
            <a:r>
              <a:rPr lang="cs-CZ" dirty="0"/>
              <a:t>S</a:t>
            </a:r>
            <a:r>
              <a:rPr lang="cs-CZ" baseline="-25000" dirty="0"/>
              <a:t>2 </a:t>
            </a:r>
            <a:r>
              <a:rPr lang="cs-CZ" dirty="0"/>
              <a:t>– LVET</a:t>
            </a:r>
          </a:p>
          <a:p>
            <a:r>
              <a:rPr lang="cs-CZ" b="1" dirty="0"/>
              <a:t>EML</a:t>
            </a:r>
            <a:r>
              <a:rPr lang="cs-CZ" dirty="0"/>
              <a:t>: elektromechanická latence, doba od elektrické aktivace septa po zahájení kontrakce (uzavření cípatých chlopní)</a:t>
            </a:r>
          </a:p>
          <a:p>
            <a:r>
              <a:rPr lang="cs-CZ" dirty="0"/>
              <a:t>EML= QS</a:t>
            </a:r>
            <a:r>
              <a:rPr lang="cs-CZ" baseline="-25000" dirty="0"/>
              <a:t>2 </a:t>
            </a:r>
            <a:r>
              <a:rPr lang="cs-CZ" dirty="0"/>
              <a:t>– S</a:t>
            </a:r>
            <a:r>
              <a:rPr lang="cs-CZ" baseline="-25000" dirty="0"/>
              <a:t>1</a:t>
            </a:r>
            <a:r>
              <a:rPr lang="cs-CZ" dirty="0"/>
              <a:t>S</a:t>
            </a:r>
            <a:r>
              <a:rPr lang="cs-CZ" baseline="-25000" dirty="0"/>
              <a:t>2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1" y="52162"/>
            <a:ext cx="89644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/>
              <a:t>Polygrafie - praktika</a:t>
            </a:r>
          </a:p>
        </p:txBody>
      </p:sp>
    </p:spTree>
    <p:extLst>
      <p:ext uri="{BB962C8B-B14F-4D97-AF65-F5344CB8AC3E}">
        <p14:creationId xmlns:p14="http://schemas.microsoft.com/office/powerpoint/2010/main" val="16854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/>
          <p:cNvGrpSpPr>
            <a:grpSpLocks noChangeAspect="1"/>
          </p:cNvGrpSpPr>
          <p:nvPr/>
        </p:nvGrpSpPr>
        <p:grpSpPr>
          <a:xfrm>
            <a:off x="107504" y="1367396"/>
            <a:ext cx="9082241" cy="4091094"/>
            <a:chOff x="-71510" y="71250"/>
            <a:chExt cx="9372508" cy="4221845"/>
          </a:xfrm>
        </p:grpSpPr>
        <p:sp>
          <p:nvSpPr>
            <p:cNvPr id="3" name="Obdélník 2"/>
            <p:cNvSpPr/>
            <p:nvPr/>
          </p:nvSpPr>
          <p:spPr>
            <a:xfrm>
              <a:off x="0" y="116632"/>
              <a:ext cx="9179495" cy="41764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4" name="Přímá spojnice 3"/>
            <p:cNvCxnSpPr/>
            <p:nvPr/>
          </p:nvCxnSpPr>
          <p:spPr>
            <a:xfrm flipV="1">
              <a:off x="236484" y="1540213"/>
              <a:ext cx="867600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Přímá spojnice 4"/>
            <p:cNvCxnSpPr/>
            <p:nvPr/>
          </p:nvCxnSpPr>
          <p:spPr>
            <a:xfrm flipV="1">
              <a:off x="188984" y="1804242"/>
              <a:ext cx="108000" cy="0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Přímá spojnice 5"/>
            <p:cNvCxnSpPr/>
            <p:nvPr/>
          </p:nvCxnSpPr>
          <p:spPr>
            <a:xfrm flipV="1">
              <a:off x="309250" y="2068271"/>
              <a:ext cx="324000" cy="0"/>
            </a:xfrm>
            <a:prstGeom prst="line">
              <a:avLst/>
            </a:prstGeom>
            <a:ln w="76200">
              <a:solidFill>
                <a:srgbClr val="00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Přímá spojnice 6"/>
            <p:cNvCxnSpPr/>
            <p:nvPr/>
          </p:nvCxnSpPr>
          <p:spPr>
            <a:xfrm flipV="1">
              <a:off x="188984" y="2332301"/>
              <a:ext cx="432000" cy="0"/>
            </a:xfrm>
            <a:prstGeom prst="line">
              <a:avLst/>
            </a:prstGeom>
            <a:ln w="76200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Přímá spojnice 7"/>
            <p:cNvCxnSpPr/>
            <p:nvPr/>
          </p:nvCxnSpPr>
          <p:spPr>
            <a:xfrm flipV="1">
              <a:off x="611431" y="2620333"/>
              <a:ext cx="1872000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ovéPole 8"/>
            <p:cNvSpPr txBox="1"/>
            <p:nvPr/>
          </p:nvSpPr>
          <p:spPr>
            <a:xfrm>
              <a:off x="2637256" y="1172245"/>
              <a:ext cx="50405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RR interval – délka elektrického srdečního cyklu</a:t>
              </a:r>
            </a:p>
          </p:txBody>
        </p:sp>
        <p:sp>
          <p:nvSpPr>
            <p:cNvPr id="10" name="TextovéPole 9"/>
            <p:cNvSpPr txBox="1"/>
            <p:nvPr/>
          </p:nvSpPr>
          <p:spPr>
            <a:xfrm>
              <a:off x="401364" y="1607634"/>
              <a:ext cx="35201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EML – elektromechanická latence </a:t>
              </a:r>
            </a:p>
          </p:txBody>
        </p:sp>
        <p:sp>
          <p:nvSpPr>
            <p:cNvPr id="11" name="TextovéPole 10"/>
            <p:cNvSpPr txBox="1"/>
            <p:nvPr/>
          </p:nvSpPr>
          <p:spPr>
            <a:xfrm>
              <a:off x="742056" y="1883605"/>
              <a:ext cx="35201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IVK – </a:t>
              </a:r>
              <a:r>
                <a:rPr lang="cs-CZ" dirty="0" err="1"/>
                <a:t>izovolumická</a:t>
              </a:r>
              <a:r>
                <a:rPr lang="cs-CZ" dirty="0"/>
                <a:t> kontrakce</a:t>
              </a:r>
            </a:p>
          </p:txBody>
        </p:sp>
        <p:sp>
          <p:nvSpPr>
            <p:cNvPr id="12" name="TextovéPole 11"/>
            <p:cNvSpPr txBox="1"/>
            <p:nvPr/>
          </p:nvSpPr>
          <p:spPr>
            <a:xfrm>
              <a:off x="751956" y="2146556"/>
              <a:ext cx="35201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PEP – </a:t>
              </a:r>
              <a:r>
                <a:rPr lang="cs-CZ" dirty="0" err="1"/>
                <a:t>preejekční</a:t>
              </a:r>
              <a:r>
                <a:rPr lang="cs-CZ" dirty="0"/>
                <a:t> perioda</a:t>
              </a:r>
            </a:p>
          </p:txBody>
        </p:sp>
        <p:sp>
          <p:nvSpPr>
            <p:cNvPr id="13" name="TextovéPole 12"/>
            <p:cNvSpPr txBox="1"/>
            <p:nvPr/>
          </p:nvSpPr>
          <p:spPr>
            <a:xfrm>
              <a:off x="2501471" y="2429581"/>
              <a:ext cx="35201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LVET – trvání ejekční fáze</a:t>
              </a:r>
            </a:p>
          </p:txBody>
        </p:sp>
        <p:cxnSp>
          <p:nvCxnSpPr>
            <p:cNvPr id="14" name="Přímá spojnice 13"/>
            <p:cNvCxnSpPr/>
            <p:nvPr/>
          </p:nvCxnSpPr>
          <p:spPr>
            <a:xfrm flipV="1">
              <a:off x="2493432" y="3188358"/>
              <a:ext cx="6516000" cy="0"/>
            </a:xfrm>
            <a:prstGeom prst="line">
              <a:avLst/>
            </a:prstGeom>
            <a:ln w="76200">
              <a:solidFill>
                <a:srgbClr val="CC00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ovéPole 14"/>
            <p:cNvSpPr txBox="1"/>
            <p:nvPr/>
          </p:nvSpPr>
          <p:spPr>
            <a:xfrm>
              <a:off x="4607496" y="3226724"/>
              <a:ext cx="30021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mechanická diastola</a:t>
              </a:r>
            </a:p>
          </p:txBody>
        </p:sp>
        <p:cxnSp>
          <p:nvCxnSpPr>
            <p:cNvPr id="16" name="Přímá spojnice 15"/>
            <p:cNvCxnSpPr/>
            <p:nvPr/>
          </p:nvCxnSpPr>
          <p:spPr>
            <a:xfrm flipV="1">
              <a:off x="288831" y="3188358"/>
              <a:ext cx="2196000" cy="0"/>
            </a:xfrm>
            <a:prstGeom prst="line">
              <a:avLst/>
            </a:prstGeom>
            <a:ln w="76200">
              <a:solidFill>
                <a:srgbClr val="FF99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ovéPole 16"/>
            <p:cNvSpPr txBox="1"/>
            <p:nvPr/>
          </p:nvSpPr>
          <p:spPr>
            <a:xfrm>
              <a:off x="296984" y="3221819"/>
              <a:ext cx="23402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mechanická systola</a:t>
              </a:r>
            </a:p>
          </p:txBody>
        </p:sp>
        <p:cxnSp>
          <p:nvCxnSpPr>
            <p:cNvPr id="18" name="Přímá spojnice 17"/>
            <p:cNvCxnSpPr/>
            <p:nvPr/>
          </p:nvCxnSpPr>
          <p:spPr>
            <a:xfrm flipV="1">
              <a:off x="188984" y="2900436"/>
              <a:ext cx="2304000" cy="0"/>
            </a:xfrm>
            <a:prstGeom prst="line">
              <a:avLst/>
            </a:prstGeom>
            <a:ln w="762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ovéPole 18"/>
            <p:cNvSpPr txBox="1"/>
            <p:nvPr/>
          </p:nvSpPr>
          <p:spPr>
            <a:xfrm>
              <a:off x="2490576" y="2707404"/>
              <a:ext cx="45005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elektromechanická systola</a:t>
              </a:r>
            </a:p>
          </p:txBody>
        </p:sp>
        <p:cxnSp>
          <p:nvCxnSpPr>
            <p:cNvPr id="20" name="Přímá spojnice 19"/>
            <p:cNvCxnSpPr/>
            <p:nvPr/>
          </p:nvCxnSpPr>
          <p:spPr>
            <a:xfrm>
              <a:off x="188984" y="603002"/>
              <a:ext cx="0" cy="2340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Přímá spojnice 20"/>
            <p:cNvCxnSpPr/>
            <p:nvPr/>
          </p:nvCxnSpPr>
          <p:spPr>
            <a:xfrm>
              <a:off x="296617" y="603002"/>
              <a:ext cx="0" cy="3168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Přímá spojnice 21"/>
            <p:cNvCxnSpPr/>
            <p:nvPr/>
          </p:nvCxnSpPr>
          <p:spPr>
            <a:xfrm>
              <a:off x="612534" y="603002"/>
              <a:ext cx="0" cy="2088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Přímá spojnice 22"/>
            <p:cNvCxnSpPr/>
            <p:nvPr/>
          </p:nvCxnSpPr>
          <p:spPr>
            <a:xfrm>
              <a:off x="2486809" y="603002"/>
              <a:ext cx="0" cy="2664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Přímá spojnice 23"/>
            <p:cNvCxnSpPr/>
            <p:nvPr/>
          </p:nvCxnSpPr>
          <p:spPr>
            <a:xfrm>
              <a:off x="8866327" y="603002"/>
              <a:ext cx="0" cy="2556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Přímá spojnice 24"/>
            <p:cNvCxnSpPr/>
            <p:nvPr/>
          </p:nvCxnSpPr>
          <p:spPr>
            <a:xfrm flipV="1">
              <a:off x="298731" y="3692524"/>
              <a:ext cx="8712000" cy="0"/>
            </a:xfrm>
            <a:prstGeom prst="line">
              <a:avLst/>
            </a:prstGeom>
            <a:ln w="76200">
              <a:solidFill>
                <a:srgbClr val="CC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ovéPole 25"/>
            <p:cNvSpPr txBox="1"/>
            <p:nvPr/>
          </p:nvSpPr>
          <p:spPr>
            <a:xfrm>
              <a:off x="2471006" y="3764532"/>
              <a:ext cx="47525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S</a:t>
              </a:r>
              <a:r>
                <a:rPr lang="cs-CZ" baseline="-25000" dirty="0"/>
                <a:t>1</a:t>
              </a:r>
              <a:r>
                <a:rPr lang="cs-CZ" dirty="0"/>
                <a:t>S</a:t>
              </a:r>
              <a:r>
                <a:rPr lang="cs-CZ" baseline="-25000" dirty="0"/>
                <a:t>1</a:t>
              </a:r>
              <a:r>
                <a:rPr lang="cs-CZ" dirty="0"/>
                <a:t> – délka mechanického srdečního cyklu</a:t>
              </a:r>
              <a:endParaRPr lang="cs-CZ" baseline="-25000" dirty="0"/>
            </a:p>
          </p:txBody>
        </p:sp>
        <p:cxnSp>
          <p:nvCxnSpPr>
            <p:cNvPr id="27" name="Přímá spojnice 26"/>
            <p:cNvCxnSpPr/>
            <p:nvPr/>
          </p:nvCxnSpPr>
          <p:spPr>
            <a:xfrm>
              <a:off x="8994977" y="1501869"/>
              <a:ext cx="0" cy="223313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ovéPole 27"/>
            <p:cNvSpPr txBox="1"/>
            <p:nvPr/>
          </p:nvSpPr>
          <p:spPr>
            <a:xfrm>
              <a:off x="-71510" y="348886"/>
              <a:ext cx="21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Q</a:t>
              </a:r>
            </a:p>
          </p:txBody>
        </p:sp>
        <p:cxnSp>
          <p:nvCxnSpPr>
            <p:cNvPr id="29" name="Přímá spojnice 28"/>
            <p:cNvCxnSpPr/>
            <p:nvPr/>
          </p:nvCxnSpPr>
          <p:spPr>
            <a:xfrm>
              <a:off x="241161" y="553527"/>
              <a:ext cx="0" cy="1008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ovéPole 29"/>
            <p:cNvSpPr txBox="1"/>
            <p:nvPr/>
          </p:nvSpPr>
          <p:spPr>
            <a:xfrm>
              <a:off x="81513" y="254551"/>
              <a:ext cx="21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R</a:t>
              </a:r>
            </a:p>
          </p:txBody>
        </p:sp>
        <p:sp>
          <p:nvSpPr>
            <p:cNvPr id="31" name="TextovéPole 30"/>
            <p:cNvSpPr txBox="1"/>
            <p:nvPr/>
          </p:nvSpPr>
          <p:spPr>
            <a:xfrm>
              <a:off x="138913" y="71250"/>
              <a:ext cx="461665" cy="1172245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cs-CZ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I. ozva</a:t>
              </a:r>
            </a:p>
          </p:txBody>
        </p:sp>
        <p:sp>
          <p:nvSpPr>
            <p:cNvPr id="32" name="TextovéPole 31"/>
            <p:cNvSpPr txBox="1"/>
            <p:nvPr/>
          </p:nvSpPr>
          <p:spPr>
            <a:xfrm>
              <a:off x="2347048" y="147504"/>
              <a:ext cx="461665" cy="1172245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cs-CZ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II. ozva</a:t>
              </a:r>
            </a:p>
          </p:txBody>
        </p:sp>
        <p:sp>
          <p:nvSpPr>
            <p:cNvPr id="33" name="TextovéPole 32"/>
            <p:cNvSpPr txBox="1"/>
            <p:nvPr/>
          </p:nvSpPr>
          <p:spPr>
            <a:xfrm>
              <a:off x="552185" y="147504"/>
              <a:ext cx="877163" cy="1354365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cs-CZ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začátek vzestupu tlaku v aortě</a:t>
              </a:r>
            </a:p>
          </p:txBody>
        </p:sp>
        <p:cxnSp>
          <p:nvCxnSpPr>
            <p:cNvPr id="34" name="Přímá spojnice 33"/>
            <p:cNvCxnSpPr/>
            <p:nvPr/>
          </p:nvCxnSpPr>
          <p:spPr>
            <a:xfrm>
              <a:off x="8914714" y="631805"/>
              <a:ext cx="0" cy="936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ovéPole 34"/>
            <p:cNvSpPr txBox="1"/>
            <p:nvPr/>
          </p:nvSpPr>
          <p:spPr>
            <a:xfrm>
              <a:off x="8628690" y="465661"/>
              <a:ext cx="21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Q</a:t>
              </a:r>
            </a:p>
          </p:txBody>
        </p:sp>
        <p:sp>
          <p:nvSpPr>
            <p:cNvPr id="36" name="TextovéPole 35"/>
            <p:cNvSpPr txBox="1"/>
            <p:nvPr/>
          </p:nvSpPr>
          <p:spPr>
            <a:xfrm>
              <a:off x="8757963" y="347576"/>
              <a:ext cx="21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R</a:t>
              </a:r>
            </a:p>
          </p:txBody>
        </p:sp>
        <p:sp>
          <p:nvSpPr>
            <p:cNvPr id="37" name="TextovéPole 36"/>
            <p:cNvSpPr txBox="1"/>
            <p:nvPr/>
          </p:nvSpPr>
          <p:spPr>
            <a:xfrm>
              <a:off x="8839333" y="1541801"/>
              <a:ext cx="461665" cy="1172245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cs-CZ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I. ozva</a:t>
              </a:r>
            </a:p>
          </p:txBody>
        </p:sp>
      </p:grpSp>
      <p:sp>
        <p:nvSpPr>
          <p:cNvPr id="38" name="TextovéPole 37"/>
          <p:cNvSpPr txBox="1"/>
          <p:nvPr/>
        </p:nvSpPr>
        <p:spPr>
          <a:xfrm>
            <a:off x="1" y="52162"/>
            <a:ext cx="90364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/>
              <a:t>Polygrafie - praktika</a:t>
            </a:r>
          </a:p>
        </p:txBody>
      </p:sp>
    </p:spTree>
    <p:extLst>
      <p:ext uri="{BB962C8B-B14F-4D97-AF65-F5344CB8AC3E}">
        <p14:creationId xmlns:p14="http://schemas.microsoft.com/office/powerpoint/2010/main" val="323262175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" y="52162"/>
            <a:ext cx="9143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/>
              <a:t>Srdeční výdej a jeho měření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-36512" y="692696"/>
            <a:ext cx="9073008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Katetrizace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Pravostranná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dirty="0"/>
              <a:t>Zavádí se žílou (jugulární, </a:t>
            </a:r>
            <a:r>
              <a:rPr lang="cs-CZ" sz="2000" dirty="0">
                <a:solidFill>
                  <a:schemeClr val="bg1">
                    <a:lumMod val="65000"/>
                  </a:schemeClr>
                </a:solidFill>
              </a:rPr>
              <a:t>kubitální nebo femorální</a:t>
            </a:r>
            <a:r>
              <a:rPr lang="cs-CZ" sz="2000" dirty="0"/>
              <a:t>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dirty="0"/>
              <a:t>Katetr proniká do pravé síně, komory, plicnice a do vedlejší větve plicní arterie (zaklínění)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Levostranná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dirty="0"/>
              <a:t>Zavádí se arterií (</a:t>
            </a:r>
            <a:r>
              <a:rPr lang="cs-CZ" sz="2000" dirty="0" err="1"/>
              <a:t>femoralis</a:t>
            </a:r>
            <a:r>
              <a:rPr lang="cs-CZ" sz="2000" dirty="0"/>
              <a:t>, </a:t>
            </a:r>
            <a:r>
              <a:rPr lang="cs-CZ" sz="2000" dirty="0" err="1">
                <a:solidFill>
                  <a:schemeClr val="bg1">
                    <a:lumMod val="65000"/>
                  </a:schemeClr>
                </a:solidFill>
              </a:rPr>
              <a:t>axilaris</a:t>
            </a:r>
            <a:r>
              <a:rPr lang="cs-CZ" sz="20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cs-CZ" sz="2000" dirty="0" err="1">
                <a:solidFill>
                  <a:schemeClr val="bg1">
                    <a:lumMod val="65000"/>
                  </a:schemeClr>
                </a:solidFill>
              </a:rPr>
              <a:t>brachialis</a:t>
            </a:r>
            <a:r>
              <a:rPr lang="cs-CZ" sz="2000" dirty="0"/>
              <a:t>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dirty="0"/>
              <a:t>Katetr proniká do aorty, levé komory, může do koronární arterie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dirty="0" err="1"/>
              <a:t>Transseptální</a:t>
            </a:r>
            <a:r>
              <a:rPr lang="cs-CZ" sz="2000" dirty="0"/>
              <a:t> katetrizace – propíchnutí septa mezi síněmi a průnik katetru z pravé síně do levé síně a lze i do levé komory</a:t>
            </a: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9599096"/>
              </p:ext>
            </p:extLst>
          </p:nvPr>
        </p:nvGraphicFramePr>
        <p:xfrm>
          <a:off x="323528" y="3933056"/>
          <a:ext cx="8352928" cy="2808312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20882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487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 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Systolický tlak </a:t>
                      </a:r>
                      <a:r>
                        <a:rPr lang="en-US" sz="1800">
                          <a:effectLst/>
                        </a:rPr>
                        <a:t>[mmHg]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Konečný diastolický tlak </a:t>
                      </a:r>
                      <a:r>
                        <a:rPr lang="en-US" sz="1800">
                          <a:effectLst/>
                        </a:rPr>
                        <a:t>[mmHg]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Střední tlak </a:t>
                      </a:r>
                      <a:r>
                        <a:rPr lang="en-US" sz="1800">
                          <a:effectLst/>
                        </a:rPr>
                        <a:t>[mmHg]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8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Pravá síň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 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 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28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Pravá komora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&lt;3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--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28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Plicnice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10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28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V zaklínění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 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 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10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28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Levá síň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--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--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10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28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Levá komora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115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&lt;10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 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28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aorta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+mn-lt"/>
                          <a:ea typeface="+mn-ea"/>
                          <a:cs typeface="+mn-cs"/>
                        </a:rPr>
                        <a:t>115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+mn-lt"/>
                          <a:ea typeface="+mn-ea"/>
                          <a:cs typeface="+mn-cs"/>
                        </a:rPr>
                        <a:t>80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100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2621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446068" y="297031"/>
            <a:ext cx="16710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/>
              <a:t>Histologie</a:t>
            </a:r>
          </a:p>
        </p:txBody>
      </p:sp>
      <p:sp>
        <p:nvSpPr>
          <p:cNvPr id="3" name="Obdélník 2"/>
          <p:cNvSpPr/>
          <p:nvPr/>
        </p:nvSpPr>
        <p:spPr>
          <a:xfrm>
            <a:off x="420802" y="692696"/>
            <a:ext cx="8615694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Vlastnosti srdečních buněk: </a:t>
            </a:r>
            <a:r>
              <a:rPr lang="cs-CZ" sz="2400" b="1" dirty="0"/>
              <a:t>excitabilita, kontraktilita, vodivost, automatičnost, rytmičnost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b="1" dirty="0"/>
              <a:t>Buňky převodního systému </a:t>
            </a:r>
            <a:r>
              <a:rPr lang="cs-CZ" sz="2000" dirty="0"/>
              <a:t>(primárně tvorba a vedení AP, sekundárně kontrakce)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b="1" dirty="0"/>
              <a:t>Buňky pracovního myokardu </a:t>
            </a:r>
            <a:r>
              <a:rPr lang="cs-CZ" sz="2000" dirty="0"/>
              <a:t>síňového a komorového (primárně kontrakce, sekundárně vedení AP)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dirty="0"/>
              <a:t>Další pojivové tkáně, vlákna (kolagenní, elastická), cévy,…</a:t>
            </a:r>
          </a:p>
        </p:txBody>
      </p:sp>
      <p:sp>
        <p:nvSpPr>
          <p:cNvPr id="7" name="Obdélník 6"/>
          <p:cNvSpPr/>
          <p:nvPr/>
        </p:nvSpPr>
        <p:spPr>
          <a:xfrm>
            <a:off x="3240360" y="6474822"/>
            <a:ext cx="60121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/>
              <a:t>http://medcell.med.yale.edu/histology/muscle_lab/images/quiz5.jpg</a:t>
            </a:r>
          </a:p>
        </p:txBody>
      </p:sp>
      <p:sp>
        <p:nvSpPr>
          <p:cNvPr id="10" name="Obdélník 9"/>
          <p:cNvSpPr/>
          <p:nvPr/>
        </p:nvSpPr>
        <p:spPr>
          <a:xfrm>
            <a:off x="179512" y="3140968"/>
            <a:ext cx="3831244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/>
              <a:t>Myokard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cs-CZ" sz="2000" dirty="0"/>
              <a:t>Příčně pruhovaný srdeční sval </a:t>
            </a:r>
            <a:r>
              <a:rPr lang="cs-CZ" dirty="0"/>
              <a:t>(aktin a myozin, mnoho mitochondrií, sarkoplazmatické retikulum – zásobník Ca2+)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cs-CZ" sz="2000" dirty="0"/>
              <a:t>Interkalární disky - spojení svalových vláken</a:t>
            </a:r>
          </a:p>
          <a:p>
            <a:pPr marL="542925" lvl="1" indent="-255588">
              <a:buFont typeface="Arial" panose="020B0604020202020204" pitchFamily="34" charset="0"/>
              <a:buChar char="•"/>
              <a:tabLst>
                <a:tab pos="542925" algn="l"/>
              </a:tabLst>
            </a:pPr>
            <a:r>
              <a:rPr lang="cs-CZ" sz="2000" dirty="0"/>
              <a:t>Nexy (gap </a:t>
            </a:r>
            <a:r>
              <a:rPr lang="cs-CZ" sz="2000" dirty="0" err="1"/>
              <a:t>junction</a:t>
            </a:r>
            <a:r>
              <a:rPr lang="cs-CZ" sz="2000" dirty="0"/>
              <a:t>) – kanály mezi buňkami, průtok iontů, vedení vzruchu - funkční syncytium</a:t>
            </a:r>
          </a:p>
        </p:txBody>
      </p:sp>
      <p:grpSp>
        <p:nvGrpSpPr>
          <p:cNvPr id="26" name="Skupina 25"/>
          <p:cNvGrpSpPr/>
          <p:nvPr/>
        </p:nvGrpSpPr>
        <p:grpSpPr>
          <a:xfrm>
            <a:off x="4028504" y="3212976"/>
            <a:ext cx="5080000" cy="3340100"/>
            <a:chOff x="4028504" y="3401268"/>
            <a:chExt cx="5080000" cy="3340100"/>
          </a:xfrm>
        </p:grpSpPr>
        <p:pic>
          <p:nvPicPr>
            <p:cNvPr id="6" name="Obrázek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8504" y="3401268"/>
              <a:ext cx="5080000" cy="3340100"/>
            </a:xfrm>
            <a:prstGeom prst="rect">
              <a:avLst/>
            </a:prstGeom>
          </p:spPr>
        </p:pic>
        <p:sp>
          <p:nvSpPr>
            <p:cNvPr id="8" name="TextovéPole 7"/>
            <p:cNvSpPr txBox="1"/>
            <p:nvPr/>
          </p:nvSpPr>
          <p:spPr>
            <a:xfrm>
              <a:off x="7359278" y="5877272"/>
              <a:ext cx="167721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cs-CZ" dirty="0"/>
                <a:t>Interkalární disk</a:t>
              </a:r>
            </a:p>
          </p:txBody>
        </p:sp>
        <p:grpSp>
          <p:nvGrpSpPr>
            <p:cNvPr id="13" name="Skupina 12"/>
            <p:cNvGrpSpPr/>
            <p:nvPr/>
          </p:nvGrpSpPr>
          <p:grpSpPr>
            <a:xfrm>
              <a:off x="7308303" y="3648884"/>
              <a:ext cx="720080" cy="1210032"/>
              <a:chOff x="8564337" y="1412777"/>
              <a:chExt cx="978923" cy="1800200"/>
            </a:xfrm>
          </p:grpSpPr>
          <p:sp>
            <p:nvSpPr>
              <p:cNvPr id="12" name="Obdélník 11"/>
              <p:cNvSpPr/>
              <p:nvPr/>
            </p:nvSpPr>
            <p:spPr>
              <a:xfrm>
                <a:off x="8564337" y="1412777"/>
                <a:ext cx="978923" cy="1800200"/>
              </a:xfrm>
              <a:prstGeom prst="rect">
                <a:avLst/>
              </a:prstGeom>
              <a:solidFill>
                <a:srgbClr val="FF66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1" name="Volný tvar 10"/>
              <p:cNvSpPr/>
              <p:nvPr/>
            </p:nvSpPr>
            <p:spPr>
              <a:xfrm>
                <a:off x="8633637" y="1435395"/>
                <a:ext cx="807766" cy="1711842"/>
              </a:xfrm>
              <a:custGeom>
                <a:avLst/>
                <a:gdLst>
                  <a:gd name="connsiteX0" fmla="*/ 0 w 807766"/>
                  <a:gd name="connsiteY0" fmla="*/ 0 h 1711842"/>
                  <a:gd name="connsiteX1" fmla="*/ 159489 w 807766"/>
                  <a:gd name="connsiteY1" fmla="*/ 212652 h 1711842"/>
                  <a:gd name="connsiteX2" fmla="*/ 414670 w 807766"/>
                  <a:gd name="connsiteY2" fmla="*/ 212652 h 1711842"/>
                  <a:gd name="connsiteX3" fmla="*/ 531628 w 807766"/>
                  <a:gd name="connsiteY3" fmla="*/ 159489 h 1711842"/>
                  <a:gd name="connsiteX4" fmla="*/ 659219 w 807766"/>
                  <a:gd name="connsiteY4" fmla="*/ 244549 h 1711842"/>
                  <a:gd name="connsiteX5" fmla="*/ 616689 w 807766"/>
                  <a:gd name="connsiteY5" fmla="*/ 414670 h 1711842"/>
                  <a:gd name="connsiteX6" fmla="*/ 414670 w 807766"/>
                  <a:gd name="connsiteY6" fmla="*/ 404038 h 1711842"/>
                  <a:gd name="connsiteX7" fmla="*/ 202019 w 807766"/>
                  <a:gd name="connsiteY7" fmla="*/ 425303 h 1711842"/>
                  <a:gd name="connsiteX8" fmla="*/ 85061 w 807766"/>
                  <a:gd name="connsiteY8" fmla="*/ 595424 h 1711842"/>
                  <a:gd name="connsiteX9" fmla="*/ 244549 w 807766"/>
                  <a:gd name="connsiteY9" fmla="*/ 616689 h 1711842"/>
                  <a:gd name="connsiteX10" fmla="*/ 414670 w 807766"/>
                  <a:gd name="connsiteY10" fmla="*/ 531628 h 1711842"/>
                  <a:gd name="connsiteX11" fmla="*/ 542261 w 807766"/>
                  <a:gd name="connsiteY11" fmla="*/ 552893 h 1711842"/>
                  <a:gd name="connsiteX12" fmla="*/ 584791 w 807766"/>
                  <a:gd name="connsiteY12" fmla="*/ 680484 h 1711842"/>
                  <a:gd name="connsiteX13" fmla="*/ 499730 w 807766"/>
                  <a:gd name="connsiteY13" fmla="*/ 712382 h 1711842"/>
                  <a:gd name="connsiteX14" fmla="*/ 372140 w 807766"/>
                  <a:gd name="connsiteY14" fmla="*/ 701749 h 1711842"/>
                  <a:gd name="connsiteX15" fmla="*/ 287079 w 807766"/>
                  <a:gd name="connsiteY15" fmla="*/ 733647 h 1711842"/>
                  <a:gd name="connsiteX16" fmla="*/ 223284 w 807766"/>
                  <a:gd name="connsiteY16" fmla="*/ 797442 h 1711842"/>
                  <a:gd name="connsiteX17" fmla="*/ 318977 w 807766"/>
                  <a:gd name="connsiteY17" fmla="*/ 978196 h 1711842"/>
                  <a:gd name="connsiteX18" fmla="*/ 542261 w 807766"/>
                  <a:gd name="connsiteY18" fmla="*/ 967563 h 1711842"/>
                  <a:gd name="connsiteX19" fmla="*/ 648586 w 807766"/>
                  <a:gd name="connsiteY19" fmla="*/ 935665 h 1711842"/>
                  <a:gd name="connsiteX20" fmla="*/ 765544 w 807766"/>
                  <a:gd name="connsiteY20" fmla="*/ 1063256 h 1711842"/>
                  <a:gd name="connsiteX21" fmla="*/ 680484 w 807766"/>
                  <a:gd name="connsiteY21" fmla="*/ 1148317 h 1711842"/>
                  <a:gd name="connsiteX22" fmla="*/ 574158 w 807766"/>
                  <a:gd name="connsiteY22" fmla="*/ 1095154 h 1711842"/>
                  <a:gd name="connsiteX23" fmla="*/ 457200 w 807766"/>
                  <a:gd name="connsiteY23" fmla="*/ 1095154 h 1711842"/>
                  <a:gd name="connsiteX24" fmla="*/ 329610 w 807766"/>
                  <a:gd name="connsiteY24" fmla="*/ 1148317 h 1711842"/>
                  <a:gd name="connsiteX25" fmla="*/ 329610 w 807766"/>
                  <a:gd name="connsiteY25" fmla="*/ 1254642 h 1711842"/>
                  <a:gd name="connsiteX26" fmla="*/ 425303 w 807766"/>
                  <a:gd name="connsiteY26" fmla="*/ 1201479 h 1711842"/>
                  <a:gd name="connsiteX27" fmla="*/ 510363 w 807766"/>
                  <a:gd name="connsiteY27" fmla="*/ 1201479 h 1711842"/>
                  <a:gd name="connsiteX28" fmla="*/ 616689 w 807766"/>
                  <a:gd name="connsiteY28" fmla="*/ 1201479 h 1711842"/>
                  <a:gd name="connsiteX29" fmla="*/ 659219 w 807766"/>
                  <a:gd name="connsiteY29" fmla="*/ 1307805 h 1711842"/>
                  <a:gd name="connsiteX30" fmla="*/ 584791 w 807766"/>
                  <a:gd name="connsiteY30" fmla="*/ 1392865 h 1711842"/>
                  <a:gd name="connsiteX31" fmla="*/ 478465 w 807766"/>
                  <a:gd name="connsiteY31" fmla="*/ 1329070 h 1711842"/>
                  <a:gd name="connsiteX32" fmla="*/ 340242 w 807766"/>
                  <a:gd name="connsiteY32" fmla="*/ 1339703 h 1711842"/>
                  <a:gd name="connsiteX33" fmla="*/ 340242 w 807766"/>
                  <a:gd name="connsiteY33" fmla="*/ 1477926 h 1711842"/>
                  <a:gd name="connsiteX34" fmla="*/ 446568 w 807766"/>
                  <a:gd name="connsiteY34" fmla="*/ 1446028 h 1711842"/>
                  <a:gd name="connsiteX35" fmla="*/ 691116 w 807766"/>
                  <a:gd name="connsiteY35" fmla="*/ 1499191 h 1711842"/>
                  <a:gd name="connsiteX36" fmla="*/ 797442 w 807766"/>
                  <a:gd name="connsiteY36" fmla="*/ 1594884 h 1711842"/>
                  <a:gd name="connsiteX37" fmla="*/ 786810 w 807766"/>
                  <a:gd name="connsiteY37" fmla="*/ 1690577 h 1711842"/>
                  <a:gd name="connsiteX38" fmla="*/ 648586 w 807766"/>
                  <a:gd name="connsiteY38" fmla="*/ 1669312 h 1711842"/>
                  <a:gd name="connsiteX39" fmla="*/ 563526 w 807766"/>
                  <a:gd name="connsiteY39" fmla="*/ 1573619 h 1711842"/>
                  <a:gd name="connsiteX40" fmla="*/ 382772 w 807766"/>
                  <a:gd name="connsiteY40" fmla="*/ 1616149 h 1711842"/>
                  <a:gd name="connsiteX41" fmla="*/ 297712 w 807766"/>
                  <a:gd name="connsiteY41" fmla="*/ 1711842 h 1711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807766" h="1711842">
                    <a:moveTo>
                      <a:pt x="0" y="0"/>
                    </a:moveTo>
                    <a:cubicBezTo>
                      <a:pt x="45188" y="88605"/>
                      <a:pt x="90377" y="177210"/>
                      <a:pt x="159489" y="212652"/>
                    </a:cubicBezTo>
                    <a:cubicBezTo>
                      <a:pt x="228601" y="248094"/>
                      <a:pt x="352647" y="221512"/>
                      <a:pt x="414670" y="212652"/>
                    </a:cubicBezTo>
                    <a:cubicBezTo>
                      <a:pt x="476693" y="203792"/>
                      <a:pt x="490870" y="154173"/>
                      <a:pt x="531628" y="159489"/>
                    </a:cubicBezTo>
                    <a:cubicBezTo>
                      <a:pt x="572386" y="164805"/>
                      <a:pt x="645042" y="202019"/>
                      <a:pt x="659219" y="244549"/>
                    </a:cubicBezTo>
                    <a:cubicBezTo>
                      <a:pt x="673396" y="287079"/>
                      <a:pt x="657447" y="388089"/>
                      <a:pt x="616689" y="414670"/>
                    </a:cubicBezTo>
                    <a:cubicBezTo>
                      <a:pt x="575931" y="441251"/>
                      <a:pt x="483782" y="402266"/>
                      <a:pt x="414670" y="404038"/>
                    </a:cubicBezTo>
                    <a:cubicBezTo>
                      <a:pt x="345558" y="405810"/>
                      <a:pt x="256954" y="393405"/>
                      <a:pt x="202019" y="425303"/>
                    </a:cubicBezTo>
                    <a:cubicBezTo>
                      <a:pt x="147084" y="457201"/>
                      <a:pt x="77973" y="563526"/>
                      <a:pt x="85061" y="595424"/>
                    </a:cubicBezTo>
                    <a:cubicBezTo>
                      <a:pt x="92149" y="627322"/>
                      <a:pt x="189614" y="627322"/>
                      <a:pt x="244549" y="616689"/>
                    </a:cubicBezTo>
                    <a:cubicBezTo>
                      <a:pt x="299484" y="606056"/>
                      <a:pt x="365051" y="542261"/>
                      <a:pt x="414670" y="531628"/>
                    </a:cubicBezTo>
                    <a:cubicBezTo>
                      <a:pt x="464289" y="520995"/>
                      <a:pt x="513907" y="528084"/>
                      <a:pt x="542261" y="552893"/>
                    </a:cubicBezTo>
                    <a:cubicBezTo>
                      <a:pt x="570615" y="577702"/>
                      <a:pt x="591880" y="653903"/>
                      <a:pt x="584791" y="680484"/>
                    </a:cubicBezTo>
                    <a:cubicBezTo>
                      <a:pt x="577703" y="707066"/>
                      <a:pt x="535172" y="708838"/>
                      <a:pt x="499730" y="712382"/>
                    </a:cubicBezTo>
                    <a:cubicBezTo>
                      <a:pt x="464288" y="715926"/>
                      <a:pt x="407582" y="698205"/>
                      <a:pt x="372140" y="701749"/>
                    </a:cubicBezTo>
                    <a:cubicBezTo>
                      <a:pt x="336698" y="705293"/>
                      <a:pt x="311888" y="717698"/>
                      <a:pt x="287079" y="733647"/>
                    </a:cubicBezTo>
                    <a:cubicBezTo>
                      <a:pt x="262270" y="749596"/>
                      <a:pt x="217968" y="756684"/>
                      <a:pt x="223284" y="797442"/>
                    </a:cubicBezTo>
                    <a:cubicBezTo>
                      <a:pt x="228600" y="838200"/>
                      <a:pt x="265814" y="949843"/>
                      <a:pt x="318977" y="978196"/>
                    </a:cubicBezTo>
                    <a:cubicBezTo>
                      <a:pt x="372140" y="1006549"/>
                      <a:pt x="487326" y="974652"/>
                      <a:pt x="542261" y="967563"/>
                    </a:cubicBezTo>
                    <a:cubicBezTo>
                      <a:pt x="597196" y="960475"/>
                      <a:pt x="611372" y="919716"/>
                      <a:pt x="648586" y="935665"/>
                    </a:cubicBezTo>
                    <a:cubicBezTo>
                      <a:pt x="685800" y="951614"/>
                      <a:pt x="760228" y="1027814"/>
                      <a:pt x="765544" y="1063256"/>
                    </a:cubicBezTo>
                    <a:cubicBezTo>
                      <a:pt x="770860" y="1098698"/>
                      <a:pt x="712382" y="1143001"/>
                      <a:pt x="680484" y="1148317"/>
                    </a:cubicBezTo>
                    <a:cubicBezTo>
                      <a:pt x="648586" y="1153633"/>
                      <a:pt x="611372" y="1104014"/>
                      <a:pt x="574158" y="1095154"/>
                    </a:cubicBezTo>
                    <a:cubicBezTo>
                      <a:pt x="536944" y="1086294"/>
                      <a:pt x="497958" y="1086294"/>
                      <a:pt x="457200" y="1095154"/>
                    </a:cubicBezTo>
                    <a:cubicBezTo>
                      <a:pt x="416442" y="1104014"/>
                      <a:pt x="350875" y="1121736"/>
                      <a:pt x="329610" y="1148317"/>
                    </a:cubicBezTo>
                    <a:cubicBezTo>
                      <a:pt x="308345" y="1174898"/>
                      <a:pt x="313661" y="1245782"/>
                      <a:pt x="329610" y="1254642"/>
                    </a:cubicBezTo>
                    <a:cubicBezTo>
                      <a:pt x="345559" y="1263502"/>
                      <a:pt x="395178" y="1210340"/>
                      <a:pt x="425303" y="1201479"/>
                    </a:cubicBezTo>
                    <a:cubicBezTo>
                      <a:pt x="455429" y="1192619"/>
                      <a:pt x="510363" y="1201479"/>
                      <a:pt x="510363" y="1201479"/>
                    </a:cubicBezTo>
                    <a:cubicBezTo>
                      <a:pt x="542261" y="1201479"/>
                      <a:pt x="591880" y="1183758"/>
                      <a:pt x="616689" y="1201479"/>
                    </a:cubicBezTo>
                    <a:cubicBezTo>
                      <a:pt x="641498" y="1219200"/>
                      <a:pt x="664535" y="1275907"/>
                      <a:pt x="659219" y="1307805"/>
                    </a:cubicBezTo>
                    <a:cubicBezTo>
                      <a:pt x="653903" y="1339703"/>
                      <a:pt x="614917" y="1389321"/>
                      <a:pt x="584791" y="1392865"/>
                    </a:cubicBezTo>
                    <a:cubicBezTo>
                      <a:pt x="554665" y="1396409"/>
                      <a:pt x="519223" y="1337930"/>
                      <a:pt x="478465" y="1329070"/>
                    </a:cubicBezTo>
                    <a:cubicBezTo>
                      <a:pt x="437707" y="1320210"/>
                      <a:pt x="363279" y="1314894"/>
                      <a:pt x="340242" y="1339703"/>
                    </a:cubicBezTo>
                    <a:cubicBezTo>
                      <a:pt x="317205" y="1364512"/>
                      <a:pt x="322521" y="1460205"/>
                      <a:pt x="340242" y="1477926"/>
                    </a:cubicBezTo>
                    <a:cubicBezTo>
                      <a:pt x="357963" y="1495647"/>
                      <a:pt x="388089" y="1442484"/>
                      <a:pt x="446568" y="1446028"/>
                    </a:cubicBezTo>
                    <a:cubicBezTo>
                      <a:pt x="505047" y="1449572"/>
                      <a:pt x="632637" y="1474382"/>
                      <a:pt x="691116" y="1499191"/>
                    </a:cubicBezTo>
                    <a:cubicBezTo>
                      <a:pt x="749595" y="1524000"/>
                      <a:pt x="781493" y="1562986"/>
                      <a:pt x="797442" y="1594884"/>
                    </a:cubicBezTo>
                    <a:cubicBezTo>
                      <a:pt x="813391" y="1626782"/>
                      <a:pt x="811619" y="1678172"/>
                      <a:pt x="786810" y="1690577"/>
                    </a:cubicBezTo>
                    <a:cubicBezTo>
                      <a:pt x="762001" y="1702982"/>
                      <a:pt x="685800" y="1688805"/>
                      <a:pt x="648586" y="1669312"/>
                    </a:cubicBezTo>
                    <a:cubicBezTo>
                      <a:pt x="611372" y="1649819"/>
                      <a:pt x="607828" y="1582480"/>
                      <a:pt x="563526" y="1573619"/>
                    </a:cubicBezTo>
                    <a:cubicBezTo>
                      <a:pt x="519224" y="1564759"/>
                      <a:pt x="427074" y="1593112"/>
                      <a:pt x="382772" y="1616149"/>
                    </a:cubicBezTo>
                    <a:cubicBezTo>
                      <a:pt x="338470" y="1639186"/>
                      <a:pt x="318091" y="1675514"/>
                      <a:pt x="297712" y="1711842"/>
                    </a:cubicBezTo>
                  </a:path>
                </a:pathLst>
              </a:custGeom>
              <a:noFill/>
              <a:ln w="571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cxnSp>
          <p:nvCxnSpPr>
            <p:cNvPr id="15" name="Přímá spojnice 14"/>
            <p:cNvCxnSpPr/>
            <p:nvPr/>
          </p:nvCxnSpPr>
          <p:spPr>
            <a:xfrm>
              <a:off x="8028384" y="3664087"/>
              <a:ext cx="538378" cy="82619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Přímá spojnice 15"/>
            <p:cNvCxnSpPr>
              <a:endCxn id="23" idx="2"/>
            </p:cNvCxnSpPr>
            <p:nvPr/>
          </p:nvCxnSpPr>
          <p:spPr>
            <a:xfrm flipV="1">
              <a:off x="8028384" y="4685495"/>
              <a:ext cx="592638" cy="17342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Přímá spojnice 18"/>
            <p:cNvCxnSpPr/>
            <p:nvPr/>
          </p:nvCxnSpPr>
          <p:spPr>
            <a:xfrm flipV="1">
              <a:off x="8316416" y="5071318"/>
              <a:ext cx="288032" cy="80595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Přímá spojnice 20"/>
            <p:cNvCxnSpPr/>
            <p:nvPr/>
          </p:nvCxnSpPr>
          <p:spPr>
            <a:xfrm flipH="1" flipV="1">
              <a:off x="7781795" y="5589240"/>
              <a:ext cx="388816" cy="31136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bdélník 22"/>
            <p:cNvSpPr/>
            <p:nvPr/>
          </p:nvSpPr>
          <p:spPr>
            <a:xfrm>
              <a:off x="8566762" y="4490277"/>
              <a:ext cx="108520" cy="19521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389103231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446068" y="297031"/>
            <a:ext cx="43760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/>
              <a:t>Objemy přečerpané srdcem </a:t>
            </a:r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9565546"/>
              </p:ext>
            </p:extLst>
          </p:nvPr>
        </p:nvGraphicFramePr>
        <p:xfrm>
          <a:off x="323527" y="4317072"/>
          <a:ext cx="8496946" cy="1920240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47525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01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71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71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 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vleže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vsedě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vestoje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1">
                          <a:effectLst/>
                        </a:rPr>
                        <a:t>Minutový objem (l/min) klid</a:t>
                      </a:r>
                      <a:endParaRPr lang="cs-CZ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1">
                          <a:effectLst/>
                        </a:rPr>
                        <a:t>4 – 8</a:t>
                      </a:r>
                      <a:endParaRPr lang="cs-CZ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1">
                          <a:effectLst/>
                        </a:rPr>
                        <a:t>4 – 7 </a:t>
                      </a:r>
                      <a:endParaRPr lang="cs-CZ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</a:rPr>
                        <a:t>4 – 6 </a:t>
                      </a:r>
                      <a:endParaRPr lang="cs-CZ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Srdeční index (l/min/m</a:t>
                      </a:r>
                      <a:r>
                        <a:rPr lang="cs-CZ" sz="1800" baseline="30000">
                          <a:effectLst/>
                        </a:rPr>
                        <a:t>2</a:t>
                      </a:r>
                      <a:r>
                        <a:rPr lang="cs-CZ" sz="1800">
                          <a:effectLst/>
                        </a:rPr>
                        <a:t>) klid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3 – 5 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2,2 – 4,5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2 – 3 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1">
                          <a:effectLst/>
                        </a:rPr>
                        <a:t>Tepový objem (ml)</a:t>
                      </a:r>
                      <a:endParaRPr lang="cs-CZ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1">
                          <a:effectLst/>
                        </a:rPr>
                        <a:t>80 – 160 </a:t>
                      </a:r>
                      <a:endParaRPr lang="cs-CZ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1">
                          <a:effectLst/>
                        </a:rPr>
                        <a:t>60 – 80 </a:t>
                      </a:r>
                      <a:endParaRPr lang="cs-CZ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</a:rPr>
                        <a:t>40 – 70 </a:t>
                      </a:r>
                      <a:endParaRPr lang="cs-CZ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Minutový objem (l/min) při maximální zátěži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15 – 21 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13 – 18 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16 – 18 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Srdeční index (l/min/m</a:t>
                      </a:r>
                      <a:r>
                        <a:rPr lang="cs-CZ" sz="1800" baseline="30000" dirty="0">
                          <a:effectLst/>
                        </a:rPr>
                        <a:t>2</a:t>
                      </a:r>
                      <a:r>
                        <a:rPr lang="cs-CZ" sz="1800" dirty="0">
                          <a:effectLst/>
                        </a:rPr>
                        <a:t>) při maximální zátěži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7 – 11 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7 – 8 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10 – 12 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Tepový objem (ml) při maximální zátěži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110 – 120 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90 – 120 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90 – 120 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TextovéPole 2"/>
          <p:cNvSpPr txBox="1"/>
          <p:nvPr/>
        </p:nvSpPr>
        <p:spPr>
          <a:xfrm>
            <a:off x="323528" y="1268760"/>
            <a:ext cx="748883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Minutový objem (srdeční výdej): </a:t>
            </a:r>
          </a:p>
          <a:p>
            <a:r>
              <a:rPr lang="cs-CZ" sz="2000" b="1" dirty="0"/>
              <a:t>objem krve, který proteče srdcem za minutu</a:t>
            </a:r>
          </a:p>
          <a:p>
            <a:endParaRPr lang="cs-CZ" sz="2000" b="1" dirty="0"/>
          </a:p>
          <a:p>
            <a:r>
              <a:rPr lang="cs-CZ" sz="2000" b="1" dirty="0"/>
              <a:t>Tepový objem (systolický objem): </a:t>
            </a:r>
          </a:p>
          <a:p>
            <a:r>
              <a:rPr lang="cs-CZ" sz="2000" b="1" dirty="0"/>
              <a:t>objem krve vypuzený srdcem během jednoho srdečního cyklu</a:t>
            </a:r>
          </a:p>
          <a:p>
            <a:endParaRPr lang="cs-CZ" sz="2000" b="1" dirty="0"/>
          </a:p>
          <a:p>
            <a:r>
              <a:rPr lang="cs-CZ" sz="2000" dirty="0"/>
              <a:t>Srdeční index: </a:t>
            </a:r>
          </a:p>
          <a:p>
            <a:r>
              <a:rPr lang="cs-CZ" sz="2000" dirty="0"/>
              <a:t>minutový objem vztažený na jednotku plochy povrchu těla</a:t>
            </a:r>
          </a:p>
        </p:txBody>
      </p:sp>
    </p:spTree>
    <p:extLst>
      <p:ext uri="{BB962C8B-B14F-4D97-AF65-F5344CB8AC3E}">
        <p14:creationId xmlns:p14="http://schemas.microsoft.com/office/powerpoint/2010/main" val="389103231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446068" y="297031"/>
            <a:ext cx="61702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/>
              <a:t>Tlaky v komorách, síních, aortě a plicnici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539552" y="4725144"/>
            <a:ext cx="403244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Levé srdce</a:t>
            </a:r>
          </a:p>
          <a:p>
            <a:r>
              <a:rPr lang="cs-CZ" dirty="0"/>
              <a:t>Vysokotlaký systém</a:t>
            </a:r>
          </a:p>
          <a:p>
            <a:r>
              <a:rPr lang="cs-CZ" dirty="0"/>
              <a:t>Silná stěna komory</a:t>
            </a:r>
          </a:p>
          <a:p>
            <a:r>
              <a:rPr lang="cs-CZ" dirty="0"/>
              <a:t>Tlak v aortě 120/80 mmHg</a:t>
            </a:r>
          </a:p>
          <a:p>
            <a:r>
              <a:rPr lang="cs-CZ" dirty="0"/>
              <a:t>Větší práce komor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4716016" y="4725144"/>
            <a:ext cx="403244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Pravé srdce</a:t>
            </a:r>
          </a:p>
          <a:p>
            <a:r>
              <a:rPr lang="cs-CZ" dirty="0"/>
              <a:t>Nízkotlaký systém</a:t>
            </a:r>
          </a:p>
          <a:p>
            <a:r>
              <a:rPr lang="cs-CZ" dirty="0"/>
              <a:t>Tenčí stěna komory</a:t>
            </a:r>
          </a:p>
          <a:p>
            <a:r>
              <a:rPr lang="cs-CZ" dirty="0"/>
              <a:t>Tlak v plicnici 30/12 mmHg</a:t>
            </a:r>
          </a:p>
          <a:p>
            <a:r>
              <a:rPr lang="cs-CZ" dirty="0"/>
              <a:t>Menší práce komor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971600" y="6381328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Objem krve přečerpaný pravým a levým srdcem je téměř totožný!</a:t>
            </a:r>
          </a:p>
        </p:txBody>
      </p:sp>
      <p:graphicFrame>
        <p:nvGraphicFramePr>
          <p:cNvPr id="7" name="Tabulka 6">
            <a:extLst>
              <a:ext uri="{FF2B5EF4-FFF2-40B4-BE49-F238E27FC236}">
                <a16:creationId xmlns:a16="http://schemas.microsoft.com/office/drawing/2014/main" id="{E0B570B9-CB07-44AC-8BE0-8526DDA01A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4189482"/>
              </p:ext>
            </p:extLst>
          </p:nvPr>
        </p:nvGraphicFramePr>
        <p:xfrm>
          <a:off x="179512" y="1124744"/>
          <a:ext cx="8352928" cy="2808312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20882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487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 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Systolický tlak </a:t>
                      </a:r>
                      <a:r>
                        <a:rPr lang="en-US" sz="1800">
                          <a:effectLst/>
                        </a:rPr>
                        <a:t>[mmHg]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Konečný diastolický tlak </a:t>
                      </a:r>
                      <a:r>
                        <a:rPr lang="en-US" sz="1800">
                          <a:effectLst/>
                        </a:rPr>
                        <a:t>[mmHg]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Střední tlak </a:t>
                      </a:r>
                      <a:r>
                        <a:rPr lang="en-US" sz="1800">
                          <a:effectLst/>
                        </a:rPr>
                        <a:t>[mmHg]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8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Pravá síň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 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 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28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Pravá komora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&lt;3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--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28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Plicnice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10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28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V zaklínění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 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 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10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28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Levá síň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--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--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10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28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Levá komora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115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&lt;10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 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28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aorta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+mn-lt"/>
                          <a:ea typeface="+mn-ea"/>
                          <a:cs typeface="+mn-cs"/>
                        </a:rPr>
                        <a:t>115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+mn-lt"/>
                          <a:ea typeface="+mn-ea"/>
                          <a:cs typeface="+mn-cs"/>
                        </a:rPr>
                        <a:t>80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100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103231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589876" y="332656"/>
            <a:ext cx="76545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/>
              <a:t>Srdeční rezerva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327720" y="984992"/>
            <a:ext cx="848856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 err="1"/>
              <a:t>Chronotropní</a:t>
            </a:r>
            <a:r>
              <a:rPr lang="cs-CZ" sz="2000" b="1" dirty="0"/>
              <a:t> rezerva </a:t>
            </a:r>
            <a:r>
              <a:rPr lang="cs-CZ" sz="2000" dirty="0"/>
              <a:t>= HR </a:t>
            </a:r>
            <a:r>
              <a:rPr lang="cs-CZ" sz="2000" dirty="0" err="1"/>
              <a:t>max</a:t>
            </a:r>
            <a:r>
              <a:rPr lang="cs-CZ" sz="2000" dirty="0"/>
              <a:t>/HR klid (3 -5)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dirty="0" err="1">
                <a:highlight>
                  <a:srgbClr val="00FF00"/>
                </a:highlight>
              </a:rPr>
              <a:t>Netrenovaný</a:t>
            </a:r>
            <a:r>
              <a:rPr lang="cs-CZ" sz="2000" dirty="0"/>
              <a:t>: klid 80 </a:t>
            </a:r>
            <a:r>
              <a:rPr lang="cs-CZ" sz="2000" dirty="0" err="1"/>
              <a:t>bpm</a:t>
            </a:r>
            <a:r>
              <a:rPr lang="cs-CZ" sz="2000" dirty="0"/>
              <a:t>, </a:t>
            </a:r>
            <a:r>
              <a:rPr lang="cs-CZ" sz="2000" dirty="0" err="1"/>
              <a:t>max</a:t>
            </a:r>
            <a:r>
              <a:rPr lang="cs-CZ" sz="2000" dirty="0"/>
              <a:t> 180 </a:t>
            </a:r>
            <a:r>
              <a:rPr lang="cs-CZ" sz="2000" dirty="0" err="1"/>
              <a:t>bpm</a:t>
            </a:r>
            <a:endParaRPr lang="cs-CZ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dirty="0" err="1">
                <a:highlight>
                  <a:srgbClr val="FF0000"/>
                </a:highlight>
              </a:rPr>
              <a:t>Trenovaný</a:t>
            </a:r>
            <a:r>
              <a:rPr lang="cs-CZ" sz="2000" dirty="0"/>
              <a:t>: klid 40, </a:t>
            </a:r>
            <a:r>
              <a:rPr lang="cs-CZ" sz="2000" dirty="0" err="1"/>
              <a:t>max</a:t>
            </a:r>
            <a:r>
              <a:rPr lang="cs-CZ" sz="2000" dirty="0"/>
              <a:t> 180 </a:t>
            </a:r>
            <a:r>
              <a:rPr lang="cs-CZ" sz="2000" dirty="0" err="1"/>
              <a:t>bpm</a:t>
            </a:r>
            <a:endParaRPr lang="cs-CZ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/>
              <a:t>Rezerva systolického objemu </a:t>
            </a:r>
            <a:r>
              <a:rPr lang="cs-CZ" sz="2000" dirty="0"/>
              <a:t>= SV </a:t>
            </a:r>
            <a:r>
              <a:rPr lang="cs-CZ" sz="2000" dirty="0" err="1"/>
              <a:t>max</a:t>
            </a:r>
            <a:r>
              <a:rPr lang="cs-CZ" sz="2000" dirty="0"/>
              <a:t>/ SV klid (1,5)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dirty="0">
                <a:highlight>
                  <a:srgbClr val="00FF00"/>
                </a:highlight>
              </a:rPr>
              <a:t>Netrénovaný: </a:t>
            </a:r>
            <a:r>
              <a:rPr lang="cs-CZ" sz="2000" dirty="0"/>
              <a:t>klid 70 ml, </a:t>
            </a:r>
            <a:r>
              <a:rPr lang="cs-CZ" sz="2000" dirty="0" err="1"/>
              <a:t>max</a:t>
            </a:r>
            <a:r>
              <a:rPr lang="cs-CZ" sz="2000" dirty="0"/>
              <a:t> 100 ml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dirty="0">
                <a:highlight>
                  <a:srgbClr val="FF0000"/>
                </a:highlight>
              </a:rPr>
              <a:t>Trénovaný</a:t>
            </a:r>
            <a:r>
              <a:rPr lang="cs-CZ" sz="2000" dirty="0"/>
              <a:t>: klid 140 ml, </a:t>
            </a:r>
            <a:r>
              <a:rPr lang="cs-CZ" sz="2000" dirty="0" err="1"/>
              <a:t>max</a:t>
            </a:r>
            <a:r>
              <a:rPr lang="cs-CZ" sz="2000" dirty="0"/>
              <a:t> 190 ml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/>
              <a:t>Srdeční rezerva = srdeční výdej </a:t>
            </a:r>
            <a:r>
              <a:rPr lang="cs-CZ" sz="2000" b="1" dirty="0" err="1"/>
              <a:t>max</a:t>
            </a:r>
            <a:r>
              <a:rPr lang="cs-CZ" sz="2000" b="1" dirty="0"/>
              <a:t>/srdeční výdej klid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dirty="0">
                <a:highlight>
                  <a:srgbClr val="00FF00"/>
                </a:highlight>
              </a:rPr>
              <a:t>Netrénovaný</a:t>
            </a:r>
            <a:r>
              <a:rPr lang="cs-CZ" sz="2000" dirty="0"/>
              <a:t> (3): klid 5,6 l/min, </a:t>
            </a:r>
            <a:r>
              <a:rPr lang="cs-CZ" sz="2000" dirty="0" err="1"/>
              <a:t>max</a:t>
            </a:r>
            <a:r>
              <a:rPr lang="cs-CZ" sz="2000" dirty="0"/>
              <a:t> 18 l/min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dirty="0">
                <a:highlight>
                  <a:srgbClr val="FF0000"/>
                </a:highlight>
              </a:rPr>
              <a:t>Trénovaný</a:t>
            </a:r>
            <a:r>
              <a:rPr lang="cs-CZ" sz="2000" dirty="0"/>
              <a:t> (6): klid 5,6 l/min, </a:t>
            </a:r>
            <a:r>
              <a:rPr lang="cs-CZ" sz="2000" dirty="0" err="1"/>
              <a:t>max</a:t>
            </a:r>
            <a:r>
              <a:rPr lang="cs-CZ" sz="2000" dirty="0"/>
              <a:t> 35 l/min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Koronární rezerva: 3,5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12C1E500-26D9-4C44-97BA-75B7A3FC932B}"/>
              </a:ext>
            </a:extLst>
          </p:cNvPr>
          <p:cNvSpPr/>
          <p:nvPr/>
        </p:nvSpPr>
        <p:spPr>
          <a:xfrm>
            <a:off x="6516216" y="409020"/>
            <a:ext cx="72000" cy="1224136"/>
          </a:xfrm>
          <a:prstGeom prst="rect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A2ED43D7-E384-4FD2-8519-20C3DB86E063}"/>
              </a:ext>
            </a:extLst>
          </p:cNvPr>
          <p:cNvSpPr/>
          <p:nvPr/>
        </p:nvSpPr>
        <p:spPr>
          <a:xfrm>
            <a:off x="6732240" y="409019"/>
            <a:ext cx="72000" cy="1795845"/>
          </a:xfrm>
          <a:prstGeom prst="rect">
            <a:avLst/>
          </a:prstGeom>
          <a:solidFill>
            <a:srgbClr val="FF00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540F5C9B-AF27-4F6E-98A4-7B5C5A8AD4C5}"/>
              </a:ext>
            </a:extLst>
          </p:cNvPr>
          <p:cNvSpPr txBox="1"/>
          <p:nvPr/>
        </p:nvSpPr>
        <p:spPr>
          <a:xfrm>
            <a:off x="5940152" y="26709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max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31075294-98BE-423D-8B31-29B99D79DE6B}"/>
              </a:ext>
            </a:extLst>
          </p:cNvPr>
          <p:cNvSpPr/>
          <p:nvPr/>
        </p:nvSpPr>
        <p:spPr>
          <a:xfrm>
            <a:off x="7452320" y="3645605"/>
            <a:ext cx="72000" cy="935523"/>
          </a:xfrm>
          <a:prstGeom prst="rect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AA96B072-CE69-4B3A-8411-52139737C621}"/>
              </a:ext>
            </a:extLst>
          </p:cNvPr>
          <p:cNvSpPr/>
          <p:nvPr/>
        </p:nvSpPr>
        <p:spPr>
          <a:xfrm>
            <a:off x="7668344" y="2561062"/>
            <a:ext cx="72000" cy="1426513"/>
          </a:xfrm>
          <a:prstGeom prst="rect">
            <a:avLst/>
          </a:prstGeom>
          <a:solidFill>
            <a:srgbClr val="FF00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19ED63A1-E55F-4591-80C7-E7CEA35CAEE7}"/>
              </a:ext>
            </a:extLst>
          </p:cNvPr>
          <p:cNvSpPr txBox="1"/>
          <p:nvPr/>
        </p:nvSpPr>
        <p:spPr>
          <a:xfrm>
            <a:off x="5940152" y="1486288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klid</a:t>
            </a:r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15F9E5C5-2376-4639-9CC9-7555A7F7A8A3}"/>
              </a:ext>
            </a:extLst>
          </p:cNvPr>
          <p:cNvSpPr/>
          <p:nvPr/>
        </p:nvSpPr>
        <p:spPr>
          <a:xfrm>
            <a:off x="8514752" y="5229780"/>
            <a:ext cx="72000" cy="935523"/>
          </a:xfrm>
          <a:prstGeom prst="rect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bdélník 16">
            <a:extLst>
              <a:ext uri="{FF2B5EF4-FFF2-40B4-BE49-F238E27FC236}">
                <a16:creationId xmlns:a16="http://schemas.microsoft.com/office/drawing/2014/main" id="{AF23333C-44D4-482B-9258-52583A11F661}"/>
              </a:ext>
            </a:extLst>
          </p:cNvPr>
          <p:cNvSpPr/>
          <p:nvPr/>
        </p:nvSpPr>
        <p:spPr>
          <a:xfrm>
            <a:off x="8744760" y="4005064"/>
            <a:ext cx="72000" cy="2160240"/>
          </a:xfrm>
          <a:prstGeom prst="rect">
            <a:avLst/>
          </a:prstGeom>
          <a:solidFill>
            <a:srgbClr val="FF00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849DAC0D-3521-46D7-8DC3-C723F920565D}"/>
              </a:ext>
            </a:extLst>
          </p:cNvPr>
          <p:cNvSpPr txBox="1"/>
          <p:nvPr/>
        </p:nvSpPr>
        <p:spPr>
          <a:xfrm>
            <a:off x="6480211" y="38290"/>
            <a:ext cx="799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HR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59C4ADC7-AEF5-4C2E-8379-B614C3304210}"/>
              </a:ext>
            </a:extLst>
          </p:cNvPr>
          <p:cNvSpPr txBox="1"/>
          <p:nvPr/>
        </p:nvSpPr>
        <p:spPr>
          <a:xfrm>
            <a:off x="7430330" y="2157950"/>
            <a:ext cx="799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SV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0B51E2EC-F558-4840-BE8B-54803890FB7C}"/>
              </a:ext>
            </a:extLst>
          </p:cNvPr>
          <p:cNvSpPr txBox="1"/>
          <p:nvPr/>
        </p:nvSpPr>
        <p:spPr>
          <a:xfrm>
            <a:off x="8381007" y="3568171"/>
            <a:ext cx="799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CO</a:t>
            </a:r>
          </a:p>
        </p:txBody>
      </p:sp>
    </p:spTree>
    <p:extLst>
      <p:ext uri="{BB962C8B-B14F-4D97-AF65-F5344CB8AC3E}">
        <p14:creationId xmlns:p14="http://schemas.microsoft.com/office/powerpoint/2010/main" val="355914366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251520" y="200935"/>
            <a:ext cx="76545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/>
              <a:t>Atletické srdce – zátěžová adaptace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176527" y="724430"/>
            <a:ext cx="8488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Pravidelným vytrvalostním tréninkem zvětšení objemu komor a síly stěn </a:t>
            </a:r>
          </a:p>
        </p:txBody>
      </p:sp>
      <p:pic>
        <p:nvPicPr>
          <p:cNvPr id="11266" name="Picture 2" descr="THE ATHLETE´S HEART (1/2): PHYSICAL CHANGES AND CARDIAC OUTPUT - oneKmore">
            <a:extLst>
              <a:ext uri="{FF2B5EF4-FFF2-40B4-BE49-F238E27FC236}">
                <a16:creationId xmlns:a16="http://schemas.microsoft.com/office/drawing/2014/main" id="{2E8FF4D3-0E5B-435C-8FE8-DCA248288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705225"/>
            <a:ext cx="7315200" cy="31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The athlete's heart | Heart">
            <a:extLst>
              <a:ext uri="{FF2B5EF4-FFF2-40B4-BE49-F238E27FC236}">
                <a16:creationId xmlns:a16="http://schemas.microsoft.com/office/drawing/2014/main" id="{D45C36EC-6E2A-4908-B38A-1DA9411E71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052736"/>
            <a:ext cx="5645739" cy="2884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120293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83568" y="1124744"/>
            <a:ext cx="7776864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Síla srdečního kontrakce</a:t>
            </a:r>
          </a:p>
          <a:p>
            <a:endParaRPr lang="cs-CZ" dirty="0"/>
          </a:p>
          <a:p>
            <a:r>
              <a:rPr lang="cs-CZ" sz="2000" b="1" dirty="0" err="1"/>
              <a:t>Preload</a:t>
            </a:r>
            <a:r>
              <a:rPr lang="cs-CZ" sz="2000" b="1" dirty="0"/>
              <a:t> (</a:t>
            </a:r>
            <a:r>
              <a:rPr lang="cs-CZ" sz="2000" b="1" dirty="0" err="1"/>
              <a:t>předtížení</a:t>
            </a:r>
            <a:r>
              <a:rPr lang="cs-CZ" sz="2000" b="1" dirty="0"/>
              <a:t>) </a:t>
            </a:r>
            <a:r>
              <a:rPr lang="cs-CZ" dirty="0"/>
              <a:t>– zatížení před kontrakcí – síla, která napíná myokard před stahem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/>
              <a:t>Dán plněním srdce (vázán na žilní návrat)</a:t>
            </a:r>
          </a:p>
          <a:p>
            <a:endParaRPr lang="cs-CZ" dirty="0"/>
          </a:p>
          <a:p>
            <a:r>
              <a:rPr lang="cs-CZ" sz="2000" b="1" dirty="0" err="1"/>
              <a:t>Afterload</a:t>
            </a:r>
            <a:r>
              <a:rPr lang="cs-CZ" sz="2000" b="1" dirty="0"/>
              <a:t> (</a:t>
            </a:r>
            <a:r>
              <a:rPr lang="cs-CZ" sz="2000" b="1" dirty="0" err="1"/>
              <a:t>dotížení</a:t>
            </a:r>
            <a:r>
              <a:rPr lang="cs-CZ" sz="2000" b="1" dirty="0"/>
              <a:t>) – </a:t>
            </a:r>
            <a:r>
              <a:rPr lang="cs-CZ" dirty="0"/>
              <a:t>zatížení během kontrakce – odpor, proti němuž je krev vypuzována během stahu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/>
              <a:t>Dán tlakem v aortě (plicnici) (případně poloměrem aortální/</a:t>
            </a:r>
            <a:r>
              <a:rPr lang="cs-CZ" dirty="0" err="1"/>
              <a:t>pulmonílní</a:t>
            </a:r>
            <a:r>
              <a:rPr lang="cs-CZ" dirty="0"/>
              <a:t> chlopně)</a:t>
            </a:r>
          </a:p>
        </p:txBody>
      </p:sp>
    </p:spTree>
    <p:extLst>
      <p:ext uri="{BB962C8B-B14F-4D97-AF65-F5344CB8AC3E}">
        <p14:creationId xmlns:p14="http://schemas.microsoft.com/office/powerpoint/2010/main" val="261506933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51520" y="332656"/>
            <a:ext cx="864096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Síla srdečního kontrakce</a:t>
            </a:r>
          </a:p>
          <a:p>
            <a:endParaRPr lang="cs-CZ" sz="2800" b="1" dirty="0"/>
          </a:p>
          <a:p>
            <a:r>
              <a:rPr lang="cs-CZ" sz="2400" dirty="0"/>
              <a:t>Teplota –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cs-CZ" sz="2400" dirty="0"/>
              <a:t>hypotermie – snižuje CO  (HR a kontraktilitu) 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cs-CZ" sz="2400" dirty="0"/>
              <a:t>Snížená kinetika membránových kanálů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cs-CZ" sz="2400" dirty="0"/>
              <a:t>zavírání nexů, zpomalení depolarizace </a:t>
            </a:r>
            <a:r>
              <a:rPr lang="cs-CZ" sz="2400" dirty="0" err="1"/>
              <a:t>pacemakerových</a:t>
            </a:r>
            <a:r>
              <a:rPr lang="cs-CZ" sz="2400" dirty="0"/>
              <a:t> buněk (vyšší riziko arytmií), srdeční zástavy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cs-CZ" sz="2400" dirty="0"/>
              <a:t>Snížená kinetika molekul (aktin, myozin)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cs-CZ" sz="2400" dirty="0"/>
              <a:t>Mimo optimum enzymatické aktivity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cs-CZ" sz="2400" dirty="0"/>
              <a:t>Hypertermie – naopak, také vyšší riziko arytmií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400" dirty="0"/>
              <a:t>ATP – ischemie, snížení CO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400" dirty="0"/>
              <a:t>Ca2+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cs-CZ" sz="2400" dirty="0" err="1"/>
              <a:t>Hyperkalcemie</a:t>
            </a:r>
            <a:r>
              <a:rPr lang="cs-CZ" sz="2400" dirty="0"/>
              <a:t> – zkrácení AP (a QT) – rychlejší aktivace K kanálů, vyšší citlivost na </a:t>
            </a:r>
            <a:r>
              <a:rPr lang="cs-CZ" sz="2400" dirty="0" err="1"/>
              <a:t>digitalis</a:t>
            </a:r>
            <a:r>
              <a:rPr lang="cs-CZ" sz="2400" dirty="0"/>
              <a:t>, zvýší sílu stahu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cs-CZ" sz="2400" dirty="0" err="1"/>
              <a:t>Hypokalcemie</a:t>
            </a:r>
            <a:r>
              <a:rPr lang="cs-CZ" sz="2400" dirty="0"/>
              <a:t> – naopak</a:t>
            </a:r>
          </a:p>
          <a:p>
            <a:r>
              <a:rPr lang="cs-CZ" sz="2400" dirty="0"/>
              <a:t>Kofein – inhibuje </a:t>
            </a:r>
            <a:r>
              <a:rPr lang="cs-CZ" sz="2400" dirty="0" err="1"/>
              <a:t>fosfodiesterázu</a:t>
            </a:r>
            <a:r>
              <a:rPr lang="cs-CZ" sz="2400" dirty="0"/>
              <a:t> (odbourávající </a:t>
            </a:r>
            <a:r>
              <a:rPr lang="cs-CZ" sz="2400" dirty="0" err="1"/>
              <a:t>cAMP</a:t>
            </a:r>
            <a:r>
              <a:rPr lang="cs-CZ" sz="2400" dirty="0"/>
              <a:t>)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91549949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539552" y="447055"/>
            <a:ext cx="7848872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err="1">
                <a:latin typeface="Arial" pitchFamily="34" charset="0"/>
                <a:cs typeface="Arial" pitchFamily="34" charset="0"/>
              </a:rPr>
              <a:t>Hyperkalcemie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 – zkrácení QT, zkrácení AP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(zrychlená aktivace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repolarizačních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K kanálů), 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zvýšená citlivost na </a:t>
            </a:r>
            <a:r>
              <a:rPr lang="cs-CZ" sz="2400" dirty="0" err="1">
                <a:latin typeface="Arial" pitchFamily="34" charset="0"/>
                <a:cs typeface="Arial" pitchFamily="34" charset="0"/>
              </a:rPr>
              <a:t>digitalis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(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digitalis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zvyšuje intracelulární Ca)</a:t>
            </a:r>
          </a:p>
          <a:p>
            <a:r>
              <a:rPr lang="cs-CZ" sz="2000" dirty="0">
                <a:latin typeface="Arial" pitchFamily="34" charset="0"/>
                <a:cs typeface="Arial" pitchFamily="34" charset="0"/>
              </a:rPr>
              <a:t>- Zástava srdce v systole</a:t>
            </a:r>
          </a:p>
          <a:p>
            <a:endParaRPr lang="cs-CZ" sz="2400" dirty="0">
              <a:latin typeface="Arial" pitchFamily="34" charset="0"/>
              <a:cs typeface="Arial" pitchFamily="34" charset="0"/>
            </a:endParaRPr>
          </a:p>
          <a:p>
            <a:r>
              <a:rPr lang="cs-CZ" sz="2400" b="1" dirty="0" err="1">
                <a:latin typeface="Arial" pitchFamily="34" charset="0"/>
                <a:cs typeface="Arial" pitchFamily="34" charset="0"/>
              </a:rPr>
              <a:t>Hypokalcemie</a:t>
            </a:r>
            <a:r>
              <a:rPr lang="cs-CZ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– prodloužení QT (ST), prodloužení AP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(zpomalená aktivace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repolarizačních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K kanálů)</a:t>
            </a:r>
          </a:p>
          <a:p>
            <a:endParaRPr lang="cs-CZ" sz="2400" dirty="0">
              <a:latin typeface="Arial" pitchFamily="34" charset="0"/>
              <a:cs typeface="Arial" pitchFamily="34" charset="0"/>
            </a:endParaRPr>
          </a:p>
          <a:p>
            <a:endParaRPr lang="cs-CZ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4" descr="SouvisejÃ­cÃ­ obrÃ¡ze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4"/>
          <a:stretch/>
        </p:blipFill>
        <p:spPr bwMode="auto">
          <a:xfrm>
            <a:off x="3091973" y="3013178"/>
            <a:ext cx="3248980" cy="33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422365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57</a:t>
            </a:fld>
            <a:endParaRPr lang="cs-CZ" alt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27723" y="1052736"/>
            <a:ext cx="8505777" cy="54006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endParaRPr lang="cs-CZ" sz="1700" b="1" dirty="0"/>
          </a:p>
          <a:p>
            <a:pPr marL="0" indent="0">
              <a:lnSpc>
                <a:spcPct val="100000"/>
              </a:lnSpc>
              <a:buNone/>
            </a:pPr>
            <a:r>
              <a:rPr lang="cs-CZ" sz="2400" b="1" dirty="0">
                <a:solidFill>
                  <a:srgbClr val="0000FF"/>
                </a:solidFill>
              </a:rPr>
              <a:t>Kontrolní otázka. Co udělá </a:t>
            </a:r>
            <a:r>
              <a:rPr lang="cs-CZ" sz="2400" b="1" dirty="0" err="1">
                <a:solidFill>
                  <a:srgbClr val="0000FF"/>
                </a:solidFill>
              </a:rPr>
              <a:t>hyperkalemie</a:t>
            </a:r>
            <a:r>
              <a:rPr lang="cs-CZ" sz="2400" b="1" dirty="0">
                <a:solidFill>
                  <a:srgbClr val="0000FF"/>
                </a:solidFill>
              </a:rPr>
              <a:t> se srdcem?</a:t>
            </a:r>
          </a:p>
        </p:txBody>
      </p:sp>
      <p:pic>
        <p:nvPicPr>
          <p:cNvPr id="3074" name="Picture 2" descr="Facebook">
            <a:extLst>
              <a:ext uri="{FF2B5EF4-FFF2-40B4-BE49-F238E27FC236}">
                <a16:creationId xmlns:a16="http://schemas.microsoft.com/office/drawing/2014/main" id="{E54816F7-4D7E-45C7-805F-CF8578D506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564904"/>
            <a:ext cx="3096914" cy="1740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85948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539552" y="395372"/>
            <a:ext cx="79928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>
                <a:latin typeface="Arial" pitchFamily="34" charset="0"/>
                <a:cs typeface="Arial" pitchFamily="34" charset="0"/>
              </a:rPr>
              <a:t>Trest smrti injekcí v USA - podání chloridu draselného</a:t>
            </a:r>
          </a:p>
        </p:txBody>
      </p:sp>
      <p:sp>
        <p:nvSpPr>
          <p:cNvPr id="9" name="Obdélník 8"/>
          <p:cNvSpPr/>
          <p:nvPr/>
        </p:nvSpPr>
        <p:spPr>
          <a:xfrm>
            <a:off x="574459" y="1187460"/>
            <a:ext cx="30916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latin typeface="Arial" pitchFamily="34" charset="0"/>
                <a:cs typeface="Arial" pitchFamily="34" charset="0"/>
              </a:rPr>
              <a:t>Zástava srdce</a:t>
            </a:r>
          </a:p>
        </p:txBody>
      </p:sp>
      <p:pic>
        <p:nvPicPr>
          <p:cNvPr id="10" name="Picture 2" descr="VÃ½sledek obrÃ¡zku pro injekce smrti trest smrt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068960"/>
            <a:ext cx="4286250" cy="306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VÃ½sledek obrÃ¡zku pro injekce smrti trest smrt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5877" y="4553248"/>
            <a:ext cx="2376264" cy="158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194254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539552" y="332656"/>
            <a:ext cx="46805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 err="1">
                <a:latin typeface="Arial" pitchFamily="34" charset="0"/>
                <a:cs typeface="Arial" pitchFamily="34" charset="0"/>
              </a:rPr>
              <a:t>Hyperkalemie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 (a </a:t>
            </a:r>
            <a:r>
              <a:rPr lang="cs-CZ" sz="2400" dirty="0" err="1">
                <a:latin typeface="Arial" pitchFamily="34" charset="0"/>
                <a:cs typeface="Arial" pitchFamily="34" charset="0"/>
              </a:rPr>
              <a:t>acidoza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)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35" y="1494076"/>
            <a:ext cx="5838825" cy="297180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766532"/>
            <a:ext cx="3352523" cy="3657298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1490869" y="1124744"/>
            <a:ext cx="30916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latin typeface="Arial" pitchFamily="34" charset="0"/>
                <a:cs typeface="Arial" pitchFamily="34" charset="0"/>
              </a:rPr>
              <a:t>Zkracování AP, zvyšování klidového potenciálu</a:t>
            </a:r>
          </a:p>
        </p:txBody>
      </p:sp>
      <p:sp>
        <p:nvSpPr>
          <p:cNvPr id="7" name="Obdélník 6"/>
          <p:cNvSpPr/>
          <p:nvPr/>
        </p:nvSpPr>
        <p:spPr>
          <a:xfrm>
            <a:off x="5220072" y="4662428"/>
            <a:ext cx="345170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latin typeface="Arial" pitchFamily="34" charset="0"/>
                <a:cs typeface="Arial" pitchFamily="34" charset="0"/>
              </a:rPr>
              <a:t>Zkracování QT, </a:t>
            </a:r>
          </a:p>
          <a:p>
            <a:r>
              <a:rPr lang="cs-CZ" dirty="0">
                <a:latin typeface="Arial" pitchFamily="34" charset="0"/>
                <a:cs typeface="Arial" pitchFamily="34" charset="0"/>
              </a:rPr>
              <a:t>špičaté vysoké T, rozšířené QRS</a:t>
            </a:r>
          </a:p>
          <a:p>
            <a:r>
              <a:rPr lang="cs-CZ" sz="1400" dirty="0">
                <a:latin typeface="Arial" pitchFamily="34" charset="0"/>
                <a:cs typeface="Arial" pitchFamily="34" charset="0"/>
              </a:rPr>
              <a:t>- Nejvíc je vidět široké QRS – EKG vypadá jako ventrikulární tachykardie, ale oproti VT je nižší frekvence</a:t>
            </a:r>
          </a:p>
        </p:txBody>
      </p:sp>
      <p:sp>
        <p:nvSpPr>
          <p:cNvPr id="8" name="Obdélník 7"/>
          <p:cNvSpPr/>
          <p:nvPr/>
        </p:nvSpPr>
        <p:spPr>
          <a:xfrm>
            <a:off x="395536" y="4465876"/>
            <a:ext cx="47349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 err="1">
                <a:latin typeface="Arial" pitchFamily="34" charset="0"/>
                <a:cs typeface="Arial" pitchFamily="34" charset="0"/>
              </a:rPr>
              <a:t>Hyperkalemie</a:t>
            </a:r>
            <a:r>
              <a:rPr lang="cs-CZ" sz="1400" dirty="0">
                <a:latin typeface="Arial" pitchFamily="34" charset="0"/>
                <a:cs typeface="Arial" pitchFamily="34" charset="0"/>
              </a:rPr>
              <a:t> – zástava srdce v diastole (klidový membránový potenciál stoupne tak, že se deaktivují Na+ kanály)</a:t>
            </a: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60F68972-6541-48A0-B7D4-90794403D33F}"/>
              </a:ext>
            </a:extLst>
          </p:cNvPr>
          <p:cNvSpPr/>
          <p:nvPr/>
        </p:nvSpPr>
        <p:spPr>
          <a:xfrm>
            <a:off x="251520" y="5363924"/>
            <a:ext cx="47349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 err="1">
                <a:latin typeface="Arial" pitchFamily="34" charset="0"/>
                <a:cs typeface="Arial" pitchFamily="34" charset="0"/>
              </a:rPr>
              <a:t>Hyperkalemie</a:t>
            </a:r>
            <a:r>
              <a:rPr lang="cs-CZ" sz="1600" dirty="0">
                <a:latin typeface="Arial" pitchFamily="34" charset="0"/>
                <a:cs typeface="Arial" pitchFamily="34" charset="0"/>
              </a:rPr>
              <a:t> – riziko u </a:t>
            </a:r>
            <a:r>
              <a:rPr lang="cs-CZ" sz="1600" dirty="0" err="1">
                <a:latin typeface="Arial" pitchFamily="34" charset="0"/>
                <a:cs typeface="Arial" pitchFamily="34" charset="0"/>
              </a:rPr>
              <a:t>kálium</a:t>
            </a:r>
            <a:r>
              <a:rPr lang="cs-CZ" sz="1600" dirty="0">
                <a:latin typeface="Arial" pitchFamily="34" charset="0"/>
                <a:cs typeface="Arial" pitchFamily="34" charset="0"/>
              </a:rPr>
              <a:t> šetřících diuretik, u rozsáhlé destrukce tkání (vylití intracelulárního K, popáleniny, </a:t>
            </a:r>
            <a:r>
              <a:rPr lang="cs-CZ" sz="1600" dirty="0" err="1">
                <a:latin typeface="Arial" pitchFamily="34" charset="0"/>
                <a:cs typeface="Arial" pitchFamily="34" charset="0"/>
              </a:rPr>
              <a:t>crusch</a:t>
            </a:r>
            <a:r>
              <a:rPr lang="cs-CZ" sz="1600" dirty="0">
                <a:latin typeface="Arial" pitchFamily="34" charset="0"/>
                <a:cs typeface="Arial" pitchFamily="34" charset="0"/>
              </a:rPr>
              <a:t> syndrom, ischemie), u ledvinných selhání a pacientů na dialýzách</a:t>
            </a:r>
          </a:p>
        </p:txBody>
      </p:sp>
    </p:spTree>
    <p:extLst>
      <p:ext uri="{BB962C8B-B14F-4D97-AF65-F5344CB8AC3E}">
        <p14:creationId xmlns:p14="http://schemas.microsoft.com/office/powerpoint/2010/main" val="41570770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27723" y="1052736"/>
            <a:ext cx="8505777" cy="54006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endParaRPr lang="cs-CZ" sz="1700" b="1" dirty="0"/>
          </a:p>
          <a:p>
            <a:pPr marL="0" indent="0">
              <a:lnSpc>
                <a:spcPct val="100000"/>
              </a:lnSpc>
              <a:buNone/>
            </a:pPr>
            <a:r>
              <a:rPr lang="cs-CZ" sz="2400" b="1" dirty="0">
                <a:solidFill>
                  <a:srgbClr val="0000FF"/>
                </a:solidFill>
              </a:rPr>
              <a:t>Kontrolní otázka. Co je hlavním zdrojem energie pro srdce? (zpracovávaný substrát) </a:t>
            </a:r>
          </a:p>
        </p:txBody>
      </p:sp>
      <p:pic>
        <p:nvPicPr>
          <p:cNvPr id="3074" name="Picture 2" descr="Facebook">
            <a:extLst>
              <a:ext uri="{FF2B5EF4-FFF2-40B4-BE49-F238E27FC236}">
                <a16:creationId xmlns:a16="http://schemas.microsoft.com/office/drawing/2014/main" id="{E54816F7-4D7E-45C7-805F-CF8578D506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564904"/>
            <a:ext cx="3096914" cy="1740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941841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43880" y="264667"/>
            <a:ext cx="46805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 err="1">
                <a:latin typeface="Arial" pitchFamily="34" charset="0"/>
                <a:cs typeface="Arial" pitchFamily="34" charset="0"/>
              </a:rPr>
              <a:t>Hyperkalemie</a:t>
            </a:r>
            <a:endParaRPr lang="cs-CZ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Hyperkalemia">
            <a:extLst>
              <a:ext uri="{FF2B5EF4-FFF2-40B4-BE49-F238E27FC236}">
                <a16:creationId xmlns:a16="http://schemas.microsoft.com/office/drawing/2014/main" id="{204DEE49-F88E-49E3-A681-9821BE5A69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208610"/>
            <a:ext cx="7422068" cy="342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F53569C6-BEEA-4E21-9846-8CD2B3954909}"/>
              </a:ext>
            </a:extLst>
          </p:cNvPr>
          <p:cNvSpPr txBox="1"/>
          <p:nvPr/>
        </p:nvSpPr>
        <p:spPr>
          <a:xfrm>
            <a:off x="4566356" y="6382336"/>
            <a:ext cx="457764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800" dirty="0"/>
              <a:t>https://handbook.bcehs.ca/clinical-practice-guidelines/pr-clinical-procedure-guide/pr16-12-lead-ecgs/abnormal-ecgs/hyperkalemia/</a:t>
            </a:r>
          </a:p>
        </p:txBody>
      </p:sp>
      <p:sp>
        <p:nvSpPr>
          <p:cNvPr id="10" name="AutoShape 4" descr="Hyperkalemia - Wikipedia">
            <a:extLst>
              <a:ext uri="{FF2B5EF4-FFF2-40B4-BE49-F238E27FC236}">
                <a16:creationId xmlns:a16="http://schemas.microsoft.com/office/drawing/2014/main" id="{DDD1D914-D49D-4EE7-A91A-64669184A73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1" name="AutoShape 6" descr="Hyperkalemia - Wikipedia">
            <a:extLst>
              <a:ext uri="{FF2B5EF4-FFF2-40B4-BE49-F238E27FC236}">
                <a16:creationId xmlns:a16="http://schemas.microsoft.com/office/drawing/2014/main" id="{9FA109E9-071F-408B-804F-B6EA20D1B57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3" name="AutoShape 8" descr="Hyperkalemia - Wikipedia">
            <a:extLst>
              <a:ext uri="{FF2B5EF4-FFF2-40B4-BE49-F238E27FC236}">
                <a16:creationId xmlns:a16="http://schemas.microsoft.com/office/drawing/2014/main" id="{37E89E6A-2F90-4E93-8675-983A34F46A39}"/>
              </a:ext>
            </a:extLst>
          </p:cNvPr>
          <p:cNvSpPr>
            <a:spLocks noChangeAspect="1" noChangeArrowheads="1"/>
          </p:cNvSpPr>
          <p:nvPr/>
        </p:nvSpPr>
        <p:spPr bwMode="auto">
          <a:xfrm flipH="1">
            <a:off x="2089721" y="3581399"/>
            <a:ext cx="2634679" cy="2634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2058" name="Picture 10">
            <a:extLst>
              <a:ext uri="{FF2B5EF4-FFF2-40B4-BE49-F238E27FC236}">
                <a16:creationId xmlns:a16="http://schemas.microsoft.com/office/drawing/2014/main" id="{F9D3AB53-EA02-452F-A4C3-ACE27E7811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719" y="224875"/>
            <a:ext cx="6930454" cy="2839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321927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539552" y="395372"/>
            <a:ext cx="49685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 err="1">
                <a:latin typeface="Arial" pitchFamily="34" charset="0"/>
                <a:cs typeface="Arial" pitchFamily="34" charset="0"/>
              </a:rPr>
              <a:t>Hypokalemie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 </a:t>
            </a:r>
            <a:br>
              <a:rPr lang="cs-CZ" sz="2400" dirty="0">
                <a:latin typeface="Arial" pitchFamily="34" charset="0"/>
                <a:cs typeface="Arial" pitchFamily="34" charset="0"/>
              </a:rPr>
            </a:br>
            <a:r>
              <a:rPr lang="cs-CZ" sz="2400" dirty="0">
                <a:latin typeface="Arial" pitchFamily="34" charset="0"/>
                <a:cs typeface="Arial" pitchFamily="34" charset="0"/>
              </a:rPr>
              <a:t>(a </a:t>
            </a:r>
            <a:r>
              <a:rPr lang="cs-CZ" sz="2400" dirty="0" err="1">
                <a:latin typeface="Arial" pitchFamily="34" charset="0"/>
                <a:cs typeface="Arial" pitchFamily="34" charset="0"/>
              </a:rPr>
              <a:t>alkaloza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)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63"/>
          <a:stretch/>
        </p:blipFill>
        <p:spPr>
          <a:xfrm>
            <a:off x="179512" y="1258034"/>
            <a:ext cx="8532440" cy="5441814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2915816" y="149150"/>
            <a:ext cx="610308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>
                <a:latin typeface="Arial" pitchFamily="34" charset="0"/>
                <a:cs typeface="Arial" pitchFamily="34" charset="0"/>
              </a:rPr>
              <a:t>-Extracelulární alkalóza vede k vylučování H+ z buňky a vstup Na+ do buňky (Na/H výměník). Na+ je z buňky čerpáno za K+ (Na+/k+ </a:t>
            </a:r>
            <a:r>
              <a:rPr lang="cs-CZ" sz="1400" dirty="0" err="1">
                <a:latin typeface="Arial" pitchFamily="34" charset="0"/>
                <a:cs typeface="Arial" pitchFamily="34" charset="0"/>
              </a:rPr>
              <a:t>ATPáza</a:t>
            </a:r>
            <a:r>
              <a:rPr lang="cs-CZ" sz="1400" dirty="0">
                <a:latin typeface="Arial" pitchFamily="34" charset="0"/>
                <a:cs typeface="Arial" pitchFamily="34" charset="0"/>
              </a:rPr>
              <a:t>). Čerpání K+ do buňky vede k extracelulární </a:t>
            </a:r>
            <a:r>
              <a:rPr lang="cs-CZ" sz="1400" dirty="0" err="1">
                <a:latin typeface="Arial" pitchFamily="34" charset="0"/>
                <a:cs typeface="Arial" pitchFamily="34" charset="0"/>
              </a:rPr>
              <a:t>hypokalemii</a:t>
            </a:r>
            <a:r>
              <a:rPr lang="cs-CZ" sz="1400" dirty="0">
                <a:latin typeface="Arial" pitchFamily="34" charset="0"/>
                <a:cs typeface="Arial" pitchFamily="34" charset="0"/>
              </a:rPr>
              <a:t>. </a:t>
            </a:r>
          </a:p>
          <a:p>
            <a:r>
              <a:rPr lang="cs-CZ" sz="1400" dirty="0">
                <a:latin typeface="Arial" pitchFamily="34" charset="0"/>
                <a:cs typeface="Arial" pitchFamily="34" charset="0"/>
              </a:rPr>
              <a:t>-Nedostatek K+ podporuje sekreci H+ v distálním tubulu. Vzniká alkalóza.</a:t>
            </a:r>
          </a:p>
          <a:p>
            <a:r>
              <a:rPr lang="cs-CZ" sz="1400" dirty="0">
                <a:latin typeface="Arial" pitchFamily="34" charset="0"/>
                <a:cs typeface="Arial" pitchFamily="34" charset="0"/>
              </a:rPr>
              <a:t>-Hypoglykémie nebo nedostatek inzulinu buňky ztrácení K+ - </a:t>
            </a:r>
            <a:r>
              <a:rPr lang="cs-CZ" sz="1400" dirty="0" err="1">
                <a:latin typeface="Arial" pitchFamily="34" charset="0"/>
                <a:cs typeface="Arial" pitchFamily="34" charset="0"/>
              </a:rPr>
              <a:t>hyperkalemie</a:t>
            </a:r>
            <a:endParaRPr lang="cs-CZ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3B0286AE-FDB1-4E20-AE56-4DB0FCEE03DE}"/>
              </a:ext>
            </a:extLst>
          </p:cNvPr>
          <p:cNvSpPr txBox="1"/>
          <p:nvPr/>
        </p:nvSpPr>
        <p:spPr>
          <a:xfrm>
            <a:off x="432048" y="6362181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Riziko u kličkových diuretik</a:t>
            </a: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2955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446068" y="297031"/>
            <a:ext cx="42343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/>
              <a:t>Indexy srdeční kontraktility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ovéPole 1"/>
              <p:cNvSpPr txBox="1"/>
              <p:nvPr/>
            </p:nvSpPr>
            <p:spPr>
              <a:xfrm>
                <a:off x="446068" y="836712"/>
                <a:ext cx="8374404" cy="5964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000" dirty="0"/>
                  <a:t>Srdeční stažlivost (kontraktilita, schopnost stahu) ovlivňuje především tepový objem. Pozitivně </a:t>
                </a:r>
                <a:r>
                  <a:rPr lang="cs-CZ" sz="2000" dirty="0" err="1"/>
                  <a:t>inotropní</a:t>
                </a:r>
                <a:r>
                  <a:rPr lang="cs-CZ" sz="2000" dirty="0"/>
                  <a:t> účinek má noradrenalin z nervových sympatických zakončení v srdci, který je podpořen kolujícími katecholaminy. Vagus má nepřímý negativně </a:t>
                </a:r>
                <a:r>
                  <a:rPr lang="cs-CZ" sz="2000" dirty="0" err="1"/>
                  <a:t>inotropní</a:t>
                </a:r>
                <a:r>
                  <a:rPr lang="cs-CZ" sz="2000" dirty="0"/>
                  <a:t> účinek.</a:t>
                </a:r>
              </a:p>
              <a:p>
                <a:r>
                  <a:rPr lang="cs-CZ" sz="2000" dirty="0"/>
                  <a:t> </a:t>
                </a:r>
              </a:p>
              <a:p>
                <a:r>
                  <a:rPr lang="cs-CZ" sz="2000" dirty="0" err="1"/>
                  <a:t>Hyperkapnie</a:t>
                </a:r>
                <a:r>
                  <a:rPr lang="cs-CZ" sz="2000" dirty="0"/>
                  <a:t>, hypoxie, acidóza, chinidin, barbituráty a </a:t>
                </a:r>
                <a:r>
                  <a:rPr lang="cs-CZ" sz="2000" dirty="0" err="1"/>
                  <a:t>prokainamid</a:t>
                </a:r>
                <a:r>
                  <a:rPr lang="cs-CZ" sz="2000" dirty="0"/>
                  <a:t> potlačují srdeční stažlivost.</a:t>
                </a:r>
              </a:p>
              <a:p>
                <a:endParaRPr lang="cs-CZ" sz="2000" dirty="0"/>
              </a:p>
              <a:p>
                <a:r>
                  <a:rPr lang="cs-CZ" sz="2000" b="1" dirty="0"/>
                  <a:t>Ejekční frakce: </a:t>
                </a:r>
                <a:endParaRPr lang="cs-CZ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000" b="1" i="1">
                          <a:latin typeface="Cambria Math"/>
                        </a:rPr>
                        <m:t>𝑬𝑭</m:t>
                      </m:r>
                      <m:r>
                        <a:rPr lang="cs-CZ" sz="2000" b="1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000" b="1" i="1">
                              <a:latin typeface="Cambria Math"/>
                            </a:rPr>
                            <m:t>𝒔𝒚𝒔𝒕𝒐𝒍𝒊𝒄𝒌</m:t>
                          </m:r>
                          <m:r>
                            <a:rPr lang="cs-CZ" sz="2000" b="1" i="1">
                              <a:latin typeface="Cambria Math"/>
                            </a:rPr>
                            <m:t>ý </m:t>
                          </m:r>
                          <m:r>
                            <a:rPr lang="cs-CZ" sz="2000" b="1" i="1">
                              <a:latin typeface="Cambria Math"/>
                            </a:rPr>
                            <m:t>𝒐𝒃𝒋𝒆𝒎</m:t>
                          </m:r>
                        </m:num>
                        <m:den>
                          <m:r>
                            <a:rPr lang="cs-CZ" sz="2000" b="1" i="1">
                              <a:latin typeface="Cambria Math"/>
                            </a:rPr>
                            <m:t>𝒆𝒏𝒅</m:t>
                          </m:r>
                          <m:r>
                            <a:rPr lang="cs-CZ" sz="2000" b="1" i="1">
                              <a:latin typeface="Cambria Math"/>
                            </a:rPr>
                            <m:t>−</m:t>
                          </m:r>
                          <m:r>
                            <a:rPr lang="cs-CZ" sz="2000" b="1" i="1">
                              <a:latin typeface="Cambria Math"/>
                            </a:rPr>
                            <m:t>𝒅𝒊𝒂𝒔𝒕𝒐𝒍𝒊𝒄𝒌</m:t>
                          </m:r>
                          <m:r>
                            <a:rPr lang="cs-CZ" sz="2000" b="1" i="1">
                              <a:latin typeface="Cambria Math"/>
                            </a:rPr>
                            <m:t>ý </m:t>
                          </m:r>
                          <m:r>
                            <a:rPr lang="cs-CZ" sz="2000" b="1" i="1">
                              <a:latin typeface="Cambria Math"/>
                            </a:rPr>
                            <m:t>𝒐𝒃𝒋𝒆𝒎</m:t>
                          </m:r>
                        </m:den>
                      </m:f>
                    </m:oMath>
                  </m:oMathPara>
                </a14:m>
                <a:endParaRPr lang="cs-CZ" sz="2000" b="1" dirty="0"/>
              </a:p>
              <a:p>
                <a:r>
                  <a:rPr lang="cs-CZ" sz="2000" dirty="0"/>
                  <a:t>Fyziologicky je EF okolo 70% (někde se píše o 60%). EF menší než 40% (někde se píše 30%) hovoří o systolické dysfunkci (porucha kontrakce). Takto nízká EF diagnostikuje srdeční selhání. Ale pozor, existují srdeční selhání se zachovanou EF (u koncentrické hypertrofie srdce způsobené hypertenzí a/nebo diabetem).</a:t>
                </a:r>
              </a:p>
              <a:p>
                <a:r>
                  <a:rPr lang="cs-CZ" sz="2000" dirty="0"/>
                  <a:t>EF lze zjisti fonokardiograficky na základě velikostí komory na konci systoly a na konci diastoly. Také radiologicky lze měřit objemy, ale měření doprovází zátěž způsobená radioaktivními izotopy použitými (kontrastní látka). Katetrizace a angiografie je další metodou pro měření EF. </a:t>
                </a:r>
              </a:p>
            </p:txBody>
          </p:sp>
        </mc:Choice>
        <mc:Fallback xmlns="">
          <p:sp>
            <p:nvSpPr>
              <p:cNvPr id="2" name="TextovéPo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068" y="836712"/>
                <a:ext cx="8374404" cy="5964325"/>
              </a:xfrm>
              <a:prstGeom prst="rect">
                <a:avLst/>
              </a:prstGeom>
              <a:blipFill rotWithShape="1">
                <a:blip r:embed="rId2"/>
                <a:stretch>
                  <a:fillRect l="-728" t="-511" r="-1310" b="-81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665334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446068" y="297031"/>
            <a:ext cx="42343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/>
              <a:t>Indexy srdeční kontraktility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ovéPole 1"/>
              <p:cNvSpPr txBox="1"/>
              <p:nvPr/>
            </p:nvSpPr>
            <p:spPr>
              <a:xfrm>
                <a:off x="0" y="836712"/>
                <a:ext cx="9144000" cy="33055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000" dirty="0"/>
                  <a:t>EF je ovlivněna nejen kontraktilitou ale i náplní srdce (</a:t>
                </a:r>
                <a:r>
                  <a:rPr lang="cs-CZ" sz="2000" dirty="0" err="1"/>
                  <a:t>Starling</a:t>
                </a:r>
                <a:r>
                  <a:rPr lang="cs-CZ" sz="2000" dirty="0"/>
                  <a:t>)</a:t>
                </a:r>
              </a:p>
              <a:p>
                <a:endParaRPr lang="cs-CZ" sz="2000" dirty="0"/>
              </a:p>
              <a:p>
                <a:r>
                  <a:rPr lang="cs-CZ" sz="2000" dirty="0"/>
                  <a:t>Vztah end-diastolického tlaku (EDP) a end-diastolického objemu (EDV) v klidu a při zátěži.</a:t>
                </a:r>
              </a:p>
              <a:p>
                <a:r>
                  <a:rPr lang="cs-CZ" sz="2000" dirty="0"/>
                  <a:t>Systolická dysfunkce – stoupá EDV a EDP při zátěži v porovnání s klidem</a:t>
                </a:r>
              </a:p>
              <a:p>
                <a:r>
                  <a:rPr lang="cs-CZ" sz="2000" dirty="0"/>
                  <a:t>Diastolická dysfunkce (porucha relaxace) – při zátěži EDP stoupá, ale EDV se nemění</a:t>
                </a:r>
              </a:p>
              <a:p>
                <a:r>
                  <a:rPr lang="cs-CZ" sz="2000" dirty="0"/>
                  <a:t> </a:t>
                </a:r>
              </a:p>
              <a:p>
                <a:r>
                  <a:rPr lang="cs-CZ" sz="2000" b="1" dirty="0"/>
                  <a:t>Indexy kontraktility odvozené z izovolumické fáze systoly</a:t>
                </a:r>
                <a:endParaRPr lang="cs-CZ" sz="2000" dirty="0"/>
              </a:p>
              <a:p>
                <a:r>
                  <a:rPr lang="cs-CZ" sz="2000" dirty="0"/>
                  <a:t>V praktikách jste dělali průměrnou rychlost nárůstu tlaku během izovolumické kontrakce </a:t>
                </a:r>
                <a14:m>
                  <m:oMath xmlns:m="http://schemas.openxmlformats.org/officeDocument/2006/math">
                    <m:r>
                      <a:rPr lang="cs-CZ" sz="2000" b="1" i="1">
                        <a:latin typeface="Cambria Math"/>
                      </a:rPr>
                      <m:t>𝒅𝑷</m:t>
                    </m:r>
                    <m:r>
                      <a:rPr lang="cs-CZ" sz="2000" b="1" i="1">
                        <a:latin typeface="Cambria Math"/>
                      </a:rPr>
                      <m:t>/</m:t>
                    </m:r>
                    <m:r>
                      <a:rPr lang="cs-CZ" sz="2000" b="1" i="1">
                        <a:latin typeface="Cambria Math"/>
                      </a:rPr>
                      <m:t>𝒅𝒕</m:t>
                    </m:r>
                    <m:r>
                      <a:rPr lang="cs-CZ" sz="20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cs-CZ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000" i="1">
                            <a:latin typeface="Cambria Math"/>
                          </a:rPr>
                          <m:t>𝐷𝑇𝐾</m:t>
                        </m:r>
                        <m:r>
                          <a:rPr lang="cs-CZ" sz="2000" i="1">
                            <a:latin typeface="Cambria Math"/>
                          </a:rPr>
                          <m:t>−</m:t>
                        </m:r>
                        <m:r>
                          <a:rPr lang="cs-CZ" sz="2000" i="1">
                            <a:latin typeface="Cambria Math"/>
                          </a:rPr>
                          <m:t>𝐸𝐷𝑃</m:t>
                        </m:r>
                      </m:num>
                      <m:den>
                        <m:r>
                          <a:rPr lang="cs-CZ" sz="2000" i="1">
                            <a:latin typeface="Cambria Math"/>
                          </a:rPr>
                          <m:t>č</m:t>
                        </m:r>
                        <m:r>
                          <a:rPr lang="cs-CZ" sz="2000" i="1">
                            <a:latin typeface="Cambria Math"/>
                          </a:rPr>
                          <m:t>𝑎𝑠</m:t>
                        </m:r>
                        <m:r>
                          <a:rPr lang="cs-CZ" sz="2000" i="1">
                            <a:latin typeface="Cambria Math"/>
                          </a:rPr>
                          <m:t> </m:t>
                        </m:r>
                        <m:r>
                          <a:rPr lang="cs-CZ" sz="2000" i="1">
                            <a:latin typeface="Cambria Math"/>
                          </a:rPr>
                          <m:t>𝐼𝑉𝐾</m:t>
                        </m:r>
                      </m:den>
                    </m:f>
                  </m:oMath>
                </a14:m>
                <a:endParaRPr lang="cs-CZ" sz="2000" dirty="0"/>
              </a:p>
            </p:txBody>
          </p:sp>
        </mc:Choice>
        <mc:Fallback xmlns="">
          <p:sp>
            <p:nvSpPr>
              <p:cNvPr id="2" name="TextovéPo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36712"/>
                <a:ext cx="9144000" cy="3305520"/>
              </a:xfrm>
              <a:prstGeom prst="rect">
                <a:avLst/>
              </a:prstGeom>
              <a:blipFill rotWithShape="1">
                <a:blip r:embed="rId2"/>
                <a:stretch>
                  <a:fillRect l="-667" t="-921" b="-36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Obrázek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645024"/>
            <a:ext cx="4084181" cy="3236145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147590" y="4142232"/>
            <a:ext cx="4572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/>
              <a:t>Častěji se však používá </a:t>
            </a:r>
            <a:r>
              <a:rPr lang="cs-CZ" b="1" dirty="0" err="1"/>
              <a:t>dP</a:t>
            </a:r>
            <a:r>
              <a:rPr lang="cs-CZ" b="1" dirty="0"/>
              <a:t>/</a:t>
            </a:r>
            <a:r>
              <a:rPr lang="cs-CZ" b="1" dirty="0" err="1"/>
              <a:t>dt</a:t>
            </a:r>
            <a:r>
              <a:rPr lang="cs-CZ" b="1" dirty="0"/>
              <a:t> </a:t>
            </a:r>
            <a:r>
              <a:rPr lang="cs-CZ" b="1" baseline="-25000" dirty="0" err="1"/>
              <a:t>max</a:t>
            </a:r>
            <a:r>
              <a:rPr lang="cs-CZ" b="1" baseline="-25000" dirty="0"/>
              <a:t> </a:t>
            </a:r>
            <a:r>
              <a:rPr lang="cs-CZ" dirty="0"/>
              <a:t>– nejvyšší rychlost nárůstu tlaku v komoře za čas. Srdeční komora by měla vyvinout za krátký časový úsek dostatečný tlak, takže porucha kontraktility povede ke snižování těchto indexů. </a:t>
            </a:r>
          </a:p>
          <a:p>
            <a:r>
              <a:rPr lang="cs-CZ" sz="1400" i="1" dirty="0"/>
              <a:t>Pozn. d znamená diferenci (u nespojitých veličin) nebo derivaci (u spojitých veličin), takže </a:t>
            </a:r>
            <a:r>
              <a:rPr lang="cs-CZ" sz="1400" i="1" dirty="0" err="1"/>
              <a:t>dT</a:t>
            </a:r>
            <a:r>
              <a:rPr lang="cs-CZ" sz="1400" i="1" dirty="0"/>
              <a:t> znamená změnu tlaku, </a:t>
            </a:r>
            <a:r>
              <a:rPr lang="cs-CZ" sz="1400" i="1" dirty="0" err="1"/>
              <a:t>dt</a:t>
            </a:r>
            <a:r>
              <a:rPr lang="cs-CZ" sz="1400" i="1" dirty="0"/>
              <a:t> znamená změnu času. Často se využívá znaku delta </a:t>
            </a:r>
            <a:r>
              <a:rPr lang="cs-CZ" sz="1400" i="1" dirty="0">
                <a:sym typeface="Symbol"/>
              </a:rPr>
              <a:t>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287087826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" y="52162"/>
            <a:ext cx="86764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/>
              <a:t>Indexy srdeční kontraktility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Obdélník 2"/>
              <p:cNvSpPr/>
              <p:nvPr/>
            </p:nvSpPr>
            <p:spPr>
              <a:xfrm>
                <a:off x="179512" y="692696"/>
                <a:ext cx="8964488" cy="20683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cs-CZ" sz="2000" b="1" dirty="0"/>
                  <a:t>Indexy kontraktility odvozené z </a:t>
                </a:r>
                <a:r>
                  <a:rPr lang="cs-CZ" sz="2000" b="1" dirty="0" err="1"/>
                  <a:t>izovolumické</a:t>
                </a:r>
                <a:r>
                  <a:rPr lang="cs-CZ" sz="2000" b="1" dirty="0"/>
                  <a:t> fáze systoly</a:t>
                </a:r>
                <a:endParaRPr lang="cs-CZ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cs-CZ" sz="2000" dirty="0"/>
                  <a:t>V praktikách: průměrná rychlost nárůstu tlaku během </a:t>
                </a:r>
                <a:r>
                  <a:rPr lang="cs-CZ" sz="2000" dirty="0" err="1"/>
                  <a:t>izovolumické</a:t>
                </a:r>
                <a:r>
                  <a:rPr lang="cs-CZ" sz="2000" dirty="0"/>
                  <a:t> kontrakce </a:t>
                </a:r>
                <a14:m>
                  <m:oMath xmlns:m="http://schemas.openxmlformats.org/officeDocument/2006/math">
                    <m:r>
                      <a:rPr lang="cs-CZ" sz="2000" b="1" i="1">
                        <a:latin typeface="Cambria Math"/>
                      </a:rPr>
                      <m:t>𝒅𝑷</m:t>
                    </m:r>
                    <m:r>
                      <a:rPr lang="cs-CZ" sz="2000" b="1" i="1">
                        <a:latin typeface="Cambria Math"/>
                      </a:rPr>
                      <m:t>/</m:t>
                    </m:r>
                    <m:r>
                      <a:rPr lang="cs-CZ" sz="2000" b="1" i="1">
                        <a:latin typeface="Cambria Math"/>
                      </a:rPr>
                      <m:t>𝒅𝒕</m:t>
                    </m:r>
                    <m:r>
                      <a:rPr lang="cs-CZ" sz="20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cs-CZ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000" i="1">
                            <a:latin typeface="Cambria Math"/>
                          </a:rPr>
                          <m:t>𝐷𝑇𝐾</m:t>
                        </m:r>
                        <m:r>
                          <a:rPr lang="cs-CZ" sz="2000" i="1">
                            <a:latin typeface="Cambria Math"/>
                          </a:rPr>
                          <m:t>−</m:t>
                        </m:r>
                        <m:r>
                          <a:rPr lang="cs-CZ" sz="2000" i="1">
                            <a:latin typeface="Cambria Math"/>
                          </a:rPr>
                          <m:t>𝐸𝐷𝑃</m:t>
                        </m:r>
                      </m:num>
                      <m:den>
                        <m:r>
                          <a:rPr lang="cs-CZ" sz="2000" i="1">
                            <a:latin typeface="Cambria Math"/>
                          </a:rPr>
                          <m:t>č</m:t>
                        </m:r>
                        <m:r>
                          <a:rPr lang="cs-CZ" sz="2000" i="1">
                            <a:latin typeface="Cambria Math"/>
                          </a:rPr>
                          <m:t>𝑎𝑠</m:t>
                        </m:r>
                        <m:r>
                          <a:rPr lang="cs-CZ" sz="2000" i="1">
                            <a:latin typeface="Cambria Math"/>
                          </a:rPr>
                          <m:t> </m:t>
                        </m:r>
                        <m:r>
                          <a:rPr lang="cs-CZ" sz="2000" i="1">
                            <a:latin typeface="Cambria Math"/>
                          </a:rPr>
                          <m:t>𝐼𝑉𝐾</m:t>
                        </m:r>
                      </m:den>
                    </m:f>
                  </m:oMath>
                </a14:m>
                <a:endParaRPr lang="cs-CZ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cs-CZ" sz="2000" dirty="0"/>
                  <a:t>Častěji se však používá </a:t>
                </a:r>
                <a:r>
                  <a:rPr lang="cs-CZ" sz="2000" b="1" dirty="0" err="1"/>
                  <a:t>dP</a:t>
                </a:r>
                <a:r>
                  <a:rPr lang="cs-CZ" sz="2000" b="1" dirty="0"/>
                  <a:t>/</a:t>
                </a:r>
                <a:r>
                  <a:rPr lang="cs-CZ" sz="2000" b="1" dirty="0" err="1"/>
                  <a:t>dt</a:t>
                </a:r>
                <a:r>
                  <a:rPr lang="cs-CZ" sz="2000" b="1" dirty="0"/>
                  <a:t> </a:t>
                </a:r>
                <a:r>
                  <a:rPr lang="cs-CZ" sz="2000" b="1" baseline="-25000" dirty="0" err="1"/>
                  <a:t>max</a:t>
                </a:r>
                <a:r>
                  <a:rPr lang="cs-CZ" sz="2000" b="1" baseline="-25000" dirty="0"/>
                  <a:t> </a:t>
                </a:r>
                <a:r>
                  <a:rPr lang="cs-CZ" sz="2000" dirty="0"/>
                  <a:t>– nejvyšší rychlost nárůstu tlaku v komoře za čas</a:t>
                </a:r>
              </a:p>
              <a:p>
                <a:r>
                  <a:rPr lang="cs-CZ" sz="2000" dirty="0"/>
                  <a:t>Srdeční komora by měla vyvinout za krátký časový úsek dostatečný tlak, takže porucha kontraktility povede ke snižování těchto indexů. </a:t>
                </a:r>
              </a:p>
            </p:txBody>
          </p:sp>
        </mc:Choice>
        <mc:Fallback xmlns="">
          <p:sp>
            <p:nvSpPr>
              <p:cNvPr id="3" name="Obdélník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692696"/>
                <a:ext cx="8964488" cy="2068387"/>
              </a:xfrm>
              <a:prstGeom prst="rect">
                <a:avLst/>
              </a:prstGeom>
              <a:blipFill rotWithShape="1">
                <a:blip r:embed="rId2"/>
                <a:stretch>
                  <a:fillRect l="-680" t="-1475" b="-442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Skupina 3"/>
          <p:cNvGrpSpPr>
            <a:grpSpLocks noChangeAspect="1"/>
          </p:cNvGrpSpPr>
          <p:nvPr/>
        </p:nvGrpSpPr>
        <p:grpSpPr>
          <a:xfrm>
            <a:off x="1907704" y="2708920"/>
            <a:ext cx="5130474" cy="4113758"/>
            <a:chOff x="1475656" y="1315309"/>
            <a:chExt cx="6048672" cy="4849995"/>
          </a:xfrm>
        </p:grpSpPr>
        <p:grpSp>
          <p:nvGrpSpPr>
            <p:cNvPr id="5" name="Skupina 4"/>
            <p:cNvGrpSpPr/>
            <p:nvPr/>
          </p:nvGrpSpPr>
          <p:grpSpPr>
            <a:xfrm>
              <a:off x="1475656" y="1315309"/>
              <a:ext cx="6048672" cy="4849995"/>
              <a:chOff x="1475656" y="1315309"/>
              <a:chExt cx="6048672" cy="4849995"/>
            </a:xfrm>
          </p:grpSpPr>
          <p:sp>
            <p:nvSpPr>
              <p:cNvPr id="10" name="Obdélník 9"/>
              <p:cNvSpPr/>
              <p:nvPr/>
            </p:nvSpPr>
            <p:spPr>
              <a:xfrm>
                <a:off x="1475656" y="1315309"/>
                <a:ext cx="6048672" cy="484999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600"/>
              </a:p>
            </p:txBody>
          </p:sp>
          <p:sp>
            <p:nvSpPr>
              <p:cNvPr id="11" name="Volný tvar 10"/>
              <p:cNvSpPr/>
              <p:nvPr/>
            </p:nvSpPr>
            <p:spPr>
              <a:xfrm>
                <a:off x="2123728" y="2365890"/>
                <a:ext cx="4723086" cy="2863138"/>
              </a:xfrm>
              <a:custGeom>
                <a:avLst/>
                <a:gdLst>
                  <a:gd name="connsiteX0" fmla="*/ 0 w 1594714"/>
                  <a:gd name="connsiteY0" fmla="*/ 1953357 h 2005376"/>
                  <a:gd name="connsiteX1" fmla="*/ 219456 w 1594714"/>
                  <a:gd name="connsiteY1" fmla="*/ 1982618 h 2005376"/>
                  <a:gd name="connsiteX2" fmla="*/ 314554 w 1594714"/>
                  <a:gd name="connsiteY2" fmla="*/ 1660749 h 2005376"/>
                  <a:gd name="connsiteX3" fmla="*/ 424282 w 1594714"/>
                  <a:gd name="connsiteY3" fmla="*/ 951175 h 2005376"/>
                  <a:gd name="connsiteX4" fmla="*/ 585216 w 1594714"/>
                  <a:gd name="connsiteY4" fmla="*/ 395219 h 2005376"/>
                  <a:gd name="connsiteX5" fmla="*/ 775412 w 1594714"/>
                  <a:gd name="connsiteY5" fmla="*/ 146503 h 2005376"/>
                  <a:gd name="connsiteX6" fmla="*/ 1038759 w 1594714"/>
                  <a:gd name="connsiteY6" fmla="*/ 199 h 2005376"/>
                  <a:gd name="connsiteX7" fmla="*/ 1280160 w 1594714"/>
                  <a:gd name="connsiteY7" fmla="*/ 175763 h 2005376"/>
                  <a:gd name="connsiteX8" fmla="*/ 1433780 w 1594714"/>
                  <a:gd name="connsiteY8" fmla="*/ 570784 h 2005376"/>
                  <a:gd name="connsiteX9" fmla="*/ 1543508 w 1594714"/>
                  <a:gd name="connsiteY9" fmla="*/ 1426663 h 2005376"/>
                  <a:gd name="connsiteX10" fmla="*/ 1594714 w 1594714"/>
                  <a:gd name="connsiteY10" fmla="*/ 1741216 h 2005376"/>
                  <a:gd name="connsiteX0" fmla="*/ 0 w 1594714"/>
                  <a:gd name="connsiteY0" fmla="*/ 1953357 h 2001658"/>
                  <a:gd name="connsiteX1" fmla="*/ 246264 w 1594714"/>
                  <a:gd name="connsiteY1" fmla="*/ 1977506 h 2001658"/>
                  <a:gd name="connsiteX2" fmla="*/ 314554 w 1594714"/>
                  <a:gd name="connsiteY2" fmla="*/ 1660749 h 2001658"/>
                  <a:gd name="connsiteX3" fmla="*/ 424282 w 1594714"/>
                  <a:gd name="connsiteY3" fmla="*/ 951175 h 2001658"/>
                  <a:gd name="connsiteX4" fmla="*/ 585216 w 1594714"/>
                  <a:gd name="connsiteY4" fmla="*/ 395219 h 2001658"/>
                  <a:gd name="connsiteX5" fmla="*/ 775412 w 1594714"/>
                  <a:gd name="connsiteY5" fmla="*/ 146503 h 2001658"/>
                  <a:gd name="connsiteX6" fmla="*/ 1038759 w 1594714"/>
                  <a:gd name="connsiteY6" fmla="*/ 199 h 2001658"/>
                  <a:gd name="connsiteX7" fmla="*/ 1280160 w 1594714"/>
                  <a:gd name="connsiteY7" fmla="*/ 175763 h 2001658"/>
                  <a:gd name="connsiteX8" fmla="*/ 1433780 w 1594714"/>
                  <a:gd name="connsiteY8" fmla="*/ 570784 h 2001658"/>
                  <a:gd name="connsiteX9" fmla="*/ 1543508 w 1594714"/>
                  <a:gd name="connsiteY9" fmla="*/ 1426663 h 2001658"/>
                  <a:gd name="connsiteX10" fmla="*/ 1594714 w 1594714"/>
                  <a:gd name="connsiteY10" fmla="*/ 1741216 h 2001658"/>
                  <a:gd name="connsiteX0" fmla="*/ 0 w 1594714"/>
                  <a:gd name="connsiteY0" fmla="*/ 1953357 h 1997128"/>
                  <a:gd name="connsiteX1" fmla="*/ 246264 w 1594714"/>
                  <a:gd name="connsiteY1" fmla="*/ 1977506 h 1997128"/>
                  <a:gd name="connsiteX2" fmla="*/ 314554 w 1594714"/>
                  <a:gd name="connsiteY2" fmla="*/ 1660749 h 1997128"/>
                  <a:gd name="connsiteX3" fmla="*/ 424282 w 1594714"/>
                  <a:gd name="connsiteY3" fmla="*/ 951175 h 1997128"/>
                  <a:gd name="connsiteX4" fmla="*/ 585216 w 1594714"/>
                  <a:gd name="connsiteY4" fmla="*/ 395219 h 1997128"/>
                  <a:gd name="connsiteX5" fmla="*/ 775412 w 1594714"/>
                  <a:gd name="connsiteY5" fmla="*/ 146503 h 1997128"/>
                  <a:gd name="connsiteX6" fmla="*/ 1038759 w 1594714"/>
                  <a:gd name="connsiteY6" fmla="*/ 199 h 1997128"/>
                  <a:gd name="connsiteX7" fmla="*/ 1280160 w 1594714"/>
                  <a:gd name="connsiteY7" fmla="*/ 175763 h 1997128"/>
                  <a:gd name="connsiteX8" fmla="*/ 1433780 w 1594714"/>
                  <a:gd name="connsiteY8" fmla="*/ 570784 h 1997128"/>
                  <a:gd name="connsiteX9" fmla="*/ 1543508 w 1594714"/>
                  <a:gd name="connsiteY9" fmla="*/ 1426663 h 1997128"/>
                  <a:gd name="connsiteX10" fmla="*/ 1594714 w 1594714"/>
                  <a:gd name="connsiteY10" fmla="*/ 1741216 h 1997128"/>
                  <a:gd name="connsiteX0" fmla="*/ 0 w 1594714"/>
                  <a:gd name="connsiteY0" fmla="*/ 1953357 h 2011106"/>
                  <a:gd name="connsiteX1" fmla="*/ 246264 w 1594714"/>
                  <a:gd name="connsiteY1" fmla="*/ 1977506 h 2011106"/>
                  <a:gd name="connsiteX2" fmla="*/ 322597 w 1594714"/>
                  <a:gd name="connsiteY2" fmla="*/ 1532941 h 2011106"/>
                  <a:gd name="connsiteX3" fmla="*/ 424282 w 1594714"/>
                  <a:gd name="connsiteY3" fmla="*/ 951175 h 2011106"/>
                  <a:gd name="connsiteX4" fmla="*/ 585216 w 1594714"/>
                  <a:gd name="connsiteY4" fmla="*/ 395219 h 2011106"/>
                  <a:gd name="connsiteX5" fmla="*/ 775412 w 1594714"/>
                  <a:gd name="connsiteY5" fmla="*/ 146503 h 2011106"/>
                  <a:gd name="connsiteX6" fmla="*/ 1038759 w 1594714"/>
                  <a:gd name="connsiteY6" fmla="*/ 199 h 2011106"/>
                  <a:gd name="connsiteX7" fmla="*/ 1280160 w 1594714"/>
                  <a:gd name="connsiteY7" fmla="*/ 175763 h 2011106"/>
                  <a:gd name="connsiteX8" fmla="*/ 1433780 w 1594714"/>
                  <a:gd name="connsiteY8" fmla="*/ 570784 h 2011106"/>
                  <a:gd name="connsiteX9" fmla="*/ 1543508 w 1594714"/>
                  <a:gd name="connsiteY9" fmla="*/ 1426663 h 2011106"/>
                  <a:gd name="connsiteX10" fmla="*/ 1594714 w 1594714"/>
                  <a:gd name="connsiteY10" fmla="*/ 1741216 h 2011106"/>
                  <a:gd name="connsiteX0" fmla="*/ 0 w 1594714"/>
                  <a:gd name="connsiteY0" fmla="*/ 1953357 h 2011106"/>
                  <a:gd name="connsiteX1" fmla="*/ 246264 w 1594714"/>
                  <a:gd name="connsiteY1" fmla="*/ 1977506 h 2011106"/>
                  <a:gd name="connsiteX2" fmla="*/ 322597 w 1594714"/>
                  <a:gd name="connsiteY2" fmla="*/ 1532941 h 2011106"/>
                  <a:gd name="connsiteX3" fmla="*/ 416240 w 1594714"/>
                  <a:gd name="connsiteY3" fmla="*/ 874490 h 2011106"/>
                  <a:gd name="connsiteX4" fmla="*/ 585216 w 1594714"/>
                  <a:gd name="connsiteY4" fmla="*/ 395219 h 2011106"/>
                  <a:gd name="connsiteX5" fmla="*/ 775412 w 1594714"/>
                  <a:gd name="connsiteY5" fmla="*/ 146503 h 2011106"/>
                  <a:gd name="connsiteX6" fmla="*/ 1038759 w 1594714"/>
                  <a:gd name="connsiteY6" fmla="*/ 199 h 2011106"/>
                  <a:gd name="connsiteX7" fmla="*/ 1280160 w 1594714"/>
                  <a:gd name="connsiteY7" fmla="*/ 175763 h 2011106"/>
                  <a:gd name="connsiteX8" fmla="*/ 1433780 w 1594714"/>
                  <a:gd name="connsiteY8" fmla="*/ 570784 h 2011106"/>
                  <a:gd name="connsiteX9" fmla="*/ 1543508 w 1594714"/>
                  <a:gd name="connsiteY9" fmla="*/ 1426663 h 2011106"/>
                  <a:gd name="connsiteX10" fmla="*/ 1594714 w 1594714"/>
                  <a:gd name="connsiteY10" fmla="*/ 1741216 h 2011106"/>
                  <a:gd name="connsiteX0" fmla="*/ 0 w 1594714"/>
                  <a:gd name="connsiteY0" fmla="*/ 1953357 h 2011106"/>
                  <a:gd name="connsiteX1" fmla="*/ 246264 w 1594714"/>
                  <a:gd name="connsiteY1" fmla="*/ 1977506 h 2011106"/>
                  <a:gd name="connsiteX2" fmla="*/ 322597 w 1594714"/>
                  <a:gd name="connsiteY2" fmla="*/ 1532941 h 2011106"/>
                  <a:gd name="connsiteX3" fmla="*/ 416240 w 1594714"/>
                  <a:gd name="connsiteY3" fmla="*/ 874490 h 2011106"/>
                  <a:gd name="connsiteX4" fmla="*/ 585216 w 1594714"/>
                  <a:gd name="connsiteY4" fmla="*/ 395219 h 2011106"/>
                  <a:gd name="connsiteX5" fmla="*/ 775412 w 1594714"/>
                  <a:gd name="connsiteY5" fmla="*/ 146503 h 2011106"/>
                  <a:gd name="connsiteX6" fmla="*/ 1038759 w 1594714"/>
                  <a:gd name="connsiteY6" fmla="*/ 199 h 2011106"/>
                  <a:gd name="connsiteX7" fmla="*/ 1280160 w 1594714"/>
                  <a:gd name="connsiteY7" fmla="*/ 175763 h 2011106"/>
                  <a:gd name="connsiteX8" fmla="*/ 1433780 w 1594714"/>
                  <a:gd name="connsiteY8" fmla="*/ 570784 h 2011106"/>
                  <a:gd name="connsiteX9" fmla="*/ 1543508 w 1594714"/>
                  <a:gd name="connsiteY9" fmla="*/ 1426663 h 2011106"/>
                  <a:gd name="connsiteX10" fmla="*/ 1594714 w 1594714"/>
                  <a:gd name="connsiteY10" fmla="*/ 1741216 h 2011106"/>
                  <a:gd name="connsiteX0" fmla="*/ 0 w 1594714"/>
                  <a:gd name="connsiteY0" fmla="*/ 1953357 h 1992720"/>
                  <a:gd name="connsiteX1" fmla="*/ 246264 w 1594714"/>
                  <a:gd name="connsiteY1" fmla="*/ 1977506 h 1992720"/>
                  <a:gd name="connsiteX2" fmla="*/ 322597 w 1594714"/>
                  <a:gd name="connsiteY2" fmla="*/ 1532941 h 1992720"/>
                  <a:gd name="connsiteX3" fmla="*/ 416240 w 1594714"/>
                  <a:gd name="connsiteY3" fmla="*/ 874490 h 1992720"/>
                  <a:gd name="connsiteX4" fmla="*/ 585216 w 1594714"/>
                  <a:gd name="connsiteY4" fmla="*/ 395219 h 1992720"/>
                  <a:gd name="connsiteX5" fmla="*/ 775412 w 1594714"/>
                  <a:gd name="connsiteY5" fmla="*/ 146503 h 1992720"/>
                  <a:gd name="connsiteX6" fmla="*/ 1038759 w 1594714"/>
                  <a:gd name="connsiteY6" fmla="*/ 199 h 1992720"/>
                  <a:gd name="connsiteX7" fmla="*/ 1280160 w 1594714"/>
                  <a:gd name="connsiteY7" fmla="*/ 175763 h 1992720"/>
                  <a:gd name="connsiteX8" fmla="*/ 1433780 w 1594714"/>
                  <a:gd name="connsiteY8" fmla="*/ 570784 h 1992720"/>
                  <a:gd name="connsiteX9" fmla="*/ 1543508 w 1594714"/>
                  <a:gd name="connsiteY9" fmla="*/ 1426663 h 1992720"/>
                  <a:gd name="connsiteX10" fmla="*/ 1594714 w 1594714"/>
                  <a:gd name="connsiteY10" fmla="*/ 1741216 h 1992720"/>
                  <a:gd name="connsiteX0" fmla="*/ 0 w 1594714"/>
                  <a:gd name="connsiteY0" fmla="*/ 1953357 h 2018475"/>
                  <a:gd name="connsiteX1" fmla="*/ 246264 w 1594714"/>
                  <a:gd name="connsiteY1" fmla="*/ 1977506 h 2018475"/>
                  <a:gd name="connsiteX2" fmla="*/ 331301 w 1594714"/>
                  <a:gd name="connsiteY2" fmla="*/ 1433350 h 2018475"/>
                  <a:gd name="connsiteX3" fmla="*/ 416240 w 1594714"/>
                  <a:gd name="connsiteY3" fmla="*/ 874490 h 2018475"/>
                  <a:gd name="connsiteX4" fmla="*/ 585216 w 1594714"/>
                  <a:gd name="connsiteY4" fmla="*/ 395219 h 2018475"/>
                  <a:gd name="connsiteX5" fmla="*/ 775412 w 1594714"/>
                  <a:gd name="connsiteY5" fmla="*/ 146503 h 2018475"/>
                  <a:gd name="connsiteX6" fmla="*/ 1038759 w 1594714"/>
                  <a:gd name="connsiteY6" fmla="*/ 199 h 2018475"/>
                  <a:gd name="connsiteX7" fmla="*/ 1280160 w 1594714"/>
                  <a:gd name="connsiteY7" fmla="*/ 175763 h 2018475"/>
                  <a:gd name="connsiteX8" fmla="*/ 1433780 w 1594714"/>
                  <a:gd name="connsiteY8" fmla="*/ 570784 h 2018475"/>
                  <a:gd name="connsiteX9" fmla="*/ 1543508 w 1594714"/>
                  <a:gd name="connsiteY9" fmla="*/ 1426663 h 2018475"/>
                  <a:gd name="connsiteX10" fmla="*/ 1594714 w 1594714"/>
                  <a:gd name="connsiteY10" fmla="*/ 1741216 h 2018475"/>
                  <a:gd name="connsiteX0" fmla="*/ 0 w 1594714"/>
                  <a:gd name="connsiteY0" fmla="*/ 1953357 h 2018475"/>
                  <a:gd name="connsiteX1" fmla="*/ 246264 w 1594714"/>
                  <a:gd name="connsiteY1" fmla="*/ 1977506 h 2018475"/>
                  <a:gd name="connsiteX2" fmla="*/ 331301 w 1594714"/>
                  <a:gd name="connsiteY2" fmla="*/ 1433350 h 2018475"/>
                  <a:gd name="connsiteX3" fmla="*/ 416240 w 1594714"/>
                  <a:gd name="connsiteY3" fmla="*/ 874490 h 2018475"/>
                  <a:gd name="connsiteX4" fmla="*/ 585216 w 1594714"/>
                  <a:gd name="connsiteY4" fmla="*/ 395219 h 2018475"/>
                  <a:gd name="connsiteX5" fmla="*/ 775412 w 1594714"/>
                  <a:gd name="connsiteY5" fmla="*/ 146503 h 2018475"/>
                  <a:gd name="connsiteX6" fmla="*/ 1038759 w 1594714"/>
                  <a:gd name="connsiteY6" fmla="*/ 199 h 2018475"/>
                  <a:gd name="connsiteX7" fmla="*/ 1280160 w 1594714"/>
                  <a:gd name="connsiteY7" fmla="*/ 175763 h 2018475"/>
                  <a:gd name="connsiteX8" fmla="*/ 1433780 w 1594714"/>
                  <a:gd name="connsiteY8" fmla="*/ 570784 h 2018475"/>
                  <a:gd name="connsiteX9" fmla="*/ 1543508 w 1594714"/>
                  <a:gd name="connsiteY9" fmla="*/ 1426663 h 2018475"/>
                  <a:gd name="connsiteX10" fmla="*/ 1594714 w 1594714"/>
                  <a:gd name="connsiteY10" fmla="*/ 1741216 h 2018475"/>
                  <a:gd name="connsiteX0" fmla="*/ 0 w 1594714"/>
                  <a:gd name="connsiteY0" fmla="*/ 1953357 h 1992720"/>
                  <a:gd name="connsiteX1" fmla="*/ 246264 w 1594714"/>
                  <a:gd name="connsiteY1" fmla="*/ 1977506 h 1992720"/>
                  <a:gd name="connsiteX2" fmla="*/ 331301 w 1594714"/>
                  <a:gd name="connsiteY2" fmla="*/ 1433350 h 1992720"/>
                  <a:gd name="connsiteX3" fmla="*/ 416240 w 1594714"/>
                  <a:gd name="connsiteY3" fmla="*/ 874490 h 1992720"/>
                  <a:gd name="connsiteX4" fmla="*/ 585216 w 1594714"/>
                  <a:gd name="connsiteY4" fmla="*/ 395219 h 1992720"/>
                  <a:gd name="connsiteX5" fmla="*/ 775412 w 1594714"/>
                  <a:gd name="connsiteY5" fmla="*/ 146503 h 1992720"/>
                  <a:gd name="connsiteX6" fmla="*/ 1038759 w 1594714"/>
                  <a:gd name="connsiteY6" fmla="*/ 199 h 1992720"/>
                  <a:gd name="connsiteX7" fmla="*/ 1280160 w 1594714"/>
                  <a:gd name="connsiteY7" fmla="*/ 175763 h 1992720"/>
                  <a:gd name="connsiteX8" fmla="*/ 1433780 w 1594714"/>
                  <a:gd name="connsiteY8" fmla="*/ 570784 h 1992720"/>
                  <a:gd name="connsiteX9" fmla="*/ 1543508 w 1594714"/>
                  <a:gd name="connsiteY9" fmla="*/ 1426663 h 1992720"/>
                  <a:gd name="connsiteX10" fmla="*/ 1594714 w 1594714"/>
                  <a:gd name="connsiteY10" fmla="*/ 1741216 h 1992720"/>
                  <a:gd name="connsiteX0" fmla="*/ 0 w 1594714"/>
                  <a:gd name="connsiteY0" fmla="*/ 1953357 h 1992720"/>
                  <a:gd name="connsiteX1" fmla="*/ 246264 w 1594714"/>
                  <a:gd name="connsiteY1" fmla="*/ 1977506 h 1992720"/>
                  <a:gd name="connsiteX2" fmla="*/ 331301 w 1594714"/>
                  <a:gd name="connsiteY2" fmla="*/ 1433350 h 1992720"/>
                  <a:gd name="connsiteX3" fmla="*/ 451055 w 1594714"/>
                  <a:gd name="connsiteY3" fmla="*/ 741702 h 1992720"/>
                  <a:gd name="connsiteX4" fmla="*/ 585216 w 1594714"/>
                  <a:gd name="connsiteY4" fmla="*/ 395219 h 1992720"/>
                  <a:gd name="connsiteX5" fmla="*/ 775412 w 1594714"/>
                  <a:gd name="connsiteY5" fmla="*/ 146503 h 1992720"/>
                  <a:gd name="connsiteX6" fmla="*/ 1038759 w 1594714"/>
                  <a:gd name="connsiteY6" fmla="*/ 199 h 1992720"/>
                  <a:gd name="connsiteX7" fmla="*/ 1280160 w 1594714"/>
                  <a:gd name="connsiteY7" fmla="*/ 175763 h 1992720"/>
                  <a:gd name="connsiteX8" fmla="*/ 1433780 w 1594714"/>
                  <a:gd name="connsiteY8" fmla="*/ 570784 h 1992720"/>
                  <a:gd name="connsiteX9" fmla="*/ 1543508 w 1594714"/>
                  <a:gd name="connsiteY9" fmla="*/ 1426663 h 1992720"/>
                  <a:gd name="connsiteX10" fmla="*/ 1594714 w 1594714"/>
                  <a:gd name="connsiteY10" fmla="*/ 1741216 h 1992720"/>
                  <a:gd name="connsiteX0" fmla="*/ 0 w 1594714"/>
                  <a:gd name="connsiteY0" fmla="*/ 1953357 h 1992720"/>
                  <a:gd name="connsiteX1" fmla="*/ 246264 w 1594714"/>
                  <a:gd name="connsiteY1" fmla="*/ 1977506 h 1992720"/>
                  <a:gd name="connsiteX2" fmla="*/ 331301 w 1594714"/>
                  <a:gd name="connsiteY2" fmla="*/ 1433350 h 1992720"/>
                  <a:gd name="connsiteX3" fmla="*/ 424944 w 1594714"/>
                  <a:gd name="connsiteY3" fmla="*/ 849592 h 1992720"/>
                  <a:gd name="connsiteX4" fmla="*/ 585216 w 1594714"/>
                  <a:gd name="connsiteY4" fmla="*/ 395219 h 1992720"/>
                  <a:gd name="connsiteX5" fmla="*/ 775412 w 1594714"/>
                  <a:gd name="connsiteY5" fmla="*/ 146503 h 1992720"/>
                  <a:gd name="connsiteX6" fmla="*/ 1038759 w 1594714"/>
                  <a:gd name="connsiteY6" fmla="*/ 199 h 1992720"/>
                  <a:gd name="connsiteX7" fmla="*/ 1280160 w 1594714"/>
                  <a:gd name="connsiteY7" fmla="*/ 175763 h 1992720"/>
                  <a:gd name="connsiteX8" fmla="*/ 1433780 w 1594714"/>
                  <a:gd name="connsiteY8" fmla="*/ 570784 h 1992720"/>
                  <a:gd name="connsiteX9" fmla="*/ 1543508 w 1594714"/>
                  <a:gd name="connsiteY9" fmla="*/ 1426663 h 1992720"/>
                  <a:gd name="connsiteX10" fmla="*/ 1594714 w 1594714"/>
                  <a:gd name="connsiteY10" fmla="*/ 1741216 h 1992720"/>
                  <a:gd name="connsiteX0" fmla="*/ 0 w 1594714"/>
                  <a:gd name="connsiteY0" fmla="*/ 1953357 h 1992720"/>
                  <a:gd name="connsiteX1" fmla="*/ 246264 w 1594714"/>
                  <a:gd name="connsiteY1" fmla="*/ 1977506 h 1992720"/>
                  <a:gd name="connsiteX2" fmla="*/ 331301 w 1594714"/>
                  <a:gd name="connsiteY2" fmla="*/ 1433350 h 1992720"/>
                  <a:gd name="connsiteX3" fmla="*/ 424944 w 1594714"/>
                  <a:gd name="connsiteY3" fmla="*/ 849592 h 1992720"/>
                  <a:gd name="connsiteX4" fmla="*/ 585216 w 1594714"/>
                  <a:gd name="connsiteY4" fmla="*/ 395219 h 1992720"/>
                  <a:gd name="connsiteX5" fmla="*/ 775412 w 1594714"/>
                  <a:gd name="connsiteY5" fmla="*/ 146503 h 1992720"/>
                  <a:gd name="connsiteX6" fmla="*/ 1038759 w 1594714"/>
                  <a:gd name="connsiteY6" fmla="*/ 199 h 1992720"/>
                  <a:gd name="connsiteX7" fmla="*/ 1280160 w 1594714"/>
                  <a:gd name="connsiteY7" fmla="*/ 175763 h 1992720"/>
                  <a:gd name="connsiteX8" fmla="*/ 1433780 w 1594714"/>
                  <a:gd name="connsiteY8" fmla="*/ 570784 h 1992720"/>
                  <a:gd name="connsiteX9" fmla="*/ 1543508 w 1594714"/>
                  <a:gd name="connsiteY9" fmla="*/ 1426663 h 1992720"/>
                  <a:gd name="connsiteX10" fmla="*/ 1594714 w 1594714"/>
                  <a:gd name="connsiteY10" fmla="*/ 1741216 h 1992720"/>
                  <a:gd name="connsiteX0" fmla="*/ 0 w 1594714"/>
                  <a:gd name="connsiteY0" fmla="*/ 1953357 h 2021431"/>
                  <a:gd name="connsiteX1" fmla="*/ 246264 w 1594714"/>
                  <a:gd name="connsiteY1" fmla="*/ 1977506 h 2021431"/>
                  <a:gd name="connsiteX2" fmla="*/ 322574 w 1594714"/>
                  <a:gd name="connsiteY2" fmla="*/ 1393410 h 2021431"/>
                  <a:gd name="connsiteX3" fmla="*/ 424944 w 1594714"/>
                  <a:gd name="connsiteY3" fmla="*/ 849592 h 2021431"/>
                  <a:gd name="connsiteX4" fmla="*/ 585216 w 1594714"/>
                  <a:gd name="connsiteY4" fmla="*/ 395219 h 2021431"/>
                  <a:gd name="connsiteX5" fmla="*/ 775412 w 1594714"/>
                  <a:gd name="connsiteY5" fmla="*/ 146503 h 2021431"/>
                  <a:gd name="connsiteX6" fmla="*/ 1038759 w 1594714"/>
                  <a:gd name="connsiteY6" fmla="*/ 199 h 2021431"/>
                  <a:gd name="connsiteX7" fmla="*/ 1280160 w 1594714"/>
                  <a:gd name="connsiteY7" fmla="*/ 175763 h 2021431"/>
                  <a:gd name="connsiteX8" fmla="*/ 1433780 w 1594714"/>
                  <a:gd name="connsiteY8" fmla="*/ 570784 h 2021431"/>
                  <a:gd name="connsiteX9" fmla="*/ 1543508 w 1594714"/>
                  <a:gd name="connsiteY9" fmla="*/ 1426663 h 2021431"/>
                  <a:gd name="connsiteX10" fmla="*/ 1594714 w 1594714"/>
                  <a:gd name="connsiteY10" fmla="*/ 1741216 h 2021431"/>
                  <a:gd name="connsiteX0" fmla="*/ 0 w 1594714"/>
                  <a:gd name="connsiteY0" fmla="*/ 1953357 h 2021431"/>
                  <a:gd name="connsiteX1" fmla="*/ 246264 w 1594714"/>
                  <a:gd name="connsiteY1" fmla="*/ 1977506 h 2021431"/>
                  <a:gd name="connsiteX2" fmla="*/ 322574 w 1594714"/>
                  <a:gd name="connsiteY2" fmla="*/ 1393410 h 2021431"/>
                  <a:gd name="connsiteX3" fmla="*/ 424944 w 1594714"/>
                  <a:gd name="connsiteY3" fmla="*/ 849592 h 2021431"/>
                  <a:gd name="connsiteX4" fmla="*/ 585216 w 1594714"/>
                  <a:gd name="connsiteY4" fmla="*/ 395219 h 2021431"/>
                  <a:gd name="connsiteX5" fmla="*/ 775412 w 1594714"/>
                  <a:gd name="connsiteY5" fmla="*/ 146503 h 2021431"/>
                  <a:gd name="connsiteX6" fmla="*/ 1038759 w 1594714"/>
                  <a:gd name="connsiteY6" fmla="*/ 199 h 2021431"/>
                  <a:gd name="connsiteX7" fmla="*/ 1280160 w 1594714"/>
                  <a:gd name="connsiteY7" fmla="*/ 175763 h 2021431"/>
                  <a:gd name="connsiteX8" fmla="*/ 1433780 w 1594714"/>
                  <a:gd name="connsiteY8" fmla="*/ 570784 h 2021431"/>
                  <a:gd name="connsiteX9" fmla="*/ 1543508 w 1594714"/>
                  <a:gd name="connsiteY9" fmla="*/ 1426663 h 2021431"/>
                  <a:gd name="connsiteX10" fmla="*/ 1594714 w 1594714"/>
                  <a:gd name="connsiteY10" fmla="*/ 1741216 h 2021431"/>
                  <a:gd name="connsiteX0" fmla="*/ 0 w 1594714"/>
                  <a:gd name="connsiteY0" fmla="*/ 1953357 h 2010841"/>
                  <a:gd name="connsiteX1" fmla="*/ 246264 w 1594714"/>
                  <a:gd name="connsiteY1" fmla="*/ 1977506 h 2010841"/>
                  <a:gd name="connsiteX2" fmla="*/ 312102 w 1594714"/>
                  <a:gd name="connsiteY2" fmla="*/ 1536529 h 2010841"/>
                  <a:gd name="connsiteX3" fmla="*/ 424944 w 1594714"/>
                  <a:gd name="connsiteY3" fmla="*/ 849592 h 2010841"/>
                  <a:gd name="connsiteX4" fmla="*/ 585216 w 1594714"/>
                  <a:gd name="connsiteY4" fmla="*/ 395219 h 2010841"/>
                  <a:gd name="connsiteX5" fmla="*/ 775412 w 1594714"/>
                  <a:gd name="connsiteY5" fmla="*/ 146503 h 2010841"/>
                  <a:gd name="connsiteX6" fmla="*/ 1038759 w 1594714"/>
                  <a:gd name="connsiteY6" fmla="*/ 199 h 2010841"/>
                  <a:gd name="connsiteX7" fmla="*/ 1280160 w 1594714"/>
                  <a:gd name="connsiteY7" fmla="*/ 175763 h 2010841"/>
                  <a:gd name="connsiteX8" fmla="*/ 1433780 w 1594714"/>
                  <a:gd name="connsiteY8" fmla="*/ 570784 h 2010841"/>
                  <a:gd name="connsiteX9" fmla="*/ 1543508 w 1594714"/>
                  <a:gd name="connsiteY9" fmla="*/ 1426663 h 2010841"/>
                  <a:gd name="connsiteX10" fmla="*/ 1594714 w 1594714"/>
                  <a:gd name="connsiteY10" fmla="*/ 1741216 h 2010841"/>
                  <a:gd name="connsiteX0" fmla="*/ 0 w 1594714"/>
                  <a:gd name="connsiteY0" fmla="*/ 1953357 h 2013795"/>
                  <a:gd name="connsiteX1" fmla="*/ 246264 w 1594714"/>
                  <a:gd name="connsiteY1" fmla="*/ 1977506 h 2013795"/>
                  <a:gd name="connsiteX2" fmla="*/ 317338 w 1594714"/>
                  <a:gd name="connsiteY2" fmla="*/ 1496589 h 2013795"/>
                  <a:gd name="connsiteX3" fmla="*/ 424944 w 1594714"/>
                  <a:gd name="connsiteY3" fmla="*/ 849592 h 2013795"/>
                  <a:gd name="connsiteX4" fmla="*/ 585216 w 1594714"/>
                  <a:gd name="connsiteY4" fmla="*/ 395219 h 2013795"/>
                  <a:gd name="connsiteX5" fmla="*/ 775412 w 1594714"/>
                  <a:gd name="connsiteY5" fmla="*/ 146503 h 2013795"/>
                  <a:gd name="connsiteX6" fmla="*/ 1038759 w 1594714"/>
                  <a:gd name="connsiteY6" fmla="*/ 199 h 2013795"/>
                  <a:gd name="connsiteX7" fmla="*/ 1280160 w 1594714"/>
                  <a:gd name="connsiteY7" fmla="*/ 175763 h 2013795"/>
                  <a:gd name="connsiteX8" fmla="*/ 1433780 w 1594714"/>
                  <a:gd name="connsiteY8" fmla="*/ 570784 h 2013795"/>
                  <a:gd name="connsiteX9" fmla="*/ 1543508 w 1594714"/>
                  <a:gd name="connsiteY9" fmla="*/ 1426663 h 2013795"/>
                  <a:gd name="connsiteX10" fmla="*/ 1594714 w 1594714"/>
                  <a:gd name="connsiteY10" fmla="*/ 1741216 h 2013795"/>
                  <a:gd name="connsiteX0" fmla="*/ 0 w 1594714"/>
                  <a:gd name="connsiteY0" fmla="*/ 1953357 h 2013795"/>
                  <a:gd name="connsiteX1" fmla="*/ 246264 w 1594714"/>
                  <a:gd name="connsiteY1" fmla="*/ 1977506 h 2013795"/>
                  <a:gd name="connsiteX2" fmla="*/ 317338 w 1594714"/>
                  <a:gd name="connsiteY2" fmla="*/ 1496589 h 2013795"/>
                  <a:gd name="connsiteX3" fmla="*/ 424944 w 1594714"/>
                  <a:gd name="connsiteY3" fmla="*/ 849592 h 2013795"/>
                  <a:gd name="connsiteX4" fmla="*/ 585216 w 1594714"/>
                  <a:gd name="connsiteY4" fmla="*/ 395219 h 2013795"/>
                  <a:gd name="connsiteX5" fmla="*/ 775412 w 1594714"/>
                  <a:gd name="connsiteY5" fmla="*/ 146503 h 2013795"/>
                  <a:gd name="connsiteX6" fmla="*/ 1038759 w 1594714"/>
                  <a:gd name="connsiteY6" fmla="*/ 199 h 2013795"/>
                  <a:gd name="connsiteX7" fmla="*/ 1280160 w 1594714"/>
                  <a:gd name="connsiteY7" fmla="*/ 175763 h 2013795"/>
                  <a:gd name="connsiteX8" fmla="*/ 1433780 w 1594714"/>
                  <a:gd name="connsiteY8" fmla="*/ 570784 h 2013795"/>
                  <a:gd name="connsiteX9" fmla="*/ 1543508 w 1594714"/>
                  <a:gd name="connsiteY9" fmla="*/ 1426663 h 2013795"/>
                  <a:gd name="connsiteX10" fmla="*/ 1594714 w 1594714"/>
                  <a:gd name="connsiteY10" fmla="*/ 1741216 h 2013795"/>
                  <a:gd name="connsiteX0" fmla="*/ 0 w 1594714"/>
                  <a:gd name="connsiteY0" fmla="*/ 1953357 h 2013795"/>
                  <a:gd name="connsiteX1" fmla="*/ 246264 w 1594714"/>
                  <a:gd name="connsiteY1" fmla="*/ 1977506 h 2013795"/>
                  <a:gd name="connsiteX2" fmla="*/ 317338 w 1594714"/>
                  <a:gd name="connsiteY2" fmla="*/ 1496589 h 2013795"/>
                  <a:gd name="connsiteX3" fmla="*/ 424944 w 1594714"/>
                  <a:gd name="connsiteY3" fmla="*/ 849592 h 2013795"/>
                  <a:gd name="connsiteX4" fmla="*/ 585216 w 1594714"/>
                  <a:gd name="connsiteY4" fmla="*/ 395219 h 2013795"/>
                  <a:gd name="connsiteX5" fmla="*/ 775412 w 1594714"/>
                  <a:gd name="connsiteY5" fmla="*/ 146503 h 2013795"/>
                  <a:gd name="connsiteX6" fmla="*/ 1038759 w 1594714"/>
                  <a:gd name="connsiteY6" fmla="*/ 199 h 2013795"/>
                  <a:gd name="connsiteX7" fmla="*/ 1280160 w 1594714"/>
                  <a:gd name="connsiteY7" fmla="*/ 175763 h 2013795"/>
                  <a:gd name="connsiteX8" fmla="*/ 1433780 w 1594714"/>
                  <a:gd name="connsiteY8" fmla="*/ 570784 h 2013795"/>
                  <a:gd name="connsiteX9" fmla="*/ 1543508 w 1594714"/>
                  <a:gd name="connsiteY9" fmla="*/ 1426663 h 2013795"/>
                  <a:gd name="connsiteX10" fmla="*/ 1594714 w 1594714"/>
                  <a:gd name="connsiteY10" fmla="*/ 1741216 h 2013795"/>
                  <a:gd name="connsiteX0" fmla="*/ 0 w 1594714"/>
                  <a:gd name="connsiteY0" fmla="*/ 1953357 h 1988741"/>
                  <a:gd name="connsiteX1" fmla="*/ 246264 w 1594714"/>
                  <a:gd name="connsiteY1" fmla="*/ 1977506 h 1988741"/>
                  <a:gd name="connsiteX2" fmla="*/ 317338 w 1594714"/>
                  <a:gd name="connsiteY2" fmla="*/ 1496589 h 1988741"/>
                  <a:gd name="connsiteX3" fmla="*/ 424944 w 1594714"/>
                  <a:gd name="connsiteY3" fmla="*/ 849592 h 1988741"/>
                  <a:gd name="connsiteX4" fmla="*/ 585216 w 1594714"/>
                  <a:gd name="connsiteY4" fmla="*/ 395219 h 1988741"/>
                  <a:gd name="connsiteX5" fmla="*/ 775412 w 1594714"/>
                  <a:gd name="connsiteY5" fmla="*/ 146503 h 1988741"/>
                  <a:gd name="connsiteX6" fmla="*/ 1038759 w 1594714"/>
                  <a:gd name="connsiteY6" fmla="*/ 199 h 1988741"/>
                  <a:gd name="connsiteX7" fmla="*/ 1280160 w 1594714"/>
                  <a:gd name="connsiteY7" fmla="*/ 175763 h 1988741"/>
                  <a:gd name="connsiteX8" fmla="*/ 1433780 w 1594714"/>
                  <a:gd name="connsiteY8" fmla="*/ 570784 h 1988741"/>
                  <a:gd name="connsiteX9" fmla="*/ 1543508 w 1594714"/>
                  <a:gd name="connsiteY9" fmla="*/ 1426663 h 1988741"/>
                  <a:gd name="connsiteX10" fmla="*/ 1594714 w 1594714"/>
                  <a:gd name="connsiteY10" fmla="*/ 1741216 h 1988741"/>
                  <a:gd name="connsiteX0" fmla="*/ 0 w 1594714"/>
                  <a:gd name="connsiteY0" fmla="*/ 1953357 h 2020938"/>
                  <a:gd name="connsiteX1" fmla="*/ 246264 w 1594714"/>
                  <a:gd name="connsiteY1" fmla="*/ 1977506 h 2020938"/>
                  <a:gd name="connsiteX2" fmla="*/ 313848 w 1594714"/>
                  <a:gd name="connsiteY2" fmla="*/ 1400067 h 2020938"/>
                  <a:gd name="connsiteX3" fmla="*/ 424944 w 1594714"/>
                  <a:gd name="connsiteY3" fmla="*/ 849592 h 2020938"/>
                  <a:gd name="connsiteX4" fmla="*/ 585216 w 1594714"/>
                  <a:gd name="connsiteY4" fmla="*/ 395219 h 2020938"/>
                  <a:gd name="connsiteX5" fmla="*/ 775412 w 1594714"/>
                  <a:gd name="connsiteY5" fmla="*/ 146503 h 2020938"/>
                  <a:gd name="connsiteX6" fmla="*/ 1038759 w 1594714"/>
                  <a:gd name="connsiteY6" fmla="*/ 199 h 2020938"/>
                  <a:gd name="connsiteX7" fmla="*/ 1280160 w 1594714"/>
                  <a:gd name="connsiteY7" fmla="*/ 175763 h 2020938"/>
                  <a:gd name="connsiteX8" fmla="*/ 1433780 w 1594714"/>
                  <a:gd name="connsiteY8" fmla="*/ 570784 h 2020938"/>
                  <a:gd name="connsiteX9" fmla="*/ 1543508 w 1594714"/>
                  <a:gd name="connsiteY9" fmla="*/ 1426663 h 2020938"/>
                  <a:gd name="connsiteX10" fmla="*/ 1594714 w 1594714"/>
                  <a:gd name="connsiteY10" fmla="*/ 1741216 h 2020938"/>
                  <a:gd name="connsiteX0" fmla="*/ 0 w 1594714"/>
                  <a:gd name="connsiteY0" fmla="*/ 1953357 h 1995841"/>
                  <a:gd name="connsiteX1" fmla="*/ 246264 w 1594714"/>
                  <a:gd name="connsiteY1" fmla="*/ 1977506 h 1995841"/>
                  <a:gd name="connsiteX2" fmla="*/ 313848 w 1594714"/>
                  <a:gd name="connsiteY2" fmla="*/ 1400067 h 1995841"/>
                  <a:gd name="connsiteX3" fmla="*/ 424944 w 1594714"/>
                  <a:gd name="connsiteY3" fmla="*/ 849592 h 1995841"/>
                  <a:gd name="connsiteX4" fmla="*/ 585216 w 1594714"/>
                  <a:gd name="connsiteY4" fmla="*/ 395219 h 1995841"/>
                  <a:gd name="connsiteX5" fmla="*/ 775412 w 1594714"/>
                  <a:gd name="connsiteY5" fmla="*/ 146503 h 1995841"/>
                  <a:gd name="connsiteX6" fmla="*/ 1038759 w 1594714"/>
                  <a:gd name="connsiteY6" fmla="*/ 199 h 1995841"/>
                  <a:gd name="connsiteX7" fmla="*/ 1280160 w 1594714"/>
                  <a:gd name="connsiteY7" fmla="*/ 175763 h 1995841"/>
                  <a:gd name="connsiteX8" fmla="*/ 1433780 w 1594714"/>
                  <a:gd name="connsiteY8" fmla="*/ 570784 h 1995841"/>
                  <a:gd name="connsiteX9" fmla="*/ 1543508 w 1594714"/>
                  <a:gd name="connsiteY9" fmla="*/ 1426663 h 1995841"/>
                  <a:gd name="connsiteX10" fmla="*/ 1594714 w 1594714"/>
                  <a:gd name="connsiteY10" fmla="*/ 1741216 h 1995841"/>
                  <a:gd name="connsiteX0" fmla="*/ 0 w 1594714"/>
                  <a:gd name="connsiteY0" fmla="*/ 1953357 h 1995841"/>
                  <a:gd name="connsiteX1" fmla="*/ 246264 w 1594714"/>
                  <a:gd name="connsiteY1" fmla="*/ 1977506 h 1995841"/>
                  <a:gd name="connsiteX2" fmla="*/ 313848 w 1594714"/>
                  <a:gd name="connsiteY2" fmla="*/ 1400067 h 1995841"/>
                  <a:gd name="connsiteX3" fmla="*/ 423199 w 1594714"/>
                  <a:gd name="connsiteY3" fmla="*/ 822965 h 1995841"/>
                  <a:gd name="connsiteX4" fmla="*/ 585216 w 1594714"/>
                  <a:gd name="connsiteY4" fmla="*/ 395219 h 1995841"/>
                  <a:gd name="connsiteX5" fmla="*/ 775412 w 1594714"/>
                  <a:gd name="connsiteY5" fmla="*/ 146503 h 1995841"/>
                  <a:gd name="connsiteX6" fmla="*/ 1038759 w 1594714"/>
                  <a:gd name="connsiteY6" fmla="*/ 199 h 1995841"/>
                  <a:gd name="connsiteX7" fmla="*/ 1280160 w 1594714"/>
                  <a:gd name="connsiteY7" fmla="*/ 175763 h 1995841"/>
                  <a:gd name="connsiteX8" fmla="*/ 1433780 w 1594714"/>
                  <a:gd name="connsiteY8" fmla="*/ 570784 h 1995841"/>
                  <a:gd name="connsiteX9" fmla="*/ 1543508 w 1594714"/>
                  <a:gd name="connsiteY9" fmla="*/ 1426663 h 1995841"/>
                  <a:gd name="connsiteX10" fmla="*/ 1594714 w 1594714"/>
                  <a:gd name="connsiteY10" fmla="*/ 1741216 h 1995841"/>
                  <a:gd name="connsiteX0" fmla="*/ 0 w 1594714"/>
                  <a:gd name="connsiteY0" fmla="*/ 1953357 h 1995841"/>
                  <a:gd name="connsiteX1" fmla="*/ 246264 w 1594714"/>
                  <a:gd name="connsiteY1" fmla="*/ 1977506 h 1995841"/>
                  <a:gd name="connsiteX2" fmla="*/ 313848 w 1594714"/>
                  <a:gd name="connsiteY2" fmla="*/ 1400067 h 1995841"/>
                  <a:gd name="connsiteX3" fmla="*/ 423199 w 1594714"/>
                  <a:gd name="connsiteY3" fmla="*/ 822965 h 1995841"/>
                  <a:gd name="connsiteX4" fmla="*/ 585216 w 1594714"/>
                  <a:gd name="connsiteY4" fmla="*/ 395219 h 1995841"/>
                  <a:gd name="connsiteX5" fmla="*/ 775412 w 1594714"/>
                  <a:gd name="connsiteY5" fmla="*/ 146503 h 1995841"/>
                  <a:gd name="connsiteX6" fmla="*/ 1038759 w 1594714"/>
                  <a:gd name="connsiteY6" fmla="*/ 199 h 1995841"/>
                  <a:gd name="connsiteX7" fmla="*/ 1280160 w 1594714"/>
                  <a:gd name="connsiteY7" fmla="*/ 175763 h 1995841"/>
                  <a:gd name="connsiteX8" fmla="*/ 1470431 w 1594714"/>
                  <a:gd name="connsiteY8" fmla="*/ 610724 h 1995841"/>
                  <a:gd name="connsiteX9" fmla="*/ 1543508 w 1594714"/>
                  <a:gd name="connsiteY9" fmla="*/ 1426663 h 1995841"/>
                  <a:gd name="connsiteX10" fmla="*/ 1594714 w 1594714"/>
                  <a:gd name="connsiteY10" fmla="*/ 1741216 h 1995841"/>
                  <a:gd name="connsiteX0" fmla="*/ 0 w 1594714"/>
                  <a:gd name="connsiteY0" fmla="*/ 1953357 h 1995841"/>
                  <a:gd name="connsiteX1" fmla="*/ 246264 w 1594714"/>
                  <a:gd name="connsiteY1" fmla="*/ 1977506 h 1995841"/>
                  <a:gd name="connsiteX2" fmla="*/ 313848 w 1594714"/>
                  <a:gd name="connsiteY2" fmla="*/ 1400067 h 1995841"/>
                  <a:gd name="connsiteX3" fmla="*/ 423199 w 1594714"/>
                  <a:gd name="connsiteY3" fmla="*/ 822965 h 1995841"/>
                  <a:gd name="connsiteX4" fmla="*/ 585216 w 1594714"/>
                  <a:gd name="connsiteY4" fmla="*/ 395219 h 1995841"/>
                  <a:gd name="connsiteX5" fmla="*/ 775412 w 1594714"/>
                  <a:gd name="connsiteY5" fmla="*/ 146503 h 1995841"/>
                  <a:gd name="connsiteX6" fmla="*/ 1038759 w 1594714"/>
                  <a:gd name="connsiteY6" fmla="*/ 199 h 1995841"/>
                  <a:gd name="connsiteX7" fmla="*/ 1280160 w 1594714"/>
                  <a:gd name="connsiteY7" fmla="*/ 175763 h 1995841"/>
                  <a:gd name="connsiteX8" fmla="*/ 1470431 w 1594714"/>
                  <a:gd name="connsiteY8" fmla="*/ 610724 h 1995841"/>
                  <a:gd name="connsiteX9" fmla="*/ 1583650 w 1594714"/>
                  <a:gd name="connsiteY9" fmla="*/ 1403365 h 1995841"/>
                  <a:gd name="connsiteX10" fmla="*/ 1594714 w 1594714"/>
                  <a:gd name="connsiteY10" fmla="*/ 1741216 h 1995841"/>
                  <a:gd name="connsiteX0" fmla="*/ 0 w 1631365"/>
                  <a:gd name="connsiteY0" fmla="*/ 1953357 h 1995841"/>
                  <a:gd name="connsiteX1" fmla="*/ 246264 w 1631365"/>
                  <a:gd name="connsiteY1" fmla="*/ 1977506 h 1995841"/>
                  <a:gd name="connsiteX2" fmla="*/ 313848 w 1631365"/>
                  <a:gd name="connsiteY2" fmla="*/ 1400067 h 1995841"/>
                  <a:gd name="connsiteX3" fmla="*/ 423199 w 1631365"/>
                  <a:gd name="connsiteY3" fmla="*/ 822965 h 1995841"/>
                  <a:gd name="connsiteX4" fmla="*/ 585216 w 1631365"/>
                  <a:gd name="connsiteY4" fmla="*/ 395219 h 1995841"/>
                  <a:gd name="connsiteX5" fmla="*/ 775412 w 1631365"/>
                  <a:gd name="connsiteY5" fmla="*/ 146503 h 1995841"/>
                  <a:gd name="connsiteX6" fmla="*/ 1038759 w 1631365"/>
                  <a:gd name="connsiteY6" fmla="*/ 199 h 1995841"/>
                  <a:gd name="connsiteX7" fmla="*/ 1280160 w 1631365"/>
                  <a:gd name="connsiteY7" fmla="*/ 175763 h 1995841"/>
                  <a:gd name="connsiteX8" fmla="*/ 1470431 w 1631365"/>
                  <a:gd name="connsiteY8" fmla="*/ 610724 h 1995841"/>
                  <a:gd name="connsiteX9" fmla="*/ 1583650 w 1631365"/>
                  <a:gd name="connsiteY9" fmla="*/ 1403365 h 1995841"/>
                  <a:gd name="connsiteX10" fmla="*/ 1631365 w 1631365"/>
                  <a:gd name="connsiteY10" fmla="*/ 1784485 h 1995841"/>
                  <a:gd name="connsiteX0" fmla="*/ 0 w 1631365"/>
                  <a:gd name="connsiteY0" fmla="*/ 1953357 h 1995841"/>
                  <a:gd name="connsiteX1" fmla="*/ 246264 w 1631365"/>
                  <a:gd name="connsiteY1" fmla="*/ 1977506 h 1995841"/>
                  <a:gd name="connsiteX2" fmla="*/ 313848 w 1631365"/>
                  <a:gd name="connsiteY2" fmla="*/ 1400067 h 1995841"/>
                  <a:gd name="connsiteX3" fmla="*/ 423199 w 1631365"/>
                  <a:gd name="connsiteY3" fmla="*/ 822965 h 1995841"/>
                  <a:gd name="connsiteX4" fmla="*/ 585216 w 1631365"/>
                  <a:gd name="connsiteY4" fmla="*/ 395219 h 1995841"/>
                  <a:gd name="connsiteX5" fmla="*/ 775412 w 1631365"/>
                  <a:gd name="connsiteY5" fmla="*/ 146503 h 1995841"/>
                  <a:gd name="connsiteX6" fmla="*/ 1038759 w 1631365"/>
                  <a:gd name="connsiteY6" fmla="*/ 199 h 1995841"/>
                  <a:gd name="connsiteX7" fmla="*/ 1280160 w 1631365"/>
                  <a:gd name="connsiteY7" fmla="*/ 175763 h 1995841"/>
                  <a:gd name="connsiteX8" fmla="*/ 1508827 w 1631365"/>
                  <a:gd name="connsiteY8" fmla="*/ 594082 h 1995841"/>
                  <a:gd name="connsiteX9" fmla="*/ 1583650 w 1631365"/>
                  <a:gd name="connsiteY9" fmla="*/ 1403365 h 1995841"/>
                  <a:gd name="connsiteX10" fmla="*/ 1631365 w 1631365"/>
                  <a:gd name="connsiteY10" fmla="*/ 1784485 h 1995841"/>
                  <a:gd name="connsiteX0" fmla="*/ 0 w 1631365"/>
                  <a:gd name="connsiteY0" fmla="*/ 1953166 h 1995650"/>
                  <a:gd name="connsiteX1" fmla="*/ 246264 w 1631365"/>
                  <a:gd name="connsiteY1" fmla="*/ 1977315 h 1995650"/>
                  <a:gd name="connsiteX2" fmla="*/ 313848 w 1631365"/>
                  <a:gd name="connsiteY2" fmla="*/ 1399876 h 1995650"/>
                  <a:gd name="connsiteX3" fmla="*/ 423199 w 1631365"/>
                  <a:gd name="connsiteY3" fmla="*/ 822774 h 1995650"/>
                  <a:gd name="connsiteX4" fmla="*/ 585216 w 1631365"/>
                  <a:gd name="connsiteY4" fmla="*/ 395028 h 1995650"/>
                  <a:gd name="connsiteX5" fmla="*/ 775412 w 1631365"/>
                  <a:gd name="connsiteY5" fmla="*/ 146312 h 1995650"/>
                  <a:gd name="connsiteX6" fmla="*/ 1038759 w 1631365"/>
                  <a:gd name="connsiteY6" fmla="*/ 8 h 1995650"/>
                  <a:gd name="connsiteX7" fmla="*/ 1281905 w 1631365"/>
                  <a:gd name="connsiteY7" fmla="*/ 142288 h 1995650"/>
                  <a:gd name="connsiteX8" fmla="*/ 1508827 w 1631365"/>
                  <a:gd name="connsiteY8" fmla="*/ 593891 h 1995650"/>
                  <a:gd name="connsiteX9" fmla="*/ 1583650 w 1631365"/>
                  <a:gd name="connsiteY9" fmla="*/ 1403174 h 1995650"/>
                  <a:gd name="connsiteX10" fmla="*/ 1631365 w 1631365"/>
                  <a:gd name="connsiteY10" fmla="*/ 1784294 h 1995650"/>
                  <a:gd name="connsiteX0" fmla="*/ 0 w 1631365"/>
                  <a:gd name="connsiteY0" fmla="*/ 1953316 h 1995800"/>
                  <a:gd name="connsiteX1" fmla="*/ 246264 w 1631365"/>
                  <a:gd name="connsiteY1" fmla="*/ 1977465 h 1995800"/>
                  <a:gd name="connsiteX2" fmla="*/ 313848 w 1631365"/>
                  <a:gd name="connsiteY2" fmla="*/ 1400026 h 1995800"/>
                  <a:gd name="connsiteX3" fmla="*/ 423199 w 1631365"/>
                  <a:gd name="connsiteY3" fmla="*/ 822924 h 1995800"/>
                  <a:gd name="connsiteX4" fmla="*/ 585216 w 1631365"/>
                  <a:gd name="connsiteY4" fmla="*/ 395178 h 1995800"/>
                  <a:gd name="connsiteX5" fmla="*/ 775412 w 1631365"/>
                  <a:gd name="connsiteY5" fmla="*/ 146462 h 1995800"/>
                  <a:gd name="connsiteX6" fmla="*/ 1038759 w 1631365"/>
                  <a:gd name="connsiteY6" fmla="*/ 158 h 1995800"/>
                  <a:gd name="connsiteX7" fmla="*/ 1274924 w 1631365"/>
                  <a:gd name="connsiteY7" fmla="*/ 172393 h 1995800"/>
                  <a:gd name="connsiteX8" fmla="*/ 1508827 w 1631365"/>
                  <a:gd name="connsiteY8" fmla="*/ 594041 h 1995800"/>
                  <a:gd name="connsiteX9" fmla="*/ 1583650 w 1631365"/>
                  <a:gd name="connsiteY9" fmla="*/ 1403324 h 1995800"/>
                  <a:gd name="connsiteX10" fmla="*/ 1631365 w 1631365"/>
                  <a:gd name="connsiteY10" fmla="*/ 1784444 h 1995800"/>
                  <a:gd name="connsiteX0" fmla="*/ 0 w 1631365"/>
                  <a:gd name="connsiteY0" fmla="*/ 1953198 h 1995682"/>
                  <a:gd name="connsiteX1" fmla="*/ 246264 w 1631365"/>
                  <a:gd name="connsiteY1" fmla="*/ 1977347 h 1995682"/>
                  <a:gd name="connsiteX2" fmla="*/ 313848 w 1631365"/>
                  <a:gd name="connsiteY2" fmla="*/ 1399908 h 1995682"/>
                  <a:gd name="connsiteX3" fmla="*/ 423199 w 1631365"/>
                  <a:gd name="connsiteY3" fmla="*/ 822806 h 1995682"/>
                  <a:gd name="connsiteX4" fmla="*/ 585216 w 1631365"/>
                  <a:gd name="connsiteY4" fmla="*/ 395060 h 1995682"/>
                  <a:gd name="connsiteX5" fmla="*/ 775412 w 1631365"/>
                  <a:gd name="connsiteY5" fmla="*/ 146344 h 1995682"/>
                  <a:gd name="connsiteX6" fmla="*/ 1038759 w 1631365"/>
                  <a:gd name="connsiteY6" fmla="*/ 40 h 1995682"/>
                  <a:gd name="connsiteX7" fmla="*/ 1280160 w 1631365"/>
                  <a:gd name="connsiteY7" fmla="*/ 158961 h 1995682"/>
                  <a:gd name="connsiteX8" fmla="*/ 1508827 w 1631365"/>
                  <a:gd name="connsiteY8" fmla="*/ 593923 h 1995682"/>
                  <a:gd name="connsiteX9" fmla="*/ 1583650 w 1631365"/>
                  <a:gd name="connsiteY9" fmla="*/ 1403206 h 1995682"/>
                  <a:gd name="connsiteX10" fmla="*/ 1631365 w 1631365"/>
                  <a:gd name="connsiteY10" fmla="*/ 1784326 h 1995682"/>
                  <a:gd name="connsiteX0" fmla="*/ 0 w 1640739"/>
                  <a:gd name="connsiteY0" fmla="*/ 1953198 h 1995682"/>
                  <a:gd name="connsiteX1" fmla="*/ 246264 w 1640739"/>
                  <a:gd name="connsiteY1" fmla="*/ 1977347 h 1995682"/>
                  <a:gd name="connsiteX2" fmla="*/ 313848 w 1640739"/>
                  <a:gd name="connsiteY2" fmla="*/ 1399908 h 1995682"/>
                  <a:gd name="connsiteX3" fmla="*/ 423199 w 1640739"/>
                  <a:gd name="connsiteY3" fmla="*/ 822806 h 1995682"/>
                  <a:gd name="connsiteX4" fmla="*/ 585216 w 1640739"/>
                  <a:gd name="connsiteY4" fmla="*/ 395060 h 1995682"/>
                  <a:gd name="connsiteX5" fmla="*/ 775412 w 1640739"/>
                  <a:gd name="connsiteY5" fmla="*/ 146344 h 1995682"/>
                  <a:gd name="connsiteX6" fmla="*/ 1038759 w 1640739"/>
                  <a:gd name="connsiteY6" fmla="*/ 40 h 1995682"/>
                  <a:gd name="connsiteX7" fmla="*/ 1280160 w 1640739"/>
                  <a:gd name="connsiteY7" fmla="*/ 158961 h 1995682"/>
                  <a:gd name="connsiteX8" fmla="*/ 1508827 w 1640739"/>
                  <a:gd name="connsiteY8" fmla="*/ 593923 h 1995682"/>
                  <a:gd name="connsiteX9" fmla="*/ 1634263 w 1640739"/>
                  <a:gd name="connsiteY9" fmla="*/ 1389893 h 1995682"/>
                  <a:gd name="connsiteX10" fmla="*/ 1631365 w 1640739"/>
                  <a:gd name="connsiteY10" fmla="*/ 1784326 h 1995682"/>
                  <a:gd name="connsiteX0" fmla="*/ 0 w 1687215"/>
                  <a:gd name="connsiteY0" fmla="*/ 1953198 h 1995682"/>
                  <a:gd name="connsiteX1" fmla="*/ 246264 w 1687215"/>
                  <a:gd name="connsiteY1" fmla="*/ 1977347 h 1995682"/>
                  <a:gd name="connsiteX2" fmla="*/ 313848 w 1687215"/>
                  <a:gd name="connsiteY2" fmla="*/ 1399908 h 1995682"/>
                  <a:gd name="connsiteX3" fmla="*/ 423199 w 1687215"/>
                  <a:gd name="connsiteY3" fmla="*/ 822806 h 1995682"/>
                  <a:gd name="connsiteX4" fmla="*/ 585216 w 1687215"/>
                  <a:gd name="connsiteY4" fmla="*/ 395060 h 1995682"/>
                  <a:gd name="connsiteX5" fmla="*/ 775412 w 1687215"/>
                  <a:gd name="connsiteY5" fmla="*/ 146344 h 1995682"/>
                  <a:gd name="connsiteX6" fmla="*/ 1038759 w 1687215"/>
                  <a:gd name="connsiteY6" fmla="*/ 40 h 1995682"/>
                  <a:gd name="connsiteX7" fmla="*/ 1280160 w 1687215"/>
                  <a:gd name="connsiteY7" fmla="*/ 158961 h 1995682"/>
                  <a:gd name="connsiteX8" fmla="*/ 1508827 w 1687215"/>
                  <a:gd name="connsiteY8" fmla="*/ 593923 h 1995682"/>
                  <a:gd name="connsiteX9" fmla="*/ 1634263 w 1687215"/>
                  <a:gd name="connsiteY9" fmla="*/ 1389893 h 1995682"/>
                  <a:gd name="connsiteX10" fmla="*/ 1687215 w 1687215"/>
                  <a:gd name="connsiteY10" fmla="*/ 1794311 h 1995682"/>
                  <a:gd name="connsiteX0" fmla="*/ 0 w 1720376"/>
                  <a:gd name="connsiteY0" fmla="*/ 1953198 h 1995682"/>
                  <a:gd name="connsiteX1" fmla="*/ 246264 w 1720376"/>
                  <a:gd name="connsiteY1" fmla="*/ 1977347 h 1995682"/>
                  <a:gd name="connsiteX2" fmla="*/ 313848 w 1720376"/>
                  <a:gd name="connsiteY2" fmla="*/ 1399908 h 1995682"/>
                  <a:gd name="connsiteX3" fmla="*/ 423199 w 1720376"/>
                  <a:gd name="connsiteY3" fmla="*/ 822806 h 1995682"/>
                  <a:gd name="connsiteX4" fmla="*/ 585216 w 1720376"/>
                  <a:gd name="connsiteY4" fmla="*/ 395060 h 1995682"/>
                  <a:gd name="connsiteX5" fmla="*/ 775412 w 1720376"/>
                  <a:gd name="connsiteY5" fmla="*/ 146344 h 1995682"/>
                  <a:gd name="connsiteX6" fmla="*/ 1038759 w 1720376"/>
                  <a:gd name="connsiteY6" fmla="*/ 40 h 1995682"/>
                  <a:gd name="connsiteX7" fmla="*/ 1280160 w 1720376"/>
                  <a:gd name="connsiteY7" fmla="*/ 158961 h 1995682"/>
                  <a:gd name="connsiteX8" fmla="*/ 1508827 w 1720376"/>
                  <a:gd name="connsiteY8" fmla="*/ 593923 h 1995682"/>
                  <a:gd name="connsiteX9" fmla="*/ 1634263 w 1720376"/>
                  <a:gd name="connsiteY9" fmla="*/ 1389893 h 1995682"/>
                  <a:gd name="connsiteX10" fmla="*/ 1720376 w 1720376"/>
                  <a:gd name="connsiteY10" fmla="*/ 1987356 h 1995682"/>
                  <a:gd name="connsiteX0" fmla="*/ 0 w 1730848"/>
                  <a:gd name="connsiteY0" fmla="*/ 1953198 h 1997341"/>
                  <a:gd name="connsiteX1" fmla="*/ 246264 w 1730848"/>
                  <a:gd name="connsiteY1" fmla="*/ 1977347 h 1997341"/>
                  <a:gd name="connsiteX2" fmla="*/ 313848 w 1730848"/>
                  <a:gd name="connsiteY2" fmla="*/ 1399908 h 1997341"/>
                  <a:gd name="connsiteX3" fmla="*/ 423199 w 1730848"/>
                  <a:gd name="connsiteY3" fmla="*/ 822806 h 1997341"/>
                  <a:gd name="connsiteX4" fmla="*/ 585216 w 1730848"/>
                  <a:gd name="connsiteY4" fmla="*/ 395060 h 1997341"/>
                  <a:gd name="connsiteX5" fmla="*/ 775412 w 1730848"/>
                  <a:gd name="connsiteY5" fmla="*/ 146344 h 1997341"/>
                  <a:gd name="connsiteX6" fmla="*/ 1038759 w 1730848"/>
                  <a:gd name="connsiteY6" fmla="*/ 40 h 1997341"/>
                  <a:gd name="connsiteX7" fmla="*/ 1280160 w 1730848"/>
                  <a:gd name="connsiteY7" fmla="*/ 158961 h 1997341"/>
                  <a:gd name="connsiteX8" fmla="*/ 1508827 w 1730848"/>
                  <a:gd name="connsiteY8" fmla="*/ 593923 h 1997341"/>
                  <a:gd name="connsiteX9" fmla="*/ 1634263 w 1730848"/>
                  <a:gd name="connsiteY9" fmla="*/ 1389893 h 1997341"/>
                  <a:gd name="connsiteX10" fmla="*/ 1730848 w 1730848"/>
                  <a:gd name="connsiteY10" fmla="*/ 1997341 h 1997341"/>
                  <a:gd name="connsiteX0" fmla="*/ 0 w 1730848"/>
                  <a:gd name="connsiteY0" fmla="*/ 1953198 h 1997341"/>
                  <a:gd name="connsiteX1" fmla="*/ 246264 w 1730848"/>
                  <a:gd name="connsiteY1" fmla="*/ 1977347 h 1997341"/>
                  <a:gd name="connsiteX2" fmla="*/ 313848 w 1730848"/>
                  <a:gd name="connsiteY2" fmla="*/ 1399908 h 1997341"/>
                  <a:gd name="connsiteX3" fmla="*/ 423199 w 1730848"/>
                  <a:gd name="connsiteY3" fmla="*/ 822806 h 1997341"/>
                  <a:gd name="connsiteX4" fmla="*/ 585216 w 1730848"/>
                  <a:gd name="connsiteY4" fmla="*/ 395060 h 1997341"/>
                  <a:gd name="connsiteX5" fmla="*/ 775412 w 1730848"/>
                  <a:gd name="connsiteY5" fmla="*/ 146344 h 1997341"/>
                  <a:gd name="connsiteX6" fmla="*/ 1038759 w 1730848"/>
                  <a:gd name="connsiteY6" fmla="*/ 40 h 1997341"/>
                  <a:gd name="connsiteX7" fmla="*/ 1280160 w 1730848"/>
                  <a:gd name="connsiteY7" fmla="*/ 158961 h 1997341"/>
                  <a:gd name="connsiteX8" fmla="*/ 1508827 w 1730848"/>
                  <a:gd name="connsiteY8" fmla="*/ 593923 h 1997341"/>
                  <a:gd name="connsiteX9" fmla="*/ 1634263 w 1730848"/>
                  <a:gd name="connsiteY9" fmla="*/ 1389893 h 1997341"/>
                  <a:gd name="connsiteX10" fmla="*/ 1730848 w 1730848"/>
                  <a:gd name="connsiteY10" fmla="*/ 1997341 h 1997341"/>
                  <a:gd name="connsiteX0" fmla="*/ 0 w 1730848"/>
                  <a:gd name="connsiteY0" fmla="*/ 1966506 h 2010649"/>
                  <a:gd name="connsiteX1" fmla="*/ 246264 w 1730848"/>
                  <a:gd name="connsiteY1" fmla="*/ 1990655 h 2010649"/>
                  <a:gd name="connsiteX2" fmla="*/ 313848 w 1730848"/>
                  <a:gd name="connsiteY2" fmla="*/ 1413216 h 2010649"/>
                  <a:gd name="connsiteX3" fmla="*/ 423199 w 1730848"/>
                  <a:gd name="connsiteY3" fmla="*/ 836114 h 2010649"/>
                  <a:gd name="connsiteX4" fmla="*/ 585216 w 1730848"/>
                  <a:gd name="connsiteY4" fmla="*/ 408368 h 2010649"/>
                  <a:gd name="connsiteX5" fmla="*/ 775412 w 1730848"/>
                  <a:gd name="connsiteY5" fmla="*/ 159652 h 2010649"/>
                  <a:gd name="connsiteX6" fmla="*/ 935787 w 1730848"/>
                  <a:gd name="connsiteY6" fmla="*/ 34 h 2010649"/>
                  <a:gd name="connsiteX7" fmla="*/ 1280160 w 1730848"/>
                  <a:gd name="connsiteY7" fmla="*/ 172269 h 2010649"/>
                  <a:gd name="connsiteX8" fmla="*/ 1508827 w 1730848"/>
                  <a:gd name="connsiteY8" fmla="*/ 607231 h 2010649"/>
                  <a:gd name="connsiteX9" fmla="*/ 1634263 w 1730848"/>
                  <a:gd name="connsiteY9" fmla="*/ 1403201 h 2010649"/>
                  <a:gd name="connsiteX10" fmla="*/ 1730848 w 1730848"/>
                  <a:gd name="connsiteY10" fmla="*/ 2010649 h 2010649"/>
                  <a:gd name="connsiteX0" fmla="*/ 0 w 1730848"/>
                  <a:gd name="connsiteY0" fmla="*/ 1966811 h 2010954"/>
                  <a:gd name="connsiteX1" fmla="*/ 246264 w 1730848"/>
                  <a:gd name="connsiteY1" fmla="*/ 1990960 h 2010954"/>
                  <a:gd name="connsiteX2" fmla="*/ 313848 w 1730848"/>
                  <a:gd name="connsiteY2" fmla="*/ 1413521 h 2010954"/>
                  <a:gd name="connsiteX3" fmla="*/ 423199 w 1730848"/>
                  <a:gd name="connsiteY3" fmla="*/ 836419 h 2010954"/>
                  <a:gd name="connsiteX4" fmla="*/ 585216 w 1730848"/>
                  <a:gd name="connsiteY4" fmla="*/ 408673 h 2010954"/>
                  <a:gd name="connsiteX5" fmla="*/ 745742 w 1730848"/>
                  <a:gd name="connsiteY5" fmla="*/ 136658 h 2010954"/>
                  <a:gd name="connsiteX6" fmla="*/ 935787 w 1730848"/>
                  <a:gd name="connsiteY6" fmla="*/ 339 h 2010954"/>
                  <a:gd name="connsiteX7" fmla="*/ 1280160 w 1730848"/>
                  <a:gd name="connsiteY7" fmla="*/ 172574 h 2010954"/>
                  <a:gd name="connsiteX8" fmla="*/ 1508827 w 1730848"/>
                  <a:gd name="connsiteY8" fmla="*/ 607536 h 2010954"/>
                  <a:gd name="connsiteX9" fmla="*/ 1634263 w 1730848"/>
                  <a:gd name="connsiteY9" fmla="*/ 1403506 h 2010954"/>
                  <a:gd name="connsiteX10" fmla="*/ 1730848 w 1730848"/>
                  <a:gd name="connsiteY10" fmla="*/ 2010954 h 2010954"/>
                  <a:gd name="connsiteX0" fmla="*/ 0 w 1730848"/>
                  <a:gd name="connsiteY0" fmla="*/ 1966754 h 2010897"/>
                  <a:gd name="connsiteX1" fmla="*/ 246264 w 1730848"/>
                  <a:gd name="connsiteY1" fmla="*/ 1990903 h 2010897"/>
                  <a:gd name="connsiteX2" fmla="*/ 313848 w 1730848"/>
                  <a:gd name="connsiteY2" fmla="*/ 1413464 h 2010897"/>
                  <a:gd name="connsiteX3" fmla="*/ 423199 w 1730848"/>
                  <a:gd name="connsiteY3" fmla="*/ 836362 h 2010897"/>
                  <a:gd name="connsiteX4" fmla="*/ 585216 w 1730848"/>
                  <a:gd name="connsiteY4" fmla="*/ 408616 h 2010897"/>
                  <a:gd name="connsiteX5" fmla="*/ 745742 w 1730848"/>
                  <a:gd name="connsiteY5" fmla="*/ 136601 h 2010897"/>
                  <a:gd name="connsiteX6" fmla="*/ 935787 w 1730848"/>
                  <a:gd name="connsiteY6" fmla="*/ 282 h 2010897"/>
                  <a:gd name="connsiteX7" fmla="*/ 1280160 w 1730848"/>
                  <a:gd name="connsiteY7" fmla="*/ 172517 h 2010897"/>
                  <a:gd name="connsiteX8" fmla="*/ 1508827 w 1730848"/>
                  <a:gd name="connsiteY8" fmla="*/ 607479 h 2010897"/>
                  <a:gd name="connsiteX9" fmla="*/ 1634263 w 1730848"/>
                  <a:gd name="connsiteY9" fmla="*/ 1403449 h 2010897"/>
                  <a:gd name="connsiteX10" fmla="*/ 1730848 w 1730848"/>
                  <a:gd name="connsiteY10" fmla="*/ 2010897 h 2010897"/>
                  <a:gd name="connsiteX0" fmla="*/ 0 w 1730848"/>
                  <a:gd name="connsiteY0" fmla="*/ 1956866 h 2001009"/>
                  <a:gd name="connsiteX1" fmla="*/ 246264 w 1730848"/>
                  <a:gd name="connsiteY1" fmla="*/ 1981015 h 2001009"/>
                  <a:gd name="connsiteX2" fmla="*/ 313848 w 1730848"/>
                  <a:gd name="connsiteY2" fmla="*/ 1403576 h 2001009"/>
                  <a:gd name="connsiteX3" fmla="*/ 423199 w 1730848"/>
                  <a:gd name="connsiteY3" fmla="*/ 826474 h 2001009"/>
                  <a:gd name="connsiteX4" fmla="*/ 585216 w 1730848"/>
                  <a:gd name="connsiteY4" fmla="*/ 398728 h 2001009"/>
                  <a:gd name="connsiteX5" fmla="*/ 745742 w 1730848"/>
                  <a:gd name="connsiteY5" fmla="*/ 126713 h 2001009"/>
                  <a:gd name="connsiteX6" fmla="*/ 872957 w 1730848"/>
                  <a:gd name="connsiteY6" fmla="*/ 380 h 2001009"/>
                  <a:gd name="connsiteX7" fmla="*/ 1280160 w 1730848"/>
                  <a:gd name="connsiteY7" fmla="*/ 162629 h 2001009"/>
                  <a:gd name="connsiteX8" fmla="*/ 1508827 w 1730848"/>
                  <a:gd name="connsiteY8" fmla="*/ 597591 h 2001009"/>
                  <a:gd name="connsiteX9" fmla="*/ 1634263 w 1730848"/>
                  <a:gd name="connsiteY9" fmla="*/ 1393561 h 2001009"/>
                  <a:gd name="connsiteX10" fmla="*/ 1730848 w 1730848"/>
                  <a:gd name="connsiteY10" fmla="*/ 2001009 h 2001009"/>
                  <a:gd name="connsiteX0" fmla="*/ 0 w 1730848"/>
                  <a:gd name="connsiteY0" fmla="*/ 1956667 h 2000810"/>
                  <a:gd name="connsiteX1" fmla="*/ 246264 w 1730848"/>
                  <a:gd name="connsiteY1" fmla="*/ 1980816 h 2000810"/>
                  <a:gd name="connsiteX2" fmla="*/ 313848 w 1730848"/>
                  <a:gd name="connsiteY2" fmla="*/ 1403377 h 2000810"/>
                  <a:gd name="connsiteX3" fmla="*/ 423199 w 1730848"/>
                  <a:gd name="connsiteY3" fmla="*/ 826275 h 2000810"/>
                  <a:gd name="connsiteX4" fmla="*/ 585216 w 1730848"/>
                  <a:gd name="connsiteY4" fmla="*/ 398529 h 2000810"/>
                  <a:gd name="connsiteX5" fmla="*/ 703855 w 1730848"/>
                  <a:gd name="connsiteY5" fmla="*/ 136499 h 2000810"/>
                  <a:gd name="connsiteX6" fmla="*/ 872957 w 1730848"/>
                  <a:gd name="connsiteY6" fmla="*/ 181 h 2000810"/>
                  <a:gd name="connsiteX7" fmla="*/ 1280160 w 1730848"/>
                  <a:gd name="connsiteY7" fmla="*/ 162430 h 2000810"/>
                  <a:gd name="connsiteX8" fmla="*/ 1508827 w 1730848"/>
                  <a:gd name="connsiteY8" fmla="*/ 597392 h 2000810"/>
                  <a:gd name="connsiteX9" fmla="*/ 1634263 w 1730848"/>
                  <a:gd name="connsiteY9" fmla="*/ 1393362 h 2000810"/>
                  <a:gd name="connsiteX10" fmla="*/ 1730848 w 1730848"/>
                  <a:gd name="connsiteY10" fmla="*/ 2000810 h 2000810"/>
                  <a:gd name="connsiteX0" fmla="*/ 0 w 1730848"/>
                  <a:gd name="connsiteY0" fmla="*/ 1957246 h 2001389"/>
                  <a:gd name="connsiteX1" fmla="*/ 246264 w 1730848"/>
                  <a:gd name="connsiteY1" fmla="*/ 1981395 h 2001389"/>
                  <a:gd name="connsiteX2" fmla="*/ 313848 w 1730848"/>
                  <a:gd name="connsiteY2" fmla="*/ 1403956 h 2001389"/>
                  <a:gd name="connsiteX3" fmla="*/ 423199 w 1730848"/>
                  <a:gd name="connsiteY3" fmla="*/ 826854 h 2001389"/>
                  <a:gd name="connsiteX4" fmla="*/ 585216 w 1730848"/>
                  <a:gd name="connsiteY4" fmla="*/ 399108 h 2001389"/>
                  <a:gd name="connsiteX5" fmla="*/ 703855 w 1730848"/>
                  <a:gd name="connsiteY5" fmla="*/ 137078 h 2001389"/>
                  <a:gd name="connsiteX6" fmla="*/ 872957 w 1730848"/>
                  <a:gd name="connsiteY6" fmla="*/ 760 h 2001389"/>
                  <a:gd name="connsiteX7" fmla="*/ 1280160 w 1730848"/>
                  <a:gd name="connsiteY7" fmla="*/ 163009 h 2001389"/>
                  <a:gd name="connsiteX8" fmla="*/ 1508827 w 1730848"/>
                  <a:gd name="connsiteY8" fmla="*/ 597971 h 2001389"/>
                  <a:gd name="connsiteX9" fmla="*/ 1634263 w 1730848"/>
                  <a:gd name="connsiteY9" fmla="*/ 1393941 h 2001389"/>
                  <a:gd name="connsiteX10" fmla="*/ 1730848 w 1730848"/>
                  <a:gd name="connsiteY10" fmla="*/ 2001389 h 2001389"/>
                  <a:gd name="connsiteX0" fmla="*/ 0 w 1730848"/>
                  <a:gd name="connsiteY0" fmla="*/ 1957246 h 2001389"/>
                  <a:gd name="connsiteX1" fmla="*/ 246264 w 1730848"/>
                  <a:gd name="connsiteY1" fmla="*/ 1981395 h 2001389"/>
                  <a:gd name="connsiteX2" fmla="*/ 313848 w 1730848"/>
                  <a:gd name="connsiteY2" fmla="*/ 1403956 h 2001389"/>
                  <a:gd name="connsiteX3" fmla="*/ 423199 w 1730848"/>
                  <a:gd name="connsiteY3" fmla="*/ 826854 h 2001389"/>
                  <a:gd name="connsiteX4" fmla="*/ 579980 w 1730848"/>
                  <a:gd name="connsiteY4" fmla="*/ 382466 h 2001389"/>
                  <a:gd name="connsiteX5" fmla="*/ 703855 w 1730848"/>
                  <a:gd name="connsiteY5" fmla="*/ 137078 h 2001389"/>
                  <a:gd name="connsiteX6" fmla="*/ 872957 w 1730848"/>
                  <a:gd name="connsiteY6" fmla="*/ 760 h 2001389"/>
                  <a:gd name="connsiteX7" fmla="*/ 1280160 w 1730848"/>
                  <a:gd name="connsiteY7" fmla="*/ 163009 h 2001389"/>
                  <a:gd name="connsiteX8" fmla="*/ 1508827 w 1730848"/>
                  <a:gd name="connsiteY8" fmla="*/ 597971 h 2001389"/>
                  <a:gd name="connsiteX9" fmla="*/ 1634263 w 1730848"/>
                  <a:gd name="connsiteY9" fmla="*/ 1393941 h 2001389"/>
                  <a:gd name="connsiteX10" fmla="*/ 1730848 w 1730848"/>
                  <a:gd name="connsiteY10" fmla="*/ 2001389 h 2001389"/>
                  <a:gd name="connsiteX0" fmla="*/ 0 w 1730848"/>
                  <a:gd name="connsiteY0" fmla="*/ 1957246 h 2001389"/>
                  <a:gd name="connsiteX1" fmla="*/ 246264 w 1730848"/>
                  <a:gd name="connsiteY1" fmla="*/ 1981395 h 2001389"/>
                  <a:gd name="connsiteX2" fmla="*/ 313848 w 1730848"/>
                  <a:gd name="connsiteY2" fmla="*/ 1403956 h 2001389"/>
                  <a:gd name="connsiteX3" fmla="*/ 423199 w 1730848"/>
                  <a:gd name="connsiteY3" fmla="*/ 826854 h 2001389"/>
                  <a:gd name="connsiteX4" fmla="*/ 579980 w 1730848"/>
                  <a:gd name="connsiteY4" fmla="*/ 382466 h 2001389"/>
                  <a:gd name="connsiteX5" fmla="*/ 703855 w 1730848"/>
                  <a:gd name="connsiteY5" fmla="*/ 137078 h 2001389"/>
                  <a:gd name="connsiteX6" fmla="*/ 872957 w 1730848"/>
                  <a:gd name="connsiteY6" fmla="*/ 760 h 2001389"/>
                  <a:gd name="connsiteX7" fmla="*/ 1280160 w 1730848"/>
                  <a:gd name="connsiteY7" fmla="*/ 163009 h 2001389"/>
                  <a:gd name="connsiteX8" fmla="*/ 1508827 w 1730848"/>
                  <a:gd name="connsiteY8" fmla="*/ 597971 h 2001389"/>
                  <a:gd name="connsiteX9" fmla="*/ 1634263 w 1730848"/>
                  <a:gd name="connsiteY9" fmla="*/ 1393941 h 2001389"/>
                  <a:gd name="connsiteX10" fmla="*/ 1730848 w 1730848"/>
                  <a:gd name="connsiteY10" fmla="*/ 2001389 h 2001389"/>
                  <a:gd name="connsiteX0" fmla="*/ 0 w 1730848"/>
                  <a:gd name="connsiteY0" fmla="*/ 1957464 h 2001607"/>
                  <a:gd name="connsiteX1" fmla="*/ 246264 w 1730848"/>
                  <a:gd name="connsiteY1" fmla="*/ 1981613 h 2001607"/>
                  <a:gd name="connsiteX2" fmla="*/ 313848 w 1730848"/>
                  <a:gd name="connsiteY2" fmla="*/ 1404174 h 2001607"/>
                  <a:gd name="connsiteX3" fmla="*/ 423199 w 1730848"/>
                  <a:gd name="connsiteY3" fmla="*/ 827072 h 2001607"/>
                  <a:gd name="connsiteX4" fmla="*/ 579980 w 1730848"/>
                  <a:gd name="connsiteY4" fmla="*/ 382684 h 2001607"/>
                  <a:gd name="connsiteX5" fmla="*/ 703855 w 1730848"/>
                  <a:gd name="connsiteY5" fmla="*/ 137296 h 2001607"/>
                  <a:gd name="connsiteX6" fmla="*/ 872957 w 1730848"/>
                  <a:gd name="connsiteY6" fmla="*/ 978 h 2001607"/>
                  <a:gd name="connsiteX7" fmla="*/ 1273179 w 1730848"/>
                  <a:gd name="connsiteY7" fmla="*/ 203167 h 2001607"/>
                  <a:gd name="connsiteX8" fmla="*/ 1508827 w 1730848"/>
                  <a:gd name="connsiteY8" fmla="*/ 598189 h 2001607"/>
                  <a:gd name="connsiteX9" fmla="*/ 1634263 w 1730848"/>
                  <a:gd name="connsiteY9" fmla="*/ 1394159 h 2001607"/>
                  <a:gd name="connsiteX10" fmla="*/ 1730848 w 1730848"/>
                  <a:gd name="connsiteY10" fmla="*/ 2001607 h 2001607"/>
                  <a:gd name="connsiteX0" fmla="*/ 0 w 1730848"/>
                  <a:gd name="connsiteY0" fmla="*/ 1957464 h 2001607"/>
                  <a:gd name="connsiteX1" fmla="*/ 246264 w 1730848"/>
                  <a:gd name="connsiteY1" fmla="*/ 1981613 h 2001607"/>
                  <a:gd name="connsiteX2" fmla="*/ 313848 w 1730848"/>
                  <a:gd name="connsiteY2" fmla="*/ 1404174 h 2001607"/>
                  <a:gd name="connsiteX3" fmla="*/ 423199 w 1730848"/>
                  <a:gd name="connsiteY3" fmla="*/ 827072 h 2001607"/>
                  <a:gd name="connsiteX4" fmla="*/ 579980 w 1730848"/>
                  <a:gd name="connsiteY4" fmla="*/ 382684 h 2001607"/>
                  <a:gd name="connsiteX5" fmla="*/ 703855 w 1730848"/>
                  <a:gd name="connsiteY5" fmla="*/ 137296 h 2001607"/>
                  <a:gd name="connsiteX6" fmla="*/ 872957 w 1730848"/>
                  <a:gd name="connsiteY6" fmla="*/ 978 h 2001607"/>
                  <a:gd name="connsiteX7" fmla="*/ 1273179 w 1730848"/>
                  <a:gd name="connsiteY7" fmla="*/ 203167 h 2001607"/>
                  <a:gd name="connsiteX8" fmla="*/ 1496610 w 1730848"/>
                  <a:gd name="connsiteY8" fmla="*/ 651443 h 2001607"/>
                  <a:gd name="connsiteX9" fmla="*/ 1634263 w 1730848"/>
                  <a:gd name="connsiteY9" fmla="*/ 1394159 h 2001607"/>
                  <a:gd name="connsiteX10" fmla="*/ 1730848 w 1730848"/>
                  <a:gd name="connsiteY10" fmla="*/ 2001607 h 2001607"/>
                  <a:gd name="connsiteX0" fmla="*/ 0 w 1730848"/>
                  <a:gd name="connsiteY0" fmla="*/ 1957036 h 2001179"/>
                  <a:gd name="connsiteX1" fmla="*/ 246264 w 1730848"/>
                  <a:gd name="connsiteY1" fmla="*/ 1981185 h 2001179"/>
                  <a:gd name="connsiteX2" fmla="*/ 313848 w 1730848"/>
                  <a:gd name="connsiteY2" fmla="*/ 1403746 h 2001179"/>
                  <a:gd name="connsiteX3" fmla="*/ 423199 w 1730848"/>
                  <a:gd name="connsiteY3" fmla="*/ 826644 h 2001179"/>
                  <a:gd name="connsiteX4" fmla="*/ 579980 w 1730848"/>
                  <a:gd name="connsiteY4" fmla="*/ 382256 h 2001179"/>
                  <a:gd name="connsiteX5" fmla="*/ 703855 w 1730848"/>
                  <a:gd name="connsiteY5" fmla="*/ 136868 h 2001179"/>
                  <a:gd name="connsiteX6" fmla="*/ 872957 w 1730848"/>
                  <a:gd name="connsiteY6" fmla="*/ 550 h 2001179"/>
                  <a:gd name="connsiteX7" fmla="*/ 1273179 w 1730848"/>
                  <a:gd name="connsiteY7" fmla="*/ 202739 h 2001179"/>
                  <a:gd name="connsiteX8" fmla="*/ 1496610 w 1730848"/>
                  <a:gd name="connsiteY8" fmla="*/ 651015 h 2001179"/>
                  <a:gd name="connsiteX9" fmla="*/ 1634263 w 1730848"/>
                  <a:gd name="connsiteY9" fmla="*/ 1393731 h 2001179"/>
                  <a:gd name="connsiteX10" fmla="*/ 1730848 w 1730848"/>
                  <a:gd name="connsiteY10" fmla="*/ 2001179 h 2001179"/>
                  <a:gd name="connsiteX0" fmla="*/ 0 w 1730848"/>
                  <a:gd name="connsiteY0" fmla="*/ 1958376 h 2002519"/>
                  <a:gd name="connsiteX1" fmla="*/ 246264 w 1730848"/>
                  <a:gd name="connsiteY1" fmla="*/ 1982525 h 2002519"/>
                  <a:gd name="connsiteX2" fmla="*/ 313848 w 1730848"/>
                  <a:gd name="connsiteY2" fmla="*/ 1405086 h 2002519"/>
                  <a:gd name="connsiteX3" fmla="*/ 423199 w 1730848"/>
                  <a:gd name="connsiteY3" fmla="*/ 827984 h 2002519"/>
                  <a:gd name="connsiteX4" fmla="*/ 579980 w 1730848"/>
                  <a:gd name="connsiteY4" fmla="*/ 383596 h 2002519"/>
                  <a:gd name="connsiteX5" fmla="*/ 703855 w 1730848"/>
                  <a:gd name="connsiteY5" fmla="*/ 138208 h 2002519"/>
                  <a:gd name="connsiteX6" fmla="*/ 872957 w 1730848"/>
                  <a:gd name="connsiteY6" fmla="*/ 1890 h 2002519"/>
                  <a:gd name="connsiteX7" fmla="*/ 1269689 w 1730848"/>
                  <a:gd name="connsiteY7" fmla="*/ 234034 h 2002519"/>
                  <a:gd name="connsiteX8" fmla="*/ 1496610 w 1730848"/>
                  <a:gd name="connsiteY8" fmla="*/ 652355 h 2002519"/>
                  <a:gd name="connsiteX9" fmla="*/ 1634263 w 1730848"/>
                  <a:gd name="connsiteY9" fmla="*/ 1395071 h 2002519"/>
                  <a:gd name="connsiteX10" fmla="*/ 1730848 w 1730848"/>
                  <a:gd name="connsiteY10" fmla="*/ 2002519 h 2002519"/>
                  <a:gd name="connsiteX0" fmla="*/ 0 w 1730848"/>
                  <a:gd name="connsiteY0" fmla="*/ 1956808 h 2000951"/>
                  <a:gd name="connsiteX1" fmla="*/ 246264 w 1730848"/>
                  <a:gd name="connsiteY1" fmla="*/ 1980957 h 2000951"/>
                  <a:gd name="connsiteX2" fmla="*/ 313848 w 1730848"/>
                  <a:gd name="connsiteY2" fmla="*/ 1403518 h 2000951"/>
                  <a:gd name="connsiteX3" fmla="*/ 423199 w 1730848"/>
                  <a:gd name="connsiteY3" fmla="*/ 826416 h 2000951"/>
                  <a:gd name="connsiteX4" fmla="*/ 579980 w 1730848"/>
                  <a:gd name="connsiteY4" fmla="*/ 382028 h 2000951"/>
                  <a:gd name="connsiteX5" fmla="*/ 703855 w 1730848"/>
                  <a:gd name="connsiteY5" fmla="*/ 136640 h 2000951"/>
                  <a:gd name="connsiteX6" fmla="*/ 872957 w 1730848"/>
                  <a:gd name="connsiteY6" fmla="*/ 322 h 2000951"/>
                  <a:gd name="connsiteX7" fmla="*/ 1269689 w 1730848"/>
                  <a:gd name="connsiteY7" fmla="*/ 232466 h 2000951"/>
                  <a:gd name="connsiteX8" fmla="*/ 1496610 w 1730848"/>
                  <a:gd name="connsiteY8" fmla="*/ 650787 h 2000951"/>
                  <a:gd name="connsiteX9" fmla="*/ 1634263 w 1730848"/>
                  <a:gd name="connsiteY9" fmla="*/ 1393503 h 2000951"/>
                  <a:gd name="connsiteX10" fmla="*/ 1730848 w 1730848"/>
                  <a:gd name="connsiteY10" fmla="*/ 2000951 h 2000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30848" h="2000951">
                    <a:moveTo>
                      <a:pt x="0" y="1956808"/>
                    </a:moveTo>
                    <a:cubicBezTo>
                      <a:pt x="83515" y="1995822"/>
                      <a:pt x="228862" y="2016591"/>
                      <a:pt x="246264" y="1980957"/>
                    </a:cubicBezTo>
                    <a:cubicBezTo>
                      <a:pt x="263666" y="1945323"/>
                      <a:pt x="284359" y="1595941"/>
                      <a:pt x="313848" y="1403518"/>
                    </a:cubicBezTo>
                    <a:cubicBezTo>
                      <a:pt x="343337" y="1211095"/>
                      <a:pt x="378844" y="996664"/>
                      <a:pt x="423199" y="826416"/>
                    </a:cubicBezTo>
                    <a:cubicBezTo>
                      <a:pt x="467554" y="656168"/>
                      <a:pt x="533204" y="496991"/>
                      <a:pt x="579980" y="382028"/>
                    </a:cubicBezTo>
                    <a:cubicBezTo>
                      <a:pt x="626756" y="267065"/>
                      <a:pt x="663752" y="200258"/>
                      <a:pt x="703855" y="136640"/>
                    </a:cubicBezTo>
                    <a:cubicBezTo>
                      <a:pt x="743958" y="73022"/>
                      <a:pt x="782142" y="-5663"/>
                      <a:pt x="872957" y="322"/>
                    </a:cubicBezTo>
                    <a:cubicBezTo>
                      <a:pt x="963772" y="6307"/>
                      <a:pt x="1165747" y="124055"/>
                      <a:pt x="1269689" y="232466"/>
                    </a:cubicBezTo>
                    <a:cubicBezTo>
                      <a:pt x="1373631" y="340877"/>
                      <a:pt x="1435848" y="457281"/>
                      <a:pt x="1496610" y="650787"/>
                    </a:cubicBezTo>
                    <a:cubicBezTo>
                      <a:pt x="1557372" y="844293"/>
                      <a:pt x="1595223" y="1168476"/>
                      <a:pt x="1634263" y="1393503"/>
                    </a:cubicBezTo>
                    <a:cubicBezTo>
                      <a:pt x="1673303" y="1618530"/>
                      <a:pt x="1718656" y="1941210"/>
                      <a:pt x="1730848" y="2000951"/>
                    </a:cubicBezTo>
                  </a:path>
                </a:pathLst>
              </a:cu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600"/>
              </a:p>
            </p:txBody>
          </p:sp>
          <p:sp>
            <p:nvSpPr>
              <p:cNvPr id="12" name="TextovéPole 11"/>
              <p:cNvSpPr txBox="1"/>
              <p:nvPr/>
            </p:nvSpPr>
            <p:spPr>
              <a:xfrm>
                <a:off x="2915815" y="5063831"/>
                <a:ext cx="2304257" cy="3991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600" dirty="0"/>
                  <a:t>end-diastolický tlak</a:t>
                </a:r>
              </a:p>
            </p:txBody>
          </p:sp>
          <p:sp>
            <p:nvSpPr>
              <p:cNvPr id="13" name="TextovéPole 12"/>
              <p:cNvSpPr txBox="1"/>
              <p:nvPr/>
            </p:nvSpPr>
            <p:spPr>
              <a:xfrm>
                <a:off x="3516179" y="3172205"/>
                <a:ext cx="648594" cy="3991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600" dirty="0"/>
                  <a:t>DTK</a:t>
                </a:r>
              </a:p>
            </p:txBody>
          </p:sp>
          <p:cxnSp>
            <p:nvCxnSpPr>
              <p:cNvPr id="14" name="Přímá spojnice 13"/>
              <p:cNvCxnSpPr/>
              <p:nvPr/>
            </p:nvCxnSpPr>
            <p:spPr>
              <a:xfrm flipH="1">
                <a:off x="2756239" y="2492375"/>
                <a:ext cx="1016358" cy="276513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Ovál 14"/>
              <p:cNvSpPr/>
              <p:nvPr/>
            </p:nvSpPr>
            <p:spPr>
              <a:xfrm>
                <a:off x="3419662" y="3148455"/>
                <a:ext cx="144016" cy="14401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600"/>
              </a:p>
            </p:txBody>
          </p:sp>
          <p:sp>
            <p:nvSpPr>
              <p:cNvPr id="16" name="TextovéPole 15"/>
              <p:cNvSpPr txBox="1"/>
              <p:nvPr/>
            </p:nvSpPr>
            <p:spPr>
              <a:xfrm>
                <a:off x="4453879" y="1994233"/>
                <a:ext cx="648594" cy="3991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600" dirty="0"/>
                  <a:t>STK</a:t>
                </a:r>
              </a:p>
            </p:txBody>
          </p:sp>
          <p:sp>
            <p:nvSpPr>
              <p:cNvPr id="17" name="Ovál 16"/>
              <p:cNvSpPr/>
              <p:nvPr/>
            </p:nvSpPr>
            <p:spPr>
              <a:xfrm>
                <a:off x="4283967" y="2293882"/>
                <a:ext cx="144016" cy="144016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600"/>
              </a:p>
            </p:txBody>
          </p:sp>
          <p:sp>
            <p:nvSpPr>
              <p:cNvPr id="18" name="TextovéPole 17"/>
              <p:cNvSpPr txBox="1"/>
              <p:nvPr/>
            </p:nvSpPr>
            <p:spPr>
              <a:xfrm>
                <a:off x="3428815" y="2174798"/>
                <a:ext cx="753494" cy="3991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600" dirty="0" err="1"/>
                  <a:t>dP</a:t>
                </a:r>
                <a:r>
                  <a:rPr lang="cs-CZ" sz="1600" dirty="0"/>
                  <a:t>/</a:t>
                </a:r>
                <a:r>
                  <a:rPr lang="cs-CZ" sz="1600" dirty="0" err="1"/>
                  <a:t>dt</a:t>
                </a:r>
                <a:endParaRPr lang="cs-CZ" sz="1600" dirty="0"/>
              </a:p>
            </p:txBody>
          </p:sp>
          <p:cxnSp>
            <p:nvCxnSpPr>
              <p:cNvPr id="19" name="Přímá spojnice 18"/>
              <p:cNvCxnSpPr/>
              <p:nvPr/>
            </p:nvCxnSpPr>
            <p:spPr>
              <a:xfrm flipH="1">
                <a:off x="2835107" y="2116128"/>
                <a:ext cx="476286" cy="3149805"/>
              </a:xfrm>
              <a:prstGeom prst="line">
                <a:avLst/>
              </a:prstGeom>
              <a:ln w="12700">
                <a:solidFill>
                  <a:srgbClr val="3366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ovéPole 19"/>
              <p:cNvSpPr txBox="1"/>
              <p:nvPr/>
            </p:nvSpPr>
            <p:spPr>
              <a:xfrm>
                <a:off x="2861406" y="1754111"/>
                <a:ext cx="1050176" cy="3991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600" dirty="0" err="1">
                    <a:solidFill>
                      <a:srgbClr val="0000FF"/>
                    </a:solidFill>
                  </a:rPr>
                  <a:t>dP</a:t>
                </a:r>
                <a:r>
                  <a:rPr lang="cs-CZ" sz="1600" dirty="0">
                    <a:solidFill>
                      <a:srgbClr val="0000FF"/>
                    </a:solidFill>
                  </a:rPr>
                  <a:t>/</a:t>
                </a:r>
                <a:r>
                  <a:rPr lang="cs-CZ" sz="1600" dirty="0" err="1">
                    <a:solidFill>
                      <a:srgbClr val="0000FF"/>
                    </a:solidFill>
                  </a:rPr>
                  <a:t>dt</a:t>
                </a:r>
                <a:r>
                  <a:rPr lang="cs-CZ" sz="1600" baseline="-25000" dirty="0" err="1">
                    <a:solidFill>
                      <a:srgbClr val="0000FF"/>
                    </a:solidFill>
                  </a:rPr>
                  <a:t>max</a:t>
                </a:r>
                <a:endParaRPr lang="cs-CZ" sz="1600" baseline="-250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21" name="Ovál 20"/>
              <p:cNvSpPr/>
              <p:nvPr/>
            </p:nvSpPr>
            <p:spPr>
              <a:xfrm>
                <a:off x="2698859" y="5140848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600"/>
              </a:p>
            </p:txBody>
          </p:sp>
        </p:grpSp>
        <p:sp>
          <p:nvSpPr>
            <p:cNvPr id="6" name="TextovéPole 5"/>
            <p:cNvSpPr txBox="1"/>
            <p:nvPr/>
          </p:nvSpPr>
          <p:spPr>
            <a:xfrm rot="16200000">
              <a:off x="637787" y="3266473"/>
              <a:ext cx="2258332" cy="471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dirty="0"/>
                <a:t>tlak v komoře</a:t>
              </a:r>
            </a:p>
          </p:txBody>
        </p:sp>
        <p:cxnSp>
          <p:nvCxnSpPr>
            <p:cNvPr id="7" name="Přímá spojnice 6"/>
            <p:cNvCxnSpPr/>
            <p:nvPr/>
          </p:nvCxnSpPr>
          <p:spPr>
            <a:xfrm flipH="1">
              <a:off x="2009352" y="1412776"/>
              <a:ext cx="0" cy="4248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Přímá spojnice 7"/>
            <p:cNvCxnSpPr/>
            <p:nvPr/>
          </p:nvCxnSpPr>
          <p:spPr>
            <a:xfrm flipH="1">
              <a:off x="1987458" y="5665537"/>
              <a:ext cx="53504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ovéPole 8"/>
            <p:cNvSpPr txBox="1"/>
            <p:nvPr/>
          </p:nvSpPr>
          <p:spPr>
            <a:xfrm>
              <a:off x="4329676" y="5662695"/>
              <a:ext cx="1020898" cy="471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dirty="0"/>
                <a:t>čas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759748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" y="52162"/>
            <a:ext cx="9143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/>
              <a:t>Indexy srdeční kontraktility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251520" y="1628800"/>
            <a:ext cx="73448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Indexy kontraktility odvozené z ejekční fáze systoly</a:t>
            </a:r>
          </a:p>
        </p:txBody>
      </p:sp>
      <p:grpSp>
        <p:nvGrpSpPr>
          <p:cNvPr id="4" name="Skupina 3"/>
          <p:cNvGrpSpPr/>
          <p:nvPr/>
        </p:nvGrpSpPr>
        <p:grpSpPr>
          <a:xfrm>
            <a:off x="779845" y="2517279"/>
            <a:ext cx="3864435" cy="3071961"/>
            <a:chOff x="779846" y="2517279"/>
            <a:chExt cx="2712034" cy="2207865"/>
          </a:xfrm>
        </p:grpSpPr>
        <p:grpSp>
          <p:nvGrpSpPr>
            <p:cNvPr id="5" name="Skupina 4"/>
            <p:cNvGrpSpPr/>
            <p:nvPr/>
          </p:nvGrpSpPr>
          <p:grpSpPr>
            <a:xfrm>
              <a:off x="1479621" y="3289758"/>
              <a:ext cx="720547" cy="1360837"/>
              <a:chOff x="3122315" y="2264586"/>
              <a:chExt cx="1473102" cy="2467953"/>
            </a:xfrm>
          </p:grpSpPr>
          <p:cxnSp>
            <p:nvCxnSpPr>
              <p:cNvPr id="15" name="Přímá spojnice 14"/>
              <p:cNvCxnSpPr/>
              <p:nvPr/>
            </p:nvCxnSpPr>
            <p:spPr>
              <a:xfrm>
                <a:off x="3125145" y="2725551"/>
                <a:ext cx="13111" cy="200698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Přímá spojnice 15"/>
              <p:cNvCxnSpPr/>
              <p:nvPr/>
            </p:nvCxnSpPr>
            <p:spPr>
              <a:xfrm flipH="1">
                <a:off x="4573857" y="3019579"/>
                <a:ext cx="19050" cy="1575183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Volný tvar 16"/>
              <p:cNvSpPr/>
              <p:nvPr/>
            </p:nvSpPr>
            <p:spPr>
              <a:xfrm>
                <a:off x="3122315" y="2264586"/>
                <a:ext cx="1473102" cy="761285"/>
              </a:xfrm>
              <a:custGeom>
                <a:avLst/>
                <a:gdLst>
                  <a:gd name="connsiteX0" fmla="*/ 0 w 1444527"/>
                  <a:gd name="connsiteY0" fmla="*/ 278789 h 278789"/>
                  <a:gd name="connsiteX1" fmla="*/ 171099 w 1444527"/>
                  <a:gd name="connsiteY1" fmla="*/ 71226 h 278789"/>
                  <a:gd name="connsiteX2" fmla="*/ 384272 w 1444527"/>
                  <a:gd name="connsiteY2" fmla="*/ 1103 h 278789"/>
                  <a:gd name="connsiteX3" fmla="*/ 962083 w 1444527"/>
                  <a:gd name="connsiteY3" fmla="*/ 116104 h 278789"/>
                  <a:gd name="connsiteX4" fmla="*/ 1444527 w 1444527"/>
                  <a:gd name="connsiteY4" fmla="*/ 270374 h 278789"/>
                  <a:gd name="connsiteX0" fmla="*/ 0 w 1444527"/>
                  <a:gd name="connsiteY0" fmla="*/ 278789 h 278789"/>
                  <a:gd name="connsiteX1" fmla="*/ 171099 w 1444527"/>
                  <a:gd name="connsiteY1" fmla="*/ 71226 h 278789"/>
                  <a:gd name="connsiteX2" fmla="*/ 384272 w 1444527"/>
                  <a:gd name="connsiteY2" fmla="*/ 1103 h 278789"/>
                  <a:gd name="connsiteX3" fmla="*/ 962083 w 1444527"/>
                  <a:gd name="connsiteY3" fmla="*/ 116104 h 278789"/>
                  <a:gd name="connsiteX4" fmla="*/ 1444527 w 1444527"/>
                  <a:gd name="connsiteY4" fmla="*/ 150388 h 278789"/>
                  <a:gd name="connsiteX0" fmla="*/ 0 w 1444527"/>
                  <a:gd name="connsiteY0" fmla="*/ 278266 h 278266"/>
                  <a:gd name="connsiteX1" fmla="*/ 171099 w 1444527"/>
                  <a:gd name="connsiteY1" fmla="*/ 70703 h 278266"/>
                  <a:gd name="connsiteX2" fmla="*/ 384272 w 1444527"/>
                  <a:gd name="connsiteY2" fmla="*/ 580 h 278266"/>
                  <a:gd name="connsiteX3" fmla="*/ 943033 w 1444527"/>
                  <a:gd name="connsiteY3" fmla="*/ 43590 h 278266"/>
                  <a:gd name="connsiteX4" fmla="*/ 1444527 w 1444527"/>
                  <a:gd name="connsiteY4" fmla="*/ 149865 h 278266"/>
                  <a:gd name="connsiteX0" fmla="*/ 0 w 1444527"/>
                  <a:gd name="connsiteY0" fmla="*/ 279921 h 279921"/>
                  <a:gd name="connsiteX1" fmla="*/ 104424 w 1444527"/>
                  <a:gd name="connsiteY1" fmla="*/ 108354 h 279921"/>
                  <a:gd name="connsiteX2" fmla="*/ 384272 w 1444527"/>
                  <a:gd name="connsiteY2" fmla="*/ 2235 h 279921"/>
                  <a:gd name="connsiteX3" fmla="*/ 943033 w 1444527"/>
                  <a:gd name="connsiteY3" fmla="*/ 45245 h 279921"/>
                  <a:gd name="connsiteX4" fmla="*/ 1444527 w 1444527"/>
                  <a:gd name="connsiteY4" fmla="*/ 151520 h 279921"/>
                  <a:gd name="connsiteX0" fmla="*/ 0 w 1444527"/>
                  <a:gd name="connsiteY0" fmla="*/ 280580 h 280580"/>
                  <a:gd name="connsiteX1" fmla="*/ 75849 w 1444527"/>
                  <a:gd name="connsiteY1" fmla="*/ 121012 h 280580"/>
                  <a:gd name="connsiteX2" fmla="*/ 384272 w 1444527"/>
                  <a:gd name="connsiteY2" fmla="*/ 2894 h 280580"/>
                  <a:gd name="connsiteX3" fmla="*/ 943033 w 1444527"/>
                  <a:gd name="connsiteY3" fmla="*/ 45904 h 280580"/>
                  <a:gd name="connsiteX4" fmla="*/ 1444527 w 1444527"/>
                  <a:gd name="connsiteY4" fmla="*/ 152179 h 280580"/>
                  <a:gd name="connsiteX0" fmla="*/ 0 w 1444527"/>
                  <a:gd name="connsiteY0" fmla="*/ 280580 h 280580"/>
                  <a:gd name="connsiteX1" fmla="*/ 75849 w 1444527"/>
                  <a:gd name="connsiteY1" fmla="*/ 121012 h 280580"/>
                  <a:gd name="connsiteX2" fmla="*/ 384272 w 1444527"/>
                  <a:gd name="connsiteY2" fmla="*/ 2894 h 280580"/>
                  <a:gd name="connsiteX3" fmla="*/ 943033 w 1444527"/>
                  <a:gd name="connsiteY3" fmla="*/ 45904 h 280580"/>
                  <a:gd name="connsiteX4" fmla="*/ 1444527 w 1444527"/>
                  <a:gd name="connsiteY4" fmla="*/ 152179 h 280580"/>
                  <a:gd name="connsiteX0" fmla="*/ 0 w 1444527"/>
                  <a:gd name="connsiteY0" fmla="*/ 386578 h 386578"/>
                  <a:gd name="connsiteX1" fmla="*/ 75849 w 1444527"/>
                  <a:gd name="connsiteY1" fmla="*/ 227010 h 386578"/>
                  <a:gd name="connsiteX2" fmla="*/ 374747 w 1444527"/>
                  <a:gd name="connsiteY2" fmla="*/ 905 h 386578"/>
                  <a:gd name="connsiteX3" fmla="*/ 943033 w 1444527"/>
                  <a:gd name="connsiteY3" fmla="*/ 151902 h 386578"/>
                  <a:gd name="connsiteX4" fmla="*/ 1444527 w 1444527"/>
                  <a:gd name="connsiteY4" fmla="*/ 258177 h 386578"/>
                  <a:gd name="connsiteX0" fmla="*/ 0 w 1444527"/>
                  <a:gd name="connsiteY0" fmla="*/ 391840 h 391840"/>
                  <a:gd name="connsiteX1" fmla="*/ 75849 w 1444527"/>
                  <a:gd name="connsiteY1" fmla="*/ 232272 h 391840"/>
                  <a:gd name="connsiteX2" fmla="*/ 374747 w 1444527"/>
                  <a:gd name="connsiteY2" fmla="*/ 6167 h 391840"/>
                  <a:gd name="connsiteX3" fmla="*/ 952558 w 1444527"/>
                  <a:gd name="connsiteY3" fmla="*/ 81173 h 391840"/>
                  <a:gd name="connsiteX4" fmla="*/ 1444527 w 1444527"/>
                  <a:gd name="connsiteY4" fmla="*/ 263439 h 391840"/>
                  <a:gd name="connsiteX0" fmla="*/ 0 w 1444527"/>
                  <a:gd name="connsiteY0" fmla="*/ 391840 h 391840"/>
                  <a:gd name="connsiteX1" fmla="*/ 75849 w 1444527"/>
                  <a:gd name="connsiteY1" fmla="*/ 232272 h 391840"/>
                  <a:gd name="connsiteX2" fmla="*/ 374747 w 1444527"/>
                  <a:gd name="connsiteY2" fmla="*/ 6167 h 391840"/>
                  <a:gd name="connsiteX3" fmla="*/ 952558 w 1444527"/>
                  <a:gd name="connsiteY3" fmla="*/ 81173 h 391840"/>
                  <a:gd name="connsiteX4" fmla="*/ 1444527 w 1444527"/>
                  <a:gd name="connsiteY4" fmla="*/ 263439 h 391840"/>
                  <a:gd name="connsiteX0" fmla="*/ 0 w 1444527"/>
                  <a:gd name="connsiteY0" fmla="*/ 395591 h 395591"/>
                  <a:gd name="connsiteX1" fmla="*/ 75849 w 1444527"/>
                  <a:gd name="connsiteY1" fmla="*/ 236023 h 395591"/>
                  <a:gd name="connsiteX2" fmla="*/ 289022 w 1444527"/>
                  <a:gd name="connsiteY2" fmla="*/ 5919 h 395591"/>
                  <a:gd name="connsiteX3" fmla="*/ 952558 w 1444527"/>
                  <a:gd name="connsiteY3" fmla="*/ 84924 h 395591"/>
                  <a:gd name="connsiteX4" fmla="*/ 1444527 w 1444527"/>
                  <a:gd name="connsiteY4" fmla="*/ 267190 h 395591"/>
                  <a:gd name="connsiteX0" fmla="*/ 0 w 1444527"/>
                  <a:gd name="connsiteY0" fmla="*/ 392615 h 392615"/>
                  <a:gd name="connsiteX1" fmla="*/ 85374 w 1444527"/>
                  <a:gd name="connsiteY1" fmla="*/ 177054 h 392615"/>
                  <a:gd name="connsiteX2" fmla="*/ 289022 w 1444527"/>
                  <a:gd name="connsiteY2" fmla="*/ 2943 h 392615"/>
                  <a:gd name="connsiteX3" fmla="*/ 952558 w 1444527"/>
                  <a:gd name="connsiteY3" fmla="*/ 81948 h 392615"/>
                  <a:gd name="connsiteX4" fmla="*/ 1444527 w 1444527"/>
                  <a:gd name="connsiteY4" fmla="*/ 264214 h 392615"/>
                  <a:gd name="connsiteX0" fmla="*/ 0 w 1444527"/>
                  <a:gd name="connsiteY0" fmla="*/ 392615 h 392615"/>
                  <a:gd name="connsiteX1" fmla="*/ 85374 w 1444527"/>
                  <a:gd name="connsiteY1" fmla="*/ 177054 h 392615"/>
                  <a:gd name="connsiteX2" fmla="*/ 289022 w 1444527"/>
                  <a:gd name="connsiteY2" fmla="*/ 2943 h 392615"/>
                  <a:gd name="connsiteX3" fmla="*/ 952558 w 1444527"/>
                  <a:gd name="connsiteY3" fmla="*/ 81948 h 392615"/>
                  <a:gd name="connsiteX4" fmla="*/ 1444527 w 1444527"/>
                  <a:gd name="connsiteY4" fmla="*/ 264214 h 392615"/>
                  <a:gd name="connsiteX0" fmla="*/ 0 w 1444527"/>
                  <a:gd name="connsiteY0" fmla="*/ 392615 h 392615"/>
                  <a:gd name="connsiteX1" fmla="*/ 56799 w 1444527"/>
                  <a:gd name="connsiteY1" fmla="*/ 177054 h 392615"/>
                  <a:gd name="connsiteX2" fmla="*/ 289022 w 1444527"/>
                  <a:gd name="connsiteY2" fmla="*/ 2943 h 392615"/>
                  <a:gd name="connsiteX3" fmla="*/ 952558 w 1444527"/>
                  <a:gd name="connsiteY3" fmla="*/ 81948 h 392615"/>
                  <a:gd name="connsiteX4" fmla="*/ 1444527 w 1444527"/>
                  <a:gd name="connsiteY4" fmla="*/ 264214 h 392615"/>
                  <a:gd name="connsiteX0" fmla="*/ 0 w 1454052"/>
                  <a:gd name="connsiteY0" fmla="*/ 224635 h 264214"/>
                  <a:gd name="connsiteX1" fmla="*/ 66324 w 1454052"/>
                  <a:gd name="connsiteY1" fmla="*/ 177054 h 264214"/>
                  <a:gd name="connsiteX2" fmla="*/ 298547 w 1454052"/>
                  <a:gd name="connsiteY2" fmla="*/ 2943 h 264214"/>
                  <a:gd name="connsiteX3" fmla="*/ 962083 w 1454052"/>
                  <a:gd name="connsiteY3" fmla="*/ 81948 h 264214"/>
                  <a:gd name="connsiteX4" fmla="*/ 1454052 w 1454052"/>
                  <a:gd name="connsiteY4" fmla="*/ 264214 h 264214"/>
                  <a:gd name="connsiteX0" fmla="*/ 0 w 1454052"/>
                  <a:gd name="connsiteY0" fmla="*/ 221954 h 261533"/>
                  <a:gd name="connsiteX1" fmla="*/ 104424 w 1454052"/>
                  <a:gd name="connsiteY1" fmla="*/ 102381 h 261533"/>
                  <a:gd name="connsiteX2" fmla="*/ 298547 w 1454052"/>
                  <a:gd name="connsiteY2" fmla="*/ 262 h 261533"/>
                  <a:gd name="connsiteX3" fmla="*/ 962083 w 1454052"/>
                  <a:gd name="connsiteY3" fmla="*/ 79267 h 261533"/>
                  <a:gd name="connsiteX4" fmla="*/ 1454052 w 1454052"/>
                  <a:gd name="connsiteY4" fmla="*/ 261533 h 261533"/>
                  <a:gd name="connsiteX0" fmla="*/ 0 w 1473102"/>
                  <a:gd name="connsiteY0" fmla="*/ 222138 h 373704"/>
                  <a:gd name="connsiteX1" fmla="*/ 104424 w 1473102"/>
                  <a:gd name="connsiteY1" fmla="*/ 102565 h 373704"/>
                  <a:gd name="connsiteX2" fmla="*/ 298547 w 1473102"/>
                  <a:gd name="connsiteY2" fmla="*/ 446 h 373704"/>
                  <a:gd name="connsiteX3" fmla="*/ 962083 w 1473102"/>
                  <a:gd name="connsiteY3" fmla="*/ 79451 h 373704"/>
                  <a:gd name="connsiteX4" fmla="*/ 1473102 w 1473102"/>
                  <a:gd name="connsiteY4" fmla="*/ 373704 h 373704"/>
                  <a:gd name="connsiteX0" fmla="*/ 0 w 1473102"/>
                  <a:gd name="connsiteY0" fmla="*/ 221747 h 373313"/>
                  <a:gd name="connsiteX1" fmla="*/ 85374 w 1473102"/>
                  <a:gd name="connsiteY1" fmla="*/ 86176 h 373313"/>
                  <a:gd name="connsiteX2" fmla="*/ 298547 w 1473102"/>
                  <a:gd name="connsiteY2" fmla="*/ 55 h 373313"/>
                  <a:gd name="connsiteX3" fmla="*/ 962083 w 1473102"/>
                  <a:gd name="connsiteY3" fmla="*/ 79060 h 373313"/>
                  <a:gd name="connsiteX4" fmla="*/ 1473102 w 1473102"/>
                  <a:gd name="connsiteY4" fmla="*/ 373313 h 373313"/>
                  <a:gd name="connsiteX0" fmla="*/ 0 w 1473102"/>
                  <a:gd name="connsiteY0" fmla="*/ 221856 h 373422"/>
                  <a:gd name="connsiteX1" fmla="*/ 85374 w 1473102"/>
                  <a:gd name="connsiteY1" fmla="*/ 86285 h 373422"/>
                  <a:gd name="connsiteX2" fmla="*/ 298547 w 1473102"/>
                  <a:gd name="connsiteY2" fmla="*/ 164 h 373422"/>
                  <a:gd name="connsiteX3" fmla="*/ 1019233 w 1473102"/>
                  <a:gd name="connsiteY3" fmla="*/ 107166 h 373422"/>
                  <a:gd name="connsiteX4" fmla="*/ 1473102 w 1473102"/>
                  <a:gd name="connsiteY4" fmla="*/ 373422 h 373422"/>
                  <a:gd name="connsiteX0" fmla="*/ 0 w 1473102"/>
                  <a:gd name="connsiteY0" fmla="*/ 221856 h 373422"/>
                  <a:gd name="connsiteX1" fmla="*/ 85374 w 1473102"/>
                  <a:gd name="connsiteY1" fmla="*/ 86285 h 373422"/>
                  <a:gd name="connsiteX2" fmla="*/ 298547 w 1473102"/>
                  <a:gd name="connsiteY2" fmla="*/ 164 h 373422"/>
                  <a:gd name="connsiteX3" fmla="*/ 1019233 w 1473102"/>
                  <a:gd name="connsiteY3" fmla="*/ 107166 h 373422"/>
                  <a:gd name="connsiteX4" fmla="*/ 1473102 w 1473102"/>
                  <a:gd name="connsiteY4" fmla="*/ 373422 h 373422"/>
                  <a:gd name="connsiteX0" fmla="*/ 0 w 1473102"/>
                  <a:gd name="connsiteY0" fmla="*/ 222330 h 373896"/>
                  <a:gd name="connsiteX1" fmla="*/ 47274 w 1473102"/>
                  <a:gd name="connsiteY1" fmla="*/ 70761 h 373896"/>
                  <a:gd name="connsiteX2" fmla="*/ 298547 w 1473102"/>
                  <a:gd name="connsiteY2" fmla="*/ 638 h 373896"/>
                  <a:gd name="connsiteX3" fmla="*/ 1019233 w 1473102"/>
                  <a:gd name="connsiteY3" fmla="*/ 107640 h 373896"/>
                  <a:gd name="connsiteX4" fmla="*/ 1473102 w 1473102"/>
                  <a:gd name="connsiteY4" fmla="*/ 373896 h 373896"/>
                  <a:gd name="connsiteX0" fmla="*/ 2374 w 1475476"/>
                  <a:gd name="connsiteY0" fmla="*/ 234213 h 385779"/>
                  <a:gd name="connsiteX1" fmla="*/ 49648 w 1475476"/>
                  <a:gd name="connsiteY1" fmla="*/ 82644 h 385779"/>
                  <a:gd name="connsiteX2" fmla="*/ 510471 w 1475476"/>
                  <a:gd name="connsiteY2" fmla="*/ 522 h 385779"/>
                  <a:gd name="connsiteX3" fmla="*/ 1021607 w 1475476"/>
                  <a:gd name="connsiteY3" fmla="*/ 119523 h 385779"/>
                  <a:gd name="connsiteX4" fmla="*/ 1475476 w 1475476"/>
                  <a:gd name="connsiteY4" fmla="*/ 385779 h 385779"/>
                  <a:gd name="connsiteX0" fmla="*/ 0 w 1473102"/>
                  <a:gd name="connsiteY0" fmla="*/ 234087 h 385653"/>
                  <a:gd name="connsiteX1" fmla="*/ 152049 w 1473102"/>
                  <a:gd name="connsiteY1" fmla="*/ 86518 h 385653"/>
                  <a:gd name="connsiteX2" fmla="*/ 508097 w 1473102"/>
                  <a:gd name="connsiteY2" fmla="*/ 396 h 385653"/>
                  <a:gd name="connsiteX3" fmla="*/ 1019233 w 1473102"/>
                  <a:gd name="connsiteY3" fmla="*/ 119397 h 385653"/>
                  <a:gd name="connsiteX4" fmla="*/ 1473102 w 1473102"/>
                  <a:gd name="connsiteY4" fmla="*/ 385653 h 385653"/>
                  <a:gd name="connsiteX0" fmla="*/ 0 w 1473102"/>
                  <a:gd name="connsiteY0" fmla="*/ 234087 h 385653"/>
                  <a:gd name="connsiteX1" fmla="*/ 190149 w 1473102"/>
                  <a:gd name="connsiteY1" fmla="*/ 86518 h 385653"/>
                  <a:gd name="connsiteX2" fmla="*/ 508097 w 1473102"/>
                  <a:gd name="connsiteY2" fmla="*/ 396 h 385653"/>
                  <a:gd name="connsiteX3" fmla="*/ 1019233 w 1473102"/>
                  <a:gd name="connsiteY3" fmla="*/ 119397 h 385653"/>
                  <a:gd name="connsiteX4" fmla="*/ 1473102 w 1473102"/>
                  <a:gd name="connsiteY4" fmla="*/ 385653 h 385653"/>
                  <a:gd name="connsiteX0" fmla="*/ 0 w 1473102"/>
                  <a:gd name="connsiteY0" fmla="*/ 234016 h 385582"/>
                  <a:gd name="connsiteX1" fmla="*/ 97135 w 1473102"/>
                  <a:gd name="connsiteY1" fmla="*/ 157397 h 385582"/>
                  <a:gd name="connsiteX2" fmla="*/ 190149 w 1473102"/>
                  <a:gd name="connsiteY2" fmla="*/ 86447 h 385582"/>
                  <a:gd name="connsiteX3" fmla="*/ 508097 w 1473102"/>
                  <a:gd name="connsiteY3" fmla="*/ 325 h 385582"/>
                  <a:gd name="connsiteX4" fmla="*/ 1019233 w 1473102"/>
                  <a:gd name="connsiteY4" fmla="*/ 119326 h 385582"/>
                  <a:gd name="connsiteX5" fmla="*/ 1473102 w 1473102"/>
                  <a:gd name="connsiteY5" fmla="*/ 385582 h 385582"/>
                  <a:gd name="connsiteX0" fmla="*/ 0 w 1473102"/>
                  <a:gd name="connsiteY0" fmla="*/ 234024 h 385590"/>
                  <a:gd name="connsiteX1" fmla="*/ 59035 w 1473102"/>
                  <a:gd name="connsiteY1" fmla="*/ 169404 h 385590"/>
                  <a:gd name="connsiteX2" fmla="*/ 190149 w 1473102"/>
                  <a:gd name="connsiteY2" fmla="*/ 86455 h 385590"/>
                  <a:gd name="connsiteX3" fmla="*/ 508097 w 1473102"/>
                  <a:gd name="connsiteY3" fmla="*/ 333 h 385590"/>
                  <a:gd name="connsiteX4" fmla="*/ 1019233 w 1473102"/>
                  <a:gd name="connsiteY4" fmla="*/ 119334 h 385590"/>
                  <a:gd name="connsiteX5" fmla="*/ 1473102 w 1473102"/>
                  <a:gd name="connsiteY5" fmla="*/ 385590 h 385590"/>
                  <a:gd name="connsiteX0" fmla="*/ 0 w 1473102"/>
                  <a:gd name="connsiteY0" fmla="*/ 234575 h 386141"/>
                  <a:gd name="connsiteX1" fmla="*/ 59035 w 1473102"/>
                  <a:gd name="connsiteY1" fmla="*/ 169955 h 386141"/>
                  <a:gd name="connsiteX2" fmla="*/ 209199 w 1473102"/>
                  <a:gd name="connsiteY2" fmla="*/ 71008 h 386141"/>
                  <a:gd name="connsiteX3" fmla="*/ 508097 w 1473102"/>
                  <a:gd name="connsiteY3" fmla="*/ 884 h 386141"/>
                  <a:gd name="connsiteX4" fmla="*/ 1019233 w 1473102"/>
                  <a:gd name="connsiteY4" fmla="*/ 119885 h 386141"/>
                  <a:gd name="connsiteX5" fmla="*/ 1473102 w 1473102"/>
                  <a:gd name="connsiteY5" fmla="*/ 386141 h 386141"/>
                  <a:gd name="connsiteX0" fmla="*/ 0 w 1473102"/>
                  <a:gd name="connsiteY0" fmla="*/ 235224 h 386790"/>
                  <a:gd name="connsiteX1" fmla="*/ 59035 w 1473102"/>
                  <a:gd name="connsiteY1" fmla="*/ 170604 h 386790"/>
                  <a:gd name="connsiteX2" fmla="*/ 227539 w 1473102"/>
                  <a:gd name="connsiteY2" fmla="*/ 60656 h 386790"/>
                  <a:gd name="connsiteX3" fmla="*/ 508097 w 1473102"/>
                  <a:gd name="connsiteY3" fmla="*/ 1533 h 386790"/>
                  <a:gd name="connsiteX4" fmla="*/ 1019233 w 1473102"/>
                  <a:gd name="connsiteY4" fmla="*/ 120534 h 386790"/>
                  <a:gd name="connsiteX5" fmla="*/ 1473102 w 1473102"/>
                  <a:gd name="connsiteY5" fmla="*/ 386790 h 386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73102" h="386790">
                    <a:moveTo>
                      <a:pt x="0" y="235224"/>
                    </a:moveTo>
                    <a:cubicBezTo>
                      <a:pt x="9839" y="223787"/>
                      <a:pt x="27344" y="195199"/>
                      <a:pt x="59035" y="170604"/>
                    </a:cubicBezTo>
                    <a:cubicBezTo>
                      <a:pt x="90726" y="146009"/>
                      <a:pt x="152695" y="88834"/>
                      <a:pt x="227539" y="60656"/>
                    </a:cubicBezTo>
                    <a:cubicBezTo>
                      <a:pt x="302383" y="32478"/>
                      <a:pt x="376148" y="-8447"/>
                      <a:pt x="508097" y="1533"/>
                    </a:cubicBezTo>
                    <a:cubicBezTo>
                      <a:pt x="640046" y="11513"/>
                      <a:pt x="858399" y="56325"/>
                      <a:pt x="1019233" y="120534"/>
                    </a:cubicBezTo>
                    <a:cubicBezTo>
                      <a:pt x="1180067" y="184744"/>
                      <a:pt x="1386909" y="312096"/>
                      <a:pt x="1473102" y="386790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8" name="Volný tvar 17"/>
              <p:cNvSpPr/>
              <p:nvPr/>
            </p:nvSpPr>
            <p:spPr>
              <a:xfrm>
                <a:off x="3134645" y="4593797"/>
                <a:ext cx="1441722" cy="131347"/>
              </a:xfrm>
              <a:custGeom>
                <a:avLst/>
                <a:gdLst>
                  <a:gd name="connsiteX0" fmla="*/ 0 w 1441722"/>
                  <a:gd name="connsiteY0" fmla="*/ 143051 h 143051"/>
                  <a:gd name="connsiteX1" fmla="*/ 1441722 w 1441722"/>
                  <a:gd name="connsiteY1" fmla="*/ 0 h 143051"/>
                  <a:gd name="connsiteX0" fmla="*/ 0 w 1441722"/>
                  <a:gd name="connsiteY0" fmla="*/ 143051 h 143051"/>
                  <a:gd name="connsiteX1" fmla="*/ 645128 w 1441722"/>
                  <a:gd name="connsiteY1" fmla="*/ 78538 h 143051"/>
                  <a:gd name="connsiteX2" fmla="*/ 1441722 w 1441722"/>
                  <a:gd name="connsiteY2" fmla="*/ 0 h 143051"/>
                  <a:gd name="connsiteX0" fmla="*/ 0 w 1441722"/>
                  <a:gd name="connsiteY0" fmla="*/ 143051 h 143051"/>
                  <a:gd name="connsiteX1" fmla="*/ 650737 w 1441722"/>
                  <a:gd name="connsiteY1" fmla="*/ 109392 h 143051"/>
                  <a:gd name="connsiteX2" fmla="*/ 1441722 w 1441722"/>
                  <a:gd name="connsiteY2" fmla="*/ 0 h 143051"/>
                  <a:gd name="connsiteX0" fmla="*/ 0 w 1441722"/>
                  <a:gd name="connsiteY0" fmla="*/ 143051 h 143051"/>
                  <a:gd name="connsiteX1" fmla="*/ 745987 w 1441722"/>
                  <a:gd name="connsiteY1" fmla="*/ 88645 h 143051"/>
                  <a:gd name="connsiteX2" fmla="*/ 1441722 w 1441722"/>
                  <a:gd name="connsiteY2" fmla="*/ 0 h 143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41722" h="143051">
                    <a:moveTo>
                      <a:pt x="0" y="143051"/>
                    </a:moveTo>
                    <a:lnTo>
                      <a:pt x="745987" y="88645"/>
                    </a:lnTo>
                    <a:lnTo>
                      <a:pt x="1441722" y="0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6" name="Skupina 5"/>
            <p:cNvGrpSpPr/>
            <p:nvPr/>
          </p:nvGrpSpPr>
          <p:grpSpPr>
            <a:xfrm>
              <a:off x="779846" y="2620756"/>
              <a:ext cx="2712034" cy="2104388"/>
              <a:chOff x="962075" y="323131"/>
              <a:chExt cx="5544541" cy="3816424"/>
            </a:xfrm>
          </p:grpSpPr>
          <p:cxnSp>
            <p:nvCxnSpPr>
              <p:cNvPr id="13" name="Přímá spojnice 12"/>
              <p:cNvCxnSpPr/>
              <p:nvPr/>
            </p:nvCxnSpPr>
            <p:spPr>
              <a:xfrm>
                <a:off x="962075" y="323131"/>
                <a:ext cx="0" cy="381642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Přímá spojnice 13"/>
              <p:cNvCxnSpPr/>
              <p:nvPr/>
            </p:nvCxnSpPr>
            <p:spPr>
              <a:xfrm flipH="1">
                <a:off x="971600" y="4139555"/>
                <a:ext cx="5535016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Skupina 6"/>
            <p:cNvGrpSpPr/>
            <p:nvPr/>
          </p:nvGrpSpPr>
          <p:grpSpPr>
            <a:xfrm>
              <a:off x="1907237" y="2852936"/>
              <a:ext cx="720547" cy="1797659"/>
              <a:chOff x="3122315" y="2264586"/>
              <a:chExt cx="1473102" cy="2467953"/>
            </a:xfrm>
          </p:grpSpPr>
          <p:cxnSp>
            <p:nvCxnSpPr>
              <p:cNvPr id="9" name="Přímá spojnice 8"/>
              <p:cNvCxnSpPr/>
              <p:nvPr/>
            </p:nvCxnSpPr>
            <p:spPr>
              <a:xfrm>
                <a:off x="3125145" y="2725551"/>
                <a:ext cx="13111" cy="200698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Přímá spojnice 9"/>
              <p:cNvCxnSpPr/>
              <p:nvPr/>
            </p:nvCxnSpPr>
            <p:spPr>
              <a:xfrm flipH="1">
                <a:off x="4573857" y="3019579"/>
                <a:ext cx="19050" cy="1575183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Volný tvar 10"/>
              <p:cNvSpPr/>
              <p:nvPr/>
            </p:nvSpPr>
            <p:spPr>
              <a:xfrm>
                <a:off x="3122315" y="2264586"/>
                <a:ext cx="1473102" cy="761285"/>
              </a:xfrm>
              <a:custGeom>
                <a:avLst/>
                <a:gdLst>
                  <a:gd name="connsiteX0" fmla="*/ 0 w 1444527"/>
                  <a:gd name="connsiteY0" fmla="*/ 278789 h 278789"/>
                  <a:gd name="connsiteX1" fmla="*/ 171099 w 1444527"/>
                  <a:gd name="connsiteY1" fmla="*/ 71226 h 278789"/>
                  <a:gd name="connsiteX2" fmla="*/ 384272 w 1444527"/>
                  <a:gd name="connsiteY2" fmla="*/ 1103 h 278789"/>
                  <a:gd name="connsiteX3" fmla="*/ 962083 w 1444527"/>
                  <a:gd name="connsiteY3" fmla="*/ 116104 h 278789"/>
                  <a:gd name="connsiteX4" fmla="*/ 1444527 w 1444527"/>
                  <a:gd name="connsiteY4" fmla="*/ 270374 h 278789"/>
                  <a:gd name="connsiteX0" fmla="*/ 0 w 1444527"/>
                  <a:gd name="connsiteY0" fmla="*/ 278789 h 278789"/>
                  <a:gd name="connsiteX1" fmla="*/ 171099 w 1444527"/>
                  <a:gd name="connsiteY1" fmla="*/ 71226 h 278789"/>
                  <a:gd name="connsiteX2" fmla="*/ 384272 w 1444527"/>
                  <a:gd name="connsiteY2" fmla="*/ 1103 h 278789"/>
                  <a:gd name="connsiteX3" fmla="*/ 962083 w 1444527"/>
                  <a:gd name="connsiteY3" fmla="*/ 116104 h 278789"/>
                  <a:gd name="connsiteX4" fmla="*/ 1444527 w 1444527"/>
                  <a:gd name="connsiteY4" fmla="*/ 150388 h 278789"/>
                  <a:gd name="connsiteX0" fmla="*/ 0 w 1444527"/>
                  <a:gd name="connsiteY0" fmla="*/ 278266 h 278266"/>
                  <a:gd name="connsiteX1" fmla="*/ 171099 w 1444527"/>
                  <a:gd name="connsiteY1" fmla="*/ 70703 h 278266"/>
                  <a:gd name="connsiteX2" fmla="*/ 384272 w 1444527"/>
                  <a:gd name="connsiteY2" fmla="*/ 580 h 278266"/>
                  <a:gd name="connsiteX3" fmla="*/ 943033 w 1444527"/>
                  <a:gd name="connsiteY3" fmla="*/ 43590 h 278266"/>
                  <a:gd name="connsiteX4" fmla="*/ 1444527 w 1444527"/>
                  <a:gd name="connsiteY4" fmla="*/ 149865 h 278266"/>
                  <a:gd name="connsiteX0" fmla="*/ 0 w 1444527"/>
                  <a:gd name="connsiteY0" fmla="*/ 279921 h 279921"/>
                  <a:gd name="connsiteX1" fmla="*/ 104424 w 1444527"/>
                  <a:gd name="connsiteY1" fmla="*/ 108354 h 279921"/>
                  <a:gd name="connsiteX2" fmla="*/ 384272 w 1444527"/>
                  <a:gd name="connsiteY2" fmla="*/ 2235 h 279921"/>
                  <a:gd name="connsiteX3" fmla="*/ 943033 w 1444527"/>
                  <a:gd name="connsiteY3" fmla="*/ 45245 h 279921"/>
                  <a:gd name="connsiteX4" fmla="*/ 1444527 w 1444527"/>
                  <a:gd name="connsiteY4" fmla="*/ 151520 h 279921"/>
                  <a:gd name="connsiteX0" fmla="*/ 0 w 1444527"/>
                  <a:gd name="connsiteY0" fmla="*/ 280580 h 280580"/>
                  <a:gd name="connsiteX1" fmla="*/ 75849 w 1444527"/>
                  <a:gd name="connsiteY1" fmla="*/ 121012 h 280580"/>
                  <a:gd name="connsiteX2" fmla="*/ 384272 w 1444527"/>
                  <a:gd name="connsiteY2" fmla="*/ 2894 h 280580"/>
                  <a:gd name="connsiteX3" fmla="*/ 943033 w 1444527"/>
                  <a:gd name="connsiteY3" fmla="*/ 45904 h 280580"/>
                  <a:gd name="connsiteX4" fmla="*/ 1444527 w 1444527"/>
                  <a:gd name="connsiteY4" fmla="*/ 152179 h 280580"/>
                  <a:gd name="connsiteX0" fmla="*/ 0 w 1444527"/>
                  <a:gd name="connsiteY0" fmla="*/ 280580 h 280580"/>
                  <a:gd name="connsiteX1" fmla="*/ 75849 w 1444527"/>
                  <a:gd name="connsiteY1" fmla="*/ 121012 h 280580"/>
                  <a:gd name="connsiteX2" fmla="*/ 384272 w 1444527"/>
                  <a:gd name="connsiteY2" fmla="*/ 2894 h 280580"/>
                  <a:gd name="connsiteX3" fmla="*/ 943033 w 1444527"/>
                  <a:gd name="connsiteY3" fmla="*/ 45904 h 280580"/>
                  <a:gd name="connsiteX4" fmla="*/ 1444527 w 1444527"/>
                  <a:gd name="connsiteY4" fmla="*/ 152179 h 280580"/>
                  <a:gd name="connsiteX0" fmla="*/ 0 w 1444527"/>
                  <a:gd name="connsiteY0" fmla="*/ 386578 h 386578"/>
                  <a:gd name="connsiteX1" fmla="*/ 75849 w 1444527"/>
                  <a:gd name="connsiteY1" fmla="*/ 227010 h 386578"/>
                  <a:gd name="connsiteX2" fmla="*/ 374747 w 1444527"/>
                  <a:gd name="connsiteY2" fmla="*/ 905 h 386578"/>
                  <a:gd name="connsiteX3" fmla="*/ 943033 w 1444527"/>
                  <a:gd name="connsiteY3" fmla="*/ 151902 h 386578"/>
                  <a:gd name="connsiteX4" fmla="*/ 1444527 w 1444527"/>
                  <a:gd name="connsiteY4" fmla="*/ 258177 h 386578"/>
                  <a:gd name="connsiteX0" fmla="*/ 0 w 1444527"/>
                  <a:gd name="connsiteY0" fmla="*/ 391840 h 391840"/>
                  <a:gd name="connsiteX1" fmla="*/ 75849 w 1444527"/>
                  <a:gd name="connsiteY1" fmla="*/ 232272 h 391840"/>
                  <a:gd name="connsiteX2" fmla="*/ 374747 w 1444527"/>
                  <a:gd name="connsiteY2" fmla="*/ 6167 h 391840"/>
                  <a:gd name="connsiteX3" fmla="*/ 952558 w 1444527"/>
                  <a:gd name="connsiteY3" fmla="*/ 81173 h 391840"/>
                  <a:gd name="connsiteX4" fmla="*/ 1444527 w 1444527"/>
                  <a:gd name="connsiteY4" fmla="*/ 263439 h 391840"/>
                  <a:gd name="connsiteX0" fmla="*/ 0 w 1444527"/>
                  <a:gd name="connsiteY0" fmla="*/ 391840 h 391840"/>
                  <a:gd name="connsiteX1" fmla="*/ 75849 w 1444527"/>
                  <a:gd name="connsiteY1" fmla="*/ 232272 h 391840"/>
                  <a:gd name="connsiteX2" fmla="*/ 374747 w 1444527"/>
                  <a:gd name="connsiteY2" fmla="*/ 6167 h 391840"/>
                  <a:gd name="connsiteX3" fmla="*/ 952558 w 1444527"/>
                  <a:gd name="connsiteY3" fmla="*/ 81173 h 391840"/>
                  <a:gd name="connsiteX4" fmla="*/ 1444527 w 1444527"/>
                  <a:gd name="connsiteY4" fmla="*/ 263439 h 391840"/>
                  <a:gd name="connsiteX0" fmla="*/ 0 w 1444527"/>
                  <a:gd name="connsiteY0" fmla="*/ 395591 h 395591"/>
                  <a:gd name="connsiteX1" fmla="*/ 75849 w 1444527"/>
                  <a:gd name="connsiteY1" fmla="*/ 236023 h 395591"/>
                  <a:gd name="connsiteX2" fmla="*/ 289022 w 1444527"/>
                  <a:gd name="connsiteY2" fmla="*/ 5919 h 395591"/>
                  <a:gd name="connsiteX3" fmla="*/ 952558 w 1444527"/>
                  <a:gd name="connsiteY3" fmla="*/ 84924 h 395591"/>
                  <a:gd name="connsiteX4" fmla="*/ 1444527 w 1444527"/>
                  <a:gd name="connsiteY4" fmla="*/ 267190 h 395591"/>
                  <a:gd name="connsiteX0" fmla="*/ 0 w 1444527"/>
                  <a:gd name="connsiteY0" fmla="*/ 392615 h 392615"/>
                  <a:gd name="connsiteX1" fmla="*/ 85374 w 1444527"/>
                  <a:gd name="connsiteY1" fmla="*/ 177054 h 392615"/>
                  <a:gd name="connsiteX2" fmla="*/ 289022 w 1444527"/>
                  <a:gd name="connsiteY2" fmla="*/ 2943 h 392615"/>
                  <a:gd name="connsiteX3" fmla="*/ 952558 w 1444527"/>
                  <a:gd name="connsiteY3" fmla="*/ 81948 h 392615"/>
                  <a:gd name="connsiteX4" fmla="*/ 1444527 w 1444527"/>
                  <a:gd name="connsiteY4" fmla="*/ 264214 h 392615"/>
                  <a:gd name="connsiteX0" fmla="*/ 0 w 1444527"/>
                  <a:gd name="connsiteY0" fmla="*/ 392615 h 392615"/>
                  <a:gd name="connsiteX1" fmla="*/ 85374 w 1444527"/>
                  <a:gd name="connsiteY1" fmla="*/ 177054 h 392615"/>
                  <a:gd name="connsiteX2" fmla="*/ 289022 w 1444527"/>
                  <a:gd name="connsiteY2" fmla="*/ 2943 h 392615"/>
                  <a:gd name="connsiteX3" fmla="*/ 952558 w 1444527"/>
                  <a:gd name="connsiteY3" fmla="*/ 81948 h 392615"/>
                  <a:gd name="connsiteX4" fmla="*/ 1444527 w 1444527"/>
                  <a:gd name="connsiteY4" fmla="*/ 264214 h 392615"/>
                  <a:gd name="connsiteX0" fmla="*/ 0 w 1444527"/>
                  <a:gd name="connsiteY0" fmla="*/ 392615 h 392615"/>
                  <a:gd name="connsiteX1" fmla="*/ 56799 w 1444527"/>
                  <a:gd name="connsiteY1" fmla="*/ 177054 h 392615"/>
                  <a:gd name="connsiteX2" fmla="*/ 289022 w 1444527"/>
                  <a:gd name="connsiteY2" fmla="*/ 2943 h 392615"/>
                  <a:gd name="connsiteX3" fmla="*/ 952558 w 1444527"/>
                  <a:gd name="connsiteY3" fmla="*/ 81948 h 392615"/>
                  <a:gd name="connsiteX4" fmla="*/ 1444527 w 1444527"/>
                  <a:gd name="connsiteY4" fmla="*/ 264214 h 392615"/>
                  <a:gd name="connsiteX0" fmla="*/ 0 w 1454052"/>
                  <a:gd name="connsiteY0" fmla="*/ 224635 h 264214"/>
                  <a:gd name="connsiteX1" fmla="*/ 66324 w 1454052"/>
                  <a:gd name="connsiteY1" fmla="*/ 177054 h 264214"/>
                  <a:gd name="connsiteX2" fmla="*/ 298547 w 1454052"/>
                  <a:gd name="connsiteY2" fmla="*/ 2943 h 264214"/>
                  <a:gd name="connsiteX3" fmla="*/ 962083 w 1454052"/>
                  <a:gd name="connsiteY3" fmla="*/ 81948 h 264214"/>
                  <a:gd name="connsiteX4" fmla="*/ 1454052 w 1454052"/>
                  <a:gd name="connsiteY4" fmla="*/ 264214 h 264214"/>
                  <a:gd name="connsiteX0" fmla="*/ 0 w 1454052"/>
                  <a:gd name="connsiteY0" fmla="*/ 221954 h 261533"/>
                  <a:gd name="connsiteX1" fmla="*/ 104424 w 1454052"/>
                  <a:gd name="connsiteY1" fmla="*/ 102381 h 261533"/>
                  <a:gd name="connsiteX2" fmla="*/ 298547 w 1454052"/>
                  <a:gd name="connsiteY2" fmla="*/ 262 h 261533"/>
                  <a:gd name="connsiteX3" fmla="*/ 962083 w 1454052"/>
                  <a:gd name="connsiteY3" fmla="*/ 79267 h 261533"/>
                  <a:gd name="connsiteX4" fmla="*/ 1454052 w 1454052"/>
                  <a:gd name="connsiteY4" fmla="*/ 261533 h 261533"/>
                  <a:gd name="connsiteX0" fmla="*/ 0 w 1473102"/>
                  <a:gd name="connsiteY0" fmla="*/ 222138 h 373704"/>
                  <a:gd name="connsiteX1" fmla="*/ 104424 w 1473102"/>
                  <a:gd name="connsiteY1" fmla="*/ 102565 h 373704"/>
                  <a:gd name="connsiteX2" fmla="*/ 298547 w 1473102"/>
                  <a:gd name="connsiteY2" fmla="*/ 446 h 373704"/>
                  <a:gd name="connsiteX3" fmla="*/ 962083 w 1473102"/>
                  <a:gd name="connsiteY3" fmla="*/ 79451 h 373704"/>
                  <a:gd name="connsiteX4" fmla="*/ 1473102 w 1473102"/>
                  <a:gd name="connsiteY4" fmla="*/ 373704 h 373704"/>
                  <a:gd name="connsiteX0" fmla="*/ 0 w 1473102"/>
                  <a:gd name="connsiteY0" fmla="*/ 221747 h 373313"/>
                  <a:gd name="connsiteX1" fmla="*/ 85374 w 1473102"/>
                  <a:gd name="connsiteY1" fmla="*/ 86176 h 373313"/>
                  <a:gd name="connsiteX2" fmla="*/ 298547 w 1473102"/>
                  <a:gd name="connsiteY2" fmla="*/ 55 h 373313"/>
                  <a:gd name="connsiteX3" fmla="*/ 962083 w 1473102"/>
                  <a:gd name="connsiteY3" fmla="*/ 79060 h 373313"/>
                  <a:gd name="connsiteX4" fmla="*/ 1473102 w 1473102"/>
                  <a:gd name="connsiteY4" fmla="*/ 373313 h 373313"/>
                  <a:gd name="connsiteX0" fmla="*/ 0 w 1473102"/>
                  <a:gd name="connsiteY0" fmla="*/ 221856 h 373422"/>
                  <a:gd name="connsiteX1" fmla="*/ 85374 w 1473102"/>
                  <a:gd name="connsiteY1" fmla="*/ 86285 h 373422"/>
                  <a:gd name="connsiteX2" fmla="*/ 298547 w 1473102"/>
                  <a:gd name="connsiteY2" fmla="*/ 164 h 373422"/>
                  <a:gd name="connsiteX3" fmla="*/ 1019233 w 1473102"/>
                  <a:gd name="connsiteY3" fmla="*/ 107166 h 373422"/>
                  <a:gd name="connsiteX4" fmla="*/ 1473102 w 1473102"/>
                  <a:gd name="connsiteY4" fmla="*/ 373422 h 373422"/>
                  <a:gd name="connsiteX0" fmla="*/ 0 w 1473102"/>
                  <a:gd name="connsiteY0" fmla="*/ 221856 h 373422"/>
                  <a:gd name="connsiteX1" fmla="*/ 85374 w 1473102"/>
                  <a:gd name="connsiteY1" fmla="*/ 86285 h 373422"/>
                  <a:gd name="connsiteX2" fmla="*/ 298547 w 1473102"/>
                  <a:gd name="connsiteY2" fmla="*/ 164 h 373422"/>
                  <a:gd name="connsiteX3" fmla="*/ 1019233 w 1473102"/>
                  <a:gd name="connsiteY3" fmla="*/ 107166 h 373422"/>
                  <a:gd name="connsiteX4" fmla="*/ 1473102 w 1473102"/>
                  <a:gd name="connsiteY4" fmla="*/ 373422 h 373422"/>
                  <a:gd name="connsiteX0" fmla="*/ 0 w 1473102"/>
                  <a:gd name="connsiteY0" fmla="*/ 222330 h 373896"/>
                  <a:gd name="connsiteX1" fmla="*/ 47274 w 1473102"/>
                  <a:gd name="connsiteY1" fmla="*/ 70761 h 373896"/>
                  <a:gd name="connsiteX2" fmla="*/ 298547 w 1473102"/>
                  <a:gd name="connsiteY2" fmla="*/ 638 h 373896"/>
                  <a:gd name="connsiteX3" fmla="*/ 1019233 w 1473102"/>
                  <a:gd name="connsiteY3" fmla="*/ 107640 h 373896"/>
                  <a:gd name="connsiteX4" fmla="*/ 1473102 w 1473102"/>
                  <a:gd name="connsiteY4" fmla="*/ 373896 h 373896"/>
                  <a:gd name="connsiteX0" fmla="*/ 2374 w 1475476"/>
                  <a:gd name="connsiteY0" fmla="*/ 234213 h 385779"/>
                  <a:gd name="connsiteX1" fmla="*/ 49648 w 1475476"/>
                  <a:gd name="connsiteY1" fmla="*/ 82644 h 385779"/>
                  <a:gd name="connsiteX2" fmla="*/ 510471 w 1475476"/>
                  <a:gd name="connsiteY2" fmla="*/ 522 h 385779"/>
                  <a:gd name="connsiteX3" fmla="*/ 1021607 w 1475476"/>
                  <a:gd name="connsiteY3" fmla="*/ 119523 h 385779"/>
                  <a:gd name="connsiteX4" fmla="*/ 1475476 w 1475476"/>
                  <a:gd name="connsiteY4" fmla="*/ 385779 h 385779"/>
                  <a:gd name="connsiteX0" fmla="*/ 0 w 1473102"/>
                  <a:gd name="connsiteY0" fmla="*/ 234087 h 385653"/>
                  <a:gd name="connsiteX1" fmla="*/ 152049 w 1473102"/>
                  <a:gd name="connsiteY1" fmla="*/ 86518 h 385653"/>
                  <a:gd name="connsiteX2" fmla="*/ 508097 w 1473102"/>
                  <a:gd name="connsiteY2" fmla="*/ 396 h 385653"/>
                  <a:gd name="connsiteX3" fmla="*/ 1019233 w 1473102"/>
                  <a:gd name="connsiteY3" fmla="*/ 119397 h 385653"/>
                  <a:gd name="connsiteX4" fmla="*/ 1473102 w 1473102"/>
                  <a:gd name="connsiteY4" fmla="*/ 385653 h 385653"/>
                  <a:gd name="connsiteX0" fmla="*/ 0 w 1473102"/>
                  <a:gd name="connsiteY0" fmla="*/ 234087 h 385653"/>
                  <a:gd name="connsiteX1" fmla="*/ 190149 w 1473102"/>
                  <a:gd name="connsiteY1" fmla="*/ 86518 h 385653"/>
                  <a:gd name="connsiteX2" fmla="*/ 508097 w 1473102"/>
                  <a:gd name="connsiteY2" fmla="*/ 396 h 385653"/>
                  <a:gd name="connsiteX3" fmla="*/ 1019233 w 1473102"/>
                  <a:gd name="connsiteY3" fmla="*/ 119397 h 385653"/>
                  <a:gd name="connsiteX4" fmla="*/ 1473102 w 1473102"/>
                  <a:gd name="connsiteY4" fmla="*/ 385653 h 385653"/>
                  <a:gd name="connsiteX0" fmla="*/ 0 w 1473102"/>
                  <a:gd name="connsiteY0" fmla="*/ 234016 h 385582"/>
                  <a:gd name="connsiteX1" fmla="*/ 97135 w 1473102"/>
                  <a:gd name="connsiteY1" fmla="*/ 157397 h 385582"/>
                  <a:gd name="connsiteX2" fmla="*/ 190149 w 1473102"/>
                  <a:gd name="connsiteY2" fmla="*/ 86447 h 385582"/>
                  <a:gd name="connsiteX3" fmla="*/ 508097 w 1473102"/>
                  <a:gd name="connsiteY3" fmla="*/ 325 h 385582"/>
                  <a:gd name="connsiteX4" fmla="*/ 1019233 w 1473102"/>
                  <a:gd name="connsiteY4" fmla="*/ 119326 h 385582"/>
                  <a:gd name="connsiteX5" fmla="*/ 1473102 w 1473102"/>
                  <a:gd name="connsiteY5" fmla="*/ 385582 h 385582"/>
                  <a:gd name="connsiteX0" fmla="*/ 0 w 1473102"/>
                  <a:gd name="connsiteY0" fmla="*/ 234024 h 385590"/>
                  <a:gd name="connsiteX1" fmla="*/ 59035 w 1473102"/>
                  <a:gd name="connsiteY1" fmla="*/ 169404 h 385590"/>
                  <a:gd name="connsiteX2" fmla="*/ 190149 w 1473102"/>
                  <a:gd name="connsiteY2" fmla="*/ 86455 h 385590"/>
                  <a:gd name="connsiteX3" fmla="*/ 508097 w 1473102"/>
                  <a:gd name="connsiteY3" fmla="*/ 333 h 385590"/>
                  <a:gd name="connsiteX4" fmla="*/ 1019233 w 1473102"/>
                  <a:gd name="connsiteY4" fmla="*/ 119334 h 385590"/>
                  <a:gd name="connsiteX5" fmla="*/ 1473102 w 1473102"/>
                  <a:gd name="connsiteY5" fmla="*/ 385590 h 385590"/>
                  <a:gd name="connsiteX0" fmla="*/ 0 w 1473102"/>
                  <a:gd name="connsiteY0" fmla="*/ 234575 h 386141"/>
                  <a:gd name="connsiteX1" fmla="*/ 59035 w 1473102"/>
                  <a:gd name="connsiteY1" fmla="*/ 169955 h 386141"/>
                  <a:gd name="connsiteX2" fmla="*/ 209199 w 1473102"/>
                  <a:gd name="connsiteY2" fmla="*/ 71008 h 386141"/>
                  <a:gd name="connsiteX3" fmla="*/ 508097 w 1473102"/>
                  <a:gd name="connsiteY3" fmla="*/ 884 h 386141"/>
                  <a:gd name="connsiteX4" fmla="*/ 1019233 w 1473102"/>
                  <a:gd name="connsiteY4" fmla="*/ 119885 h 386141"/>
                  <a:gd name="connsiteX5" fmla="*/ 1473102 w 1473102"/>
                  <a:gd name="connsiteY5" fmla="*/ 386141 h 386141"/>
                  <a:gd name="connsiteX0" fmla="*/ 0 w 1473102"/>
                  <a:gd name="connsiteY0" fmla="*/ 235224 h 386790"/>
                  <a:gd name="connsiteX1" fmla="*/ 59035 w 1473102"/>
                  <a:gd name="connsiteY1" fmla="*/ 170604 h 386790"/>
                  <a:gd name="connsiteX2" fmla="*/ 227539 w 1473102"/>
                  <a:gd name="connsiteY2" fmla="*/ 60656 h 386790"/>
                  <a:gd name="connsiteX3" fmla="*/ 508097 w 1473102"/>
                  <a:gd name="connsiteY3" fmla="*/ 1533 h 386790"/>
                  <a:gd name="connsiteX4" fmla="*/ 1019233 w 1473102"/>
                  <a:gd name="connsiteY4" fmla="*/ 120534 h 386790"/>
                  <a:gd name="connsiteX5" fmla="*/ 1473102 w 1473102"/>
                  <a:gd name="connsiteY5" fmla="*/ 386790 h 386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73102" h="386790">
                    <a:moveTo>
                      <a:pt x="0" y="235224"/>
                    </a:moveTo>
                    <a:cubicBezTo>
                      <a:pt x="9839" y="223787"/>
                      <a:pt x="27344" y="195199"/>
                      <a:pt x="59035" y="170604"/>
                    </a:cubicBezTo>
                    <a:cubicBezTo>
                      <a:pt x="90726" y="146009"/>
                      <a:pt x="152695" y="88834"/>
                      <a:pt x="227539" y="60656"/>
                    </a:cubicBezTo>
                    <a:cubicBezTo>
                      <a:pt x="302383" y="32478"/>
                      <a:pt x="376148" y="-8447"/>
                      <a:pt x="508097" y="1533"/>
                    </a:cubicBezTo>
                    <a:cubicBezTo>
                      <a:pt x="640046" y="11513"/>
                      <a:pt x="858399" y="56325"/>
                      <a:pt x="1019233" y="120534"/>
                    </a:cubicBezTo>
                    <a:cubicBezTo>
                      <a:pt x="1180067" y="184744"/>
                      <a:pt x="1386909" y="312096"/>
                      <a:pt x="1473102" y="386790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2" name="Volný tvar 11"/>
              <p:cNvSpPr/>
              <p:nvPr/>
            </p:nvSpPr>
            <p:spPr>
              <a:xfrm>
                <a:off x="3134645" y="4593797"/>
                <a:ext cx="1441722" cy="131347"/>
              </a:xfrm>
              <a:custGeom>
                <a:avLst/>
                <a:gdLst>
                  <a:gd name="connsiteX0" fmla="*/ 0 w 1441722"/>
                  <a:gd name="connsiteY0" fmla="*/ 143051 h 143051"/>
                  <a:gd name="connsiteX1" fmla="*/ 1441722 w 1441722"/>
                  <a:gd name="connsiteY1" fmla="*/ 0 h 143051"/>
                  <a:gd name="connsiteX0" fmla="*/ 0 w 1441722"/>
                  <a:gd name="connsiteY0" fmla="*/ 143051 h 143051"/>
                  <a:gd name="connsiteX1" fmla="*/ 645128 w 1441722"/>
                  <a:gd name="connsiteY1" fmla="*/ 78538 h 143051"/>
                  <a:gd name="connsiteX2" fmla="*/ 1441722 w 1441722"/>
                  <a:gd name="connsiteY2" fmla="*/ 0 h 143051"/>
                  <a:gd name="connsiteX0" fmla="*/ 0 w 1441722"/>
                  <a:gd name="connsiteY0" fmla="*/ 143051 h 143051"/>
                  <a:gd name="connsiteX1" fmla="*/ 650737 w 1441722"/>
                  <a:gd name="connsiteY1" fmla="*/ 109392 h 143051"/>
                  <a:gd name="connsiteX2" fmla="*/ 1441722 w 1441722"/>
                  <a:gd name="connsiteY2" fmla="*/ 0 h 143051"/>
                  <a:gd name="connsiteX0" fmla="*/ 0 w 1441722"/>
                  <a:gd name="connsiteY0" fmla="*/ 143051 h 143051"/>
                  <a:gd name="connsiteX1" fmla="*/ 745987 w 1441722"/>
                  <a:gd name="connsiteY1" fmla="*/ 88645 h 143051"/>
                  <a:gd name="connsiteX2" fmla="*/ 1441722 w 1441722"/>
                  <a:gd name="connsiteY2" fmla="*/ 0 h 143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41722" h="143051">
                    <a:moveTo>
                      <a:pt x="0" y="143051"/>
                    </a:moveTo>
                    <a:lnTo>
                      <a:pt x="745987" y="88645"/>
                    </a:lnTo>
                    <a:lnTo>
                      <a:pt x="1441722" y="0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cxnSp>
          <p:nvCxnSpPr>
            <p:cNvPr id="8" name="Přímá spojnice 7"/>
            <p:cNvCxnSpPr/>
            <p:nvPr/>
          </p:nvCxnSpPr>
          <p:spPr>
            <a:xfrm flipV="1">
              <a:off x="1149524" y="2517279"/>
              <a:ext cx="1224136" cy="1296144"/>
            </a:xfrm>
            <a:prstGeom prst="line">
              <a:avLst/>
            </a:prstGeom>
            <a:ln w="19050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ovéPole 18"/>
              <p:cNvSpPr txBox="1"/>
              <p:nvPr/>
            </p:nvSpPr>
            <p:spPr>
              <a:xfrm>
                <a:off x="5652120" y="671684"/>
                <a:ext cx="1391535" cy="6769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000" b="1" i="0" smtClean="0">
                          <a:latin typeface="Cambria Math"/>
                        </a:rPr>
                        <m:t>𝐄</m:t>
                      </m:r>
                      <m:r>
                        <a:rPr lang="cs-CZ" sz="2000" b="1" i="0" baseline="-25000" smtClean="0">
                          <a:latin typeface="Cambria Math"/>
                        </a:rPr>
                        <m:t>𝐦𝐚𝐱</m:t>
                      </m:r>
                      <m:r>
                        <a:rPr lang="cs-CZ" sz="2000" b="1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000" b="1" i="0" smtClean="0">
                              <a:latin typeface="Cambria Math"/>
                            </a:rPr>
                            <m:t>𝐝𝐏</m:t>
                          </m:r>
                        </m:num>
                        <m:den>
                          <m:r>
                            <a:rPr lang="cs-CZ" sz="2000" b="1" i="0" smtClean="0">
                              <a:latin typeface="Cambria Math"/>
                            </a:rPr>
                            <m:t>𝐝𝐕</m:t>
                          </m:r>
                        </m:den>
                      </m:f>
                    </m:oMath>
                  </m:oMathPara>
                </a14:m>
                <a:endParaRPr lang="cs-CZ" sz="2000" b="1" dirty="0"/>
              </a:p>
            </p:txBody>
          </p:sp>
        </mc:Choice>
        <mc:Fallback xmlns="">
          <p:sp>
            <p:nvSpPr>
              <p:cNvPr id="19" name="TextovéPole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120" y="671684"/>
                <a:ext cx="1391535" cy="67691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ovéPole 19"/>
          <p:cNvSpPr txBox="1"/>
          <p:nvPr/>
        </p:nvSpPr>
        <p:spPr>
          <a:xfrm>
            <a:off x="5980633" y="1477814"/>
            <a:ext cx="29163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Index podle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Sagawa-Suga</a:t>
            </a: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1979985" y="4547676"/>
            <a:ext cx="198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A</a:t>
            </a:r>
          </a:p>
        </p:txBody>
      </p:sp>
      <p:sp>
        <p:nvSpPr>
          <p:cNvPr id="22" name="TextovéPole 21"/>
          <p:cNvSpPr txBox="1"/>
          <p:nvPr/>
        </p:nvSpPr>
        <p:spPr>
          <a:xfrm>
            <a:off x="2483061" y="3370075"/>
            <a:ext cx="464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B1</a:t>
            </a:r>
          </a:p>
        </p:txBody>
      </p:sp>
      <p:sp>
        <p:nvSpPr>
          <p:cNvPr id="23" name="TextovéPole 22"/>
          <p:cNvSpPr txBox="1"/>
          <p:nvPr/>
        </p:nvSpPr>
        <p:spPr>
          <a:xfrm>
            <a:off x="4068217" y="5589240"/>
            <a:ext cx="522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</a:t>
            </a:r>
          </a:p>
        </p:txBody>
      </p:sp>
      <p:sp>
        <p:nvSpPr>
          <p:cNvPr id="24" name="TextovéPole 23"/>
          <p:cNvSpPr txBox="1"/>
          <p:nvPr/>
        </p:nvSpPr>
        <p:spPr>
          <a:xfrm>
            <a:off x="377330" y="2708920"/>
            <a:ext cx="522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</a:t>
            </a:r>
          </a:p>
        </p:txBody>
      </p:sp>
      <p:sp>
        <p:nvSpPr>
          <p:cNvPr id="25" name="TextovéPole 24"/>
          <p:cNvSpPr txBox="1"/>
          <p:nvPr/>
        </p:nvSpPr>
        <p:spPr>
          <a:xfrm>
            <a:off x="4716016" y="2877743"/>
            <a:ext cx="44899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normální P-V diagram</a:t>
            </a:r>
          </a:p>
          <a:p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P-V diagram pořízený pro uměle zvýšený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afretload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(balonek v aortě)</a:t>
            </a:r>
          </a:p>
          <a:p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1: zdravé srdce</a:t>
            </a: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2: selhávající srdce</a:t>
            </a:r>
          </a:p>
          <a:p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Uzavření aorty balonkem vede ke zvýšení náplně srdce 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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Starlingův princip</a:t>
            </a:r>
          </a:p>
        </p:txBody>
      </p:sp>
      <p:cxnSp>
        <p:nvCxnSpPr>
          <p:cNvPr id="26" name="Přímá spojnice 25"/>
          <p:cNvCxnSpPr/>
          <p:nvPr/>
        </p:nvCxnSpPr>
        <p:spPr>
          <a:xfrm>
            <a:off x="2990069" y="3392121"/>
            <a:ext cx="9138" cy="203403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26"/>
          <p:cNvCxnSpPr/>
          <p:nvPr/>
        </p:nvCxnSpPr>
        <p:spPr>
          <a:xfrm flipH="1">
            <a:off x="3999793" y="3690112"/>
            <a:ext cx="13277" cy="159641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Volný tvar 27"/>
          <p:cNvSpPr/>
          <p:nvPr/>
        </p:nvSpPr>
        <p:spPr>
          <a:xfrm>
            <a:off x="2988097" y="2924944"/>
            <a:ext cx="1026723" cy="771544"/>
          </a:xfrm>
          <a:custGeom>
            <a:avLst/>
            <a:gdLst>
              <a:gd name="connsiteX0" fmla="*/ 0 w 1444527"/>
              <a:gd name="connsiteY0" fmla="*/ 278789 h 278789"/>
              <a:gd name="connsiteX1" fmla="*/ 171099 w 1444527"/>
              <a:gd name="connsiteY1" fmla="*/ 71226 h 278789"/>
              <a:gd name="connsiteX2" fmla="*/ 384272 w 1444527"/>
              <a:gd name="connsiteY2" fmla="*/ 1103 h 278789"/>
              <a:gd name="connsiteX3" fmla="*/ 962083 w 1444527"/>
              <a:gd name="connsiteY3" fmla="*/ 116104 h 278789"/>
              <a:gd name="connsiteX4" fmla="*/ 1444527 w 1444527"/>
              <a:gd name="connsiteY4" fmla="*/ 270374 h 278789"/>
              <a:gd name="connsiteX0" fmla="*/ 0 w 1444527"/>
              <a:gd name="connsiteY0" fmla="*/ 278789 h 278789"/>
              <a:gd name="connsiteX1" fmla="*/ 171099 w 1444527"/>
              <a:gd name="connsiteY1" fmla="*/ 71226 h 278789"/>
              <a:gd name="connsiteX2" fmla="*/ 384272 w 1444527"/>
              <a:gd name="connsiteY2" fmla="*/ 1103 h 278789"/>
              <a:gd name="connsiteX3" fmla="*/ 962083 w 1444527"/>
              <a:gd name="connsiteY3" fmla="*/ 116104 h 278789"/>
              <a:gd name="connsiteX4" fmla="*/ 1444527 w 1444527"/>
              <a:gd name="connsiteY4" fmla="*/ 150388 h 278789"/>
              <a:gd name="connsiteX0" fmla="*/ 0 w 1444527"/>
              <a:gd name="connsiteY0" fmla="*/ 278266 h 278266"/>
              <a:gd name="connsiteX1" fmla="*/ 171099 w 1444527"/>
              <a:gd name="connsiteY1" fmla="*/ 70703 h 278266"/>
              <a:gd name="connsiteX2" fmla="*/ 384272 w 1444527"/>
              <a:gd name="connsiteY2" fmla="*/ 580 h 278266"/>
              <a:gd name="connsiteX3" fmla="*/ 943033 w 1444527"/>
              <a:gd name="connsiteY3" fmla="*/ 43590 h 278266"/>
              <a:gd name="connsiteX4" fmla="*/ 1444527 w 1444527"/>
              <a:gd name="connsiteY4" fmla="*/ 149865 h 278266"/>
              <a:gd name="connsiteX0" fmla="*/ 0 w 1444527"/>
              <a:gd name="connsiteY0" fmla="*/ 279921 h 279921"/>
              <a:gd name="connsiteX1" fmla="*/ 104424 w 1444527"/>
              <a:gd name="connsiteY1" fmla="*/ 108354 h 279921"/>
              <a:gd name="connsiteX2" fmla="*/ 384272 w 1444527"/>
              <a:gd name="connsiteY2" fmla="*/ 2235 h 279921"/>
              <a:gd name="connsiteX3" fmla="*/ 943033 w 1444527"/>
              <a:gd name="connsiteY3" fmla="*/ 45245 h 279921"/>
              <a:gd name="connsiteX4" fmla="*/ 1444527 w 1444527"/>
              <a:gd name="connsiteY4" fmla="*/ 151520 h 279921"/>
              <a:gd name="connsiteX0" fmla="*/ 0 w 1444527"/>
              <a:gd name="connsiteY0" fmla="*/ 280580 h 280580"/>
              <a:gd name="connsiteX1" fmla="*/ 75849 w 1444527"/>
              <a:gd name="connsiteY1" fmla="*/ 121012 h 280580"/>
              <a:gd name="connsiteX2" fmla="*/ 384272 w 1444527"/>
              <a:gd name="connsiteY2" fmla="*/ 2894 h 280580"/>
              <a:gd name="connsiteX3" fmla="*/ 943033 w 1444527"/>
              <a:gd name="connsiteY3" fmla="*/ 45904 h 280580"/>
              <a:gd name="connsiteX4" fmla="*/ 1444527 w 1444527"/>
              <a:gd name="connsiteY4" fmla="*/ 152179 h 280580"/>
              <a:gd name="connsiteX0" fmla="*/ 0 w 1444527"/>
              <a:gd name="connsiteY0" fmla="*/ 280580 h 280580"/>
              <a:gd name="connsiteX1" fmla="*/ 75849 w 1444527"/>
              <a:gd name="connsiteY1" fmla="*/ 121012 h 280580"/>
              <a:gd name="connsiteX2" fmla="*/ 384272 w 1444527"/>
              <a:gd name="connsiteY2" fmla="*/ 2894 h 280580"/>
              <a:gd name="connsiteX3" fmla="*/ 943033 w 1444527"/>
              <a:gd name="connsiteY3" fmla="*/ 45904 h 280580"/>
              <a:gd name="connsiteX4" fmla="*/ 1444527 w 1444527"/>
              <a:gd name="connsiteY4" fmla="*/ 152179 h 280580"/>
              <a:gd name="connsiteX0" fmla="*/ 0 w 1444527"/>
              <a:gd name="connsiteY0" fmla="*/ 386578 h 386578"/>
              <a:gd name="connsiteX1" fmla="*/ 75849 w 1444527"/>
              <a:gd name="connsiteY1" fmla="*/ 227010 h 386578"/>
              <a:gd name="connsiteX2" fmla="*/ 374747 w 1444527"/>
              <a:gd name="connsiteY2" fmla="*/ 905 h 386578"/>
              <a:gd name="connsiteX3" fmla="*/ 943033 w 1444527"/>
              <a:gd name="connsiteY3" fmla="*/ 151902 h 386578"/>
              <a:gd name="connsiteX4" fmla="*/ 1444527 w 1444527"/>
              <a:gd name="connsiteY4" fmla="*/ 258177 h 386578"/>
              <a:gd name="connsiteX0" fmla="*/ 0 w 1444527"/>
              <a:gd name="connsiteY0" fmla="*/ 391840 h 391840"/>
              <a:gd name="connsiteX1" fmla="*/ 75849 w 1444527"/>
              <a:gd name="connsiteY1" fmla="*/ 232272 h 391840"/>
              <a:gd name="connsiteX2" fmla="*/ 374747 w 1444527"/>
              <a:gd name="connsiteY2" fmla="*/ 6167 h 391840"/>
              <a:gd name="connsiteX3" fmla="*/ 952558 w 1444527"/>
              <a:gd name="connsiteY3" fmla="*/ 81173 h 391840"/>
              <a:gd name="connsiteX4" fmla="*/ 1444527 w 1444527"/>
              <a:gd name="connsiteY4" fmla="*/ 263439 h 391840"/>
              <a:gd name="connsiteX0" fmla="*/ 0 w 1444527"/>
              <a:gd name="connsiteY0" fmla="*/ 391840 h 391840"/>
              <a:gd name="connsiteX1" fmla="*/ 75849 w 1444527"/>
              <a:gd name="connsiteY1" fmla="*/ 232272 h 391840"/>
              <a:gd name="connsiteX2" fmla="*/ 374747 w 1444527"/>
              <a:gd name="connsiteY2" fmla="*/ 6167 h 391840"/>
              <a:gd name="connsiteX3" fmla="*/ 952558 w 1444527"/>
              <a:gd name="connsiteY3" fmla="*/ 81173 h 391840"/>
              <a:gd name="connsiteX4" fmla="*/ 1444527 w 1444527"/>
              <a:gd name="connsiteY4" fmla="*/ 263439 h 391840"/>
              <a:gd name="connsiteX0" fmla="*/ 0 w 1444527"/>
              <a:gd name="connsiteY0" fmla="*/ 395591 h 395591"/>
              <a:gd name="connsiteX1" fmla="*/ 75849 w 1444527"/>
              <a:gd name="connsiteY1" fmla="*/ 236023 h 395591"/>
              <a:gd name="connsiteX2" fmla="*/ 289022 w 1444527"/>
              <a:gd name="connsiteY2" fmla="*/ 5919 h 395591"/>
              <a:gd name="connsiteX3" fmla="*/ 952558 w 1444527"/>
              <a:gd name="connsiteY3" fmla="*/ 84924 h 395591"/>
              <a:gd name="connsiteX4" fmla="*/ 1444527 w 1444527"/>
              <a:gd name="connsiteY4" fmla="*/ 267190 h 395591"/>
              <a:gd name="connsiteX0" fmla="*/ 0 w 1444527"/>
              <a:gd name="connsiteY0" fmla="*/ 392615 h 392615"/>
              <a:gd name="connsiteX1" fmla="*/ 85374 w 1444527"/>
              <a:gd name="connsiteY1" fmla="*/ 177054 h 392615"/>
              <a:gd name="connsiteX2" fmla="*/ 289022 w 1444527"/>
              <a:gd name="connsiteY2" fmla="*/ 2943 h 392615"/>
              <a:gd name="connsiteX3" fmla="*/ 952558 w 1444527"/>
              <a:gd name="connsiteY3" fmla="*/ 81948 h 392615"/>
              <a:gd name="connsiteX4" fmla="*/ 1444527 w 1444527"/>
              <a:gd name="connsiteY4" fmla="*/ 264214 h 392615"/>
              <a:gd name="connsiteX0" fmla="*/ 0 w 1444527"/>
              <a:gd name="connsiteY0" fmla="*/ 392615 h 392615"/>
              <a:gd name="connsiteX1" fmla="*/ 85374 w 1444527"/>
              <a:gd name="connsiteY1" fmla="*/ 177054 h 392615"/>
              <a:gd name="connsiteX2" fmla="*/ 289022 w 1444527"/>
              <a:gd name="connsiteY2" fmla="*/ 2943 h 392615"/>
              <a:gd name="connsiteX3" fmla="*/ 952558 w 1444527"/>
              <a:gd name="connsiteY3" fmla="*/ 81948 h 392615"/>
              <a:gd name="connsiteX4" fmla="*/ 1444527 w 1444527"/>
              <a:gd name="connsiteY4" fmla="*/ 264214 h 392615"/>
              <a:gd name="connsiteX0" fmla="*/ 0 w 1444527"/>
              <a:gd name="connsiteY0" fmla="*/ 392615 h 392615"/>
              <a:gd name="connsiteX1" fmla="*/ 56799 w 1444527"/>
              <a:gd name="connsiteY1" fmla="*/ 177054 h 392615"/>
              <a:gd name="connsiteX2" fmla="*/ 289022 w 1444527"/>
              <a:gd name="connsiteY2" fmla="*/ 2943 h 392615"/>
              <a:gd name="connsiteX3" fmla="*/ 952558 w 1444527"/>
              <a:gd name="connsiteY3" fmla="*/ 81948 h 392615"/>
              <a:gd name="connsiteX4" fmla="*/ 1444527 w 1444527"/>
              <a:gd name="connsiteY4" fmla="*/ 264214 h 392615"/>
              <a:gd name="connsiteX0" fmla="*/ 0 w 1454052"/>
              <a:gd name="connsiteY0" fmla="*/ 224635 h 264214"/>
              <a:gd name="connsiteX1" fmla="*/ 66324 w 1454052"/>
              <a:gd name="connsiteY1" fmla="*/ 177054 h 264214"/>
              <a:gd name="connsiteX2" fmla="*/ 298547 w 1454052"/>
              <a:gd name="connsiteY2" fmla="*/ 2943 h 264214"/>
              <a:gd name="connsiteX3" fmla="*/ 962083 w 1454052"/>
              <a:gd name="connsiteY3" fmla="*/ 81948 h 264214"/>
              <a:gd name="connsiteX4" fmla="*/ 1454052 w 1454052"/>
              <a:gd name="connsiteY4" fmla="*/ 264214 h 264214"/>
              <a:gd name="connsiteX0" fmla="*/ 0 w 1454052"/>
              <a:gd name="connsiteY0" fmla="*/ 221954 h 261533"/>
              <a:gd name="connsiteX1" fmla="*/ 104424 w 1454052"/>
              <a:gd name="connsiteY1" fmla="*/ 102381 h 261533"/>
              <a:gd name="connsiteX2" fmla="*/ 298547 w 1454052"/>
              <a:gd name="connsiteY2" fmla="*/ 262 h 261533"/>
              <a:gd name="connsiteX3" fmla="*/ 962083 w 1454052"/>
              <a:gd name="connsiteY3" fmla="*/ 79267 h 261533"/>
              <a:gd name="connsiteX4" fmla="*/ 1454052 w 1454052"/>
              <a:gd name="connsiteY4" fmla="*/ 261533 h 261533"/>
              <a:gd name="connsiteX0" fmla="*/ 0 w 1473102"/>
              <a:gd name="connsiteY0" fmla="*/ 222138 h 373704"/>
              <a:gd name="connsiteX1" fmla="*/ 104424 w 1473102"/>
              <a:gd name="connsiteY1" fmla="*/ 102565 h 373704"/>
              <a:gd name="connsiteX2" fmla="*/ 298547 w 1473102"/>
              <a:gd name="connsiteY2" fmla="*/ 446 h 373704"/>
              <a:gd name="connsiteX3" fmla="*/ 962083 w 1473102"/>
              <a:gd name="connsiteY3" fmla="*/ 79451 h 373704"/>
              <a:gd name="connsiteX4" fmla="*/ 1473102 w 1473102"/>
              <a:gd name="connsiteY4" fmla="*/ 373704 h 373704"/>
              <a:gd name="connsiteX0" fmla="*/ 0 w 1473102"/>
              <a:gd name="connsiteY0" fmla="*/ 221747 h 373313"/>
              <a:gd name="connsiteX1" fmla="*/ 85374 w 1473102"/>
              <a:gd name="connsiteY1" fmla="*/ 86176 h 373313"/>
              <a:gd name="connsiteX2" fmla="*/ 298547 w 1473102"/>
              <a:gd name="connsiteY2" fmla="*/ 55 h 373313"/>
              <a:gd name="connsiteX3" fmla="*/ 962083 w 1473102"/>
              <a:gd name="connsiteY3" fmla="*/ 79060 h 373313"/>
              <a:gd name="connsiteX4" fmla="*/ 1473102 w 1473102"/>
              <a:gd name="connsiteY4" fmla="*/ 373313 h 373313"/>
              <a:gd name="connsiteX0" fmla="*/ 0 w 1473102"/>
              <a:gd name="connsiteY0" fmla="*/ 221856 h 373422"/>
              <a:gd name="connsiteX1" fmla="*/ 85374 w 1473102"/>
              <a:gd name="connsiteY1" fmla="*/ 86285 h 373422"/>
              <a:gd name="connsiteX2" fmla="*/ 298547 w 1473102"/>
              <a:gd name="connsiteY2" fmla="*/ 164 h 373422"/>
              <a:gd name="connsiteX3" fmla="*/ 1019233 w 1473102"/>
              <a:gd name="connsiteY3" fmla="*/ 107166 h 373422"/>
              <a:gd name="connsiteX4" fmla="*/ 1473102 w 1473102"/>
              <a:gd name="connsiteY4" fmla="*/ 373422 h 373422"/>
              <a:gd name="connsiteX0" fmla="*/ 0 w 1473102"/>
              <a:gd name="connsiteY0" fmla="*/ 221856 h 373422"/>
              <a:gd name="connsiteX1" fmla="*/ 85374 w 1473102"/>
              <a:gd name="connsiteY1" fmla="*/ 86285 h 373422"/>
              <a:gd name="connsiteX2" fmla="*/ 298547 w 1473102"/>
              <a:gd name="connsiteY2" fmla="*/ 164 h 373422"/>
              <a:gd name="connsiteX3" fmla="*/ 1019233 w 1473102"/>
              <a:gd name="connsiteY3" fmla="*/ 107166 h 373422"/>
              <a:gd name="connsiteX4" fmla="*/ 1473102 w 1473102"/>
              <a:gd name="connsiteY4" fmla="*/ 373422 h 373422"/>
              <a:gd name="connsiteX0" fmla="*/ 0 w 1473102"/>
              <a:gd name="connsiteY0" fmla="*/ 222330 h 373896"/>
              <a:gd name="connsiteX1" fmla="*/ 47274 w 1473102"/>
              <a:gd name="connsiteY1" fmla="*/ 70761 h 373896"/>
              <a:gd name="connsiteX2" fmla="*/ 298547 w 1473102"/>
              <a:gd name="connsiteY2" fmla="*/ 638 h 373896"/>
              <a:gd name="connsiteX3" fmla="*/ 1019233 w 1473102"/>
              <a:gd name="connsiteY3" fmla="*/ 107640 h 373896"/>
              <a:gd name="connsiteX4" fmla="*/ 1473102 w 1473102"/>
              <a:gd name="connsiteY4" fmla="*/ 373896 h 373896"/>
              <a:gd name="connsiteX0" fmla="*/ 2374 w 1475476"/>
              <a:gd name="connsiteY0" fmla="*/ 234213 h 385779"/>
              <a:gd name="connsiteX1" fmla="*/ 49648 w 1475476"/>
              <a:gd name="connsiteY1" fmla="*/ 82644 h 385779"/>
              <a:gd name="connsiteX2" fmla="*/ 510471 w 1475476"/>
              <a:gd name="connsiteY2" fmla="*/ 522 h 385779"/>
              <a:gd name="connsiteX3" fmla="*/ 1021607 w 1475476"/>
              <a:gd name="connsiteY3" fmla="*/ 119523 h 385779"/>
              <a:gd name="connsiteX4" fmla="*/ 1475476 w 1475476"/>
              <a:gd name="connsiteY4" fmla="*/ 385779 h 385779"/>
              <a:gd name="connsiteX0" fmla="*/ 0 w 1473102"/>
              <a:gd name="connsiteY0" fmla="*/ 234087 h 385653"/>
              <a:gd name="connsiteX1" fmla="*/ 152049 w 1473102"/>
              <a:gd name="connsiteY1" fmla="*/ 86518 h 385653"/>
              <a:gd name="connsiteX2" fmla="*/ 508097 w 1473102"/>
              <a:gd name="connsiteY2" fmla="*/ 396 h 385653"/>
              <a:gd name="connsiteX3" fmla="*/ 1019233 w 1473102"/>
              <a:gd name="connsiteY3" fmla="*/ 119397 h 385653"/>
              <a:gd name="connsiteX4" fmla="*/ 1473102 w 1473102"/>
              <a:gd name="connsiteY4" fmla="*/ 385653 h 385653"/>
              <a:gd name="connsiteX0" fmla="*/ 0 w 1473102"/>
              <a:gd name="connsiteY0" fmla="*/ 234087 h 385653"/>
              <a:gd name="connsiteX1" fmla="*/ 190149 w 1473102"/>
              <a:gd name="connsiteY1" fmla="*/ 86518 h 385653"/>
              <a:gd name="connsiteX2" fmla="*/ 508097 w 1473102"/>
              <a:gd name="connsiteY2" fmla="*/ 396 h 385653"/>
              <a:gd name="connsiteX3" fmla="*/ 1019233 w 1473102"/>
              <a:gd name="connsiteY3" fmla="*/ 119397 h 385653"/>
              <a:gd name="connsiteX4" fmla="*/ 1473102 w 1473102"/>
              <a:gd name="connsiteY4" fmla="*/ 385653 h 385653"/>
              <a:gd name="connsiteX0" fmla="*/ 0 w 1473102"/>
              <a:gd name="connsiteY0" fmla="*/ 234016 h 385582"/>
              <a:gd name="connsiteX1" fmla="*/ 97135 w 1473102"/>
              <a:gd name="connsiteY1" fmla="*/ 157397 h 385582"/>
              <a:gd name="connsiteX2" fmla="*/ 190149 w 1473102"/>
              <a:gd name="connsiteY2" fmla="*/ 86447 h 385582"/>
              <a:gd name="connsiteX3" fmla="*/ 508097 w 1473102"/>
              <a:gd name="connsiteY3" fmla="*/ 325 h 385582"/>
              <a:gd name="connsiteX4" fmla="*/ 1019233 w 1473102"/>
              <a:gd name="connsiteY4" fmla="*/ 119326 h 385582"/>
              <a:gd name="connsiteX5" fmla="*/ 1473102 w 1473102"/>
              <a:gd name="connsiteY5" fmla="*/ 385582 h 385582"/>
              <a:gd name="connsiteX0" fmla="*/ 0 w 1473102"/>
              <a:gd name="connsiteY0" fmla="*/ 234024 h 385590"/>
              <a:gd name="connsiteX1" fmla="*/ 59035 w 1473102"/>
              <a:gd name="connsiteY1" fmla="*/ 169404 h 385590"/>
              <a:gd name="connsiteX2" fmla="*/ 190149 w 1473102"/>
              <a:gd name="connsiteY2" fmla="*/ 86455 h 385590"/>
              <a:gd name="connsiteX3" fmla="*/ 508097 w 1473102"/>
              <a:gd name="connsiteY3" fmla="*/ 333 h 385590"/>
              <a:gd name="connsiteX4" fmla="*/ 1019233 w 1473102"/>
              <a:gd name="connsiteY4" fmla="*/ 119334 h 385590"/>
              <a:gd name="connsiteX5" fmla="*/ 1473102 w 1473102"/>
              <a:gd name="connsiteY5" fmla="*/ 385590 h 385590"/>
              <a:gd name="connsiteX0" fmla="*/ 0 w 1473102"/>
              <a:gd name="connsiteY0" fmla="*/ 234575 h 386141"/>
              <a:gd name="connsiteX1" fmla="*/ 59035 w 1473102"/>
              <a:gd name="connsiteY1" fmla="*/ 169955 h 386141"/>
              <a:gd name="connsiteX2" fmla="*/ 209199 w 1473102"/>
              <a:gd name="connsiteY2" fmla="*/ 71008 h 386141"/>
              <a:gd name="connsiteX3" fmla="*/ 508097 w 1473102"/>
              <a:gd name="connsiteY3" fmla="*/ 884 h 386141"/>
              <a:gd name="connsiteX4" fmla="*/ 1019233 w 1473102"/>
              <a:gd name="connsiteY4" fmla="*/ 119885 h 386141"/>
              <a:gd name="connsiteX5" fmla="*/ 1473102 w 1473102"/>
              <a:gd name="connsiteY5" fmla="*/ 386141 h 386141"/>
              <a:gd name="connsiteX0" fmla="*/ 0 w 1473102"/>
              <a:gd name="connsiteY0" fmla="*/ 235224 h 386790"/>
              <a:gd name="connsiteX1" fmla="*/ 59035 w 1473102"/>
              <a:gd name="connsiteY1" fmla="*/ 170604 h 386790"/>
              <a:gd name="connsiteX2" fmla="*/ 227539 w 1473102"/>
              <a:gd name="connsiteY2" fmla="*/ 60656 h 386790"/>
              <a:gd name="connsiteX3" fmla="*/ 508097 w 1473102"/>
              <a:gd name="connsiteY3" fmla="*/ 1533 h 386790"/>
              <a:gd name="connsiteX4" fmla="*/ 1019233 w 1473102"/>
              <a:gd name="connsiteY4" fmla="*/ 120534 h 386790"/>
              <a:gd name="connsiteX5" fmla="*/ 1473102 w 1473102"/>
              <a:gd name="connsiteY5" fmla="*/ 386790 h 386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73102" h="386790">
                <a:moveTo>
                  <a:pt x="0" y="235224"/>
                </a:moveTo>
                <a:cubicBezTo>
                  <a:pt x="9839" y="223787"/>
                  <a:pt x="27344" y="195199"/>
                  <a:pt x="59035" y="170604"/>
                </a:cubicBezTo>
                <a:cubicBezTo>
                  <a:pt x="90726" y="146009"/>
                  <a:pt x="152695" y="88834"/>
                  <a:pt x="227539" y="60656"/>
                </a:cubicBezTo>
                <a:cubicBezTo>
                  <a:pt x="302383" y="32478"/>
                  <a:pt x="376148" y="-8447"/>
                  <a:pt x="508097" y="1533"/>
                </a:cubicBezTo>
                <a:cubicBezTo>
                  <a:pt x="640046" y="11513"/>
                  <a:pt x="858399" y="56325"/>
                  <a:pt x="1019233" y="120534"/>
                </a:cubicBezTo>
                <a:cubicBezTo>
                  <a:pt x="1180067" y="184744"/>
                  <a:pt x="1386909" y="312096"/>
                  <a:pt x="1473102" y="38679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Volný tvar 28"/>
          <p:cNvSpPr/>
          <p:nvPr/>
        </p:nvSpPr>
        <p:spPr>
          <a:xfrm>
            <a:off x="2996691" y="5285544"/>
            <a:ext cx="1004852" cy="133117"/>
          </a:xfrm>
          <a:custGeom>
            <a:avLst/>
            <a:gdLst>
              <a:gd name="connsiteX0" fmla="*/ 0 w 1441722"/>
              <a:gd name="connsiteY0" fmla="*/ 143051 h 143051"/>
              <a:gd name="connsiteX1" fmla="*/ 1441722 w 1441722"/>
              <a:gd name="connsiteY1" fmla="*/ 0 h 143051"/>
              <a:gd name="connsiteX0" fmla="*/ 0 w 1441722"/>
              <a:gd name="connsiteY0" fmla="*/ 143051 h 143051"/>
              <a:gd name="connsiteX1" fmla="*/ 645128 w 1441722"/>
              <a:gd name="connsiteY1" fmla="*/ 78538 h 143051"/>
              <a:gd name="connsiteX2" fmla="*/ 1441722 w 1441722"/>
              <a:gd name="connsiteY2" fmla="*/ 0 h 143051"/>
              <a:gd name="connsiteX0" fmla="*/ 0 w 1441722"/>
              <a:gd name="connsiteY0" fmla="*/ 143051 h 143051"/>
              <a:gd name="connsiteX1" fmla="*/ 650737 w 1441722"/>
              <a:gd name="connsiteY1" fmla="*/ 109392 h 143051"/>
              <a:gd name="connsiteX2" fmla="*/ 1441722 w 1441722"/>
              <a:gd name="connsiteY2" fmla="*/ 0 h 143051"/>
              <a:gd name="connsiteX0" fmla="*/ 0 w 1441722"/>
              <a:gd name="connsiteY0" fmla="*/ 143051 h 143051"/>
              <a:gd name="connsiteX1" fmla="*/ 745987 w 1441722"/>
              <a:gd name="connsiteY1" fmla="*/ 88645 h 143051"/>
              <a:gd name="connsiteX2" fmla="*/ 1441722 w 1441722"/>
              <a:gd name="connsiteY2" fmla="*/ 0 h 143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41722" h="143051">
                <a:moveTo>
                  <a:pt x="0" y="143051"/>
                </a:moveTo>
                <a:lnTo>
                  <a:pt x="745987" y="88645"/>
                </a:lnTo>
                <a:lnTo>
                  <a:pt x="1441722" y="0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TextovéPole 29"/>
          <p:cNvSpPr txBox="1"/>
          <p:nvPr/>
        </p:nvSpPr>
        <p:spPr>
          <a:xfrm>
            <a:off x="3387552" y="3522475"/>
            <a:ext cx="464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B2</a:t>
            </a:r>
          </a:p>
        </p:txBody>
      </p:sp>
      <p:cxnSp>
        <p:nvCxnSpPr>
          <p:cNvPr id="31" name="Přímá spojnice 30"/>
          <p:cNvCxnSpPr/>
          <p:nvPr/>
        </p:nvCxnSpPr>
        <p:spPr>
          <a:xfrm flipV="1">
            <a:off x="1459006" y="2661255"/>
            <a:ext cx="2249171" cy="1284484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Obdélník 31"/>
              <p:cNvSpPr/>
              <p:nvPr/>
            </p:nvSpPr>
            <p:spPr>
              <a:xfrm>
                <a:off x="2628057" y="2147947"/>
                <a:ext cx="86754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1" smtClean="0">
                          <a:latin typeface="Cambria Math"/>
                        </a:rPr>
                        <m:t>𝐄</m:t>
                      </m:r>
                      <m:r>
                        <a:rPr lang="cs-CZ" b="1" baseline="-25000" smtClean="0">
                          <a:latin typeface="Cambria Math"/>
                        </a:rPr>
                        <m:t>𝐦𝐚𝐱</m:t>
                      </m:r>
                      <m:r>
                        <a:rPr lang="cs-CZ" b="1" i="0" smtClean="0">
                          <a:latin typeface="Cambria Math"/>
                        </a:rPr>
                        <m:t> </m:t>
                      </m:r>
                      <m:r>
                        <a:rPr lang="cs-CZ" b="1" i="0" smtClean="0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32" name="Obdélník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8057" y="2147947"/>
                <a:ext cx="867545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Obdélník 32"/>
              <p:cNvSpPr/>
              <p:nvPr/>
            </p:nvSpPr>
            <p:spPr>
              <a:xfrm>
                <a:off x="3682324" y="2339588"/>
                <a:ext cx="86754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1" smtClean="0">
                          <a:latin typeface="Cambria Math"/>
                        </a:rPr>
                        <m:t>𝐄</m:t>
                      </m:r>
                      <m:r>
                        <a:rPr lang="cs-CZ" b="1" baseline="-25000" smtClean="0">
                          <a:latin typeface="Cambria Math"/>
                        </a:rPr>
                        <m:t>𝐦𝐚𝐱</m:t>
                      </m:r>
                      <m:r>
                        <a:rPr lang="cs-CZ" b="1" i="0" smtClean="0">
                          <a:latin typeface="Cambria Math"/>
                        </a:rPr>
                        <m:t> </m:t>
                      </m:r>
                      <m:r>
                        <a:rPr lang="cs-CZ" b="1" i="0" smtClean="0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33" name="Obdélník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324" y="2339588"/>
                <a:ext cx="867545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07967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66</a:t>
            </a:fld>
            <a:endParaRPr lang="cs-CZ" alt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107504" y="150683"/>
            <a:ext cx="8505777" cy="54006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endParaRPr lang="cs-CZ" sz="1700" b="1" dirty="0"/>
          </a:p>
          <a:p>
            <a:pPr marL="0" indent="0">
              <a:lnSpc>
                <a:spcPct val="100000"/>
              </a:lnSpc>
              <a:buNone/>
            </a:pPr>
            <a:r>
              <a:rPr lang="cs-CZ" sz="2400" b="1" dirty="0">
                <a:solidFill>
                  <a:srgbClr val="0000FF"/>
                </a:solidFill>
              </a:rPr>
              <a:t>Kazuistika</a:t>
            </a:r>
          </a:p>
        </p:txBody>
      </p:sp>
      <p:pic>
        <p:nvPicPr>
          <p:cNvPr id="1026" name="Picture 2" descr="Plicní embolie">
            <a:extLst>
              <a:ext uri="{FF2B5EF4-FFF2-40B4-BE49-F238E27FC236}">
                <a16:creationId xmlns:a16="http://schemas.microsoft.com/office/drawing/2014/main" id="{5DF28941-7FA4-4077-837F-978B8C2184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846768"/>
            <a:ext cx="2362200" cy="193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AKUTNÍ PLICNÍ EMBOLIE V TERÉNU NON-KOMPAKTNÍHO A ISCHEMICKÉHO MYOKARDU |  XXV. výroční sjezd České kardiologické společnosti">
            <a:extLst>
              <a:ext uri="{FF2B5EF4-FFF2-40B4-BE49-F238E27FC236}">
                <a16:creationId xmlns:a16="http://schemas.microsoft.com/office/drawing/2014/main" id="{BFCB56B5-724A-4B89-AF65-2DA27B1060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82" y="3756524"/>
            <a:ext cx="4324350" cy="316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 descr="Obsah obrázku text&#10;&#10;Popis byl vytvořen automaticky">
            <a:extLst>
              <a:ext uri="{FF2B5EF4-FFF2-40B4-BE49-F238E27FC236}">
                <a16:creationId xmlns:a16="http://schemas.microsoft.com/office/drawing/2014/main" id="{47802D5A-805D-455D-A08C-5D8DFB345E7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91815"/>
            <a:ext cx="3639131" cy="2729349"/>
          </a:xfrm>
          <a:prstGeom prst="rect">
            <a:avLst/>
          </a:prstGeom>
        </p:spPr>
      </p:pic>
      <p:pic>
        <p:nvPicPr>
          <p:cNvPr id="3076" name="Picture 4" descr="KAZUISTIKA) Warfarinizovaný dušný pacient - Kardioblog">
            <a:extLst>
              <a:ext uri="{FF2B5EF4-FFF2-40B4-BE49-F238E27FC236}">
                <a16:creationId xmlns:a16="http://schemas.microsoft.com/office/drawing/2014/main" id="{2D91F5EA-8128-4A39-980F-8B37346CFF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087" y="3090634"/>
            <a:ext cx="4286250" cy="149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Obrázek 9" descr="Obsah obrázku text, strom, žlutá, exteriér&#10;&#10;Popis byl vytvořen automaticky">
            <a:extLst>
              <a:ext uri="{FF2B5EF4-FFF2-40B4-BE49-F238E27FC236}">
                <a16:creationId xmlns:a16="http://schemas.microsoft.com/office/drawing/2014/main" id="{0C5F7F62-5A89-4EB6-AEE0-A3959F798AD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652" y="209900"/>
            <a:ext cx="2924844" cy="2193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66142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446068" y="297031"/>
            <a:ext cx="36803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/>
              <a:t>Metody vyšetření srdce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107504" y="908720"/>
            <a:ext cx="59548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Fonokardiografie – vyšetření srdečních ozev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Echokardiografie  - 2D, 3D, 4D, </a:t>
            </a:r>
            <a:r>
              <a:rPr lang="cs-CZ" sz="2400" dirty="0" err="1"/>
              <a:t>dopler</a:t>
            </a:r>
            <a:endParaRPr lang="cs-CZ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Katetrizace – měření tlaků, teploty, průtoku, objemů, biopsie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Jiné zobrazovací metody – MRI, rentgen, CT 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51" b="21393"/>
          <a:stretch/>
        </p:blipFill>
        <p:spPr>
          <a:xfrm>
            <a:off x="1547664" y="3068960"/>
            <a:ext cx="4514665" cy="377139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49"/>
          <a:stretch/>
        </p:blipFill>
        <p:spPr>
          <a:xfrm>
            <a:off x="160171" y="4370186"/>
            <a:ext cx="2476500" cy="208315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4293" y="3573016"/>
            <a:ext cx="3008785" cy="300878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406957"/>
            <a:ext cx="2870076" cy="2861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96587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&#10;&#10;Popis byl vytvořen automaticky">
            <a:extLst>
              <a:ext uri="{FF2B5EF4-FFF2-40B4-BE49-F238E27FC236}">
                <a16:creationId xmlns:a16="http://schemas.microsoft.com/office/drawing/2014/main" id="{0894EC36-B6AF-468B-9D40-4DED5F7345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372" y="562372"/>
            <a:ext cx="5733256" cy="573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55371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osoba, interiér, nošení, držení&#10;&#10;Popis byl vytvořen automaticky">
            <a:extLst>
              <a:ext uri="{FF2B5EF4-FFF2-40B4-BE49-F238E27FC236}">
                <a16:creationId xmlns:a16="http://schemas.microsoft.com/office/drawing/2014/main" id="{ECD84E07-F942-4E64-9714-36BBC1A830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692696"/>
            <a:ext cx="3449531" cy="6094655"/>
          </a:xfrm>
          <a:prstGeom prst="rect">
            <a:avLst/>
          </a:prstGeom>
        </p:spPr>
      </p:pic>
      <p:sp>
        <p:nvSpPr>
          <p:cNvPr id="30" name="TextovéPole 29">
            <a:extLst>
              <a:ext uri="{FF2B5EF4-FFF2-40B4-BE49-F238E27FC236}">
                <a16:creationId xmlns:a16="http://schemas.microsoft.com/office/drawing/2014/main" id="{1343956E-71E8-40D7-883B-5A61EAC0640E}"/>
              </a:ext>
            </a:extLst>
          </p:cNvPr>
          <p:cNvSpPr txBox="1"/>
          <p:nvPr/>
        </p:nvSpPr>
        <p:spPr>
          <a:xfrm>
            <a:off x="1" y="52162"/>
            <a:ext cx="86764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/>
              <a:t>Srdcová královna pozná, kdo se neučil</a:t>
            </a:r>
          </a:p>
        </p:txBody>
      </p:sp>
    </p:spTree>
    <p:extLst>
      <p:ext uri="{BB962C8B-B14F-4D97-AF65-F5344CB8AC3E}">
        <p14:creationId xmlns:p14="http://schemas.microsoft.com/office/powerpoint/2010/main" val="28192592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79512" y="188640"/>
            <a:ext cx="76545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/>
              <a:t>Metabolické nároky srdce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192124" y="908720"/>
            <a:ext cx="848856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Jen oxidativní </a:t>
            </a:r>
            <a:r>
              <a:rPr lang="cs-CZ" sz="2000" dirty="0" err="1"/>
              <a:t>fosforilace</a:t>
            </a:r>
            <a:r>
              <a:rPr lang="cs-CZ" sz="2000" dirty="0"/>
              <a:t> – maximalizace tvorby ATP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Vysoké množství mitochondrií (zdroj 90 % ATP)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Spotřeba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dirty="0"/>
              <a:t>Svalová kontrakce - 60 – 70 % ATP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dirty="0"/>
              <a:t>Ca-</a:t>
            </a:r>
            <a:r>
              <a:rPr lang="cs-CZ" sz="2000" dirty="0" err="1"/>
              <a:t>ATPáza</a:t>
            </a:r>
            <a:r>
              <a:rPr lang="cs-CZ" sz="2000" dirty="0"/>
              <a:t> sarkoplazmatického retikula, další pumpy – 30 – 40 %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Srdce je jako domácí prasátko, zpracuje, co se mu dává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V klidu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dirty="0"/>
              <a:t>60 % volné mastné kyseliny, triglyceridy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dirty="0"/>
              <a:t>35 % sacharidy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dirty="0"/>
              <a:t>5% ketolátky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60 – 90 % </a:t>
            </a:r>
            <a:r>
              <a:rPr lang="cs-CZ" sz="2000" dirty="0" err="1"/>
              <a:t>acetyl_CoA</a:t>
            </a:r>
            <a:r>
              <a:rPr lang="cs-CZ" sz="2000" dirty="0"/>
              <a:t> z beta oxidace (zbytek glykolýza)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Substráty pro glykolytickou dráhu (glukosa a glykogen) pocházejí z exogenních zdrojů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Za normálních okolností (mimo </a:t>
            </a:r>
            <a:r>
              <a:rPr lang="cs-CZ" sz="2000" dirty="0" err="1"/>
              <a:t>ischenii</a:t>
            </a:r>
            <a:r>
              <a:rPr lang="cs-CZ" sz="2000" dirty="0"/>
              <a:t> a </a:t>
            </a:r>
            <a:r>
              <a:rPr lang="cs-CZ" sz="2000" dirty="0" err="1"/>
              <a:t>max</a:t>
            </a:r>
            <a:r>
              <a:rPr lang="cs-CZ" sz="2000" dirty="0"/>
              <a:t> výkon) metabolizuje laktát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Za </a:t>
            </a:r>
            <a:r>
              <a:rPr lang="en-US" sz="2000" dirty="0" err="1"/>
              <a:t>anaerob</a:t>
            </a:r>
            <a:r>
              <a:rPr lang="cs-CZ" sz="2000" dirty="0" err="1"/>
              <a:t>ních</a:t>
            </a:r>
            <a:r>
              <a:rPr lang="en-US" sz="2000" dirty="0"/>
              <a:t> </a:t>
            </a:r>
            <a:r>
              <a:rPr lang="cs-CZ" sz="2000" dirty="0"/>
              <a:t>podmínek</a:t>
            </a:r>
            <a:r>
              <a:rPr lang="en-US" sz="2000" dirty="0"/>
              <a:t> (</a:t>
            </a:r>
            <a:r>
              <a:rPr lang="en-US" sz="2000" dirty="0" err="1"/>
              <a:t>isch</a:t>
            </a:r>
            <a:r>
              <a:rPr lang="cs-CZ" sz="2000" dirty="0"/>
              <a:t>é</a:t>
            </a:r>
            <a:r>
              <a:rPr lang="en-US" sz="2000" dirty="0"/>
              <a:t>mi</a:t>
            </a:r>
            <a:r>
              <a:rPr lang="cs-CZ" sz="2000" dirty="0"/>
              <a:t>e</a:t>
            </a:r>
            <a:r>
              <a:rPr lang="en-US" sz="2000" dirty="0"/>
              <a:t>) </a:t>
            </a:r>
            <a:r>
              <a:rPr lang="cs-CZ" sz="2000" dirty="0"/>
              <a:t>se </a:t>
            </a:r>
            <a:r>
              <a:rPr lang="en-US" sz="2000" dirty="0" err="1"/>
              <a:t>pyruv</a:t>
            </a:r>
            <a:r>
              <a:rPr lang="cs-CZ" sz="2000" dirty="0"/>
              <a:t>á</a:t>
            </a:r>
            <a:r>
              <a:rPr lang="en-US" sz="2000" dirty="0"/>
              <a:t>t </a:t>
            </a:r>
            <a:r>
              <a:rPr lang="cs-CZ" sz="2000" dirty="0"/>
              <a:t>redukuje na laktát</a:t>
            </a:r>
            <a:r>
              <a:rPr lang="en-US" sz="2000" dirty="0"/>
              <a:t> – </a:t>
            </a:r>
            <a:r>
              <a:rPr lang="cs-CZ" sz="2000" b="1" dirty="0"/>
              <a:t>anaerobní</a:t>
            </a:r>
            <a:r>
              <a:rPr lang="en-US" sz="2000" b="1" dirty="0"/>
              <a:t> </a:t>
            </a:r>
            <a:r>
              <a:rPr lang="en-US" sz="2000" b="1" dirty="0" err="1"/>
              <a:t>gly</a:t>
            </a:r>
            <a:r>
              <a:rPr lang="cs-CZ" sz="2000" b="1" dirty="0"/>
              <a:t>k</a:t>
            </a:r>
            <a:r>
              <a:rPr lang="en-US" sz="2000" b="1" dirty="0" err="1"/>
              <a:t>ol</a:t>
            </a:r>
            <a:r>
              <a:rPr lang="cs-CZ" sz="2000" b="1" dirty="0" err="1"/>
              <a:t>ýza</a:t>
            </a:r>
            <a:r>
              <a:rPr lang="en-US" sz="2000" b="1" dirty="0"/>
              <a:t>.</a:t>
            </a:r>
            <a:endParaRPr lang="cs-CZ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Srdce během </a:t>
            </a:r>
            <a:r>
              <a:rPr lang="cs-CZ" sz="2000" b="1" dirty="0"/>
              <a:t>hladovění</a:t>
            </a:r>
            <a:r>
              <a:rPr lang="cs-CZ" sz="2000" dirty="0"/>
              <a:t> nebo špatně léčeného </a:t>
            </a:r>
            <a:r>
              <a:rPr lang="cs-CZ" sz="2000" b="1" dirty="0"/>
              <a:t>diabetu</a:t>
            </a:r>
            <a:r>
              <a:rPr lang="cs-CZ" sz="2000" dirty="0"/>
              <a:t> využívá a oxiduje </a:t>
            </a:r>
            <a:r>
              <a:rPr lang="cs-CZ" sz="2000" b="1" dirty="0"/>
              <a:t>ketolátky</a:t>
            </a:r>
            <a:r>
              <a:rPr lang="cs-CZ" sz="2000" dirty="0"/>
              <a:t> (stávají se hlavním substrátem)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/>
          </a:p>
        </p:txBody>
      </p:sp>
      <p:pic>
        <p:nvPicPr>
          <p:cNvPr id="1026" name="Picture 2" descr="PANEL Prasátko zdraví (16x11cm) | STJ šitý výrobek - srdeční záležitost">
            <a:extLst>
              <a:ext uri="{FF2B5EF4-FFF2-40B4-BE49-F238E27FC236}">
                <a16:creationId xmlns:a16="http://schemas.microsoft.com/office/drawing/2014/main" id="{EC1BB7CD-F6B0-4701-AD46-4D41B16DD9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1" t="15565" r="11151" b="16359"/>
          <a:stretch/>
        </p:blipFill>
        <p:spPr bwMode="auto">
          <a:xfrm>
            <a:off x="6537900" y="-25314"/>
            <a:ext cx="2592288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29585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79512" y="188640"/>
            <a:ext cx="76545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/>
              <a:t>Metabolické nároky srdce - ischemie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192124" y="908720"/>
            <a:ext cx="848856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Za </a:t>
            </a:r>
            <a:r>
              <a:rPr lang="en-US" sz="2000" dirty="0" err="1"/>
              <a:t>anaerob</a:t>
            </a:r>
            <a:r>
              <a:rPr lang="cs-CZ" sz="2000" dirty="0" err="1"/>
              <a:t>ních</a:t>
            </a:r>
            <a:r>
              <a:rPr lang="en-US" sz="2000" dirty="0"/>
              <a:t> </a:t>
            </a:r>
            <a:r>
              <a:rPr lang="cs-CZ" sz="2000" dirty="0"/>
              <a:t>podmínek</a:t>
            </a:r>
            <a:r>
              <a:rPr lang="en-US" sz="2000" dirty="0"/>
              <a:t> (</a:t>
            </a:r>
            <a:r>
              <a:rPr lang="en-US" sz="2000" dirty="0" err="1"/>
              <a:t>isch</a:t>
            </a:r>
            <a:r>
              <a:rPr lang="cs-CZ" sz="2000" dirty="0"/>
              <a:t>é</a:t>
            </a:r>
            <a:r>
              <a:rPr lang="en-US" sz="2000" dirty="0"/>
              <a:t>mi</a:t>
            </a:r>
            <a:r>
              <a:rPr lang="cs-CZ" sz="2000" dirty="0"/>
              <a:t>e</a:t>
            </a:r>
            <a:r>
              <a:rPr lang="en-US" sz="2000" dirty="0"/>
              <a:t>) </a:t>
            </a:r>
            <a:r>
              <a:rPr lang="cs-CZ" sz="2000" dirty="0"/>
              <a:t>se </a:t>
            </a:r>
            <a:r>
              <a:rPr lang="en-US" sz="2000" dirty="0" err="1"/>
              <a:t>pyruv</a:t>
            </a:r>
            <a:r>
              <a:rPr lang="cs-CZ" sz="2000" dirty="0"/>
              <a:t>á</a:t>
            </a:r>
            <a:r>
              <a:rPr lang="en-US" sz="2000" dirty="0"/>
              <a:t>t </a:t>
            </a:r>
            <a:r>
              <a:rPr lang="cs-CZ" sz="2000" dirty="0"/>
              <a:t>redukuje na laktát</a:t>
            </a:r>
            <a:r>
              <a:rPr lang="en-US" sz="2000" dirty="0"/>
              <a:t> – </a:t>
            </a:r>
            <a:r>
              <a:rPr lang="cs-CZ" sz="2000" b="1" dirty="0"/>
              <a:t>anaerobní</a:t>
            </a:r>
            <a:r>
              <a:rPr lang="en-US" sz="2000" b="1" dirty="0"/>
              <a:t> </a:t>
            </a:r>
            <a:r>
              <a:rPr lang="en-US" sz="2000" b="1" dirty="0" err="1"/>
              <a:t>gly</a:t>
            </a:r>
            <a:r>
              <a:rPr lang="cs-CZ" sz="2000" b="1" dirty="0"/>
              <a:t>k</a:t>
            </a:r>
            <a:r>
              <a:rPr lang="en-US" sz="2000" b="1" dirty="0" err="1"/>
              <a:t>ol</a:t>
            </a:r>
            <a:r>
              <a:rPr lang="cs-CZ" sz="2000" b="1" dirty="0" err="1"/>
              <a:t>ýza</a:t>
            </a:r>
            <a:endParaRPr lang="cs-CZ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/>
              <a:t>Stačí malá ischemie pro narušení metabolismu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Ztráta kontraktilní funkce, arytmie, smrt buněk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Pokles </a:t>
            </a:r>
            <a:r>
              <a:rPr lang="cs-CZ" sz="2000" dirty="0" err="1"/>
              <a:t>pomeru</a:t>
            </a:r>
            <a:r>
              <a:rPr lang="cs-CZ" sz="2000" dirty="0"/>
              <a:t> ATP/ADP,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Hromadění AMP, produkty metabolismu nejsou odstraňovány (laktát, NADH+, H+), acidóza poškozuje </a:t>
            </a:r>
            <a:br>
              <a:rPr lang="cs-CZ" sz="2000" dirty="0"/>
            </a:br>
            <a:r>
              <a:rPr lang="cs-CZ" sz="2000" dirty="0"/>
              <a:t>metabolismus a kontraktilitu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Uvolnění </a:t>
            </a:r>
            <a:r>
              <a:rPr lang="cs-CZ" sz="2000" b="1" dirty="0"/>
              <a:t>troponinu</a:t>
            </a:r>
            <a:r>
              <a:rPr lang="cs-CZ" sz="2000" dirty="0"/>
              <a:t> </a:t>
            </a:r>
            <a:br>
              <a:rPr lang="cs-CZ" sz="2000" dirty="0"/>
            </a:br>
            <a:r>
              <a:rPr lang="cs-CZ" sz="2000" dirty="0"/>
              <a:t>z cytoplazmy </a:t>
            </a:r>
            <a:r>
              <a:rPr lang="cs-CZ" sz="2000" dirty="0" err="1"/>
              <a:t>myocytů</a:t>
            </a:r>
            <a:r>
              <a:rPr lang="cs-CZ" sz="2000" dirty="0"/>
              <a:t> – </a:t>
            </a:r>
            <a:r>
              <a:rPr lang="cs-CZ" sz="2000" dirty="0" err="1"/>
              <a:t>marker</a:t>
            </a:r>
            <a:r>
              <a:rPr lang="cs-CZ" sz="2000" dirty="0"/>
              <a:t> IM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Další </a:t>
            </a:r>
            <a:r>
              <a:rPr lang="cs-CZ" sz="2000" dirty="0" err="1"/>
              <a:t>markery</a:t>
            </a:r>
            <a:endParaRPr lang="cs-CZ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dirty="0"/>
              <a:t>Kreatinin </a:t>
            </a:r>
            <a:r>
              <a:rPr lang="cs-CZ" sz="2000" dirty="0" err="1"/>
              <a:t>kynaza</a:t>
            </a:r>
            <a:r>
              <a:rPr lang="cs-CZ" sz="2000" dirty="0"/>
              <a:t> (CK)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dirty="0"/>
              <a:t>Izoenzym </a:t>
            </a:r>
            <a:r>
              <a:rPr lang="cs-CZ" sz="2000" dirty="0" err="1"/>
              <a:t>glykogenfosforylasy</a:t>
            </a:r>
            <a:r>
              <a:rPr lang="cs-CZ" sz="2000" dirty="0"/>
              <a:t> (GPBB)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dirty="0"/>
              <a:t>myoglobin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992" y="2921000"/>
            <a:ext cx="4100512" cy="393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62608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352063" y="5190291"/>
            <a:ext cx="8302395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/>
              <a:t>Věnčité (koronární) tepny vystupují z aorty (za chlopní) a zásobují srdeční sval krví. </a:t>
            </a:r>
            <a:r>
              <a:rPr lang="cs-CZ" sz="2000" dirty="0"/>
              <a:t>Hustá </a:t>
            </a:r>
            <a:r>
              <a:rPr lang="cs-CZ" sz="2000" dirty="0" err="1"/>
              <a:t>kapilarizace</a:t>
            </a:r>
            <a:r>
              <a:rPr lang="cs-CZ" sz="2000" dirty="0"/>
              <a:t> – poměr počtu svalových vláken ku kapilárám je cca 1:1. Žilní krev ústí do pravé síně, některá rovnou do komor.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623" y="260648"/>
            <a:ext cx="6728178" cy="4888089"/>
          </a:xfrm>
          <a:prstGeom prst="rect">
            <a:avLst/>
          </a:prstGeom>
        </p:spPr>
      </p:pic>
      <p:sp>
        <p:nvSpPr>
          <p:cNvPr id="9" name="Obdélník 8"/>
          <p:cNvSpPr/>
          <p:nvPr/>
        </p:nvSpPr>
        <p:spPr>
          <a:xfrm>
            <a:off x="395536" y="6433591"/>
            <a:ext cx="847578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/>
              <a:t>http://4.bp.blogspot.com/-r3IsX9XBJeg/TbdnDjCoe6I/AAAAAAAAAsg/bRfw5bo6hY8/s1600/Coronary+arteries.jpg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2123727" y="2727676"/>
            <a:ext cx="273356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000" b="1" dirty="0"/>
              <a:t>pravá koronární tepna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6374361" y="1863580"/>
            <a:ext cx="269705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000" b="1" dirty="0"/>
              <a:t>Levá koronární tepna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6383079" y="639444"/>
            <a:ext cx="250940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aorta</a:t>
            </a:r>
          </a:p>
        </p:txBody>
      </p:sp>
      <p:sp>
        <p:nvSpPr>
          <p:cNvPr id="4" name="Obdélník 3"/>
          <p:cNvSpPr/>
          <p:nvPr/>
        </p:nvSpPr>
        <p:spPr>
          <a:xfrm>
            <a:off x="446068" y="297031"/>
            <a:ext cx="47816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/>
              <a:t>Morfologie – koronární řečiště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836" y="4005064"/>
            <a:ext cx="3472189" cy="1132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103231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5312</TotalTime>
  <Words>4098</Words>
  <Application>Microsoft Office PowerPoint</Application>
  <PresentationFormat>Předvádění na obrazovce (4:3)</PresentationFormat>
  <Paragraphs>861</Paragraphs>
  <Slides>69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69</vt:i4>
      </vt:variant>
    </vt:vector>
  </HeadingPairs>
  <TitlesOfParts>
    <vt:vector size="74" baseType="lpstr">
      <vt:lpstr>Arial</vt:lpstr>
      <vt:lpstr>Calibri</vt:lpstr>
      <vt:lpstr>Cambria Math</vt:lpstr>
      <vt:lpstr>Times New Roman</vt:lpstr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user</dc:creator>
  <cp:lastModifiedBy>Zuzana Nováková</cp:lastModifiedBy>
  <cp:revision>371</cp:revision>
  <dcterms:created xsi:type="dcterms:W3CDTF">2016-10-27T12:06:57Z</dcterms:created>
  <dcterms:modified xsi:type="dcterms:W3CDTF">2023-05-11T11:30:19Z</dcterms:modified>
</cp:coreProperties>
</file>