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0" r:id="rId8"/>
    <p:sldId id="274" r:id="rId9"/>
    <p:sldId id="264" r:id="rId10"/>
    <p:sldId id="271" r:id="rId11"/>
    <p:sldId id="272" r:id="rId12"/>
    <p:sldId id="282" r:id="rId13"/>
    <p:sldId id="267" r:id="rId14"/>
    <p:sldId id="277" r:id="rId15"/>
    <p:sldId id="275" r:id="rId16"/>
    <p:sldId id="273" r:id="rId17"/>
    <p:sldId id="278" r:id="rId18"/>
    <p:sldId id="281" r:id="rId19"/>
    <p:sldId id="280" r:id="rId20"/>
    <p:sldId id="276" r:id="rId21"/>
    <p:sldId id="27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55BA3-4722-4666-8381-A75ECF5ABD74}" v="8" dt="2023-02-20T10:22:54.627"/>
    <p1510:client id="{138C0347-FC7D-D499-1021-0EC70FF2061F}" v="5" dt="2023-02-02T12:12:03.126"/>
    <p1510:client id="{19411CFA-8C72-2C5A-0FEE-5221F4A7CBC4}" v="487" dt="2023-02-22T20:19:38.828"/>
    <p1510:client id="{2D0CE589-CF5E-4543-E989-B3456C0ADF55}" v="357" dt="2023-02-03T09:48:37.407"/>
    <p1510:client id="{3177BC7D-D9B5-03B1-CFC1-44C9E86E3193}" v="647" dt="2023-01-26T10:03:07.446"/>
    <p1510:client id="{5768F06E-E1EC-EBBF-CD8A-552506A6A070}" v="489" dt="2023-02-02T09:43:00.669"/>
    <p1510:client id="{6E7C8515-1086-F219-A97C-02934BF927D1}" v="351" dt="2023-02-02T13:24:22.444"/>
    <p1510:client id="{785BD7B8-962A-4CC8-2D38-5EADB3E980BE}" v="29" dt="2023-02-02T11:10:11.096"/>
    <p1510:client id="{7AD4679B-61AA-56C2-6661-B872E1EDF835}" v="33" dt="2023-02-02T13:27:56.939"/>
    <p1510:client id="{8472FE63-8BA5-58C1-2D12-1891F9E4B43B}" v="34" dt="2023-02-03T09:58:08.311"/>
    <p1510:client id="{864C5252-18EB-1552-F967-1D036A378A75}" v="721" dt="2023-02-08T10:17:48.885"/>
    <p1510:client id="{917CDCBB-9727-D8E0-2958-C2BF12DD706E}" v="78" dt="2023-02-17T10:51:54.430"/>
    <p1510:client id="{9C98DCC9-0E18-B951-C652-BAF540F490C7}" v="491" dt="2023-02-02T11:07:47.886"/>
    <p1510:client id="{B163A268-CFDB-2721-2B1C-B68D8FC34A5D}" v="12" dt="2023-02-07T09:22:28.202"/>
    <p1510:client id="{BBB3635D-99C0-5D74-4CE0-37928A686C14}" v="134" dt="2023-02-03T12:49:38.967"/>
    <p1510:client id="{CFA9A17E-9442-10B6-4CB5-D2B11941E84E}" v="44" dt="2023-02-03T10:52:16.764"/>
    <p1510:client id="{DBC8F051-ED47-AC78-9C23-2946CFF7032A}" v="3" dt="2023-02-03T13:16:42.330"/>
    <p1510:client id="{F2DBE3A9-3A85-87A4-7FCD-6AC63D5D9225}" v="1702" dt="2023-02-01T10:06:07.984"/>
    <p1510:client id="{F5B6FC34-3924-956B-0DEC-2487DFA4EF7A}" v="67" dt="2023-02-01T10:12:16.995"/>
    <p1510:client id="{F6BCD950-F04C-3171-0975-CE8BF5BA04F6}" v="249" dt="2023-02-17T11:05:39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9FC532-4CE9-4F2E-9C7D-00185E5A196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6281C75-7AD3-431D-9C57-85169E5D8179}">
      <dgm:prSet/>
      <dgm:spPr/>
      <dgm:t>
        <a:bodyPr/>
        <a:lstStyle/>
        <a:p>
          <a:pPr rtl="0"/>
          <a:r>
            <a:rPr lang="cs-CZ"/>
            <a:t>Spolupráce s </a:t>
          </a:r>
          <a:r>
            <a:rPr lang="cs-CZ">
              <a:latin typeface="Calibri Light" panose="020F0302020204030204"/>
            </a:rPr>
            <a:t>obcemi</a:t>
          </a:r>
          <a:endParaRPr lang="en-US">
            <a:latin typeface="Calibri Light" panose="020F0302020204030204"/>
          </a:endParaRPr>
        </a:p>
      </dgm:t>
    </dgm:pt>
    <dgm:pt modelId="{4F6B01A7-329B-40E6-81FE-93A5DBB0C027}" type="parTrans" cxnId="{B57FB95B-CD63-4159-AEE4-F78647626A1E}">
      <dgm:prSet/>
      <dgm:spPr/>
      <dgm:t>
        <a:bodyPr/>
        <a:lstStyle/>
        <a:p>
          <a:endParaRPr lang="en-US"/>
        </a:p>
      </dgm:t>
    </dgm:pt>
    <dgm:pt modelId="{B387BFBE-B2BD-4E25-B1E5-61088939D055}" type="sibTrans" cxnId="{B57FB95B-CD63-4159-AEE4-F78647626A1E}">
      <dgm:prSet/>
      <dgm:spPr/>
      <dgm:t>
        <a:bodyPr/>
        <a:lstStyle/>
        <a:p>
          <a:endParaRPr lang="en-US"/>
        </a:p>
      </dgm:t>
    </dgm:pt>
    <dgm:pt modelId="{99CA7079-CE89-472C-A6ED-EE70282BC76B}">
      <dgm:prSet/>
      <dgm:spPr/>
      <dgm:t>
        <a:bodyPr/>
        <a:lstStyle/>
        <a:p>
          <a:r>
            <a:rPr lang="cs-CZ"/>
            <a:t>Stavební řízení</a:t>
          </a:r>
          <a:endParaRPr lang="en-US"/>
        </a:p>
      </dgm:t>
    </dgm:pt>
    <dgm:pt modelId="{C9CE2066-8D22-4950-A52B-9BE771E8BE1F}" type="parTrans" cxnId="{08C2608D-584B-4D90-B7FD-BFA6249867F5}">
      <dgm:prSet/>
      <dgm:spPr/>
      <dgm:t>
        <a:bodyPr/>
        <a:lstStyle/>
        <a:p>
          <a:endParaRPr lang="en-US"/>
        </a:p>
      </dgm:t>
    </dgm:pt>
    <dgm:pt modelId="{2392F2F3-0B1D-468B-BC7C-73F6DE13DE0A}" type="sibTrans" cxnId="{08C2608D-584B-4D90-B7FD-BFA6249867F5}">
      <dgm:prSet/>
      <dgm:spPr/>
      <dgm:t>
        <a:bodyPr/>
        <a:lstStyle/>
        <a:p>
          <a:endParaRPr lang="en-US"/>
        </a:p>
      </dgm:t>
    </dgm:pt>
    <dgm:pt modelId="{A76A86A5-922F-4CDA-A355-7FD14D385481}">
      <dgm:prSet/>
      <dgm:spPr/>
      <dgm:t>
        <a:bodyPr/>
        <a:lstStyle/>
        <a:p>
          <a:r>
            <a:rPr lang="cs-CZ"/>
            <a:t>Pohřebnictví</a:t>
          </a:r>
          <a:endParaRPr lang="en-US"/>
        </a:p>
      </dgm:t>
    </dgm:pt>
    <dgm:pt modelId="{461183B9-390F-4916-9820-59D439585142}" type="parTrans" cxnId="{D96C8B3C-DED6-4A6C-9078-B50FC4A07B36}">
      <dgm:prSet/>
      <dgm:spPr/>
      <dgm:t>
        <a:bodyPr/>
        <a:lstStyle/>
        <a:p>
          <a:endParaRPr lang="en-US"/>
        </a:p>
      </dgm:t>
    </dgm:pt>
    <dgm:pt modelId="{F573F1F7-914C-46A1-AA19-CE4177F442C5}" type="sibTrans" cxnId="{D96C8B3C-DED6-4A6C-9078-B50FC4A07B36}">
      <dgm:prSet/>
      <dgm:spPr/>
      <dgm:t>
        <a:bodyPr/>
        <a:lstStyle/>
        <a:p>
          <a:endParaRPr lang="en-US"/>
        </a:p>
      </dgm:t>
    </dgm:pt>
    <dgm:pt modelId="{84F081D1-9C52-4812-952C-21A7D725EC21}">
      <dgm:prSet/>
      <dgm:spPr/>
      <dgm:t>
        <a:bodyPr/>
        <a:lstStyle/>
        <a:p>
          <a:r>
            <a:rPr lang="cs-CZ"/>
            <a:t>Spolupráce s </a:t>
          </a:r>
          <a:r>
            <a:rPr lang="cs-CZ">
              <a:latin typeface="Calibri Light" panose="020F0302020204030204"/>
            </a:rPr>
            <a:t>kraji</a:t>
          </a:r>
          <a:endParaRPr lang="en-US"/>
        </a:p>
      </dgm:t>
    </dgm:pt>
    <dgm:pt modelId="{FC7D60C7-936F-4DC4-BA7D-4B18BD444137}" type="parTrans" cxnId="{343042EE-5931-4ECF-8239-BD2C644DE71D}">
      <dgm:prSet/>
      <dgm:spPr/>
      <dgm:t>
        <a:bodyPr/>
        <a:lstStyle/>
        <a:p>
          <a:endParaRPr lang="en-US"/>
        </a:p>
      </dgm:t>
    </dgm:pt>
    <dgm:pt modelId="{F4366EA7-4BF3-4D14-B1CE-5A08DB083324}" type="sibTrans" cxnId="{343042EE-5931-4ECF-8239-BD2C644DE71D}">
      <dgm:prSet/>
      <dgm:spPr/>
      <dgm:t>
        <a:bodyPr/>
        <a:lstStyle/>
        <a:p>
          <a:endParaRPr lang="en-US"/>
        </a:p>
      </dgm:t>
    </dgm:pt>
    <dgm:pt modelId="{5CF86B4E-238E-4A87-9401-4114D5CAC857}">
      <dgm:prSet/>
      <dgm:spPr/>
      <dgm:t>
        <a:bodyPr/>
        <a:lstStyle/>
        <a:p>
          <a:r>
            <a:rPr lang="cs-CZ"/>
            <a:t>Ochrana vod</a:t>
          </a:r>
          <a:endParaRPr lang="en-US"/>
        </a:p>
      </dgm:t>
    </dgm:pt>
    <dgm:pt modelId="{DB229C49-6E9B-4B9B-B0A6-B4D59B144C3A}" type="parTrans" cxnId="{0024A9ED-E1EE-4717-8C3E-86563FD9579C}">
      <dgm:prSet/>
      <dgm:spPr/>
      <dgm:t>
        <a:bodyPr/>
        <a:lstStyle/>
        <a:p>
          <a:endParaRPr lang="en-US"/>
        </a:p>
      </dgm:t>
    </dgm:pt>
    <dgm:pt modelId="{65BDFC0E-D372-43D0-ABB7-390241AE78A9}" type="sibTrans" cxnId="{0024A9ED-E1EE-4717-8C3E-86563FD9579C}">
      <dgm:prSet/>
      <dgm:spPr/>
      <dgm:t>
        <a:bodyPr/>
        <a:lstStyle/>
        <a:p>
          <a:endParaRPr lang="en-US"/>
        </a:p>
      </dgm:t>
    </dgm:pt>
    <dgm:pt modelId="{C357355A-764E-491B-A70D-5D7DCA7A663A}">
      <dgm:prSet/>
      <dgm:spPr/>
      <dgm:t>
        <a:bodyPr/>
        <a:lstStyle/>
        <a:p>
          <a:r>
            <a:rPr lang="cs-CZ"/>
            <a:t>Ochrana vodních zdrojů</a:t>
          </a:r>
          <a:endParaRPr lang="en-US"/>
        </a:p>
      </dgm:t>
    </dgm:pt>
    <dgm:pt modelId="{2B75408F-37F0-441B-95CC-4422A0053A2F}" type="parTrans" cxnId="{09871591-FAFD-47FD-BB6A-04EC44E35670}">
      <dgm:prSet/>
      <dgm:spPr/>
      <dgm:t>
        <a:bodyPr/>
        <a:lstStyle/>
        <a:p>
          <a:endParaRPr lang="en-US"/>
        </a:p>
      </dgm:t>
    </dgm:pt>
    <dgm:pt modelId="{0355B957-2D9F-4CF3-8C65-C5B0D2FBA7F4}" type="sibTrans" cxnId="{09871591-FAFD-47FD-BB6A-04EC44E35670}">
      <dgm:prSet/>
      <dgm:spPr/>
      <dgm:t>
        <a:bodyPr/>
        <a:lstStyle/>
        <a:p>
          <a:endParaRPr lang="en-US"/>
        </a:p>
      </dgm:t>
    </dgm:pt>
    <dgm:pt modelId="{E824FAD3-4B20-41C0-9D7A-B2B0E1FF74D0}">
      <dgm:prSet/>
      <dgm:spPr/>
      <dgm:t>
        <a:bodyPr/>
        <a:lstStyle/>
        <a:p>
          <a:r>
            <a:rPr lang="cs-CZ"/>
            <a:t>Pitná voda</a:t>
          </a:r>
          <a:endParaRPr lang="en-US"/>
        </a:p>
      </dgm:t>
    </dgm:pt>
    <dgm:pt modelId="{4F4134BD-669D-413E-8302-91395788E266}" type="parTrans" cxnId="{ED68EE54-C0AA-459F-ACBF-B02C8A683618}">
      <dgm:prSet/>
      <dgm:spPr/>
      <dgm:t>
        <a:bodyPr/>
        <a:lstStyle/>
        <a:p>
          <a:endParaRPr lang="en-US"/>
        </a:p>
      </dgm:t>
    </dgm:pt>
    <dgm:pt modelId="{20DA3F07-E203-43C5-A4B4-1A704899CCE0}" type="sibTrans" cxnId="{ED68EE54-C0AA-459F-ACBF-B02C8A683618}">
      <dgm:prSet/>
      <dgm:spPr/>
      <dgm:t>
        <a:bodyPr/>
        <a:lstStyle/>
        <a:p>
          <a:endParaRPr lang="en-US"/>
        </a:p>
      </dgm:t>
    </dgm:pt>
    <dgm:pt modelId="{54BC9619-C135-4370-9172-FDA147E88B19}">
      <dgm:prSet/>
      <dgm:spPr/>
      <dgm:t>
        <a:bodyPr/>
        <a:lstStyle/>
        <a:p>
          <a:r>
            <a:rPr lang="cs-CZ"/>
            <a:t>Ochrana dalších složek životního prostředí</a:t>
          </a:r>
          <a:endParaRPr lang="en-US"/>
        </a:p>
      </dgm:t>
    </dgm:pt>
    <dgm:pt modelId="{DFC7A02B-5936-452C-8C0E-1DD28F8F500A}" type="parTrans" cxnId="{988F829E-1A6D-4116-8C92-C01372647462}">
      <dgm:prSet/>
      <dgm:spPr/>
      <dgm:t>
        <a:bodyPr/>
        <a:lstStyle/>
        <a:p>
          <a:endParaRPr lang="en-US"/>
        </a:p>
      </dgm:t>
    </dgm:pt>
    <dgm:pt modelId="{DF045448-D11F-42CC-85F9-4C4F4771F8D8}" type="sibTrans" cxnId="{988F829E-1A6D-4116-8C92-C01372647462}">
      <dgm:prSet/>
      <dgm:spPr/>
      <dgm:t>
        <a:bodyPr/>
        <a:lstStyle/>
        <a:p>
          <a:endParaRPr lang="en-US"/>
        </a:p>
      </dgm:t>
    </dgm:pt>
    <dgm:pt modelId="{2826AE70-80F0-4A42-9169-2D54E706A4B5}">
      <dgm:prSet/>
      <dgm:spPr/>
      <dgm:t>
        <a:bodyPr/>
        <a:lstStyle/>
        <a:p>
          <a:r>
            <a:rPr lang="cs-CZ"/>
            <a:t>Prevence závažných havárií</a:t>
          </a:r>
          <a:endParaRPr lang="en-US"/>
        </a:p>
      </dgm:t>
    </dgm:pt>
    <dgm:pt modelId="{0AA156B3-71B0-47A8-94F2-E926E489E42E}" type="parTrans" cxnId="{E8E6BF13-45AA-4D99-9A12-918E375A2E2A}">
      <dgm:prSet/>
      <dgm:spPr/>
      <dgm:t>
        <a:bodyPr/>
        <a:lstStyle/>
        <a:p>
          <a:endParaRPr lang="en-US"/>
        </a:p>
      </dgm:t>
    </dgm:pt>
    <dgm:pt modelId="{CABB6666-C1B5-44B4-A59C-1A0FC79AFC14}" type="sibTrans" cxnId="{E8E6BF13-45AA-4D99-9A12-918E375A2E2A}">
      <dgm:prSet/>
      <dgm:spPr/>
      <dgm:t>
        <a:bodyPr/>
        <a:lstStyle/>
        <a:p>
          <a:endParaRPr lang="en-US"/>
        </a:p>
      </dgm:t>
    </dgm:pt>
    <dgm:pt modelId="{636D7453-3849-49F1-94C1-3830B15EDF2D}">
      <dgm:prSet/>
      <dgm:spPr/>
      <dgm:t>
        <a:bodyPr/>
        <a:lstStyle/>
        <a:p>
          <a:r>
            <a:rPr lang="cs-CZ"/>
            <a:t>Registry </a:t>
          </a:r>
          <a:r>
            <a:rPr lang="cs-CZ">
              <a:latin typeface="Calibri Light" panose="020F0302020204030204"/>
            </a:rPr>
            <a:t>znečišťování</a:t>
          </a:r>
          <a:endParaRPr lang="en-US"/>
        </a:p>
      </dgm:t>
    </dgm:pt>
    <dgm:pt modelId="{62B65B49-78C4-467F-948F-A9D67CD028B8}" type="parTrans" cxnId="{FFE85476-F089-4B52-8B92-ACEF2F1707C6}">
      <dgm:prSet/>
      <dgm:spPr/>
      <dgm:t>
        <a:bodyPr/>
        <a:lstStyle/>
        <a:p>
          <a:endParaRPr lang="en-US"/>
        </a:p>
      </dgm:t>
    </dgm:pt>
    <dgm:pt modelId="{FA280EF4-790B-4B26-90AF-F663F0003185}" type="sibTrans" cxnId="{FFE85476-F089-4B52-8B92-ACEF2F1707C6}">
      <dgm:prSet/>
      <dgm:spPr/>
      <dgm:t>
        <a:bodyPr/>
        <a:lstStyle/>
        <a:p>
          <a:endParaRPr lang="en-US"/>
        </a:p>
      </dgm:t>
    </dgm:pt>
    <dgm:pt modelId="{840134B7-E0BA-4870-9BAC-D23E9C96AA77}">
      <dgm:prSet/>
      <dgm:spPr/>
      <dgm:t>
        <a:bodyPr/>
        <a:lstStyle/>
        <a:p>
          <a:r>
            <a:rPr lang="cs-CZ"/>
            <a:t>Zacházení s odpady</a:t>
          </a:r>
          <a:endParaRPr lang="en-US"/>
        </a:p>
      </dgm:t>
    </dgm:pt>
    <dgm:pt modelId="{5A93B374-0B09-4EED-BF44-8148E23236DD}" type="parTrans" cxnId="{31F4E897-4BD2-4748-8D89-73AF7F5A1251}">
      <dgm:prSet/>
      <dgm:spPr/>
      <dgm:t>
        <a:bodyPr/>
        <a:lstStyle/>
        <a:p>
          <a:endParaRPr lang="en-US"/>
        </a:p>
      </dgm:t>
    </dgm:pt>
    <dgm:pt modelId="{A5907D12-69A1-42B0-A1C3-DB1A62E60E17}" type="sibTrans" cxnId="{31F4E897-4BD2-4748-8D89-73AF7F5A1251}">
      <dgm:prSet/>
      <dgm:spPr/>
      <dgm:t>
        <a:bodyPr/>
        <a:lstStyle/>
        <a:p>
          <a:endParaRPr lang="en-US"/>
        </a:p>
      </dgm:t>
    </dgm:pt>
    <dgm:pt modelId="{3380E4D7-B0C3-46C1-9A41-FD07ADBAA3B3}">
      <dgm:prSet/>
      <dgm:spPr/>
      <dgm:t>
        <a:bodyPr/>
        <a:lstStyle/>
        <a:p>
          <a:r>
            <a:rPr lang="cs-CZ"/>
            <a:t>Ochrana před hlukem</a:t>
          </a:r>
          <a:endParaRPr lang="en-US"/>
        </a:p>
      </dgm:t>
    </dgm:pt>
    <dgm:pt modelId="{1E749117-A7AC-47AE-B0ED-98FC0B859226}" type="parTrans" cxnId="{E93D2547-D24F-4291-B314-BB97D90ACF25}">
      <dgm:prSet/>
      <dgm:spPr/>
      <dgm:t>
        <a:bodyPr/>
        <a:lstStyle/>
        <a:p>
          <a:endParaRPr lang="en-US"/>
        </a:p>
      </dgm:t>
    </dgm:pt>
    <dgm:pt modelId="{016BDA4D-8296-47F8-8A6E-434734D639FE}" type="sibTrans" cxnId="{E93D2547-D24F-4291-B314-BB97D90ACF25}">
      <dgm:prSet/>
      <dgm:spPr/>
      <dgm:t>
        <a:bodyPr/>
        <a:lstStyle/>
        <a:p>
          <a:endParaRPr lang="en-US"/>
        </a:p>
      </dgm:t>
    </dgm:pt>
    <dgm:pt modelId="{E9AE9F63-14F2-42BC-8CFC-B25212E5F8C9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Zacházení s chemickými látkami</a:t>
          </a:r>
        </a:p>
      </dgm:t>
    </dgm:pt>
    <dgm:pt modelId="{26C02686-6F0A-46ED-9732-A4AFDF55F79B}" type="parTrans" cxnId="{A1312B03-5B3A-4219-9069-F0D89258BCBF}">
      <dgm:prSet/>
      <dgm:spPr/>
    </dgm:pt>
    <dgm:pt modelId="{D205565F-C7C2-49F7-862F-907AD780B457}" type="sibTrans" cxnId="{A1312B03-5B3A-4219-9069-F0D89258BCBF}">
      <dgm:prSet/>
      <dgm:spPr/>
    </dgm:pt>
    <dgm:pt modelId="{F319DA52-0044-4915-916F-A74113D5B4A3}">
      <dgm:prSet phldr="0"/>
      <dgm:spPr/>
      <dgm:t>
        <a:bodyPr/>
        <a:lstStyle/>
        <a:p>
          <a:r>
            <a:rPr lang="cs-CZ">
              <a:latin typeface="Calibri Light" panose="020F0302020204030204"/>
            </a:rPr>
            <a:t>Územní</a:t>
          </a:r>
          <a:r>
            <a:rPr lang="cs-CZ"/>
            <a:t> plánování</a:t>
          </a:r>
        </a:p>
      </dgm:t>
    </dgm:pt>
    <dgm:pt modelId="{FEEBEB22-6008-4ACE-B073-7A9E98CE5341}" type="parTrans" cxnId="{8A1A81D6-F8DE-4C7F-B014-4BAF9F3E6337}">
      <dgm:prSet/>
      <dgm:spPr/>
    </dgm:pt>
    <dgm:pt modelId="{D1EE2B85-2801-45A9-9C59-D40E644FD02E}" type="sibTrans" cxnId="{8A1A81D6-F8DE-4C7F-B014-4BAF9F3E6337}">
      <dgm:prSet/>
      <dgm:spPr/>
    </dgm:pt>
    <dgm:pt modelId="{AC13A24B-AD76-4D36-BB50-424DBB143652}" type="pres">
      <dgm:prSet presAssocID="{A09FC532-4CE9-4F2E-9C7D-00185E5A1969}" presName="linear" presStyleCnt="0">
        <dgm:presLayoutVars>
          <dgm:dir/>
          <dgm:animLvl val="lvl"/>
          <dgm:resizeHandles val="exact"/>
        </dgm:presLayoutVars>
      </dgm:prSet>
      <dgm:spPr/>
    </dgm:pt>
    <dgm:pt modelId="{D77C1E56-77C4-44F9-B427-79E2C1EEB7D2}" type="pres">
      <dgm:prSet presAssocID="{46281C75-7AD3-431D-9C57-85169E5D8179}" presName="parentLin" presStyleCnt="0"/>
      <dgm:spPr/>
    </dgm:pt>
    <dgm:pt modelId="{A912281A-8172-4359-872E-C5F03C0FBC31}" type="pres">
      <dgm:prSet presAssocID="{46281C75-7AD3-431D-9C57-85169E5D8179}" presName="parentLeftMargin" presStyleLbl="node1" presStyleIdx="0" presStyleCnt="2"/>
      <dgm:spPr/>
    </dgm:pt>
    <dgm:pt modelId="{14A7081E-ECFC-4CD8-BC7A-F5B6886DE635}" type="pres">
      <dgm:prSet presAssocID="{46281C75-7AD3-431D-9C57-85169E5D81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2BF6C65-F54F-49BE-B0AF-BB250B8F7E7A}" type="pres">
      <dgm:prSet presAssocID="{46281C75-7AD3-431D-9C57-85169E5D8179}" presName="negativeSpace" presStyleCnt="0"/>
      <dgm:spPr/>
    </dgm:pt>
    <dgm:pt modelId="{02C0F37D-C8FE-4E4F-A6DA-52C00013F577}" type="pres">
      <dgm:prSet presAssocID="{46281C75-7AD3-431D-9C57-85169E5D8179}" presName="childText" presStyleLbl="conFgAcc1" presStyleIdx="0" presStyleCnt="2">
        <dgm:presLayoutVars>
          <dgm:bulletEnabled val="1"/>
        </dgm:presLayoutVars>
      </dgm:prSet>
      <dgm:spPr/>
    </dgm:pt>
    <dgm:pt modelId="{7B0ACCBE-E479-49D5-90A1-6862E101D527}" type="pres">
      <dgm:prSet presAssocID="{B387BFBE-B2BD-4E25-B1E5-61088939D055}" presName="spaceBetweenRectangles" presStyleCnt="0"/>
      <dgm:spPr/>
    </dgm:pt>
    <dgm:pt modelId="{90FADA86-30F1-4379-9DF6-9D11F589AE1C}" type="pres">
      <dgm:prSet presAssocID="{84F081D1-9C52-4812-952C-21A7D725EC21}" presName="parentLin" presStyleCnt="0"/>
      <dgm:spPr/>
    </dgm:pt>
    <dgm:pt modelId="{C5A68704-888A-4E54-8409-17CEE93FEB0A}" type="pres">
      <dgm:prSet presAssocID="{84F081D1-9C52-4812-952C-21A7D725EC21}" presName="parentLeftMargin" presStyleLbl="node1" presStyleIdx="0" presStyleCnt="2"/>
      <dgm:spPr/>
    </dgm:pt>
    <dgm:pt modelId="{4ED9F57C-5ECA-45AF-8924-12F4C3AC0A0D}" type="pres">
      <dgm:prSet presAssocID="{84F081D1-9C52-4812-952C-21A7D725EC2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BC1B30-93FE-428B-874A-B21D2846C147}" type="pres">
      <dgm:prSet presAssocID="{84F081D1-9C52-4812-952C-21A7D725EC21}" presName="negativeSpace" presStyleCnt="0"/>
      <dgm:spPr/>
    </dgm:pt>
    <dgm:pt modelId="{427F5592-53BF-4066-8569-56F266544B00}" type="pres">
      <dgm:prSet presAssocID="{84F081D1-9C52-4812-952C-21A7D725EC2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1312B03-5B3A-4219-9069-F0D89258BCBF}" srcId="{54BC9619-C135-4370-9172-FDA147E88B19}" destId="{E9AE9F63-14F2-42BC-8CFC-B25212E5F8C9}" srcOrd="2" destOrd="0" parTransId="{26C02686-6F0A-46ED-9732-A4AFDF55F79B}" sibTransId="{D205565F-C7C2-49F7-862F-907AD780B457}"/>
    <dgm:cxn modelId="{CF149D0E-AFA8-4B92-84DD-10A69698B58E}" type="presOf" srcId="{3380E4D7-B0C3-46C1-9A41-FD07ADBAA3B3}" destId="{427F5592-53BF-4066-8569-56F266544B00}" srcOrd="0" destOrd="8" presId="urn:microsoft.com/office/officeart/2005/8/layout/list1"/>
    <dgm:cxn modelId="{E8E6BF13-45AA-4D99-9A12-918E375A2E2A}" srcId="{54BC9619-C135-4370-9172-FDA147E88B19}" destId="{2826AE70-80F0-4A42-9169-2D54E706A4B5}" srcOrd="0" destOrd="0" parTransId="{0AA156B3-71B0-47A8-94F2-E926E489E42E}" sibTransId="{CABB6666-C1B5-44B4-A59C-1A0FC79AFC14}"/>
    <dgm:cxn modelId="{B76C6523-2A77-452A-AAFE-1456B1A5611C}" type="presOf" srcId="{A09FC532-4CE9-4F2E-9C7D-00185E5A1969}" destId="{AC13A24B-AD76-4D36-BB50-424DBB143652}" srcOrd="0" destOrd="0" presId="urn:microsoft.com/office/officeart/2005/8/layout/list1"/>
    <dgm:cxn modelId="{2D5F422A-3713-47AC-88CE-B61BBCDFD648}" type="presOf" srcId="{5CF86B4E-238E-4A87-9401-4114D5CAC857}" destId="{427F5592-53BF-4066-8569-56F266544B00}" srcOrd="0" destOrd="0" presId="urn:microsoft.com/office/officeart/2005/8/layout/list1"/>
    <dgm:cxn modelId="{87C2742D-A609-46A1-9DA4-7B8518630182}" type="presOf" srcId="{F319DA52-0044-4915-916F-A74113D5B4A3}" destId="{02C0F37D-C8FE-4E4F-A6DA-52C00013F577}" srcOrd="0" destOrd="0" presId="urn:microsoft.com/office/officeart/2005/8/layout/list1"/>
    <dgm:cxn modelId="{042C3F2E-B1B0-4AD5-975B-679886C722A2}" type="presOf" srcId="{46281C75-7AD3-431D-9C57-85169E5D8179}" destId="{A912281A-8172-4359-872E-C5F03C0FBC31}" srcOrd="0" destOrd="0" presId="urn:microsoft.com/office/officeart/2005/8/layout/list1"/>
    <dgm:cxn modelId="{1899A433-066F-4D39-9A1A-77AE35285F53}" type="presOf" srcId="{E824FAD3-4B20-41C0-9D7A-B2B0E1FF74D0}" destId="{427F5592-53BF-4066-8569-56F266544B00}" srcOrd="0" destOrd="2" presId="urn:microsoft.com/office/officeart/2005/8/layout/list1"/>
    <dgm:cxn modelId="{D96C8B3C-DED6-4A6C-9078-B50FC4A07B36}" srcId="{46281C75-7AD3-431D-9C57-85169E5D8179}" destId="{A76A86A5-922F-4CDA-A355-7FD14D385481}" srcOrd="2" destOrd="0" parTransId="{461183B9-390F-4916-9820-59D439585142}" sibTransId="{F573F1F7-914C-46A1-AA19-CE4177F442C5}"/>
    <dgm:cxn modelId="{B57FB95B-CD63-4159-AEE4-F78647626A1E}" srcId="{A09FC532-4CE9-4F2E-9C7D-00185E5A1969}" destId="{46281C75-7AD3-431D-9C57-85169E5D8179}" srcOrd="0" destOrd="0" parTransId="{4F6B01A7-329B-40E6-81FE-93A5DBB0C027}" sibTransId="{B387BFBE-B2BD-4E25-B1E5-61088939D055}"/>
    <dgm:cxn modelId="{EBDA3061-1075-445B-AFBA-DB65B9088211}" type="presOf" srcId="{A76A86A5-922F-4CDA-A355-7FD14D385481}" destId="{02C0F37D-C8FE-4E4F-A6DA-52C00013F577}" srcOrd="0" destOrd="2" presId="urn:microsoft.com/office/officeart/2005/8/layout/list1"/>
    <dgm:cxn modelId="{0DDD4E65-4110-4738-890C-6D1D96E15FDD}" type="presOf" srcId="{636D7453-3849-49F1-94C1-3830B15EDF2D}" destId="{427F5592-53BF-4066-8569-56F266544B00}" srcOrd="0" destOrd="5" presId="urn:microsoft.com/office/officeart/2005/8/layout/list1"/>
    <dgm:cxn modelId="{E93D2547-D24F-4291-B314-BB97D90ACF25}" srcId="{54BC9619-C135-4370-9172-FDA147E88B19}" destId="{3380E4D7-B0C3-46C1-9A41-FD07ADBAA3B3}" srcOrd="4" destOrd="0" parTransId="{1E749117-A7AC-47AE-B0ED-98FC0B859226}" sibTransId="{016BDA4D-8296-47F8-8A6E-434734D639FE}"/>
    <dgm:cxn modelId="{FD618049-F6D8-45BA-9C63-6B80E5EAE635}" type="presOf" srcId="{C357355A-764E-491B-A70D-5D7DCA7A663A}" destId="{427F5592-53BF-4066-8569-56F266544B00}" srcOrd="0" destOrd="1" presId="urn:microsoft.com/office/officeart/2005/8/layout/list1"/>
    <dgm:cxn modelId="{5350976C-2201-4955-9543-9E5E173A1086}" type="presOf" srcId="{84F081D1-9C52-4812-952C-21A7D725EC21}" destId="{C5A68704-888A-4E54-8409-17CEE93FEB0A}" srcOrd="0" destOrd="0" presId="urn:microsoft.com/office/officeart/2005/8/layout/list1"/>
    <dgm:cxn modelId="{3F20EA52-2E06-47C0-A17D-120425DA5D37}" type="presOf" srcId="{84F081D1-9C52-4812-952C-21A7D725EC21}" destId="{4ED9F57C-5ECA-45AF-8924-12F4C3AC0A0D}" srcOrd="1" destOrd="0" presId="urn:microsoft.com/office/officeart/2005/8/layout/list1"/>
    <dgm:cxn modelId="{ED68EE54-C0AA-459F-ACBF-B02C8A683618}" srcId="{C357355A-764E-491B-A70D-5D7DCA7A663A}" destId="{E824FAD3-4B20-41C0-9D7A-B2B0E1FF74D0}" srcOrd="0" destOrd="0" parTransId="{4F4134BD-669D-413E-8302-91395788E266}" sibTransId="{20DA3F07-E203-43C5-A4B4-1A704899CCE0}"/>
    <dgm:cxn modelId="{0DE7AF55-64EA-4597-83B6-23F599B3B41B}" type="presOf" srcId="{54BC9619-C135-4370-9172-FDA147E88B19}" destId="{427F5592-53BF-4066-8569-56F266544B00}" srcOrd="0" destOrd="3" presId="urn:microsoft.com/office/officeart/2005/8/layout/list1"/>
    <dgm:cxn modelId="{FFE85476-F089-4B52-8B92-ACEF2F1707C6}" srcId="{54BC9619-C135-4370-9172-FDA147E88B19}" destId="{636D7453-3849-49F1-94C1-3830B15EDF2D}" srcOrd="1" destOrd="0" parTransId="{62B65B49-78C4-467F-948F-A9D67CD028B8}" sibTransId="{FA280EF4-790B-4B26-90AF-F663F0003185}"/>
    <dgm:cxn modelId="{EC21C17E-4BF2-44D5-9004-613BA579F10B}" type="presOf" srcId="{E9AE9F63-14F2-42BC-8CFC-B25212E5F8C9}" destId="{427F5592-53BF-4066-8569-56F266544B00}" srcOrd="0" destOrd="6" presId="urn:microsoft.com/office/officeart/2005/8/layout/list1"/>
    <dgm:cxn modelId="{08C2608D-584B-4D90-B7FD-BFA6249867F5}" srcId="{46281C75-7AD3-431D-9C57-85169E5D8179}" destId="{99CA7079-CE89-472C-A6ED-EE70282BC76B}" srcOrd="1" destOrd="0" parTransId="{C9CE2066-8D22-4950-A52B-9BE771E8BE1F}" sibTransId="{2392F2F3-0B1D-468B-BC7C-73F6DE13DE0A}"/>
    <dgm:cxn modelId="{3565E58E-EEF7-4264-BDC4-DE0B0D481E2F}" type="presOf" srcId="{840134B7-E0BA-4870-9BAC-D23E9C96AA77}" destId="{427F5592-53BF-4066-8569-56F266544B00}" srcOrd="0" destOrd="7" presId="urn:microsoft.com/office/officeart/2005/8/layout/list1"/>
    <dgm:cxn modelId="{09871591-FAFD-47FD-BB6A-04EC44E35670}" srcId="{84F081D1-9C52-4812-952C-21A7D725EC21}" destId="{C357355A-764E-491B-A70D-5D7DCA7A663A}" srcOrd="1" destOrd="0" parTransId="{2B75408F-37F0-441B-95CC-4422A0053A2F}" sibTransId="{0355B957-2D9F-4CF3-8C65-C5B0D2FBA7F4}"/>
    <dgm:cxn modelId="{31F4E897-4BD2-4748-8D89-73AF7F5A1251}" srcId="{54BC9619-C135-4370-9172-FDA147E88B19}" destId="{840134B7-E0BA-4870-9BAC-D23E9C96AA77}" srcOrd="3" destOrd="0" parTransId="{5A93B374-0B09-4EED-BF44-8148E23236DD}" sibTransId="{A5907D12-69A1-42B0-A1C3-DB1A62E60E17}"/>
    <dgm:cxn modelId="{988F829E-1A6D-4116-8C92-C01372647462}" srcId="{84F081D1-9C52-4812-952C-21A7D725EC21}" destId="{54BC9619-C135-4370-9172-FDA147E88B19}" srcOrd="2" destOrd="0" parTransId="{DFC7A02B-5936-452C-8C0E-1DD28F8F500A}" sibTransId="{DF045448-D11F-42CC-85F9-4C4F4771F8D8}"/>
    <dgm:cxn modelId="{E62B2AA9-FA51-415D-8B29-4BB94621FD2D}" type="presOf" srcId="{2826AE70-80F0-4A42-9169-2D54E706A4B5}" destId="{427F5592-53BF-4066-8569-56F266544B00}" srcOrd="0" destOrd="4" presId="urn:microsoft.com/office/officeart/2005/8/layout/list1"/>
    <dgm:cxn modelId="{5500F4B3-805E-47DC-A664-E28DCD889CFE}" type="presOf" srcId="{99CA7079-CE89-472C-A6ED-EE70282BC76B}" destId="{02C0F37D-C8FE-4E4F-A6DA-52C00013F577}" srcOrd="0" destOrd="1" presId="urn:microsoft.com/office/officeart/2005/8/layout/list1"/>
    <dgm:cxn modelId="{8A1A81D6-F8DE-4C7F-B014-4BAF9F3E6337}" srcId="{46281C75-7AD3-431D-9C57-85169E5D8179}" destId="{F319DA52-0044-4915-916F-A74113D5B4A3}" srcOrd="0" destOrd="0" parTransId="{FEEBEB22-6008-4ACE-B073-7A9E98CE5341}" sibTransId="{D1EE2B85-2801-45A9-9C59-D40E644FD02E}"/>
    <dgm:cxn modelId="{A2A2D3E2-9DC7-473A-A292-626AAAB21E8D}" type="presOf" srcId="{46281C75-7AD3-431D-9C57-85169E5D8179}" destId="{14A7081E-ECFC-4CD8-BC7A-F5B6886DE635}" srcOrd="1" destOrd="0" presId="urn:microsoft.com/office/officeart/2005/8/layout/list1"/>
    <dgm:cxn modelId="{0024A9ED-E1EE-4717-8C3E-86563FD9579C}" srcId="{84F081D1-9C52-4812-952C-21A7D725EC21}" destId="{5CF86B4E-238E-4A87-9401-4114D5CAC857}" srcOrd="0" destOrd="0" parTransId="{DB229C49-6E9B-4B9B-B0A6-B4D59B144C3A}" sibTransId="{65BDFC0E-D372-43D0-ABB7-390241AE78A9}"/>
    <dgm:cxn modelId="{343042EE-5931-4ECF-8239-BD2C644DE71D}" srcId="{A09FC532-4CE9-4F2E-9C7D-00185E5A1969}" destId="{84F081D1-9C52-4812-952C-21A7D725EC21}" srcOrd="1" destOrd="0" parTransId="{FC7D60C7-936F-4DC4-BA7D-4B18BD444137}" sibTransId="{F4366EA7-4BF3-4D14-B1CE-5A08DB083324}"/>
    <dgm:cxn modelId="{8677210A-9477-43F2-8A2E-DF3CF1E31A40}" type="presParOf" srcId="{AC13A24B-AD76-4D36-BB50-424DBB143652}" destId="{D77C1E56-77C4-44F9-B427-79E2C1EEB7D2}" srcOrd="0" destOrd="0" presId="urn:microsoft.com/office/officeart/2005/8/layout/list1"/>
    <dgm:cxn modelId="{48319310-D87C-40FD-97BA-8E84A97ECA3A}" type="presParOf" srcId="{D77C1E56-77C4-44F9-B427-79E2C1EEB7D2}" destId="{A912281A-8172-4359-872E-C5F03C0FBC31}" srcOrd="0" destOrd="0" presId="urn:microsoft.com/office/officeart/2005/8/layout/list1"/>
    <dgm:cxn modelId="{DACFD6BB-FABF-45D9-AC76-9D4EB5E07AEF}" type="presParOf" srcId="{D77C1E56-77C4-44F9-B427-79E2C1EEB7D2}" destId="{14A7081E-ECFC-4CD8-BC7A-F5B6886DE635}" srcOrd="1" destOrd="0" presId="urn:microsoft.com/office/officeart/2005/8/layout/list1"/>
    <dgm:cxn modelId="{351409E5-4E8F-4CDC-B331-E86C1AA8E08A}" type="presParOf" srcId="{AC13A24B-AD76-4D36-BB50-424DBB143652}" destId="{12BF6C65-F54F-49BE-B0AF-BB250B8F7E7A}" srcOrd="1" destOrd="0" presId="urn:microsoft.com/office/officeart/2005/8/layout/list1"/>
    <dgm:cxn modelId="{1E15D7D1-8D94-422C-AB4F-F7858F5CD118}" type="presParOf" srcId="{AC13A24B-AD76-4D36-BB50-424DBB143652}" destId="{02C0F37D-C8FE-4E4F-A6DA-52C00013F577}" srcOrd="2" destOrd="0" presId="urn:microsoft.com/office/officeart/2005/8/layout/list1"/>
    <dgm:cxn modelId="{73B580D2-947D-4116-AA50-8F279CB697AB}" type="presParOf" srcId="{AC13A24B-AD76-4D36-BB50-424DBB143652}" destId="{7B0ACCBE-E479-49D5-90A1-6862E101D527}" srcOrd="3" destOrd="0" presId="urn:microsoft.com/office/officeart/2005/8/layout/list1"/>
    <dgm:cxn modelId="{6B5BFF97-4654-4841-9C95-CE516D91D215}" type="presParOf" srcId="{AC13A24B-AD76-4D36-BB50-424DBB143652}" destId="{90FADA86-30F1-4379-9DF6-9D11F589AE1C}" srcOrd="4" destOrd="0" presId="urn:microsoft.com/office/officeart/2005/8/layout/list1"/>
    <dgm:cxn modelId="{F0700887-9123-46C0-9974-A4D62BF5373E}" type="presParOf" srcId="{90FADA86-30F1-4379-9DF6-9D11F589AE1C}" destId="{C5A68704-888A-4E54-8409-17CEE93FEB0A}" srcOrd="0" destOrd="0" presId="urn:microsoft.com/office/officeart/2005/8/layout/list1"/>
    <dgm:cxn modelId="{63007BB0-D34A-4C41-B7E2-CFD4CFEB53D7}" type="presParOf" srcId="{90FADA86-30F1-4379-9DF6-9D11F589AE1C}" destId="{4ED9F57C-5ECA-45AF-8924-12F4C3AC0A0D}" srcOrd="1" destOrd="0" presId="urn:microsoft.com/office/officeart/2005/8/layout/list1"/>
    <dgm:cxn modelId="{8F29FD6A-6DE9-4367-9D49-2CAEFED84CB3}" type="presParOf" srcId="{AC13A24B-AD76-4D36-BB50-424DBB143652}" destId="{37BC1B30-93FE-428B-874A-B21D2846C147}" srcOrd="5" destOrd="0" presId="urn:microsoft.com/office/officeart/2005/8/layout/list1"/>
    <dgm:cxn modelId="{BC2D238C-6996-4AA2-8229-C8CE072EDB35}" type="presParOf" srcId="{AC13A24B-AD76-4D36-BB50-424DBB143652}" destId="{427F5592-53BF-4066-8569-56F266544B0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376A13-B390-46EA-86AC-6ABE283AAA2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AFEF778-876E-4AE0-8812-3F9AB61D5CF3}">
      <dgm:prSet phldrT="[Text]" phldr="0"/>
      <dgm:spPr/>
      <dgm:t>
        <a:bodyPr/>
        <a:lstStyle/>
        <a:p>
          <a:r>
            <a:rPr lang="cs-CZ">
              <a:latin typeface="Calibri Light" panose="020F0302020204030204"/>
            </a:rPr>
            <a:t>Ředitel</a:t>
          </a:r>
          <a:endParaRPr lang="cs-CZ"/>
        </a:p>
      </dgm:t>
    </dgm:pt>
    <dgm:pt modelId="{F5F5C720-D355-4A12-8AA4-88198A116C4C}" type="parTrans" cxnId="{D8A449C3-124F-4440-B939-130BE29EB4FF}">
      <dgm:prSet/>
      <dgm:spPr/>
      <dgm:t>
        <a:bodyPr/>
        <a:lstStyle/>
        <a:p>
          <a:endParaRPr lang="cs-CZ"/>
        </a:p>
      </dgm:t>
    </dgm:pt>
    <dgm:pt modelId="{A249AAE0-51D6-440E-BA33-84152FE2594E}" type="sibTrans" cxnId="{D8A449C3-124F-4440-B939-130BE29EB4FF}">
      <dgm:prSet/>
      <dgm:spPr/>
      <dgm:t>
        <a:bodyPr/>
        <a:lstStyle/>
        <a:p>
          <a:endParaRPr lang="cs-CZ"/>
        </a:p>
      </dgm:t>
    </dgm:pt>
    <dgm:pt modelId="{72D44EA9-789D-411B-8E0C-47B77D9F0F70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Sekce ochrany a podpory veřejného zdraví</a:t>
          </a:r>
          <a:endParaRPr lang="cs-CZ"/>
        </a:p>
      </dgm:t>
    </dgm:pt>
    <dgm:pt modelId="{91E2FCEF-9983-4A5A-9DD7-CE2E57546AB1}" type="parTrans" cxnId="{74B90541-40D4-4506-99E0-56ECB4BEF36E}">
      <dgm:prSet/>
      <dgm:spPr/>
      <dgm:t>
        <a:bodyPr/>
        <a:lstStyle/>
        <a:p>
          <a:endParaRPr lang="cs-CZ"/>
        </a:p>
      </dgm:t>
    </dgm:pt>
    <dgm:pt modelId="{E6519A07-C62B-4638-BB59-25B78D415032}" type="sibTrans" cxnId="{74B90541-40D4-4506-99E0-56ECB4BEF36E}">
      <dgm:prSet/>
      <dgm:spPr/>
      <dgm:t>
        <a:bodyPr/>
        <a:lstStyle/>
        <a:p>
          <a:endParaRPr lang="cs-CZ"/>
        </a:p>
      </dgm:t>
    </dgm:pt>
    <dgm:pt modelId="{7F5AEED8-85BC-46F9-8B60-D0F63F84314B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Hygiena obecná a komunální</a:t>
          </a:r>
          <a:endParaRPr lang="cs-CZ"/>
        </a:p>
      </dgm:t>
    </dgm:pt>
    <dgm:pt modelId="{ADADF4F4-AC22-4040-9B76-9579C8A104AA}" type="parTrans" cxnId="{42D9DE9F-19C6-44BF-A97E-AFB0547F736C}">
      <dgm:prSet/>
      <dgm:spPr/>
      <dgm:t>
        <a:bodyPr/>
        <a:lstStyle/>
        <a:p>
          <a:endParaRPr lang="cs-CZ"/>
        </a:p>
      </dgm:t>
    </dgm:pt>
    <dgm:pt modelId="{A2E85E7B-994B-4C6B-9BB0-58C5A5FBEBA8}" type="sibTrans" cxnId="{42D9DE9F-19C6-44BF-A97E-AFB0547F736C}">
      <dgm:prSet/>
      <dgm:spPr/>
      <dgm:t>
        <a:bodyPr/>
        <a:lstStyle/>
        <a:p>
          <a:endParaRPr lang="cs-CZ"/>
        </a:p>
      </dgm:t>
    </dgm:pt>
    <dgm:pt modelId="{502F3D63-9926-4DEA-BF9D-BE7653F7F406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Hygiena výživy a předmětů běžného užívání</a:t>
          </a:r>
          <a:endParaRPr lang="cs-CZ"/>
        </a:p>
      </dgm:t>
    </dgm:pt>
    <dgm:pt modelId="{9B2266C1-981A-451A-8ABE-D815CEB4520A}" type="parTrans" cxnId="{F0468828-A6A7-4423-8A84-9EC49D01493B}">
      <dgm:prSet/>
      <dgm:spPr/>
      <dgm:t>
        <a:bodyPr/>
        <a:lstStyle/>
        <a:p>
          <a:endParaRPr lang="cs-CZ"/>
        </a:p>
      </dgm:t>
    </dgm:pt>
    <dgm:pt modelId="{EBCECF50-54EF-413D-95BB-0AAC0915A8EF}" type="sibTrans" cxnId="{F0468828-A6A7-4423-8A84-9EC49D01493B}">
      <dgm:prSet/>
      <dgm:spPr/>
      <dgm:t>
        <a:bodyPr/>
        <a:lstStyle/>
        <a:p>
          <a:endParaRPr lang="cs-CZ"/>
        </a:p>
      </dgm:t>
    </dgm:pt>
    <dgm:pt modelId="{3448F7B7-A272-4358-96F6-12E008C681F8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Hygiena dětí a mladistvých</a:t>
          </a:r>
          <a:endParaRPr lang="cs-CZ"/>
        </a:p>
      </dgm:t>
    </dgm:pt>
    <dgm:pt modelId="{7696F62E-9669-4D43-9DEA-4D069298AEC5}" type="parTrans" cxnId="{A242EF53-D2C0-49EB-8E3F-CF03BCEAC487}">
      <dgm:prSet/>
      <dgm:spPr/>
      <dgm:t>
        <a:bodyPr/>
        <a:lstStyle/>
        <a:p>
          <a:endParaRPr lang="cs-CZ"/>
        </a:p>
      </dgm:t>
    </dgm:pt>
    <dgm:pt modelId="{E5D7B181-5FA0-4D59-B107-1ED14F3E4774}" type="sibTrans" cxnId="{A242EF53-D2C0-49EB-8E3F-CF03BCEAC487}">
      <dgm:prSet/>
      <dgm:spPr/>
      <dgm:t>
        <a:bodyPr/>
        <a:lstStyle/>
        <a:p>
          <a:endParaRPr lang="cs-CZ"/>
        </a:p>
      </dgm:t>
    </dgm:pt>
    <dgm:pt modelId="{66BBC411-72EC-4ABB-A7B8-4AC731398776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Epidemiologie a nozokomiální nákazy</a:t>
          </a:r>
          <a:endParaRPr lang="cs-CZ"/>
        </a:p>
      </dgm:t>
    </dgm:pt>
    <dgm:pt modelId="{6918B943-3CEF-4004-8358-32945857A31F}" type="parTrans" cxnId="{ACE425B9-0DFB-4621-87BD-4815EB2C8C33}">
      <dgm:prSet/>
      <dgm:spPr/>
      <dgm:t>
        <a:bodyPr/>
        <a:lstStyle/>
        <a:p>
          <a:endParaRPr lang="cs-CZ"/>
        </a:p>
      </dgm:t>
    </dgm:pt>
    <dgm:pt modelId="{147744BD-9243-436A-89F1-4232DBEEC31F}" type="sibTrans" cxnId="{ACE425B9-0DFB-4621-87BD-4815EB2C8C33}">
      <dgm:prSet/>
      <dgm:spPr/>
      <dgm:t>
        <a:bodyPr/>
        <a:lstStyle/>
        <a:p>
          <a:endParaRPr lang="cs-CZ"/>
        </a:p>
      </dgm:t>
    </dgm:pt>
    <dgm:pt modelId="{25736518-ACC2-4D55-BC22-012884E56AAC}">
      <dgm:prSet phldr="0"/>
      <dgm:spPr/>
      <dgm:t>
        <a:bodyPr/>
        <a:lstStyle/>
        <a:p>
          <a:r>
            <a:rPr lang="cs-CZ">
              <a:latin typeface="Calibri Light" panose="020F0302020204030204"/>
            </a:rPr>
            <a:t>Úsek ekonomicko-provozní a správní</a:t>
          </a:r>
          <a:endParaRPr lang="cs-CZ"/>
        </a:p>
      </dgm:t>
    </dgm:pt>
    <dgm:pt modelId="{00EDBA48-59F3-45A7-9C42-CBB109DEA6DF}" type="parTrans" cxnId="{BE535400-9C06-4062-A880-248AC8753239}">
      <dgm:prSet/>
      <dgm:spPr/>
    </dgm:pt>
    <dgm:pt modelId="{E1F545F3-AE7D-405C-98D6-F95A57B8CB45}" type="sibTrans" cxnId="{BE535400-9C06-4062-A880-248AC8753239}">
      <dgm:prSet/>
      <dgm:spPr/>
    </dgm:pt>
    <dgm:pt modelId="{42E7080E-9DE6-4C73-B792-25B50C4E19C8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Hygiena práce</a:t>
          </a:r>
        </a:p>
      </dgm:t>
    </dgm:pt>
    <dgm:pt modelId="{35D17CF6-41F9-47A9-BE19-E80B01090B82}" type="parTrans" cxnId="{75048291-FBCB-4951-A92A-D6AD591E1897}">
      <dgm:prSet/>
      <dgm:spPr/>
    </dgm:pt>
    <dgm:pt modelId="{A5575BD2-32B1-423C-B2E4-EB549308DB79}" type="sibTrans" cxnId="{75048291-FBCB-4951-A92A-D6AD591E1897}">
      <dgm:prSet/>
      <dgm:spPr/>
    </dgm:pt>
    <dgm:pt modelId="{46BBAD71-7D33-4C47-8C98-19E9F812DFDD}" type="pres">
      <dgm:prSet presAssocID="{A0376A13-B390-46EA-86AC-6ABE283AAA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6EAE17-6C4E-416E-8158-CA3EC4CCD010}" type="pres">
      <dgm:prSet presAssocID="{BAFEF778-876E-4AE0-8812-3F9AB61D5CF3}" presName="hierRoot1" presStyleCnt="0"/>
      <dgm:spPr/>
    </dgm:pt>
    <dgm:pt modelId="{50FA73B2-6731-4DD3-9CFD-9C8C1F4E6A44}" type="pres">
      <dgm:prSet presAssocID="{BAFEF778-876E-4AE0-8812-3F9AB61D5CF3}" presName="composite" presStyleCnt="0"/>
      <dgm:spPr/>
    </dgm:pt>
    <dgm:pt modelId="{CB8C7838-6C50-4419-BA05-C5D535908750}" type="pres">
      <dgm:prSet presAssocID="{BAFEF778-876E-4AE0-8812-3F9AB61D5CF3}" presName="background" presStyleLbl="node0" presStyleIdx="0" presStyleCnt="1"/>
      <dgm:spPr/>
    </dgm:pt>
    <dgm:pt modelId="{4E46C5D8-1542-4012-8D52-35DE986D9C69}" type="pres">
      <dgm:prSet presAssocID="{BAFEF778-876E-4AE0-8812-3F9AB61D5CF3}" presName="text" presStyleLbl="fgAcc0" presStyleIdx="0" presStyleCnt="1">
        <dgm:presLayoutVars>
          <dgm:chPref val="3"/>
        </dgm:presLayoutVars>
      </dgm:prSet>
      <dgm:spPr/>
    </dgm:pt>
    <dgm:pt modelId="{A0F22089-18D0-4348-B885-828A3D6EDE8A}" type="pres">
      <dgm:prSet presAssocID="{BAFEF778-876E-4AE0-8812-3F9AB61D5CF3}" presName="hierChild2" presStyleCnt="0"/>
      <dgm:spPr/>
    </dgm:pt>
    <dgm:pt modelId="{0190289C-3583-4D76-8A8F-EBBDDEF7332E}" type="pres">
      <dgm:prSet presAssocID="{91E2FCEF-9983-4A5A-9DD7-CE2E57546AB1}" presName="Name10" presStyleLbl="parChTrans1D2" presStyleIdx="0" presStyleCnt="2"/>
      <dgm:spPr/>
    </dgm:pt>
    <dgm:pt modelId="{64266251-FAAE-4F8C-9A2B-0A4DDABEA1D2}" type="pres">
      <dgm:prSet presAssocID="{72D44EA9-789D-411B-8E0C-47B77D9F0F70}" presName="hierRoot2" presStyleCnt="0"/>
      <dgm:spPr/>
    </dgm:pt>
    <dgm:pt modelId="{3C0D2E25-3975-48CB-88FC-EEC6CCDACA17}" type="pres">
      <dgm:prSet presAssocID="{72D44EA9-789D-411B-8E0C-47B77D9F0F70}" presName="composite2" presStyleCnt="0"/>
      <dgm:spPr/>
    </dgm:pt>
    <dgm:pt modelId="{ED2DB919-0A59-4062-ADB0-989DF3402AE3}" type="pres">
      <dgm:prSet presAssocID="{72D44EA9-789D-411B-8E0C-47B77D9F0F70}" presName="background2" presStyleLbl="node2" presStyleIdx="0" presStyleCnt="2"/>
      <dgm:spPr/>
    </dgm:pt>
    <dgm:pt modelId="{79912702-EB0D-40B7-A546-D61C93F80DB7}" type="pres">
      <dgm:prSet presAssocID="{72D44EA9-789D-411B-8E0C-47B77D9F0F70}" presName="text2" presStyleLbl="fgAcc2" presStyleIdx="0" presStyleCnt="2">
        <dgm:presLayoutVars>
          <dgm:chPref val="3"/>
        </dgm:presLayoutVars>
      </dgm:prSet>
      <dgm:spPr/>
    </dgm:pt>
    <dgm:pt modelId="{212777F8-B377-4CF9-96FB-DE5DB7BD38CC}" type="pres">
      <dgm:prSet presAssocID="{72D44EA9-789D-411B-8E0C-47B77D9F0F70}" presName="hierChild3" presStyleCnt="0"/>
      <dgm:spPr/>
    </dgm:pt>
    <dgm:pt modelId="{AB1A480B-1828-4A65-B971-E26F016C0E41}" type="pres">
      <dgm:prSet presAssocID="{ADADF4F4-AC22-4040-9B76-9579C8A104AA}" presName="Name17" presStyleLbl="parChTrans1D3" presStyleIdx="0" presStyleCnt="5"/>
      <dgm:spPr/>
    </dgm:pt>
    <dgm:pt modelId="{8CADF444-C854-4C0A-B462-889A44BE5F7D}" type="pres">
      <dgm:prSet presAssocID="{7F5AEED8-85BC-46F9-8B60-D0F63F84314B}" presName="hierRoot3" presStyleCnt="0"/>
      <dgm:spPr/>
    </dgm:pt>
    <dgm:pt modelId="{DD14CEFF-4653-4392-A1B5-DF593671CEDE}" type="pres">
      <dgm:prSet presAssocID="{7F5AEED8-85BC-46F9-8B60-D0F63F84314B}" presName="composite3" presStyleCnt="0"/>
      <dgm:spPr/>
    </dgm:pt>
    <dgm:pt modelId="{7EC9621D-0D51-4A71-9BFE-D4CB820ADE02}" type="pres">
      <dgm:prSet presAssocID="{7F5AEED8-85BC-46F9-8B60-D0F63F84314B}" presName="background3" presStyleLbl="node3" presStyleIdx="0" presStyleCnt="5"/>
      <dgm:spPr/>
    </dgm:pt>
    <dgm:pt modelId="{6017CB4C-4A35-46BE-AB5C-DE934029006A}" type="pres">
      <dgm:prSet presAssocID="{7F5AEED8-85BC-46F9-8B60-D0F63F84314B}" presName="text3" presStyleLbl="fgAcc3" presStyleIdx="0" presStyleCnt="5">
        <dgm:presLayoutVars>
          <dgm:chPref val="3"/>
        </dgm:presLayoutVars>
      </dgm:prSet>
      <dgm:spPr/>
    </dgm:pt>
    <dgm:pt modelId="{E34CA166-A3CA-4D53-AC8E-4B8FE3BC05FE}" type="pres">
      <dgm:prSet presAssocID="{7F5AEED8-85BC-46F9-8B60-D0F63F84314B}" presName="hierChild4" presStyleCnt="0"/>
      <dgm:spPr/>
    </dgm:pt>
    <dgm:pt modelId="{A5B21723-9046-49AA-B064-481C2E03E4AC}" type="pres">
      <dgm:prSet presAssocID="{9B2266C1-981A-451A-8ABE-D815CEB4520A}" presName="Name17" presStyleLbl="parChTrans1D3" presStyleIdx="1" presStyleCnt="5"/>
      <dgm:spPr/>
    </dgm:pt>
    <dgm:pt modelId="{BB8886E7-EEF0-4FAA-9AE3-D4408D615749}" type="pres">
      <dgm:prSet presAssocID="{502F3D63-9926-4DEA-BF9D-BE7653F7F406}" presName="hierRoot3" presStyleCnt="0"/>
      <dgm:spPr/>
    </dgm:pt>
    <dgm:pt modelId="{9F43CE72-083B-4BEF-86D6-37EB9C39273C}" type="pres">
      <dgm:prSet presAssocID="{502F3D63-9926-4DEA-BF9D-BE7653F7F406}" presName="composite3" presStyleCnt="0"/>
      <dgm:spPr/>
    </dgm:pt>
    <dgm:pt modelId="{84C469BA-21D9-4F4C-9466-FA94C11E9D3D}" type="pres">
      <dgm:prSet presAssocID="{502F3D63-9926-4DEA-BF9D-BE7653F7F406}" presName="background3" presStyleLbl="node3" presStyleIdx="1" presStyleCnt="5"/>
      <dgm:spPr/>
    </dgm:pt>
    <dgm:pt modelId="{08F04339-38FE-43A4-88BF-BE6BB2944870}" type="pres">
      <dgm:prSet presAssocID="{502F3D63-9926-4DEA-BF9D-BE7653F7F406}" presName="text3" presStyleLbl="fgAcc3" presStyleIdx="1" presStyleCnt="5">
        <dgm:presLayoutVars>
          <dgm:chPref val="3"/>
        </dgm:presLayoutVars>
      </dgm:prSet>
      <dgm:spPr/>
    </dgm:pt>
    <dgm:pt modelId="{B0D9C1F8-CF70-4848-AEDB-086748702163}" type="pres">
      <dgm:prSet presAssocID="{502F3D63-9926-4DEA-BF9D-BE7653F7F406}" presName="hierChild4" presStyleCnt="0"/>
      <dgm:spPr/>
    </dgm:pt>
    <dgm:pt modelId="{16FECF66-B499-42AF-978E-7884C2C65100}" type="pres">
      <dgm:prSet presAssocID="{7696F62E-9669-4D43-9DEA-4D069298AEC5}" presName="Name17" presStyleLbl="parChTrans1D3" presStyleIdx="2" presStyleCnt="5"/>
      <dgm:spPr/>
    </dgm:pt>
    <dgm:pt modelId="{2D80646A-9341-4438-A394-135E6B3E3015}" type="pres">
      <dgm:prSet presAssocID="{3448F7B7-A272-4358-96F6-12E008C681F8}" presName="hierRoot3" presStyleCnt="0"/>
      <dgm:spPr/>
    </dgm:pt>
    <dgm:pt modelId="{8E8156F3-4D26-49AE-9F09-C23AAFED7644}" type="pres">
      <dgm:prSet presAssocID="{3448F7B7-A272-4358-96F6-12E008C681F8}" presName="composite3" presStyleCnt="0"/>
      <dgm:spPr/>
    </dgm:pt>
    <dgm:pt modelId="{C852E402-1F2A-4E1F-A382-346DF96136B9}" type="pres">
      <dgm:prSet presAssocID="{3448F7B7-A272-4358-96F6-12E008C681F8}" presName="background3" presStyleLbl="node3" presStyleIdx="2" presStyleCnt="5"/>
      <dgm:spPr/>
    </dgm:pt>
    <dgm:pt modelId="{E0D855FC-8E3E-4E3A-9F2E-FD239D011D63}" type="pres">
      <dgm:prSet presAssocID="{3448F7B7-A272-4358-96F6-12E008C681F8}" presName="text3" presStyleLbl="fgAcc3" presStyleIdx="2" presStyleCnt="5">
        <dgm:presLayoutVars>
          <dgm:chPref val="3"/>
        </dgm:presLayoutVars>
      </dgm:prSet>
      <dgm:spPr/>
    </dgm:pt>
    <dgm:pt modelId="{77FC782F-B606-4486-BDB2-EB66CDF5AFA6}" type="pres">
      <dgm:prSet presAssocID="{3448F7B7-A272-4358-96F6-12E008C681F8}" presName="hierChild4" presStyleCnt="0"/>
      <dgm:spPr/>
    </dgm:pt>
    <dgm:pt modelId="{A80B5626-14A2-400A-BBC2-78C53A723722}" type="pres">
      <dgm:prSet presAssocID="{35D17CF6-41F9-47A9-BE19-E80B01090B82}" presName="Name17" presStyleLbl="parChTrans1D3" presStyleIdx="3" presStyleCnt="5"/>
      <dgm:spPr/>
    </dgm:pt>
    <dgm:pt modelId="{C204D1AC-88D8-4FE4-8941-C1DC6C9A40D4}" type="pres">
      <dgm:prSet presAssocID="{42E7080E-9DE6-4C73-B792-25B50C4E19C8}" presName="hierRoot3" presStyleCnt="0"/>
      <dgm:spPr/>
    </dgm:pt>
    <dgm:pt modelId="{37EB4081-D128-45D5-B550-F9AFCB0CCEE4}" type="pres">
      <dgm:prSet presAssocID="{42E7080E-9DE6-4C73-B792-25B50C4E19C8}" presName="composite3" presStyleCnt="0"/>
      <dgm:spPr/>
    </dgm:pt>
    <dgm:pt modelId="{5BF5FE3A-8B57-4CCA-AC80-3050AB976AC0}" type="pres">
      <dgm:prSet presAssocID="{42E7080E-9DE6-4C73-B792-25B50C4E19C8}" presName="background3" presStyleLbl="node3" presStyleIdx="3" presStyleCnt="5"/>
      <dgm:spPr/>
    </dgm:pt>
    <dgm:pt modelId="{BF397303-9FC7-497F-8CB6-648878577319}" type="pres">
      <dgm:prSet presAssocID="{42E7080E-9DE6-4C73-B792-25B50C4E19C8}" presName="text3" presStyleLbl="fgAcc3" presStyleIdx="3" presStyleCnt="5">
        <dgm:presLayoutVars>
          <dgm:chPref val="3"/>
        </dgm:presLayoutVars>
      </dgm:prSet>
      <dgm:spPr/>
    </dgm:pt>
    <dgm:pt modelId="{3CC9AACA-C6C6-425D-A250-69A349DA9130}" type="pres">
      <dgm:prSet presAssocID="{42E7080E-9DE6-4C73-B792-25B50C4E19C8}" presName="hierChild4" presStyleCnt="0"/>
      <dgm:spPr/>
    </dgm:pt>
    <dgm:pt modelId="{C66BB31A-092F-49AA-9E2B-43BC79300C31}" type="pres">
      <dgm:prSet presAssocID="{6918B943-3CEF-4004-8358-32945857A31F}" presName="Name17" presStyleLbl="parChTrans1D3" presStyleIdx="4" presStyleCnt="5"/>
      <dgm:spPr/>
    </dgm:pt>
    <dgm:pt modelId="{7960F21B-CB49-4987-A8C7-13F6C477EF73}" type="pres">
      <dgm:prSet presAssocID="{66BBC411-72EC-4ABB-A7B8-4AC731398776}" presName="hierRoot3" presStyleCnt="0"/>
      <dgm:spPr/>
    </dgm:pt>
    <dgm:pt modelId="{E4A676B3-5FB3-498E-A034-D0F520649D92}" type="pres">
      <dgm:prSet presAssocID="{66BBC411-72EC-4ABB-A7B8-4AC731398776}" presName="composite3" presStyleCnt="0"/>
      <dgm:spPr/>
    </dgm:pt>
    <dgm:pt modelId="{E8A8546E-65A0-4780-8540-E642007C9C79}" type="pres">
      <dgm:prSet presAssocID="{66BBC411-72EC-4ABB-A7B8-4AC731398776}" presName="background3" presStyleLbl="node3" presStyleIdx="4" presStyleCnt="5"/>
      <dgm:spPr/>
    </dgm:pt>
    <dgm:pt modelId="{AC1A2FD3-BC32-4CE1-ACCA-51A24CA05820}" type="pres">
      <dgm:prSet presAssocID="{66BBC411-72EC-4ABB-A7B8-4AC731398776}" presName="text3" presStyleLbl="fgAcc3" presStyleIdx="4" presStyleCnt="5">
        <dgm:presLayoutVars>
          <dgm:chPref val="3"/>
        </dgm:presLayoutVars>
      </dgm:prSet>
      <dgm:spPr/>
    </dgm:pt>
    <dgm:pt modelId="{7A68F501-D440-4A99-BEFF-FE733DF65CC5}" type="pres">
      <dgm:prSet presAssocID="{66BBC411-72EC-4ABB-A7B8-4AC731398776}" presName="hierChild4" presStyleCnt="0"/>
      <dgm:spPr/>
    </dgm:pt>
    <dgm:pt modelId="{3436E620-9F59-465D-B680-AA698303166E}" type="pres">
      <dgm:prSet presAssocID="{00EDBA48-59F3-45A7-9C42-CBB109DEA6DF}" presName="Name10" presStyleLbl="parChTrans1D2" presStyleIdx="1" presStyleCnt="2"/>
      <dgm:spPr/>
    </dgm:pt>
    <dgm:pt modelId="{24ACF62A-3224-4ABD-A570-42F5AAB933CE}" type="pres">
      <dgm:prSet presAssocID="{25736518-ACC2-4D55-BC22-012884E56AAC}" presName="hierRoot2" presStyleCnt="0"/>
      <dgm:spPr/>
    </dgm:pt>
    <dgm:pt modelId="{177E6256-6233-49FA-BC9A-89DA57E307AF}" type="pres">
      <dgm:prSet presAssocID="{25736518-ACC2-4D55-BC22-012884E56AAC}" presName="composite2" presStyleCnt="0"/>
      <dgm:spPr/>
    </dgm:pt>
    <dgm:pt modelId="{DFD73C72-06C8-4CC1-A91D-4BA758592B60}" type="pres">
      <dgm:prSet presAssocID="{25736518-ACC2-4D55-BC22-012884E56AAC}" presName="background2" presStyleLbl="node2" presStyleIdx="1" presStyleCnt="2"/>
      <dgm:spPr/>
    </dgm:pt>
    <dgm:pt modelId="{F747E41F-6B52-4A89-B089-42D5711853F4}" type="pres">
      <dgm:prSet presAssocID="{25736518-ACC2-4D55-BC22-012884E56AAC}" presName="text2" presStyleLbl="fgAcc2" presStyleIdx="1" presStyleCnt="2">
        <dgm:presLayoutVars>
          <dgm:chPref val="3"/>
        </dgm:presLayoutVars>
      </dgm:prSet>
      <dgm:spPr/>
    </dgm:pt>
    <dgm:pt modelId="{E5DDD885-2548-4793-B62D-E015254F6155}" type="pres">
      <dgm:prSet presAssocID="{25736518-ACC2-4D55-BC22-012884E56AAC}" presName="hierChild3" presStyleCnt="0"/>
      <dgm:spPr/>
    </dgm:pt>
  </dgm:ptLst>
  <dgm:cxnLst>
    <dgm:cxn modelId="{BE535400-9C06-4062-A880-248AC8753239}" srcId="{BAFEF778-876E-4AE0-8812-3F9AB61D5CF3}" destId="{25736518-ACC2-4D55-BC22-012884E56AAC}" srcOrd="1" destOrd="0" parTransId="{00EDBA48-59F3-45A7-9C42-CBB109DEA6DF}" sibTransId="{E1F545F3-AE7D-405C-98D6-F95A57B8CB45}"/>
    <dgm:cxn modelId="{76C40402-E020-4428-9442-5585AF7A59C0}" type="presOf" srcId="{35D17CF6-41F9-47A9-BE19-E80B01090B82}" destId="{A80B5626-14A2-400A-BBC2-78C53A723722}" srcOrd="0" destOrd="0" presId="urn:microsoft.com/office/officeart/2005/8/layout/hierarchy1"/>
    <dgm:cxn modelId="{B1C7BD1C-B19C-4FFE-B671-7A279289830B}" type="presOf" srcId="{00EDBA48-59F3-45A7-9C42-CBB109DEA6DF}" destId="{3436E620-9F59-465D-B680-AA698303166E}" srcOrd="0" destOrd="0" presId="urn:microsoft.com/office/officeart/2005/8/layout/hierarchy1"/>
    <dgm:cxn modelId="{278A661E-904A-4E52-BF1F-349DEC74C304}" type="presOf" srcId="{42E7080E-9DE6-4C73-B792-25B50C4E19C8}" destId="{BF397303-9FC7-497F-8CB6-648878577319}" srcOrd="0" destOrd="0" presId="urn:microsoft.com/office/officeart/2005/8/layout/hierarchy1"/>
    <dgm:cxn modelId="{4E0BB226-409E-4197-9DEC-8350DD6E6D0B}" type="presOf" srcId="{25736518-ACC2-4D55-BC22-012884E56AAC}" destId="{F747E41F-6B52-4A89-B089-42D5711853F4}" srcOrd="0" destOrd="0" presId="urn:microsoft.com/office/officeart/2005/8/layout/hierarchy1"/>
    <dgm:cxn modelId="{01EBC726-DC7D-4319-A14B-078FE77D8E93}" type="presOf" srcId="{66BBC411-72EC-4ABB-A7B8-4AC731398776}" destId="{AC1A2FD3-BC32-4CE1-ACCA-51A24CA05820}" srcOrd="0" destOrd="0" presId="urn:microsoft.com/office/officeart/2005/8/layout/hierarchy1"/>
    <dgm:cxn modelId="{F0468828-A6A7-4423-8A84-9EC49D01493B}" srcId="{72D44EA9-789D-411B-8E0C-47B77D9F0F70}" destId="{502F3D63-9926-4DEA-BF9D-BE7653F7F406}" srcOrd="1" destOrd="0" parTransId="{9B2266C1-981A-451A-8ABE-D815CEB4520A}" sibTransId="{EBCECF50-54EF-413D-95BB-0AAC0915A8EF}"/>
    <dgm:cxn modelId="{74B90541-40D4-4506-99E0-56ECB4BEF36E}" srcId="{BAFEF778-876E-4AE0-8812-3F9AB61D5CF3}" destId="{72D44EA9-789D-411B-8E0C-47B77D9F0F70}" srcOrd="0" destOrd="0" parTransId="{91E2FCEF-9983-4A5A-9DD7-CE2E57546AB1}" sibTransId="{E6519A07-C62B-4638-BB59-25B78D415032}"/>
    <dgm:cxn modelId="{FBD6ED41-D577-4B55-9A3D-C2C90F0C6D9F}" type="presOf" srcId="{91E2FCEF-9983-4A5A-9DD7-CE2E57546AB1}" destId="{0190289C-3583-4D76-8A8F-EBBDDEF7332E}" srcOrd="0" destOrd="0" presId="urn:microsoft.com/office/officeart/2005/8/layout/hierarchy1"/>
    <dgm:cxn modelId="{6470954A-252E-4692-8A51-96AE055C784D}" type="presOf" srcId="{3448F7B7-A272-4358-96F6-12E008C681F8}" destId="{E0D855FC-8E3E-4E3A-9F2E-FD239D011D63}" srcOrd="0" destOrd="0" presId="urn:microsoft.com/office/officeart/2005/8/layout/hierarchy1"/>
    <dgm:cxn modelId="{A242EF53-D2C0-49EB-8E3F-CF03BCEAC487}" srcId="{72D44EA9-789D-411B-8E0C-47B77D9F0F70}" destId="{3448F7B7-A272-4358-96F6-12E008C681F8}" srcOrd="2" destOrd="0" parTransId="{7696F62E-9669-4D43-9DEA-4D069298AEC5}" sibTransId="{E5D7B181-5FA0-4D59-B107-1ED14F3E4774}"/>
    <dgm:cxn modelId="{DBF85F81-3C08-419A-9EC4-B7F7D46957C3}" type="presOf" srcId="{A0376A13-B390-46EA-86AC-6ABE283AAA2E}" destId="{46BBAD71-7D33-4C47-8C98-19E9F812DFDD}" srcOrd="0" destOrd="0" presId="urn:microsoft.com/office/officeart/2005/8/layout/hierarchy1"/>
    <dgm:cxn modelId="{75048291-FBCB-4951-A92A-D6AD591E1897}" srcId="{72D44EA9-789D-411B-8E0C-47B77D9F0F70}" destId="{42E7080E-9DE6-4C73-B792-25B50C4E19C8}" srcOrd="3" destOrd="0" parTransId="{35D17CF6-41F9-47A9-BE19-E80B01090B82}" sibTransId="{A5575BD2-32B1-423C-B2E4-EB549308DB79}"/>
    <dgm:cxn modelId="{9694FD99-2E5F-4717-A350-A3B1ECBE575E}" type="presOf" srcId="{7F5AEED8-85BC-46F9-8B60-D0F63F84314B}" destId="{6017CB4C-4A35-46BE-AB5C-DE934029006A}" srcOrd="0" destOrd="0" presId="urn:microsoft.com/office/officeart/2005/8/layout/hierarchy1"/>
    <dgm:cxn modelId="{42D9DE9F-19C6-44BF-A97E-AFB0547F736C}" srcId="{72D44EA9-789D-411B-8E0C-47B77D9F0F70}" destId="{7F5AEED8-85BC-46F9-8B60-D0F63F84314B}" srcOrd="0" destOrd="0" parTransId="{ADADF4F4-AC22-4040-9B76-9579C8A104AA}" sibTransId="{A2E85E7B-994B-4C6B-9BB0-58C5A5FBEBA8}"/>
    <dgm:cxn modelId="{54B0D2A4-59DA-4DB1-85C6-9AB4BCFFBA97}" type="presOf" srcId="{9B2266C1-981A-451A-8ABE-D815CEB4520A}" destId="{A5B21723-9046-49AA-B064-481C2E03E4AC}" srcOrd="0" destOrd="0" presId="urn:microsoft.com/office/officeart/2005/8/layout/hierarchy1"/>
    <dgm:cxn modelId="{B22BF7A6-A42F-489F-8037-2F9752FADE8D}" type="presOf" srcId="{7696F62E-9669-4D43-9DEA-4D069298AEC5}" destId="{16FECF66-B499-42AF-978E-7884C2C65100}" srcOrd="0" destOrd="0" presId="urn:microsoft.com/office/officeart/2005/8/layout/hierarchy1"/>
    <dgm:cxn modelId="{ACE425B9-0DFB-4621-87BD-4815EB2C8C33}" srcId="{72D44EA9-789D-411B-8E0C-47B77D9F0F70}" destId="{66BBC411-72EC-4ABB-A7B8-4AC731398776}" srcOrd="4" destOrd="0" parTransId="{6918B943-3CEF-4004-8358-32945857A31F}" sibTransId="{147744BD-9243-436A-89F1-4232DBEEC31F}"/>
    <dgm:cxn modelId="{D8A449C3-124F-4440-B939-130BE29EB4FF}" srcId="{A0376A13-B390-46EA-86AC-6ABE283AAA2E}" destId="{BAFEF778-876E-4AE0-8812-3F9AB61D5CF3}" srcOrd="0" destOrd="0" parTransId="{F5F5C720-D355-4A12-8AA4-88198A116C4C}" sibTransId="{A249AAE0-51D6-440E-BA33-84152FE2594E}"/>
    <dgm:cxn modelId="{D1ECFCC3-8473-4809-B48C-58E74FFA925F}" type="presOf" srcId="{502F3D63-9926-4DEA-BF9D-BE7653F7F406}" destId="{08F04339-38FE-43A4-88BF-BE6BB2944870}" srcOrd="0" destOrd="0" presId="urn:microsoft.com/office/officeart/2005/8/layout/hierarchy1"/>
    <dgm:cxn modelId="{5DA087C9-932F-4695-83BC-F529DB64E50E}" type="presOf" srcId="{72D44EA9-789D-411B-8E0C-47B77D9F0F70}" destId="{79912702-EB0D-40B7-A546-D61C93F80DB7}" srcOrd="0" destOrd="0" presId="urn:microsoft.com/office/officeart/2005/8/layout/hierarchy1"/>
    <dgm:cxn modelId="{3868DBCC-A370-4596-BA5E-08FE07C808AC}" type="presOf" srcId="{BAFEF778-876E-4AE0-8812-3F9AB61D5CF3}" destId="{4E46C5D8-1542-4012-8D52-35DE986D9C69}" srcOrd="0" destOrd="0" presId="urn:microsoft.com/office/officeart/2005/8/layout/hierarchy1"/>
    <dgm:cxn modelId="{A6B483D2-9D16-4AAA-94DA-1F2584A1CFC5}" type="presOf" srcId="{6918B943-3CEF-4004-8358-32945857A31F}" destId="{C66BB31A-092F-49AA-9E2B-43BC79300C31}" srcOrd="0" destOrd="0" presId="urn:microsoft.com/office/officeart/2005/8/layout/hierarchy1"/>
    <dgm:cxn modelId="{3C2228EF-2011-4537-BB0C-E71C6868106A}" type="presOf" srcId="{ADADF4F4-AC22-4040-9B76-9579C8A104AA}" destId="{AB1A480B-1828-4A65-B971-E26F016C0E41}" srcOrd="0" destOrd="0" presId="urn:microsoft.com/office/officeart/2005/8/layout/hierarchy1"/>
    <dgm:cxn modelId="{D6FA8C0C-880D-4138-B19D-94BB84278F93}" type="presParOf" srcId="{46BBAD71-7D33-4C47-8C98-19E9F812DFDD}" destId="{286EAE17-6C4E-416E-8158-CA3EC4CCD010}" srcOrd="0" destOrd="0" presId="urn:microsoft.com/office/officeart/2005/8/layout/hierarchy1"/>
    <dgm:cxn modelId="{12175F70-1952-46AB-99A5-2E910E2EA044}" type="presParOf" srcId="{286EAE17-6C4E-416E-8158-CA3EC4CCD010}" destId="{50FA73B2-6731-4DD3-9CFD-9C8C1F4E6A44}" srcOrd="0" destOrd="0" presId="urn:microsoft.com/office/officeart/2005/8/layout/hierarchy1"/>
    <dgm:cxn modelId="{2C3AD107-0613-47D4-8454-07696EF3F0F9}" type="presParOf" srcId="{50FA73B2-6731-4DD3-9CFD-9C8C1F4E6A44}" destId="{CB8C7838-6C50-4419-BA05-C5D535908750}" srcOrd="0" destOrd="0" presId="urn:microsoft.com/office/officeart/2005/8/layout/hierarchy1"/>
    <dgm:cxn modelId="{A990717B-B49A-4601-8CA2-9C61139FC1C1}" type="presParOf" srcId="{50FA73B2-6731-4DD3-9CFD-9C8C1F4E6A44}" destId="{4E46C5D8-1542-4012-8D52-35DE986D9C69}" srcOrd="1" destOrd="0" presId="urn:microsoft.com/office/officeart/2005/8/layout/hierarchy1"/>
    <dgm:cxn modelId="{3FEEE818-5989-4487-A2F7-081B73A5DB64}" type="presParOf" srcId="{286EAE17-6C4E-416E-8158-CA3EC4CCD010}" destId="{A0F22089-18D0-4348-B885-828A3D6EDE8A}" srcOrd="1" destOrd="0" presId="urn:microsoft.com/office/officeart/2005/8/layout/hierarchy1"/>
    <dgm:cxn modelId="{B31E7FE5-CA9C-44C9-BC6C-304F26A7197E}" type="presParOf" srcId="{A0F22089-18D0-4348-B885-828A3D6EDE8A}" destId="{0190289C-3583-4D76-8A8F-EBBDDEF7332E}" srcOrd="0" destOrd="0" presId="urn:microsoft.com/office/officeart/2005/8/layout/hierarchy1"/>
    <dgm:cxn modelId="{506616D6-EF7F-42F1-B8B6-A5723EFCAD38}" type="presParOf" srcId="{A0F22089-18D0-4348-B885-828A3D6EDE8A}" destId="{64266251-FAAE-4F8C-9A2B-0A4DDABEA1D2}" srcOrd="1" destOrd="0" presId="urn:microsoft.com/office/officeart/2005/8/layout/hierarchy1"/>
    <dgm:cxn modelId="{FEDA5F60-7C0A-4281-B718-A021B16D9C01}" type="presParOf" srcId="{64266251-FAAE-4F8C-9A2B-0A4DDABEA1D2}" destId="{3C0D2E25-3975-48CB-88FC-EEC6CCDACA17}" srcOrd="0" destOrd="0" presId="urn:microsoft.com/office/officeart/2005/8/layout/hierarchy1"/>
    <dgm:cxn modelId="{3F815134-E64F-433A-8C7F-0CEE4549161B}" type="presParOf" srcId="{3C0D2E25-3975-48CB-88FC-EEC6CCDACA17}" destId="{ED2DB919-0A59-4062-ADB0-989DF3402AE3}" srcOrd="0" destOrd="0" presId="urn:microsoft.com/office/officeart/2005/8/layout/hierarchy1"/>
    <dgm:cxn modelId="{DC647995-2607-4067-A73E-06604053E49A}" type="presParOf" srcId="{3C0D2E25-3975-48CB-88FC-EEC6CCDACA17}" destId="{79912702-EB0D-40B7-A546-D61C93F80DB7}" srcOrd="1" destOrd="0" presId="urn:microsoft.com/office/officeart/2005/8/layout/hierarchy1"/>
    <dgm:cxn modelId="{461FD05F-5319-4AD9-B922-733E7E056298}" type="presParOf" srcId="{64266251-FAAE-4F8C-9A2B-0A4DDABEA1D2}" destId="{212777F8-B377-4CF9-96FB-DE5DB7BD38CC}" srcOrd="1" destOrd="0" presId="urn:microsoft.com/office/officeart/2005/8/layout/hierarchy1"/>
    <dgm:cxn modelId="{FDBE8FE6-AFF6-4B82-A60C-7BE76B0F9711}" type="presParOf" srcId="{212777F8-B377-4CF9-96FB-DE5DB7BD38CC}" destId="{AB1A480B-1828-4A65-B971-E26F016C0E41}" srcOrd="0" destOrd="0" presId="urn:microsoft.com/office/officeart/2005/8/layout/hierarchy1"/>
    <dgm:cxn modelId="{32372552-1949-4A77-AB52-F1B3CCFA4751}" type="presParOf" srcId="{212777F8-B377-4CF9-96FB-DE5DB7BD38CC}" destId="{8CADF444-C854-4C0A-B462-889A44BE5F7D}" srcOrd="1" destOrd="0" presId="urn:microsoft.com/office/officeart/2005/8/layout/hierarchy1"/>
    <dgm:cxn modelId="{B4DEFC75-1CCB-44C5-8B0C-248234A98D1F}" type="presParOf" srcId="{8CADF444-C854-4C0A-B462-889A44BE5F7D}" destId="{DD14CEFF-4653-4392-A1B5-DF593671CEDE}" srcOrd="0" destOrd="0" presId="urn:microsoft.com/office/officeart/2005/8/layout/hierarchy1"/>
    <dgm:cxn modelId="{53D04D21-7512-4FDA-BE0E-C57DBE1E1E57}" type="presParOf" srcId="{DD14CEFF-4653-4392-A1B5-DF593671CEDE}" destId="{7EC9621D-0D51-4A71-9BFE-D4CB820ADE02}" srcOrd="0" destOrd="0" presId="urn:microsoft.com/office/officeart/2005/8/layout/hierarchy1"/>
    <dgm:cxn modelId="{B5FA6E01-2274-4477-8A99-F0E10C5609C0}" type="presParOf" srcId="{DD14CEFF-4653-4392-A1B5-DF593671CEDE}" destId="{6017CB4C-4A35-46BE-AB5C-DE934029006A}" srcOrd="1" destOrd="0" presId="urn:microsoft.com/office/officeart/2005/8/layout/hierarchy1"/>
    <dgm:cxn modelId="{C1E8E162-03CC-42A5-BE86-19055C4C5909}" type="presParOf" srcId="{8CADF444-C854-4C0A-B462-889A44BE5F7D}" destId="{E34CA166-A3CA-4D53-AC8E-4B8FE3BC05FE}" srcOrd="1" destOrd="0" presId="urn:microsoft.com/office/officeart/2005/8/layout/hierarchy1"/>
    <dgm:cxn modelId="{E7F594E4-917F-46FE-A8A7-1A1A9648AD68}" type="presParOf" srcId="{212777F8-B377-4CF9-96FB-DE5DB7BD38CC}" destId="{A5B21723-9046-49AA-B064-481C2E03E4AC}" srcOrd="2" destOrd="0" presId="urn:microsoft.com/office/officeart/2005/8/layout/hierarchy1"/>
    <dgm:cxn modelId="{F048086E-2F6C-4F86-8DB8-CCAD2E5EF933}" type="presParOf" srcId="{212777F8-B377-4CF9-96FB-DE5DB7BD38CC}" destId="{BB8886E7-EEF0-4FAA-9AE3-D4408D615749}" srcOrd="3" destOrd="0" presId="urn:microsoft.com/office/officeart/2005/8/layout/hierarchy1"/>
    <dgm:cxn modelId="{609BF0A7-046D-404A-8FE5-09EC994F7971}" type="presParOf" srcId="{BB8886E7-EEF0-4FAA-9AE3-D4408D615749}" destId="{9F43CE72-083B-4BEF-86D6-37EB9C39273C}" srcOrd="0" destOrd="0" presId="urn:microsoft.com/office/officeart/2005/8/layout/hierarchy1"/>
    <dgm:cxn modelId="{A06CB177-4038-4F7B-8D18-C0C600F1473C}" type="presParOf" srcId="{9F43CE72-083B-4BEF-86D6-37EB9C39273C}" destId="{84C469BA-21D9-4F4C-9466-FA94C11E9D3D}" srcOrd="0" destOrd="0" presId="urn:microsoft.com/office/officeart/2005/8/layout/hierarchy1"/>
    <dgm:cxn modelId="{9F7F5872-AFFF-4E76-AB5C-9085CD00049D}" type="presParOf" srcId="{9F43CE72-083B-4BEF-86D6-37EB9C39273C}" destId="{08F04339-38FE-43A4-88BF-BE6BB2944870}" srcOrd="1" destOrd="0" presId="urn:microsoft.com/office/officeart/2005/8/layout/hierarchy1"/>
    <dgm:cxn modelId="{FB347449-9F8F-4417-A674-7E7F66AB8756}" type="presParOf" srcId="{BB8886E7-EEF0-4FAA-9AE3-D4408D615749}" destId="{B0D9C1F8-CF70-4848-AEDB-086748702163}" srcOrd="1" destOrd="0" presId="urn:microsoft.com/office/officeart/2005/8/layout/hierarchy1"/>
    <dgm:cxn modelId="{9127E1CC-F222-4653-B1FB-FDDDF9D77814}" type="presParOf" srcId="{212777F8-B377-4CF9-96FB-DE5DB7BD38CC}" destId="{16FECF66-B499-42AF-978E-7884C2C65100}" srcOrd="4" destOrd="0" presId="urn:microsoft.com/office/officeart/2005/8/layout/hierarchy1"/>
    <dgm:cxn modelId="{E151AA2E-CAC5-4121-9CB9-DF99E1FEF58B}" type="presParOf" srcId="{212777F8-B377-4CF9-96FB-DE5DB7BD38CC}" destId="{2D80646A-9341-4438-A394-135E6B3E3015}" srcOrd="5" destOrd="0" presId="urn:microsoft.com/office/officeart/2005/8/layout/hierarchy1"/>
    <dgm:cxn modelId="{A24D709E-D95C-4730-AF3D-FAE54EF7D412}" type="presParOf" srcId="{2D80646A-9341-4438-A394-135E6B3E3015}" destId="{8E8156F3-4D26-49AE-9F09-C23AAFED7644}" srcOrd="0" destOrd="0" presId="urn:microsoft.com/office/officeart/2005/8/layout/hierarchy1"/>
    <dgm:cxn modelId="{94637321-1031-4F1E-AD24-15D72FF18141}" type="presParOf" srcId="{8E8156F3-4D26-49AE-9F09-C23AAFED7644}" destId="{C852E402-1F2A-4E1F-A382-346DF96136B9}" srcOrd="0" destOrd="0" presId="urn:microsoft.com/office/officeart/2005/8/layout/hierarchy1"/>
    <dgm:cxn modelId="{B6F11010-33BB-4A71-85E2-FBE540C6F178}" type="presParOf" srcId="{8E8156F3-4D26-49AE-9F09-C23AAFED7644}" destId="{E0D855FC-8E3E-4E3A-9F2E-FD239D011D63}" srcOrd="1" destOrd="0" presId="urn:microsoft.com/office/officeart/2005/8/layout/hierarchy1"/>
    <dgm:cxn modelId="{2CD3D052-A6AF-47F5-8CE7-ED4E13663861}" type="presParOf" srcId="{2D80646A-9341-4438-A394-135E6B3E3015}" destId="{77FC782F-B606-4486-BDB2-EB66CDF5AFA6}" srcOrd="1" destOrd="0" presId="urn:microsoft.com/office/officeart/2005/8/layout/hierarchy1"/>
    <dgm:cxn modelId="{30A50A28-AE84-46BF-94A9-C4A790043510}" type="presParOf" srcId="{212777F8-B377-4CF9-96FB-DE5DB7BD38CC}" destId="{A80B5626-14A2-400A-BBC2-78C53A723722}" srcOrd="6" destOrd="0" presId="urn:microsoft.com/office/officeart/2005/8/layout/hierarchy1"/>
    <dgm:cxn modelId="{29B054C9-ACF8-4D5A-BC29-B56EFEAC5DE5}" type="presParOf" srcId="{212777F8-B377-4CF9-96FB-DE5DB7BD38CC}" destId="{C204D1AC-88D8-4FE4-8941-C1DC6C9A40D4}" srcOrd="7" destOrd="0" presId="urn:microsoft.com/office/officeart/2005/8/layout/hierarchy1"/>
    <dgm:cxn modelId="{2785F1BD-8C32-403D-A86C-1EE5CABCCD66}" type="presParOf" srcId="{C204D1AC-88D8-4FE4-8941-C1DC6C9A40D4}" destId="{37EB4081-D128-45D5-B550-F9AFCB0CCEE4}" srcOrd="0" destOrd="0" presId="urn:microsoft.com/office/officeart/2005/8/layout/hierarchy1"/>
    <dgm:cxn modelId="{0FB616F4-B72A-44B7-A668-39F4BBA5A64F}" type="presParOf" srcId="{37EB4081-D128-45D5-B550-F9AFCB0CCEE4}" destId="{5BF5FE3A-8B57-4CCA-AC80-3050AB976AC0}" srcOrd="0" destOrd="0" presId="urn:microsoft.com/office/officeart/2005/8/layout/hierarchy1"/>
    <dgm:cxn modelId="{E93910E6-75B4-44D0-BF01-5424E400B084}" type="presParOf" srcId="{37EB4081-D128-45D5-B550-F9AFCB0CCEE4}" destId="{BF397303-9FC7-497F-8CB6-648878577319}" srcOrd="1" destOrd="0" presId="urn:microsoft.com/office/officeart/2005/8/layout/hierarchy1"/>
    <dgm:cxn modelId="{71D4041F-8556-4C8D-BB84-671BC650E219}" type="presParOf" srcId="{C204D1AC-88D8-4FE4-8941-C1DC6C9A40D4}" destId="{3CC9AACA-C6C6-425D-A250-69A349DA9130}" srcOrd="1" destOrd="0" presId="urn:microsoft.com/office/officeart/2005/8/layout/hierarchy1"/>
    <dgm:cxn modelId="{BC6E38E4-3E25-4414-8C81-43728B777B52}" type="presParOf" srcId="{212777F8-B377-4CF9-96FB-DE5DB7BD38CC}" destId="{C66BB31A-092F-49AA-9E2B-43BC79300C31}" srcOrd="8" destOrd="0" presId="urn:microsoft.com/office/officeart/2005/8/layout/hierarchy1"/>
    <dgm:cxn modelId="{5625CBD3-F896-4741-AE92-8AED11DD47F8}" type="presParOf" srcId="{212777F8-B377-4CF9-96FB-DE5DB7BD38CC}" destId="{7960F21B-CB49-4987-A8C7-13F6C477EF73}" srcOrd="9" destOrd="0" presId="urn:microsoft.com/office/officeart/2005/8/layout/hierarchy1"/>
    <dgm:cxn modelId="{166B2D2B-3719-41A0-AECD-96034F9A3BE4}" type="presParOf" srcId="{7960F21B-CB49-4987-A8C7-13F6C477EF73}" destId="{E4A676B3-5FB3-498E-A034-D0F520649D92}" srcOrd="0" destOrd="0" presId="urn:microsoft.com/office/officeart/2005/8/layout/hierarchy1"/>
    <dgm:cxn modelId="{3E58E8BA-A918-434C-8FD0-DF296AD4B51C}" type="presParOf" srcId="{E4A676B3-5FB3-498E-A034-D0F520649D92}" destId="{E8A8546E-65A0-4780-8540-E642007C9C79}" srcOrd="0" destOrd="0" presId="urn:microsoft.com/office/officeart/2005/8/layout/hierarchy1"/>
    <dgm:cxn modelId="{83075D61-4849-48CA-AD1C-6D1A2C1E2B18}" type="presParOf" srcId="{E4A676B3-5FB3-498E-A034-D0F520649D92}" destId="{AC1A2FD3-BC32-4CE1-ACCA-51A24CA05820}" srcOrd="1" destOrd="0" presId="urn:microsoft.com/office/officeart/2005/8/layout/hierarchy1"/>
    <dgm:cxn modelId="{CCAD1A6A-64EC-45D9-AAD5-C1498DDB1E0E}" type="presParOf" srcId="{7960F21B-CB49-4987-A8C7-13F6C477EF73}" destId="{7A68F501-D440-4A99-BEFF-FE733DF65CC5}" srcOrd="1" destOrd="0" presId="urn:microsoft.com/office/officeart/2005/8/layout/hierarchy1"/>
    <dgm:cxn modelId="{32BCD416-B483-4174-B9FB-11104724E2AA}" type="presParOf" srcId="{A0F22089-18D0-4348-B885-828A3D6EDE8A}" destId="{3436E620-9F59-465D-B680-AA698303166E}" srcOrd="2" destOrd="0" presId="urn:microsoft.com/office/officeart/2005/8/layout/hierarchy1"/>
    <dgm:cxn modelId="{F07646FB-92D5-4984-8D5B-67A1943A688A}" type="presParOf" srcId="{A0F22089-18D0-4348-B885-828A3D6EDE8A}" destId="{24ACF62A-3224-4ABD-A570-42F5AAB933CE}" srcOrd="3" destOrd="0" presId="urn:microsoft.com/office/officeart/2005/8/layout/hierarchy1"/>
    <dgm:cxn modelId="{BA1C1081-07F0-4EF4-A79F-073B0BA6E7F1}" type="presParOf" srcId="{24ACF62A-3224-4ABD-A570-42F5AAB933CE}" destId="{177E6256-6233-49FA-BC9A-89DA57E307AF}" srcOrd="0" destOrd="0" presId="urn:microsoft.com/office/officeart/2005/8/layout/hierarchy1"/>
    <dgm:cxn modelId="{643AC3A5-74AD-461E-B7AC-B14FFFA9E473}" type="presParOf" srcId="{177E6256-6233-49FA-BC9A-89DA57E307AF}" destId="{DFD73C72-06C8-4CC1-A91D-4BA758592B60}" srcOrd="0" destOrd="0" presId="urn:microsoft.com/office/officeart/2005/8/layout/hierarchy1"/>
    <dgm:cxn modelId="{2DA9E2CD-E312-4251-9695-6B59D0612ED6}" type="presParOf" srcId="{177E6256-6233-49FA-BC9A-89DA57E307AF}" destId="{F747E41F-6B52-4A89-B089-42D5711853F4}" srcOrd="1" destOrd="0" presId="urn:microsoft.com/office/officeart/2005/8/layout/hierarchy1"/>
    <dgm:cxn modelId="{DD3DD98B-53CB-4490-906E-F522CDF4F77F}" type="presParOf" srcId="{24ACF62A-3224-4ABD-A570-42F5AAB933CE}" destId="{E5DDD885-2548-4793-B62D-E015254F61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376A13-B390-46EA-86AC-6ABE283AAA2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AFEF778-876E-4AE0-8812-3F9AB61D5CF3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Ředitel</a:t>
          </a:r>
        </a:p>
      </dgm:t>
    </dgm:pt>
    <dgm:pt modelId="{F5F5C720-D355-4A12-8AA4-88198A116C4C}" type="parTrans" cxnId="{D8A449C3-124F-4440-B939-130BE29EB4FF}">
      <dgm:prSet/>
      <dgm:spPr/>
      <dgm:t>
        <a:bodyPr/>
        <a:lstStyle/>
        <a:p>
          <a:endParaRPr lang="cs-CZ"/>
        </a:p>
      </dgm:t>
    </dgm:pt>
    <dgm:pt modelId="{A249AAE0-51D6-440E-BA33-84152FE2594E}" type="sibTrans" cxnId="{D8A449C3-124F-4440-B939-130BE29EB4FF}">
      <dgm:prSet/>
      <dgm:spPr/>
      <dgm:t>
        <a:bodyPr/>
        <a:lstStyle/>
        <a:p>
          <a:endParaRPr lang="cs-CZ"/>
        </a:p>
      </dgm:t>
    </dgm:pt>
    <dgm:pt modelId="{72D44EA9-789D-411B-8E0C-47B77D9F0F70}">
      <dgm:prSet phldrT="[Text]" phldr="0"/>
      <dgm:spPr/>
      <dgm:t>
        <a:bodyPr/>
        <a:lstStyle/>
        <a:p>
          <a:r>
            <a:rPr lang="cs-CZ">
              <a:latin typeface="Calibri Light" panose="020F0302020204030204"/>
            </a:rPr>
            <a:t>Zdraví a životního prostředí</a:t>
          </a:r>
          <a:endParaRPr lang="cs-CZ"/>
        </a:p>
      </dgm:t>
    </dgm:pt>
    <dgm:pt modelId="{91E2FCEF-9983-4A5A-9DD7-CE2E57546AB1}" type="parTrans" cxnId="{74B90541-40D4-4506-99E0-56ECB4BEF36E}">
      <dgm:prSet/>
      <dgm:spPr/>
      <dgm:t>
        <a:bodyPr/>
        <a:lstStyle/>
        <a:p>
          <a:endParaRPr lang="cs-CZ"/>
        </a:p>
      </dgm:t>
    </dgm:pt>
    <dgm:pt modelId="{E6519A07-C62B-4638-BB59-25B78D415032}" type="sibTrans" cxnId="{74B90541-40D4-4506-99E0-56ECB4BEF36E}">
      <dgm:prSet/>
      <dgm:spPr/>
      <dgm:t>
        <a:bodyPr/>
        <a:lstStyle/>
        <a:p>
          <a:endParaRPr lang="cs-CZ"/>
        </a:p>
      </dgm:t>
    </dgm:pt>
    <dgm:pt modelId="{25736518-ACC2-4D55-BC22-012884E56AAC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Organizační a řídící útvary  ředitele</a:t>
          </a:r>
          <a:endParaRPr lang="cs-CZ"/>
        </a:p>
      </dgm:t>
    </dgm:pt>
    <dgm:pt modelId="{00EDBA48-59F3-45A7-9C42-CBB109DEA6DF}" type="parTrans" cxnId="{BE535400-9C06-4062-A880-248AC8753239}">
      <dgm:prSet/>
      <dgm:spPr/>
    </dgm:pt>
    <dgm:pt modelId="{E1F545F3-AE7D-405C-98D6-F95A57B8CB45}" type="sibTrans" cxnId="{BE535400-9C06-4062-A880-248AC8753239}">
      <dgm:prSet/>
      <dgm:spPr/>
    </dgm:pt>
    <dgm:pt modelId="{CEC6DC46-ED4F-4DB4-B448-81C76EFBBFCE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Zdraví, výživy a potravin</a:t>
          </a:r>
        </a:p>
      </dgm:t>
    </dgm:pt>
    <dgm:pt modelId="{7D91F0B3-DEA4-403B-B7C5-FFEECCFAA65E}" type="parTrans" cxnId="{69FAA645-73AE-44B9-93E0-D84F98169BCB}">
      <dgm:prSet/>
      <dgm:spPr/>
    </dgm:pt>
    <dgm:pt modelId="{89E88622-4A11-431A-8862-3E21701B8EFE}" type="sibTrans" cxnId="{69FAA645-73AE-44B9-93E0-D84F98169BCB}">
      <dgm:prSet/>
      <dgm:spPr/>
    </dgm:pt>
    <dgm:pt modelId="{502DF829-942B-43BB-9174-D6E1699D809B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Hygiena práce a pracovního lékařství</a:t>
          </a:r>
        </a:p>
      </dgm:t>
    </dgm:pt>
    <dgm:pt modelId="{402C2B3E-E790-4679-8F7F-1EC413A839B0}" type="parTrans" cxnId="{D754DFB4-0D2D-4A10-8C36-27CC18066DCA}">
      <dgm:prSet/>
      <dgm:spPr/>
    </dgm:pt>
    <dgm:pt modelId="{8809C055-E4BC-4251-98A5-B3163C524752}" type="sibTrans" cxnId="{D754DFB4-0D2D-4A10-8C36-27CC18066DCA}">
      <dgm:prSet/>
      <dgm:spPr/>
    </dgm:pt>
    <dgm:pt modelId="{6AF79F61-C2CC-4D9E-A38F-364227CE51B7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Podpora veřejného zdraví</a:t>
          </a:r>
        </a:p>
      </dgm:t>
    </dgm:pt>
    <dgm:pt modelId="{907A128C-D868-4989-B291-FD916F391D95}" type="parTrans" cxnId="{4176CBA3-8E6C-4FF1-9374-06E81EE9484F}">
      <dgm:prSet/>
      <dgm:spPr/>
    </dgm:pt>
    <dgm:pt modelId="{EA490D1C-9DA7-4E12-A8D5-D95E1A92FD3B}" type="sibTrans" cxnId="{4176CBA3-8E6C-4FF1-9374-06E81EE9484F}">
      <dgm:prSet/>
      <dgm:spPr/>
    </dgm:pt>
    <dgm:pt modelId="{EAC8AF82-43EF-4268-A1A9-5F616935E791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Epidemiologie a mikrobiologie</a:t>
          </a:r>
        </a:p>
      </dgm:t>
    </dgm:pt>
    <dgm:pt modelId="{F00F16D1-214D-44D2-AA15-0A18D8C547F6}" type="parTrans" cxnId="{3AECE42A-B156-4D59-B315-CBDA350B4EB0}">
      <dgm:prSet/>
      <dgm:spPr/>
    </dgm:pt>
    <dgm:pt modelId="{EF990FD3-E3B7-4B5C-86BD-7CBE39938CDA}" type="sibTrans" cxnId="{3AECE42A-B156-4D59-B315-CBDA350B4EB0}">
      <dgm:prSet/>
      <dgm:spPr/>
    </dgm:pt>
    <dgm:pt modelId="{C84574C9-4976-4A90-9192-BFF20B4677E8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Toxikologie a zdravotní bezpečnost</a:t>
          </a:r>
        </a:p>
      </dgm:t>
    </dgm:pt>
    <dgm:pt modelId="{DC837159-D13E-47A4-99C0-A7B044E1E7DB}" type="parTrans" cxnId="{D2BF4474-4737-4DFB-BA02-0934827438BE}">
      <dgm:prSet/>
      <dgm:spPr/>
    </dgm:pt>
    <dgm:pt modelId="{27406505-BDBD-445B-8DC7-67C1E766BF3A}" type="sibTrans" cxnId="{D2BF4474-4737-4DFB-BA02-0934827438BE}">
      <dgm:prSet/>
      <dgm:spPr/>
    </dgm:pt>
    <dgm:pt modelId="{4FDD3C56-3D92-48BA-8B2B-151255E83987}">
      <dgm:prSet phldr="0"/>
      <dgm:spPr/>
      <dgm:t>
        <a:bodyPr/>
        <a:lstStyle/>
        <a:p>
          <a:r>
            <a:rPr lang="cs-CZ">
              <a:latin typeface="Calibri Light" panose="020F0302020204030204"/>
            </a:rPr>
            <a:t>Odborná centra</a:t>
          </a:r>
          <a:endParaRPr lang="cs-CZ"/>
        </a:p>
      </dgm:t>
    </dgm:pt>
    <dgm:pt modelId="{7FE82F2D-C100-45A5-9DE3-02741AB4E4D9}" type="parTrans" cxnId="{B3376296-B8E0-4A07-B8A3-B80E531885E9}">
      <dgm:prSet/>
      <dgm:spPr/>
    </dgm:pt>
    <dgm:pt modelId="{05286D8F-092B-45B1-99AD-8FA6E51BDA73}" type="sibTrans" cxnId="{B3376296-B8E0-4A07-B8A3-B80E531885E9}">
      <dgm:prSet/>
      <dgm:spPr/>
    </dgm:pt>
    <dgm:pt modelId="{9796B8D2-15FE-4C97-9F6E-2D1C4D5D6A2E}" type="pres">
      <dgm:prSet presAssocID="{A0376A13-B390-46EA-86AC-6ABE283AAA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81C396-EE7E-43D5-AB42-DF32E016CF35}" type="pres">
      <dgm:prSet presAssocID="{BAFEF778-876E-4AE0-8812-3F9AB61D5CF3}" presName="hierRoot1" presStyleCnt="0"/>
      <dgm:spPr/>
    </dgm:pt>
    <dgm:pt modelId="{80E615AD-497D-4E7F-BDA6-151FC667B099}" type="pres">
      <dgm:prSet presAssocID="{BAFEF778-876E-4AE0-8812-3F9AB61D5CF3}" presName="composite" presStyleCnt="0"/>
      <dgm:spPr/>
    </dgm:pt>
    <dgm:pt modelId="{29B95FAF-B0BF-400D-9424-C848000CD45B}" type="pres">
      <dgm:prSet presAssocID="{BAFEF778-876E-4AE0-8812-3F9AB61D5CF3}" presName="background" presStyleLbl="node0" presStyleIdx="0" presStyleCnt="1"/>
      <dgm:spPr/>
    </dgm:pt>
    <dgm:pt modelId="{838C7260-1A11-414A-AB78-EA3E8F751328}" type="pres">
      <dgm:prSet presAssocID="{BAFEF778-876E-4AE0-8812-3F9AB61D5CF3}" presName="text" presStyleLbl="fgAcc0" presStyleIdx="0" presStyleCnt="1">
        <dgm:presLayoutVars>
          <dgm:chPref val="3"/>
        </dgm:presLayoutVars>
      </dgm:prSet>
      <dgm:spPr/>
    </dgm:pt>
    <dgm:pt modelId="{62EF0994-53E6-4D8C-B56D-750D28CA8A4F}" type="pres">
      <dgm:prSet presAssocID="{BAFEF778-876E-4AE0-8812-3F9AB61D5CF3}" presName="hierChild2" presStyleCnt="0"/>
      <dgm:spPr/>
    </dgm:pt>
    <dgm:pt modelId="{168CDCCB-A118-4BE5-A655-599645FE6112}" type="pres">
      <dgm:prSet presAssocID="{7FE82F2D-C100-45A5-9DE3-02741AB4E4D9}" presName="Name10" presStyleLbl="parChTrans1D2" presStyleIdx="0" presStyleCnt="2"/>
      <dgm:spPr/>
    </dgm:pt>
    <dgm:pt modelId="{D7D37A34-8F2E-44D8-9052-09334D880224}" type="pres">
      <dgm:prSet presAssocID="{4FDD3C56-3D92-48BA-8B2B-151255E83987}" presName="hierRoot2" presStyleCnt="0"/>
      <dgm:spPr/>
    </dgm:pt>
    <dgm:pt modelId="{1FDB5D6B-6204-4BC6-9CB6-6FE683F370AC}" type="pres">
      <dgm:prSet presAssocID="{4FDD3C56-3D92-48BA-8B2B-151255E83987}" presName="composite2" presStyleCnt="0"/>
      <dgm:spPr/>
    </dgm:pt>
    <dgm:pt modelId="{DE357D60-AFD4-4F4E-8A73-8DA40B941BB7}" type="pres">
      <dgm:prSet presAssocID="{4FDD3C56-3D92-48BA-8B2B-151255E83987}" presName="background2" presStyleLbl="node2" presStyleIdx="0" presStyleCnt="2"/>
      <dgm:spPr/>
    </dgm:pt>
    <dgm:pt modelId="{A36CF1B4-E291-4775-933A-CAD4F807CB52}" type="pres">
      <dgm:prSet presAssocID="{4FDD3C56-3D92-48BA-8B2B-151255E83987}" presName="text2" presStyleLbl="fgAcc2" presStyleIdx="0" presStyleCnt="2">
        <dgm:presLayoutVars>
          <dgm:chPref val="3"/>
        </dgm:presLayoutVars>
      </dgm:prSet>
      <dgm:spPr/>
    </dgm:pt>
    <dgm:pt modelId="{5B6955E8-61A9-4CEF-A0F8-F438C5D7443B}" type="pres">
      <dgm:prSet presAssocID="{4FDD3C56-3D92-48BA-8B2B-151255E83987}" presName="hierChild3" presStyleCnt="0"/>
      <dgm:spPr/>
    </dgm:pt>
    <dgm:pt modelId="{4F14518F-5E1C-4CF0-9A6C-3B12B6172D87}" type="pres">
      <dgm:prSet presAssocID="{91E2FCEF-9983-4A5A-9DD7-CE2E57546AB1}" presName="Name17" presStyleLbl="parChTrans1D3" presStyleIdx="0" presStyleCnt="6"/>
      <dgm:spPr/>
    </dgm:pt>
    <dgm:pt modelId="{E2F6518E-6C24-42B7-9145-443FCB291C41}" type="pres">
      <dgm:prSet presAssocID="{72D44EA9-789D-411B-8E0C-47B77D9F0F70}" presName="hierRoot3" presStyleCnt="0"/>
      <dgm:spPr/>
    </dgm:pt>
    <dgm:pt modelId="{0C04E7F5-C644-40D3-8C85-E3C3D3DF4D67}" type="pres">
      <dgm:prSet presAssocID="{72D44EA9-789D-411B-8E0C-47B77D9F0F70}" presName="composite3" presStyleCnt="0"/>
      <dgm:spPr/>
    </dgm:pt>
    <dgm:pt modelId="{2E0DE0EC-BCE9-46FC-A5A1-2330C7F2FF72}" type="pres">
      <dgm:prSet presAssocID="{72D44EA9-789D-411B-8E0C-47B77D9F0F70}" presName="background3" presStyleLbl="node3" presStyleIdx="0" presStyleCnt="6"/>
      <dgm:spPr/>
    </dgm:pt>
    <dgm:pt modelId="{981D7788-A662-45BD-96F5-3F36C80EBF32}" type="pres">
      <dgm:prSet presAssocID="{72D44EA9-789D-411B-8E0C-47B77D9F0F70}" presName="text3" presStyleLbl="fgAcc3" presStyleIdx="0" presStyleCnt="6">
        <dgm:presLayoutVars>
          <dgm:chPref val="3"/>
        </dgm:presLayoutVars>
      </dgm:prSet>
      <dgm:spPr/>
    </dgm:pt>
    <dgm:pt modelId="{29DDF89E-882A-4874-80A6-DFCB3BF173F1}" type="pres">
      <dgm:prSet presAssocID="{72D44EA9-789D-411B-8E0C-47B77D9F0F70}" presName="hierChild4" presStyleCnt="0"/>
      <dgm:spPr/>
    </dgm:pt>
    <dgm:pt modelId="{D62EDCEB-66B2-45F6-815A-2E6B2EC72663}" type="pres">
      <dgm:prSet presAssocID="{7D91F0B3-DEA4-403B-B7C5-FFEECCFAA65E}" presName="Name17" presStyleLbl="parChTrans1D3" presStyleIdx="1" presStyleCnt="6"/>
      <dgm:spPr/>
    </dgm:pt>
    <dgm:pt modelId="{00B0F090-60C1-434D-9E0C-365DBB8E3F7C}" type="pres">
      <dgm:prSet presAssocID="{CEC6DC46-ED4F-4DB4-B448-81C76EFBBFCE}" presName="hierRoot3" presStyleCnt="0"/>
      <dgm:spPr/>
    </dgm:pt>
    <dgm:pt modelId="{85547D6B-F807-426B-9BF5-A1BD81621013}" type="pres">
      <dgm:prSet presAssocID="{CEC6DC46-ED4F-4DB4-B448-81C76EFBBFCE}" presName="composite3" presStyleCnt="0"/>
      <dgm:spPr/>
    </dgm:pt>
    <dgm:pt modelId="{DB026202-113A-4AFF-BBEE-6768E4F3FBD6}" type="pres">
      <dgm:prSet presAssocID="{CEC6DC46-ED4F-4DB4-B448-81C76EFBBFCE}" presName="background3" presStyleLbl="node3" presStyleIdx="1" presStyleCnt="6"/>
      <dgm:spPr/>
    </dgm:pt>
    <dgm:pt modelId="{C5FE66CB-99D0-4000-936C-377C0D8FFE1F}" type="pres">
      <dgm:prSet presAssocID="{CEC6DC46-ED4F-4DB4-B448-81C76EFBBFCE}" presName="text3" presStyleLbl="fgAcc3" presStyleIdx="1" presStyleCnt="6">
        <dgm:presLayoutVars>
          <dgm:chPref val="3"/>
        </dgm:presLayoutVars>
      </dgm:prSet>
      <dgm:spPr/>
    </dgm:pt>
    <dgm:pt modelId="{2FF37FB6-AFCB-4227-B045-B229A840E82B}" type="pres">
      <dgm:prSet presAssocID="{CEC6DC46-ED4F-4DB4-B448-81C76EFBBFCE}" presName="hierChild4" presStyleCnt="0"/>
      <dgm:spPr/>
    </dgm:pt>
    <dgm:pt modelId="{6EF0EA31-28B3-49D9-8F61-9D452AE187D3}" type="pres">
      <dgm:prSet presAssocID="{402C2B3E-E790-4679-8F7F-1EC413A839B0}" presName="Name17" presStyleLbl="parChTrans1D3" presStyleIdx="2" presStyleCnt="6"/>
      <dgm:spPr/>
    </dgm:pt>
    <dgm:pt modelId="{58A1EA10-547F-4117-9CC9-B38D219F4C9D}" type="pres">
      <dgm:prSet presAssocID="{502DF829-942B-43BB-9174-D6E1699D809B}" presName="hierRoot3" presStyleCnt="0"/>
      <dgm:spPr/>
    </dgm:pt>
    <dgm:pt modelId="{3BE8D067-94FA-4CD6-A6D6-F56BA5022E3B}" type="pres">
      <dgm:prSet presAssocID="{502DF829-942B-43BB-9174-D6E1699D809B}" presName="composite3" presStyleCnt="0"/>
      <dgm:spPr/>
    </dgm:pt>
    <dgm:pt modelId="{F0DFC045-8378-48DE-B797-C11171EE9F73}" type="pres">
      <dgm:prSet presAssocID="{502DF829-942B-43BB-9174-D6E1699D809B}" presName="background3" presStyleLbl="node3" presStyleIdx="2" presStyleCnt="6"/>
      <dgm:spPr/>
    </dgm:pt>
    <dgm:pt modelId="{84C358D0-45F1-40F4-A0BF-80E2E30FD470}" type="pres">
      <dgm:prSet presAssocID="{502DF829-942B-43BB-9174-D6E1699D809B}" presName="text3" presStyleLbl="fgAcc3" presStyleIdx="2" presStyleCnt="6">
        <dgm:presLayoutVars>
          <dgm:chPref val="3"/>
        </dgm:presLayoutVars>
      </dgm:prSet>
      <dgm:spPr/>
    </dgm:pt>
    <dgm:pt modelId="{33B0385F-2F33-42EF-AC34-D29862F34D45}" type="pres">
      <dgm:prSet presAssocID="{502DF829-942B-43BB-9174-D6E1699D809B}" presName="hierChild4" presStyleCnt="0"/>
      <dgm:spPr/>
    </dgm:pt>
    <dgm:pt modelId="{3D51CFDB-4054-4007-8DFB-9307ED7E0371}" type="pres">
      <dgm:prSet presAssocID="{907A128C-D868-4989-B291-FD916F391D95}" presName="Name17" presStyleLbl="parChTrans1D3" presStyleIdx="3" presStyleCnt="6"/>
      <dgm:spPr/>
    </dgm:pt>
    <dgm:pt modelId="{CC0E8373-DD25-4787-8B63-1FCA91143568}" type="pres">
      <dgm:prSet presAssocID="{6AF79F61-C2CC-4D9E-A38F-364227CE51B7}" presName="hierRoot3" presStyleCnt="0"/>
      <dgm:spPr/>
    </dgm:pt>
    <dgm:pt modelId="{4FE564E9-48E7-4359-9749-D755722D35FC}" type="pres">
      <dgm:prSet presAssocID="{6AF79F61-C2CC-4D9E-A38F-364227CE51B7}" presName="composite3" presStyleCnt="0"/>
      <dgm:spPr/>
    </dgm:pt>
    <dgm:pt modelId="{0D0D4175-1DB6-46FB-8F20-1D66D8DB6CD0}" type="pres">
      <dgm:prSet presAssocID="{6AF79F61-C2CC-4D9E-A38F-364227CE51B7}" presName="background3" presStyleLbl="node3" presStyleIdx="3" presStyleCnt="6"/>
      <dgm:spPr/>
    </dgm:pt>
    <dgm:pt modelId="{3469CAFE-CBB0-4164-A5E1-644E8B534299}" type="pres">
      <dgm:prSet presAssocID="{6AF79F61-C2CC-4D9E-A38F-364227CE51B7}" presName="text3" presStyleLbl="fgAcc3" presStyleIdx="3" presStyleCnt="6">
        <dgm:presLayoutVars>
          <dgm:chPref val="3"/>
        </dgm:presLayoutVars>
      </dgm:prSet>
      <dgm:spPr/>
    </dgm:pt>
    <dgm:pt modelId="{0C78C496-FD6A-48A2-A462-7D86A8AFEC38}" type="pres">
      <dgm:prSet presAssocID="{6AF79F61-C2CC-4D9E-A38F-364227CE51B7}" presName="hierChild4" presStyleCnt="0"/>
      <dgm:spPr/>
    </dgm:pt>
    <dgm:pt modelId="{7F4A4418-AC17-4B10-AA20-ADA9ACC22051}" type="pres">
      <dgm:prSet presAssocID="{F00F16D1-214D-44D2-AA15-0A18D8C547F6}" presName="Name17" presStyleLbl="parChTrans1D3" presStyleIdx="4" presStyleCnt="6"/>
      <dgm:spPr/>
    </dgm:pt>
    <dgm:pt modelId="{CC1DBA74-33B3-4F27-9303-8E4B24F0AE8B}" type="pres">
      <dgm:prSet presAssocID="{EAC8AF82-43EF-4268-A1A9-5F616935E791}" presName="hierRoot3" presStyleCnt="0"/>
      <dgm:spPr/>
    </dgm:pt>
    <dgm:pt modelId="{F92780E0-B885-4854-A98A-D7B18E8F2C92}" type="pres">
      <dgm:prSet presAssocID="{EAC8AF82-43EF-4268-A1A9-5F616935E791}" presName="composite3" presStyleCnt="0"/>
      <dgm:spPr/>
    </dgm:pt>
    <dgm:pt modelId="{5986D802-3B0A-4D3F-9FDF-D8A6FA00FAD0}" type="pres">
      <dgm:prSet presAssocID="{EAC8AF82-43EF-4268-A1A9-5F616935E791}" presName="background3" presStyleLbl="node3" presStyleIdx="4" presStyleCnt="6"/>
      <dgm:spPr/>
    </dgm:pt>
    <dgm:pt modelId="{8BDC26BB-973F-471B-A323-A171797497FC}" type="pres">
      <dgm:prSet presAssocID="{EAC8AF82-43EF-4268-A1A9-5F616935E791}" presName="text3" presStyleLbl="fgAcc3" presStyleIdx="4" presStyleCnt="6">
        <dgm:presLayoutVars>
          <dgm:chPref val="3"/>
        </dgm:presLayoutVars>
      </dgm:prSet>
      <dgm:spPr/>
    </dgm:pt>
    <dgm:pt modelId="{167DA60A-845A-4A65-A356-A09562CACC1B}" type="pres">
      <dgm:prSet presAssocID="{EAC8AF82-43EF-4268-A1A9-5F616935E791}" presName="hierChild4" presStyleCnt="0"/>
      <dgm:spPr/>
    </dgm:pt>
    <dgm:pt modelId="{03521BF5-892A-4269-9462-B4871334D99B}" type="pres">
      <dgm:prSet presAssocID="{DC837159-D13E-47A4-99C0-A7B044E1E7DB}" presName="Name17" presStyleLbl="parChTrans1D3" presStyleIdx="5" presStyleCnt="6"/>
      <dgm:spPr/>
    </dgm:pt>
    <dgm:pt modelId="{85CCCC4E-6F55-488D-8DEE-BADE54E49E4E}" type="pres">
      <dgm:prSet presAssocID="{C84574C9-4976-4A90-9192-BFF20B4677E8}" presName="hierRoot3" presStyleCnt="0"/>
      <dgm:spPr/>
    </dgm:pt>
    <dgm:pt modelId="{B0501F64-08AA-46AC-AECC-92F19CD1D995}" type="pres">
      <dgm:prSet presAssocID="{C84574C9-4976-4A90-9192-BFF20B4677E8}" presName="composite3" presStyleCnt="0"/>
      <dgm:spPr/>
    </dgm:pt>
    <dgm:pt modelId="{1CF2391A-FFAA-4275-8D14-B6C1B561BB11}" type="pres">
      <dgm:prSet presAssocID="{C84574C9-4976-4A90-9192-BFF20B4677E8}" presName="background3" presStyleLbl="node3" presStyleIdx="5" presStyleCnt="6"/>
      <dgm:spPr/>
    </dgm:pt>
    <dgm:pt modelId="{A5E7B4CD-0146-4F9B-8738-CB6FAF752C8E}" type="pres">
      <dgm:prSet presAssocID="{C84574C9-4976-4A90-9192-BFF20B4677E8}" presName="text3" presStyleLbl="fgAcc3" presStyleIdx="5" presStyleCnt="6">
        <dgm:presLayoutVars>
          <dgm:chPref val="3"/>
        </dgm:presLayoutVars>
      </dgm:prSet>
      <dgm:spPr/>
    </dgm:pt>
    <dgm:pt modelId="{518A041E-F9EB-45D0-8A27-DBD6CD704C52}" type="pres">
      <dgm:prSet presAssocID="{C84574C9-4976-4A90-9192-BFF20B4677E8}" presName="hierChild4" presStyleCnt="0"/>
      <dgm:spPr/>
    </dgm:pt>
    <dgm:pt modelId="{B15AE8F8-A428-4561-9EE7-D6B2D653EAF0}" type="pres">
      <dgm:prSet presAssocID="{00EDBA48-59F3-45A7-9C42-CBB109DEA6DF}" presName="Name10" presStyleLbl="parChTrans1D2" presStyleIdx="1" presStyleCnt="2"/>
      <dgm:spPr/>
    </dgm:pt>
    <dgm:pt modelId="{4B512133-8A08-400C-8426-03410A3519CC}" type="pres">
      <dgm:prSet presAssocID="{25736518-ACC2-4D55-BC22-012884E56AAC}" presName="hierRoot2" presStyleCnt="0"/>
      <dgm:spPr/>
    </dgm:pt>
    <dgm:pt modelId="{2DA45E88-EB77-4A12-9EA9-23F8F0886F70}" type="pres">
      <dgm:prSet presAssocID="{25736518-ACC2-4D55-BC22-012884E56AAC}" presName="composite2" presStyleCnt="0"/>
      <dgm:spPr/>
    </dgm:pt>
    <dgm:pt modelId="{D70B4F66-E0A6-4B7B-86D0-67DD047FEFE5}" type="pres">
      <dgm:prSet presAssocID="{25736518-ACC2-4D55-BC22-012884E56AAC}" presName="background2" presStyleLbl="node2" presStyleIdx="1" presStyleCnt="2"/>
      <dgm:spPr/>
    </dgm:pt>
    <dgm:pt modelId="{D318918C-89D6-48F7-ABCE-4621066D334E}" type="pres">
      <dgm:prSet presAssocID="{25736518-ACC2-4D55-BC22-012884E56AAC}" presName="text2" presStyleLbl="fgAcc2" presStyleIdx="1" presStyleCnt="2">
        <dgm:presLayoutVars>
          <dgm:chPref val="3"/>
        </dgm:presLayoutVars>
      </dgm:prSet>
      <dgm:spPr/>
    </dgm:pt>
    <dgm:pt modelId="{EE3643FC-B1EE-4ADD-B885-BCC53FFD99F0}" type="pres">
      <dgm:prSet presAssocID="{25736518-ACC2-4D55-BC22-012884E56AAC}" presName="hierChild3" presStyleCnt="0"/>
      <dgm:spPr/>
    </dgm:pt>
  </dgm:ptLst>
  <dgm:cxnLst>
    <dgm:cxn modelId="{BE535400-9C06-4062-A880-248AC8753239}" srcId="{BAFEF778-876E-4AE0-8812-3F9AB61D5CF3}" destId="{25736518-ACC2-4D55-BC22-012884E56AAC}" srcOrd="1" destOrd="0" parTransId="{00EDBA48-59F3-45A7-9C42-CBB109DEA6DF}" sibTransId="{E1F545F3-AE7D-405C-98D6-F95A57B8CB45}"/>
    <dgm:cxn modelId="{92453203-BB05-4209-843B-137D587D1565}" type="presOf" srcId="{C84574C9-4976-4A90-9192-BFF20B4677E8}" destId="{A5E7B4CD-0146-4F9B-8738-CB6FAF752C8E}" srcOrd="0" destOrd="0" presId="urn:microsoft.com/office/officeart/2005/8/layout/hierarchy1"/>
    <dgm:cxn modelId="{9EA91D08-2244-428C-892E-14E641729E6F}" type="presOf" srcId="{25736518-ACC2-4D55-BC22-012884E56AAC}" destId="{D318918C-89D6-48F7-ABCE-4621066D334E}" srcOrd="0" destOrd="0" presId="urn:microsoft.com/office/officeart/2005/8/layout/hierarchy1"/>
    <dgm:cxn modelId="{4AB6F90B-1EB0-4627-987F-0B8A655554B3}" type="presOf" srcId="{502DF829-942B-43BB-9174-D6E1699D809B}" destId="{84C358D0-45F1-40F4-A0BF-80E2E30FD470}" srcOrd="0" destOrd="0" presId="urn:microsoft.com/office/officeart/2005/8/layout/hierarchy1"/>
    <dgm:cxn modelId="{FC8E972A-8A0E-43EB-B016-1D09FDA98EFE}" type="presOf" srcId="{7D91F0B3-DEA4-403B-B7C5-FFEECCFAA65E}" destId="{D62EDCEB-66B2-45F6-815A-2E6B2EC72663}" srcOrd="0" destOrd="0" presId="urn:microsoft.com/office/officeart/2005/8/layout/hierarchy1"/>
    <dgm:cxn modelId="{3AECE42A-B156-4D59-B315-CBDA350B4EB0}" srcId="{4FDD3C56-3D92-48BA-8B2B-151255E83987}" destId="{EAC8AF82-43EF-4268-A1A9-5F616935E791}" srcOrd="4" destOrd="0" parTransId="{F00F16D1-214D-44D2-AA15-0A18D8C547F6}" sibTransId="{EF990FD3-E3B7-4B5C-86BD-7CBE39938CDA}"/>
    <dgm:cxn modelId="{045AF72C-71E9-46DE-AFD7-9030AFC55F6E}" type="presOf" srcId="{BAFEF778-876E-4AE0-8812-3F9AB61D5CF3}" destId="{838C7260-1A11-414A-AB78-EA3E8F751328}" srcOrd="0" destOrd="0" presId="urn:microsoft.com/office/officeart/2005/8/layout/hierarchy1"/>
    <dgm:cxn modelId="{E84E263A-479F-45AD-BD1C-2646B1E098D7}" type="presOf" srcId="{907A128C-D868-4989-B291-FD916F391D95}" destId="{3D51CFDB-4054-4007-8DFB-9307ED7E0371}" srcOrd="0" destOrd="0" presId="urn:microsoft.com/office/officeart/2005/8/layout/hierarchy1"/>
    <dgm:cxn modelId="{3742A55B-BD50-404D-925F-31B83A54CB39}" type="presOf" srcId="{DC837159-D13E-47A4-99C0-A7B044E1E7DB}" destId="{03521BF5-892A-4269-9462-B4871334D99B}" srcOrd="0" destOrd="0" presId="urn:microsoft.com/office/officeart/2005/8/layout/hierarchy1"/>
    <dgm:cxn modelId="{041E175D-5B0C-4227-B1FC-3E1120CD090C}" type="presOf" srcId="{402C2B3E-E790-4679-8F7F-1EC413A839B0}" destId="{6EF0EA31-28B3-49D9-8F61-9D452AE187D3}" srcOrd="0" destOrd="0" presId="urn:microsoft.com/office/officeart/2005/8/layout/hierarchy1"/>
    <dgm:cxn modelId="{74B90541-40D4-4506-99E0-56ECB4BEF36E}" srcId="{4FDD3C56-3D92-48BA-8B2B-151255E83987}" destId="{72D44EA9-789D-411B-8E0C-47B77D9F0F70}" srcOrd="0" destOrd="0" parTransId="{91E2FCEF-9983-4A5A-9DD7-CE2E57546AB1}" sibTransId="{E6519A07-C62B-4638-BB59-25B78D415032}"/>
    <dgm:cxn modelId="{45052C42-CA84-4EAF-AE9E-79F9509F508D}" type="presOf" srcId="{4FDD3C56-3D92-48BA-8B2B-151255E83987}" destId="{A36CF1B4-E291-4775-933A-CAD4F807CB52}" srcOrd="0" destOrd="0" presId="urn:microsoft.com/office/officeart/2005/8/layout/hierarchy1"/>
    <dgm:cxn modelId="{50DB2C43-5675-46C5-A487-3F61F2B89983}" type="presOf" srcId="{7FE82F2D-C100-45A5-9DE3-02741AB4E4D9}" destId="{168CDCCB-A118-4BE5-A655-599645FE6112}" srcOrd="0" destOrd="0" presId="urn:microsoft.com/office/officeart/2005/8/layout/hierarchy1"/>
    <dgm:cxn modelId="{C5289444-CC94-475D-BD7C-4EFA1B340386}" type="presOf" srcId="{F00F16D1-214D-44D2-AA15-0A18D8C547F6}" destId="{7F4A4418-AC17-4B10-AA20-ADA9ACC22051}" srcOrd="0" destOrd="0" presId="urn:microsoft.com/office/officeart/2005/8/layout/hierarchy1"/>
    <dgm:cxn modelId="{007D0465-3F4E-4A92-A907-334C3235E22E}" type="presOf" srcId="{CEC6DC46-ED4F-4DB4-B448-81C76EFBBFCE}" destId="{C5FE66CB-99D0-4000-936C-377C0D8FFE1F}" srcOrd="0" destOrd="0" presId="urn:microsoft.com/office/officeart/2005/8/layout/hierarchy1"/>
    <dgm:cxn modelId="{69FAA645-73AE-44B9-93E0-D84F98169BCB}" srcId="{4FDD3C56-3D92-48BA-8B2B-151255E83987}" destId="{CEC6DC46-ED4F-4DB4-B448-81C76EFBBFCE}" srcOrd="1" destOrd="0" parTransId="{7D91F0B3-DEA4-403B-B7C5-FFEECCFAA65E}" sibTransId="{89E88622-4A11-431A-8862-3E21701B8EFE}"/>
    <dgm:cxn modelId="{D2BF4474-4737-4DFB-BA02-0934827438BE}" srcId="{4FDD3C56-3D92-48BA-8B2B-151255E83987}" destId="{C84574C9-4976-4A90-9192-BFF20B4677E8}" srcOrd="5" destOrd="0" parTransId="{DC837159-D13E-47A4-99C0-A7B044E1E7DB}" sibTransId="{27406505-BDBD-445B-8DC7-67C1E766BF3A}"/>
    <dgm:cxn modelId="{98426893-49F1-4F67-A3BF-134B483E30DA}" type="presOf" srcId="{A0376A13-B390-46EA-86AC-6ABE283AAA2E}" destId="{9796B8D2-15FE-4C97-9F6E-2D1C4D5D6A2E}" srcOrd="0" destOrd="0" presId="urn:microsoft.com/office/officeart/2005/8/layout/hierarchy1"/>
    <dgm:cxn modelId="{B3376296-B8E0-4A07-B8A3-B80E531885E9}" srcId="{BAFEF778-876E-4AE0-8812-3F9AB61D5CF3}" destId="{4FDD3C56-3D92-48BA-8B2B-151255E83987}" srcOrd="0" destOrd="0" parTransId="{7FE82F2D-C100-45A5-9DE3-02741AB4E4D9}" sibTransId="{05286D8F-092B-45B1-99AD-8FA6E51BDA73}"/>
    <dgm:cxn modelId="{3EECF09D-D108-4871-9A1C-CD419E390763}" type="presOf" srcId="{72D44EA9-789D-411B-8E0C-47B77D9F0F70}" destId="{981D7788-A662-45BD-96F5-3F36C80EBF32}" srcOrd="0" destOrd="0" presId="urn:microsoft.com/office/officeart/2005/8/layout/hierarchy1"/>
    <dgm:cxn modelId="{8CD8FEA2-5E9B-4D5C-8072-EDEFE89F28C9}" type="presOf" srcId="{6AF79F61-C2CC-4D9E-A38F-364227CE51B7}" destId="{3469CAFE-CBB0-4164-A5E1-644E8B534299}" srcOrd="0" destOrd="0" presId="urn:microsoft.com/office/officeart/2005/8/layout/hierarchy1"/>
    <dgm:cxn modelId="{4176CBA3-8E6C-4FF1-9374-06E81EE9484F}" srcId="{4FDD3C56-3D92-48BA-8B2B-151255E83987}" destId="{6AF79F61-C2CC-4D9E-A38F-364227CE51B7}" srcOrd="3" destOrd="0" parTransId="{907A128C-D868-4989-B291-FD916F391D95}" sibTransId="{EA490D1C-9DA7-4E12-A8D5-D95E1A92FD3B}"/>
    <dgm:cxn modelId="{D754DFB4-0D2D-4A10-8C36-27CC18066DCA}" srcId="{4FDD3C56-3D92-48BA-8B2B-151255E83987}" destId="{502DF829-942B-43BB-9174-D6E1699D809B}" srcOrd="2" destOrd="0" parTransId="{402C2B3E-E790-4679-8F7F-1EC413A839B0}" sibTransId="{8809C055-E4BC-4251-98A5-B3163C524752}"/>
    <dgm:cxn modelId="{D8A449C3-124F-4440-B939-130BE29EB4FF}" srcId="{A0376A13-B390-46EA-86AC-6ABE283AAA2E}" destId="{BAFEF778-876E-4AE0-8812-3F9AB61D5CF3}" srcOrd="0" destOrd="0" parTransId="{F5F5C720-D355-4A12-8AA4-88198A116C4C}" sibTransId="{A249AAE0-51D6-440E-BA33-84152FE2594E}"/>
    <dgm:cxn modelId="{8A3A4CE0-9542-4634-A3D7-04DC51F35053}" type="presOf" srcId="{EAC8AF82-43EF-4268-A1A9-5F616935E791}" destId="{8BDC26BB-973F-471B-A323-A171797497FC}" srcOrd="0" destOrd="0" presId="urn:microsoft.com/office/officeart/2005/8/layout/hierarchy1"/>
    <dgm:cxn modelId="{B41838E7-7625-45B4-87BF-FA3C0D71FA35}" type="presOf" srcId="{00EDBA48-59F3-45A7-9C42-CBB109DEA6DF}" destId="{B15AE8F8-A428-4561-9EE7-D6B2D653EAF0}" srcOrd="0" destOrd="0" presId="urn:microsoft.com/office/officeart/2005/8/layout/hierarchy1"/>
    <dgm:cxn modelId="{89E680ED-1BED-4D2F-AB0B-96BFA50E9367}" type="presOf" srcId="{91E2FCEF-9983-4A5A-9DD7-CE2E57546AB1}" destId="{4F14518F-5E1C-4CF0-9A6C-3B12B6172D87}" srcOrd="0" destOrd="0" presId="urn:microsoft.com/office/officeart/2005/8/layout/hierarchy1"/>
    <dgm:cxn modelId="{84DA5543-41FA-45C1-9727-05B63FBB86EA}" type="presParOf" srcId="{9796B8D2-15FE-4C97-9F6E-2D1C4D5D6A2E}" destId="{8781C396-EE7E-43D5-AB42-DF32E016CF35}" srcOrd="0" destOrd="0" presId="urn:microsoft.com/office/officeart/2005/8/layout/hierarchy1"/>
    <dgm:cxn modelId="{7DFDF500-026A-4D8A-B8DA-E24C4B941C17}" type="presParOf" srcId="{8781C396-EE7E-43D5-AB42-DF32E016CF35}" destId="{80E615AD-497D-4E7F-BDA6-151FC667B099}" srcOrd="0" destOrd="0" presId="urn:microsoft.com/office/officeart/2005/8/layout/hierarchy1"/>
    <dgm:cxn modelId="{BEE8F247-00A9-44B4-BD44-E95341EFF0C3}" type="presParOf" srcId="{80E615AD-497D-4E7F-BDA6-151FC667B099}" destId="{29B95FAF-B0BF-400D-9424-C848000CD45B}" srcOrd="0" destOrd="0" presId="urn:microsoft.com/office/officeart/2005/8/layout/hierarchy1"/>
    <dgm:cxn modelId="{484C5B14-17AD-4298-939A-2AFEA2DA2DC8}" type="presParOf" srcId="{80E615AD-497D-4E7F-BDA6-151FC667B099}" destId="{838C7260-1A11-414A-AB78-EA3E8F751328}" srcOrd="1" destOrd="0" presId="urn:microsoft.com/office/officeart/2005/8/layout/hierarchy1"/>
    <dgm:cxn modelId="{CF001125-6389-46C9-951F-675040823795}" type="presParOf" srcId="{8781C396-EE7E-43D5-AB42-DF32E016CF35}" destId="{62EF0994-53E6-4D8C-B56D-750D28CA8A4F}" srcOrd="1" destOrd="0" presId="urn:microsoft.com/office/officeart/2005/8/layout/hierarchy1"/>
    <dgm:cxn modelId="{C2948D8A-8581-409A-A9D2-339D6F17C208}" type="presParOf" srcId="{62EF0994-53E6-4D8C-B56D-750D28CA8A4F}" destId="{168CDCCB-A118-4BE5-A655-599645FE6112}" srcOrd="0" destOrd="0" presId="urn:microsoft.com/office/officeart/2005/8/layout/hierarchy1"/>
    <dgm:cxn modelId="{043CD162-5C33-42B6-A725-C03115CA9A14}" type="presParOf" srcId="{62EF0994-53E6-4D8C-B56D-750D28CA8A4F}" destId="{D7D37A34-8F2E-44D8-9052-09334D880224}" srcOrd="1" destOrd="0" presId="urn:microsoft.com/office/officeart/2005/8/layout/hierarchy1"/>
    <dgm:cxn modelId="{8060792E-9F95-4675-8B2D-739864BAB889}" type="presParOf" srcId="{D7D37A34-8F2E-44D8-9052-09334D880224}" destId="{1FDB5D6B-6204-4BC6-9CB6-6FE683F370AC}" srcOrd="0" destOrd="0" presId="urn:microsoft.com/office/officeart/2005/8/layout/hierarchy1"/>
    <dgm:cxn modelId="{95B3FE28-3827-4306-AD51-6D9B0AC05AA2}" type="presParOf" srcId="{1FDB5D6B-6204-4BC6-9CB6-6FE683F370AC}" destId="{DE357D60-AFD4-4F4E-8A73-8DA40B941BB7}" srcOrd="0" destOrd="0" presId="urn:microsoft.com/office/officeart/2005/8/layout/hierarchy1"/>
    <dgm:cxn modelId="{06F3F8FE-A103-46C0-9016-AE52B4D0C672}" type="presParOf" srcId="{1FDB5D6B-6204-4BC6-9CB6-6FE683F370AC}" destId="{A36CF1B4-E291-4775-933A-CAD4F807CB52}" srcOrd="1" destOrd="0" presId="urn:microsoft.com/office/officeart/2005/8/layout/hierarchy1"/>
    <dgm:cxn modelId="{6DA5BDD2-B67B-4955-9CBA-8B0C3874C729}" type="presParOf" srcId="{D7D37A34-8F2E-44D8-9052-09334D880224}" destId="{5B6955E8-61A9-4CEF-A0F8-F438C5D7443B}" srcOrd="1" destOrd="0" presId="urn:microsoft.com/office/officeart/2005/8/layout/hierarchy1"/>
    <dgm:cxn modelId="{2DAF89F7-2154-43C9-B6FF-80809EE75DD8}" type="presParOf" srcId="{5B6955E8-61A9-4CEF-A0F8-F438C5D7443B}" destId="{4F14518F-5E1C-4CF0-9A6C-3B12B6172D87}" srcOrd="0" destOrd="0" presId="urn:microsoft.com/office/officeart/2005/8/layout/hierarchy1"/>
    <dgm:cxn modelId="{0C36BBA9-4441-4DF9-972C-BF5FF43DAC7B}" type="presParOf" srcId="{5B6955E8-61A9-4CEF-A0F8-F438C5D7443B}" destId="{E2F6518E-6C24-42B7-9145-443FCB291C41}" srcOrd="1" destOrd="0" presId="urn:microsoft.com/office/officeart/2005/8/layout/hierarchy1"/>
    <dgm:cxn modelId="{B658B579-3836-49A0-8B78-7A0459F72046}" type="presParOf" srcId="{E2F6518E-6C24-42B7-9145-443FCB291C41}" destId="{0C04E7F5-C644-40D3-8C85-E3C3D3DF4D67}" srcOrd="0" destOrd="0" presId="urn:microsoft.com/office/officeart/2005/8/layout/hierarchy1"/>
    <dgm:cxn modelId="{B0D70E8E-3EB6-464A-B67C-F760D94E684D}" type="presParOf" srcId="{0C04E7F5-C644-40D3-8C85-E3C3D3DF4D67}" destId="{2E0DE0EC-BCE9-46FC-A5A1-2330C7F2FF72}" srcOrd="0" destOrd="0" presId="urn:microsoft.com/office/officeart/2005/8/layout/hierarchy1"/>
    <dgm:cxn modelId="{538846D6-542E-4219-AC02-57785E0710F3}" type="presParOf" srcId="{0C04E7F5-C644-40D3-8C85-E3C3D3DF4D67}" destId="{981D7788-A662-45BD-96F5-3F36C80EBF32}" srcOrd="1" destOrd="0" presId="urn:microsoft.com/office/officeart/2005/8/layout/hierarchy1"/>
    <dgm:cxn modelId="{A46DD5DA-1C28-4339-B7BB-0DB471927C7C}" type="presParOf" srcId="{E2F6518E-6C24-42B7-9145-443FCB291C41}" destId="{29DDF89E-882A-4874-80A6-DFCB3BF173F1}" srcOrd="1" destOrd="0" presId="urn:microsoft.com/office/officeart/2005/8/layout/hierarchy1"/>
    <dgm:cxn modelId="{EA86A253-045D-4A8A-8E9A-CE7F2E1FFF15}" type="presParOf" srcId="{5B6955E8-61A9-4CEF-A0F8-F438C5D7443B}" destId="{D62EDCEB-66B2-45F6-815A-2E6B2EC72663}" srcOrd="2" destOrd="0" presId="urn:microsoft.com/office/officeart/2005/8/layout/hierarchy1"/>
    <dgm:cxn modelId="{052F4E32-F5F0-4EB6-A228-ACDBBE6813C8}" type="presParOf" srcId="{5B6955E8-61A9-4CEF-A0F8-F438C5D7443B}" destId="{00B0F090-60C1-434D-9E0C-365DBB8E3F7C}" srcOrd="3" destOrd="0" presId="urn:microsoft.com/office/officeart/2005/8/layout/hierarchy1"/>
    <dgm:cxn modelId="{5E895C90-7FC9-4830-86C8-2211A0D31666}" type="presParOf" srcId="{00B0F090-60C1-434D-9E0C-365DBB8E3F7C}" destId="{85547D6B-F807-426B-9BF5-A1BD81621013}" srcOrd="0" destOrd="0" presId="urn:microsoft.com/office/officeart/2005/8/layout/hierarchy1"/>
    <dgm:cxn modelId="{F10E1CA2-9BBA-4BE0-BAD4-79F7A4D76FB4}" type="presParOf" srcId="{85547D6B-F807-426B-9BF5-A1BD81621013}" destId="{DB026202-113A-4AFF-BBEE-6768E4F3FBD6}" srcOrd="0" destOrd="0" presId="urn:microsoft.com/office/officeart/2005/8/layout/hierarchy1"/>
    <dgm:cxn modelId="{2D06CB39-C3D4-4A29-A023-090E070F25D5}" type="presParOf" srcId="{85547D6B-F807-426B-9BF5-A1BD81621013}" destId="{C5FE66CB-99D0-4000-936C-377C0D8FFE1F}" srcOrd="1" destOrd="0" presId="urn:microsoft.com/office/officeart/2005/8/layout/hierarchy1"/>
    <dgm:cxn modelId="{9451EF56-83AF-40C9-BA2F-023BCBDB9143}" type="presParOf" srcId="{00B0F090-60C1-434D-9E0C-365DBB8E3F7C}" destId="{2FF37FB6-AFCB-4227-B045-B229A840E82B}" srcOrd="1" destOrd="0" presId="urn:microsoft.com/office/officeart/2005/8/layout/hierarchy1"/>
    <dgm:cxn modelId="{A5D16CB2-E731-4B78-8CE0-7FF5F3F49877}" type="presParOf" srcId="{5B6955E8-61A9-4CEF-A0F8-F438C5D7443B}" destId="{6EF0EA31-28B3-49D9-8F61-9D452AE187D3}" srcOrd="4" destOrd="0" presId="urn:microsoft.com/office/officeart/2005/8/layout/hierarchy1"/>
    <dgm:cxn modelId="{97AA260D-0485-4A09-AF41-9FF3B02DC386}" type="presParOf" srcId="{5B6955E8-61A9-4CEF-A0F8-F438C5D7443B}" destId="{58A1EA10-547F-4117-9CC9-B38D219F4C9D}" srcOrd="5" destOrd="0" presId="urn:microsoft.com/office/officeart/2005/8/layout/hierarchy1"/>
    <dgm:cxn modelId="{EB490873-BC6F-4973-9D76-5A49D0A4AE26}" type="presParOf" srcId="{58A1EA10-547F-4117-9CC9-B38D219F4C9D}" destId="{3BE8D067-94FA-4CD6-A6D6-F56BA5022E3B}" srcOrd="0" destOrd="0" presId="urn:microsoft.com/office/officeart/2005/8/layout/hierarchy1"/>
    <dgm:cxn modelId="{5C7C844B-BA5E-4AC1-8DB3-0E5CE8D44B68}" type="presParOf" srcId="{3BE8D067-94FA-4CD6-A6D6-F56BA5022E3B}" destId="{F0DFC045-8378-48DE-B797-C11171EE9F73}" srcOrd="0" destOrd="0" presId="urn:microsoft.com/office/officeart/2005/8/layout/hierarchy1"/>
    <dgm:cxn modelId="{820B1774-B446-4476-9A96-291A11E0E5C3}" type="presParOf" srcId="{3BE8D067-94FA-4CD6-A6D6-F56BA5022E3B}" destId="{84C358D0-45F1-40F4-A0BF-80E2E30FD470}" srcOrd="1" destOrd="0" presId="urn:microsoft.com/office/officeart/2005/8/layout/hierarchy1"/>
    <dgm:cxn modelId="{F75E478D-79E8-4C57-9269-97E4E530325D}" type="presParOf" srcId="{58A1EA10-547F-4117-9CC9-B38D219F4C9D}" destId="{33B0385F-2F33-42EF-AC34-D29862F34D45}" srcOrd="1" destOrd="0" presId="urn:microsoft.com/office/officeart/2005/8/layout/hierarchy1"/>
    <dgm:cxn modelId="{FD513F04-C117-46ED-A77E-B0D9FA158224}" type="presParOf" srcId="{5B6955E8-61A9-4CEF-A0F8-F438C5D7443B}" destId="{3D51CFDB-4054-4007-8DFB-9307ED7E0371}" srcOrd="6" destOrd="0" presId="urn:microsoft.com/office/officeart/2005/8/layout/hierarchy1"/>
    <dgm:cxn modelId="{2771B35D-6475-47D8-B8ED-943C87297F58}" type="presParOf" srcId="{5B6955E8-61A9-4CEF-A0F8-F438C5D7443B}" destId="{CC0E8373-DD25-4787-8B63-1FCA91143568}" srcOrd="7" destOrd="0" presId="urn:microsoft.com/office/officeart/2005/8/layout/hierarchy1"/>
    <dgm:cxn modelId="{AE717064-BD89-407E-8609-25196B9E6237}" type="presParOf" srcId="{CC0E8373-DD25-4787-8B63-1FCA91143568}" destId="{4FE564E9-48E7-4359-9749-D755722D35FC}" srcOrd="0" destOrd="0" presId="urn:microsoft.com/office/officeart/2005/8/layout/hierarchy1"/>
    <dgm:cxn modelId="{4D9B6D87-541F-40DC-9D76-A0EA556A3FB9}" type="presParOf" srcId="{4FE564E9-48E7-4359-9749-D755722D35FC}" destId="{0D0D4175-1DB6-46FB-8F20-1D66D8DB6CD0}" srcOrd="0" destOrd="0" presId="urn:microsoft.com/office/officeart/2005/8/layout/hierarchy1"/>
    <dgm:cxn modelId="{A4E068E4-F0C1-49F6-8ABE-43D7AC75A57A}" type="presParOf" srcId="{4FE564E9-48E7-4359-9749-D755722D35FC}" destId="{3469CAFE-CBB0-4164-A5E1-644E8B534299}" srcOrd="1" destOrd="0" presId="urn:microsoft.com/office/officeart/2005/8/layout/hierarchy1"/>
    <dgm:cxn modelId="{EF98D67E-0182-4BF9-9D8D-0AAD36ABF26A}" type="presParOf" srcId="{CC0E8373-DD25-4787-8B63-1FCA91143568}" destId="{0C78C496-FD6A-48A2-A462-7D86A8AFEC38}" srcOrd="1" destOrd="0" presId="urn:microsoft.com/office/officeart/2005/8/layout/hierarchy1"/>
    <dgm:cxn modelId="{73D8338D-7AC6-4BDA-B60F-C53195CDD57A}" type="presParOf" srcId="{5B6955E8-61A9-4CEF-A0F8-F438C5D7443B}" destId="{7F4A4418-AC17-4B10-AA20-ADA9ACC22051}" srcOrd="8" destOrd="0" presId="urn:microsoft.com/office/officeart/2005/8/layout/hierarchy1"/>
    <dgm:cxn modelId="{0F1DDD52-ABFE-4D1F-9979-5936E412333D}" type="presParOf" srcId="{5B6955E8-61A9-4CEF-A0F8-F438C5D7443B}" destId="{CC1DBA74-33B3-4F27-9303-8E4B24F0AE8B}" srcOrd="9" destOrd="0" presId="urn:microsoft.com/office/officeart/2005/8/layout/hierarchy1"/>
    <dgm:cxn modelId="{732572AC-DE66-4ADB-8922-09CF46AE76FA}" type="presParOf" srcId="{CC1DBA74-33B3-4F27-9303-8E4B24F0AE8B}" destId="{F92780E0-B885-4854-A98A-D7B18E8F2C92}" srcOrd="0" destOrd="0" presId="urn:microsoft.com/office/officeart/2005/8/layout/hierarchy1"/>
    <dgm:cxn modelId="{25E29C8E-357B-4194-AAFF-93EC758F5F41}" type="presParOf" srcId="{F92780E0-B885-4854-A98A-D7B18E8F2C92}" destId="{5986D802-3B0A-4D3F-9FDF-D8A6FA00FAD0}" srcOrd="0" destOrd="0" presId="urn:microsoft.com/office/officeart/2005/8/layout/hierarchy1"/>
    <dgm:cxn modelId="{BE89D06A-E95B-4931-979E-B9BFEF53C079}" type="presParOf" srcId="{F92780E0-B885-4854-A98A-D7B18E8F2C92}" destId="{8BDC26BB-973F-471B-A323-A171797497FC}" srcOrd="1" destOrd="0" presId="urn:microsoft.com/office/officeart/2005/8/layout/hierarchy1"/>
    <dgm:cxn modelId="{3B7A2E63-4085-45FF-8428-751FCEB4F6BE}" type="presParOf" srcId="{CC1DBA74-33B3-4F27-9303-8E4B24F0AE8B}" destId="{167DA60A-845A-4A65-A356-A09562CACC1B}" srcOrd="1" destOrd="0" presId="urn:microsoft.com/office/officeart/2005/8/layout/hierarchy1"/>
    <dgm:cxn modelId="{F3D10F9C-E0BA-45F7-8920-0B240BA73627}" type="presParOf" srcId="{5B6955E8-61A9-4CEF-A0F8-F438C5D7443B}" destId="{03521BF5-892A-4269-9462-B4871334D99B}" srcOrd="10" destOrd="0" presId="urn:microsoft.com/office/officeart/2005/8/layout/hierarchy1"/>
    <dgm:cxn modelId="{F6E444AE-CFA2-41C9-A80A-08D120576934}" type="presParOf" srcId="{5B6955E8-61A9-4CEF-A0F8-F438C5D7443B}" destId="{85CCCC4E-6F55-488D-8DEE-BADE54E49E4E}" srcOrd="11" destOrd="0" presId="urn:microsoft.com/office/officeart/2005/8/layout/hierarchy1"/>
    <dgm:cxn modelId="{139EE0E5-6163-499B-B5EC-8B1368B1007A}" type="presParOf" srcId="{85CCCC4E-6F55-488D-8DEE-BADE54E49E4E}" destId="{B0501F64-08AA-46AC-AECC-92F19CD1D995}" srcOrd="0" destOrd="0" presId="urn:microsoft.com/office/officeart/2005/8/layout/hierarchy1"/>
    <dgm:cxn modelId="{A4C67FED-2FC3-4986-B536-FA861204C71A}" type="presParOf" srcId="{B0501F64-08AA-46AC-AECC-92F19CD1D995}" destId="{1CF2391A-FFAA-4275-8D14-B6C1B561BB11}" srcOrd="0" destOrd="0" presId="urn:microsoft.com/office/officeart/2005/8/layout/hierarchy1"/>
    <dgm:cxn modelId="{99B88429-FB0A-4702-A32D-C4FC7140EF47}" type="presParOf" srcId="{B0501F64-08AA-46AC-AECC-92F19CD1D995}" destId="{A5E7B4CD-0146-4F9B-8738-CB6FAF752C8E}" srcOrd="1" destOrd="0" presId="urn:microsoft.com/office/officeart/2005/8/layout/hierarchy1"/>
    <dgm:cxn modelId="{6F4BD9F6-573A-415F-8A09-81D821688106}" type="presParOf" srcId="{85CCCC4E-6F55-488D-8DEE-BADE54E49E4E}" destId="{518A041E-F9EB-45D0-8A27-DBD6CD704C52}" srcOrd="1" destOrd="0" presId="urn:microsoft.com/office/officeart/2005/8/layout/hierarchy1"/>
    <dgm:cxn modelId="{9D5D62E4-5F26-47FC-8814-8E5C11F19952}" type="presParOf" srcId="{62EF0994-53E6-4D8C-B56D-750D28CA8A4F}" destId="{B15AE8F8-A428-4561-9EE7-D6B2D653EAF0}" srcOrd="2" destOrd="0" presId="urn:microsoft.com/office/officeart/2005/8/layout/hierarchy1"/>
    <dgm:cxn modelId="{B2CB2E91-D418-431D-92F1-5921D6C2FD6D}" type="presParOf" srcId="{62EF0994-53E6-4D8C-B56D-750D28CA8A4F}" destId="{4B512133-8A08-400C-8426-03410A3519CC}" srcOrd="3" destOrd="0" presId="urn:microsoft.com/office/officeart/2005/8/layout/hierarchy1"/>
    <dgm:cxn modelId="{05140B9E-DF76-4592-AE2F-DB1181E38C3B}" type="presParOf" srcId="{4B512133-8A08-400C-8426-03410A3519CC}" destId="{2DA45E88-EB77-4A12-9EA9-23F8F0886F70}" srcOrd="0" destOrd="0" presId="urn:microsoft.com/office/officeart/2005/8/layout/hierarchy1"/>
    <dgm:cxn modelId="{76BD669E-BBF6-41DC-822F-0052B2F77BEE}" type="presParOf" srcId="{2DA45E88-EB77-4A12-9EA9-23F8F0886F70}" destId="{D70B4F66-E0A6-4B7B-86D0-67DD047FEFE5}" srcOrd="0" destOrd="0" presId="urn:microsoft.com/office/officeart/2005/8/layout/hierarchy1"/>
    <dgm:cxn modelId="{DAE95D2E-D13C-476F-AFFD-A2FEC7A312F0}" type="presParOf" srcId="{2DA45E88-EB77-4A12-9EA9-23F8F0886F70}" destId="{D318918C-89D6-48F7-ABCE-4621066D334E}" srcOrd="1" destOrd="0" presId="urn:microsoft.com/office/officeart/2005/8/layout/hierarchy1"/>
    <dgm:cxn modelId="{4C77A770-C220-417A-9350-DD02506B0853}" type="presParOf" srcId="{4B512133-8A08-400C-8426-03410A3519CC}" destId="{EE3643FC-B1EE-4ADD-B885-BCC53FFD99F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376A13-B390-46EA-86AC-6ABE283AAA2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AFEF778-876E-4AE0-8812-3F9AB61D5CF3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Ředitel</a:t>
          </a:r>
          <a:endParaRPr lang="cs-CZ"/>
        </a:p>
      </dgm:t>
    </dgm:pt>
    <dgm:pt modelId="{F5F5C720-D355-4A12-8AA4-88198A116C4C}" type="parTrans" cxnId="{D8A449C3-124F-4440-B939-130BE29EB4FF}">
      <dgm:prSet/>
      <dgm:spPr/>
      <dgm:t>
        <a:bodyPr/>
        <a:lstStyle/>
        <a:p>
          <a:endParaRPr lang="cs-CZ"/>
        </a:p>
      </dgm:t>
    </dgm:pt>
    <dgm:pt modelId="{A249AAE0-51D6-440E-BA33-84152FE2594E}" type="sibTrans" cxnId="{D8A449C3-124F-4440-B939-130BE29EB4FF}">
      <dgm:prSet/>
      <dgm:spPr/>
      <dgm:t>
        <a:bodyPr/>
        <a:lstStyle/>
        <a:p>
          <a:endParaRPr lang="cs-CZ"/>
        </a:p>
      </dgm:t>
    </dgm:pt>
    <dgm:pt modelId="{72D44EA9-789D-411B-8E0C-47B77D9F0F70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Centrum laboratoří</a:t>
          </a:r>
          <a:endParaRPr lang="cs-CZ"/>
        </a:p>
      </dgm:t>
    </dgm:pt>
    <dgm:pt modelId="{91E2FCEF-9983-4A5A-9DD7-CE2E57546AB1}" type="parTrans" cxnId="{74B90541-40D4-4506-99E0-56ECB4BEF36E}">
      <dgm:prSet/>
      <dgm:spPr/>
      <dgm:t>
        <a:bodyPr/>
        <a:lstStyle/>
        <a:p>
          <a:endParaRPr lang="cs-CZ"/>
        </a:p>
      </dgm:t>
    </dgm:pt>
    <dgm:pt modelId="{E6519A07-C62B-4638-BB59-25B78D415032}" type="sibTrans" cxnId="{74B90541-40D4-4506-99E0-56ECB4BEF36E}">
      <dgm:prSet/>
      <dgm:spPr/>
      <dgm:t>
        <a:bodyPr/>
        <a:lstStyle/>
        <a:p>
          <a:endParaRPr lang="cs-CZ"/>
        </a:p>
      </dgm:t>
    </dgm:pt>
    <dgm:pt modelId="{7F5AEED8-85BC-46F9-8B60-D0F63F84314B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Hygienické laboratoře</a:t>
          </a:r>
          <a:endParaRPr lang="cs-CZ"/>
        </a:p>
      </dgm:t>
    </dgm:pt>
    <dgm:pt modelId="{ADADF4F4-AC22-4040-9B76-9579C8A104AA}" type="parTrans" cxnId="{42D9DE9F-19C6-44BF-A97E-AFB0547F736C}">
      <dgm:prSet/>
      <dgm:spPr/>
      <dgm:t>
        <a:bodyPr/>
        <a:lstStyle/>
        <a:p>
          <a:endParaRPr lang="cs-CZ"/>
        </a:p>
      </dgm:t>
    </dgm:pt>
    <dgm:pt modelId="{A2E85E7B-994B-4C6B-9BB0-58C5A5FBEBA8}" type="sibTrans" cxnId="{42D9DE9F-19C6-44BF-A97E-AFB0547F736C}">
      <dgm:prSet/>
      <dgm:spPr/>
      <dgm:t>
        <a:bodyPr/>
        <a:lstStyle/>
        <a:p>
          <a:endParaRPr lang="cs-CZ"/>
        </a:p>
      </dgm:t>
    </dgm:pt>
    <dgm:pt modelId="{502F3D63-9926-4DEA-BF9D-BE7653F7F406}">
      <dgm:prSet phldrT="[Text]"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Klinické laboratoře</a:t>
          </a:r>
          <a:endParaRPr lang="cs-CZ"/>
        </a:p>
      </dgm:t>
    </dgm:pt>
    <dgm:pt modelId="{9B2266C1-981A-451A-8ABE-D815CEB4520A}" type="parTrans" cxnId="{F0468828-A6A7-4423-8A84-9EC49D01493B}">
      <dgm:prSet/>
      <dgm:spPr/>
      <dgm:t>
        <a:bodyPr/>
        <a:lstStyle/>
        <a:p>
          <a:endParaRPr lang="cs-CZ"/>
        </a:p>
      </dgm:t>
    </dgm:pt>
    <dgm:pt modelId="{EBCECF50-54EF-413D-95BB-0AAC0915A8EF}" type="sibTrans" cxnId="{F0468828-A6A7-4423-8A84-9EC49D01493B}">
      <dgm:prSet/>
      <dgm:spPr/>
      <dgm:t>
        <a:bodyPr/>
        <a:lstStyle/>
        <a:p>
          <a:endParaRPr lang="cs-CZ"/>
        </a:p>
      </dgm:t>
    </dgm:pt>
    <dgm:pt modelId="{25736518-ACC2-4D55-BC22-012884E56AAC}">
      <dgm:prSet phldr="0"/>
      <dgm:spPr/>
      <dgm:t>
        <a:bodyPr/>
        <a:lstStyle/>
        <a:p>
          <a:r>
            <a:rPr lang="cs-CZ">
              <a:latin typeface="Calibri Light" panose="020F0302020204030204"/>
            </a:rPr>
            <a:t>Úsek ekonomicko-provozní a správní</a:t>
          </a:r>
          <a:endParaRPr lang="cs-CZ"/>
        </a:p>
      </dgm:t>
    </dgm:pt>
    <dgm:pt modelId="{00EDBA48-59F3-45A7-9C42-CBB109DEA6DF}" type="parTrans" cxnId="{BE535400-9C06-4062-A880-248AC8753239}">
      <dgm:prSet/>
      <dgm:spPr/>
    </dgm:pt>
    <dgm:pt modelId="{E1F545F3-AE7D-405C-98D6-F95A57B8CB45}" type="sibTrans" cxnId="{BE535400-9C06-4062-A880-248AC8753239}">
      <dgm:prSet/>
      <dgm:spPr/>
    </dgm:pt>
    <dgm:pt modelId="{CEC6DC46-ED4F-4DB4-B448-81C76EFBBFCE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Centrum zdravotnických služeb</a:t>
          </a:r>
        </a:p>
      </dgm:t>
    </dgm:pt>
    <dgm:pt modelId="{7D91F0B3-DEA4-403B-B7C5-FFEECCFAA65E}" type="parTrans" cxnId="{69FAA645-73AE-44B9-93E0-D84F98169BCB}">
      <dgm:prSet/>
      <dgm:spPr/>
    </dgm:pt>
    <dgm:pt modelId="{89E88622-4A11-431A-8862-3E21701B8EFE}" type="sibTrans" cxnId="{69FAA645-73AE-44B9-93E0-D84F98169BCB}">
      <dgm:prSet/>
      <dgm:spPr/>
    </dgm:pt>
    <dgm:pt modelId="{51009CA3-94B3-4733-ABB3-9DEC6F41D68D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Očkování a cestovní medicína</a:t>
          </a:r>
        </a:p>
      </dgm:t>
    </dgm:pt>
    <dgm:pt modelId="{736467F2-5036-4195-B554-AAE16F2D3B20}" type="parTrans" cxnId="{3E92198F-B093-47D8-A7F1-B012FF900DCC}">
      <dgm:prSet/>
      <dgm:spPr/>
    </dgm:pt>
    <dgm:pt modelId="{2E0B86BF-D157-47D7-8454-85EA79DC9408}" type="sibTrans" cxnId="{3E92198F-B093-47D8-A7F1-B012FF900DCC}">
      <dgm:prSet/>
      <dgm:spPr/>
    </dgm:pt>
    <dgm:pt modelId="{34624FDE-EFDA-4911-A4EF-4E3893AF4376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Pracovní lékařství, fyziologie a psychologie práce</a:t>
          </a:r>
        </a:p>
      </dgm:t>
    </dgm:pt>
    <dgm:pt modelId="{8A749E95-7FA6-4E01-BC30-F34911DBB3E7}" type="parTrans" cxnId="{841B306C-06A2-459A-9083-E78E043877BB}">
      <dgm:prSet/>
      <dgm:spPr/>
    </dgm:pt>
    <dgm:pt modelId="{64FF8B46-F1EC-4A33-A132-4040CB2E2FCD}" type="sibTrans" cxnId="{841B306C-06A2-459A-9083-E78E043877BB}">
      <dgm:prSet/>
      <dgm:spPr/>
    </dgm:pt>
    <dgm:pt modelId="{D059DCA9-6B4B-4128-BECF-3845435AAE38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Programy podpory zdraví</a:t>
          </a:r>
        </a:p>
      </dgm:t>
    </dgm:pt>
    <dgm:pt modelId="{A36B943E-CA18-4E80-B7C9-F29AD0A5B026}" type="parTrans" cxnId="{3D4B38C6-23C8-479F-8820-421A233E90D3}">
      <dgm:prSet/>
      <dgm:spPr/>
    </dgm:pt>
    <dgm:pt modelId="{A29AAA15-4DD3-4A40-B370-E586D2247A7F}" type="sibTrans" cxnId="{3D4B38C6-23C8-479F-8820-421A233E90D3}">
      <dgm:prSet/>
      <dgm:spPr/>
    </dgm:pt>
    <dgm:pt modelId="{46BBAD71-7D33-4C47-8C98-19E9F812DFDD}" type="pres">
      <dgm:prSet presAssocID="{A0376A13-B390-46EA-86AC-6ABE283AAA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6EAE17-6C4E-416E-8158-CA3EC4CCD010}" type="pres">
      <dgm:prSet presAssocID="{BAFEF778-876E-4AE0-8812-3F9AB61D5CF3}" presName="hierRoot1" presStyleCnt="0"/>
      <dgm:spPr/>
    </dgm:pt>
    <dgm:pt modelId="{50FA73B2-6731-4DD3-9CFD-9C8C1F4E6A44}" type="pres">
      <dgm:prSet presAssocID="{BAFEF778-876E-4AE0-8812-3F9AB61D5CF3}" presName="composite" presStyleCnt="0"/>
      <dgm:spPr/>
    </dgm:pt>
    <dgm:pt modelId="{CB8C7838-6C50-4419-BA05-C5D535908750}" type="pres">
      <dgm:prSet presAssocID="{BAFEF778-876E-4AE0-8812-3F9AB61D5CF3}" presName="background" presStyleLbl="node0" presStyleIdx="0" presStyleCnt="1"/>
      <dgm:spPr/>
    </dgm:pt>
    <dgm:pt modelId="{4E46C5D8-1542-4012-8D52-35DE986D9C69}" type="pres">
      <dgm:prSet presAssocID="{BAFEF778-876E-4AE0-8812-3F9AB61D5CF3}" presName="text" presStyleLbl="fgAcc0" presStyleIdx="0" presStyleCnt="1">
        <dgm:presLayoutVars>
          <dgm:chPref val="3"/>
        </dgm:presLayoutVars>
      </dgm:prSet>
      <dgm:spPr/>
    </dgm:pt>
    <dgm:pt modelId="{A0F22089-18D0-4348-B885-828A3D6EDE8A}" type="pres">
      <dgm:prSet presAssocID="{BAFEF778-876E-4AE0-8812-3F9AB61D5CF3}" presName="hierChild2" presStyleCnt="0"/>
      <dgm:spPr/>
    </dgm:pt>
    <dgm:pt modelId="{0190289C-3583-4D76-8A8F-EBBDDEF7332E}" type="pres">
      <dgm:prSet presAssocID="{91E2FCEF-9983-4A5A-9DD7-CE2E57546AB1}" presName="Name10" presStyleLbl="parChTrans1D2" presStyleIdx="0" presStyleCnt="3"/>
      <dgm:spPr/>
    </dgm:pt>
    <dgm:pt modelId="{64266251-FAAE-4F8C-9A2B-0A4DDABEA1D2}" type="pres">
      <dgm:prSet presAssocID="{72D44EA9-789D-411B-8E0C-47B77D9F0F70}" presName="hierRoot2" presStyleCnt="0"/>
      <dgm:spPr/>
    </dgm:pt>
    <dgm:pt modelId="{3C0D2E25-3975-48CB-88FC-EEC6CCDACA17}" type="pres">
      <dgm:prSet presAssocID="{72D44EA9-789D-411B-8E0C-47B77D9F0F70}" presName="composite2" presStyleCnt="0"/>
      <dgm:spPr/>
    </dgm:pt>
    <dgm:pt modelId="{ED2DB919-0A59-4062-ADB0-989DF3402AE3}" type="pres">
      <dgm:prSet presAssocID="{72D44EA9-789D-411B-8E0C-47B77D9F0F70}" presName="background2" presStyleLbl="node2" presStyleIdx="0" presStyleCnt="3"/>
      <dgm:spPr/>
    </dgm:pt>
    <dgm:pt modelId="{79912702-EB0D-40B7-A546-D61C93F80DB7}" type="pres">
      <dgm:prSet presAssocID="{72D44EA9-789D-411B-8E0C-47B77D9F0F70}" presName="text2" presStyleLbl="fgAcc2" presStyleIdx="0" presStyleCnt="3">
        <dgm:presLayoutVars>
          <dgm:chPref val="3"/>
        </dgm:presLayoutVars>
      </dgm:prSet>
      <dgm:spPr/>
    </dgm:pt>
    <dgm:pt modelId="{212777F8-B377-4CF9-96FB-DE5DB7BD38CC}" type="pres">
      <dgm:prSet presAssocID="{72D44EA9-789D-411B-8E0C-47B77D9F0F70}" presName="hierChild3" presStyleCnt="0"/>
      <dgm:spPr/>
    </dgm:pt>
    <dgm:pt modelId="{AB1A480B-1828-4A65-B971-E26F016C0E41}" type="pres">
      <dgm:prSet presAssocID="{ADADF4F4-AC22-4040-9B76-9579C8A104AA}" presName="Name17" presStyleLbl="parChTrans1D3" presStyleIdx="0" presStyleCnt="5"/>
      <dgm:spPr/>
    </dgm:pt>
    <dgm:pt modelId="{8CADF444-C854-4C0A-B462-889A44BE5F7D}" type="pres">
      <dgm:prSet presAssocID="{7F5AEED8-85BC-46F9-8B60-D0F63F84314B}" presName="hierRoot3" presStyleCnt="0"/>
      <dgm:spPr/>
    </dgm:pt>
    <dgm:pt modelId="{DD14CEFF-4653-4392-A1B5-DF593671CEDE}" type="pres">
      <dgm:prSet presAssocID="{7F5AEED8-85BC-46F9-8B60-D0F63F84314B}" presName="composite3" presStyleCnt="0"/>
      <dgm:spPr/>
    </dgm:pt>
    <dgm:pt modelId="{7EC9621D-0D51-4A71-9BFE-D4CB820ADE02}" type="pres">
      <dgm:prSet presAssocID="{7F5AEED8-85BC-46F9-8B60-D0F63F84314B}" presName="background3" presStyleLbl="node3" presStyleIdx="0" presStyleCnt="5"/>
      <dgm:spPr/>
    </dgm:pt>
    <dgm:pt modelId="{6017CB4C-4A35-46BE-AB5C-DE934029006A}" type="pres">
      <dgm:prSet presAssocID="{7F5AEED8-85BC-46F9-8B60-D0F63F84314B}" presName="text3" presStyleLbl="fgAcc3" presStyleIdx="0" presStyleCnt="5">
        <dgm:presLayoutVars>
          <dgm:chPref val="3"/>
        </dgm:presLayoutVars>
      </dgm:prSet>
      <dgm:spPr/>
    </dgm:pt>
    <dgm:pt modelId="{E34CA166-A3CA-4D53-AC8E-4B8FE3BC05FE}" type="pres">
      <dgm:prSet presAssocID="{7F5AEED8-85BC-46F9-8B60-D0F63F84314B}" presName="hierChild4" presStyleCnt="0"/>
      <dgm:spPr/>
    </dgm:pt>
    <dgm:pt modelId="{A5B21723-9046-49AA-B064-481C2E03E4AC}" type="pres">
      <dgm:prSet presAssocID="{9B2266C1-981A-451A-8ABE-D815CEB4520A}" presName="Name17" presStyleLbl="parChTrans1D3" presStyleIdx="1" presStyleCnt="5"/>
      <dgm:spPr/>
    </dgm:pt>
    <dgm:pt modelId="{BB8886E7-EEF0-4FAA-9AE3-D4408D615749}" type="pres">
      <dgm:prSet presAssocID="{502F3D63-9926-4DEA-BF9D-BE7653F7F406}" presName="hierRoot3" presStyleCnt="0"/>
      <dgm:spPr/>
    </dgm:pt>
    <dgm:pt modelId="{9F43CE72-083B-4BEF-86D6-37EB9C39273C}" type="pres">
      <dgm:prSet presAssocID="{502F3D63-9926-4DEA-BF9D-BE7653F7F406}" presName="composite3" presStyleCnt="0"/>
      <dgm:spPr/>
    </dgm:pt>
    <dgm:pt modelId="{84C469BA-21D9-4F4C-9466-FA94C11E9D3D}" type="pres">
      <dgm:prSet presAssocID="{502F3D63-9926-4DEA-BF9D-BE7653F7F406}" presName="background3" presStyleLbl="node3" presStyleIdx="1" presStyleCnt="5"/>
      <dgm:spPr/>
    </dgm:pt>
    <dgm:pt modelId="{08F04339-38FE-43A4-88BF-BE6BB2944870}" type="pres">
      <dgm:prSet presAssocID="{502F3D63-9926-4DEA-BF9D-BE7653F7F406}" presName="text3" presStyleLbl="fgAcc3" presStyleIdx="1" presStyleCnt="5">
        <dgm:presLayoutVars>
          <dgm:chPref val="3"/>
        </dgm:presLayoutVars>
      </dgm:prSet>
      <dgm:spPr/>
    </dgm:pt>
    <dgm:pt modelId="{B0D9C1F8-CF70-4848-AEDB-086748702163}" type="pres">
      <dgm:prSet presAssocID="{502F3D63-9926-4DEA-BF9D-BE7653F7F406}" presName="hierChild4" presStyleCnt="0"/>
      <dgm:spPr/>
    </dgm:pt>
    <dgm:pt modelId="{853091E7-1A2C-4D6C-BB14-1233177B8366}" type="pres">
      <dgm:prSet presAssocID="{7D91F0B3-DEA4-403B-B7C5-FFEECCFAA65E}" presName="Name10" presStyleLbl="parChTrans1D2" presStyleIdx="1" presStyleCnt="3"/>
      <dgm:spPr/>
    </dgm:pt>
    <dgm:pt modelId="{F0468013-4410-4EC2-B8D5-786E017C9275}" type="pres">
      <dgm:prSet presAssocID="{CEC6DC46-ED4F-4DB4-B448-81C76EFBBFCE}" presName="hierRoot2" presStyleCnt="0"/>
      <dgm:spPr/>
    </dgm:pt>
    <dgm:pt modelId="{E178C52C-F93E-4B39-8C11-3AEAB28E4863}" type="pres">
      <dgm:prSet presAssocID="{CEC6DC46-ED4F-4DB4-B448-81C76EFBBFCE}" presName="composite2" presStyleCnt="0"/>
      <dgm:spPr/>
    </dgm:pt>
    <dgm:pt modelId="{6CB30E07-3371-4FCD-8871-362939499EC9}" type="pres">
      <dgm:prSet presAssocID="{CEC6DC46-ED4F-4DB4-B448-81C76EFBBFCE}" presName="background2" presStyleLbl="node2" presStyleIdx="1" presStyleCnt="3"/>
      <dgm:spPr/>
    </dgm:pt>
    <dgm:pt modelId="{640AC5B6-6F4C-4CC4-A535-E9A1B5E8B723}" type="pres">
      <dgm:prSet presAssocID="{CEC6DC46-ED4F-4DB4-B448-81C76EFBBFCE}" presName="text2" presStyleLbl="fgAcc2" presStyleIdx="1" presStyleCnt="3">
        <dgm:presLayoutVars>
          <dgm:chPref val="3"/>
        </dgm:presLayoutVars>
      </dgm:prSet>
      <dgm:spPr/>
    </dgm:pt>
    <dgm:pt modelId="{D5945C26-32FC-4030-9B92-E3AEAE46ED3F}" type="pres">
      <dgm:prSet presAssocID="{CEC6DC46-ED4F-4DB4-B448-81C76EFBBFCE}" presName="hierChild3" presStyleCnt="0"/>
      <dgm:spPr/>
    </dgm:pt>
    <dgm:pt modelId="{EE78BCE8-7BB0-44BD-91B9-3982427B7FD9}" type="pres">
      <dgm:prSet presAssocID="{736467F2-5036-4195-B554-AAE16F2D3B20}" presName="Name17" presStyleLbl="parChTrans1D3" presStyleIdx="2" presStyleCnt="5"/>
      <dgm:spPr/>
    </dgm:pt>
    <dgm:pt modelId="{2FBECC92-76E9-40EA-B81E-E524C479CED8}" type="pres">
      <dgm:prSet presAssocID="{51009CA3-94B3-4733-ABB3-9DEC6F41D68D}" presName="hierRoot3" presStyleCnt="0"/>
      <dgm:spPr/>
    </dgm:pt>
    <dgm:pt modelId="{FD954A51-EFD5-45C1-8B18-279A53083595}" type="pres">
      <dgm:prSet presAssocID="{51009CA3-94B3-4733-ABB3-9DEC6F41D68D}" presName="composite3" presStyleCnt="0"/>
      <dgm:spPr/>
    </dgm:pt>
    <dgm:pt modelId="{BA2232E4-9FB5-48CA-A86A-D561495D812E}" type="pres">
      <dgm:prSet presAssocID="{51009CA3-94B3-4733-ABB3-9DEC6F41D68D}" presName="background3" presStyleLbl="node3" presStyleIdx="2" presStyleCnt="5"/>
      <dgm:spPr/>
    </dgm:pt>
    <dgm:pt modelId="{DA5399B0-CCDF-4229-BBD4-F6E563A575A8}" type="pres">
      <dgm:prSet presAssocID="{51009CA3-94B3-4733-ABB3-9DEC6F41D68D}" presName="text3" presStyleLbl="fgAcc3" presStyleIdx="2" presStyleCnt="5">
        <dgm:presLayoutVars>
          <dgm:chPref val="3"/>
        </dgm:presLayoutVars>
      </dgm:prSet>
      <dgm:spPr/>
    </dgm:pt>
    <dgm:pt modelId="{9C78B220-6ECC-4DAF-863E-5A45904CA6C9}" type="pres">
      <dgm:prSet presAssocID="{51009CA3-94B3-4733-ABB3-9DEC6F41D68D}" presName="hierChild4" presStyleCnt="0"/>
      <dgm:spPr/>
    </dgm:pt>
    <dgm:pt modelId="{A4BA5CE1-522C-41D0-8078-A0B108582BC9}" type="pres">
      <dgm:prSet presAssocID="{8A749E95-7FA6-4E01-BC30-F34911DBB3E7}" presName="Name17" presStyleLbl="parChTrans1D3" presStyleIdx="3" presStyleCnt="5"/>
      <dgm:spPr/>
    </dgm:pt>
    <dgm:pt modelId="{A767F918-3E78-4208-8B39-AD1F99851919}" type="pres">
      <dgm:prSet presAssocID="{34624FDE-EFDA-4911-A4EF-4E3893AF4376}" presName="hierRoot3" presStyleCnt="0"/>
      <dgm:spPr/>
    </dgm:pt>
    <dgm:pt modelId="{A66D6AA9-4B44-4097-B9AE-40704FB8142A}" type="pres">
      <dgm:prSet presAssocID="{34624FDE-EFDA-4911-A4EF-4E3893AF4376}" presName="composite3" presStyleCnt="0"/>
      <dgm:spPr/>
    </dgm:pt>
    <dgm:pt modelId="{1C9665ED-FCB6-44DF-A522-FB96F65F31E3}" type="pres">
      <dgm:prSet presAssocID="{34624FDE-EFDA-4911-A4EF-4E3893AF4376}" presName="background3" presStyleLbl="node3" presStyleIdx="3" presStyleCnt="5"/>
      <dgm:spPr/>
    </dgm:pt>
    <dgm:pt modelId="{F9F37601-B31C-4C49-9E52-E7F83372B32C}" type="pres">
      <dgm:prSet presAssocID="{34624FDE-EFDA-4911-A4EF-4E3893AF4376}" presName="text3" presStyleLbl="fgAcc3" presStyleIdx="3" presStyleCnt="5">
        <dgm:presLayoutVars>
          <dgm:chPref val="3"/>
        </dgm:presLayoutVars>
      </dgm:prSet>
      <dgm:spPr/>
    </dgm:pt>
    <dgm:pt modelId="{9CDBE2FE-9420-4131-8D44-9E7588569FCC}" type="pres">
      <dgm:prSet presAssocID="{34624FDE-EFDA-4911-A4EF-4E3893AF4376}" presName="hierChild4" presStyleCnt="0"/>
      <dgm:spPr/>
    </dgm:pt>
    <dgm:pt modelId="{CF01F4C9-F0C7-4BB0-B918-8DD9A465ECDE}" type="pres">
      <dgm:prSet presAssocID="{A36B943E-CA18-4E80-B7C9-F29AD0A5B026}" presName="Name17" presStyleLbl="parChTrans1D3" presStyleIdx="4" presStyleCnt="5"/>
      <dgm:spPr/>
    </dgm:pt>
    <dgm:pt modelId="{0D019C78-4D5D-4C35-A54A-73FAECF8D979}" type="pres">
      <dgm:prSet presAssocID="{D059DCA9-6B4B-4128-BECF-3845435AAE38}" presName="hierRoot3" presStyleCnt="0"/>
      <dgm:spPr/>
    </dgm:pt>
    <dgm:pt modelId="{CF71EE7F-A88C-432F-ADF1-060FE68E5E4B}" type="pres">
      <dgm:prSet presAssocID="{D059DCA9-6B4B-4128-BECF-3845435AAE38}" presName="composite3" presStyleCnt="0"/>
      <dgm:spPr/>
    </dgm:pt>
    <dgm:pt modelId="{00B683F1-9BA9-4F69-8CB4-70F0790C7B4D}" type="pres">
      <dgm:prSet presAssocID="{D059DCA9-6B4B-4128-BECF-3845435AAE38}" presName="background3" presStyleLbl="node3" presStyleIdx="4" presStyleCnt="5"/>
      <dgm:spPr/>
    </dgm:pt>
    <dgm:pt modelId="{A9114FAD-2AB9-44BA-A449-1CE17069DD9C}" type="pres">
      <dgm:prSet presAssocID="{D059DCA9-6B4B-4128-BECF-3845435AAE38}" presName="text3" presStyleLbl="fgAcc3" presStyleIdx="4" presStyleCnt="5">
        <dgm:presLayoutVars>
          <dgm:chPref val="3"/>
        </dgm:presLayoutVars>
      </dgm:prSet>
      <dgm:spPr/>
    </dgm:pt>
    <dgm:pt modelId="{E6D28A3A-62B6-466B-B042-A4C1CD7B6CD3}" type="pres">
      <dgm:prSet presAssocID="{D059DCA9-6B4B-4128-BECF-3845435AAE38}" presName="hierChild4" presStyleCnt="0"/>
      <dgm:spPr/>
    </dgm:pt>
    <dgm:pt modelId="{3436E620-9F59-465D-B680-AA698303166E}" type="pres">
      <dgm:prSet presAssocID="{00EDBA48-59F3-45A7-9C42-CBB109DEA6DF}" presName="Name10" presStyleLbl="parChTrans1D2" presStyleIdx="2" presStyleCnt="3"/>
      <dgm:spPr/>
    </dgm:pt>
    <dgm:pt modelId="{24ACF62A-3224-4ABD-A570-42F5AAB933CE}" type="pres">
      <dgm:prSet presAssocID="{25736518-ACC2-4D55-BC22-012884E56AAC}" presName="hierRoot2" presStyleCnt="0"/>
      <dgm:spPr/>
    </dgm:pt>
    <dgm:pt modelId="{177E6256-6233-49FA-BC9A-89DA57E307AF}" type="pres">
      <dgm:prSet presAssocID="{25736518-ACC2-4D55-BC22-012884E56AAC}" presName="composite2" presStyleCnt="0"/>
      <dgm:spPr/>
    </dgm:pt>
    <dgm:pt modelId="{DFD73C72-06C8-4CC1-A91D-4BA758592B60}" type="pres">
      <dgm:prSet presAssocID="{25736518-ACC2-4D55-BC22-012884E56AAC}" presName="background2" presStyleLbl="node2" presStyleIdx="2" presStyleCnt="3"/>
      <dgm:spPr/>
    </dgm:pt>
    <dgm:pt modelId="{F747E41F-6B52-4A89-B089-42D5711853F4}" type="pres">
      <dgm:prSet presAssocID="{25736518-ACC2-4D55-BC22-012884E56AAC}" presName="text2" presStyleLbl="fgAcc2" presStyleIdx="2" presStyleCnt="3">
        <dgm:presLayoutVars>
          <dgm:chPref val="3"/>
        </dgm:presLayoutVars>
      </dgm:prSet>
      <dgm:spPr/>
    </dgm:pt>
    <dgm:pt modelId="{E5DDD885-2548-4793-B62D-E015254F6155}" type="pres">
      <dgm:prSet presAssocID="{25736518-ACC2-4D55-BC22-012884E56AAC}" presName="hierChild3" presStyleCnt="0"/>
      <dgm:spPr/>
    </dgm:pt>
  </dgm:ptLst>
  <dgm:cxnLst>
    <dgm:cxn modelId="{BE535400-9C06-4062-A880-248AC8753239}" srcId="{BAFEF778-876E-4AE0-8812-3F9AB61D5CF3}" destId="{25736518-ACC2-4D55-BC22-012884E56AAC}" srcOrd="2" destOrd="0" parTransId="{00EDBA48-59F3-45A7-9C42-CBB109DEA6DF}" sibTransId="{E1F545F3-AE7D-405C-98D6-F95A57B8CB45}"/>
    <dgm:cxn modelId="{5AC9740A-7FB1-496C-AE21-A8C36343CDCB}" type="presOf" srcId="{A36B943E-CA18-4E80-B7C9-F29AD0A5B026}" destId="{CF01F4C9-F0C7-4BB0-B918-8DD9A465ECDE}" srcOrd="0" destOrd="0" presId="urn:microsoft.com/office/officeart/2005/8/layout/hierarchy1"/>
    <dgm:cxn modelId="{F3D1C51B-2718-4662-A084-78C35C3C0808}" type="presOf" srcId="{91E2FCEF-9983-4A5A-9DD7-CE2E57546AB1}" destId="{0190289C-3583-4D76-8A8F-EBBDDEF7332E}" srcOrd="0" destOrd="0" presId="urn:microsoft.com/office/officeart/2005/8/layout/hierarchy1"/>
    <dgm:cxn modelId="{BDD4DE21-86DA-41AB-841B-E7937DA161D1}" type="presOf" srcId="{ADADF4F4-AC22-4040-9B76-9579C8A104AA}" destId="{AB1A480B-1828-4A65-B971-E26F016C0E41}" srcOrd="0" destOrd="0" presId="urn:microsoft.com/office/officeart/2005/8/layout/hierarchy1"/>
    <dgm:cxn modelId="{F0468828-A6A7-4423-8A84-9EC49D01493B}" srcId="{72D44EA9-789D-411B-8E0C-47B77D9F0F70}" destId="{502F3D63-9926-4DEA-BF9D-BE7653F7F406}" srcOrd="1" destOrd="0" parTransId="{9B2266C1-981A-451A-8ABE-D815CEB4520A}" sibTransId="{EBCECF50-54EF-413D-95BB-0AAC0915A8EF}"/>
    <dgm:cxn modelId="{2602E428-AF2D-43D4-8D15-80A6B8E55139}" type="presOf" srcId="{25736518-ACC2-4D55-BC22-012884E56AAC}" destId="{F747E41F-6B52-4A89-B089-42D5711853F4}" srcOrd="0" destOrd="0" presId="urn:microsoft.com/office/officeart/2005/8/layout/hierarchy1"/>
    <dgm:cxn modelId="{F302A22C-A95F-44D1-A907-D01A0FDFCA07}" type="presOf" srcId="{7D91F0B3-DEA4-403B-B7C5-FFEECCFAA65E}" destId="{853091E7-1A2C-4D6C-BB14-1233177B8366}" srcOrd="0" destOrd="0" presId="urn:microsoft.com/office/officeart/2005/8/layout/hierarchy1"/>
    <dgm:cxn modelId="{74B90541-40D4-4506-99E0-56ECB4BEF36E}" srcId="{BAFEF778-876E-4AE0-8812-3F9AB61D5CF3}" destId="{72D44EA9-789D-411B-8E0C-47B77D9F0F70}" srcOrd="0" destOrd="0" parTransId="{91E2FCEF-9983-4A5A-9DD7-CE2E57546AB1}" sibTransId="{E6519A07-C62B-4638-BB59-25B78D415032}"/>
    <dgm:cxn modelId="{FCDF0F64-C9FA-4BB5-812E-9A38034191A9}" type="presOf" srcId="{34624FDE-EFDA-4911-A4EF-4E3893AF4376}" destId="{F9F37601-B31C-4C49-9E52-E7F83372B32C}" srcOrd="0" destOrd="0" presId="urn:microsoft.com/office/officeart/2005/8/layout/hierarchy1"/>
    <dgm:cxn modelId="{69FAA645-73AE-44B9-93E0-D84F98169BCB}" srcId="{BAFEF778-876E-4AE0-8812-3F9AB61D5CF3}" destId="{CEC6DC46-ED4F-4DB4-B448-81C76EFBBFCE}" srcOrd="1" destOrd="0" parTransId="{7D91F0B3-DEA4-403B-B7C5-FFEECCFAA65E}" sibTransId="{89E88622-4A11-431A-8862-3E21701B8EFE}"/>
    <dgm:cxn modelId="{841B306C-06A2-459A-9083-E78E043877BB}" srcId="{CEC6DC46-ED4F-4DB4-B448-81C76EFBBFCE}" destId="{34624FDE-EFDA-4911-A4EF-4E3893AF4376}" srcOrd="1" destOrd="0" parTransId="{8A749E95-7FA6-4E01-BC30-F34911DBB3E7}" sibTransId="{64FF8B46-F1EC-4A33-A132-4040CB2E2FCD}"/>
    <dgm:cxn modelId="{81EF8950-D4C8-418A-BC25-442D0A8D4D29}" type="presOf" srcId="{736467F2-5036-4195-B554-AAE16F2D3B20}" destId="{EE78BCE8-7BB0-44BD-91B9-3982427B7FD9}" srcOrd="0" destOrd="0" presId="urn:microsoft.com/office/officeart/2005/8/layout/hierarchy1"/>
    <dgm:cxn modelId="{60716A53-269A-40EE-9F34-5DFA5B06F34B}" type="presOf" srcId="{8A749E95-7FA6-4E01-BC30-F34911DBB3E7}" destId="{A4BA5CE1-522C-41D0-8078-A0B108582BC9}" srcOrd="0" destOrd="0" presId="urn:microsoft.com/office/officeart/2005/8/layout/hierarchy1"/>
    <dgm:cxn modelId="{3A77DA77-032F-46EF-A127-2328ADCDB598}" type="presOf" srcId="{00EDBA48-59F3-45A7-9C42-CBB109DEA6DF}" destId="{3436E620-9F59-465D-B680-AA698303166E}" srcOrd="0" destOrd="0" presId="urn:microsoft.com/office/officeart/2005/8/layout/hierarchy1"/>
    <dgm:cxn modelId="{DD35FD5A-9020-4A0C-9579-35F787D1BB06}" type="presOf" srcId="{51009CA3-94B3-4733-ABB3-9DEC6F41D68D}" destId="{DA5399B0-CCDF-4229-BBD4-F6E563A575A8}" srcOrd="0" destOrd="0" presId="urn:microsoft.com/office/officeart/2005/8/layout/hierarchy1"/>
    <dgm:cxn modelId="{DBF85F81-3C08-419A-9EC4-B7F7D46957C3}" type="presOf" srcId="{A0376A13-B390-46EA-86AC-6ABE283AAA2E}" destId="{46BBAD71-7D33-4C47-8C98-19E9F812DFDD}" srcOrd="0" destOrd="0" presId="urn:microsoft.com/office/officeart/2005/8/layout/hierarchy1"/>
    <dgm:cxn modelId="{12452784-10FA-495E-A353-A0034D3FAC13}" type="presOf" srcId="{CEC6DC46-ED4F-4DB4-B448-81C76EFBBFCE}" destId="{640AC5B6-6F4C-4CC4-A535-E9A1B5E8B723}" srcOrd="0" destOrd="0" presId="urn:microsoft.com/office/officeart/2005/8/layout/hierarchy1"/>
    <dgm:cxn modelId="{590C5288-86CC-4241-A078-5329A3BB9A34}" type="presOf" srcId="{502F3D63-9926-4DEA-BF9D-BE7653F7F406}" destId="{08F04339-38FE-43A4-88BF-BE6BB2944870}" srcOrd="0" destOrd="0" presId="urn:microsoft.com/office/officeart/2005/8/layout/hierarchy1"/>
    <dgm:cxn modelId="{741FA388-2A4D-4578-A4B7-E2AD48E56C1B}" type="presOf" srcId="{BAFEF778-876E-4AE0-8812-3F9AB61D5CF3}" destId="{4E46C5D8-1542-4012-8D52-35DE986D9C69}" srcOrd="0" destOrd="0" presId="urn:microsoft.com/office/officeart/2005/8/layout/hierarchy1"/>
    <dgm:cxn modelId="{3E92198F-B093-47D8-A7F1-B012FF900DCC}" srcId="{CEC6DC46-ED4F-4DB4-B448-81C76EFBBFCE}" destId="{51009CA3-94B3-4733-ABB3-9DEC6F41D68D}" srcOrd="0" destOrd="0" parTransId="{736467F2-5036-4195-B554-AAE16F2D3B20}" sibTransId="{2E0B86BF-D157-47D7-8454-85EA79DC9408}"/>
    <dgm:cxn modelId="{884B3692-9953-4A47-BE41-E88C9828A163}" type="presOf" srcId="{D059DCA9-6B4B-4128-BECF-3845435AAE38}" destId="{A9114FAD-2AB9-44BA-A449-1CE17069DD9C}" srcOrd="0" destOrd="0" presId="urn:microsoft.com/office/officeart/2005/8/layout/hierarchy1"/>
    <dgm:cxn modelId="{42D9DE9F-19C6-44BF-A97E-AFB0547F736C}" srcId="{72D44EA9-789D-411B-8E0C-47B77D9F0F70}" destId="{7F5AEED8-85BC-46F9-8B60-D0F63F84314B}" srcOrd="0" destOrd="0" parTransId="{ADADF4F4-AC22-4040-9B76-9579C8A104AA}" sibTransId="{A2E85E7B-994B-4C6B-9BB0-58C5A5FBEBA8}"/>
    <dgm:cxn modelId="{CC7509C1-9BD2-4D08-9288-6374E956F484}" type="presOf" srcId="{72D44EA9-789D-411B-8E0C-47B77D9F0F70}" destId="{79912702-EB0D-40B7-A546-D61C93F80DB7}" srcOrd="0" destOrd="0" presId="urn:microsoft.com/office/officeart/2005/8/layout/hierarchy1"/>
    <dgm:cxn modelId="{D8A449C3-124F-4440-B939-130BE29EB4FF}" srcId="{A0376A13-B390-46EA-86AC-6ABE283AAA2E}" destId="{BAFEF778-876E-4AE0-8812-3F9AB61D5CF3}" srcOrd="0" destOrd="0" parTransId="{F5F5C720-D355-4A12-8AA4-88198A116C4C}" sibTransId="{A249AAE0-51D6-440E-BA33-84152FE2594E}"/>
    <dgm:cxn modelId="{3D4B38C6-23C8-479F-8820-421A233E90D3}" srcId="{CEC6DC46-ED4F-4DB4-B448-81C76EFBBFCE}" destId="{D059DCA9-6B4B-4128-BECF-3845435AAE38}" srcOrd="2" destOrd="0" parTransId="{A36B943E-CA18-4E80-B7C9-F29AD0A5B026}" sibTransId="{A29AAA15-4DD3-4A40-B370-E586D2247A7F}"/>
    <dgm:cxn modelId="{24449BD8-B99A-4373-868E-DF5418B8AC69}" type="presOf" srcId="{9B2266C1-981A-451A-8ABE-D815CEB4520A}" destId="{A5B21723-9046-49AA-B064-481C2E03E4AC}" srcOrd="0" destOrd="0" presId="urn:microsoft.com/office/officeart/2005/8/layout/hierarchy1"/>
    <dgm:cxn modelId="{1A25AFF9-6190-4962-88B3-021D21C0E9B9}" type="presOf" srcId="{7F5AEED8-85BC-46F9-8B60-D0F63F84314B}" destId="{6017CB4C-4A35-46BE-AB5C-DE934029006A}" srcOrd="0" destOrd="0" presId="urn:microsoft.com/office/officeart/2005/8/layout/hierarchy1"/>
    <dgm:cxn modelId="{540AF008-B072-4008-9784-DF3EFEEB75AA}" type="presParOf" srcId="{46BBAD71-7D33-4C47-8C98-19E9F812DFDD}" destId="{286EAE17-6C4E-416E-8158-CA3EC4CCD010}" srcOrd="0" destOrd="0" presId="urn:microsoft.com/office/officeart/2005/8/layout/hierarchy1"/>
    <dgm:cxn modelId="{AA8BE386-1B53-4BEC-AB9E-43B2BA303D21}" type="presParOf" srcId="{286EAE17-6C4E-416E-8158-CA3EC4CCD010}" destId="{50FA73B2-6731-4DD3-9CFD-9C8C1F4E6A44}" srcOrd="0" destOrd="0" presId="urn:microsoft.com/office/officeart/2005/8/layout/hierarchy1"/>
    <dgm:cxn modelId="{9E541695-CE3C-48F4-9D32-47D543357AF6}" type="presParOf" srcId="{50FA73B2-6731-4DD3-9CFD-9C8C1F4E6A44}" destId="{CB8C7838-6C50-4419-BA05-C5D535908750}" srcOrd="0" destOrd="0" presId="urn:microsoft.com/office/officeart/2005/8/layout/hierarchy1"/>
    <dgm:cxn modelId="{5CEC34CF-2BCC-48EE-8265-B206B3692887}" type="presParOf" srcId="{50FA73B2-6731-4DD3-9CFD-9C8C1F4E6A44}" destId="{4E46C5D8-1542-4012-8D52-35DE986D9C69}" srcOrd="1" destOrd="0" presId="urn:microsoft.com/office/officeart/2005/8/layout/hierarchy1"/>
    <dgm:cxn modelId="{23D04963-89E6-4D84-96F8-7B44D14B6B58}" type="presParOf" srcId="{286EAE17-6C4E-416E-8158-CA3EC4CCD010}" destId="{A0F22089-18D0-4348-B885-828A3D6EDE8A}" srcOrd="1" destOrd="0" presId="urn:microsoft.com/office/officeart/2005/8/layout/hierarchy1"/>
    <dgm:cxn modelId="{FB42BF70-52F2-429C-8F3C-E7D14FB36B75}" type="presParOf" srcId="{A0F22089-18D0-4348-B885-828A3D6EDE8A}" destId="{0190289C-3583-4D76-8A8F-EBBDDEF7332E}" srcOrd="0" destOrd="0" presId="urn:microsoft.com/office/officeart/2005/8/layout/hierarchy1"/>
    <dgm:cxn modelId="{40541B86-F317-4D02-9940-AFCA9A77C641}" type="presParOf" srcId="{A0F22089-18D0-4348-B885-828A3D6EDE8A}" destId="{64266251-FAAE-4F8C-9A2B-0A4DDABEA1D2}" srcOrd="1" destOrd="0" presId="urn:microsoft.com/office/officeart/2005/8/layout/hierarchy1"/>
    <dgm:cxn modelId="{4EF8507F-0FCA-4FC3-A1C9-8D70395977F5}" type="presParOf" srcId="{64266251-FAAE-4F8C-9A2B-0A4DDABEA1D2}" destId="{3C0D2E25-3975-48CB-88FC-EEC6CCDACA17}" srcOrd="0" destOrd="0" presId="urn:microsoft.com/office/officeart/2005/8/layout/hierarchy1"/>
    <dgm:cxn modelId="{34832F2E-6844-4311-AD0F-268AAE84B078}" type="presParOf" srcId="{3C0D2E25-3975-48CB-88FC-EEC6CCDACA17}" destId="{ED2DB919-0A59-4062-ADB0-989DF3402AE3}" srcOrd="0" destOrd="0" presId="urn:microsoft.com/office/officeart/2005/8/layout/hierarchy1"/>
    <dgm:cxn modelId="{580719F4-9590-4A3E-95BA-0AEBAA1CDD1E}" type="presParOf" srcId="{3C0D2E25-3975-48CB-88FC-EEC6CCDACA17}" destId="{79912702-EB0D-40B7-A546-D61C93F80DB7}" srcOrd="1" destOrd="0" presId="urn:microsoft.com/office/officeart/2005/8/layout/hierarchy1"/>
    <dgm:cxn modelId="{2828EBE8-06AD-402D-8B19-1FC32159E589}" type="presParOf" srcId="{64266251-FAAE-4F8C-9A2B-0A4DDABEA1D2}" destId="{212777F8-B377-4CF9-96FB-DE5DB7BD38CC}" srcOrd="1" destOrd="0" presId="urn:microsoft.com/office/officeart/2005/8/layout/hierarchy1"/>
    <dgm:cxn modelId="{3DD94C4A-38E2-4723-A369-27F093510307}" type="presParOf" srcId="{212777F8-B377-4CF9-96FB-DE5DB7BD38CC}" destId="{AB1A480B-1828-4A65-B971-E26F016C0E41}" srcOrd="0" destOrd="0" presId="urn:microsoft.com/office/officeart/2005/8/layout/hierarchy1"/>
    <dgm:cxn modelId="{551A3CD5-91E4-4408-B8CE-4DB4631C1AF9}" type="presParOf" srcId="{212777F8-B377-4CF9-96FB-DE5DB7BD38CC}" destId="{8CADF444-C854-4C0A-B462-889A44BE5F7D}" srcOrd="1" destOrd="0" presId="urn:microsoft.com/office/officeart/2005/8/layout/hierarchy1"/>
    <dgm:cxn modelId="{394F8A8B-247D-4024-B20E-C97BE9524256}" type="presParOf" srcId="{8CADF444-C854-4C0A-B462-889A44BE5F7D}" destId="{DD14CEFF-4653-4392-A1B5-DF593671CEDE}" srcOrd="0" destOrd="0" presId="urn:microsoft.com/office/officeart/2005/8/layout/hierarchy1"/>
    <dgm:cxn modelId="{4D3618CA-F417-4275-BDAA-D9DB4944C6D9}" type="presParOf" srcId="{DD14CEFF-4653-4392-A1B5-DF593671CEDE}" destId="{7EC9621D-0D51-4A71-9BFE-D4CB820ADE02}" srcOrd="0" destOrd="0" presId="urn:microsoft.com/office/officeart/2005/8/layout/hierarchy1"/>
    <dgm:cxn modelId="{26146BFC-8909-42B2-8D89-34022481DA88}" type="presParOf" srcId="{DD14CEFF-4653-4392-A1B5-DF593671CEDE}" destId="{6017CB4C-4A35-46BE-AB5C-DE934029006A}" srcOrd="1" destOrd="0" presId="urn:microsoft.com/office/officeart/2005/8/layout/hierarchy1"/>
    <dgm:cxn modelId="{4EB52CBA-DB31-466B-ADD1-9AE3C8854899}" type="presParOf" srcId="{8CADF444-C854-4C0A-B462-889A44BE5F7D}" destId="{E34CA166-A3CA-4D53-AC8E-4B8FE3BC05FE}" srcOrd="1" destOrd="0" presId="urn:microsoft.com/office/officeart/2005/8/layout/hierarchy1"/>
    <dgm:cxn modelId="{8BCE7080-4007-44AC-B8B5-37CAABAA1A41}" type="presParOf" srcId="{212777F8-B377-4CF9-96FB-DE5DB7BD38CC}" destId="{A5B21723-9046-49AA-B064-481C2E03E4AC}" srcOrd="2" destOrd="0" presId="urn:microsoft.com/office/officeart/2005/8/layout/hierarchy1"/>
    <dgm:cxn modelId="{2943C66D-3A22-411A-96CC-3E2BD225FED0}" type="presParOf" srcId="{212777F8-B377-4CF9-96FB-DE5DB7BD38CC}" destId="{BB8886E7-EEF0-4FAA-9AE3-D4408D615749}" srcOrd="3" destOrd="0" presId="urn:microsoft.com/office/officeart/2005/8/layout/hierarchy1"/>
    <dgm:cxn modelId="{FFB08954-5061-4692-AEFD-BC3E68E1F7AB}" type="presParOf" srcId="{BB8886E7-EEF0-4FAA-9AE3-D4408D615749}" destId="{9F43CE72-083B-4BEF-86D6-37EB9C39273C}" srcOrd="0" destOrd="0" presId="urn:microsoft.com/office/officeart/2005/8/layout/hierarchy1"/>
    <dgm:cxn modelId="{858065B8-A7DD-49F7-916E-45249C8A95F2}" type="presParOf" srcId="{9F43CE72-083B-4BEF-86D6-37EB9C39273C}" destId="{84C469BA-21D9-4F4C-9466-FA94C11E9D3D}" srcOrd="0" destOrd="0" presId="urn:microsoft.com/office/officeart/2005/8/layout/hierarchy1"/>
    <dgm:cxn modelId="{08825D17-8953-49C7-94F9-8B2C47ACBC93}" type="presParOf" srcId="{9F43CE72-083B-4BEF-86D6-37EB9C39273C}" destId="{08F04339-38FE-43A4-88BF-BE6BB2944870}" srcOrd="1" destOrd="0" presId="urn:microsoft.com/office/officeart/2005/8/layout/hierarchy1"/>
    <dgm:cxn modelId="{5E42824E-3B4C-457E-88EF-E802B514F7CF}" type="presParOf" srcId="{BB8886E7-EEF0-4FAA-9AE3-D4408D615749}" destId="{B0D9C1F8-CF70-4848-AEDB-086748702163}" srcOrd="1" destOrd="0" presId="urn:microsoft.com/office/officeart/2005/8/layout/hierarchy1"/>
    <dgm:cxn modelId="{52382D22-C5A2-49D6-9339-B9CE6D1D33A5}" type="presParOf" srcId="{A0F22089-18D0-4348-B885-828A3D6EDE8A}" destId="{853091E7-1A2C-4D6C-BB14-1233177B8366}" srcOrd="2" destOrd="0" presId="urn:microsoft.com/office/officeart/2005/8/layout/hierarchy1"/>
    <dgm:cxn modelId="{1ECBCFFB-724C-4D39-AB23-5C453920B301}" type="presParOf" srcId="{A0F22089-18D0-4348-B885-828A3D6EDE8A}" destId="{F0468013-4410-4EC2-B8D5-786E017C9275}" srcOrd="3" destOrd="0" presId="urn:microsoft.com/office/officeart/2005/8/layout/hierarchy1"/>
    <dgm:cxn modelId="{331A44A5-650C-4A28-B3A9-EA630B7A9281}" type="presParOf" srcId="{F0468013-4410-4EC2-B8D5-786E017C9275}" destId="{E178C52C-F93E-4B39-8C11-3AEAB28E4863}" srcOrd="0" destOrd="0" presId="urn:microsoft.com/office/officeart/2005/8/layout/hierarchy1"/>
    <dgm:cxn modelId="{2E646D57-5544-4932-8E18-5783956AF47B}" type="presParOf" srcId="{E178C52C-F93E-4B39-8C11-3AEAB28E4863}" destId="{6CB30E07-3371-4FCD-8871-362939499EC9}" srcOrd="0" destOrd="0" presId="urn:microsoft.com/office/officeart/2005/8/layout/hierarchy1"/>
    <dgm:cxn modelId="{1A40A42B-9308-455D-9889-C915D0B495B2}" type="presParOf" srcId="{E178C52C-F93E-4B39-8C11-3AEAB28E4863}" destId="{640AC5B6-6F4C-4CC4-A535-E9A1B5E8B723}" srcOrd="1" destOrd="0" presId="urn:microsoft.com/office/officeart/2005/8/layout/hierarchy1"/>
    <dgm:cxn modelId="{2679E461-5606-48D5-BE39-66D51BAC82C7}" type="presParOf" srcId="{F0468013-4410-4EC2-B8D5-786E017C9275}" destId="{D5945C26-32FC-4030-9B92-E3AEAE46ED3F}" srcOrd="1" destOrd="0" presId="urn:microsoft.com/office/officeart/2005/8/layout/hierarchy1"/>
    <dgm:cxn modelId="{34A7A492-E1E6-409A-827C-91C226900016}" type="presParOf" srcId="{D5945C26-32FC-4030-9B92-E3AEAE46ED3F}" destId="{EE78BCE8-7BB0-44BD-91B9-3982427B7FD9}" srcOrd="0" destOrd="0" presId="urn:microsoft.com/office/officeart/2005/8/layout/hierarchy1"/>
    <dgm:cxn modelId="{9983CF72-EC1C-4ABA-B9DB-7E63F0307157}" type="presParOf" srcId="{D5945C26-32FC-4030-9B92-E3AEAE46ED3F}" destId="{2FBECC92-76E9-40EA-B81E-E524C479CED8}" srcOrd="1" destOrd="0" presId="urn:microsoft.com/office/officeart/2005/8/layout/hierarchy1"/>
    <dgm:cxn modelId="{5800D51B-39C8-44E1-BF34-B3DB444A5C1B}" type="presParOf" srcId="{2FBECC92-76E9-40EA-B81E-E524C479CED8}" destId="{FD954A51-EFD5-45C1-8B18-279A53083595}" srcOrd="0" destOrd="0" presId="urn:microsoft.com/office/officeart/2005/8/layout/hierarchy1"/>
    <dgm:cxn modelId="{2DEF5A94-5D1F-43DF-958C-504860FE5B82}" type="presParOf" srcId="{FD954A51-EFD5-45C1-8B18-279A53083595}" destId="{BA2232E4-9FB5-48CA-A86A-D561495D812E}" srcOrd="0" destOrd="0" presId="urn:microsoft.com/office/officeart/2005/8/layout/hierarchy1"/>
    <dgm:cxn modelId="{C0B030CA-5AED-4A78-967B-6EE0E9658C3F}" type="presParOf" srcId="{FD954A51-EFD5-45C1-8B18-279A53083595}" destId="{DA5399B0-CCDF-4229-BBD4-F6E563A575A8}" srcOrd="1" destOrd="0" presId="urn:microsoft.com/office/officeart/2005/8/layout/hierarchy1"/>
    <dgm:cxn modelId="{F7C019BD-44B0-4FAE-912E-AD56BA8F4F38}" type="presParOf" srcId="{2FBECC92-76E9-40EA-B81E-E524C479CED8}" destId="{9C78B220-6ECC-4DAF-863E-5A45904CA6C9}" srcOrd="1" destOrd="0" presId="urn:microsoft.com/office/officeart/2005/8/layout/hierarchy1"/>
    <dgm:cxn modelId="{463C086D-8038-4666-BFDE-FE662D98A61E}" type="presParOf" srcId="{D5945C26-32FC-4030-9B92-E3AEAE46ED3F}" destId="{A4BA5CE1-522C-41D0-8078-A0B108582BC9}" srcOrd="2" destOrd="0" presId="urn:microsoft.com/office/officeart/2005/8/layout/hierarchy1"/>
    <dgm:cxn modelId="{38DB64FC-8FCD-4CD1-AD12-4F2644E99EDE}" type="presParOf" srcId="{D5945C26-32FC-4030-9B92-E3AEAE46ED3F}" destId="{A767F918-3E78-4208-8B39-AD1F99851919}" srcOrd="3" destOrd="0" presId="urn:microsoft.com/office/officeart/2005/8/layout/hierarchy1"/>
    <dgm:cxn modelId="{533BFBA9-B440-4B6D-89D8-8E58A8A07F60}" type="presParOf" srcId="{A767F918-3E78-4208-8B39-AD1F99851919}" destId="{A66D6AA9-4B44-4097-B9AE-40704FB8142A}" srcOrd="0" destOrd="0" presId="urn:microsoft.com/office/officeart/2005/8/layout/hierarchy1"/>
    <dgm:cxn modelId="{A1ADC1BD-F719-4AD5-999B-230FAE956319}" type="presParOf" srcId="{A66D6AA9-4B44-4097-B9AE-40704FB8142A}" destId="{1C9665ED-FCB6-44DF-A522-FB96F65F31E3}" srcOrd="0" destOrd="0" presId="urn:microsoft.com/office/officeart/2005/8/layout/hierarchy1"/>
    <dgm:cxn modelId="{812CCA2B-D951-414E-A3DF-AF1436AE70D2}" type="presParOf" srcId="{A66D6AA9-4B44-4097-B9AE-40704FB8142A}" destId="{F9F37601-B31C-4C49-9E52-E7F83372B32C}" srcOrd="1" destOrd="0" presId="urn:microsoft.com/office/officeart/2005/8/layout/hierarchy1"/>
    <dgm:cxn modelId="{AA14A0B6-8EFA-4745-9C54-4A34FF5AF6D6}" type="presParOf" srcId="{A767F918-3E78-4208-8B39-AD1F99851919}" destId="{9CDBE2FE-9420-4131-8D44-9E7588569FCC}" srcOrd="1" destOrd="0" presId="urn:microsoft.com/office/officeart/2005/8/layout/hierarchy1"/>
    <dgm:cxn modelId="{79DC0627-6619-4DDC-976A-9846593E4E17}" type="presParOf" srcId="{D5945C26-32FC-4030-9B92-E3AEAE46ED3F}" destId="{CF01F4C9-F0C7-4BB0-B918-8DD9A465ECDE}" srcOrd="4" destOrd="0" presId="urn:microsoft.com/office/officeart/2005/8/layout/hierarchy1"/>
    <dgm:cxn modelId="{A8380654-E675-4F85-A7E1-970553BE2E5B}" type="presParOf" srcId="{D5945C26-32FC-4030-9B92-E3AEAE46ED3F}" destId="{0D019C78-4D5D-4C35-A54A-73FAECF8D979}" srcOrd="5" destOrd="0" presId="urn:microsoft.com/office/officeart/2005/8/layout/hierarchy1"/>
    <dgm:cxn modelId="{3B30DD43-5FFB-4821-B665-A30684487753}" type="presParOf" srcId="{0D019C78-4D5D-4C35-A54A-73FAECF8D979}" destId="{CF71EE7F-A88C-432F-ADF1-060FE68E5E4B}" srcOrd="0" destOrd="0" presId="urn:microsoft.com/office/officeart/2005/8/layout/hierarchy1"/>
    <dgm:cxn modelId="{C6CC81D2-AA33-424A-B21C-AA3B6A257616}" type="presParOf" srcId="{CF71EE7F-A88C-432F-ADF1-060FE68E5E4B}" destId="{00B683F1-9BA9-4F69-8CB4-70F0790C7B4D}" srcOrd="0" destOrd="0" presId="urn:microsoft.com/office/officeart/2005/8/layout/hierarchy1"/>
    <dgm:cxn modelId="{75C9D658-EFF5-48A5-837C-E38182E3E9C7}" type="presParOf" srcId="{CF71EE7F-A88C-432F-ADF1-060FE68E5E4B}" destId="{A9114FAD-2AB9-44BA-A449-1CE17069DD9C}" srcOrd="1" destOrd="0" presId="urn:microsoft.com/office/officeart/2005/8/layout/hierarchy1"/>
    <dgm:cxn modelId="{4827C2E6-22AD-4793-9D2F-72A5903EA7F4}" type="presParOf" srcId="{0D019C78-4D5D-4C35-A54A-73FAECF8D979}" destId="{E6D28A3A-62B6-466B-B042-A4C1CD7B6CD3}" srcOrd="1" destOrd="0" presId="urn:microsoft.com/office/officeart/2005/8/layout/hierarchy1"/>
    <dgm:cxn modelId="{C5993745-7AE8-4E08-95BD-2395A91A399A}" type="presParOf" srcId="{A0F22089-18D0-4348-B885-828A3D6EDE8A}" destId="{3436E620-9F59-465D-B680-AA698303166E}" srcOrd="4" destOrd="0" presId="urn:microsoft.com/office/officeart/2005/8/layout/hierarchy1"/>
    <dgm:cxn modelId="{D9AC036E-5C9F-45A3-B9C3-1525D794BC7F}" type="presParOf" srcId="{A0F22089-18D0-4348-B885-828A3D6EDE8A}" destId="{24ACF62A-3224-4ABD-A570-42F5AAB933CE}" srcOrd="5" destOrd="0" presId="urn:microsoft.com/office/officeart/2005/8/layout/hierarchy1"/>
    <dgm:cxn modelId="{93601663-EEC1-48E0-B3D7-5EC11F047924}" type="presParOf" srcId="{24ACF62A-3224-4ABD-A570-42F5AAB933CE}" destId="{177E6256-6233-49FA-BC9A-89DA57E307AF}" srcOrd="0" destOrd="0" presId="urn:microsoft.com/office/officeart/2005/8/layout/hierarchy1"/>
    <dgm:cxn modelId="{E50274CD-1BDB-4101-AF44-33A973B3A394}" type="presParOf" srcId="{177E6256-6233-49FA-BC9A-89DA57E307AF}" destId="{DFD73C72-06C8-4CC1-A91D-4BA758592B60}" srcOrd="0" destOrd="0" presId="urn:microsoft.com/office/officeart/2005/8/layout/hierarchy1"/>
    <dgm:cxn modelId="{3C6285C4-6514-4B2A-8B37-9C9D2B7C1E27}" type="presParOf" srcId="{177E6256-6233-49FA-BC9A-89DA57E307AF}" destId="{F747E41F-6B52-4A89-B089-42D5711853F4}" srcOrd="1" destOrd="0" presId="urn:microsoft.com/office/officeart/2005/8/layout/hierarchy1"/>
    <dgm:cxn modelId="{B563CB4E-A658-4BC7-B2F4-918E8B6F0A84}" type="presParOf" srcId="{24ACF62A-3224-4ABD-A570-42F5AAB933CE}" destId="{E5DDD885-2548-4793-B62D-E015254F61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0F37D-C8FE-4E4F-A6DA-52C00013F577}">
      <dsp:nvSpPr>
        <dsp:cNvPr id="0" name=""/>
        <dsp:cNvSpPr/>
      </dsp:nvSpPr>
      <dsp:spPr>
        <a:xfrm>
          <a:off x="0" y="336968"/>
          <a:ext cx="626364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95732" rIns="486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>
              <a:latin typeface="Calibri Light" panose="020F0302020204030204"/>
            </a:rPr>
            <a:t>Územní</a:t>
          </a:r>
          <a:r>
            <a:rPr lang="cs-CZ" sz="1900" kern="1200"/>
            <a:t> plánování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Stavební řízení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Pohřebnictví</a:t>
          </a:r>
          <a:endParaRPr lang="en-US" sz="1900" kern="1200"/>
        </a:p>
      </dsp:txBody>
      <dsp:txXfrm>
        <a:off x="0" y="336968"/>
        <a:ext cx="6263640" cy="1436400"/>
      </dsp:txXfrm>
    </dsp:sp>
    <dsp:sp modelId="{14A7081E-ECFC-4CD8-BC7A-F5B6886DE635}">
      <dsp:nvSpPr>
        <dsp:cNvPr id="0" name=""/>
        <dsp:cNvSpPr/>
      </dsp:nvSpPr>
      <dsp:spPr>
        <a:xfrm>
          <a:off x="313182" y="56528"/>
          <a:ext cx="4384548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Spolupráce s </a:t>
          </a:r>
          <a:r>
            <a:rPr lang="cs-CZ" sz="1900" kern="1200">
              <a:latin typeface="Calibri Light" panose="020F0302020204030204"/>
            </a:rPr>
            <a:t>obcemi</a:t>
          </a:r>
          <a:endParaRPr lang="en-US" sz="1900" kern="1200">
            <a:latin typeface="Calibri Light" panose="020F0302020204030204"/>
          </a:endParaRPr>
        </a:p>
      </dsp:txBody>
      <dsp:txXfrm>
        <a:off x="340562" y="83908"/>
        <a:ext cx="4329788" cy="506120"/>
      </dsp:txXfrm>
    </dsp:sp>
    <dsp:sp modelId="{427F5592-53BF-4066-8569-56F266544B00}">
      <dsp:nvSpPr>
        <dsp:cNvPr id="0" name=""/>
        <dsp:cNvSpPr/>
      </dsp:nvSpPr>
      <dsp:spPr>
        <a:xfrm>
          <a:off x="0" y="2156408"/>
          <a:ext cx="6263640" cy="329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95732" rIns="486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Ochrana vod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Ochrana vodních zdrojů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Pitná voda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Ochrana dalších složek životního prostředí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Prevence závažných havárií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Registry </a:t>
          </a:r>
          <a:r>
            <a:rPr lang="cs-CZ" sz="1900" kern="1200">
              <a:latin typeface="Calibri Light" panose="020F0302020204030204"/>
            </a:rPr>
            <a:t>znečišťování</a:t>
          </a:r>
          <a:endParaRPr lang="en-US" sz="1900" kern="120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>
              <a:latin typeface="Calibri Light" panose="020F0302020204030204"/>
            </a:rPr>
            <a:t>Zacházení s chemickými látkami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Zacházení s odpady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Ochrana před hlukem</a:t>
          </a:r>
          <a:endParaRPr lang="en-US" sz="1900" kern="1200"/>
        </a:p>
      </dsp:txBody>
      <dsp:txXfrm>
        <a:off x="0" y="2156408"/>
        <a:ext cx="6263640" cy="3291750"/>
      </dsp:txXfrm>
    </dsp:sp>
    <dsp:sp modelId="{4ED9F57C-5ECA-45AF-8924-12F4C3AC0A0D}">
      <dsp:nvSpPr>
        <dsp:cNvPr id="0" name=""/>
        <dsp:cNvSpPr/>
      </dsp:nvSpPr>
      <dsp:spPr>
        <a:xfrm>
          <a:off x="313182" y="1875968"/>
          <a:ext cx="4384548" cy="5608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Spolupráce s </a:t>
          </a:r>
          <a:r>
            <a:rPr lang="cs-CZ" sz="1900" kern="1200">
              <a:latin typeface="Calibri Light" panose="020F0302020204030204"/>
            </a:rPr>
            <a:t>kraji</a:t>
          </a:r>
          <a:endParaRPr lang="en-US" sz="1900" kern="1200"/>
        </a:p>
      </dsp:txBody>
      <dsp:txXfrm>
        <a:off x="340562" y="1903348"/>
        <a:ext cx="4329788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6E620-9F59-465D-B680-AA698303166E}">
      <dsp:nvSpPr>
        <dsp:cNvPr id="0" name=""/>
        <dsp:cNvSpPr/>
      </dsp:nvSpPr>
      <dsp:spPr>
        <a:xfrm>
          <a:off x="6189724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BB31A-092F-49AA-9E2B-43BC79300C31}">
      <dsp:nvSpPr>
        <dsp:cNvPr id="0" name=""/>
        <dsp:cNvSpPr/>
      </dsp:nvSpPr>
      <dsp:spPr>
        <a:xfrm>
          <a:off x="5164607" y="2619731"/>
          <a:ext cx="4100467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4100467" y="332464"/>
              </a:lnTo>
              <a:lnTo>
                <a:pt x="4100467" y="487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B5626-14A2-400A-BBC2-78C53A723722}">
      <dsp:nvSpPr>
        <dsp:cNvPr id="0" name=""/>
        <dsp:cNvSpPr/>
      </dsp:nvSpPr>
      <dsp:spPr>
        <a:xfrm>
          <a:off x="5164607" y="2619731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2050233" y="332464"/>
              </a:lnTo>
              <a:lnTo>
                <a:pt x="2050233" y="487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ECF66-B499-42AF-978E-7884C2C65100}">
      <dsp:nvSpPr>
        <dsp:cNvPr id="0" name=""/>
        <dsp:cNvSpPr/>
      </dsp:nvSpPr>
      <dsp:spPr>
        <a:xfrm>
          <a:off x="5118887" y="2619731"/>
          <a:ext cx="91440" cy="487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21723-9046-49AA-B064-481C2E03E4AC}">
      <dsp:nvSpPr>
        <dsp:cNvPr id="0" name=""/>
        <dsp:cNvSpPr/>
      </dsp:nvSpPr>
      <dsp:spPr>
        <a:xfrm>
          <a:off x="3114373" y="2619731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2050233" y="0"/>
              </a:moveTo>
              <a:lnTo>
                <a:pt x="2050233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A480B-1828-4A65-B971-E26F016C0E41}">
      <dsp:nvSpPr>
        <dsp:cNvPr id="0" name=""/>
        <dsp:cNvSpPr/>
      </dsp:nvSpPr>
      <dsp:spPr>
        <a:xfrm>
          <a:off x="1064139" y="2619731"/>
          <a:ext cx="4100467" cy="487862"/>
        </a:xfrm>
        <a:custGeom>
          <a:avLst/>
          <a:gdLst/>
          <a:ahLst/>
          <a:cxnLst/>
          <a:rect l="0" t="0" r="0" b="0"/>
          <a:pathLst>
            <a:path>
              <a:moveTo>
                <a:pt x="4100467" y="0"/>
              </a:moveTo>
              <a:lnTo>
                <a:pt x="4100467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0289C-3583-4D76-8A8F-EBBDDEF7332E}">
      <dsp:nvSpPr>
        <dsp:cNvPr id="0" name=""/>
        <dsp:cNvSpPr/>
      </dsp:nvSpPr>
      <dsp:spPr>
        <a:xfrm>
          <a:off x="5164607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C7838-6C50-4419-BA05-C5D535908750}">
      <dsp:nvSpPr>
        <dsp:cNvPr id="0" name=""/>
        <dsp:cNvSpPr/>
      </dsp:nvSpPr>
      <dsp:spPr>
        <a:xfrm>
          <a:off x="5350992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6C5D8-1542-4012-8D52-35DE986D9C69}">
      <dsp:nvSpPr>
        <dsp:cNvPr id="0" name=""/>
        <dsp:cNvSpPr/>
      </dsp:nvSpPr>
      <dsp:spPr>
        <a:xfrm>
          <a:off x="5537377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Ředitel</a:t>
          </a:r>
          <a:endParaRPr lang="cs-CZ" sz="1600" kern="1200"/>
        </a:p>
      </dsp:txBody>
      <dsp:txXfrm>
        <a:off x="5568575" y="209752"/>
        <a:ext cx="1615068" cy="1002793"/>
      </dsp:txXfrm>
    </dsp:sp>
    <dsp:sp modelId="{ED2DB919-0A59-4062-ADB0-989DF3402AE3}">
      <dsp:nvSpPr>
        <dsp:cNvPr id="0" name=""/>
        <dsp:cNvSpPr/>
      </dsp:nvSpPr>
      <dsp:spPr>
        <a:xfrm>
          <a:off x="4325875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12702-EB0D-40B7-A546-D61C93F80DB7}">
      <dsp:nvSpPr>
        <dsp:cNvPr id="0" name=""/>
        <dsp:cNvSpPr/>
      </dsp:nvSpPr>
      <dsp:spPr>
        <a:xfrm>
          <a:off x="4512260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Sekce ochrany a podpory veřejného zdraví</a:t>
          </a:r>
          <a:endParaRPr lang="cs-CZ" sz="1600" kern="1200"/>
        </a:p>
      </dsp:txBody>
      <dsp:txXfrm>
        <a:off x="4543458" y="1762804"/>
        <a:ext cx="1615068" cy="1002793"/>
      </dsp:txXfrm>
    </dsp:sp>
    <dsp:sp modelId="{7EC9621D-0D51-4A71-9BFE-D4CB820ADE02}">
      <dsp:nvSpPr>
        <dsp:cNvPr id="0" name=""/>
        <dsp:cNvSpPr/>
      </dsp:nvSpPr>
      <dsp:spPr>
        <a:xfrm>
          <a:off x="225407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7CB4C-4A35-46BE-AB5C-DE934029006A}">
      <dsp:nvSpPr>
        <dsp:cNvPr id="0" name=""/>
        <dsp:cNvSpPr/>
      </dsp:nvSpPr>
      <dsp:spPr>
        <a:xfrm>
          <a:off x="411792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Hygiena obecná a komunální</a:t>
          </a:r>
          <a:endParaRPr lang="cs-CZ" sz="1600" kern="1200"/>
        </a:p>
      </dsp:txBody>
      <dsp:txXfrm>
        <a:off x="442990" y="3315857"/>
        <a:ext cx="1615068" cy="1002793"/>
      </dsp:txXfrm>
    </dsp:sp>
    <dsp:sp modelId="{84C469BA-21D9-4F4C-9466-FA94C11E9D3D}">
      <dsp:nvSpPr>
        <dsp:cNvPr id="0" name=""/>
        <dsp:cNvSpPr/>
      </dsp:nvSpPr>
      <dsp:spPr>
        <a:xfrm>
          <a:off x="2275641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04339-38FE-43A4-88BF-BE6BB2944870}">
      <dsp:nvSpPr>
        <dsp:cNvPr id="0" name=""/>
        <dsp:cNvSpPr/>
      </dsp:nvSpPr>
      <dsp:spPr>
        <a:xfrm>
          <a:off x="2462026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Hygiena výživy a předmětů běžného užívání</a:t>
          </a:r>
          <a:endParaRPr lang="cs-CZ" sz="1600" kern="1200"/>
        </a:p>
      </dsp:txBody>
      <dsp:txXfrm>
        <a:off x="2493224" y="3315857"/>
        <a:ext cx="1615068" cy="1002793"/>
      </dsp:txXfrm>
    </dsp:sp>
    <dsp:sp modelId="{C852E402-1F2A-4E1F-A382-346DF96136B9}">
      <dsp:nvSpPr>
        <dsp:cNvPr id="0" name=""/>
        <dsp:cNvSpPr/>
      </dsp:nvSpPr>
      <dsp:spPr>
        <a:xfrm>
          <a:off x="4325875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855FC-8E3E-4E3A-9F2E-FD239D011D63}">
      <dsp:nvSpPr>
        <dsp:cNvPr id="0" name=""/>
        <dsp:cNvSpPr/>
      </dsp:nvSpPr>
      <dsp:spPr>
        <a:xfrm>
          <a:off x="4512260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Hygiena dětí a mladistvých</a:t>
          </a:r>
          <a:endParaRPr lang="cs-CZ" sz="1600" kern="1200"/>
        </a:p>
      </dsp:txBody>
      <dsp:txXfrm>
        <a:off x="4543458" y="3315857"/>
        <a:ext cx="1615068" cy="1002793"/>
      </dsp:txXfrm>
    </dsp:sp>
    <dsp:sp modelId="{5BF5FE3A-8B57-4CCA-AC80-3050AB976AC0}">
      <dsp:nvSpPr>
        <dsp:cNvPr id="0" name=""/>
        <dsp:cNvSpPr/>
      </dsp:nvSpPr>
      <dsp:spPr>
        <a:xfrm>
          <a:off x="6376109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97303-9FC7-497F-8CB6-648878577319}">
      <dsp:nvSpPr>
        <dsp:cNvPr id="0" name=""/>
        <dsp:cNvSpPr/>
      </dsp:nvSpPr>
      <dsp:spPr>
        <a:xfrm>
          <a:off x="6562494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Hygiena práce</a:t>
          </a:r>
        </a:p>
      </dsp:txBody>
      <dsp:txXfrm>
        <a:off x="6593692" y="3315857"/>
        <a:ext cx="1615068" cy="1002793"/>
      </dsp:txXfrm>
    </dsp:sp>
    <dsp:sp modelId="{E8A8546E-65A0-4780-8540-E642007C9C79}">
      <dsp:nvSpPr>
        <dsp:cNvPr id="0" name=""/>
        <dsp:cNvSpPr/>
      </dsp:nvSpPr>
      <dsp:spPr>
        <a:xfrm>
          <a:off x="8426343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A2FD3-BC32-4CE1-ACCA-51A24CA05820}">
      <dsp:nvSpPr>
        <dsp:cNvPr id="0" name=""/>
        <dsp:cNvSpPr/>
      </dsp:nvSpPr>
      <dsp:spPr>
        <a:xfrm>
          <a:off x="8612728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Epidemiologie a nozokomiální nákazy</a:t>
          </a:r>
          <a:endParaRPr lang="cs-CZ" sz="1600" kern="1200"/>
        </a:p>
      </dsp:txBody>
      <dsp:txXfrm>
        <a:off x="8643926" y="3315857"/>
        <a:ext cx="1615068" cy="1002793"/>
      </dsp:txXfrm>
    </dsp:sp>
    <dsp:sp modelId="{DFD73C72-06C8-4CC1-A91D-4BA758592B60}">
      <dsp:nvSpPr>
        <dsp:cNvPr id="0" name=""/>
        <dsp:cNvSpPr/>
      </dsp:nvSpPr>
      <dsp:spPr>
        <a:xfrm>
          <a:off x="6376109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7E41F-6B52-4A89-B089-42D5711853F4}">
      <dsp:nvSpPr>
        <dsp:cNvPr id="0" name=""/>
        <dsp:cNvSpPr/>
      </dsp:nvSpPr>
      <dsp:spPr>
        <a:xfrm>
          <a:off x="6562494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Úsek ekonomicko-provozní a správní</a:t>
          </a:r>
          <a:endParaRPr lang="cs-CZ" sz="1600" kern="1200"/>
        </a:p>
      </dsp:txBody>
      <dsp:txXfrm>
        <a:off x="6593692" y="1762804"/>
        <a:ext cx="1615068" cy="1002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AE8F8-A428-4561-9EE7-D6B2D653EAF0}">
      <dsp:nvSpPr>
        <dsp:cNvPr id="0" name=""/>
        <dsp:cNvSpPr/>
      </dsp:nvSpPr>
      <dsp:spPr>
        <a:xfrm>
          <a:off x="6156976" y="1424108"/>
          <a:ext cx="902832" cy="42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804"/>
              </a:lnTo>
              <a:lnTo>
                <a:pt x="902832" y="292804"/>
              </a:lnTo>
              <a:lnTo>
                <a:pt x="902832" y="4296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1BF5-892A-4269-9462-B4871334D99B}">
      <dsp:nvSpPr>
        <dsp:cNvPr id="0" name=""/>
        <dsp:cNvSpPr/>
      </dsp:nvSpPr>
      <dsp:spPr>
        <a:xfrm>
          <a:off x="5254144" y="2791899"/>
          <a:ext cx="4514160" cy="42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804"/>
              </a:lnTo>
              <a:lnTo>
                <a:pt x="4514160" y="292804"/>
              </a:lnTo>
              <a:lnTo>
                <a:pt x="4514160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A4418-AC17-4B10-AA20-ADA9ACC22051}">
      <dsp:nvSpPr>
        <dsp:cNvPr id="0" name=""/>
        <dsp:cNvSpPr/>
      </dsp:nvSpPr>
      <dsp:spPr>
        <a:xfrm>
          <a:off x="5254144" y="2791899"/>
          <a:ext cx="2708496" cy="42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804"/>
              </a:lnTo>
              <a:lnTo>
                <a:pt x="2708496" y="292804"/>
              </a:lnTo>
              <a:lnTo>
                <a:pt x="2708496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1CFDB-4054-4007-8DFB-9307ED7E0371}">
      <dsp:nvSpPr>
        <dsp:cNvPr id="0" name=""/>
        <dsp:cNvSpPr/>
      </dsp:nvSpPr>
      <dsp:spPr>
        <a:xfrm>
          <a:off x="5254144" y="2791899"/>
          <a:ext cx="902832" cy="42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804"/>
              </a:lnTo>
              <a:lnTo>
                <a:pt x="902832" y="292804"/>
              </a:lnTo>
              <a:lnTo>
                <a:pt x="902832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0EA31-28B3-49D9-8F61-9D452AE187D3}">
      <dsp:nvSpPr>
        <dsp:cNvPr id="0" name=""/>
        <dsp:cNvSpPr/>
      </dsp:nvSpPr>
      <dsp:spPr>
        <a:xfrm>
          <a:off x="4351312" y="2791899"/>
          <a:ext cx="902832" cy="429666"/>
        </a:xfrm>
        <a:custGeom>
          <a:avLst/>
          <a:gdLst/>
          <a:ahLst/>
          <a:cxnLst/>
          <a:rect l="0" t="0" r="0" b="0"/>
          <a:pathLst>
            <a:path>
              <a:moveTo>
                <a:pt x="902832" y="0"/>
              </a:moveTo>
              <a:lnTo>
                <a:pt x="902832" y="292804"/>
              </a:lnTo>
              <a:lnTo>
                <a:pt x="0" y="292804"/>
              </a:lnTo>
              <a:lnTo>
                <a:pt x="0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EDCEB-66B2-45F6-815A-2E6B2EC72663}">
      <dsp:nvSpPr>
        <dsp:cNvPr id="0" name=""/>
        <dsp:cNvSpPr/>
      </dsp:nvSpPr>
      <dsp:spPr>
        <a:xfrm>
          <a:off x="2545647" y="2791899"/>
          <a:ext cx="2708496" cy="429666"/>
        </a:xfrm>
        <a:custGeom>
          <a:avLst/>
          <a:gdLst/>
          <a:ahLst/>
          <a:cxnLst/>
          <a:rect l="0" t="0" r="0" b="0"/>
          <a:pathLst>
            <a:path>
              <a:moveTo>
                <a:pt x="2708496" y="0"/>
              </a:moveTo>
              <a:lnTo>
                <a:pt x="2708496" y="292804"/>
              </a:lnTo>
              <a:lnTo>
                <a:pt x="0" y="292804"/>
              </a:lnTo>
              <a:lnTo>
                <a:pt x="0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4518F-5E1C-4CF0-9A6C-3B12B6172D87}">
      <dsp:nvSpPr>
        <dsp:cNvPr id="0" name=""/>
        <dsp:cNvSpPr/>
      </dsp:nvSpPr>
      <dsp:spPr>
        <a:xfrm>
          <a:off x="739983" y="2791899"/>
          <a:ext cx="4514160" cy="429666"/>
        </a:xfrm>
        <a:custGeom>
          <a:avLst/>
          <a:gdLst/>
          <a:ahLst/>
          <a:cxnLst/>
          <a:rect l="0" t="0" r="0" b="0"/>
          <a:pathLst>
            <a:path>
              <a:moveTo>
                <a:pt x="4514160" y="0"/>
              </a:moveTo>
              <a:lnTo>
                <a:pt x="4514160" y="292804"/>
              </a:lnTo>
              <a:lnTo>
                <a:pt x="0" y="292804"/>
              </a:lnTo>
              <a:lnTo>
                <a:pt x="0" y="4296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CDCCB-A118-4BE5-A655-599645FE6112}">
      <dsp:nvSpPr>
        <dsp:cNvPr id="0" name=""/>
        <dsp:cNvSpPr/>
      </dsp:nvSpPr>
      <dsp:spPr>
        <a:xfrm>
          <a:off x="5254144" y="1424108"/>
          <a:ext cx="902832" cy="429666"/>
        </a:xfrm>
        <a:custGeom>
          <a:avLst/>
          <a:gdLst/>
          <a:ahLst/>
          <a:cxnLst/>
          <a:rect l="0" t="0" r="0" b="0"/>
          <a:pathLst>
            <a:path>
              <a:moveTo>
                <a:pt x="902832" y="0"/>
              </a:moveTo>
              <a:lnTo>
                <a:pt x="902832" y="292804"/>
              </a:lnTo>
              <a:lnTo>
                <a:pt x="0" y="292804"/>
              </a:lnTo>
              <a:lnTo>
                <a:pt x="0" y="4296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95FAF-B0BF-400D-9424-C848000CD45B}">
      <dsp:nvSpPr>
        <dsp:cNvPr id="0" name=""/>
        <dsp:cNvSpPr/>
      </dsp:nvSpPr>
      <dsp:spPr>
        <a:xfrm>
          <a:off x="5418295" y="485984"/>
          <a:ext cx="1477361" cy="93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C7260-1A11-414A-AB78-EA3E8F751328}">
      <dsp:nvSpPr>
        <dsp:cNvPr id="0" name=""/>
        <dsp:cNvSpPr/>
      </dsp:nvSpPr>
      <dsp:spPr>
        <a:xfrm>
          <a:off x="5582446" y="641927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Ředitel</a:t>
          </a:r>
        </a:p>
      </dsp:txBody>
      <dsp:txXfrm>
        <a:off x="5609923" y="669404"/>
        <a:ext cx="1422407" cy="883170"/>
      </dsp:txXfrm>
    </dsp:sp>
    <dsp:sp modelId="{DE357D60-AFD4-4F4E-8A73-8DA40B941BB7}">
      <dsp:nvSpPr>
        <dsp:cNvPr id="0" name=""/>
        <dsp:cNvSpPr/>
      </dsp:nvSpPr>
      <dsp:spPr>
        <a:xfrm>
          <a:off x="4515463" y="1853774"/>
          <a:ext cx="1477361" cy="938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CF1B4-E291-4775-933A-CAD4F807CB52}">
      <dsp:nvSpPr>
        <dsp:cNvPr id="0" name=""/>
        <dsp:cNvSpPr/>
      </dsp:nvSpPr>
      <dsp:spPr>
        <a:xfrm>
          <a:off x="4679614" y="2009718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Odborná centra</a:t>
          </a:r>
          <a:endParaRPr lang="cs-CZ" sz="1600" kern="1200"/>
        </a:p>
      </dsp:txBody>
      <dsp:txXfrm>
        <a:off x="4707091" y="2037195"/>
        <a:ext cx="1422407" cy="883170"/>
      </dsp:txXfrm>
    </dsp:sp>
    <dsp:sp modelId="{2E0DE0EC-BCE9-46FC-A5A1-2330C7F2FF72}">
      <dsp:nvSpPr>
        <dsp:cNvPr id="0" name=""/>
        <dsp:cNvSpPr/>
      </dsp:nvSpPr>
      <dsp:spPr>
        <a:xfrm>
          <a:off x="1302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D7788-A662-45BD-96F5-3F36C80EBF32}">
      <dsp:nvSpPr>
        <dsp:cNvPr id="0" name=""/>
        <dsp:cNvSpPr/>
      </dsp:nvSpPr>
      <dsp:spPr>
        <a:xfrm>
          <a:off x="165454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Zdraví a životního prostředí</a:t>
          </a:r>
          <a:endParaRPr lang="cs-CZ" sz="1600" kern="1200"/>
        </a:p>
      </dsp:txBody>
      <dsp:txXfrm>
        <a:off x="192931" y="3404986"/>
        <a:ext cx="1422407" cy="883170"/>
      </dsp:txXfrm>
    </dsp:sp>
    <dsp:sp modelId="{DB026202-113A-4AFF-BBEE-6768E4F3FBD6}">
      <dsp:nvSpPr>
        <dsp:cNvPr id="0" name=""/>
        <dsp:cNvSpPr/>
      </dsp:nvSpPr>
      <dsp:spPr>
        <a:xfrm>
          <a:off x="1806967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E66CB-99D0-4000-936C-377C0D8FFE1F}">
      <dsp:nvSpPr>
        <dsp:cNvPr id="0" name=""/>
        <dsp:cNvSpPr/>
      </dsp:nvSpPr>
      <dsp:spPr>
        <a:xfrm>
          <a:off x="1971118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Zdraví, výživy a potravin</a:t>
          </a:r>
        </a:p>
      </dsp:txBody>
      <dsp:txXfrm>
        <a:off x="1998595" y="3404986"/>
        <a:ext cx="1422407" cy="883170"/>
      </dsp:txXfrm>
    </dsp:sp>
    <dsp:sp modelId="{F0DFC045-8378-48DE-B797-C11171EE9F73}">
      <dsp:nvSpPr>
        <dsp:cNvPr id="0" name=""/>
        <dsp:cNvSpPr/>
      </dsp:nvSpPr>
      <dsp:spPr>
        <a:xfrm>
          <a:off x="3612631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358D0-45F1-40F4-A0BF-80E2E30FD470}">
      <dsp:nvSpPr>
        <dsp:cNvPr id="0" name=""/>
        <dsp:cNvSpPr/>
      </dsp:nvSpPr>
      <dsp:spPr>
        <a:xfrm>
          <a:off x="3776782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Hygiena práce a pracovního lékařství</a:t>
          </a:r>
        </a:p>
      </dsp:txBody>
      <dsp:txXfrm>
        <a:off x="3804259" y="3404986"/>
        <a:ext cx="1422407" cy="883170"/>
      </dsp:txXfrm>
    </dsp:sp>
    <dsp:sp modelId="{0D0D4175-1DB6-46FB-8F20-1D66D8DB6CD0}">
      <dsp:nvSpPr>
        <dsp:cNvPr id="0" name=""/>
        <dsp:cNvSpPr/>
      </dsp:nvSpPr>
      <dsp:spPr>
        <a:xfrm>
          <a:off x="5418295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9CAFE-CBB0-4164-A5E1-644E8B534299}">
      <dsp:nvSpPr>
        <dsp:cNvPr id="0" name=""/>
        <dsp:cNvSpPr/>
      </dsp:nvSpPr>
      <dsp:spPr>
        <a:xfrm>
          <a:off x="5582446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Podpora veřejného zdraví</a:t>
          </a:r>
        </a:p>
      </dsp:txBody>
      <dsp:txXfrm>
        <a:off x="5609923" y="3404986"/>
        <a:ext cx="1422407" cy="883170"/>
      </dsp:txXfrm>
    </dsp:sp>
    <dsp:sp modelId="{5986D802-3B0A-4D3F-9FDF-D8A6FA00FAD0}">
      <dsp:nvSpPr>
        <dsp:cNvPr id="0" name=""/>
        <dsp:cNvSpPr/>
      </dsp:nvSpPr>
      <dsp:spPr>
        <a:xfrm>
          <a:off x="7223959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C26BB-973F-471B-A323-A171797497FC}">
      <dsp:nvSpPr>
        <dsp:cNvPr id="0" name=""/>
        <dsp:cNvSpPr/>
      </dsp:nvSpPr>
      <dsp:spPr>
        <a:xfrm>
          <a:off x="7388111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Epidemiologie a mikrobiologie</a:t>
          </a:r>
        </a:p>
      </dsp:txBody>
      <dsp:txXfrm>
        <a:off x="7415588" y="3404986"/>
        <a:ext cx="1422407" cy="883170"/>
      </dsp:txXfrm>
    </dsp:sp>
    <dsp:sp modelId="{1CF2391A-FFAA-4275-8D14-B6C1B561BB11}">
      <dsp:nvSpPr>
        <dsp:cNvPr id="0" name=""/>
        <dsp:cNvSpPr/>
      </dsp:nvSpPr>
      <dsp:spPr>
        <a:xfrm>
          <a:off x="9029624" y="3221565"/>
          <a:ext cx="1477361" cy="938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7B4CD-0146-4F9B-8738-CB6FAF752C8E}">
      <dsp:nvSpPr>
        <dsp:cNvPr id="0" name=""/>
        <dsp:cNvSpPr/>
      </dsp:nvSpPr>
      <dsp:spPr>
        <a:xfrm>
          <a:off x="9193775" y="3377509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Toxikologie a zdravotní bezpečnost</a:t>
          </a:r>
        </a:p>
      </dsp:txBody>
      <dsp:txXfrm>
        <a:off x="9221252" y="3404986"/>
        <a:ext cx="1422407" cy="883170"/>
      </dsp:txXfrm>
    </dsp:sp>
    <dsp:sp modelId="{D70B4F66-E0A6-4B7B-86D0-67DD047FEFE5}">
      <dsp:nvSpPr>
        <dsp:cNvPr id="0" name=""/>
        <dsp:cNvSpPr/>
      </dsp:nvSpPr>
      <dsp:spPr>
        <a:xfrm>
          <a:off x="6321127" y="1853774"/>
          <a:ext cx="1477361" cy="938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8918C-89D6-48F7-ABCE-4621066D334E}">
      <dsp:nvSpPr>
        <dsp:cNvPr id="0" name=""/>
        <dsp:cNvSpPr/>
      </dsp:nvSpPr>
      <dsp:spPr>
        <a:xfrm>
          <a:off x="6485279" y="2009718"/>
          <a:ext cx="1477361" cy="93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Calibri Light" panose="020F0302020204030204"/>
            </a:rPr>
            <a:t>Organizační a řídící útvary  ředitele</a:t>
          </a:r>
          <a:endParaRPr lang="cs-CZ" sz="1600" kern="1200"/>
        </a:p>
      </dsp:txBody>
      <dsp:txXfrm>
        <a:off x="6512756" y="2037195"/>
        <a:ext cx="1422407" cy="8831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6E620-9F59-465D-B680-AA698303166E}">
      <dsp:nvSpPr>
        <dsp:cNvPr id="0" name=""/>
        <dsp:cNvSpPr/>
      </dsp:nvSpPr>
      <dsp:spPr>
        <a:xfrm>
          <a:off x="5975075" y="1466109"/>
          <a:ext cx="3929832" cy="534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147"/>
              </a:lnTo>
              <a:lnTo>
                <a:pt x="3929832" y="364147"/>
              </a:lnTo>
              <a:lnTo>
                <a:pt x="3929832" y="53435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1F4C9-F0C7-4BB0-B918-8DD9A465ECDE}">
      <dsp:nvSpPr>
        <dsp:cNvPr id="0" name=""/>
        <dsp:cNvSpPr/>
      </dsp:nvSpPr>
      <dsp:spPr>
        <a:xfrm>
          <a:off x="7659289" y="3167166"/>
          <a:ext cx="2245618" cy="534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147"/>
              </a:lnTo>
              <a:lnTo>
                <a:pt x="2245618" y="364147"/>
              </a:lnTo>
              <a:lnTo>
                <a:pt x="2245618" y="5343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A5CE1-522C-41D0-8078-A0B108582BC9}">
      <dsp:nvSpPr>
        <dsp:cNvPr id="0" name=""/>
        <dsp:cNvSpPr/>
      </dsp:nvSpPr>
      <dsp:spPr>
        <a:xfrm>
          <a:off x="7613569" y="3167166"/>
          <a:ext cx="91440" cy="534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3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8BCE8-7BB0-44BD-91B9-3982427B7FD9}">
      <dsp:nvSpPr>
        <dsp:cNvPr id="0" name=""/>
        <dsp:cNvSpPr/>
      </dsp:nvSpPr>
      <dsp:spPr>
        <a:xfrm>
          <a:off x="5413670" y="3167166"/>
          <a:ext cx="2245618" cy="534355"/>
        </a:xfrm>
        <a:custGeom>
          <a:avLst/>
          <a:gdLst/>
          <a:ahLst/>
          <a:cxnLst/>
          <a:rect l="0" t="0" r="0" b="0"/>
          <a:pathLst>
            <a:path>
              <a:moveTo>
                <a:pt x="2245618" y="0"/>
              </a:moveTo>
              <a:lnTo>
                <a:pt x="2245618" y="364147"/>
              </a:lnTo>
              <a:lnTo>
                <a:pt x="0" y="364147"/>
              </a:lnTo>
              <a:lnTo>
                <a:pt x="0" y="5343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091E7-1A2C-4D6C-BB14-1233177B8366}">
      <dsp:nvSpPr>
        <dsp:cNvPr id="0" name=""/>
        <dsp:cNvSpPr/>
      </dsp:nvSpPr>
      <dsp:spPr>
        <a:xfrm>
          <a:off x="5975075" y="1466109"/>
          <a:ext cx="1684214" cy="534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147"/>
              </a:lnTo>
              <a:lnTo>
                <a:pt x="1684214" y="364147"/>
              </a:lnTo>
              <a:lnTo>
                <a:pt x="1684214" y="53435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21723-9046-49AA-B064-481C2E03E4AC}">
      <dsp:nvSpPr>
        <dsp:cNvPr id="0" name=""/>
        <dsp:cNvSpPr/>
      </dsp:nvSpPr>
      <dsp:spPr>
        <a:xfrm>
          <a:off x="2045242" y="3167166"/>
          <a:ext cx="1122809" cy="534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147"/>
              </a:lnTo>
              <a:lnTo>
                <a:pt x="1122809" y="364147"/>
              </a:lnTo>
              <a:lnTo>
                <a:pt x="1122809" y="5343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A480B-1828-4A65-B971-E26F016C0E41}">
      <dsp:nvSpPr>
        <dsp:cNvPr id="0" name=""/>
        <dsp:cNvSpPr/>
      </dsp:nvSpPr>
      <dsp:spPr>
        <a:xfrm>
          <a:off x="922432" y="3167166"/>
          <a:ext cx="1122809" cy="534355"/>
        </a:xfrm>
        <a:custGeom>
          <a:avLst/>
          <a:gdLst/>
          <a:ahLst/>
          <a:cxnLst/>
          <a:rect l="0" t="0" r="0" b="0"/>
          <a:pathLst>
            <a:path>
              <a:moveTo>
                <a:pt x="1122809" y="0"/>
              </a:moveTo>
              <a:lnTo>
                <a:pt x="1122809" y="364147"/>
              </a:lnTo>
              <a:lnTo>
                <a:pt x="0" y="364147"/>
              </a:lnTo>
              <a:lnTo>
                <a:pt x="0" y="5343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0289C-3583-4D76-8A8F-EBBDDEF7332E}">
      <dsp:nvSpPr>
        <dsp:cNvPr id="0" name=""/>
        <dsp:cNvSpPr/>
      </dsp:nvSpPr>
      <dsp:spPr>
        <a:xfrm>
          <a:off x="2045242" y="1466109"/>
          <a:ext cx="3929832" cy="534355"/>
        </a:xfrm>
        <a:custGeom>
          <a:avLst/>
          <a:gdLst/>
          <a:ahLst/>
          <a:cxnLst/>
          <a:rect l="0" t="0" r="0" b="0"/>
          <a:pathLst>
            <a:path>
              <a:moveTo>
                <a:pt x="3929832" y="0"/>
              </a:moveTo>
              <a:lnTo>
                <a:pt x="3929832" y="364147"/>
              </a:lnTo>
              <a:lnTo>
                <a:pt x="0" y="364147"/>
              </a:lnTo>
              <a:lnTo>
                <a:pt x="0" y="53435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C7838-6C50-4419-BA05-C5D535908750}">
      <dsp:nvSpPr>
        <dsp:cNvPr id="0" name=""/>
        <dsp:cNvSpPr/>
      </dsp:nvSpPr>
      <dsp:spPr>
        <a:xfrm>
          <a:off x="5056412" y="299408"/>
          <a:ext cx="1837324" cy="1166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6C5D8-1542-4012-8D52-35DE986D9C69}">
      <dsp:nvSpPr>
        <dsp:cNvPr id="0" name=""/>
        <dsp:cNvSpPr/>
      </dsp:nvSpPr>
      <dsp:spPr>
        <a:xfrm>
          <a:off x="5260560" y="493348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Ředitel</a:t>
          </a:r>
          <a:endParaRPr lang="cs-CZ" sz="1700" kern="1200"/>
        </a:p>
      </dsp:txBody>
      <dsp:txXfrm>
        <a:off x="5294732" y="527520"/>
        <a:ext cx="1768980" cy="1098357"/>
      </dsp:txXfrm>
    </dsp:sp>
    <dsp:sp modelId="{ED2DB919-0A59-4062-ADB0-989DF3402AE3}">
      <dsp:nvSpPr>
        <dsp:cNvPr id="0" name=""/>
        <dsp:cNvSpPr/>
      </dsp:nvSpPr>
      <dsp:spPr>
        <a:xfrm>
          <a:off x="1126579" y="2000465"/>
          <a:ext cx="1837324" cy="11667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12702-EB0D-40B7-A546-D61C93F80DB7}">
      <dsp:nvSpPr>
        <dsp:cNvPr id="0" name=""/>
        <dsp:cNvSpPr/>
      </dsp:nvSpPr>
      <dsp:spPr>
        <a:xfrm>
          <a:off x="1330727" y="2194404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Centrum laboratoří</a:t>
          </a:r>
          <a:endParaRPr lang="cs-CZ" sz="1700" kern="1200"/>
        </a:p>
      </dsp:txBody>
      <dsp:txXfrm>
        <a:off x="1364899" y="2228576"/>
        <a:ext cx="1768980" cy="1098357"/>
      </dsp:txXfrm>
    </dsp:sp>
    <dsp:sp modelId="{7EC9621D-0D51-4A71-9BFE-D4CB820ADE02}">
      <dsp:nvSpPr>
        <dsp:cNvPr id="0" name=""/>
        <dsp:cNvSpPr/>
      </dsp:nvSpPr>
      <dsp:spPr>
        <a:xfrm>
          <a:off x="3770" y="3701521"/>
          <a:ext cx="1837324" cy="1166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7CB4C-4A35-46BE-AB5C-DE934029006A}">
      <dsp:nvSpPr>
        <dsp:cNvPr id="0" name=""/>
        <dsp:cNvSpPr/>
      </dsp:nvSpPr>
      <dsp:spPr>
        <a:xfrm>
          <a:off x="207917" y="3895461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Hygienické laboratoře</a:t>
          </a:r>
          <a:endParaRPr lang="cs-CZ" sz="1700" kern="1200"/>
        </a:p>
      </dsp:txBody>
      <dsp:txXfrm>
        <a:off x="242089" y="3929633"/>
        <a:ext cx="1768980" cy="1098357"/>
      </dsp:txXfrm>
    </dsp:sp>
    <dsp:sp modelId="{84C469BA-21D9-4F4C-9466-FA94C11E9D3D}">
      <dsp:nvSpPr>
        <dsp:cNvPr id="0" name=""/>
        <dsp:cNvSpPr/>
      </dsp:nvSpPr>
      <dsp:spPr>
        <a:xfrm>
          <a:off x="2249389" y="3701521"/>
          <a:ext cx="1837324" cy="1166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04339-38FE-43A4-88BF-BE6BB2944870}">
      <dsp:nvSpPr>
        <dsp:cNvPr id="0" name=""/>
        <dsp:cNvSpPr/>
      </dsp:nvSpPr>
      <dsp:spPr>
        <a:xfrm>
          <a:off x="2453536" y="3895461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Klinické laboratoře</a:t>
          </a:r>
          <a:endParaRPr lang="cs-CZ" sz="1700" kern="1200"/>
        </a:p>
      </dsp:txBody>
      <dsp:txXfrm>
        <a:off x="2487708" y="3929633"/>
        <a:ext cx="1768980" cy="1098357"/>
      </dsp:txXfrm>
    </dsp:sp>
    <dsp:sp modelId="{6CB30E07-3371-4FCD-8871-362939499EC9}">
      <dsp:nvSpPr>
        <dsp:cNvPr id="0" name=""/>
        <dsp:cNvSpPr/>
      </dsp:nvSpPr>
      <dsp:spPr>
        <a:xfrm>
          <a:off x="6740626" y="2000465"/>
          <a:ext cx="1837324" cy="11667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AC5B6-6F4C-4CC4-A535-E9A1B5E8B723}">
      <dsp:nvSpPr>
        <dsp:cNvPr id="0" name=""/>
        <dsp:cNvSpPr/>
      </dsp:nvSpPr>
      <dsp:spPr>
        <a:xfrm>
          <a:off x="6944774" y="2194404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Centrum zdravotnických služeb</a:t>
          </a:r>
        </a:p>
      </dsp:txBody>
      <dsp:txXfrm>
        <a:off x="6978946" y="2228576"/>
        <a:ext cx="1768980" cy="1098357"/>
      </dsp:txXfrm>
    </dsp:sp>
    <dsp:sp modelId="{BA2232E4-9FB5-48CA-A86A-D561495D812E}">
      <dsp:nvSpPr>
        <dsp:cNvPr id="0" name=""/>
        <dsp:cNvSpPr/>
      </dsp:nvSpPr>
      <dsp:spPr>
        <a:xfrm>
          <a:off x="4495008" y="3701521"/>
          <a:ext cx="1837324" cy="1166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399B0-CCDF-4229-BBD4-F6E563A575A8}">
      <dsp:nvSpPr>
        <dsp:cNvPr id="0" name=""/>
        <dsp:cNvSpPr/>
      </dsp:nvSpPr>
      <dsp:spPr>
        <a:xfrm>
          <a:off x="4699155" y="3895461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Očkování a cestovní medicína</a:t>
          </a:r>
        </a:p>
      </dsp:txBody>
      <dsp:txXfrm>
        <a:off x="4733327" y="3929633"/>
        <a:ext cx="1768980" cy="1098357"/>
      </dsp:txXfrm>
    </dsp:sp>
    <dsp:sp modelId="{1C9665ED-FCB6-44DF-A522-FB96F65F31E3}">
      <dsp:nvSpPr>
        <dsp:cNvPr id="0" name=""/>
        <dsp:cNvSpPr/>
      </dsp:nvSpPr>
      <dsp:spPr>
        <a:xfrm>
          <a:off x="6740626" y="3701521"/>
          <a:ext cx="1837324" cy="1166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37601-B31C-4C49-9E52-E7F83372B32C}">
      <dsp:nvSpPr>
        <dsp:cNvPr id="0" name=""/>
        <dsp:cNvSpPr/>
      </dsp:nvSpPr>
      <dsp:spPr>
        <a:xfrm>
          <a:off x="6944774" y="3895461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Pracovní lékařství, fyziologie a psychologie práce</a:t>
          </a:r>
        </a:p>
      </dsp:txBody>
      <dsp:txXfrm>
        <a:off x="6978946" y="3929633"/>
        <a:ext cx="1768980" cy="1098357"/>
      </dsp:txXfrm>
    </dsp:sp>
    <dsp:sp modelId="{00B683F1-9BA9-4F69-8CB4-70F0790C7B4D}">
      <dsp:nvSpPr>
        <dsp:cNvPr id="0" name=""/>
        <dsp:cNvSpPr/>
      </dsp:nvSpPr>
      <dsp:spPr>
        <a:xfrm>
          <a:off x="8986245" y="3701521"/>
          <a:ext cx="1837324" cy="1166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14FAD-2AB9-44BA-A449-1CE17069DD9C}">
      <dsp:nvSpPr>
        <dsp:cNvPr id="0" name=""/>
        <dsp:cNvSpPr/>
      </dsp:nvSpPr>
      <dsp:spPr>
        <a:xfrm>
          <a:off x="9190392" y="3895461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Programy podpory zdraví</a:t>
          </a:r>
        </a:p>
      </dsp:txBody>
      <dsp:txXfrm>
        <a:off x="9224564" y="3929633"/>
        <a:ext cx="1768980" cy="1098357"/>
      </dsp:txXfrm>
    </dsp:sp>
    <dsp:sp modelId="{DFD73C72-06C8-4CC1-A91D-4BA758592B60}">
      <dsp:nvSpPr>
        <dsp:cNvPr id="0" name=""/>
        <dsp:cNvSpPr/>
      </dsp:nvSpPr>
      <dsp:spPr>
        <a:xfrm>
          <a:off x="8986245" y="2000465"/>
          <a:ext cx="1837324" cy="11667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7E41F-6B52-4A89-B089-42D5711853F4}">
      <dsp:nvSpPr>
        <dsp:cNvPr id="0" name=""/>
        <dsp:cNvSpPr/>
      </dsp:nvSpPr>
      <dsp:spPr>
        <a:xfrm>
          <a:off x="9190392" y="2194404"/>
          <a:ext cx="1837324" cy="116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>
              <a:latin typeface="Calibri Light" panose="020F0302020204030204"/>
            </a:rPr>
            <a:t>Úsek ekonomicko-provozní a správní</a:t>
          </a:r>
          <a:endParaRPr lang="cs-CZ" sz="1700" kern="1200"/>
        </a:p>
      </dsp:txBody>
      <dsp:txXfrm>
        <a:off x="9224564" y="2228576"/>
        <a:ext cx="1768980" cy="1098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goeg.at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uvzsr.s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6355CF0-422E-4E6A-95EA-261971F67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6557" y="648045"/>
            <a:ext cx="9975966" cy="3179415"/>
          </a:xfrm>
        </p:spPr>
        <p:txBody>
          <a:bodyPr>
            <a:normAutofit/>
          </a:bodyPr>
          <a:lstStyle/>
          <a:p>
            <a:r>
              <a:rPr lang="cs-CZ" sz="800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Státní správa </a:t>
            </a:r>
            <a:br>
              <a:rPr lang="cs-CZ" sz="800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</a:br>
            <a:r>
              <a:rPr lang="cs-CZ" sz="670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v ochraně veřejného zdraví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AA5B50B-519E-4763-9EFB-2C80373D1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9091" y="4356608"/>
            <a:ext cx="542047" cy="1997227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298FD7FF-CB14-4A07-B879-0731A1847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3841" y="4214476"/>
            <a:ext cx="369761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CA0D5741-1590-4555-A7A7-DC9B4E2E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51746" y="4122185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3E9C0339-B0D3-40BA-96EF-3C1DB738A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6820" y="4214476"/>
            <a:ext cx="339126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A4B9A42A-C5B8-4470-8743-670E34420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122186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EDB12AFC-55F8-4AE8-9351-0F38D0C5D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51447" y="4122187"/>
            <a:ext cx="7978524" cy="1647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6557" y="4376667"/>
            <a:ext cx="7659688" cy="10892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2800" dirty="0">
                <a:solidFill>
                  <a:srgbClr val="FEFFFF"/>
                </a:solidFill>
                <a:cs typeface="Calibri"/>
              </a:rPr>
              <a:t>Mgr. Aleš Peřina, </a:t>
            </a:r>
            <a:r>
              <a:rPr lang="cs-CZ" sz="2800" dirty="0" err="1">
                <a:solidFill>
                  <a:srgbClr val="FEFFFF"/>
                </a:solidFill>
                <a:cs typeface="Calibri"/>
              </a:rPr>
              <a:t>Ph</a:t>
            </a:r>
            <a:r>
              <a:rPr lang="cs-CZ" sz="2800" dirty="0">
                <a:solidFill>
                  <a:srgbClr val="FEFFFF"/>
                </a:solidFill>
                <a:cs typeface="Calibri"/>
              </a:rPr>
              <a:t>. D.</a:t>
            </a:r>
          </a:p>
          <a:p>
            <a:pPr algn="l"/>
            <a:r>
              <a:rPr lang="cs-CZ" sz="2000" dirty="0">
                <a:solidFill>
                  <a:srgbClr val="FEFFFF"/>
                </a:solidFill>
                <a:cs typeface="Calibri"/>
              </a:rPr>
              <a:t>Ústav veřejného zdraví LF MUNI</a:t>
            </a: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58506DD-7B3D-4594-846B-F78590BE9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5946" y="4356608"/>
            <a:ext cx="3122079" cy="1641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D225819A-2A05-4835-59C9-107D8BE9D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F03416-D1F0-DAEB-CCD0-6664B34C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02DF8-9620-4688-B0FF-A27AB4CD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Státní správa v OVZ I.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CBA58-B88F-4261-B76D-661CCA5D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Ministerstvo zdravotnictví ČR</a:t>
            </a:r>
          </a:p>
          <a:p>
            <a:pPr lvl="1"/>
            <a:r>
              <a:rPr lang="cs-CZ"/>
              <a:t>Zřizuje služební místo </a:t>
            </a:r>
            <a:r>
              <a:rPr lang="cs-CZ" b="1"/>
              <a:t>hlavního hygienika České republiky, </a:t>
            </a:r>
            <a:r>
              <a:rPr lang="cs-CZ"/>
              <a:t>který má postavení vrchního ředitele sekce </a:t>
            </a:r>
          </a:p>
          <a:p>
            <a:pPr lvl="1"/>
            <a:r>
              <a:rPr lang="cs-CZ"/>
              <a:t>Hlavní hygienik</a:t>
            </a:r>
            <a:endParaRPr lang="cs-CZ">
              <a:cs typeface="Calibri" panose="020F0502020204030204"/>
            </a:endParaRPr>
          </a:p>
          <a:p>
            <a:pPr lvl="2"/>
            <a:r>
              <a:rPr lang="cs-CZ"/>
              <a:t>Řídí a kontroluje výkon státní správy v ochraně a podpoře veřejného zdraví</a:t>
            </a:r>
            <a:endParaRPr lang="cs-CZ">
              <a:cs typeface="Calibri" panose="020F0502020204030204"/>
            </a:endParaRPr>
          </a:p>
          <a:p>
            <a:pPr lvl="2"/>
            <a:r>
              <a:rPr lang="cs-CZ"/>
              <a:t>Vydává opravné prostředky proti rozhodnutím KHS </a:t>
            </a:r>
            <a:endParaRPr lang="cs-CZ">
              <a:cs typeface="Calibri"/>
            </a:endParaRPr>
          </a:p>
          <a:p>
            <a:pPr lvl="2"/>
            <a:r>
              <a:rPr lang="cs-CZ"/>
              <a:t>Odpovídá za tvorbu a uskutečňování národní politiky ochrany a podpory veřejného zdraví</a:t>
            </a:r>
            <a:endParaRPr lang="cs-CZ">
              <a:cs typeface="Calibri" panose="020F0502020204030204"/>
            </a:endParaRPr>
          </a:p>
          <a:p>
            <a:pPr lvl="2"/>
            <a:r>
              <a:rPr lang="cs-CZ"/>
              <a:t>Jednou za 5 let hodnotí zdravotní stav obyvatelstva a jeho vývoj</a:t>
            </a:r>
            <a:endParaRPr lang="cs-CZ">
              <a:cs typeface="Calibri" panose="020F0502020204030204"/>
            </a:endParaRPr>
          </a:p>
          <a:p>
            <a:pPr lvl="2"/>
            <a:r>
              <a:rPr lang="cs-CZ"/>
              <a:t>Stanoví priority k řešení problémů a zlepšení zdravotního stavu obyvatelstva</a:t>
            </a:r>
            <a:endParaRPr lang="cs-CZ">
              <a:cs typeface="Calibri" panose="020F0502020204030204"/>
            </a:endParaRPr>
          </a:p>
          <a:p>
            <a:pPr lvl="2"/>
            <a:r>
              <a:rPr lang="cs-CZ">
                <a:solidFill>
                  <a:srgbClr val="000000"/>
                </a:solidFill>
              </a:rPr>
              <a:t>Stanoví</a:t>
            </a:r>
            <a:r>
              <a:rPr lang="cs-CZ" b="0" i="0">
                <a:solidFill>
                  <a:srgbClr val="000000"/>
                </a:solidFill>
                <a:effectLst/>
              </a:rPr>
              <a:t> </a:t>
            </a:r>
            <a:r>
              <a:rPr lang="cs-CZ">
                <a:solidFill>
                  <a:srgbClr val="000000"/>
                </a:solidFill>
              </a:rPr>
              <a:t>také ochranná</a:t>
            </a:r>
            <a:r>
              <a:rPr lang="cs-CZ" b="0" i="0">
                <a:solidFill>
                  <a:srgbClr val="000000"/>
                </a:solidFill>
                <a:effectLst/>
              </a:rPr>
              <a:t> opatření před zavlečením vysoce nakažlivých infekčních onemocnění</a:t>
            </a:r>
            <a:endParaRPr lang="cs-CZ" b="0" i="0">
              <a:solidFill>
                <a:srgbClr val="000000"/>
              </a:solidFill>
              <a:effectLst/>
              <a:cs typeface="Calibri" panose="020F0502020204030204"/>
            </a:endParaRPr>
          </a:p>
          <a:p>
            <a:pPr lvl="2"/>
            <a:r>
              <a:rPr lang="cs-CZ">
                <a:solidFill>
                  <a:srgbClr val="000000"/>
                </a:solidFill>
              </a:rPr>
              <a:t>aj.</a:t>
            </a:r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00C2F2A-C589-08E9-8DE5-4686E2865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4C82BE-A1F5-119A-0F80-661632DB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4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DF0EA-2CB7-4488-A51F-545C39092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Státní správa v OVZ II.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615A3-5C5E-498D-9D85-9211ACE83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/>
              <a:t>Krajské hygienické stanice</a:t>
            </a:r>
          </a:p>
          <a:p>
            <a:pPr lvl="1"/>
            <a:r>
              <a:rPr lang="cs-CZ">
                <a:cs typeface="Calibri"/>
              </a:rPr>
              <a:t>Jsou </a:t>
            </a:r>
            <a:r>
              <a:rPr lang="cs-CZ" b="1">
                <a:cs typeface="Calibri"/>
              </a:rPr>
              <a:t>správními úřady</a:t>
            </a:r>
          </a:p>
          <a:p>
            <a:pPr lvl="1"/>
            <a:r>
              <a:rPr lang="cs-CZ">
                <a:ea typeface="+mn-lt"/>
                <a:cs typeface="+mn-lt"/>
              </a:rPr>
              <a:t>Pracovníci podléhají Zákonu č. 234/2014 Sb. O státní službě: zvláštní poměry platové, organizační a jiné</a:t>
            </a:r>
            <a:endParaRPr lang="cs-CZ" b="1">
              <a:ea typeface="+mn-lt"/>
              <a:cs typeface="+mn-lt"/>
            </a:endParaRPr>
          </a:p>
          <a:p>
            <a:pPr lvl="1"/>
            <a:r>
              <a:rPr lang="cs-CZ">
                <a:ea typeface="+mn-lt"/>
                <a:cs typeface="+mn-lt"/>
              </a:rPr>
              <a:t>KHS se zřizují v krajských městech a na území hl. m. Prahy, ale nepodléhají krajským úřadům, resp. Magistrátu hl. m. Prahy, avšak se souhlasem MZ ČR mohou zřizovat územní pracoviště (typicky v sídlech bývalých okresních hygienických stanic)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cs-CZ">
                <a:ea typeface="+mn-lt"/>
                <a:cs typeface="+mn-lt"/>
              </a:rPr>
              <a:t>V čele stojí ředitel, který je jmenován dle Zákona o státní službě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cs-CZ">
                <a:ea typeface="+mn-lt"/>
                <a:cs typeface="+mn-lt"/>
              </a:rPr>
              <a:t>KHS vykonávají</a:t>
            </a:r>
            <a:endParaRPr lang="cs-CZ" b="1">
              <a:ea typeface="+mn-lt"/>
              <a:cs typeface="+mn-lt"/>
            </a:endParaRPr>
          </a:p>
          <a:p>
            <a:pPr lvl="2"/>
            <a:r>
              <a:rPr lang="cs-CZ" b="1">
                <a:cs typeface="Calibri"/>
              </a:rPr>
              <a:t>Státní správu</a:t>
            </a:r>
          </a:p>
          <a:p>
            <a:pPr lvl="2"/>
            <a:r>
              <a:rPr lang="cs-CZ" b="1">
                <a:cs typeface="Calibri"/>
              </a:rPr>
              <a:t>Státní zdravotní dozor</a:t>
            </a:r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B8288BA-A089-631B-47C8-6C0170232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DE2021-AE69-6BB6-6EF1-7F96718B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8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CEC48-C405-FDAD-45F0-B94B1214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rgbClr val="0000DC"/>
                </a:solidFill>
                <a:cs typeface="Calibri Light"/>
              </a:rPr>
              <a:t>Oblasti výkonu státní správy KHS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F6FCC4-6213-4251-8DDD-AD71D4BD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2D58ADA-DDE5-40A5-9BF1-B0BC81F4C7C5}" type="slidenum">
              <a:rPr lang="cs-CZ" smtClean="0"/>
              <a:pPr>
                <a:spcAft>
                  <a:spcPts val="600"/>
                </a:spcAft>
              </a:pPr>
              <a:t>12</a:t>
            </a:fld>
            <a:endParaRPr lang="cs-CZ"/>
          </a:p>
        </p:txBody>
      </p:sp>
      <p:pic>
        <p:nvPicPr>
          <p:cNvPr id="6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961DE52A-9AF9-E86F-8B79-989623F1C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FA0E1B11-EFAF-E072-3BB5-BE110EA34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371506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5730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5115B-F889-8F9D-A528-945B183A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3"/>
            <a:ext cx="10515600" cy="105578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DC"/>
                </a:solidFill>
              </a:rPr>
              <a:t>Státní zdravotní dozor (SZD)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D01FDD-419F-647F-055A-1156941AE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648"/>
            <a:ext cx="10515600" cy="511122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b="1" dirty="0">
                <a:ea typeface="+mn-lt"/>
                <a:cs typeface="+mn-lt"/>
              </a:rPr>
              <a:t>Účelem SZD je ověření, </a:t>
            </a:r>
            <a:r>
              <a:rPr lang="cs-CZ" dirty="0">
                <a:ea typeface="+mn-lt"/>
                <a:cs typeface="+mn-lt"/>
              </a:rPr>
              <a:t>zda jsou </a:t>
            </a:r>
            <a:r>
              <a:rPr lang="cs-CZ" b="1" dirty="0">
                <a:ea typeface="+mn-lt"/>
                <a:cs typeface="+mn-lt"/>
              </a:rPr>
              <a:t>plněny povinnosti</a:t>
            </a:r>
            <a:r>
              <a:rPr lang="cs-CZ" dirty="0">
                <a:ea typeface="+mn-lt"/>
                <a:cs typeface="+mn-lt"/>
              </a:rPr>
              <a:t> fyzických a právnických osob </a:t>
            </a:r>
            <a:r>
              <a:rPr lang="cs-CZ" b="1" dirty="0">
                <a:ea typeface="+mn-lt"/>
                <a:cs typeface="+mn-lt"/>
              </a:rPr>
              <a:t>k ochraně veřejného zdraví </a:t>
            </a:r>
            <a:r>
              <a:rPr lang="cs-CZ" dirty="0">
                <a:ea typeface="+mn-lt"/>
                <a:cs typeface="+mn-lt"/>
              </a:rPr>
              <a:t>v rozsahu stanoveném zák. č. 258/2000 Sb. a dalšími zákony, přímo použitelnými předpisy či opatřeními obecné povahy (metodická opatření HH MZČR)</a:t>
            </a:r>
          </a:p>
          <a:p>
            <a:r>
              <a:rPr lang="cs-CZ" dirty="0"/>
              <a:t>Vykonávají KHS podle kontrolních plánů určujících priority SZD.</a:t>
            </a:r>
            <a:endParaRPr lang="cs-CZ" b="1" dirty="0">
              <a:cs typeface="Calibri"/>
            </a:endParaRPr>
          </a:p>
          <a:p>
            <a:r>
              <a:rPr lang="cs-CZ" dirty="0"/>
              <a:t>Postup SZD je procesně řízen tzv. Kontrolním řádem (zák. č. 255/2012 Sb.)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Je obvykle zahájen předložením služebního průkazu kontrolované osobě nebo jejímu zaměstnanci.</a:t>
            </a:r>
            <a:endParaRPr lang="cs-CZ" dirty="0">
              <a:cs typeface="Calibri"/>
            </a:endParaRPr>
          </a:p>
          <a:p>
            <a:pPr lvl="2"/>
            <a:r>
              <a:rPr lang="cs-CZ" dirty="0"/>
              <a:t>Při SZD zdrojů hluku, vibrací, záření, pískovišť, vod a prodeje produktů na dálku je SZD zahájen prvním kontrolním úkonem</a:t>
            </a:r>
            <a:endParaRPr lang="cs-CZ">
              <a:cs typeface="Calibri"/>
            </a:endParaRPr>
          </a:p>
          <a:p>
            <a:pPr lvl="1"/>
            <a:r>
              <a:rPr lang="cs-CZ" dirty="0"/>
              <a:t>Zahrnuje např. nahlížení do dokumentace, pořizování fotodokumentace odběr vzorků.</a:t>
            </a:r>
            <a:endParaRPr lang="cs-CZ" b="1" dirty="0"/>
          </a:p>
          <a:p>
            <a:pPr lvl="2"/>
            <a:r>
              <a:rPr lang="cs-CZ" u="sng" dirty="0"/>
              <a:t>Přístup k údajům o zdravotním stavu osob </a:t>
            </a:r>
            <a:r>
              <a:rPr lang="cs-CZ" dirty="0"/>
              <a:t>má jen pracovník SZD s lékařskou nebo zdravotnickou odborností (viz požadavky na pracovníky výše).</a:t>
            </a:r>
            <a:endParaRPr lang="cs-CZ" b="1">
              <a:cs typeface="Calibri"/>
            </a:endParaRPr>
          </a:p>
          <a:p>
            <a:pPr lvl="1"/>
            <a:r>
              <a:rPr lang="cs-CZ" dirty="0"/>
              <a:t>Trestání dle </a:t>
            </a:r>
            <a:r>
              <a:rPr lang="cs-CZ" u="sng" dirty="0"/>
              <a:t>Zákona o odpovědnosti za přestupky </a:t>
            </a:r>
            <a:r>
              <a:rPr lang="cs-CZ" dirty="0"/>
              <a:t>(fyzické osoby) nebo dle </a:t>
            </a:r>
            <a:r>
              <a:rPr lang="cs-CZ" u="sng" dirty="0"/>
              <a:t>Správního řádu</a:t>
            </a:r>
            <a:r>
              <a:rPr lang="cs-CZ" dirty="0"/>
              <a:t> (správní delikty právnických osob). </a:t>
            </a:r>
            <a:endParaRPr lang="cs-CZ" b="1" dirty="0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3B4F1E67-480A-976D-281C-21F06A90B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726B7F-0214-B508-A226-85C74247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178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DCD6C-B639-7387-55BA-6AE6DDDAA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Obecné organizační schéma KHS</a:t>
            </a:r>
            <a:endParaRPr lang="cs-CZ">
              <a:solidFill>
                <a:srgbClr val="0000DC"/>
              </a:solidFill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7FC48AF6-F3DF-6FCA-7FE4-E3092D09A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651504"/>
              </p:ext>
            </p:extLst>
          </p:nvPr>
        </p:nvGraphicFramePr>
        <p:xfrm>
          <a:off x="838200" y="178302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316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FC0FE222-EAC5-EC14-7968-50B1BC4F5C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4338" name="Zástupný symbol pro číslo snímku 4337">
            <a:extLst>
              <a:ext uri="{FF2B5EF4-FFF2-40B4-BE49-F238E27FC236}">
                <a16:creationId xmlns:a16="http://schemas.microsoft.com/office/drawing/2014/main" id="{3384D2D6-CE5E-9EA6-3420-7EBC01C1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813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BE169-8E6A-4643-B0A7-F7AAE798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5253"/>
          </a:xfrm>
        </p:spPr>
        <p:txBody>
          <a:bodyPr>
            <a:normAutofit fontScale="90000"/>
          </a:bodyPr>
          <a:lstStyle/>
          <a:p>
            <a:r>
              <a:rPr lang="cs-CZ">
                <a:solidFill>
                  <a:srgbClr val="0000DC"/>
                </a:solidFill>
              </a:rPr>
              <a:t>Použití správního řádu při ochraně veřejného zdraví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9D227-6397-40EC-885F-AFA5AB766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633"/>
            <a:ext cx="10515600" cy="462333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/>
              <a:t>Správní řád (zák. č.  500/2004 Sb.): základní procesní předpis ČR</a:t>
            </a:r>
          </a:p>
          <a:p>
            <a:r>
              <a:rPr lang="cs-CZ"/>
              <a:t>Zahájení řízení</a:t>
            </a:r>
            <a:endParaRPr lang="cs-CZ">
              <a:cs typeface="Calibri"/>
            </a:endParaRPr>
          </a:p>
          <a:p>
            <a:pPr lvl="1"/>
            <a:r>
              <a:rPr lang="cs-CZ"/>
              <a:t>Z moci úřední</a:t>
            </a:r>
            <a:endParaRPr lang="cs-CZ">
              <a:cs typeface="Calibri"/>
            </a:endParaRPr>
          </a:p>
          <a:p>
            <a:pPr lvl="1"/>
            <a:r>
              <a:rPr lang="cs-CZ"/>
              <a:t>Účastníkem řízení ze SZD je typicky právnická osoba, jíž má být uložena sankce nebo jiná povinnost anebo fyzická osoba, je-li Správní řád použit k projednávání přestupků fyzických osob</a:t>
            </a:r>
            <a:endParaRPr lang="cs-CZ">
              <a:cs typeface="Calibri"/>
            </a:endParaRPr>
          </a:p>
          <a:p>
            <a:r>
              <a:rPr lang="cs-CZ"/>
              <a:t>Vedení řízení</a:t>
            </a:r>
            <a:endParaRPr lang="cs-CZ">
              <a:cs typeface="Calibri"/>
            </a:endParaRPr>
          </a:p>
          <a:p>
            <a:pPr lvl="1"/>
            <a:r>
              <a:rPr lang="cs-CZ"/>
              <a:t>Písemně, o ústním jednání se pořizuje protokol</a:t>
            </a:r>
            <a:endParaRPr lang="cs-CZ">
              <a:cs typeface="Calibri"/>
            </a:endParaRPr>
          </a:p>
          <a:p>
            <a:pPr lvl="1"/>
            <a:r>
              <a:rPr lang="cs-CZ">
                <a:ea typeface="+mn-lt"/>
                <a:cs typeface="+mn-lt"/>
              </a:rPr>
              <a:t>Jednacím jazykem je čeština, použití slovenštiny je možné, z ostatních jazyků je nutno zajistit překlad do češtiny.</a:t>
            </a:r>
          </a:p>
          <a:p>
            <a:pPr lvl="1"/>
            <a:r>
              <a:rPr lang="cs-CZ"/>
              <a:t>O správním řízení se vede spis, který obsahuje podání, protokoly, záznamy, písemná vyhotovení rozhodnutí a další písemnosti, přílohu spisu tvoří zejména obrazové, zvukové a digitální záznamy</a:t>
            </a:r>
            <a:endParaRPr lang="cs-CZ">
              <a:cs typeface="Calibri" panose="020F0502020204030204"/>
            </a:endParaRPr>
          </a:p>
          <a:p>
            <a:r>
              <a:rPr lang="cs-CZ"/>
              <a:t>Rozhodnutí</a:t>
            </a:r>
            <a:endParaRPr lang="cs-CZ">
              <a:cs typeface="Calibri"/>
            </a:endParaRPr>
          </a:p>
          <a:p>
            <a:pPr lvl="1"/>
            <a:r>
              <a:rPr lang="cs-CZ"/>
              <a:t>Obsahuje: výrok, odůvodnění a poučení účastníků řízení o opravných prostředcích</a:t>
            </a:r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C723FB17-800B-D3CB-3454-9E8A3D610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5946D-0537-85B5-98C6-D81C74BF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526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E5C9F-E8F4-4574-9742-5EB162C8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Státní správa v OVZ III.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175A2-9F89-4F47-A251-B4B04D42F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/>
              <a:t>Státní zdravotní ústav a Zdravotní ústavy</a:t>
            </a:r>
          </a:p>
          <a:p>
            <a:pPr lvl="1"/>
            <a:r>
              <a:rPr lang="cs-CZ" dirty="0">
                <a:cs typeface="Calibri"/>
              </a:rPr>
              <a:t>Jsou </a:t>
            </a:r>
            <a:r>
              <a:rPr lang="cs-CZ" b="1" dirty="0">
                <a:cs typeface="Calibri"/>
              </a:rPr>
              <a:t>zdravotnickým zařízením, </a:t>
            </a:r>
            <a:r>
              <a:rPr lang="cs-CZ" dirty="0">
                <a:cs typeface="Calibri"/>
              </a:rPr>
              <a:t>státní správu přímo nevykonávají, ale mohou se na SZD podílet měřením nebo vyšetřováním složek životního a pracovního prostředí.</a:t>
            </a:r>
          </a:p>
          <a:p>
            <a:pPr lvl="1"/>
            <a:r>
              <a:rPr lang="cs-CZ" dirty="0">
                <a:cs typeface="Calibri"/>
              </a:rPr>
              <a:t>V čele stojí ředitel jmenovaný hlavním hygienikem ČR</a:t>
            </a:r>
          </a:p>
          <a:p>
            <a:pPr lvl="1"/>
            <a:r>
              <a:rPr lang="cs-CZ" dirty="0">
                <a:cs typeface="Calibri"/>
              </a:rPr>
              <a:t>Státní zdravotní ústav (Praha 10, Šrobárova 48), Zdravotní ústav se sídlem v Ostravě, Zdravotní ústav se sídlem v Ústí nad Labem a jejich územní pracoviště (</a:t>
            </a:r>
            <a:r>
              <a:rPr lang="cs-CZ" i="1" dirty="0">
                <a:cs typeface="Calibri"/>
              </a:rPr>
              <a:t>stav 2023</a:t>
            </a:r>
            <a:r>
              <a:rPr lang="cs-CZ" dirty="0">
                <a:cs typeface="Calibri"/>
              </a:rPr>
              <a:t>).</a:t>
            </a:r>
          </a:p>
          <a:p>
            <a:pPr lvl="1"/>
            <a:r>
              <a:rPr lang="cs-CZ" b="1" dirty="0">
                <a:cs typeface="Calibri"/>
              </a:rPr>
              <a:t>Autorizovaným způsobem </a:t>
            </a:r>
            <a:r>
              <a:rPr lang="cs-CZ" dirty="0">
                <a:cs typeface="Calibri"/>
              </a:rPr>
              <a:t>vyšetřují a měří složky životních a pracovních podmínek, parametry výrobků, biologický materiál, a sledují ukazatele zdravotního stavu obyvatelstva</a:t>
            </a:r>
          </a:p>
          <a:p>
            <a:pPr lvl="2"/>
            <a:r>
              <a:rPr lang="cs-CZ" dirty="0">
                <a:cs typeface="Calibri"/>
              </a:rPr>
              <a:t>Pro účely státního zdravotního dozoru jako úřední laboratoř</a:t>
            </a:r>
          </a:p>
          <a:p>
            <a:pPr lvl="2"/>
            <a:r>
              <a:rPr lang="cs-CZ" dirty="0">
                <a:ea typeface="+mn-lt"/>
                <a:cs typeface="+mn-lt"/>
              </a:rPr>
              <a:t>Pro účely monitorování životních a pracovních podmínek z  Usnesení vlády č. 369/1991 </a:t>
            </a:r>
          </a:p>
          <a:p>
            <a:pPr lvl="2"/>
            <a:r>
              <a:rPr lang="cs-CZ" dirty="0">
                <a:cs typeface="Calibri"/>
              </a:rPr>
              <a:t>Při volné kapacita služby na objednávku dalších subjektů a osob</a:t>
            </a:r>
          </a:p>
          <a:p>
            <a:pPr lvl="1"/>
            <a:r>
              <a:rPr lang="cs-CZ" dirty="0"/>
              <a:t>Podílejí se na provádění místních programů ochrany a podpory zdraví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Podílejí se a vzdělávání lékařů a ostatních zdravotnických pracovníků</a:t>
            </a:r>
            <a:endParaRPr lang="cs-CZ" dirty="0">
              <a:cs typeface="Calibri" panose="020F0502020204030204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BFF75737-BEFF-F8AF-2DE7-B22BEB093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6C7A7C-1980-818E-E43E-4FD97196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282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DCD6C-B639-7387-55BA-6AE6DDDA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936" y="142365"/>
            <a:ext cx="10515600" cy="582495"/>
          </a:xfrm>
        </p:spPr>
        <p:txBody>
          <a:bodyPr>
            <a:normAutofit fontScale="90000"/>
          </a:bodyPr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Základní organizační schéma SZÚ</a:t>
            </a:r>
            <a:endParaRPr lang="cs-CZ">
              <a:solidFill>
                <a:srgbClr val="0000DC"/>
              </a:solidFill>
            </a:endParaRPr>
          </a:p>
        </p:txBody>
      </p:sp>
      <p:graphicFrame>
        <p:nvGraphicFramePr>
          <p:cNvPr id="3890" name="Zástupný obsah 4">
            <a:extLst>
              <a:ext uri="{FF2B5EF4-FFF2-40B4-BE49-F238E27FC236}">
                <a16:creationId xmlns:a16="http://schemas.microsoft.com/office/drawing/2014/main" id="{A69A477E-9206-A6F0-2681-E4027E47FD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591264"/>
              </p:ext>
            </p:extLst>
          </p:nvPr>
        </p:nvGraphicFramePr>
        <p:xfrm>
          <a:off x="842198" y="1318795"/>
          <a:ext cx="10672440" cy="4801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531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69F109F8-ADCC-DA93-C941-FBF243FCEA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4583" name="Zástupný symbol pro číslo snímku 4582">
            <a:extLst>
              <a:ext uri="{FF2B5EF4-FFF2-40B4-BE49-F238E27FC236}">
                <a16:creationId xmlns:a16="http://schemas.microsoft.com/office/drawing/2014/main" id="{DD8E819F-C2B0-DD4F-CDB9-79E7F082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998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DCD6C-B639-7387-55BA-6AE6DDDA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936" y="142365"/>
            <a:ext cx="10515600" cy="582495"/>
          </a:xfrm>
        </p:spPr>
        <p:txBody>
          <a:bodyPr>
            <a:normAutofit fontScale="90000"/>
          </a:bodyPr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Obecné organizační schéma ZÚ</a:t>
            </a:r>
            <a:endParaRPr lang="cs-CZ">
              <a:solidFill>
                <a:srgbClr val="0000DC"/>
              </a:solidFill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7FC48AF6-F3DF-6FCA-7FE4-E3092D09A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051150"/>
              </p:ext>
            </p:extLst>
          </p:nvPr>
        </p:nvGraphicFramePr>
        <p:xfrm>
          <a:off x="748275" y="1279220"/>
          <a:ext cx="11031488" cy="5361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531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69F109F8-ADCC-DA93-C941-FBF243FCEA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4583" name="Zástupný symbol pro číslo snímku 4582">
            <a:extLst>
              <a:ext uri="{FF2B5EF4-FFF2-40B4-BE49-F238E27FC236}">
                <a16:creationId xmlns:a16="http://schemas.microsoft.com/office/drawing/2014/main" id="{DD8E819F-C2B0-DD4F-CDB9-79E7F082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161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9917F3-0560-4C6F-B265-458B218C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AB49D3-44FD-0E39-D75E-C3E64761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8" y="662400"/>
            <a:ext cx="10055721" cy="1325563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Analogie v okolních zemích</a:t>
            </a:r>
            <a:endParaRPr lang="cs-CZ">
              <a:solidFill>
                <a:srgbClr val="0000DC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39BAE7-7EB8-4E22-BCBB-F00F514D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E476A00-9FF6-4B98-9E5C-7A22D8F59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8F0632CB-5E59-4727-9C88-4537512D5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41A68-0094-BD38-03F1-8DCB25D6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770" y="1448306"/>
            <a:ext cx="10073974" cy="4747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Slovensko </a:t>
            </a:r>
          </a:p>
          <a:p>
            <a:pPr lvl="1"/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Úrad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verejného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zdravotníctva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(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https://www.uvzsr.sk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 ) a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regionální úřady.</a:t>
            </a:r>
          </a:p>
          <a:p>
            <a:pPr lvl="2"/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Správní činnosti i laboratorní a odborná základna</a:t>
            </a:r>
          </a:p>
          <a:p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Rakousko</a:t>
            </a:r>
          </a:p>
          <a:p>
            <a:pPr lvl="1"/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 Zdravotní úřady/</a:t>
            </a:r>
            <a:r>
              <a:rPr lang="cs-CZ" sz="1800" i="1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die</a:t>
            </a:r>
            <a:r>
              <a:rPr lang="cs-CZ" sz="1800" i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Gesundheitsämte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 se sídlem ve spolkových zemích Rakouska s tématy životního prostředí, bezpečnosti (vč. protiinfekční), zdraví zvířat aj.</a:t>
            </a:r>
          </a:p>
          <a:p>
            <a:pPr lvl="1"/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Gesundheit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Österreich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 (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https://goeg.at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)  : institut zahrnující celý systém zdravotnictví s kompetenčními centry pro podporu zdraví (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Health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Promotion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) a klimatická témata</a:t>
            </a:r>
          </a:p>
          <a:p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Německo </a:t>
            </a:r>
          </a:p>
          <a:p>
            <a:pPr lvl="1"/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Zdravotní úřady/</a:t>
            </a:r>
            <a:r>
              <a:rPr lang="cs-CZ" sz="1800" i="1" err="1">
                <a:solidFill>
                  <a:schemeClr val="tx1">
                    <a:alpha val="60000"/>
                  </a:schemeClr>
                </a:solidFill>
                <a:cs typeface="Calibri"/>
              </a:rPr>
              <a:t>die</a:t>
            </a:r>
            <a:r>
              <a:rPr lang="cs-CZ" sz="1800" i="1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Gesundheitsämte</a:t>
            </a:r>
            <a:endParaRPr lang="cs-CZ" sz="1800">
              <a:solidFill>
                <a:schemeClr val="tx1">
                  <a:alpha val="60000"/>
                </a:schemeClr>
              </a:solidFill>
              <a:cs typeface="Calibri"/>
            </a:endParaRPr>
          </a:p>
          <a:p>
            <a:pPr lvl="1"/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Institut Roberta Kocha, Berlín: centrum výzkumu a plánování (</a:t>
            </a:r>
            <a:r>
              <a:rPr lang="cs-CZ" sz="1800" u="sng">
                <a:ea typeface="+mn-lt"/>
                <a:cs typeface="+mn-lt"/>
              </a:rPr>
              <a:t>https://www.rki.de</a:t>
            </a:r>
            <a:r>
              <a:rPr lang="cs-CZ" sz="1800">
                <a:ea typeface="+mn-lt"/>
                <a:cs typeface="+mn-lt"/>
              </a:rPr>
              <a:t>) </a:t>
            </a:r>
          </a:p>
          <a:p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Polsko </a:t>
            </a:r>
          </a:p>
          <a:p>
            <a:pPr lvl="1"/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Hygienické a epidemiologické stanice ve vojvodstvích (</a:t>
            </a:r>
            <a:r>
              <a:rPr lang="cs-CZ" sz="1800" err="1">
                <a:solidFill>
                  <a:schemeClr val="tx2"/>
                </a:solidFill>
              </a:rPr>
              <a:t>Wojewódzka</a:t>
            </a:r>
            <a:r>
              <a:rPr lang="cs-CZ" sz="1800">
                <a:solidFill>
                  <a:schemeClr val="tx2"/>
                </a:solidFill>
              </a:rPr>
              <a:t> </a:t>
            </a:r>
            <a:r>
              <a:rPr lang="cs-CZ" sz="1800" err="1">
                <a:solidFill>
                  <a:schemeClr val="tx2"/>
                </a:solidFill>
              </a:rPr>
              <a:t>Stacja</a:t>
            </a:r>
            <a:r>
              <a:rPr lang="cs-CZ" sz="1800">
                <a:solidFill>
                  <a:schemeClr val="tx2"/>
                </a:solidFill>
              </a:rPr>
              <a:t> </a:t>
            </a:r>
            <a:r>
              <a:rPr lang="cs-CZ" sz="1800" err="1">
                <a:solidFill>
                  <a:schemeClr val="tx2"/>
                </a:solidFill>
              </a:rPr>
              <a:t>Sanitarno</a:t>
            </a:r>
            <a:r>
              <a:rPr lang="cs-CZ" sz="1800">
                <a:solidFill>
                  <a:schemeClr val="tx2"/>
                </a:solidFill>
              </a:rPr>
              <a:t>-</a:t>
            </a:r>
            <a:br>
              <a:rPr lang="cs-CZ" sz="1800">
                <a:solidFill>
                  <a:schemeClr val="tx2"/>
                </a:solidFill>
              </a:rPr>
            </a:br>
            <a:r>
              <a:rPr lang="cs-CZ" sz="1800" err="1">
                <a:solidFill>
                  <a:schemeClr val="tx2"/>
                </a:solidFill>
              </a:rPr>
              <a:t>Epidemiologiczna</a:t>
            </a:r>
            <a:r>
              <a:rPr lang="cs-CZ" sz="1800">
                <a:solidFill>
                  <a:schemeClr val="tx2"/>
                </a:solidFill>
              </a:rPr>
              <a:t>)</a:t>
            </a:r>
            <a:endParaRPr lang="cs-CZ" sz="1800">
              <a:solidFill>
                <a:schemeClr val="tx2"/>
              </a:solidFill>
              <a:cs typeface="Calibri"/>
            </a:endParaRPr>
          </a:p>
          <a:p>
            <a:pPr lvl="1"/>
            <a:r>
              <a:rPr lang="cs-CZ" sz="1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Národní institut veřejného zdraví - Národní institut hygieny/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Narodowy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Instytut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Zdrowia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Publicznego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-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Państwowy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Zakład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</a:t>
            </a:r>
            <a:r>
              <a:rPr lang="cs-CZ" sz="1800" err="1">
                <a:solidFill>
                  <a:schemeClr val="tx1">
                    <a:alpha val="60000"/>
                  </a:schemeClr>
                </a:solidFill>
                <a:cs typeface="Calibri"/>
              </a:rPr>
              <a:t>Higieny</a:t>
            </a:r>
            <a:r>
              <a:rPr lang="cs-CZ" sz="1800">
                <a:solidFill>
                  <a:schemeClr val="tx1">
                    <a:alpha val="60000"/>
                  </a:schemeClr>
                </a:solidFill>
                <a:cs typeface="Calibri"/>
              </a:rPr>
              <a:t> (</a:t>
            </a:r>
            <a:r>
              <a:rPr lang="cs-CZ" sz="1800" u="sng">
                <a:solidFill>
                  <a:schemeClr val="tx1">
                    <a:alpha val="60000"/>
                  </a:schemeClr>
                </a:solidFill>
                <a:cs typeface="Calibri"/>
              </a:rPr>
              <a:t>https://www.pzh.gov.pl)</a:t>
            </a:r>
            <a:endParaRPr lang="cs-CZ" sz="1800" u="sng">
              <a:solidFill>
                <a:schemeClr val="tx1">
                  <a:alpha val="60000"/>
                </a:schemeClr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1800">
              <a:solidFill>
                <a:srgbClr val="000000">
                  <a:alpha val="60000"/>
                </a:srgbClr>
              </a:solidFill>
              <a:cs typeface="Calibri"/>
            </a:endParaRPr>
          </a:p>
          <a:p>
            <a:pPr lvl="1"/>
            <a:endParaRPr lang="en-GB" sz="1800">
              <a:solidFill>
                <a:schemeClr val="tx1">
                  <a:alpha val="60000"/>
                </a:schemeClr>
              </a:solidFill>
              <a:cs typeface="Calibri"/>
            </a:endParaRPr>
          </a:p>
          <a:p>
            <a:pPr lvl="1"/>
            <a:endParaRPr lang="cs-CZ" sz="1800">
              <a:solidFill>
                <a:schemeClr val="tx1">
                  <a:alpha val="60000"/>
                </a:schemeClr>
              </a:solidFill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9130E8-2050-ACC3-C20A-5B42306A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81463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2D58ADA-DDE5-40A5-9BF1-B0BC81F4C7C5}" type="slidenum">
              <a:rPr lang="cs-CZ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cs-CZ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6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9CC518AB-D1E9-8B3D-3984-6389A00EF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pic>
        <p:nvPicPr>
          <p:cNvPr id="5" name="Obrázek 6" descr="Obsah obrázku text, klipart&#10;&#10;Popis se vygeneroval automaticky.">
            <a:extLst>
              <a:ext uri="{FF2B5EF4-FFF2-40B4-BE49-F238E27FC236}">
                <a16:creationId xmlns:a16="http://schemas.microsoft.com/office/drawing/2014/main" id="{4C647004-5202-5710-55C4-96252A59D2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0814" y="1449851"/>
            <a:ext cx="441683" cy="2895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7">
            <a:extLst>
              <a:ext uri="{FF2B5EF4-FFF2-40B4-BE49-F238E27FC236}">
                <a16:creationId xmlns:a16="http://schemas.microsoft.com/office/drawing/2014/main" id="{77661872-4276-538C-0328-0BAC59B029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1128" y="2396308"/>
            <a:ext cx="431590" cy="2845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8">
            <a:extLst>
              <a:ext uri="{FF2B5EF4-FFF2-40B4-BE49-F238E27FC236}">
                <a16:creationId xmlns:a16="http://schemas.microsoft.com/office/drawing/2014/main" id="{E22CEAAC-95D3-9163-5196-F8B8637973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0373" y="3749344"/>
            <a:ext cx="432473" cy="2643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9">
            <a:extLst>
              <a:ext uri="{FF2B5EF4-FFF2-40B4-BE49-F238E27FC236}">
                <a16:creationId xmlns:a16="http://schemas.microsoft.com/office/drawing/2014/main" id="{74FDF3A7-596F-8B04-E469-41CA68150C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5198" y="4648902"/>
            <a:ext cx="459474" cy="2925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4142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D775B-2565-2745-172C-312A6BF6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Správa veřejná a státní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B242B-D26E-008D-79AC-96B7FBC0C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s-CZ" i="1">
                <a:cs typeface="Calibri"/>
              </a:rPr>
              <a:t>Historická poznámka: správa má formální charakter a v minulosti byla přisuzována osobám elitního vzdělání v blízkém postavení k panovníkovi. Správce disponoval schopností formálně zaznamenávat akty, které jinak náležely panovníkovi.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Veřejná správa: soubor činností a opatření uskutečňovaných ve </a:t>
            </a:r>
            <a:r>
              <a:rPr lang="cs-CZ" u="sng">
                <a:cs typeface="Calibri"/>
              </a:rPr>
              <a:t>veřejném zájmu</a:t>
            </a:r>
            <a:r>
              <a:rPr lang="cs-CZ">
                <a:cs typeface="Calibri"/>
              </a:rPr>
              <a:t> v souladu s </a:t>
            </a:r>
            <a:r>
              <a:rPr lang="cs-CZ" u="sng">
                <a:cs typeface="Calibri"/>
              </a:rPr>
              <a:t>právním systémem</a:t>
            </a:r>
            <a:r>
              <a:rPr lang="cs-CZ">
                <a:cs typeface="Calibri"/>
              </a:rPr>
              <a:t> a prostřednictvím </a:t>
            </a:r>
            <a:r>
              <a:rPr lang="cs-CZ" u="sng">
                <a:cs typeface="Calibri"/>
              </a:rPr>
              <a:t>institucí</a:t>
            </a:r>
            <a:r>
              <a:rPr lang="cs-CZ">
                <a:cs typeface="Calibri"/>
              </a:rPr>
              <a:t> k tomu zřízených.</a:t>
            </a:r>
          </a:p>
          <a:p>
            <a:pPr lvl="1"/>
            <a:r>
              <a:rPr lang="cs-CZ">
                <a:cs typeface="Calibri"/>
              </a:rPr>
              <a:t>Typy veřejné správy: ústřední, regionální nebo obecní; politická nebo oborná; </a:t>
            </a:r>
            <a:r>
              <a:rPr lang="cs-CZ" i="1">
                <a:cs typeface="Calibri"/>
              </a:rPr>
              <a:t>v britském pojetí též jako </a:t>
            </a:r>
            <a:r>
              <a:rPr lang="cs-CZ" i="1" err="1">
                <a:cs typeface="Calibri"/>
              </a:rPr>
              <a:t>governmental</a:t>
            </a:r>
            <a:r>
              <a:rPr lang="cs-CZ" i="1">
                <a:cs typeface="Calibri"/>
              </a:rPr>
              <a:t>, para-</a:t>
            </a:r>
            <a:r>
              <a:rPr lang="cs-CZ" i="1" err="1">
                <a:cs typeface="Calibri"/>
              </a:rPr>
              <a:t>governmental</a:t>
            </a:r>
            <a:r>
              <a:rPr lang="cs-CZ" i="1">
                <a:cs typeface="Calibri"/>
              </a:rPr>
              <a:t> (</a:t>
            </a:r>
            <a:r>
              <a:rPr lang="cs-CZ" i="1" err="1">
                <a:cs typeface="Calibri"/>
              </a:rPr>
              <a:t>PGO's</a:t>
            </a:r>
            <a:r>
              <a:rPr lang="cs-CZ" i="1">
                <a:cs typeface="Calibri"/>
              </a:rPr>
              <a:t>) </a:t>
            </a:r>
            <a:r>
              <a:rPr lang="cs-CZ">
                <a:cs typeface="Calibri"/>
              </a:rPr>
              <a:t>nebo </a:t>
            </a:r>
            <a:r>
              <a:rPr lang="cs-CZ" i="1">
                <a:cs typeface="Calibri"/>
              </a:rPr>
              <a:t>non-</a:t>
            </a:r>
            <a:r>
              <a:rPr lang="cs-CZ" i="1" err="1">
                <a:cs typeface="Calibri"/>
              </a:rPr>
              <a:t>governmental</a:t>
            </a:r>
            <a:r>
              <a:rPr lang="cs-CZ" i="1">
                <a:cs typeface="Calibri"/>
              </a:rPr>
              <a:t> (</a:t>
            </a:r>
            <a:r>
              <a:rPr lang="cs-CZ" i="1" err="1">
                <a:cs typeface="Calibri"/>
              </a:rPr>
              <a:t>NGO's</a:t>
            </a:r>
            <a:r>
              <a:rPr lang="cs-CZ" i="1">
                <a:cs typeface="Calibri"/>
              </a:rPr>
              <a:t>)</a:t>
            </a:r>
            <a:r>
              <a:rPr lang="cs-CZ">
                <a:cs typeface="Calibri"/>
              </a:rPr>
              <a:t> organizace</a:t>
            </a:r>
          </a:p>
          <a:p>
            <a:pPr lvl="1"/>
            <a:r>
              <a:rPr lang="cs-CZ" b="1">
                <a:cs typeface="Calibri"/>
              </a:rPr>
              <a:t>Veřejný zájem</a:t>
            </a:r>
            <a:r>
              <a:rPr lang="cs-CZ">
                <a:cs typeface="Calibri"/>
              </a:rPr>
              <a:t> je soubor opatření směřujících k veřejnému blahu, z něhož čerpají prospěch všichni občané (bezpečí, zdraví, zajištěnost), ale přitom nemusí odpovídat individuálním potřebám každého z nich.</a:t>
            </a:r>
          </a:p>
          <a:p>
            <a:r>
              <a:rPr lang="cs-CZ">
                <a:cs typeface="Calibri"/>
              </a:rPr>
              <a:t>Státní správa: veřejná správa, kterou vykonává stát prostřednictvím úřadů státní správy</a:t>
            </a: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E6E4EA58-D374-4AA1-B8EB-BC33F76FE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EAAC8C-F049-7CFD-A4F9-A62787C4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16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726B1-7F0A-D2CC-E798-783AAEB03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Trestné činy v ochraně veřejného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98DEFE-61E0-4289-F8F3-45973221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cs-CZ">
                <a:cs typeface="Calibri"/>
              </a:rPr>
              <a:t>Trestní zákoník (zák. č. 40/2009 Sb.)  a procesní Trestní řád (zák. č. 141/1961 Sb. v platném znění)</a:t>
            </a:r>
          </a:p>
          <a:p>
            <a:r>
              <a:rPr lang="cs-CZ">
                <a:cs typeface="Calibri"/>
              </a:rPr>
              <a:t>Trestným činem je protiprávní čin, který trestný zákoník označuje za trestný způsobený úmyslně nebo z nedbalosti (pachatel nevěděl, i když měl vědět anebo se nepřiměřené spoléhal; </a:t>
            </a:r>
            <a:r>
              <a:rPr lang="cs-CZ" i="1">
                <a:cs typeface="Calibri"/>
              </a:rPr>
              <a:t>volná interpretace</a:t>
            </a:r>
            <a:r>
              <a:rPr lang="cs-CZ">
                <a:cs typeface="Calibri"/>
              </a:rPr>
              <a:t>)</a:t>
            </a:r>
          </a:p>
          <a:p>
            <a:pPr lvl="1"/>
            <a:r>
              <a:rPr lang="cs-CZ">
                <a:cs typeface="Calibri"/>
              </a:rPr>
              <a:t>Těžké ublížení na zdraví z nedbalosti a ublížení na zdraví z nedbalosti (§ 147-148)</a:t>
            </a:r>
          </a:p>
          <a:p>
            <a:pPr lvl="2"/>
            <a:r>
              <a:rPr lang="cs-CZ">
                <a:cs typeface="Calibri"/>
              </a:rPr>
              <a:t>nedbalost i z porušení také hygienických zákonů</a:t>
            </a:r>
            <a:endParaRPr lang="cs-CZ"/>
          </a:p>
          <a:p>
            <a:pPr lvl="1"/>
            <a:r>
              <a:rPr lang="cs-CZ">
                <a:cs typeface="Calibri"/>
              </a:rPr>
              <a:t>Šíření nakažlivé lidské nemoci úmyslně nebo z nedbalosti (§ 152-153)</a:t>
            </a:r>
          </a:p>
          <a:p>
            <a:pPr lvl="1"/>
            <a:r>
              <a:rPr lang="cs-CZ">
                <a:cs typeface="Calibri"/>
              </a:rPr>
              <a:t>Ohrožování závadnými potravinami a jinými předměty úmyslně nebo z nedbalosti (§ 156-157)</a:t>
            </a:r>
          </a:p>
          <a:p>
            <a:pPr lvl="1"/>
            <a:r>
              <a:rPr lang="cs-CZ">
                <a:cs typeface="Calibri"/>
              </a:rPr>
              <a:t>Poškození a ohrožení životního prostředí úmyslně nebo z nedbalosti, poškození vodního zdroje     (§ 293-294a)</a:t>
            </a:r>
          </a:p>
          <a:p>
            <a:pPr lvl="1"/>
            <a:r>
              <a:rPr lang="cs-CZ">
                <a:cs typeface="Calibri"/>
              </a:rPr>
              <a:t>Neoprávněné nakládání s odpady (§ 298)</a:t>
            </a:r>
          </a:p>
          <a:p>
            <a:pPr lvl="1"/>
            <a:r>
              <a:rPr lang="cs-CZ">
                <a:cs typeface="Calibri"/>
              </a:rPr>
              <a:t>Trestné činy proti výkonu pravomoci orgánu veřejné moci a úřední osoby (§ 323, 334)</a:t>
            </a:r>
          </a:p>
          <a:p>
            <a:pPr lvl="2"/>
            <a:r>
              <a:rPr lang="cs-CZ">
                <a:cs typeface="Calibri"/>
              </a:rPr>
              <a:t>Vyhrožování, úplatkářství, zneužití pravomocí.....</a:t>
            </a:r>
          </a:p>
          <a:p>
            <a:r>
              <a:rPr lang="cs-CZ">
                <a:ea typeface="+mn-lt"/>
                <a:cs typeface="+mn-lt"/>
              </a:rPr>
              <a:t>Státní orgány jsou dále povinny neprodleně oznamovat státnímu zástupci nebo policejním orgánům skutečnosti nasvědčující tomu, že byl spáchán trestný čin.</a:t>
            </a:r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05398350-C875-09B0-203F-8B5FFC37C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CCD8B-59F8-E383-C307-B16B56125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66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ADF78-FFF5-2F92-FC99-09653703C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Závěr</a:t>
            </a:r>
            <a:endParaRPr lang="cs-CZ">
              <a:solidFill>
                <a:srgbClr val="0000D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16BB6D-30FB-90DE-064E-8DE67506B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cs typeface="Calibri"/>
              </a:rPr>
              <a:t>Ochrana veřejné zdraví má charakter úkonů konaných ve veřejném zájmu.</a:t>
            </a:r>
          </a:p>
          <a:p>
            <a:r>
              <a:rPr lang="cs-CZ">
                <a:cs typeface="Calibri"/>
              </a:rPr>
              <a:t>Skutky, které veřejné zdraví ohrožují, mohou být trestány</a:t>
            </a:r>
          </a:p>
          <a:p>
            <a:pPr lvl="1"/>
            <a:r>
              <a:rPr lang="cs-CZ">
                <a:cs typeface="Calibri"/>
              </a:rPr>
              <a:t>Přestupek, správní delikt, trestný čin.</a:t>
            </a:r>
          </a:p>
          <a:p>
            <a:r>
              <a:rPr lang="cs-CZ">
                <a:cs typeface="Calibri"/>
              </a:rPr>
              <a:t>OVZ stát garantuje prostřednictvím správních orgánů a dalších institucí, které zřizuje.</a:t>
            </a:r>
          </a:p>
          <a:p>
            <a:r>
              <a:rPr lang="cs-CZ">
                <a:cs typeface="Calibri"/>
              </a:rPr>
              <a:t>OVZ se uskutečňuje podle </a:t>
            </a:r>
            <a:r>
              <a:rPr lang="cs-CZ" b="1">
                <a:cs typeface="Calibri"/>
              </a:rPr>
              <a:t>zásady zákonnosti,</a:t>
            </a:r>
            <a:r>
              <a:rPr lang="cs-CZ">
                <a:cs typeface="Calibri"/>
              </a:rPr>
              <a:t> tzn. v souladu s požadavky a ustanoveními právního systému</a:t>
            </a:r>
          </a:p>
          <a:p>
            <a:pPr lvl="1"/>
            <a:r>
              <a:rPr lang="cs-CZ">
                <a:cs typeface="Calibri"/>
              </a:rPr>
              <a:t>Zákon o ochraně veřejného zdraví, Služební zákon, Kontrolní řád, Správní řád...</a:t>
            </a:r>
          </a:p>
          <a:p>
            <a:r>
              <a:rPr lang="cs-CZ">
                <a:cs typeface="Calibri"/>
              </a:rPr>
              <a:t>Kromě kontrolních a správních úkonů  se sektor ochrany veřejného zdraví (</a:t>
            </a:r>
            <a:r>
              <a:rPr lang="cs-CZ" err="1">
                <a:cs typeface="Calibri"/>
              </a:rPr>
              <a:t>MZd</a:t>
            </a:r>
            <a:r>
              <a:rPr lang="cs-CZ">
                <a:cs typeface="Calibri"/>
              </a:rPr>
              <a:t>, KHS) opírá o oborově specifickou odbornou a datovou základnu zdravotních ústavů.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54E1DC-1184-7772-5F8A-090639EC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21</a:t>
            </a:fld>
            <a:endParaRPr lang="cs-CZ"/>
          </a:p>
        </p:txBody>
      </p:sp>
      <p:pic>
        <p:nvPicPr>
          <p:cNvPr id="6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B5032F62-6352-9B3D-FBF1-A64190C66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9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005B93-A423-9010-81F5-88F6E964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cs typeface="Calibri Light"/>
              </a:rPr>
              <a:t>Veřejné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21E3E-0ECE-C244-A6D2-F71ACEE20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200" dirty="0">
                <a:cs typeface="Calibri"/>
              </a:rPr>
              <a:t>Věda i umění prevence nemocí a prodlužování života  prostřednictvím organizovaného celospolečenského úsilí (Strategický rámec Zdraví 2020).</a:t>
            </a:r>
          </a:p>
          <a:p>
            <a:r>
              <a:rPr lang="cs-CZ" sz="3200" dirty="0">
                <a:cs typeface="Calibri"/>
              </a:rPr>
              <a:t>Zdravotní stav obyvatelstva a skupin obyvatelstva určovaný souhrnem přírodních, životních a pracovních podmínek a způsobu života (Zákon č. 258/2000 Sb. O ochraně veřejného zdraví).</a:t>
            </a:r>
          </a:p>
          <a:p>
            <a:endParaRPr lang="cs-CZ" sz="3200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4D7B0830-DFC4-CF98-1F9A-6F73D47A6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4E7429-1888-546E-BC1D-5AAC363A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1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9B247-0D8F-0E97-A9FE-7865A83A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  <a:cs typeface="Calibri Light"/>
              </a:rPr>
              <a:t>Historie v českých zemích</a:t>
            </a:r>
            <a:endParaRPr lang="cs-CZ">
              <a:solidFill>
                <a:srgbClr val="0000D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77EF2-400B-4DEB-0450-714D432F7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cs typeface="Calibri"/>
              </a:rPr>
              <a:t>1892: </a:t>
            </a:r>
            <a:r>
              <a:rPr lang="cs-CZ" i="1" dirty="0">
                <a:cs typeface="Calibri"/>
              </a:rPr>
              <a:t>Ústav pro výrobu očkovací látky zvířecí </a:t>
            </a:r>
            <a:r>
              <a:rPr lang="cs-CZ" dirty="0">
                <a:cs typeface="Calibri"/>
              </a:rPr>
              <a:t>proti pravým neštovicím v Jindřichově Hradci</a:t>
            </a:r>
          </a:p>
          <a:p>
            <a:pPr lvl="1"/>
            <a:r>
              <a:rPr lang="cs-CZ" dirty="0">
                <a:cs typeface="Calibri"/>
              </a:rPr>
              <a:t>Hrabě Jaromír Černín a správce Jindřichohradeckého panství Karel Jičínský</a:t>
            </a:r>
          </a:p>
          <a:p>
            <a:r>
              <a:rPr lang="cs-CZ" dirty="0">
                <a:cs typeface="Calibri"/>
              </a:rPr>
              <a:t>1919: uzákoněno povinné očkování proti neštovicím pod sankcí pokuty 10-200 korun nebo vězení 24 hod. až 8 dní</a:t>
            </a:r>
          </a:p>
          <a:p>
            <a:r>
              <a:rPr lang="cs-CZ" dirty="0">
                <a:cs typeface="Calibri"/>
              </a:rPr>
              <a:t>1925: vznik Státní hygienického ústavu v Praze (dnes SZÚ)</a:t>
            </a:r>
          </a:p>
          <a:p>
            <a:r>
              <a:rPr lang="cs-CZ" dirty="0">
                <a:cs typeface="Calibri"/>
              </a:rPr>
              <a:t>Zákon č. 4/1952 Sb. O hygienické a protiepidemické péči</a:t>
            </a:r>
          </a:p>
          <a:p>
            <a:pPr lvl="1"/>
            <a:r>
              <a:rPr lang="cs-CZ" dirty="0">
                <a:cs typeface="Calibri"/>
              </a:rPr>
              <a:t>"</a:t>
            </a:r>
            <a:r>
              <a:rPr lang="cs-CZ" dirty="0">
                <a:ea typeface="+mn-lt"/>
                <a:cs typeface="+mn-lt"/>
              </a:rPr>
              <a:t>Ústavou zaručené právo lidu na ochranu zdraví zajišťuje stát především péčí o to, aby prostředí, v němž člověk žije a pracuje, i ostatní podmínky jeho života byly po zdravotní stránce co nejpříznivější. Touto hygienickou a protiepidemickou péčí bojuje proti vzniku a šíření nemocí a napomáhá tak zdravému vývoji lidu, rozvoji jeho tvůrčích sil a zvyšování produktivity práce."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Zákon č. 20/1966 Sb. O péči o zdraví lidu</a:t>
            </a:r>
          </a:p>
          <a:p>
            <a:pPr lvl="1"/>
            <a:r>
              <a:rPr lang="cs-CZ" dirty="0">
                <a:cs typeface="Calibri"/>
              </a:rPr>
              <a:t>hygiena a epidemiologie v kontextu soustavy zdravotnických zařízení v ČSSR</a:t>
            </a: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CA9FAEC4-BED2-22DD-0C72-D9B4DC10E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F25FDC-92B2-C4DC-8E55-746701E95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46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946E6-4F99-2C8F-BEC6-46D88CCF8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Současnost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70ACD-62FF-D740-9820-D4417D7AD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/>
              <a:t>Zákon č. 258/2000 Sb. O ochraně veřejného zdraví, ve znění pozdějších předpisů</a:t>
            </a:r>
          </a:p>
          <a:p>
            <a:pPr lvl="1"/>
            <a:r>
              <a:rPr lang="cs-CZ"/>
              <a:t>Upravuje</a:t>
            </a:r>
            <a:endParaRPr lang="cs-CZ">
              <a:cs typeface="Calibri"/>
            </a:endParaRPr>
          </a:p>
          <a:p>
            <a:pPr lvl="2"/>
            <a:r>
              <a:rPr lang="cs-CZ"/>
              <a:t>Práva a povinnosti fyzických i právnických osob v oblasti ochrany a podpory veřejného zdraví </a:t>
            </a:r>
            <a:endParaRPr lang="cs-CZ">
              <a:cs typeface="Calibri"/>
            </a:endParaRPr>
          </a:p>
          <a:p>
            <a:pPr lvl="2"/>
            <a:r>
              <a:rPr lang="cs-CZ"/>
              <a:t>Soustavu orgánů ochrany veřejného zdraví, jejich působnost a pravomoc</a:t>
            </a:r>
            <a:endParaRPr lang="cs-CZ">
              <a:cs typeface="Calibri"/>
            </a:endParaRPr>
          </a:p>
          <a:p>
            <a:pPr lvl="2"/>
            <a:r>
              <a:rPr lang="cs-CZ"/>
              <a:t>Úlohu dalších orgánů veřejné správy v ochraně veřejného zdraví</a:t>
            </a:r>
            <a:endParaRPr lang="cs-CZ">
              <a:cs typeface="Calibri"/>
            </a:endParaRPr>
          </a:p>
          <a:p>
            <a:r>
              <a:rPr lang="cs-CZ"/>
              <a:t>Pracovníci v ochraně veřejného zdraví</a:t>
            </a:r>
            <a:endParaRPr lang="cs-CZ">
              <a:cs typeface="Calibri"/>
            </a:endParaRPr>
          </a:p>
          <a:p>
            <a:pPr lvl="1"/>
            <a:r>
              <a:rPr lang="cs-CZ"/>
              <a:t>Zák. č. 95/2004 Sb. O lékařích, zubních lékařích a farmaceutech</a:t>
            </a:r>
            <a:endParaRPr lang="cs-CZ">
              <a:cs typeface="Calibri"/>
            </a:endParaRPr>
          </a:p>
          <a:p>
            <a:pPr lvl="2"/>
            <a:r>
              <a:rPr lang="cs-CZ"/>
              <a:t>hygiena a epidemiologie jako základní specializační obor s hygienicko-epidemiologickým kmenem (stáže ARO, interna, chirurgie, KHS)</a:t>
            </a:r>
            <a:endParaRPr lang="cs-CZ">
              <a:cs typeface="Calibri"/>
            </a:endParaRPr>
          </a:p>
          <a:p>
            <a:pPr lvl="1"/>
            <a:r>
              <a:rPr lang="cs-CZ"/>
              <a:t>Zák. č. 96/2004 Sb. O nelékařských zdravotnických povoláních</a:t>
            </a:r>
            <a:endParaRPr lang="cs-CZ">
              <a:cs typeface="Calibri"/>
            </a:endParaRPr>
          </a:p>
          <a:p>
            <a:pPr lvl="2"/>
            <a:r>
              <a:rPr lang="cs-CZ"/>
              <a:t>Typické profese: odborný pracovník v ochraně veřejného zdraví (dříve jiný </a:t>
            </a:r>
            <a:r>
              <a:rPr lang="cs-CZ" err="1"/>
              <a:t>odb</a:t>
            </a:r>
            <a:r>
              <a:rPr lang="cs-CZ"/>
              <a:t>. </a:t>
            </a:r>
            <a:r>
              <a:rPr lang="cs-CZ" err="1"/>
              <a:t>prac</a:t>
            </a:r>
            <a:r>
              <a:rPr lang="cs-CZ"/>
              <a:t>. - JOP), asistent hygienické služby aj.</a:t>
            </a:r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2EBDB982-BDD1-ABED-92B9-1F6DA7FD4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3BF382-91D0-1BE4-C43B-1DF4628F5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3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0E474-D73E-A2E5-D763-4EF45432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Struktura zákona č. 258/2000 Sb.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2741E-1BF8-91BD-F181-00E5B9AB8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633"/>
            <a:ext cx="10515600" cy="520942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ea typeface="+mn-lt"/>
                <a:cs typeface="+mn-lt"/>
              </a:rPr>
              <a:t>Hlava I. práva a povinnosti osob</a:t>
            </a:r>
            <a:endParaRPr lang="en-US">
              <a:ea typeface="+mn-lt"/>
              <a:cs typeface="+mn-lt"/>
            </a:endParaRPr>
          </a:p>
          <a:p>
            <a:pPr marL="800100" lvl="1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ea typeface="+mn-lt"/>
                <a:cs typeface="+mn-lt"/>
              </a:rPr>
              <a:t>Pojmy: veřejné zdraví, ohrožení veřejného zdraví, hodnocení zdravotních rizik, karanténní opatření</a:t>
            </a:r>
            <a:endParaRPr lang="en-US">
              <a:ea typeface="+mn-lt"/>
              <a:cs typeface="+mn-lt"/>
            </a:endParaRP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 b="1">
                <a:ea typeface="+mn-lt"/>
                <a:cs typeface="+mn-lt"/>
              </a:rPr>
              <a:t>Hlava II. Péče o životní a pracovní podmínky</a:t>
            </a:r>
            <a:endParaRPr lang="en-US" b="1">
              <a:ea typeface="+mn-lt"/>
              <a:cs typeface="+mn-lt"/>
            </a:endParaRPr>
          </a:p>
          <a:p>
            <a:pPr marL="800100" lvl="1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ea typeface="+mn-lt"/>
                <a:cs typeface="+mn-lt"/>
              </a:rPr>
              <a:t>Podrobněji na dalším snímku</a:t>
            </a: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 b="1">
                <a:ea typeface="+mn-lt"/>
                <a:cs typeface="+mn-lt"/>
              </a:rPr>
              <a:t>Hlava III. Předcházení vzniku a šíření infekčních onemocnění</a:t>
            </a:r>
            <a:endParaRPr lang="en-US" b="1">
              <a:ea typeface="+mn-lt"/>
              <a:cs typeface="+mn-lt"/>
            </a:endParaRPr>
          </a:p>
          <a:p>
            <a:pPr marL="800100" lvl="1">
              <a:spcAft>
                <a:spcPts val="600"/>
              </a:spcAft>
              <a:buFont typeface="Arial,Sans-Serif" panose="020B0604020202020204" pitchFamily="34" charset="0"/>
            </a:pPr>
            <a:r>
              <a:rPr lang="cs-CZ" b="1">
                <a:ea typeface="+mn-lt"/>
                <a:cs typeface="+mn-lt"/>
              </a:rPr>
              <a:t>Díl 1.</a:t>
            </a:r>
            <a:r>
              <a:rPr lang="cs-CZ">
                <a:ea typeface="+mn-lt"/>
                <a:cs typeface="+mn-lt"/>
              </a:rPr>
              <a:t> Očkování a spolupráce orgánů ochrany veřejného zdraví s poskytovateli zdravotních služeb; </a:t>
            </a:r>
            <a:r>
              <a:rPr lang="cs-CZ" b="1">
                <a:ea typeface="+mn-lt"/>
                <a:cs typeface="+mn-lt"/>
              </a:rPr>
              <a:t>Díl 2.</a:t>
            </a:r>
            <a:r>
              <a:rPr lang="cs-CZ">
                <a:ea typeface="+mn-lt"/>
                <a:cs typeface="+mn-lt"/>
              </a:rPr>
              <a:t> Ochranná dezinfekce, dezinsekce a deratizace; </a:t>
            </a:r>
            <a:r>
              <a:rPr lang="cs-CZ" b="1">
                <a:ea typeface="+mn-lt"/>
                <a:cs typeface="+mn-lt"/>
              </a:rPr>
              <a:t>Díl 3.</a:t>
            </a:r>
            <a:r>
              <a:rPr lang="cs-CZ">
                <a:ea typeface="+mn-lt"/>
                <a:cs typeface="+mn-lt"/>
              </a:rPr>
              <a:t> Postup při zjištění výskytu infekčního onemocnění; </a:t>
            </a:r>
            <a:r>
              <a:rPr lang="cs-CZ" b="1">
                <a:ea typeface="+mn-lt"/>
                <a:cs typeface="+mn-lt"/>
              </a:rPr>
              <a:t>Díl 4.</a:t>
            </a:r>
            <a:r>
              <a:rPr lang="cs-CZ">
                <a:ea typeface="+mn-lt"/>
                <a:cs typeface="+mn-lt"/>
              </a:rPr>
              <a:t> Podmínky vyšetřování nákazy vyvolané virem lidského imunodeficitu</a:t>
            </a:r>
            <a:endParaRPr lang="en-US">
              <a:ea typeface="+mn-lt"/>
              <a:cs typeface="+mn-lt"/>
            </a:endParaRP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ea typeface="+mn-lt"/>
                <a:cs typeface="+mn-lt"/>
              </a:rPr>
              <a:t>Hlava IV. Další povinnosti osob v ochraně veřejného zdraví</a:t>
            </a: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 b="1">
                <a:ea typeface="+mn-lt"/>
                <a:cs typeface="+mn-lt"/>
              </a:rPr>
              <a:t>Hlava V. Státní správa v ochraně veřejného zdraví</a:t>
            </a:r>
            <a:endParaRPr lang="en-US" b="1">
              <a:ea typeface="+mn-lt"/>
              <a:cs typeface="+mn-lt"/>
            </a:endParaRP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cs typeface="Calibri"/>
              </a:rPr>
              <a:t>Hlava VI. Opatření obce v samostatné působnosti</a:t>
            </a:r>
          </a:p>
          <a:p>
            <a:pPr marL="800100" lvl="1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cs typeface="Calibri"/>
              </a:rPr>
              <a:t>při vyhlašování plošné deratizace na území obce (města)</a:t>
            </a:r>
          </a:p>
          <a:p>
            <a:pPr marL="342900">
              <a:spcAft>
                <a:spcPts val="600"/>
              </a:spcAft>
              <a:buFont typeface="Arial,Sans-Serif" panose="020B0604020202020204" pitchFamily="34" charset="0"/>
            </a:pPr>
            <a:r>
              <a:rPr lang="cs-CZ">
                <a:cs typeface="Calibri"/>
              </a:rPr>
              <a:t>Hlava VII. Ustanovení společná, přechodná a závěrečná</a:t>
            </a:r>
          </a:p>
          <a:p>
            <a:pPr marL="800100" lvl="1">
              <a:spcAft>
                <a:spcPts val="600"/>
              </a:spcAft>
              <a:buFont typeface="Arial,Sans-Serif" panose="020B0604020202020204" pitchFamily="34" charset="0"/>
            </a:pPr>
            <a:endParaRPr lang="cs-CZ">
              <a:cs typeface="Calibri"/>
            </a:endParaRPr>
          </a:p>
          <a:p>
            <a:endParaRPr lang="cs-CZ">
              <a:cs typeface="Calibri"/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F3ACE183-C26B-5617-6AF7-E4BC28FFC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80B940-1E75-4473-55F9-A98E6F7D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66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6FF4F-3F92-4D13-BB60-78806E65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Zákon č. 258/2000 Sb., Hlava II. – Péče o životní a pracovní podmínky</a:t>
            </a:r>
            <a:endParaRPr lang="cs-CZ">
              <a:solidFill>
                <a:srgbClr val="0000DC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5CE5D-1563-4C07-AEC3-08A5A7654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/>
              <a:t>Díl 1: Voda a výrobky přicházející do přímého styku s vodou, chemické látky, chemické směsi a vodárenské technologie, koupaliště a sauny</a:t>
            </a:r>
          </a:p>
          <a:p>
            <a:r>
              <a:rPr lang="cs-CZ"/>
              <a:t>Díl 2: Podmínky pro výchovu, vzdělávání a zotavení dětí a mladistvých, podmínky vnitřního prostředí stavby a hygienické požadavky na venkovní hrací plochy pro hry dětí</a:t>
            </a:r>
          </a:p>
          <a:p>
            <a:r>
              <a:rPr lang="cs-CZ" b="1"/>
              <a:t>Díl 3: Hygienické požadavky na provoz zdravotnických zařízení a některých zařízení sociálních služeb</a:t>
            </a:r>
          </a:p>
          <a:p>
            <a:r>
              <a:rPr lang="cs-CZ"/>
              <a:t>Díl 4: Hygienické požadavky na výkon činností epidemiologicky závažných a ubytovací služby</a:t>
            </a:r>
          </a:p>
          <a:p>
            <a:r>
              <a:rPr lang="cs-CZ"/>
              <a:t>Díl 5: Hygienické požadavky na předměty běžného užívání</a:t>
            </a:r>
          </a:p>
          <a:p>
            <a:r>
              <a:rPr lang="cs-CZ"/>
              <a:t>Díl 6: Ochrana před hlukem, vibracemi a neionizujícím zářením</a:t>
            </a:r>
          </a:p>
          <a:p>
            <a:r>
              <a:rPr lang="cs-CZ"/>
              <a:t>Díl 7: Ochrana zdraví při práci</a:t>
            </a:r>
          </a:p>
          <a:p>
            <a:r>
              <a:rPr lang="cs-CZ"/>
              <a:t>Díl 8: Nakládání s nebezpečnými chemickými látkami a chemickými směsmi</a:t>
            </a:r>
          </a:p>
          <a:p>
            <a:endParaRPr lang="cs-CZ"/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AC0DD566-7DB1-D51B-B66B-82790CCD3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6E777C-6497-6FE9-69E2-F68FFC1C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8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53AE6-1D10-4A5B-AD4D-15D17199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100">
                <a:solidFill>
                  <a:srgbClr val="FFFFFF"/>
                </a:solidFill>
              </a:rPr>
              <a:t>Ukázka: hygienické požadavky na provoz zdravotnických zařízení a některých zařízení sociálních služeb </a:t>
            </a:r>
            <a:endParaRPr lang="cs-CZ" sz="31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7B424-0356-467A-A00A-338DA7342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000"/>
              <a:t>Osoba poskytující péči je povinna:</a:t>
            </a:r>
          </a:p>
          <a:p>
            <a:pPr lvl="1"/>
            <a:r>
              <a:rPr lang="cs-CZ" sz="2000"/>
              <a:t>Provádět hygienická a protiepidemická opatření k předcházení vzniku a šíření infekcí spojených se zdravotní péčí; při výskytu infekce nebo podezření na ni zjistit příčiny, zdroje a zajistit protiepidemická opatření, hlášení</a:t>
            </a:r>
            <a:endParaRPr lang="cs-CZ" sz="2000">
              <a:cs typeface="Calibri"/>
            </a:endParaRPr>
          </a:p>
          <a:p>
            <a:pPr lvl="1"/>
            <a:r>
              <a:rPr lang="cs-CZ" sz="2000"/>
              <a:t>Stanovit podmínky ošetřování fyzických osob, režim dne a režim stravování v provozním řádu</a:t>
            </a:r>
            <a:endParaRPr lang="cs-CZ" sz="2000">
              <a:cs typeface="Calibri"/>
            </a:endParaRPr>
          </a:p>
          <a:p>
            <a:pPr lvl="1"/>
            <a:r>
              <a:rPr lang="cs-CZ" sz="2000"/>
              <a:t>Při manipulaci se stravou přiměřeně postupovat podle vyhl. č. 137/2004 Sb. (strav. služby a činnosti epid. závažné) a Nařízení ES č. 852/2004 o hygieně potravin</a:t>
            </a:r>
            <a:endParaRPr lang="cs-CZ" sz="2000">
              <a:cs typeface="Calibri"/>
            </a:endParaRPr>
          </a:p>
          <a:p>
            <a:pPr lvl="1"/>
            <a:r>
              <a:rPr lang="cs-CZ" sz="2000"/>
              <a:t>Zajistit zásobování vodou, úklid, režim prádla a odpadů, výkon a kontrolu dezinfekce, sterilizace a vyššího stupně dezinfekce</a:t>
            </a:r>
            <a:endParaRPr lang="cs-CZ" sz="2000">
              <a:cs typeface="Calibri"/>
            </a:endParaRPr>
          </a:p>
          <a:p>
            <a:r>
              <a:rPr lang="cs-CZ" sz="2000"/>
              <a:t>Osoba poskytující péči je povinna stanovit opatření v provozním řádu, který schvaluje místně příslušný OOVZ</a:t>
            </a:r>
            <a:endParaRPr lang="cs-CZ" sz="2000">
              <a:cs typeface="Calibri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5328E-023F-D391-8A51-24106163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2D58ADA-DDE5-40A5-9BF1-B0BC81F4C7C5}" type="slidenum">
              <a:rPr lang="cs-CZ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cs-CZ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015E9618-EA19-8260-548E-967B96C2D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77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19681C-C437-56F8-4CAE-B6439131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cs-CZ" sz="2800">
                <a:solidFill>
                  <a:srgbClr val="FFFFFF"/>
                </a:solidFill>
              </a:rPr>
              <a:t>Ukázka: příklady přestupů na úseku provozu zdravotnických zařízení a některých ústavů sociální péče</a:t>
            </a:r>
            <a:endParaRPr lang="cs-CZ" sz="28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58E877-C006-B49F-3CBE-CD80C817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2D58ADA-DDE5-40A5-9BF1-B0BC81F4C7C5}" type="slidenum">
              <a:rPr lang="cs-CZ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cs-CZ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94803276-0121-08CE-94EE-FC6ED2F57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" y="76301"/>
            <a:ext cx="752856" cy="579120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C0574C64-4F2C-821D-05A1-00BB72547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572021"/>
              </p:ext>
            </p:extLst>
          </p:nvPr>
        </p:nvGraphicFramePr>
        <p:xfrm>
          <a:off x="4910666" y="943428"/>
          <a:ext cx="6666832" cy="5645686"/>
        </p:xfrm>
        <a:graphic>
          <a:graphicData uri="http://schemas.openxmlformats.org/drawingml/2006/table">
            <a:tbl>
              <a:tblPr firstRow="1" bandRow="1">
                <a:noFill/>
                <a:tableStyleId>{5940675A-B579-460E-94D1-54222C63F5DA}</a:tableStyleId>
              </a:tblPr>
              <a:tblGrid>
                <a:gridCol w="3610871">
                  <a:extLst>
                    <a:ext uri="{9D8B030D-6E8A-4147-A177-3AD203B41FA5}">
                      <a16:colId xmlns:a16="http://schemas.microsoft.com/office/drawing/2014/main" val="2085221925"/>
                    </a:ext>
                  </a:extLst>
                </a:gridCol>
                <a:gridCol w="1433728">
                  <a:extLst>
                    <a:ext uri="{9D8B030D-6E8A-4147-A177-3AD203B41FA5}">
                      <a16:colId xmlns:a16="http://schemas.microsoft.com/office/drawing/2014/main" val="3332298497"/>
                    </a:ext>
                  </a:extLst>
                </a:gridCol>
                <a:gridCol w="1622233">
                  <a:extLst>
                    <a:ext uri="{9D8B030D-6E8A-4147-A177-3AD203B41FA5}">
                      <a16:colId xmlns:a16="http://schemas.microsoft.com/office/drawing/2014/main" val="2145721678"/>
                    </a:ext>
                  </a:extLst>
                </a:gridCol>
              </a:tblGrid>
              <a:tr h="1609182"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tx1"/>
                          </a:solidFill>
                        </a:rPr>
                        <a:t>Přestupek</a:t>
                      </a:r>
                    </a:p>
                  </a:txBody>
                  <a:tcPr marL="66399" marR="94856" marT="18971" marB="14228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tx1"/>
                          </a:solidFill>
                        </a:rPr>
                        <a:t>Bloková pokuta</a:t>
                      </a:r>
                    </a:p>
                  </a:txBody>
                  <a:tcPr marL="66399" marR="94856" marT="18971" marB="14228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tx1"/>
                          </a:solidFill>
                        </a:rPr>
                        <a:t>Pokuta ve správním řízení</a:t>
                      </a:r>
                    </a:p>
                  </a:txBody>
                  <a:tcPr marL="66399" marR="94856" marT="18971" marB="14228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46199"/>
                  </a:ext>
                </a:extLst>
              </a:tr>
              <a:tr h="6530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Zamlčení infekce spojené se zdrav. péčí (nozokomiální nákazy)</a:t>
                      </a:r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1.000.000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532724"/>
                  </a:ext>
                </a:extLst>
              </a:tr>
              <a:tr h="6530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Nedodržení podmínek pro příjem a ošetřování fyzických osob</a:t>
                      </a:r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1.000.000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86515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Neuvedeni povinných údajů u infekcí v systému epidemiologické bdělosti</a:t>
                      </a:r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1.000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500.000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426778"/>
                  </a:ext>
                </a:extLst>
              </a:tr>
              <a:tr h="6530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Závady evidence o sterilizaci</a:t>
                      </a:r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100.000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755002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Nedodržení podmínek pro odběr biologického materiálu při výskytu </a:t>
                      </a:r>
                      <a:r>
                        <a:rPr lang="cs-CZ" sz="1800" b="0" i="0" u="none" strike="noStrike" cap="none" spc="0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inf</a:t>
                      </a:r>
                      <a:r>
                        <a:rPr lang="cs-CZ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. onemocnění</a:t>
                      </a:r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50.000 Kč</a:t>
                      </a:r>
                    </a:p>
                  </a:txBody>
                  <a:tcPr marL="66399" marR="94856" marT="18971" marB="14228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55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333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21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Státní správa  v ochraně veřejného zdraví</vt:lpstr>
      <vt:lpstr>Správa veřejná a státní</vt:lpstr>
      <vt:lpstr>Veřejné zdraví</vt:lpstr>
      <vt:lpstr>Historie v českých zemích</vt:lpstr>
      <vt:lpstr>Současnost</vt:lpstr>
      <vt:lpstr>Struktura zákona č. 258/2000 Sb.</vt:lpstr>
      <vt:lpstr>Zákon č. 258/2000 Sb., Hlava II. – Péče o životní a pracovní podmínky</vt:lpstr>
      <vt:lpstr>Ukázka: hygienické požadavky na provoz zdravotnických zařízení a některých zařízení sociálních služeb </vt:lpstr>
      <vt:lpstr>Ukázka: příklady přestupů na úseku provozu zdravotnických zařízení a některých ústavů sociální péče</vt:lpstr>
      <vt:lpstr>Státní správa v OVZ I.</vt:lpstr>
      <vt:lpstr>Státní správa v OVZ II.</vt:lpstr>
      <vt:lpstr>Oblasti výkonu státní správy KHS</vt:lpstr>
      <vt:lpstr>Státní zdravotní dozor (SZD)</vt:lpstr>
      <vt:lpstr>Obecné organizační schéma KHS</vt:lpstr>
      <vt:lpstr>Použití správního řádu při ochraně veřejného zdraví</vt:lpstr>
      <vt:lpstr>Státní správa v OVZ III.</vt:lpstr>
      <vt:lpstr>Základní organizační schéma SZÚ</vt:lpstr>
      <vt:lpstr>Obecné organizační schéma ZÚ</vt:lpstr>
      <vt:lpstr>Analogie v okolních zemích</vt:lpstr>
      <vt:lpstr>Trestné činy v ochraně veřejného zdraví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62</cp:revision>
  <dcterms:created xsi:type="dcterms:W3CDTF">2023-01-20T11:04:23Z</dcterms:created>
  <dcterms:modified xsi:type="dcterms:W3CDTF">2023-02-22T20:19:58Z</dcterms:modified>
</cp:coreProperties>
</file>