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2"/>
  </p:notesMasterIdLst>
  <p:sldIdLst>
    <p:sldId id="264" r:id="rId5"/>
    <p:sldId id="338" r:id="rId6"/>
    <p:sldId id="349" r:id="rId7"/>
    <p:sldId id="345" r:id="rId8"/>
    <p:sldId id="347" r:id="rId9"/>
    <p:sldId id="369" r:id="rId10"/>
    <p:sldId id="348" r:id="rId11"/>
    <p:sldId id="372" r:id="rId12"/>
    <p:sldId id="374" r:id="rId13"/>
    <p:sldId id="370" r:id="rId14"/>
    <p:sldId id="371" r:id="rId15"/>
    <p:sldId id="354" r:id="rId16"/>
    <p:sldId id="357" r:id="rId17"/>
    <p:sldId id="358" r:id="rId18"/>
    <p:sldId id="351" r:id="rId19"/>
    <p:sldId id="352" r:id="rId20"/>
    <p:sldId id="361" r:id="rId21"/>
    <p:sldId id="362" r:id="rId22"/>
    <p:sldId id="363" r:id="rId23"/>
    <p:sldId id="360" r:id="rId24"/>
    <p:sldId id="364" r:id="rId25"/>
    <p:sldId id="365" r:id="rId26"/>
    <p:sldId id="366" r:id="rId27"/>
    <p:sldId id="367" r:id="rId28"/>
    <p:sldId id="368" r:id="rId29"/>
    <p:sldId id="355" r:id="rId30"/>
    <p:sldId id="353" r:id="rId3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92" d="100"/>
          <a:sy n="92" d="100"/>
        </p:scale>
        <p:origin x="53" y="6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4F71FD-D01A-4483-8A8B-6F5BEC4E3084}" type="doc">
      <dgm:prSet loTypeId="urn:microsoft.com/office/officeart/2005/8/layout/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cs-CZ"/>
        </a:p>
      </dgm:t>
    </dgm:pt>
    <dgm:pt modelId="{BF129621-AAAE-4C92-97E1-232A09314C36}">
      <dgm:prSet/>
      <dgm:spPr/>
      <dgm:t>
        <a:bodyPr/>
        <a:lstStyle/>
        <a:p>
          <a:pPr rtl="0"/>
          <a:r>
            <a:rPr lang="cs-CZ" dirty="0"/>
            <a:t>Občanskoprávní</a:t>
          </a:r>
        </a:p>
      </dgm:t>
    </dgm:pt>
    <dgm:pt modelId="{6EC4F727-2271-473C-A0FA-A04699E12972}" type="parTrans" cxnId="{680586DF-00DE-4A61-B55F-F5F923901A5E}">
      <dgm:prSet/>
      <dgm:spPr/>
      <dgm:t>
        <a:bodyPr/>
        <a:lstStyle/>
        <a:p>
          <a:endParaRPr lang="cs-CZ"/>
        </a:p>
      </dgm:t>
    </dgm:pt>
    <dgm:pt modelId="{45D7173B-BC5A-4587-A492-636FFC06607F}" type="sibTrans" cxnId="{680586DF-00DE-4A61-B55F-F5F923901A5E}">
      <dgm:prSet/>
      <dgm:spPr/>
      <dgm:t>
        <a:bodyPr/>
        <a:lstStyle/>
        <a:p>
          <a:endParaRPr lang="cs-CZ"/>
        </a:p>
      </dgm:t>
    </dgm:pt>
    <dgm:pt modelId="{FE57FEC3-E767-47AB-BA34-3080C1E9CFD1}">
      <dgm:prSet/>
      <dgm:spPr/>
      <dgm:t>
        <a:bodyPr/>
        <a:lstStyle/>
        <a:p>
          <a:pPr rtl="0"/>
          <a:r>
            <a:rPr lang="cs-CZ" dirty="0"/>
            <a:t>Pracovněprávní</a:t>
          </a:r>
        </a:p>
      </dgm:t>
    </dgm:pt>
    <dgm:pt modelId="{AB0D70C8-3CB0-45C4-92BA-C88827B000C6}" type="parTrans" cxnId="{7EB93A8C-C1C0-46E8-8BD4-D6737B4C5EBB}">
      <dgm:prSet/>
      <dgm:spPr/>
      <dgm:t>
        <a:bodyPr/>
        <a:lstStyle/>
        <a:p>
          <a:endParaRPr lang="cs-CZ"/>
        </a:p>
      </dgm:t>
    </dgm:pt>
    <dgm:pt modelId="{55037C6D-4C45-4CBA-B62F-366E10F93853}" type="sibTrans" cxnId="{7EB93A8C-C1C0-46E8-8BD4-D6737B4C5EBB}">
      <dgm:prSet/>
      <dgm:spPr/>
      <dgm:t>
        <a:bodyPr/>
        <a:lstStyle/>
        <a:p>
          <a:endParaRPr lang="cs-CZ"/>
        </a:p>
      </dgm:t>
    </dgm:pt>
    <dgm:pt modelId="{0681101C-443B-4B79-B8D1-6D0C9279F667}">
      <dgm:prSet/>
      <dgm:spPr/>
      <dgm:t>
        <a:bodyPr/>
        <a:lstStyle/>
        <a:p>
          <a:pPr rtl="0"/>
          <a:r>
            <a:rPr lang="cs-CZ" dirty="0"/>
            <a:t>Správní</a:t>
          </a:r>
        </a:p>
      </dgm:t>
    </dgm:pt>
    <dgm:pt modelId="{A082973B-0D6E-4C3C-9A18-E09F1C90489D}" type="parTrans" cxnId="{FC639D1F-E500-4829-9822-B4892A2B61F6}">
      <dgm:prSet/>
      <dgm:spPr/>
      <dgm:t>
        <a:bodyPr/>
        <a:lstStyle/>
        <a:p>
          <a:endParaRPr lang="cs-CZ"/>
        </a:p>
      </dgm:t>
    </dgm:pt>
    <dgm:pt modelId="{CC70DFF4-5387-4BC7-B06A-5B62B4CD028D}" type="sibTrans" cxnId="{FC639D1F-E500-4829-9822-B4892A2B61F6}">
      <dgm:prSet/>
      <dgm:spPr/>
      <dgm:t>
        <a:bodyPr/>
        <a:lstStyle/>
        <a:p>
          <a:endParaRPr lang="cs-CZ"/>
        </a:p>
      </dgm:t>
    </dgm:pt>
    <dgm:pt modelId="{84972211-5496-49E7-BD69-684FA1A7EF60}">
      <dgm:prSet/>
      <dgm:spPr/>
      <dgm:t>
        <a:bodyPr/>
        <a:lstStyle/>
        <a:p>
          <a:pPr rtl="0"/>
          <a:r>
            <a:rPr lang="cs-CZ" dirty="0"/>
            <a:t>Trestní</a:t>
          </a:r>
        </a:p>
      </dgm:t>
    </dgm:pt>
    <dgm:pt modelId="{999CBB3B-2E00-400F-9D59-EE7036425503}" type="parTrans" cxnId="{653BAC91-8DDF-4BA8-AAA8-13F6875A4157}">
      <dgm:prSet/>
      <dgm:spPr/>
      <dgm:t>
        <a:bodyPr/>
        <a:lstStyle/>
        <a:p>
          <a:endParaRPr lang="cs-CZ"/>
        </a:p>
      </dgm:t>
    </dgm:pt>
    <dgm:pt modelId="{341E2F9B-56F7-4918-B69E-AE2D3F2F3AC3}" type="sibTrans" cxnId="{653BAC91-8DDF-4BA8-AAA8-13F6875A4157}">
      <dgm:prSet/>
      <dgm:spPr/>
      <dgm:t>
        <a:bodyPr/>
        <a:lstStyle/>
        <a:p>
          <a:endParaRPr lang="cs-CZ"/>
        </a:p>
      </dgm:t>
    </dgm:pt>
    <dgm:pt modelId="{2AECF811-722D-476D-B58D-92AC58D696B2}">
      <dgm:prSet/>
      <dgm:spPr/>
      <dgm:t>
        <a:bodyPr/>
        <a:lstStyle/>
        <a:p>
          <a:pPr rtl="0"/>
          <a:r>
            <a:rPr lang="cs-CZ" dirty="0"/>
            <a:t>Disciplinární</a:t>
          </a:r>
        </a:p>
      </dgm:t>
    </dgm:pt>
    <dgm:pt modelId="{07A2F4DC-A497-4E66-81C8-21AF03846A9F}" type="parTrans" cxnId="{7EA7686F-BB46-4D3A-9233-01AD8281471D}">
      <dgm:prSet/>
      <dgm:spPr/>
      <dgm:t>
        <a:bodyPr/>
        <a:lstStyle/>
        <a:p>
          <a:endParaRPr lang="cs-CZ"/>
        </a:p>
      </dgm:t>
    </dgm:pt>
    <dgm:pt modelId="{574CB193-5F1A-427B-856B-DB768DE21F51}" type="sibTrans" cxnId="{7EA7686F-BB46-4D3A-9233-01AD8281471D}">
      <dgm:prSet/>
      <dgm:spPr/>
      <dgm:t>
        <a:bodyPr/>
        <a:lstStyle/>
        <a:p>
          <a:endParaRPr lang="cs-CZ"/>
        </a:p>
      </dgm:t>
    </dgm:pt>
    <dgm:pt modelId="{9350D33D-D615-429D-85B8-849581153A8D}">
      <dgm:prSet/>
      <dgm:spPr/>
      <dgm:t>
        <a:bodyPr/>
        <a:lstStyle/>
        <a:p>
          <a:pPr rtl="0"/>
          <a:r>
            <a:rPr lang="cs-CZ" dirty="0"/>
            <a:t>Odškodnění pacienta</a:t>
          </a:r>
        </a:p>
      </dgm:t>
    </dgm:pt>
    <dgm:pt modelId="{D6A718CA-8B63-4D84-8123-6F0C165090A3}" type="parTrans" cxnId="{ABAD58C5-7A84-4BCC-8BA7-101DC7574B74}">
      <dgm:prSet/>
      <dgm:spPr/>
      <dgm:t>
        <a:bodyPr/>
        <a:lstStyle/>
        <a:p>
          <a:endParaRPr lang="cs-CZ"/>
        </a:p>
      </dgm:t>
    </dgm:pt>
    <dgm:pt modelId="{090CEA98-4518-4D51-A053-C1961A6EE20C}" type="sibTrans" cxnId="{ABAD58C5-7A84-4BCC-8BA7-101DC7574B74}">
      <dgm:prSet/>
      <dgm:spPr/>
      <dgm:t>
        <a:bodyPr/>
        <a:lstStyle/>
        <a:p>
          <a:endParaRPr lang="cs-CZ"/>
        </a:p>
      </dgm:t>
    </dgm:pt>
    <dgm:pt modelId="{51EE4CF3-28F6-44B8-AB95-4D54B018C555}">
      <dgm:prSet/>
      <dgm:spPr/>
      <dgm:t>
        <a:bodyPr/>
        <a:lstStyle/>
        <a:p>
          <a:pPr rtl="0"/>
          <a:r>
            <a:rPr lang="cs-CZ" dirty="0"/>
            <a:t>Důsledky pro zaměstnance</a:t>
          </a:r>
        </a:p>
      </dgm:t>
    </dgm:pt>
    <dgm:pt modelId="{3AF76BE2-6679-431A-A137-0EA3F9BEC56B}" type="parTrans" cxnId="{FA4BE0BF-5F74-4305-B9BC-744D44835AF6}">
      <dgm:prSet/>
      <dgm:spPr/>
      <dgm:t>
        <a:bodyPr/>
        <a:lstStyle/>
        <a:p>
          <a:endParaRPr lang="cs-CZ"/>
        </a:p>
      </dgm:t>
    </dgm:pt>
    <dgm:pt modelId="{D8BA02D7-2942-415F-8302-C703A3D54DEF}" type="sibTrans" cxnId="{FA4BE0BF-5F74-4305-B9BC-744D44835AF6}">
      <dgm:prSet/>
      <dgm:spPr/>
      <dgm:t>
        <a:bodyPr/>
        <a:lstStyle/>
        <a:p>
          <a:endParaRPr lang="cs-CZ"/>
        </a:p>
      </dgm:t>
    </dgm:pt>
    <dgm:pt modelId="{67C96ECA-8E08-4B0B-B22A-198D64C888D8}">
      <dgm:prSet/>
      <dgm:spPr/>
      <dgm:t>
        <a:bodyPr/>
        <a:lstStyle/>
        <a:p>
          <a:pPr rtl="0"/>
          <a:r>
            <a:rPr lang="cs-CZ" dirty="0"/>
            <a:t>Sankce pro poskytovatele ZS</a:t>
          </a:r>
        </a:p>
      </dgm:t>
    </dgm:pt>
    <dgm:pt modelId="{55A2776E-2899-41AA-913C-EEA7132BD381}" type="parTrans" cxnId="{7956CEAB-A9DC-4F95-8077-59D27BA90EB1}">
      <dgm:prSet/>
      <dgm:spPr/>
      <dgm:t>
        <a:bodyPr/>
        <a:lstStyle/>
        <a:p>
          <a:endParaRPr lang="cs-CZ"/>
        </a:p>
      </dgm:t>
    </dgm:pt>
    <dgm:pt modelId="{50584DEC-522C-4493-A2DE-D1EE2FE6BFD5}" type="sibTrans" cxnId="{7956CEAB-A9DC-4F95-8077-59D27BA90EB1}">
      <dgm:prSet/>
      <dgm:spPr/>
      <dgm:t>
        <a:bodyPr/>
        <a:lstStyle/>
        <a:p>
          <a:endParaRPr lang="cs-CZ"/>
        </a:p>
      </dgm:t>
    </dgm:pt>
    <dgm:pt modelId="{4D9184E4-53EC-4B2E-A3DE-499C0ABE9A0E}">
      <dgm:prSet/>
      <dgm:spPr/>
      <dgm:t>
        <a:bodyPr/>
        <a:lstStyle/>
        <a:p>
          <a:pPr rtl="0"/>
          <a:r>
            <a:rPr lang="cs-CZ" dirty="0"/>
            <a:t>Odškodnění zaměstnavatele</a:t>
          </a:r>
        </a:p>
      </dgm:t>
    </dgm:pt>
    <dgm:pt modelId="{AF28F239-BC68-4C1D-BCBF-D57A43ACF02C}" type="parTrans" cxnId="{737E25B4-53FE-402E-9AE7-4E226366F082}">
      <dgm:prSet/>
      <dgm:spPr/>
      <dgm:t>
        <a:bodyPr/>
        <a:lstStyle/>
        <a:p>
          <a:endParaRPr lang="cs-CZ"/>
        </a:p>
      </dgm:t>
    </dgm:pt>
    <dgm:pt modelId="{D82E8789-5269-42A5-B17F-5B90CF8A9453}" type="sibTrans" cxnId="{737E25B4-53FE-402E-9AE7-4E226366F082}">
      <dgm:prSet/>
      <dgm:spPr/>
      <dgm:t>
        <a:bodyPr/>
        <a:lstStyle/>
        <a:p>
          <a:endParaRPr lang="cs-CZ"/>
        </a:p>
      </dgm:t>
    </dgm:pt>
    <dgm:pt modelId="{D9D46F4D-D431-4969-BB4B-8BD2ABAB0EB4}">
      <dgm:prSet/>
      <dgm:spPr/>
      <dgm:t>
        <a:bodyPr/>
        <a:lstStyle/>
        <a:p>
          <a:pPr rtl="0"/>
          <a:r>
            <a:rPr lang="cs-CZ" dirty="0"/>
            <a:t>Pokuta</a:t>
          </a:r>
        </a:p>
      </dgm:t>
    </dgm:pt>
    <dgm:pt modelId="{1123CE47-5E46-4769-95E9-70C8915F48FE}" type="parTrans" cxnId="{454647BF-4697-4F62-8325-190D21547471}">
      <dgm:prSet/>
      <dgm:spPr/>
      <dgm:t>
        <a:bodyPr/>
        <a:lstStyle/>
        <a:p>
          <a:endParaRPr lang="cs-CZ"/>
        </a:p>
      </dgm:t>
    </dgm:pt>
    <dgm:pt modelId="{1B66480B-0AFA-45A1-9BC7-65CCB25741B3}" type="sibTrans" cxnId="{454647BF-4697-4F62-8325-190D21547471}">
      <dgm:prSet/>
      <dgm:spPr/>
      <dgm:t>
        <a:bodyPr/>
        <a:lstStyle/>
        <a:p>
          <a:endParaRPr lang="cs-CZ"/>
        </a:p>
      </dgm:t>
    </dgm:pt>
    <dgm:pt modelId="{FC901893-54AC-4A02-8B3F-D719AE1BF1A5}">
      <dgm:prSet/>
      <dgm:spPr/>
      <dgm:t>
        <a:bodyPr/>
        <a:lstStyle/>
        <a:p>
          <a:pPr rtl="0"/>
          <a:r>
            <a:rPr lang="cs-CZ" dirty="0"/>
            <a:t>Zákaz činnosti</a:t>
          </a:r>
        </a:p>
      </dgm:t>
    </dgm:pt>
    <dgm:pt modelId="{91B05978-FBEC-4503-AFC7-BD2E92157FA3}" type="parTrans" cxnId="{50A64DF1-E02A-4965-B9DF-F32953EE3D8A}">
      <dgm:prSet/>
      <dgm:spPr/>
      <dgm:t>
        <a:bodyPr/>
        <a:lstStyle/>
        <a:p>
          <a:endParaRPr lang="cs-CZ"/>
        </a:p>
      </dgm:t>
    </dgm:pt>
    <dgm:pt modelId="{A14AAAD6-59FA-45A3-9402-4674439C5934}" type="sibTrans" cxnId="{50A64DF1-E02A-4965-B9DF-F32953EE3D8A}">
      <dgm:prSet/>
      <dgm:spPr/>
      <dgm:t>
        <a:bodyPr/>
        <a:lstStyle/>
        <a:p>
          <a:endParaRPr lang="cs-CZ"/>
        </a:p>
      </dgm:t>
    </dgm:pt>
    <dgm:pt modelId="{2DDE32E6-1173-45E2-879E-F8B6EC522315}">
      <dgm:prSet/>
      <dgm:spPr/>
      <dgm:t>
        <a:bodyPr/>
        <a:lstStyle/>
        <a:p>
          <a:pPr rtl="0"/>
          <a:r>
            <a:rPr lang="cs-CZ" dirty="0"/>
            <a:t>Odnětí svobody</a:t>
          </a:r>
        </a:p>
      </dgm:t>
    </dgm:pt>
    <dgm:pt modelId="{31B57ED2-8A70-4BBF-A8FC-F68F58DF64C5}" type="parTrans" cxnId="{D7466BBE-02FF-4313-BBD2-1511B0E153F4}">
      <dgm:prSet/>
      <dgm:spPr/>
      <dgm:t>
        <a:bodyPr/>
        <a:lstStyle/>
        <a:p>
          <a:endParaRPr lang="cs-CZ"/>
        </a:p>
      </dgm:t>
    </dgm:pt>
    <dgm:pt modelId="{753F8E12-05BB-42BF-AAC9-34FE8B61393A}" type="sibTrans" cxnId="{D7466BBE-02FF-4313-BBD2-1511B0E153F4}">
      <dgm:prSet/>
      <dgm:spPr/>
      <dgm:t>
        <a:bodyPr/>
        <a:lstStyle/>
        <a:p>
          <a:endParaRPr lang="cs-CZ"/>
        </a:p>
      </dgm:t>
    </dgm:pt>
    <dgm:pt modelId="{DA9D61E7-8800-4454-BF4C-C1C85F7BDC6B}">
      <dgm:prSet/>
      <dgm:spPr/>
      <dgm:t>
        <a:bodyPr/>
        <a:lstStyle/>
        <a:p>
          <a:pPr rtl="0"/>
          <a:r>
            <a:rPr lang="cs-CZ" dirty="0"/>
            <a:t>Odškodnění osob blízkých</a:t>
          </a:r>
        </a:p>
      </dgm:t>
    </dgm:pt>
    <dgm:pt modelId="{12DB8415-1C25-42FB-96A1-422FB2EF0048}" type="parTrans" cxnId="{C50CBF1C-276F-420E-9C27-773230B9AE1D}">
      <dgm:prSet/>
      <dgm:spPr/>
      <dgm:t>
        <a:bodyPr/>
        <a:lstStyle/>
        <a:p>
          <a:endParaRPr lang="cs-CZ"/>
        </a:p>
      </dgm:t>
    </dgm:pt>
    <dgm:pt modelId="{2533EA27-01A3-4520-8590-F77E0BB45853}" type="sibTrans" cxnId="{C50CBF1C-276F-420E-9C27-773230B9AE1D}">
      <dgm:prSet/>
      <dgm:spPr/>
      <dgm:t>
        <a:bodyPr/>
        <a:lstStyle/>
        <a:p>
          <a:endParaRPr lang="cs-CZ"/>
        </a:p>
      </dgm:t>
    </dgm:pt>
    <dgm:pt modelId="{1479DAAC-D29C-4F0A-BC30-894B540EF4ED}">
      <dgm:prSet/>
      <dgm:spPr/>
      <dgm:t>
        <a:bodyPr/>
        <a:lstStyle/>
        <a:p>
          <a:pPr rtl="0"/>
          <a:r>
            <a:rPr lang="cs-CZ" dirty="0"/>
            <a:t>Pokuta </a:t>
          </a:r>
        </a:p>
      </dgm:t>
    </dgm:pt>
    <dgm:pt modelId="{3D98F16C-B621-4B00-B587-6DFE7A0575C9}" type="parTrans" cxnId="{A6A92D24-4B92-4471-95B1-60D19CBFFD8D}">
      <dgm:prSet/>
      <dgm:spPr/>
      <dgm:t>
        <a:bodyPr/>
        <a:lstStyle/>
        <a:p>
          <a:endParaRPr lang="cs-CZ"/>
        </a:p>
      </dgm:t>
    </dgm:pt>
    <dgm:pt modelId="{08479D42-CBA8-410D-8064-1B7A5FD7D5E9}" type="sibTrans" cxnId="{A6A92D24-4B92-4471-95B1-60D19CBFFD8D}">
      <dgm:prSet/>
      <dgm:spPr/>
      <dgm:t>
        <a:bodyPr/>
        <a:lstStyle/>
        <a:p>
          <a:endParaRPr lang="cs-CZ"/>
        </a:p>
      </dgm:t>
    </dgm:pt>
    <dgm:pt modelId="{B727B9FC-86AB-47DD-AF22-09EC91FB03E5}">
      <dgm:prSet/>
      <dgm:spPr/>
      <dgm:t>
        <a:bodyPr/>
        <a:lstStyle/>
        <a:p>
          <a:pPr rtl="0"/>
          <a:r>
            <a:rPr lang="cs-CZ" dirty="0"/>
            <a:t>Vyloučení z komory</a:t>
          </a:r>
        </a:p>
      </dgm:t>
    </dgm:pt>
    <dgm:pt modelId="{F3F78683-D55E-41D0-9AC8-434F6A9C5167}" type="parTrans" cxnId="{0AD74B77-A80F-4907-8B51-7E8F53B3D1E3}">
      <dgm:prSet/>
      <dgm:spPr/>
      <dgm:t>
        <a:bodyPr/>
        <a:lstStyle/>
        <a:p>
          <a:endParaRPr lang="cs-CZ"/>
        </a:p>
      </dgm:t>
    </dgm:pt>
    <dgm:pt modelId="{74B9EC37-2829-4C76-9CF1-CBD6DFEE1160}" type="sibTrans" cxnId="{0AD74B77-A80F-4907-8B51-7E8F53B3D1E3}">
      <dgm:prSet/>
      <dgm:spPr/>
      <dgm:t>
        <a:bodyPr/>
        <a:lstStyle/>
        <a:p>
          <a:endParaRPr lang="cs-CZ"/>
        </a:p>
      </dgm:t>
    </dgm:pt>
    <dgm:pt modelId="{D5A207D4-84FC-4CFA-80FF-9D977299C1E1}">
      <dgm:prSet/>
      <dgm:spPr/>
      <dgm:t>
        <a:bodyPr/>
        <a:lstStyle/>
        <a:p>
          <a:pPr rtl="0"/>
          <a:r>
            <a:rPr lang="cs-CZ" dirty="0"/>
            <a:t>Odejmutí oprávnění ZS</a:t>
          </a:r>
        </a:p>
      </dgm:t>
    </dgm:pt>
    <dgm:pt modelId="{33C9E558-0137-424E-B87E-1F1D1C53F35E}" type="parTrans" cxnId="{F9F8D24D-5228-4745-992D-A7190E5ED38D}">
      <dgm:prSet/>
      <dgm:spPr/>
      <dgm:t>
        <a:bodyPr/>
        <a:lstStyle/>
        <a:p>
          <a:endParaRPr lang="cs-CZ"/>
        </a:p>
      </dgm:t>
    </dgm:pt>
    <dgm:pt modelId="{41DC2B85-98C5-4288-9BB3-E712FA668856}" type="sibTrans" cxnId="{F9F8D24D-5228-4745-992D-A7190E5ED38D}">
      <dgm:prSet/>
      <dgm:spPr/>
      <dgm:t>
        <a:bodyPr/>
        <a:lstStyle/>
        <a:p>
          <a:endParaRPr lang="cs-CZ"/>
        </a:p>
      </dgm:t>
    </dgm:pt>
    <dgm:pt modelId="{6A645B0D-4D37-458C-8322-E0FE5F44519E}" type="pres">
      <dgm:prSet presAssocID="{744F71FD-D01A-4483-8A8B-6F5BEC4E3084}" presName="linear" presStyleCnt="0">
        <dgm:presLayoutVars>
          <dgm:dir/>
          <dgm:animLvl val="lvl"/>
          <dgm:resizeHandles val="exact"/>
        </dgm:presLayoutVars>
      </dgm:prSet>
      <dgm:spPr/>
    </dgm:pt>
    <dgm:pt modelId="{B75CABCE-8AE5-49B2-97E8-D9C453844867}" type="pres">
      <dgm:prSet presAssocID="{BF129621-AAAE-4C92-97E1-232A09314C36}" presName="parentLin" presStyleCnt="0"/>
      <dgm:spPr/>
    </dgm:pt>
    <dgm:pt modelId="{70AF81F7-2BEE-4DF1-B780-FCB9C46E159A}" type="pres">
      <dgm:prSet presAssocID="{BF129621-AAAE-4C92-97E1-232A09314C36}" presName="parentLeftMargin" presStyleLbl="node1" presStyleIdx="0" presStyleCnt="5"/>
      <dgm:spPr/>
    </dgm:pt>
    <dgm:pt modelId="{8847AC20-4D8E-4866-97D2-3D6D8FEC41D8}" type="pres">
      <dgm:prSet presAssocID="{BF129621-AAAE-4C92-97E1-232A09314C36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59FC3F46-A4A0-44E2-871D-207D57A63250}" type="pres">
      <dgm:prSet presAssocID="{BF129621-AAAE-4C92-97E1-232A09314C36}" presName="negativeSpace" presStyleCnt="0"/>
      <dgm:spPr/>
    </dgm:pt>
    <dgm:pt modelId="{BFA35B05-924E-4937-B89D-687618FB5BFB}" type="pres">
      <dgm:prSet presAssocID="{BF129621-AAAE-4C92-97E1-232A09314C36}" presName="childText" presStyleLbl="conFgAcc1" presStyleIdx="0" presStyleCnt="5">
        <dgm:presLayoutVars>
          <dgm:bulletEnabled val="1"/>
        </dgm:presLayoutVars>
      </dgm:prSet>
      <dgm:spPr/>
    </dgm:pt>
    <dgm:pt modelId="{E334A911-E615-45A3-9DE3-FACEFB28740B}" type="pres">
      <dgm:prSet presAssocID="{45D7173B-BC5A-4587-A492-636FFC06607F}" presName="spaceBetweenRectangles" presStyleCnt="0"/>
      <dgm:spPr/>
    </dgm:pt>
    <dgm:pt modelId="{414AAD1A-48B9-4BD0-8C95-D741B75CCD81}" type="pres">
      <dgm:prSet presAssocID="{FE57FEC3-E767-47AB-BA34-3080C1E9CFD1}" presName="parentLin" presStyleCnt="0"/>
      <dgm:spPr/>
    </dgm:pt>
    <dgm:pt modelId="{8C0A8FF6-56C9-422B-B0BC-D138502AC9FF}" type="pres">
      <dgm:prSet presAssocID="{FE57FEC3-E767-47AB-BA34-3080C1E9CFD1}" presName="parentLeftMargin" presStyleLbl="node1" presStyleIdx="0" presStyleCnt="5"/>
      <dgm:spPr/>
    </dgm:pt>
    <dgm:pt modelId="{2202DC8E-4DEC-490C-A6E9-CE7C1B7E7F3D}" type="pres">
      <dgm:prSet presAssocID="{FE57FEC3-E767-47AB-BA34-3080C1E9CFD1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723E35C1-7B9F-44BD-A18C-E1E8B603035B}" type="pres">
      <dgm:prSet presAssocID="{FE57FEC3-E767-47AB-BA34-3080C1E9CFD1}" presName="negativeSpace" presStyleCnt="0"/>
      <dgm:spPr/>
    </dgm:pt>
    <dgm:pt modelId="{3DD8434F-DE7B-4F3C-8303-B4883B7CDB8A}" type="pres">
      <dgm:prSet presAssocID="{FE57FEC3-E767-47AB-BA34-3080C1E9CFD1}" presName="childText" presStyleLbl="conFgAcc1" presStyleIdx="1" presStyleCnt="5">
        <dgm:presLayoutVars>
          <dgm:bulletEnabled val="1"/>
        </dgm:presLayoutVars>
      </dgm:prSet>
      <dgm:spPr/>
    </dgm:pt>
    <dgm:pt modelId="{BC7E373E-555B-493D-8B96-184854B191F2}" type="pres">
      <dgm:prSet presAssocID="{55037C6D-4C45-4CBA-B62F-366E10F93853}" presName="spaceBetweenRectangles" presStyleCnt="0"/>
      <dgm:spPr/>
    </dgm:pt>
    <dgm:pt modelId="{856720FF-B1F3-4829-939C-38F3BCA27ED3}" type="pres">
      <dgm:prSet presAssocID="{0681101C-443B-4B79-B8D1-6D0C9279F667}" presName="parentLin" presStyleCnt="0"/>
      <dgm:spPr/>
    </dgm:pt>
    <dgm:pt modelId="{F0EEACB3-7980-4DFD-A5D6-C194E19C1887}" type="pres">
      <dgm:prSet presAssocID="{0681101C-443B-4B79-B8D1-6D0C9279F667}" presName="parentLeftMargin" presStyleLbl="node1" presStyleIdx="1" presStyleCnt="5"/>
      <dgm:spPr/>
    </dgm:pt>
    <dgm:pt modelId="{57F10940-FC13-42E9-A21A-D4B3B62809C5}" type="pres">
      <dgm:prSet presAssocID="{0681101C-443B-4B79-B8D1-6D0C9279F667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4D95D264-4D2E-4E49-B2C4-C2F357C4E780}" type="pres">
      <dgm:prSet presAssocID="{0681101C-443B-4B79-B8D1-6D0C9279F667}" presName="negativeSpace" presStyleCnt="0"/>
      <dgm:spPr/>
    </dgm:pt>
    <dgm:pt modelId="{DAB2791C-8609-4DC5-9D04-233643E3B78D}" type="pres">
      <dgm:prSet presAssocID="{0681101C-443B-4B79-B8D1-6D0C9279F667}" presName="childText" presStyleLbl="conFgAcc1" presStyleIdx="2" presStyleCnt="5">
        <dgm:presLayoutVars>
          <dgm:bulletEnabled val="1"/>
        </dgm:presLayoutVars>
      </dgm:prSet>
      <dgm:spPr/>
    </dgm:pt>
    <dgm:pt modelId="{5A290A96-89EC-456A-A563-04EE575051DE}" type="pres">
      <dgm:prSet presAssocID="{CC70DFF4-5387-4BC7-B06A-5B62B4CD028D}" presName="spaceBetweenRectangles" presStyleCnt="0"/>
      <dgm:spPr/>
    </dgm:pt>
    <dgm:pt modelId="{2A4F1CFF-1CAC-406D-B0BC-154FB618DA44}" type="pres">
      <dgm:prSet presAssocID="{84972211-5496-49E7-BD69-684FA1A7EF60}" presName="parentLin" presStyleCnt="0"/>
      <dgm:spPr/>
    </dgm:pt>
    <dgm:pt modelId="{5E176AC7-5B59-4F2C-99A8-18278ED973A8}" type="pres">
      <dgm:prSet presAssocID="{84972211-5496-49E7-BD69-684FA1A7EF60}" presName="parentLeftMargin" presStyleLbl="node1" presStyleIdx="2" presStyleCnt="5"/>
      <dgm:spPr/>
    </dgm:pt>
    <dgm:pt modelId="{E6BB998B-40BC-414D-BAD4-6025E4F542B6}" type="pres">
      <dgm:prSet presAssocID="{84972211-5496-49E7-BD69-684FA1A7EF60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CAE55CF6-8128-4E3D-B464-AC441D338EB7}" type="pres">
      <dgm:prSet presAssocID="{84972211-5496-49E7-BD69-684FA1A7EF60}" presName="negativeSpace" presStyleCnt="0"/>
      <dgm:spPr/>
    </dgm:pt>
    <dgm:pt modelId="{1AECE2F0-00F8-4CC3-9E1C-9609AB011C30}" type="pres">
      <dgm:prSet presAssocID="{84972211-5496-49E7-BD69-684FA1A7EF60}" presName="childText" presStyleLbl="conFgAcc1" presStyleIdx="3" presStyleCnt="5">
        <dgm:presLayoutVars>
          <dgm:bulletEnabled val="1"/>
        </dgm:presLayoutVars>
      </dgm:prSet>
      <dgm:spPr/>
    </dgm:pt>
    <dgm:pt modelId="{3C4CE740-99D8-4323-A151-1FCBC4A9BA95}" type="pres">
      <dgm:prSet presAssocID="{341E2F9B-56F7-4918-B69E-AE2D3F2F3AC3}" presName="spaceBetweenRectangles" presStyleCnt="0"/>
      <dgm:spPr/>
    </dgm:pt>
    <dgm:pt modelId="{7F8C7200-D675-4C5D-A89D-9FE3B60972FB}" type="pres">
      <dgm:prSet presAssocID="{2AECF811-722D-476D-B58D-92AC58D696B2}" presName="parentLin" presStyleCnt="0"/>
      <dgm:spPr/>
    </dgm:pt>
    <dgm:pt modelId="{74DF5C1D-ABB2-498F-92C8-5B89D3A79BCB}" type="pres">
      <dgm:prSet presAssocID="{2AECF811-722D-476D-B58D-92AC58D696B2}" presName="parentLeftMargin" presStyleLbl="node1" presStyleIdx="3" presStyleCnt="5"/>
      <dgm:spPr/>
    </dgm:pt>
    <dgm:pt modelId="{0C30F576-6F77-4FAF-8DD6-FB59DFBF0B81}" type="pres">
      <dgm:prSet presAssocID="{2AECF811-722D-476D-B58D-92AC58D696B2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FE190647-EF9F-4684-86BC-9AA79E8DB323}" type="pres">
      <dgm:prSet presAssocID="{2AECF811-722D-476D-B58D-92AC58D696B2}" presName="negativeSpace" presStyleCnt="0"/>
      <dgm:spPr/>
    </dgm:pt>
    <dgm:pt modelId="{BCEE2FDB-7D52-4160-879B-A2BA78B37EC1}" type="pres">
      <dgm:prSet presAssocID="{2AECF811-722D-476D-B58D-92AC58D696B2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F999760D-86D4-4DE2-A0F1-9F872C39A197}" type="presOf" srcId="{D9D46F4D-D431-4969-BB4B-8BD2ABAB0EB4}" destId="{1AECE2F0-00F8-4CC3-9E1C-9609AB011C30}" srcOrd="0" destOrd="0" presId="urn:microsoft.com/office/officeart/2005/8/layout/list1"/>
    <dgm:cxn modelId="{C50CBF1C-276F-420E-9C27-773230B9AE1D}" srcId="{BF129621-AAAE-4C92-97E1-232A09314C36}" destId="{DA9D61E7-8800-4454-BF4C-C1C85F7BDC6B}" srcOrd="1" destOrd="0" parTransId="{12DB8415-1C25-42FB-96A1-422FB2EF0048}" sibTransId="{2533EA27-01A3-4520-8590-F77E0BB45853}"/>
    <dgm:cxn modelId="{FC639D1F-E500-4829-9822-B4892A2B61F6}" srcId="{744F71FD-D01A-4483-8A8B-6F5BEC4E3084}" destId="{0681101C-443B-4B79-B8D1-6D0C9279F667}" srcOrd="2" destOrd="0" parTransId="{A082973B-0D6E-4C3C-9A18-E09F1C90489D}" sibTransId="{CC70DFF4-5387-4BC7-B06A-5B62B4CD028D}"/>
    <dgm:cxn modelId="{A6A92D24-4B92-4471-95B1-60D19CBFFD8D}" srcId="{2AECF811-722D-476D-B58D-92AC58D696B2}" destId="{1479DAAC-D29C-4F0A-BC30-894B540EF4ED}" srcOrd="0" destOrd="0" parTransId="{3D98F16C-B621-4B00-B587-6DFE7A0575C9}" sibTransId="{08479D42-CBA8-410D-8064-1B7A5FD7D5E9}"/>
    <dgm:cxn modelId="{83945430-BC39-43E9-A0E8-F7B0022E08DC}" type="presOf" srcId="{1479DAAC-D29C-4F0A-BC30-894B540EF4ED}" destId="{BCEE2FDB-7D52-4160-879B-A2BA78B37EC1}" srcOrd="0" destOrd="0" presId="urn:microsoft.com/office/officeart/2005/8/layout/list1"/>
    <dgm:cxn modelId="{50BEEF37-D011-4708-8F8A-E0704002A65C}" type="presOf" srcId="{51EE4CF3-28F6-44B8-AB95-4D54B018C555}" destId="{3DD8434F-DE7B-4F3C-8303-B4883B7CDB8A}" srcOrd="0" destOrd="0" presId="urn:microsoft.com/office/officeart/2005/8/layout/list1"/>
    <dgm:cxn modelId="{9B1E453D-E445-4548-9FFC-98FA4F7EF902}" type="presOf" srcId="{DA9D61E7-8800-4454-BF4C-C1C85F7BDC6B}" destId="{BFA35B05-924E-4937-B89D-687618FB5BFB}" srcOrd="0" destOrd="1" presId="urn:microsoft.com/office/officeart/2005/8/layout/list1"/>
    <dgm:cxn modelId="{68A6B95C-9C9C-4D04-9151-A7A92F4DD5A0}" type="presOf" srcId="{2AECF811-722D-476D-B58D-92AC58D696B2}" destId="{74DF5C1D-ABB2-498F-92C8-5B89D3A79BCB}" srcOrd="0" destOrd="0" presId="urn:microsoft.com/office/officeart/2005/8/layout/list1"/>
    <dgm:cxn modelId="{84D71B61-2664-448D-957C-907B0E0683C8}" type="presOf" srcId="{67C96ECA-8E08-4B0B-B22A-198D64C888D8}" destId="{DAB2791C-8609-4DC5-9D04-233643E3B78D}" srcOrd="0" destOrd="0" presId="urn:microsoft.com/office/officeart/2005/8/layout/list1"/>
    <dgm:cxn modelId="{F9F8D24D-5228-4745-992D-A7190E5ED38D}" srcId="{0681101C-443B-4B79-B8D1-6D0C9279F667}" destId="{D5A207D4-84FC-4CFA-80FF-9D977299C1E1}" srcOrd="1" destOrd="0" parTransId="{33C9E558-0137-424E-B87E-1F1D1C53F35E}" sibTransId="{41DC2B85-98C5-4288-9BB3-E712FA668856}"/>
    <dgm:cxn modelId="{E3772E4E-2C8E-4BE5-B903-E5D186EA50CD}" type="presOf" srcId="{84972211-5496-49E7-BD69-684FA1A7EF60}" destId="{5E176AC7-5B59-4F2C-99A8-18278ED973A8}" srcOrd="0" destOrd="0" presId="urn:microsoft.com/office/officeart/2005/8/layout/list1"/>
    <dgm:cxn modelId="{7EA7686F-BB46-4D3A-9233-01AD8281471D}" srcId="{744F71FD-D01A-4483-8A8B-6F5BEC4E3084}" destId="{2AECF811-722D-476D-B58D-92AC58D696B2}" srcOrd="4" destOrd="0" parTransId="{07A2F4DC-A497-4E66-81C8-21AF03846A9F}" sibTransId="{574CB193-5F1A-427B-856B-DB768DE21F51}"/>
    <dgm:cxn modelId="{BA17D671-0BE2-4EBF-BE19-8B100120FF1D}" type="presOf" srcId="{744F71FD-D01A-4483-8A8B-6F5BEC4E3084}" destId="{6A645B0D-4D37-458C-8322-E0FE5F44519E}" srcOrd="0" destOrd="0" presId="urn:microsoft.com/office/officeart/2005/8/layout/list1"/>
    <dgm:cxn modelId="{0AD74B77-A80F-4907-8B51-7E8F53B3D1E3}" srcId="{2AECF811-722D-476D-B58D-92AC58D696B2}" destId="{B727B9FC-86AB-47DD-AF22-09EC91FB03E5}" srcOrd="1" destOrd="0" parTransId="{F3F78683-D55E-41D0-9AC8-434F6A9C5167}" sibTransId="{74B9EC37-2829-4C76-9CF1-CBD6DFEE1160}"/>
    <dgm:cxn modelId="{DC152058-74D5-4408-9450-A3862CB8D909}" type="presOf" srcId="{B727B9FC-86AB-47DD-AF22-09EC91FB03E5}" destId="{BCEE2FDB-7D52-4160-879B-A2BA78B37EC1}" srcOrd="0" destOrd="1" presId="urn:microsoft.com/office/officeart/2005/8/layout/list1"/>
    <dgm:cxn modelId="{F1D0FB7D-5390-48EF-83AE-76A3C12A1DE9}" type="presOf" srcId="{2DDE32E6-1173-45E2-879E-F8B6EC522315}" destId="{1AECE2F0-00F8-4CC3-9E1C-9609AB011C30}" srcOrd="0" destOrd="2" presId="urn:microsoft.com/office/officeart/2005/8/layout/list1"/>
    <dgm:cxn modelId="{B696477E-B417-4F17-8273-D5D7E53C43A3}" type="presOf" srcId="{BF129621-AAAE-4C92-97E1-232A09314C36}" destId="{70AF81F7-2BEE-4DF1-B780-FCB9C46E159A}" srcOrd="0" destOrd="0" presId="urn:microsoft.com/office/officeart/2005/8/layout/list1"/>
    <dgm:cxn modelId="{4716D981-4671-4DE1-BFC7-58E5B19F9DB7}" type="presOf" srcId="{0681101C-443B-4B79-B8D1-6D0C9279F667}" destId="{57F10940-FC13-42E9-A21A-D4B3B62809C5}" srcOrd="1" destOrd="0" presId="urn:microsoft.com/office/officeart/2005/8/layout/list1"/>
    <dgm:cxn modelId="{0470DA83-ED7A-441D-B96E-3891A2466306}" type="presOf" srcId="{FC901893-54AC-4A02-8B3F-D719AE1BF1A5}" destId="{1AECE2F0-00F8-4CC3-9E1C-9609AB011C30}" srcOrd="0" destOrd="1" presId="urn:microsoft.com/office/officeart/2005/8/layout/list1"/>
    <dgm:cxn modelId="{7EB93A8C-C1C0-46E8-8BD4-D6737B4C5EBB}" srcId="{744F71FD-D01A-4483-8A8B-6F5BEC4E3084}" destId="{FE57FEC3-E767-47AB-BA34-3080C1E9CFD1}" srcOrd="1" destOrd="0" parTransId="{AB0D70C8-3CB0-45C4-92BA-C88827B000C6}" sibTransId="{55037C6D-4C45-4CBA-B62F-366E10F93853}"/>
    <dgm:cxn modelId="{6ECC478C-4C47-47E0-BADF-F89EB5A9F320}" type="presOf" srcId="{FE57FEC3-E767-47AB-BA34-3080C1E9CFD1}" destId="{8C0A8FF6-56C9-422B-B0BC-D138502AC9FF}" srcOrd="0" destOrd="0" presId="urn:microsoft.com/office/officeart/2005/8/layout/list1"/>
    <dgm:cxn modelId="{653BAC91-8DDF-4BA8-AAA8-13F6875A4157}" srcId="{744F71FD-D01A-4483-8A8B-6F5BEC4E3084}" destId="{84972211-5496-49E7-BD69-684FA1A7EF60}" srcOrd="3" destOrd="0" parTransId="{999CBB3B-2E00-400F-9D59-EE7036425503}" sibTransId="{341E2F9B-56F7-4918-B69E-AE2D3F2F3AC3}"/>
    <dgm:cxn modelId="{1A62669D-C7A4-4480-AFDE-F8E20DDDCB19}" type="presOf" srcId="{D5A207D4-84FC-4CFA-80FF-9D977299C1E1}" destId="{DAB2791C-8609-4DC5-9D04-233643E3B78D}" srcOrd="0" destOrd="1" presId="urn:microsoft.com/office/officeart/2005/8/layout/list1"/>
    <dgm:cxn modelId="{AD9B98A3-DB44-4234-B221-9DF060C24078}" type="presOf" srcId="{9350D33D-D615-429D-85B8-849581153A8D}" destId="{BFA35B05-924E-4937-B89D-687618FB5BFB}" srcOrd="0" destOrd="0" presId="urn:microsoft.com/office/officeart/2005/8/layout/list1"/>
    <dgm:cxn modelId="{6B4C8EA5-E3B1-4F04-9C43-C84A9C80E12F}" type="presOf" srcId="{84972211-5496-49E7-BD69-684FA1A7EF60}" destId="{E6BB998B-40BC-414D-BAD4-6025E4F542B6}" srcOrd="1" destOrd="0" presId="urn:microsoft.com/office/officeart/2005/8/layout/list1"/>
    <dgm:cxn modelId="{7B797CA8-6A1D-4AA0-BDCF-6058EEB7994C}" type="presOf" srcId="{2AECF811-722D-476D-B58D-92AC58D696B2}" destId="{0C30F576-6F77-4FAF-8DD6-FB59DFBF0B81}" srcOrd="1" destOrd="0" presId="urn:microsoft.com/office/officeart/2005/8/layout/list1"/>
    <dgm:cxn modelId="{7956CEAB-A9DC-4F95-8077-59D27BA90EB1}" srcId="{0681101C-443B-4B79-B8D1-6D0C9279F667}" destId="{67C96ECA-8E08-4B0B-B22A-198D64C888D8}" srcOrd="0" destOrd="0" parTransId="{55A2776E-2899-41AA-913C-EEA7132BD381}" sibTransId="{50584DEC-522C-4493-A2DE-D1EE2FE6BFD5}"/>
    <dgm:cxn modelId="{737E25B4-53FE-402E-9AE7-4E226366F082}" srcId="{FE57FEC3-E767-47AB-BA34-3080C1E9CFD1}" destId="{4D9184E4-53EC-4B2E-A3DE-499C0ABE9A0E}" srcOrd="1" destOrd="0" parTransId="{AF28F239-BC68-4C1D-BCBF-D57A43ACF02C}" sibTransId="{D82E8789-5269-42A5-B17F-5B90CF8A9453}"/>
    <dgm:cxn modelId="{D7466BBE-02FF-4313-BBD2-1511B0E153F4}" srcId="{84972211-5496-49E7-BD69-684FA1A7EF60}" destId="{2DDE32E6-1173-45E2-879E-F8B6EC522315}" srcOrd="2" destOrd="0" parTransId="{31B57ED2-8A70-4BBF-A8FC-F68F58DF64C5}" sibTransId="{753F8E12-05BB-42BF-AAC9-34FE8B61393A}"/>
    <dgm:cxn modelId="{454647BF-4697-4F62-8325-190D21547471}" srcId="{84972211-5496-49E7-BD69-684FA1A7EF60}" destId="{D9D46F4D-D431-4969-BB4B-8BD2ABAB0EB4}" srcOrd="0" destOrd="0" parTransId="{1123CE47-5E46-4769-95E9-70C8915F48FE}" sibTransId="{1B66480B-0AFA-45A1-9BC7-65CCB25741B3}"/>
    <dgm:cxn modelId="{FA4BE0BF-5F74-4305-B9BC-744D44835AF6}" srcId="{FE57FEC3-E767-47AB-BA34-3080C1E9CFD1}" destId="{51EE4CF3-28F6-44B8-AB95-4D54B018C555}" srcOrd="0" destOrd="0" parTransId="{3AF76BE2-6679-431A-A137-0EA3F9BEC56B}" sibTransId="{D8BA02D7-2942-415F-8302-C703A3D54DEF}"/>
    <dgm:cxn modelId="{ABAD58C5-7A84-4BCC-8BA7-101DC7574B74}" srcId="{BF129621-AAAE-4C92-97E1-232A09314C36}" destId="{9350D33D-D615-429D-85B8-849581153A8D}" srcOrd="0" destOrd="0" parTransId="{D6A718CA-8B63-4D84-8123-6F0C165090A3}" sibTransId="{090CEA98-4518-4D51-A053-C1961A6EE20C}"/>
    <dgm:cxn modelId="{680586DF-00DE-4A61-B55F-F5F923901A5E}" srcId="{744F71FD-D01A-4483-8A8B-6F5BEC4E3084}" destId="{BF129621-AAAE-4C92-97E1-232A09314C36}" srcOrd="0" destOrd="0" parTransId="{6EC4F727-2271-473C-A0FA-A04699E12972}" sibTransId="{45D7173B-BC5A-4587-A492-636FFC06607F}"/>
    <dgm:cxn modelId="{6A5F3BF0-5FB6-4A08-9D29-552A3500BDB4}" type="presOf" srcId="{4D9184E4-53EC-4B2E-A3DE-499C0ABE9A0E}" destId="{3DD8434F-DE7B-4F3C-8303-B4883B7CDB8A}" srcOrd="0" destOrd="1" presId="urn:microsoft.com/office/officeart/2005/8/layout/list1"/>
    <dgm:cxn modelId="{50A64DF1-E02A-4965-B9DF-F32953EE3D8A}" srcId="{84972211-5496-49E7-BD69-684FA1A7EF60}" destId="{FC901893-54AC-4A02-8B3F-D719AE1BF1A5}" srcOrd="1" destOrd="0" parTransId="{91B05978-FBEC-4503-AFC7-BD2E92157FA3}" sibTransId="{A14AAAD6-59FA-45A3-9402-4674439C5934}"/>
    <dgm:cxn modelId="{B94284F4-7A5E-4CA4-A239-81F60CB57BC9}" type="presOf" srcId="{BF129621-AAAE-4C92-97E1-232A09314C36}" destId="{8847AC20-4D8E-4866-97D2-3D6D8FEC41D8}" srcOrd="1" destOrd="0" presId="urn:microsoft.com/office/officeart/2005/8/layout/list1"/>
    <dgm:cxn modelId="{084903F8-C3ED-4E52-9353-0CC1FE4BEB16}" type="presOf" srcId="{FE57FEC3-E767-47AB-BA34-3080C1E9CFD1}" destId="{2202DC8E-4DEC-490C-A6E9-CE7C1B7E7F3D}" srcOrd="1" destOrd="0" presId="urn:microsoft.com/office/officeart/2005/8/layout/list1"/>
    <dgm:cxn modelId="{55F92BF9-AF9A-433D-9557-75184E5455C8}" type="presOf" srcId="{0681101C-443B-4B79-B8D1-6D0C9279F667}" destId="{F0EEACB3-7980-4DFD-A5D6-C194E19C1887}" srcOrd="0" destOrd="0" presId="urn:microsoft.com/office/officeart/2005/8/layout/list1"/>
    <dgm:cxn modelId="{A7D199BF-21DF-4CF1-AAAD-0EDF162C04D8}" type="presParOf" srcId="{6A645B0D-4D37-458C-8322-E0FE5F44519E}" destId="{B75CABCE-8AE5-49B2-97E8-D9C453844867}" srcOrd="0" destOrd="0" presId="urn:microsoft.com/office/officeart/2005/8/layout/list1"/>
    <dgm:cxn modelId="{787415BF-26DB-42FA-B5C6-3A02A2F22C31}" type="presParOf" srcId="{B75CABCE-8AE5-49B2-97E8-D9C453844867}" destId="{70AF81F7-2BEE-4DF1-B780-FCB9C46E159A}" srcOrd="0" destOrd="0" presId="urn:microsoft.com/office/officeart/2005/8/layout/list1"/>
    <dgm:cxn modelId="{39BD4FA1-3B2D-4269-B9C2-9F1F7B66FA6E}" type="presParOf" srcId="{B75CABCE-8AE5-49B2-97E8-D9C453844867}" destId="{8847AC20-4D8E-4866-97D2-3D6D8FEC41D8}" srcOrd="1" destOrd="0" presId="urn:microsoft.com/office/officeart/2005/8/layout/list1"/>
    <dgm:cxn modelId="{0AC59052-E384-4F81-82DC-ED2A94E695C6}" type="presParOf" srcId="{6A645B0D-4D37-458C-8322-E0FE5F44519E}" destId="{59FC3F46-A4A0-44E2-871D-207D57A63250}" srcOrd="1" destOrd="0" presId="urn:microsoft.com/office/officeart/2005/8/layout/list1"/>
    <dgm:cxn modelId="{48164F05-23AE-4908-8C24-9D816DA2CFAD}" type="presParOf" srcId="{6A645B0D-4D37-458C-8322-E0FE5F44519E}" destId="{BFA35B05-924E-4937-B89D-687618FB5BFB}" srcOrd="2" destOrd="0" presId="urn:microsoft.com/office/officeart/2005/8/layout/list1"/>
    <dgm:cxn modelId="{69B58DFB-7DD5-49AA-860A-902B15C65B2E}" type="presParOf" srcId="{6A645B0D-4D37-458C-8322-E0FE5F44519E}" destId="{E334A911-E615-45A3-9DE3-FACEFB28740B}" srcOrd="3" destOrd="0" presId="urn:microsoft.com/office/officeart/2005/8/layout/list1"/>
    <dgm:cxn modelId="{F8601C17-014F-42EE-8882-C9A0F0083F31}" type="presParOf" srcId="{6A645B0D-4D37-458C-8322-E0FE5F44519E}" destId="{414AAD1A-48B9-4BD0-8C95-D741B75CCD81}" srcOrd="4" destOrd="0" presId="urn:microsoft.com/office/officeart/2005/8/layout/list1"/>
    <dgm:cxn modelId="{1A5173EF-BD08-4FE9-BB2D-2AD6046056D2}" type="presParOf" srcId="{414AAD1A-48B9-4BD0-8C95-D741B75CCD81}" destId="{8C0A8FF6-56C9-422B-B0BC-D138502AC9FF}" srcOrd="0" destOrd="0" presId="urn:microsoft.com/office/officeart/2005/8/layout/list1"/>
    <dgm:cxn modelId="{6E345B6C-7515-4B41-A1B6-9D249936FD3A}" type="presParOf" srcId="{414AAD1A-48B9-4BD0-8C95-D741B75CCD81}" destId="{2202DC8E-4DEC-490C-A6E9-CE7C1B7E7F3D}" srcOrd="1" destOrd="0" presId="urn:microsoft.com/office/officeart/2005/8/layout/list1"/>
    <dgm:cxn modelId="{07422B56-0A3E-44F9-BF6C-1D80F99BA9F8}" type="presParOf" srcId="{6A645B0D-4D37-458C-8322-E0FE5F44519E}" destId="{723E35C1-7B9F-44BD-A18C-E1E8B603035B}" srcOrd="5" destOrd="0" presId="urn:microsoft.com/office/officeart/2005/8/layout/list1"/>
    <dgm:cxn modelId="{1347A85D-2036-452E-A318-E3E287676AA8}" type="presParOf" srcId="{6A645B0D-4D37-458C-8322-E0FE5F44519E}" destId="{3DD8434F-DE7B-4F3C-8303-B4883B7CDB8A}" srcOrd="6" destOrd="0" presId="urn:microsoft.com/office/officeart/2005/8/layout/list1"/>
    <dgm:cxn modelId="{1072C587-6EAF-4EE4-BBA0-14AF708C402C}" type="presParOf" srcId="{6A645B0D-4D37-458C-8322-E0FE5F44519E}" destId="{BC7E373E-555B-493D-8B96-184854B191F2}" srcOrd="7" destOrd="0" presId="urn:microsoft.com/office/officeart/2005/8/layout/list1"/>
    <dgm:cxn modelId="{77F31AC2-4073-4274-B3A3-42BF897880E8}" type="presParOf" srcId="{6A645B0D-4D37-458C-8322-E0FE5F44519E}" destId="{856720FF-B1F3-4829-939C-38F3BCA27ED3}" srcOrd="8" destOrd="0" presId="urn:microsoft.com/office/officeart/2005/8/layout/list1"/>
    <dgm:cxn modelId="{3E5960A4-EB96-42AB-A304-150E2647C0F0}" type="presParOf" srcId="{856720FF-B1F3-4829-939C-38F3BCA27ED3}" destId="{F0EEACB3-7980-4DFD-A5D6-C194E19C1887}" srcOrd="0" destOrd="0" presId="urn:microsoft.com/office/officeart/2005/8/layout/list1"/>
    <dgm:cxn modelId="{3DA5B86E-D84C-450D-9016-575B871F7954}" type="presParOf" srcId="{856720FF-B1F3-4829-939C-38F3BCA27ED3}" destId="{57F10940-FC13-42E9-A21A-D4B3B62809C5}" srcOrd="1" destOrd="0" presId="urn:microsoft.com/office/officeart/2005/8/layout/list1"/>
    <dgm:cxn modelId="{84A52BD2-B5B4-426C-9712-B99BCCF8C86D}" type="presParOf" srcId="{6A645B0D-4D37-458C-8322-E0FE5F44519E}" destId="{4D95D264-4D2E-4E49-B2C4-C2F357C4E780}" srcOrd="9" destOrd="0" presId="urn:microsoft.com/office/officeart/2005/8/layout/list1"/>
    <dgm:cxn modelId="{A1241FCC-3B52-4167-A888-5929E84943E6}" type="presParOf" srcId="{6A645B0D-4D37-458C-8322-E0FE5F44519E}" destId="{DAB2791C-8609-4DC5-9D04-233643E3B78D}" srcOrd="10" destOrd="0" presId="urn:microsoft.com/office/officeart/2005/8/layout/list1"/>
    <dgm:cxn modelId="{E86F75A3-386F-47E0-B8B9-F723D7572DEC}" type="presParOf" srcId="{6A645B0D-4D37-458C-8322-E0FE5F44519E}" destId="{5A290A96-89EC-456A-A563-04EE575051DE}" srcOrd="11" destOrd="0" presId="urn:microsoft.com/office/officeart/2005/8/layout/list1"/>
    <dgm:cxn modelId="{A2B48E9C-8220-40A8-9659-39ED20FFBA85}" type="presParOf" srcId="{6A645B0D-4D37-458C-8322-E0FE5F44519E}" destId="{2A4F1CFF-1CAC-406D-B0BC-154FB618DA44}" srcOrd="12" destOrd="0" presId="urn:microsoft.com/office/officeart/2005/8/layout/list1"/>
    <dgm:cxn modelId="{671AA193-145C-43E6-A001-FF00DCF7EE13}" type="presParOf" srcId="{2A4F1CFF-1CAC-406D-B0BC-154FB618DA44}" destId="{5E176AC7-5B59-4F2C-99A8-18278ED973A8}" srcOrd="0" destOrd="0" presId="urn:microsoft.com/office/officeart/2005/8/layout/list1"/>
    <dgm:cxn modelId="{D1ADB7F4-040B-4E84-82DA-0F1D613F5253}" type="presParOf" srcId="{2A4F1CFF-1CAC-406D-B0BC-154FB618DA44}" destId="{E6BB998B-40BC-414D-BAD4-6025E4F542B6}" srcOrd="1" destOrd="0" presId="urn:microsoft.com/office/officeart/2005/8/layout/list1"/>
    <dgm:cxn modelId="{CB7C5351-EBC1-48CF-9B8B-027B25A86543}" type="presParOf" srcId="{6A645B0D-4D37-458C-8322-E0FE5F44519E}" destId="{CAE55CF6-8128-4E3D-B464-AC441D338EB7}" srcOrd="13" destOrd="0" presId="urn:microsoft.com/office/officeart/2005/8/layout/list1"/>
    <dgm:cxn modelId="{079267A0-D377-48A9-A34E-4E7C577CC4DA}" type="presParOf" srcId="{6A645B0D-4D37-458C-8322-E0FE5F44519E}" destId="{1AECE2F0-00F8-4CC3-9E1C-9609AB011C30}" srcOrd="14" destOrd="0" presId="urn:microsoft.com/office/officeart/2005/8/layout/list1"/>
    <dgm:cxn modelId="{4F9A6555-E3CF-494E-9E48-A626F3785F98}" type="presParOf" srcId="{6A645B0D-4D37-458C-8322-E0FE5F44519E}" destId="{3C4CE740-99D8-4323-A151-1FCBC4A9BA95}" srcOrd="15" destOrd="0" presId="urn:microsoft.com/office/officeart/2005/8/layout/list1"/>
    <dgm:cxn modelId="{B7D8FBCD-1CD6-49D3-9989-1FEFE53723E1}" type="presParOf" srcId="{6A645B0D-4D37-458C-8322-E0FE5F44519E}" destId="{7F8C7200-D675-4C5D-A89D-9FE3B60972FB}" srcOrd="16" destOrd="0" presId="urn:microsoft.com/office/officeart/2005/8/layout/list1"/>
    <dgm:cxn modelId="{96F870C5-6FA4-4D15-A933-231ABD1D93AC}" type="presParOf" srcId="{7F8C7200-D675-4C5D-A89D-9FE3B60972FB}" destId="{74DF5C1D-ABB2-498F-92C8-5B89D3A79BCB}" srcOrd="0" destOrd="0" presId="urn:microsoft.com/office/officeart/2005/8/layout/list1"/>
    <dgm:cxn modelId="{F18A9AFB-B245-48E4-AB4D-BEDFBE6668D0}" type="presParOf" srcId="{7F8C7200-D675-4C5D-A89D-9FE3B60972FB}" destId="{0C30F576-6F77-4FAF-8DD6-FB59DFBF0B81}" srcOrd="1" destOrd="0" presId="urn:microsoft.com/office/officeart/2005/8/layout/list1"/>
    <dgm:cxn modelId="{2216603D-624E-406F-A646-449711156B4E}" type="presParOf" srcId="{6A645B0D-4D37-458C-8322-E0FE5F44519E}" destId="{FE190647-EF9F-4684-86BC-9AA79E8DB323}" srcOrd="17" destOrd="0" presId="urn:microsoft.com/office/officeart/2005/8/layout/list1"/>
    <dgm:cxn modelId="{16FE1929-A6F4-4051-8065-40981A97CB8A}" type="presParOf" srcId="{6A645B0D-4D37-458C-8322-E0FE5F44519E}" destId="{BCEE2FDB-7D52-4160-879B-A2BA78B37EC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9F611DA-596F-43BD-9058-584C67992036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</dgm:pt>
    <dgm:pt modelId="{4D941B10-5F59-47DF-A397-A9F77AD86B35}">
      <dgm:prSet phldrT="[Text]"/>
      <dgm:spPr/>
      <dgm:t>
        <a:bodyPr/>
        <a:lstStyle/>
        <a:p>
          <a:r>
            <a:rPr lang="cs-CZ" dirty="0"/>
            <a:t>Skutečná škoda</a:t>
          </a:r>
        </a:p>
      </dgm:t>
    </dgm:pt>
    <dgm:pt modelId="{6E7BB624-2D2E-4EB0-ACC7-6107B24A17D9}" type="parTrans" cxnId="{C1839C54-71F9-4620-9D01-F855D80F88FC}">
      <dgm:prSet/>
      <dgm:spPr/>
      <dgm:t>
        <a:bodyPr/>
        <a:lstStyle/>
        <a:p>
          <a:endParaRPr lang="cs-CZ"/>
        </a:p>
      </dgm:t>
    </dgm:pt>
    <dgm:pt modelId="{50EAC69C-A6C2-4467-A09A-0B01BA7A7C58}" type="sibTrans" cxnId="{C1839C54-71F9-4620-9D01-F855D80F88FC}">
      <dgm:prSet/>
      <dgm:spPr/>
      <dgm:t>
        <a:bodyPr/>
        <a:lstStyle/>
        <a:p>
          <a:endParaRPr lang="cs-CZ"/>
        </a:p>
      </dgm:t>
    </dgm:pt>
    <dgm:pt modelId="{F88CC4D5-660B-42D9-B06D-1D7F2211B7A6}">
      <dgm:prSet phldrT="[Text]"/>
      <dgm:spPr/>
      <dgm:t>
        <a:bodyPr/>
        <a:lstStyle/>
        <a:p>
          <a:r>
            <a:rPr lang="cs-CZ" dirty="0"/>
            <a:t>Ušlý zisk</a:t>
          </a:r>
        </a:p>
      </dgm:t>
    </dgm:pt>
    <dgm:pt modelId="{172E7999-75FD-4549-8C9C-62F7B4D8A995}" type="parTrans" cxnId="{B6B4C2B9-BD34-4420-A786-6A599E0C9E3C}">
      <dgm:prSet/>
      <dgm:spPr/>
      <dgm:t>
        <a:bodyPr/>
        <a:lstStyle/>
        <a:p>
          <a:endParaRPr lang="cs-CZ"/>
        </a:p>
      </dgm:t>
    </dgm:pt>
    <dgm:pt modelId="{2A925C84-0564-45C0-85A6-4DF158D8BBBF}" type="sibTrans" cxnId="{B6B4C2B9-BD34-4420-A786-6A599E0C9E3C}">
      <dgm:prSet/>
      <dgm:spPr/>
      <dgm:t>
        <a:bodyPr/>
        <a:lstStyle/>
        <a:p>
          <a:endParaRPr lang="cs-CZ"/>
        </a:p>
      </dgm:t>
    </dgm:pt>
    <dgm:pt modelId="{C6A1653A-A987-4698-BB6E-EEB598F6518D}" type="pres">
      <dgm:prSet presAssocID="{F9F611DA-596F-43BD-9058-584C67992036}" presName="outerComposite" presStyleCnt="0">
        <dgm:presLayoutVars>
          <dgm:chMax val="5"/>
          <dgm:dir/>
          <dgm:resizeHandles val="exact"/>
        </dgm:presLayoutVars>
      </dgm:prSet>
      <dgm:spPr/>
    </dgm:pt>
    <dgm:pt modelId="{3F008DD3-5792-4262-A13D-191B0A888F8E}" type="pres">
      <dgm:prSet presAssocID="{F9F611DA-596F-43BD-9058-584C67992036}" presName="dummyMaxCanvas" presStyleCnt="0">
        <dgm:presLayoutVars/>
      </dgm:prSet>
      <dgm:spPr/>
    </dgm:pt>
    <dgm:pt modelId="{BB5CCCA9-AF04-4EE4-9577-894E4900B6EF}" type="pres">
      <dgm:prSet presAssocID="{F9F611DA-596F-43BD-9058-584C67992036}" presName="TwoNodes_1" presStyleLbl="node1" presStyleIdx="0" presStyleCnt="2">
        <dgm:presLayoutVars>
          <dgm:bulletEnabled val="1"/>
        </dgm:presLayoutVars>
      </dgm:prSet>
      <dgm:spPr/>
    </dgm:pt>
    <dgm:pt modelId="{420E4B78-A742-4324-922F-12068CCA702F}" type="pres">
      <dgm:prSet presAssocID="{F9F611DA-596F-43BD-9058-584C67992036}" presName="TwoNodes_2" presStyleLbl="node1" presStyleIdx="1" presStyleCnt="2">
        <dgm:presLayoutVars>
          <dgm:bulletEnabled val="1"/>
        </dgm:presLayoutVars>
      </dgm:prSet>
      <dgm:spPr/>
    </dgm:pt>
    <dgm:pt modelId="{4C866B42-8CBE-4F02-AECA-8CB1455862F4}" type="pres">
      <dgm:prSet presAssocID="{F9F611DA-596F-43BD-9058-584C67992036}" presName="TwoConn_1-2" presStyleLbl="fgAccFollowNode1" presStyleIdx="0" presStyleCnt="1">
        <dgm:presLayoutVars>
          <dgm:bulletEnabled val="1"/>
        </dgm:presLayoutVars>
      </dgm:prSet>
      <dgm:spPr/>
    </dgm:pt>
    <dgm:pt modelId="{875AD509-8D1C-4ADC-8109-C2A1373A5B23}" type="pres">
      <dgm:prSet presAssocID="{F9F611DA-596F-43BD-9058-584C67992036}" presName="TwoNodes_1_text" presStyleLbl="node1" presStyleIdx="1" presStyleCnt="2">
        <dgm:presLayoutVars>
          <dgm:bulletEnabled val="1"/>
        </dgm:presLayoutVars>
      </dgm:prSet>
      <dgm:spPr/>
    </dgm:pt>
    <dgm:pt modelId="{9178B83F-4948-4B1C-B8DF-9DD0FE2B5E0C}" type="pres">
      <dgm:prSet presAssocID="{F9F611DA-596F-43BD-9058-584C67992036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A0C8EB00-CD99-4640-AAE6-CAD03A1CD7D8}" type="presOf" srcId="{F88CC4D5-660B-42D9-B06D-1D7F2211B7A6}" destId="{9178B83F-4948-4B1C-B8DF-9DD0FE2B5E0C}" srcOrd="1" destOrd="0" presId="urn:microsoft.com/office/officeart/2005/8/layout/vProcess5"/>
    <dgm:cxn modelId="{A980591A-DC35-4247-B5FF-852E772757C1}" type="presOf" srcId="{4D941B10-5F59-47DF-A397-A9F77AD86B35}" destId="{BB5CCCA9-AF04-4EE4-9577-894E4900B6EF}" srcOrd="0" destOrd="0" presId="urn:microsoft.com/office/officeart/2005/8/layout/vProcess5"/>
    <dgm:cxn modelId="{E231272E-84AA-49DA-9332-7B6E3C86EA8C}" type="presOf" srcId="{50EAC69C-A6C2-4467-A09A-0B01BA7A7C58}" destId="{4C866B42-8CBE-4F02-AECA-8CB1455862F4}" srcOrd="0" destOrd="0" presId="urn:microsoft.com/office/officeart/2005/8/layout/vProcess5"/>
    <dgm:cxn modelId="{C1839C54-71F9-4620-9D01-F855D80F88FC}" srcId="{F9F611DA-596F-43BD-9058-584C67992036}" destId="{4D941B10-5F59-47DF-A397-A9F77AD86B35}" srcOrd="0" destOrd="0" parTransId="{6E7BB624-2D2E-4EB0-ACC7-6107B24A17D9}" sibTransId="{50EAC69C-A6C2-4467-A09A-0B01BA7A7C58}"/>
    <dgm:cxn modelId="{B6B4C2B9-BD34-4420-A786-6A599E0C9E3C}" srcId="{F9F611DA-596F-43BD-9058-584C67992036}" destId="{F88CC4D5-660B-42D9-B06D-1D7F2211B7A6}" srcOrd="1" destOrd="0" parTransId="{172E7999-75FD-4549-8C9C-62F7B4D8A995}" sibTransId="{2A925C84-0564-45C0-85A6-4DF158D8BBBF}"/>
    <dgm:cxn modelId="{0CD818CE-71C1-47DD-9835-2B17AD1A746D}" type="presOf" srcId="{F88CC4D5-660B-42D9-B06D-1D7F2211B7A6}" destId="{420E4B78-A742-4324-922F-12068CCA702F}" srcOrd="0" destOrd="0" presId="urn:microsoft.com/office/officeart/2005/8/layout/vProcess5"/>
    <dgm:cxn modelId="{DC7477CE-AA23-4123-8C35-B5DDD67BA5DF}" type="presOf" srcId="{4D941B10-5F59-47DF-A397-A9F77AD86B35}" destId="{875AD509-8D1C-4ADC-8109-C2A1373A5B23}" srcOrd="1" destOrd="0" presId="urn:microsoft.com/office/officeart/2005/8/layout/vProcess5"/>
    <dgm:cxn modelId="{A37022F1-B15C-49E5-8BF9-A26AF997CF6E}" type="presOf" srcId="{F9F611DA-596F-43BD-9058-584C67992036}" destId="{C6A1653A-A987-4698-BB6E-EEB598F6518D}" srcOrd="0" destOrd="0" presId="urn:microsoft.com/office/officeart/2005/8/layout/vProcess5"/>
    <dgm:cxn modelId="{BFBED148-55DC-4C3D-AF99-701ABC85C9D3}" type="presParOf" srcId="{C6A1653A-A987-4698-BB6E-EEB598F6518D}" destId="{3F008DD3-5792-4262-A13D-191B0A888F8E}" srcOrd="0" destOrd="0" presId="urn:microsoft.com/office/officeart/2005/8/layout/vProcess5"/>
    <dgm:cxn modelId="{CBBE92ED-9CED-4DB3-A1ED-3B7A16DBAA33}" type="presParOf" srcId="{C6A1653A-A987-4698-BB6E-EEB598F6518D}" destId="{BB5CCCA9-AF04-4EE4-9577-894E4900B6EF}" srcOrd="1" destOrd="0" presId="urn:microsoft.com/office/officeart/2005/8/layout/vProcess5"/>
    <dgm:cxn modelId="{EFD8308A-9EB1-41DB-A4FB-B2DEB76E3F46}" type="presParOf" srcId="{C6A1653A-A987-4698-BB6E-EEB598F6518D}" destId="{420E4B78-A742-4324-922F-12068CCA702F}" srcOrd="2" destOrd="0" presId="urn:microsoft.com/office/officeart/2005/8/layout/vProcess5"/>
    <dgm:cxn modelId="{2C99C277-9D85-487E-AFBE-E4BB7848973F}" type="presParOf" srcId="{C6A1653A-A987-4698-BB6E-EEB598F6518D}" destId="{4C866B42-8CBE-4F02-AECA-8CB1455862F4}" srcOrd="3" destOrd="0" presId="urn:microsoft.com/office/officeart/2005/8/layout/vProcess5"/>
    <dgm:cxn modelId="{B727C753-6977-4875-8B9D-885EEAA37880}" type="presParOf" srcId="{C6A1653A-A987-4698-BB6E-EEB598F6518D}" destId="{875AD509-8D1C-4ADC-8109-C2A1373A5B23}" srcOrd="4" destOrd="0" presId="urn:microsoft.com/office/officeart/2005/8/layout/vProcess5"/>
    <dgm:cxn modelId="{4A9420B8-B508-4EF5-8B88-977C40A07F95}" type="presParOf" srcId="{C6A1653A-A987-4698-BB6E-EEB598F6518D}" destId="{9178B83F-4948-4B1C-B8DF-9DD0FE2B5E0C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A105295-592D-4DB6-A9B2-55EFAA9FB953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cs-CZ"/>
        </a:p>
      </dgm:t>
    </dgm:pt>
    <dgm:pt modelId="{E6CF5E38-26EF-42C6-AE35-20A43B984956}">
      <dgm:prSet/>
      <dgm:spPr/>
      <dgm:t>
        <a:bodyPr/>
        <a:lstStyle/>
        <a:p>
          <a:pPr rtl="0"/>
          <a:r>
            <a:rPr lang="cs-CZ" dirty="0"/>
            <a:t>Při ublížení na zdraví odčiní škůdce újmu poškozeného peněžitou náhradou, vyvažující:</a:t>
          </a:r>
        </a:p>
      </dgm:t>
    </dgm:pt>
    <dgm:pt modelId="{D8116317-4DFB-45FF-85DA-EA4024468153}" type="parTrans" cxnId="{18598A48-4F63-4746-8A66-181348AC2ECB}">
      <dgm:prSet/>
      <dgm:spPr/>
      <dgm:t>
        <a:bodyPr/>
        <a:lstStyle/>
        <a:p>
          <a:endParaRPr lang="cs-CZ"/>
        </a:p>
      </dgm:t>
    </dgm:pt>
    <dgm:pt modelId="{A2F576B3-97C1-423C-9111-435E5442D84D}" type="sibTrans" cxnId="{18598A48-4F63-4746-8A66-181348AC2ECB}">
      <dgm:prSet/>
      <dgm:spPr/>
      <dgm:t>
        <a:bodyPr/>
        <a:lstStyle/>
        <a:p>
          <a:endParaRPr lang="cs-CZ"/>
        </a:p>
      </dgm:t>
    </dgm:pt>
    <dgm:pt modelId="{D9BFD890-0A5F-4787-8583-A6CFCD02B06F}">
      <dgm:prSet/>
      <dgm:spPr/>
      <dgm:t>
        <a:bodyPr/>
        <a:lstStyle/>
        <a:p>
          <a:pPr rtl="0"/>
          <a:r>
            <a:rPr lang="cs-CZ" dirty="0"/>
            <a:t>plně vytrpěné bolesti a další nemajetkové újmy; </a:t>
          </a:r>
        </a:p>
      </dgm:t>
    </dgm:pt>
    <dgm:pt modelId="{D2E5BDB7-B3A0-4C83-85FB-E0EFF946F212}" type="parTrans" cxnId="{7E0F82CB-12C6-4FCF-9E58-1CBC3DF2E9EC}">
      <dgm:prSet/>
      <dgm:spPr/>
      <dgm:t>
        <a:bodyPr/>
        <a:lstStyle/>
        <a:p>
          <a:endParaRPr lang="cs-CZ"/>
        </a:p>
      </dgm:t>
    </dgm:pt>
    <dgm:pt modelId="{0840C77A-23AE-4EC7-A6AB-DE83635227CA}" type="sibTrans" cxnId="{7E0F82CB-12C6-4FCF-9E58-1CBC3DF2E9EC}">
      <dgm:prSet/>
      <dgm:spPr/>
      <dgm:t>
        <a:bodyPr/>
        <a:lstStyle/>
        <a:p>
          <a:endParaRPr lang="cs-CZ"/>
        </a:p>
      </dgm:t>
    </dgm:pt>
    <dgm:pt modelId="{D6B4BA85-34F4-40E6-BA07-5EDE4DFF26B9}">
      <dgm:prSet/>
      <dgm:spPr/>
      <dgm:t>
        <a:bodyPr/>
        <a:lstStyle/>
        <a:p>
          <a:pPr rtl="0"/>
          <a:r>
            <a:rPr lang="cs-CZ" dirty="0"/>
            <a:t>ztížení společenského uplatnění</a:t>
          </a:r>
        </a:p>
      </dgm:t>
    </dgm:pt>
    <dgm:pt modelId="{FA29559F-EE09-422A-94BA-A9703002396C}" type="parTrans" cxnId="{72D73BAA-A41B-4A44-91D8-49211EF429AC}">
      <dgm:prSet/>
      <dgm:spPr/>
      <dgm:t>
        <a:bodyPr/>
        <a:lstStyle/>
        <a:p>
          <a:endParaRPr lang="cs-CZ"/>
        </a:p>
      </dgm:t>
    </dgm:pt>
    <dgm:pt modelId="{6DC12BBB-0897-44FD-A5F2-E14D6A062356}" type="sibTrans" cxnId="{72D73BAA-A41B-4A44-91D8-49211EF429AC}">
      <dgm:prSet/>
      <dgm:spPr/>
      <dgm:t>
        <a:bodyPr/>
        <a:lstStyle/>
        <a:p>
          <a:endParaRPr lang="cs-CZ"/>
        </a:p>
      </dgm:t>
    </dgm:pt>
    <dgm:pt modelId="{631D17F9-78C5-4CB1-BA2E-2332D406ECFC}">
      <dgm:prSet/>
      <dgm:spPr/>
      <dgm:t>
        <a:bodyPr/>
        <a:lstStyle/>
        <a:p>
          <a:pPr rtl="0"/>
          <a:r>
            <a:rPr lang="cs-CZ" dirty="0"/>
            <a:t>vznikla-li poškozením zdraví překážka lepší budoucnosti poškozeného. Nelze-li výši náhrady takto určit, stanoví se podle zásad slušnosti. </a:t>
          </a:r>
        </a:p>
      </dgm:t>
    </dgm:pt>
    <dgm:pt modelId="{6E6096AB-8107-48C5-8C72-DA81C184A7DE}" type="parTrans" cxnId="{EE22A4D7-EAE4-454C-8728-87121225EA6A}">
      <dgm:prSet/>
      <dgm:spPr/>
      <dgm:t>
        <a:bodyPr/>
        <a:lstStyle/>
        <a:p>
          <a:endParaRPr lang="cs-CZ"/>
        </a:p>
      </dgm:t>
    </dgm:pt>
    <dgm:pt modelId="{7507D39F-4D87-431E-A3E2-E43689613A78}" type="sibTrans" cxnId="{EE22A4D7-EAE4-454C-8728-87121225EA6A}">
      <dgm:prSet/>
      <dgm:spPr/>
      <dgm:t>
        <a:bodyPr/>
        <a:lstStyle/>
        <a:p>
          <a:endParaRPr lang="cs-CZ"/>
        </a:p>
      </dgm:t>
    </dgm:pt>
    <dgm:pt modelId="{27FDEB6C-7259-4AF1-AAEA-A06FE67B2E5B}" type="pres">
      <dgm:prSet presAssocID="{0A105295-592D-4DB6-A9B2-55EFAA9FB95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138DBAD-3213-4C88-8D81-60AA5422379B}" type="pres">
      <dgm:prSet presAssocID="{E6CF5E38-26EF-42C6-AE35-20A43B984956}" presName="hierRoot1" presStyleCnt="0">
        <dgm:presLayoutVars>
          <dgm:hierBranch val="init"/>
        </dgm:presLayoutVars>
      </dgm:prSet>
      <dgm:spPr/>
    </dgm:pt>
    <dgm:pt modelId="{79A15A80-B03F-446F-BB9F-27CFED9E07E8}" type="pres">
      <dgm:prSet presAssocID="{E6CF5E38-26EF-42C6-AE35-20A43B984956}" presName="rootComposite1" presStyleCnt="0"/>
      <dgm:spPr/>
    </dgm:pt>
    <dgm:pt modelId="{1BCDE67E-D9A5-46C1-B3AF-55019EBEC046}" type="pres">
      <dgm:prSet presAssocID="{E6CF5E38-26EF-42C6-AE35-20A43B984956}" presName="rootText1" presStyleLbl="node0" presStyleIdx="0" presStyleCnt="1">
        <dgm:presLayoutVars>
          <dgm:chPref val="3"/>
        </dgm:presLayoutVars>
      </dgm:prSet>
      <dgm:spPr/>
    </dgm:pt>
    <dgm:pt modelId="{214924C4-85DA-416B-BCAF-50A357E303A4}" type="pres">
      <dgm:prSet presAssocID="{E6CF5E38-26EF-42C6-AE35-20A43B984956}" presName="rootConnector1" presStyleLbl="node1" presStyleIdx="0" presStyleCnt="0"/>
      <dgm:spPr/>
    </dgm:pt>
    <dgm:pt modelId="{312B5E6C-9A9E-4360-BB7F-0BCA25CB8A52}" type="pres">
      <dgm:prSet presAssocID="{E6CF5E38-26EF-42C6-AE35-20A43B984956}" presName="hierChild2" presStyleCnt="0"/>
      <dgm:spPr/>
    </dgm:pt>
    <dgm:pt modelId="{204FFA32-A9E7-477A-A21B-4C065A577DF9}" type="pres">
      <dgm:prSet presAssocID="{D2E5BDB7-B3A0-4C83-85FB-E0EFF946F212}" presName="Name37" presStyleLbl="parChTrans1D2" presStyleIdx="0" presStyleCnt="2"/>
      <dgm:spPr/>
    </dgm:pt>
    <dgm:pt modelId="{16A6F98D-271A-4520-A20B-6AE5BF6F1944}" type="pres">
      <dgm:prSet presAssocID="{D9BFD890-0A5F-4787-8583-A6CFCD02B06F}" presName="hierRoot2" presStyleCnt="0">
        <dgm:presLayoutVars>
          <dgm:hierBranch val="init"/>
        </dgm:presLayoutVars>
      </dgm:prSet>
      <dgm:spPr/>
    </dgm:pt>
    <dgm:pt modelId="{CB08C1AC-AEF7-4347-BF92-05D324823176}" type="pres">
      <dgm:prSet presAssocID="{D9BFD890-0A5F-4787-8583-A6CFCD02B06F}" presName="rootComposite" presStyleCnt="0"/>
      <dgm:spPr/>
    </dgm:pt>
    <dgm:pt modelId="{D0730BA7-718D-487D-BDA3-2EA33701825F}" type="pres">
      <dgm:prSet presAssocID="{D9BFD890-0A5F-4787-8583-A6CFCD02B06F}" presName="rootText" presStyleLbl="node2" presStyleIdx="0" presStyleCnt="2">
        <dgm:presLayoutVars>
          <dgm:chPref val="3"/>
        </dgm:presLayoutVars>
      </dgm:prSet>
      <dgm:spPr/>
    </dgm:pt>
    <dgm:pt modelId="{855A7F4F-F12D-4B0A-B1B7-1AD49DB38928}" type="pres">
      <dgm:prSet presAssocID="{D9BFD890-0A5F-4787-8583-A6CFCD02B06F}" presName="rootConnector" presStyleLbl="node2" presStyleIdx="0" presStyleCnt="2"/>
      <dgm:spPr/>
    </dgm:pt>
    <dgm:pt modelId="{35FFF4E3-E625-4130-9BC2-EBF345A87544}" type="pres">
      <dgm:prSet presAssocID="{D9BFD890-0A5F-4787-8583-A6CFCD02B06F}" presName="hierChild4" presStyleCnt="0"/>
      <dgm:spPr/>
    </dgm:pt>
    <dgm:pt modelId="{94F43EE1-C137-4B4E-8625-8CA91627FD31}" type="pres">
      <dgm:prSet presAssocID="{D9BFD890-0A5F-4787-8583-A6CFCD02B06F}" presName="hierChild5" presStyleCnt="0"/>
      <dgm:spPr/>
    </dgm:pt>
    <dgm:pt modelId="{9398E85C-D6F3-4C0D-886D-0C9F03F6EC50}" type="pres">
      <dgm:prSet presAssocID="{FA29559F-EE09-422A-94BA-A9703002396C}" presName="Name37" presStyleLbl="parChTrans1D2" presStyleIdx="1" presStyleCnt="2"/>
      <dgm:spPr/>
    </dgm:pt>
    <dgm:pt modelId="{742C3BA9-7907-40CA-AA3E-C15C99CBDDF4}" type="pres">
      <dgm:prSet presAssocID="{D6B4BA85-34F4-40E6-BA07-5EDE4DFF26B9}" presName="hierRoot2" presStyleCnt="0">
        <dgm:presLayoutVars>
          <dgm:hierBranch val="init"/>
        </dgm:presLayoutVars>
      </dgm:prSet>
      <dgm:spPr/>
    </dgm:pt>
    <dgm:pt modelId="{35D1B26C-E495-4F4A-A8AC-939E3DEA907D}" type="pres">
      <dgm:prSet presAssocID="{D6B4BA85-34F4-40E6-BA07-5EDE4DFF26B9}" presName="rootComposite" presStyleCnt="0"/>
      <dgm:spPr/>
    </dgm:pt>
    <dgm:pt modelId="{0D9EABF3-6A05-4FD4-9643-1AB9BE483394}" type="pres">
      <dgm:prSet presAssocID="{D6B4BA85-34F4-40E6-BA07-5EDE4DFF26B9}" presName="rootText" presStyleLbl="node2" presStyleIdx="1" presStyleCnt="2">
        <dgm:presLayoutVars>
          <dgm:chPref val="3"/>
        </dgm:presLayoutVars>
      </dgm:prSet>
      <dgm:spPr/>
    </dgm:pt>
    <dgm:pt modelId="{39A57556-B6BE-47A0-A374-8CDAFC8B63D8}" type="pres">
      <dgm:prSet presAssocID="{D6B4BA85-34F4-40E6-BA07-5EDE4DFF26B9}" presName="rootConnector" presStyleLbl="node2" presStyleIdx="1" presStyleCnt="2"/>
      <dgm:spPr/>
    </dgm:pt>
    <dgm:pt modelId="{3052730A-934D-4970-94F7-3427026E1AF3}" type="pres">
      <dgm:prSet presAssocID="{D6B4BA85-34F4-40E6-BA07-5EDE4DFF26B9}" presName="hierChild4" presStyleCnt="0"/>
      <dgm:spPr/>
    </dgm:pt>
    <dgm:pt modelId="{84C994BE-8AB0-4D99-BE23-5E7953258192}" type="pres">
      <dgm:prSet presAssocID="{6E6096AB-8107-48C5-8C72-DA81C184A7DE}" presName="Name37" presStyleLbl="parChTrans1D3" presStyleIdx="0" presStyleCnt="1"/>
      <dgm:spPr/>
    </dgm:pt>
    <dgm:pt modelId="{9E37C5ED-9647-401E-976A-0D95C9C20348}" type="pres">
      <dgm:prSet presAssocID="{631D17F9-78C5-4CB1-BA2E-2332D406ECFC}" presName="hierRoot2" presStyleCnt="0">
        <dgm:presLayoutVars>
          <dgm:hierBranch val="init"/>
        </dgm:presLayoutVars>
      </dgm:prSet>
      <dgm:spPr/>
    </dgm:pt>
    <dgm:pt modelId="{71957FBE-96EA-45BF-8AF6-2DA91E86A11E}" type="pres">
      <dgm:prSet presAssocID="{631D17F9-78C5-4CB1-BA2E-2332D406ECFC}" presName="rootComposite" presStyleCnt="0"/>
      <dgm:spPr/>
    </dgm:pt>
    <dgm:pt modelId="{C1C6BF5D-CC41-41A9-B00E-4A669AC2817F}" type="pres">
      <dgm:prSet presAssocID="{631D17F9-78C5-4CB1-BA2E-2332D406ECFC}" presName="rootText" presStyleLbl="node3" presStyleIdx="0" presStyleCnt="1">
        <dgm:presLayoutVars>
          <dgm:chPref val="3"/>
        </dgm:presLayoutVars>
      </dgm:prSet>
      <dgm:spPr/>
    </dgm:pt>
    <dgm:pt modelId="{D4501DA8-61E4-4812-82BE-ED1C0C70B656}" type="pres">
      <dgm:prSet presAssocID="{631D17F9-78C5-4CB1-BA2E-2332D406ECFC}" presName="rootConnector" presStyleLbl="node3" presStyleIdx="0" presStyleCnt="1"/>
      <dgm:spPr/>
    </dgm:pt>
    <dgm:pt modelId="{0FD233F7-16DD-4C47-B4F4-0A5C60A2F003}" type="pres">
      <dgm:prSet presAssocID="{631D17F9-78C5-4CB1-BA2E-2332D406ECFC}" presName="hierChild4" presStyleCnt="0"/>
      <dgm:spPr/>
    </dgm:pt>
    <dgm:pt modelId="{4050A482-3D07-400E-8520-041482540786}" type="pres">
      <dgm:prSet presAssocID="{631D17F9-78C5-4CB1-BA2E-2332D406ECFC}" presName="hierChild5" presStyleCnt="0"/>
      <dgm:spPr/>
    </dgm:pt>
    <dgm:pt modelId="{B232D9A8-8633-4C9D-AE67-BABD024039B3}" type="pres">
      <dgm:prSet presAssocID="{D6B4BA85-34F4-40E6-BA07-5EDE4DFF26B9}" presName="hierChild5" presStyleCnt="0"/>
      <dgm:spPr/>
    </dgm:pt>
    <dgm:pt modelId="{7AEBFD24-C427-4CC2-AF85-146FBDFD7D0F}" type="pres">
      <dgm:prSet presAssocID="{E6CF5E38-26EF-42C6-AE35-20A43B984956}" presName="hierChild3" presStyleCnt="0"/>
      <dgm:spPr/>
    </dgm:pt>
  </dgm:ptLst>
  <dgm:cxnLst>
    <dgm:cxn modelId="{2C1E2110-359D-4E63-8443-E872F55E0DA3}" type="presOf" srcId="{631D17F9-78C5-4CB1-BA2E-2332D406ECFC}" destId="{D4501DA8-61E4-4812-82BE-ED1C0C70B656}" srcOrd="1" destOrd="0" presId="urn:microsoft.com/office/officeart/2005/8/layout/orgChart1"/>
    <dgm:cxn modelId="{6F17C518-05B4-497D-B153-F17B09790A53}" type="presOf" srcId="{E6CF5E38-26EF-42C6-AE35-20A43B984956}" destId="{1BCDE67E-D9A5-46C1-B3AF-55019EBEC046}" srcOrd="0" destOrd="0" presId="urn:microsoft.com/office/officeart/2005/8/layout/orgChart1"/>
    <dgm:cxn modelId="{FC26353A-5631-4328-B2A2-045E3773435D}" type="presOf" srcId="{D6B4BA85-34F4-40E6-BA07-5EDE4DFF26B9}" destId="{0D9EABF3-6A05-4FD4-9643-1AB9BE483394}" srcOrd="0" destOrd="0" presId="urn:microsoft.com/office/officeart/2005/8/layout/orgChart1"/>
    <dgm:cxn modelId="{321EE03E-480F-4E0E-B000-4BC58EDB0FEC}" type="presOf" srcId="{D9BFD890-0A5F-4787-8583-A6CFCD02B06F}" destId="{855A7F4F-F12D-4B0A-B1B7-1AD49DB38928}" srcOrd="1" destOrd="0" presId="urn:microsoft.com/office/officeart/2005/8/layout/orgChart1"/>
    <dgm:cxn modelId="{18598A48-4F63-4746-8A66-181348AC2ECB}" srcId="{0A105295-592D-4DB6-A9B2-55EFAA9FB953}" destId="{E6CF5E38-26EF-42C6-AE35-20A43B984956}" srcOrd="0" destOrd="0" parTransId="{D8116317-4DFB-45FF-85DA-EA4024468153}" sibTransId="{A2F576B3-97C1-423C-9111-435E5442D84D}"/>
    <dgm:cxn modelId="{759DA356-ED93-4726-8301-44B266379256}" type="presOf" srcId="{6E6096AB-8107-48C5-8C72-DA81C184A7DE}" destId="{84C994BE-8AB0-4D99-BE23-5E7953258192}" srcOrd="0" destOrd="0" presId="urn:microsoft.com/office/officeart/2005/8/layout/orgChart1"/>
    <dgm:cxn modelId="{BABD147D-78DD-48C2-A5EA-87B5EF12DB6D}" type="presOf" srcId="{FA29559F-EE09-422A-94BA-A9703002396C}" destId="{9398E85C-D6F3-4C0D-886D-0C9F03F6EC50}" srcOrd="0" destOrd="0" presId="urn:microsoft.com/office/officeart/2005/8/layout/orgChart1"/>
    <dgm:cxn modelId="{64B61884-2806-49AC-8FD9-200176A8234D}" type="presOf" srcId="{E6CF5E38-26EF-42C6-AE35-20A43B984956}" destId="{214924C4-85DA-416B-BCAF-50A357E303A4}" srcOrd="1" destOrd="0" presId="urn:microsoft.com/office/officeart/2005/8/layout/orgChart1"/>
    <dgm:cxn modelId="{3C0CD591-36BD-4958-8822-1ED890BA9769}" type="presOf" srcId="{D9BFD890-0A5F-4787-8583-A6CFCD02B06F}" destId="{D0730BA7-718D-487D-BDA3-2EA33701825F}" srcOrd="0" destOrd="0" presId="urn:microsoft.com/office/officeart/2005/8/layout/orgChart1"/>
    <dgm:cxn modelId="{DF1B7AA7-A3F4-4976-8F60-D0E378A8BFFF}" type="presOf" srcId="{D6B4BA85-34F4-40E6-BA07-5EDE4DFF26B9}" destId="{39A57556-B6BE-47A0-A374-8CDAFC8B63D8}" srcOrd="1" destOrd="0" presId="urn:microsoft.com/office/officeart/2005/8/layout/orgChart1"/>
    <dgm:cxn modelId="{72D73BAA-A41B-4A44-91D8-49211EF429AC}" srcId="{E6CF5E38-26EF-42C6-AE35-20A43B984956}" destId="{D6B4BA85-34F4-40E6-BA07-5EDE4DFF26B9}" srcOrd="1" destOrd="0" parTransId="{FA29559F-EE09-422A-94BA-A9703002396C}" sibTransId="{6DC12BBB-0897-44FD-A5F2-E14D6A062356}"/>
    <dgm:cxn modelId="{7E0F82CB-12C6-4FCF-9E58-1CBC3DF2E9EC}" srcId="{E6CF5E38-26EF-42C6-AE35-20A43B984956}" destId="{D9BFD890-0A5F-4787-8583-A6CFCD02B06F}" srcOrd="0" destOrd="0" parTransId="{D2E5BDB7-B3A0-4C83-85FB-E0EFF946F212}" sibTransId="{0840C77A-23AE-4EC7-A6AB-DE83635227CA}"/>
    <dgm:cxn modelId="{94C0D1D2-D86A-4C7E-861C-BC4AED6C016E}" type="presOf" srcId="{D2E5BDB7-B3A0-4C83-85FB-E0EFF946F212}" destId="{204FFA32-A9E7-477A-A21B-4C065A577DF9}" srcOrd="0" destOrd="0" presId="urn:microsoft.com/office/officeart/2005/8/layout/orgChart1"/>
    <dgm:cxn modelId="{8CEF55D3-8732-4EC3-967B-3BD1C2EFCDB5}" type="presOf" srcId="{631D17F9-78C5-4CB1-BA2E-2332D406ECFC}" destId="{C1C6BF5D-CC41-41A9-B00E-4A669AC2817F}" srcOrd="0" destOrd="0" presId="urn:microsoft.com/office/officeart/2005/8/layout/orgChart1"/>
    <dgm:cxn modelId="{EE22A4D7-EAE4-454C-8728-87121225EA6A}" srcId="{D6B4BA85-34F4-40E6-BA07-5EDE4DFF26B9}" destId="{631D17F9-78C5-4CB1-BA2E-2332D406ECFC}" srcOrd="0" destOrd="0" parTransId="{6E6096AB-8107-48C5-8C72-DA81C184A7DE}" sibTransId="{7507D39F-4D87-431E-A3E2-E43689613A78}"/>
    <dgm:cxn modelId="{11FDD2F4-FD77-4C5F-987F-DD5C2603094B}" type="presOf" srcId="{0A105295-592D-4DB6-A9B2-55EFAA9FB953}" destId="{27FDEB6C-7259-4AF1-AAEA-A06FE67B2E5B}" srcOrd="0" destOrd="0" presId="urn:microsoft.com/office/officeart/2005/8/layout/orgChart1"/>
    <dgm:cxn modelId="{A527155F-03CC-4D3F-A7AE-3C53E0528277}" type="presParOf" srcId="{27FDEB6C-7259-4AF1-AAEA-A06FE67B2E5B}" destId="{4138DBAD-3213-4C88-8D81-60AA5422379B}" srcOrd="0" destOrd="0" presId="urn:microsoft.com/office/officeart/2005/8/layout/orgChart1"/>
    <dgm:cxn modelId="{CA133C5B-25A0-4BD9-AE04-C729DFBF1522}" type="presParOf" srcId="{4138DBAD-3213-4C88-8D81-60AA5422379B}" destId="{79A15A80-B03F-446F-BB9F-27CFED9E07E8}" srcOrd="0" destOrd="0" presId="urn:microsoft.com/office/officeart/2005/8/layout/orgChart1"/>
    <dgm:cxn modelId="{93DACA68-8953-4136-B2BF-60A92B626176}" type="presParOf" srcId="{79A15A80-B03F-446F-BB9F-27CFED9E07E8}" destId="{1BCDE67E-D9A5-46C1-B3AF-55019EBEC046}" srcOrd="0" destOrd="0" presId="urn:microsoft.com/office/officeart/2005/8/layout/orgChart1"/>
    <dgm:cxn modelId="{1B841BD2-D28A-4B10-8F44-1C5548B2DE03}" type="presParOf" srcId="{79A15A80-B03F-446F-BB9F-27CFED9E07E8}" destId="{214924C4-85DA-416B-BCAF-50A357E303A4}" srcOrd="1" destOrd="0" presId="urn:microsoft.com/office/officeart/2005/8/layout/orgChart1"/>
    <dgm:cxn modelId="{E09DE39F-3845-487B-91B6-BC9EBECCC9EB}" type="presParOf" srcId="{4138DBAD-3213-4C88-8D81-60AA5422379B}" destId="{312B5E6C-9A9E-4360-BB7F-0BCA25CB8A52}" srcOrd="1" destOrd="0" presId="urn:microsoft.com/office/officeart/2005/8/layout/orgChart1"/>
    <dgm:cxn modelId="{DE9B3978-1AFA-4039-BDA3-16699FBD5D53}" type="presParOf" srcId="{312B5E6C-9A9E-4360-BB7F-0BCA25CB8A52}" destId="{204FFA32-A9E7-477A-A21B-4C065A577DF9}" srcOrd="0" destOrd="0" presId="urn:microsoft.com/office/officeart/2005/8/layout/orgChart1"/>
    <dgm:cxn modelId="{C2C6FC17-5D09-47F5-A14B-8E37BFBD8812}" type="presParOf" srcId="{312B5E6C-9A9E-4360-BB7F-0BCA25CB8A52}" destId="{16A6F98D-271A-4520-A20B-6AE5BF6F1944}" srcOrd="1" destOrd="0" presId="urn:microsoft.com/office/officeart/2005/8/layout/orgChart1"/>
    <dgm:cxn modelId="{FCB3DE17-D314-404B-8CF4-4068CC15EA96}" type="presParOf" srcId="{16A6F98D-271A-4520-A20B-6AE5BF6F1944}" destId="{CB08C1AC-AEF7-4347-BF92-05D324823176}" srcOrd="0" destOrd="0" presId="urn:microsoft.com/office/officeart/2005/8/layout/orgChart1"/>
    <dgm:cxn modelId="{DCDF364B-7918-4F15-BF11-90BFB7BA570F}" type="presParOf" srcId="{CB08C1AC-AEF7-4347-BF92-05D324823176}" destId="{D0730BA7-718D-487D-BDA3-2EA33701825F}" srcOrd="0" destOrd="0" presId="urn:microsoft.com/office/officeart/2005/8/layout/orgChart1"/>
    <dgm:cxn modelId="{FB8ED272-BEA5-44C9-9BC0-3E2372FE89D1}" type="presParOf" srcId="{CB08C1AC-AEF7-4347-BF92-05D324823176}" destId="{855A7F4F-F12D-4B0A-B1B7-1AD49DB38928}" srcOrd="1" destOrd="0" presId="urn:microsoft.com/office/officeart/2005/8/layout/orgChart1"/>
    <dgm:cxn modelId="{F460591B-6BE7-474C-830A-B893AEFD5AA3}" type="presParOf" srcId="{16A6F98D-271A-4520-A20B-6AE5BF6F1944}" destId="{35FFF4E3-E625-4130-9BC2-EBF345A87544}" srcOrd="1" destOrd="0" presId="urn:microsoft.com/office/officeart/2005/8/layout/orgChart1"/>
    <dgm:cxn modelId="{A4DE48A1-BC12-47F9-85DC-C4444F233610}" type="presParOf" srcId="{16A6F98D-271A-4520-A20B-6AE5BF6F1944}" destId="{94F43EE1-C137-4B4E-8625-8CA91627FD31}" srcOrd="2" destOrd="0" presId="urn:microsoft.com/office/officeart/2005/8/layout/orgChart1"/>
    <dgm:cxn modelId="{5A48E1D4-4EF3-4E10-8403-DCB56F511828}" type="presParOf" srcId="{312B5E6C-9A9E-4360-BB7F-0BCA25CB8A52}" destId="{9398E85C-D6F3-4C0D-886D-0C9F03F6EC50}" srcOrd="2" destOrd="0" presId="urn:microsoft.com/office/officeart/2005/8/layout/orgChart1"/>
    <dgm:cxn modelId="{89AEC56D-B9BD-4F1C-BB1D-E89DB093C1AE}" type="presParOf" srcId="{312B5E6C-9A9E-4360-BB7F-0BCA25CB8A52}" destId="{742C3BA9-7907-40CA-AA3E-C15C99CBDDF4}" srcOrd="3" destOrd="0" presId="urn:microsoft.com/office/officeart/2005/8/layout/orgChart1"/>
    <dgm:cxn modelId="{ADDBF458-8C9D-465A-B2ED-315B63920029}" type="presParOf" srcId="{742C3BA9-7907-40CA-AA3E-C15C99CBDDF4}" destId="{35D1B26C-E495-4F4A-A8AC-939E3DEA907D}" srcOrd="0" destOrd="0" presId="urn:microsoft.com/office/officeart/2005/8/layout/orgChart1"/>
    <dgm:cxn modelId="{4295C1B0-92B9-4C58-A218-FF67C3B591A4}" type="presParOf" srcId="{35D1B26C-E495-4F4A-A8AC-939E3DEA907D}" destId="{0D9EABF3-6A05-4FD4-9643-1AB9BE483394}" srcOrd="0" destOrd="0" presId="urn:microsoft.com/office/officeart/2005/8/layout/orgChart1"/>
    <dgm:cxn modelId="{D6CCDC30-B432-426E-A245-130370274045}" type="presParOf" srcId="{35D1B26C-E495-4F4A-A8AC-939E3DEA907D}" destId="{39A57556-B6BE-47A0-A374-8CDAFC8B63D8}" srcOrd="1" destOrd="0" presId="urn:microsoft.com/office/officeart/2005/8/layout/orgChart1"/>
    <dgm:cxn modelId="{20073C75-9DE0-41A3-83D0-15781B526461}" type="presParOf" srcId="{742C3BA9-7907-40CA-AA3E-C15C99CBDDF4}" destId="{3052730A-934D-4970-94F7-3427026E1AF3}" srcOrd="1" destOrd="0" presId="urn:microsoft.com/office/officeart/2005/8/layout/orgChart1"/>
    <dgm:cxn modelId="{4C20F260-EEC4-4303-BD71-84064ACEB8DB}" type="presParOf" srcId="{3052730A-934D-4970-94F7-3427026E1AF3}" destId="{84C994BE-8AB0-4D99-BE23-5E7953258192}" srcOrd="0" destOrd="0" presId="urn:microsoft.com/office/officeart/2005/8/layout/orgChart1"/>
    <dgm:cxn modelId="{BBE1B542-5963-4788-B57E-F7F418918E1E}" type="presParOf" srcId="{3052730A-934D-4970-94F7-3427026E1AF3}" destId="{9E37C5ED-9647-401E-976A-0D95C9C20348}" srcOrd="1" destOrd="0" presId="urn:microsoft.com/office/officeart/2005/8/layout/orgChart1"/>
    <dgm:cxn modelId="{FD965794-8A8B-42CB-A4BF-4123A98375F7}" type="presParOf" srcId="{9E37C5ED-9647-401E-976A-0D95C9C20348}" destId="{71957FBE-96EA-45BF-8AF6-2DA91E86A11E}" srcOrd="0" destOrd="0" presId="urn:microsoft.com/office/officeart/2005/8/layout/orgChart1"/>
    <dgm:cxn modelId="{AE16FF12-26C1-49E8-9581-234FB36AE31F}" type="presParOf" srcId="{71957FBE-96EA-45BF-8AF6-2DA91E86A11E}" destId="{C1C6BF5D-CC41-41A9-B00E-4A669AC2817F}" srcOrd="0" destOrd="0" presId="urn:microsoft.com/office/officeart/2005/8/layout/orgChart1"/>
    <dgm:cxn modelId="{B5545F02-57A5-4FC3-8933-45AD3F72DCA0}" type="presParOf" srcId="{71957FBE-96EA-45BF-8AF6-2DA91E86A11E}" destId="{D4501DA8-61E4-4812-82BE-ED1C0C70B656}" srcOrd="1" destOrd="0" presId="urn:microsoft.com/office/officeart/2005/8/layout/orgChart1"/>
    <dgm:cxn modelId="{A1F59D61-D2F1-4E4E-A56D-265EB606FBBC}" type="presParOf" srcId="{9E37C5ED-9647-401E-976A-0D95C9C20348}" destId="{0FD233F7-16DD-4C47-B4F4-0A5C60A2F003}" srcOrd="1" destOrd="0" presId="urn:microsoft.com/office/officeart/2005/8/layout/orgChart1"/>
    <dgm:cxn modelId="{D49C9040-9DE7-457F-BB75-756B0D01BB5F}" type="presParOf" srcId="{9E37C5ED-9647-401E-976A-0D95C9C20348}" destId="{4050A482-3D07-400E-8520-041482540786}" srcOrd="2" destOrd="0" presId="urn:microsoft.com/office/officeart/2005/8/layout/orgChart1"/>
    <dgm:cxn modelId="{E610812C-C289-4D02-BDDB-AC3A10246C1E}" type="presParOf" srcId="{742C3BA9-7907-40CA-AA3E-C15C99CBDDF4}" destId="{B232D9A8-8633-4C9D-AE67-BABD024039B3}" srcOrd="2" destOrd="0" presId="urn:microsoft.com/office/officeart/2005/8/layout/orgChart1"/>
    <dgm:cxn modelId="{808BAE11-EF8A-4FA3-968B-12F744141E4B}" type="presParOf" srcId="{4138DBAD-3213-4C88-8D81-60AA5422379B}" destId="{7AEBFD24-C427-4CC2-AF85-146FBDFD7D0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B8950F6-84B9-448F-BB4C-B42D220EE22F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cs-CZ"/>
        </a:p>
      </dgm:t>
    </dgm:pt>
    <dgm:pt modelId="{3A878CBD-365A-49C7-957C-B429C55C5031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cs-CZ" b="1"/>
            <a:t>Nutná obrana</a:t>
          </a:r>
          <a:endParaRPr lang="cs-CZ"/>
        </a:p>
      </dgm:t>
    </dgm:pt>
    <dgm:pt modelId="{0DC5D970-6ED1-4F4F-A941-D4C8CF14832E}" type="parTrans" cxnId="{DAC3E47F-1EE0-4156-9E37-B738333D76CF}">
      <dgm:prSet/>
      <dgm:spPr/>
      <dgm:t>
        <a:bodyPr/>
        <a:lstStyle/>
        <a:p>
          <a:endParaRPr lang="cs-CZ"/>
        </a:p>
      </dgm:t>
    </dgm:pt>
    <dgm:pt modelId="{29977154-568B-4515-83C8-6AA4C19F011B}" type="sibTrans" cxnId="{DAC3E47F-1EE0-4156-9E37-B738333D76CF}">
      <dgm:prSet/>
      <dgm:spPr/>
      <dgm:t>
        <a:bodyPr/>
        <a:lstStyle/>
        <a:p>
          <a:endParaRPr lang="cs-CZ"/>
        </a:p>
      </dgm:t>
    </dgm:pt>
    <dgm:pt modelId="{D515BA33-4C8D-4FAB-9CE6-C8578A3B94C1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Před útokem</a:t>
          </a:r>
          <a:r>
            <a:rPr lang="cs-CZ" b="1"/>
            <a:t> </a:t>
          </a:r>
          <a:endParaRPr lang="cs-CZ"/>
        </a:p>
      </dgm:t>
    </dgm:pt>
    <dgm:pt modelId="{501480BA-F4EB-465A-B25D-6184AA0F895A}" type="parTrans" cxnId="{28B264F3-9B10-4503-A940-0F968C651011}">
      <dgm:prSet/>
      <dgm:spPr/>
      <dgm:t>
        <a:bodyPr/>
        <a:lstStyle/>
        <a:p>
          <a:endParaRPr lang="cs-CZ"/>
        </a:p>
      </dgm:t>
    </dgm:pt>
    <dgm:pt modelId="{59A52730-35B3-48DC-8943-5B127C2DBAE2}" type="sibTrans" cxnId="{28B264F3-9B10-4503-A940-0F968C651011}">
      <dgm:prSet/>
      <dgm:spPr/>
      <dgm:t>
        <a:bodyPr/>
        <a:lstStyle/>
        <a:p>
          <a:endParaRPr lang="cs-CZ"/>
        </a:p>
      </dgm:t>
    </dgm:pt>
    <dgm:pt modelId="{F61EBF15-019B-438C-B68C-B4612E31CC0C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cs-CZ" b="1"/>
            <a:t>Krajní nouze</a:t>
          </a:r>
          <a:endParaRPr lang="cs-CZ"/>
        </a:p>
      </dgm:t>
    </dgm:pt>
    <dgm:pt modelId="{92CAAC05-B5CF-4673-A5C5-521524C4F249}" type="parTrans" cxnId="{AFD0A4B3-FC11-4F28-B33C-1ED1B2B94223}">
      <dgm:prSet/>
      <dgm:spPr/>
      <dgm:t>
        <a:bodyPr/>
        <a:lstStyle/>
        <a:p>
          <a:endParaRPr lang="cs-CZ"/>
        </a:p>
      </dgm:t>
    </dgm:pt>
    <dgm:pt modelId="{A98A92BF-DCD5-4251-B036-3FBEC6B41B69}" type="sibTrans" cxnId="{AFD0A4B3-FC11-4F28-B33C-1ED1B2B94223}">
      <dgm:prSet/>
      <dgm:spPr/>
      <dgm:t>
        <a:bodyPr/>
        <a:lstStyle/>
        <a:p>
          <a:endParaRPr lang="cs-CZ"/>
        </a:p>
      </dgm:t>
    </dgm:pt>
    <dgm:pt modelId="{C46742E3-501A-4D05-B769-00DC1DFB0F5D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Před hrozící újmou</a:t>
          </a:r>
        </a:p>
      </dgm:t>
    </dgm:pt>
    <dgm:pt modelId="{103A11BF-CCB1-42DD-862A-E9E1E7019BD2}" type="parTrans" cxnId="{0E0CAFBA-9276-4CD6-A5EE-58AA60CC245B}">
      <dgm:prSet/>
      <dgm:spPr/>
      <dgm:t>
        <a:bodyPr/>
        <a:lstStyle/>
        <a:p>
          <a:endParaRPr lang="cs-CZ"/>
        </a:p>
      </dgm:t>
    </dgm:pt>
    <dgm:pt modelId="{358C371B-5D62-4395-8156-977CF5B94417}" type="sibTrans" cxnId="{0E0CAFBA-9276-4CD6-A5EE-58AA60CC245B}">
      <dgm:prSet/>
      <dgm:spPr/>
      <dgm:t>
        <a:bodyPr/>
        <a:lstStyle/>
        <a:p>
          <a:endParaRPr lang="cs-CZ"/>
        </a:p>
      </dgm:t>
    </dgm:pt>
    <dgm:pt modelId="{AC3DD7B2-F504-4ED0-881D-38BCED78F141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cs-CZ"/>
            <a:t>Omluvitelné vzrušení</a:t>
          </a:r>
        </a:p>
      </dgm:t>
    </dgm:pt>
    <dgm:pt modelId="{D7D23FD8-3717-4C8E-8C34-04800158FC7F}" type="parTrans" cxnId="{80C19DFB-0432-46D7-AA3E-B0C40AF94C9D}">
      <dgm:prSet/>
      <dgm:spPr/>
      <dgm:t>
        <a:bodyPr/>
        <a:lstStyle/>
        <a:p>
          <a:endParaRPr lang="cs-CZ"/>
        </a:p>
      </dgm:t>
    </dgm:pt>
    <dgm:pt modelId="{BD626734-63A9-4E18-8E60-597C0C2703B6}" type="sibTrans" cxnId="{80C19DFB-0432-46D7-AA3E-B0C40AF94C9D}">
      <dgm:prSet/>
      <dgm:spPr/>
      <dgm:t>
        <a:bodyPr/>
        <a:lstStyle/>
        <a:p>
          <a:endParaRPr lang="cs-CZ"/>
        </a:p>
      </dgm:t>
    </dgm:pt>
    <dgm:pt modelId="{2B585FF8-71A0-4886-A2B2-06EE87202AF9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Při posouzení, zda někdo jednal v nutné obraně, anebo v krajní nouzi, se přihlédne i k omluvitelnému vzrušení mysli</a:t>
          </a:r>
        </a:p>
      </dgm:t>
    </dgm:pt>
    <dgm:pt modelId="{42FA9003-A1F4-4C8B-BBE3-67B573B829F2}" type="parTrans" cxnId="{61E50CB0-2E60-4329-A920-9ED58BF50EB1}">
      <dgm:prSet/>
      <dgm:spPr/>
      <dgm:t>
        <a:bodyPr/>
        <a:lstStyle/>
        <a:p>
          <a:endParaRPr lang="cs-CZ"/>
        </a:p>
      </dgm:t>
    </dgm:pt>
    <dgm:pt modelId="{2C88D08A-E323-4A1A-A29E-CA38B7FB1418}" type="sibTrans" cxnId="{61E50CB0-2E60-4329-A920-9ED58BF50EB1}">
      <dgm:prSet/>
      <dgm:spPr/>
      <dgm:t>
        <a:bodyPr/>
        <a:lstStyle/>
        <a:p>
          <a:endParaRPr lang="cs-CZ"/>
        </a:p>
      </dgm:t>
    </dgm:pt>
    <dgm:pt modelId="{23D780B1-9E2F-495C-9900-4399A897ADD0}" type="pres">
      <dgm:prSet presAssocID="{AB8950F6-84B9-448F-BB4C-B42D220EE22F}" presName="root" presStyleCnt="0">
        <dgm:presLayoutVars>
          <dgm:dir/>
          <dgm:resizeHandles val="exact"/>
        </dgm:presLayoutVars>
      </dgm:prSet>
      <dgm:spPr/>
    </dgm:pt>
    <dgm:pt modelId="{61BD99A1-2D0B-4427-951C-AE0E96F2971B}" type="pres">
      <dgm:prSet presAssocID="{3A878CBD-365A-49C7-957C-B429C55C5031}" presName="compNode" presStyleCnt="0"/>
      <dgm:spPr/>
    </dgm:pt>
    <dgm:pt modelId="{C0B1DED8-59F4-456F-8A56-95F8A3F36E5E}" type="pres">
      <dgm:prSet presAssocID="{3A878CBD-365A-49C7-957C-B429C55C503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rmář"/>
        </a:ext>
      </dgm:extLst>
    </dgm:pt>
    <dgm:pt modelId="{451C0107-2EE1-4697-A697-978DF928A4A2}" type="pres">
      <dgm:prSet presAssocID="{3A878CBD-365A-49C7-957C-B429C55C5031}" presName="iconSpace" presStyleCnt="0"/>
      <dgm:spPr/>
    </dgm:pt>
    <dgm:pt modelId="{1D412E99-F65D-437D-BCC6-5BAFD83617E9}" type="pres">
      <dgm:prSet presAssocID="{3A878CBD-365A-49C7-957C-B429C55C5031}" presName="parTx" presStyleLbl="revTx" presStyleIdx="0" presStyleCnt="6">
        <dgm:presLayoutVars>
          <dgm:chMax val="0"/>
          <dgm:chPref val="0"/>
        </dgm:presLayoutVars>
      </dgm:prSet>
      <dgm:spPr/>
    </dgm:pt>
    <dgm:pt modelId="{AB504236-B6D6-47B8-82CD-2E91090F7E9C}" type="pres">
      <dgm:prSet presAssocID="{3A878CBD-365A-49C7-957C-B429C55C5031}" presName="txSpace" presStyleCnt="0"/>
      <dgm:spPr/>
    </dgm:pt>
    <dgm:pt modelId="{32700850-9E7D-4B75-9388-EC779B488F70}" type="pres">
      <dgm:prSet presAssocID="{3A878CBD-365A-49C7-957C-B429C55C5031}" presName="desTx" presStyleLbl="revTx" presStyleIdx="1" presStyleCnt="6">
        <dgm:presLayoutVars/>
      </dgm:prSet>
      <dgm:spPr/>
    </dgm:pt>
    <dgm:pt modelId="{1B0F2385-639E-432C-A0AA-F6D7E9AB72A5}" type="pres">
      <dgm:prSet presAssocID="{29977154-568B-4515-83C8-6AA4C19F011B}" presName="sibTrans" presStyleCnt="0"/>
      <dgm:spPr/>
    </dgm:pt>
    <dgm:pt modelId="{6DA1620C-752C-4620-A327-1F01E1281B05}" type="pres">
      <dgm:prSet presAssocID="{F61EBF15-019B-438C-B68C-B4612E31CC0C}" presName="compNode" presStyleCnt="0"/>
      <dgm:spPr/>
    </dgm:pt>
    <dgm:pt modelId="{0EA8C50D-ED19-4FBA-ABFA-A46480FD5D8F}" type="pres">
      <dgm:prSet presAssocID="{F61EBF15-019B-438C-B68C-B4612E31CC0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iréna"/>
        </a:ext>
      </dgm:extLst>
    </dgm:pt>
    <dgm:pt modelId="{FD041D37-34E5-4478-8313-5167FDE7C525}" type="pres">
      <dgm:prSet presAssocID="{F61EBF15-019B-438C-B68C-B4612E31CC0C}" presName="iconSpace" presStyleCnt="0"/>
      <dgm:spPr/>
    </dgm:pt>
    <dgm:pt modelId="{1AAAC18D-822A-4E12-8E83-E91D07221E5E}" type="pres">
      <dgm:prSet presAssocID="{F61EBF15-019B-438C-B68C-B4612E31CC0C}" presName="parTx" presStyleLbl="revTx" presStyleIdx="2" presStyleCnt="6">
        <dgm:presLayoutVars>
          <dgm:chMax val="0"/>
          <dgm:chPref val="0"/>
        </dgm:presLayoutVars>
      </dgm:prSet>
      <dgm:spPr/>
    </dgm:pt>
    <dgm:pt modelId="{584FC73F-2F3B-4031-AEDC-223B6E15A08B}" type="pres">
      <dgm:prSet presAssocID="{F61EBF15-019B-438C-B68C-B4612E31CC0C}" presName="txSpace" presStyleCnt="0"/>
      <dgm:spPr/>
    </dgm:pt>
    <dgm:pt modelId="{DE471D1E-242F-4034-8954-6428BB009C4B}" type="pres">
      <dgm:prSet presAssocID="{F61EBF15-019B-438C-B68C-B4612E31CC0C}" presName="desTx" presStyleLbl="revTx" presStyleIdx="3" presStyleCnt="6">
        <dgm:presLayoutVars/>
      </dgm:prSet>
      <dgm:spPr/>
    </dgm:pt>
    <dgm:pt modelId="{779F1858-318E-41C7-8AD7-A5D4355D05C1}" type="pres">
      <dgm:prSet presAssocID="{A98A92BF-DCD5-4251-B036-3FBEC6B41B69}" presName="sibTrans" presStyleCnt="0"/>
      <dgm:spPr/>
    </dgm:pt>
    <dgm:pt modelId="{76FE6FB7-3811-4B9F-9FDE-9B635A622ACE}" type="pres">
      <dgm:prSet presAssocID="{AC3DD7B2-F504-4ED0-881D-38BCED78F141}" presName="compNode" presStyleCnt="0"/>
      <dgm:spPr/>
    </dgm:pt>
    <dgm:pt modelId="{2F3E3A71-FF75-4F04-8DFE-BDFCFE8C234B}" type="pres">
      <dgm:prSet presAssocID="{AC3DD7B2-F504-4ED0-881D-38BCED78F141}" presName="iconRect" presStyleLbl="node1" presStyleIdx="2" presStyleCnt="3"/>
      <dgm:spPr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xclamation Mark"/>
        </a:ext>
      </dgm:extLst>
    </dgm:pt>
    <dgm:pt modelId="{9BF643AB-76E6-4D59-B61C-B32B8E1DC828}" type="pres">
      <dgm:prSet presAssocID="{AC3DD7B2-F504-4ED0-881D-38BCED78F141}" presName="iconSpace" presStyleCnt="0"/>
      <dgm:spPr/>
    </dgm:pt>
    <dgm:pt modelId="{DB5E7396-5291-4B51-9705-FAE5A1020A06}" type="pres">
      <dgm:prSet presAssocID="{AC3DD7B2-F504-4ED0-881D-38BCED78F141}" presName="parTx" presStyleLbl="revTx" presStyleIdx="4" presStyleCnt="6">
        <dgm:presLayoutVars>
          <dgm:chMax val="0"/>
          <dgm:chPref val="0"/>
        </dgm:presLayoutVars>
      </dgm:prSet>
      <dgm:spPr/>
    </dgm:pt>
    <dgm:pt modelId="{A78C60BE-FE04-4750-83C8-2234BBC79A41}" type="pres">
      <dgm:prSet presAssocID="{AC3DD7B2-F504-4ED0-881D-38BCED78F141}" presName="txSpace" presStyleCnt="0"/>
      <dgm:spPr/>
    </dgm:pt>
    <dgm:pt modelId="{26196339-BBFE-409B-ABBD-FFA099CFFDE7}" type="pres">
      <dgm:prSet presAssocID="{AC3DD7B2-F504-4ED0-881D-38BCED78F141}" presName="desTx" presStyleLbl="revTx" presStyleIdx="5" presStyleCnt="6">
        <dgm:presLayoutVars/>
      </dgm:prSet>
      <dgm:spPr/>
    </dgm:pt>
  </dgm:ptLst>
  <dgm:cxnLst>
    <dgm:cxn modelId="{A5401A02-EC2A-4C02-A89F-77C284703CEF}" type="presOf" srcId="{AB8950F6-84B9-448F-BB4C-B42D220EE22F}" destId="{23D780B1-9E2F-495C-9900-4399A897ADD0}" srcOrd="0" destOrd="0" presId="urn:microsoft.com/office/officeart/2018/5/layout/CenteredIconLabelDescriptionList"/>
    <dgm:cxn modelId="{98EC1616-A036-43D3-9B94-D503900D2598}" type="presOf" srcId="{2B585FF8-71A0-4886-A2B2-06EE87202AF9}" destId="{26196339-BBFE-409B-ABBD-FFA099CFFDE7}" srcOrd="0" destOrd="0" presId="urn:microsoft.com/office/officeart/2018/5/layout/CenteredIconLabelDescriptionList"/>
    <dgm:cxn modelId="{CCE8D522-C7CC-44AC-A2DB-378EEA12F92D}" type="presOf" srcId="{C46742E3-501A-4D05-B769-00DC1DFB0F5D}" destId="{DE471D1E-242F-4034-8954-6428BB009C4B}" srcOrd="0" destOrd="0" presId="urn:microsoft.com/office/officeart/2018/5/layout/CenteredIconLabelDescriptionList"/>
    <dgm:cxn modelId="{B2AC6D55-2122-4413-B21F-5F7DC4D9CB52}" type="presOf" srcId="{AC3DD7B2-F504-4ED0-881D-38BCED78F141}" destId="{DB5E7396-5291-4B51-9705-FAE5A1020A06}" srcOrd="0" destOrd="0" presId="urn:microsoft.com/office/officeart/2018/5/layout/CenteredIconLabelDescriptionList"/>
    <dgm:cxn modelId="{8A6B2E7B-2504-4882-AC15-697CFED40839}" type="presOf" srcId="{3A878CBD-365A-49C7-957C-B429C55C5031}" destId="{1D412E99-F65D-437D-BCC6-5BAFD83617E9}" srcOrd="0" destOrd="0" presId="urn:microsoft.com/office/officeart/2018/5/layout/CenteredIconLabelDescriptionList"/>
    <dgm:cxn modelId="{DAC3E47F-1EE0-4156-9E37-B738333D76CF}" srcId="{AB8950F6-84B9-448F-BB4C-B42D220EE22F}" destId="{3A878CBD-365A-49C7-957C-B429C55C5031}" srcOrd="0" destOrd="0" parTransId="{0DC5D970-6ED1-4F4F-A941-D4C8CF14832E}" sibTransId="{29977154-568B-4515-83C8-6AA4C19F011B}"/>
    <dgm:cxn modelId="{D9D328A4-BF09-4F31-A017-3D285D1E6D6A}" type="presOf" srcId="{F61EBF15-019B-438C-B68C-B4612E31CC0C}" destId="{1AAAC18D-822A-4E12-8E83-E91D07221E5E}" srcOrd="0" destOrd="0" presId="urn:microsoft.com/office/officeart/2018/5/layout/CenteredIconLabelDescriptionList"/>
    <dgm:cxn modelId="{61E50CB0-2E60-4329-A920-9ED58BF50EB1}" srcId="{AC3DD7B2-F504-4ED0-881D-38BCED78F141}" destId="{2B585FF8-71A0-4886-A2B2-06EE87202AF9}" srcOrd="0" destOrd="0" parTransId="{42FA9003-A1F4-4C8B-BBE3-67B573B829F2}" sibTransId="{2C88D08A-E323-4A1A-A29E-CA38B7FB1418}"/>
    <dgm:cxn modelId="{AFD0A4B3-FC11-4F28-B33C-1ED1B2B94223}" srcId="{AB8950F6-84B9-448F-BB4C-B42D220EE22F}" destId="{F61EBF15-019B-438C-B68C-B4612E31CC0C}" srcOrd="1" destOrd="0" parTransId="{92CAAC05-B5CF-4673-A5C5-521524C4F249}" sibTransId="{A98A92BF-DCD5-4251-B036-3FBEC6B41B69}"/>
    <dgm:cxn modelId="{0E0CAFBA-9276-4CD6-A5EE-58AA60CC245B}" srcId="{F61EBF15-019B-438C-B68C-B4612E31CC0C}" destId="{C46742E3-501A-4D05-B769-00DC1DFB0F5D}" srcOrd="0" destOrd="0" parTransId="{103A11BF-CCB1-42DD-862A-E9E1E7019BD2}" sibTransId="{358C371B-5D62-4395-8156-977CF5B94417}"/>
    <dgm:cxn modelId="{3BC9FFE2-AAEA-467F-804D-73A404230DF7}" type="presOf" srcId="{D515BA33-4C8D-4FAB-9CE6-C8578A3B94C1}" destId="{32700850-9E7D-4B75-9388-EC779B488F70}" srcOrd="0" destOrd="0" presId="urn:microsoft.com/office/officeart/2018/5/layout/CenteredIconLabelDescriptionList"/>
    <dgm:cxn modelId="{28B264F3-9B10-4503-A940-0F968C651011}" srcId="{3A878CBD-365A-49C7-957C-B429C55C5031}" destId="{D515BA33-4C8D-4FAB-9CE6-C8578A3B94C1}" srcOrd="0" destOrd="0" parTransId="{501480BA-F4EB-465A-B25D-6184AA0F895A}" sibTransId="{59A52730-35B3-48DC-8943-5B127C2DBAE2}"/>
    <dgm:cxn modelId="{80C19DFB-0432-46D7-AA3E-B0C40AF94C9D}" srcId="{AB8950F6-84B9-448F-BB4C-B42D220EE22F}" destId="{AC3DD7B2-F504-4ED0-881D-38BCED78F141}" srcOrd="2" destOrd="0" parTransId="{D7D23FD8-3717-4C8E-8C34-04800158FC7F}" sibTransId="{BD626734-63A9-4E18-8E60-597C0C2703B6}"/>
    <dgm:cxn modelId="{C9B78620-7781-44E4-B65E-C3114A0685D7}" type="presParOf" srcId="{23D780B1-9E2F-495C-9900-4399A897ADD0}" destId="{61BD99A1-2D0B-4427-951C-AE0E96F2971B}" srcOrd="0" destOrd="0" presId="urn:microsoft.com/office/officeart/2018/5/layout/CenteredIconLabelDescriptionList"/>
    <dgm:cxn modelId="{F3992A8B-031F-4C9D-BBE3-E2E33D7EFB18}" type="presParOf" srcId="{61BD99A1-2D0B-4427-951C-AE0E96F2971B}" destId="{C0B1DED8-59F4-456F-8A56-95F8A3F36E5E}" srcOrd="0" destOrd="0" presId="urn:microsoft.com/office/officeart/2018/5/layout/CenteredIconLabelDescriptionList"/>
    <dgm:cxn modelId="{6ECD0AD3-417A-413F-A1B6-FBBA976DBD10}" type="presParOf" srcId="{61BD99A1-2D0B-4427-951C-AE0E96F2971B}" destId="{451C0107-2EE1-4697-A697-978DF928A4A2}" srcOrd="1" destOrd="0" presId="urn:microsoft.com/office/officeart/2018/5/layout/CenteredIconLabelDescriptionList"/>
    <dgm:cxn modelId="{E05DAAAE-1793-4335-85BC-8727C19A4112}" type="presParOf" srcId="{61BD99A1-2D0B-4427-951C-AE0E96F2971B}" destId="{1D412E99-F65D-437D-BCC6-5BAFD83617E9}" srcOrd="2" destOrd="0" presId="urn:microsoft.com/office/officeart/2018/5/layout/CenteredIconLabelDescriptionList"/>
    <dgm:cxn modelId="{B63C7F3C-04A4-441F-8AB2-075645E3BB03}" type="presParOf" srcId="{61BD99A1-2D0B-4427-951C-AE0E96F2971B}" destId="{AB504236-B6D6-47B8-82CD-2E91090F7E9C}" srcOrd="3" destOrd="0" presId="urn:microsoft.com/office/officeart/2018/5/layout/CenteredIconLabelDescriptionList"/>
    <dgm:cxn modelId="{AEB57007-8C76-4AC6-920B-77945A2FC5C5}" type="presParOf" srcId="{61BD99A1-2D0B-4427-951C-AE0E96F2971B}" destId="{32700850-9E7D-4B75-9388-EC779B488F70}" srcOrd="4" destOrd="0" presId="urn:microsoft.com/office/officeart/2018/5/layout/CenteredIconLabelDescriptionList"/>
    <dgm:cxn modelId="{E4561519-0F28-4DA4-8A3D-74C929181C5A}" type="presParOf" srcId="{23D780B1-9E2F-495C-9900-4399A897ADD0}" destId="{1B0F2385-639E-432C-A0AA-F6D7E9AB72A5}" srcOrd="1" destOrd="0" presId="urn:microsoft.com/office/officeart/2018/5/layout/CenteredIconLabelDescriptionList"/>
    <dgm:cxn modelId="{E80131CF-0EE0-413C-A7C0-B711A520B586}" type="presParOf" srcId="{23D780B1-9E2F-495C-9900-4399A897ADD0}" destId="{6DA1620C-752C-4620-A327-1F01E1281B05}" srcOrd="2" destOrd="0" presId="urn:microsoft.com/office/officeart/2018/5/layout/CenteredIconLabelDescriptionList"/>
    <dgm:cxn modelId="{1F375BF4-20AC-4289-864B-7DF5C70AB8F2}" type="presParOf" srcId="{6DA1620C-752C-4620-A327-1F01E1281B05}" destId="{0EA8C50D-ED19-4FBA-ABFA-A46480FD5D8F}" srcOrd="0" destOrd="0" presId="urn:microsoft.com/office/officeart/2018/5/layout/CenteredIconLabelDescriptionList"/>
    <dgm:cxn modelId="{0ADB885F-0E8A-46C7-9228-321039887C57}" type="presParOf" srcId="{6DA1620C-752C-4620-A327-1F01E1281B05}" destId="{FD041D37-34E5-4478-8313-5167FDE7C525}" srcOrd="1" destOrd="0" presId="urn:microsoft.com/office/officeart/2018/5/layout/CenteredIconLabelDescriptionList"/>
    <dgm:cxn modelId="{099D9EA2-0142-445E-896E-54EFFBA2DA50}" type="presParOf" srcId="{6DA1620C-752C-4620-A327-1F01E1281B05}" destId="{1AAAC18D-822A-4E12-8E83-E91D07221E5E}" srcOrd="2" destOrd="0" presId="urn:microsoft.com/office/officeart/2018/5/layout/CenteredIconLabelDescriptionList"/>
    <dgm:cxn modelId="{742FB416-D1CE-47DC-82A7-36C7677B1309}" type="presParOf" srcId="{6DA1620C-752C-4620-A327-1F01E1281B05}" destId="{584FC73F-2F3B-4031-AEDC-223B6E15A08B}" srcOrd="3" destOrd="0" presId="urn:microsoft.com/office/officeart/2018/5/layout/CenteredIconLabelDescriptionList"/>
    <dgm:cxn modelId="{43D94A3A-218D-434E-B7F8-A49F0ED54224}" type="presParOf" srcId="{6DA1620C-752C-4620-A327-1F01E1281B05}" destId="{DE471D1E-242F-4034-8954-6428BB009C4B}" srcOrd="4" destOrd="0" presId="urn:microsoft.com/office/officeart/2018/5/layout/CenteredIconLabelDescriptionList"/>
    <dgm:cxn modelId="{8CD85289-8227-41FD-A9A1-EC9153637884}" type="presParOf" srcId="{23D780B1-9E2F-495C-9900-4399A897ADD0}" destId="{779F1858-318E-41C7-8AD7-A5D4355D05C1}" srcOrd="3" destOrd="0" presId="urn:microsoft.com/office/officeart/2018/5/layout/CenteredIconLabelDescriptionList"/>
    <dgm:cxn modelId="{51BCC411-A315-4D4F-99D6-6A452B81578B}" type="presParOf" srcId="{23D780B1-9E2F-495C-9900-4399A897ADD0}" destId="{76FE6FB7-3811-4B9F-9FDE-9B635A622ACE}" srcOrd="4" destOrd="0" presId="urn:microsoft.com/office/officeart/2018/5/layout/CenteredIconLabelDescriptionList"/>
    <dgm:cxn modelId="{2FB6E5C5-6231-44A0-8E46-49D380FA4E06}" type="presParOf" srcId="{76FE6FB7-3811-4B9F-9FDE-9B635A622ACE}" destId="{2F3E3A71-FF75-4F04-8DFE-BDFCFE8C234B}" srcOrd="0" destOrd="0" presId="urn:microsoft.com/office/officeart/2018/5/layout/CenteredIconLabelDescriptionList"/>
    <dgm:cxn modelId="{AFCF5CF1-8D41-413D-AD94-51C0CD988EBD}" type="presParOf" srcId="{76FE6FB7-3811-4B9F-9FDE-9B635A622ACE}" destId="{9BF643AB-76E6-4D59-B61C-B32B8E1DC828}" srcOrd="1" destOrd="0" presId="urn:microsoft.com/office/officeart/2018/5/layout/CenteredIconLabelDescriptionList"/>
    <dgm:cxn modelId="{12B3F06F-BC1D-4D85-87C0-BB4064ABECFD}" type="presParOf" srcId="{76FE6FB7-3811-4B9F-9FDE-9B635A622ACE}" destId="{DB5E7396-5291-4B51-9705-FAE5A1020A06}" srcOrd="2" destOrd="0" presId="urn:microsoft.com/office/officeart/2018/5/layout/CenteredIconLabelDescriptionList"/>
    <dgm:cxn modelId="{5981086F-8420-4B46-9AB0-41A81F15FBF7}" type="presParOf" srcId="{76FE6FB7-3811-4B9F-9FDE-9B635A622ACE}" destId="{A78C60BE-FE04-4750-83C8-2234BBC79A41}" srcOrd="3" destOrd="0" presId="urn:microsoft.com/office/officeart/2018/5/layout/CenteredIconLabelDescriptionList"/>
    <dgm:cxn modelId="{0EEFBEC4-8FC9-468A-8E73-9B9A151DB27A}" type="presParOf" srcId="{76FE6FB7-3811-4B9F-9FDE-9B635A622ACE}" destId="{26196339-BBFE-409B-ABBD-FFA099CFFDE7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E086C07-B862-44B2-B82B-39621DEF0A39}" type="doc">
      <dgm:prSet loTypeId="urn:microsoft.com/office/officeart/2005/8/layout/vList2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cs-CZ"/>
        </a:p>
      </dgm:t>
    </dgm:pt>
    <dgm:pt modelId="{274B01B1-EA6B-4922-9D80-76DBAA7D67C4}">
      <dgm:prSet/>
      <dgm:spPr/>
      <dgm:t>
        <a:bodyPr/>
        <a:lstStyle/>
        <a:p>
          <a:pPr rtl="0"/>
          <a:r>
            <a:rPr lang="cs-CZ" b="1" dirty="0"/>
            <a:t>Nepřihlíží se k ujednání</a:t>
          </a:r>
          <a:r>
            <a:rPr lang="cs-CZ" dirty="0"/>
            <a:t> (§ </a:t>
          </a:r>
          <a:r>
            <a:rPr lang="cs-CZ" dirty="0">
              <a:effectLst/>
            </a:rPr>
            <a:t>2898 OZ) </a:t>
          </a:r>
          <a:endParaRPr lang="cs-CZ" dirty="0"/>
        </a:p>
      </dgm:t>
    </dgm:pt>
    <dgm:pt modelId="{ED781613-FBC1-42DA-854B-7A4A242D7B72}" type="parTrans" cxnId="{28C9CCD3-A271-45B8-A856-A28DA865EB51}">
      <dgm:prSet/>
      <dgm:spPr/>
      <dgm:t>
        <a:bodyPr/>
        <a:lstStyle/>
        <a:p>
          <a:endParaRPr lang="cs-CZ"/>
        </a:p>
      </dgm:t>
    </dgm:pt>
    <dgm:pt modelId="{28708FB5-E636-4CC0-82A7-8DB567D2BF72}" type="sibTrans" cxnId="{28C9CCD3-A271-45B8-A856-A28DA865EB51}">
      <dgm:prSet/>
      <dgm:spPr/>
      <dgm:t>
        <a:bodyPr/>
        <a:lstStyle/>
        <a:p>
          <a:endParaRPr lang="cs-CZ"/>
        </a:p>
      </dgm:t>
    </dgm:pt>
    <dgm:pt modelId="{FF87537B-D1D7-45CE-8655-E8CC54881E56}">
      <dgm:prSet/>
      <dgm:spPr/>
      <dgm:t>
        <a:bodyPr/>
        <a:lstStyle/>
        <a:p>
          <a:pPr rtl="0"/>
          <a:r>
            <a:rPr lang="cs-CZ"/>
            <a:t>které předem vylučuje nebo omezuje povinnost k náhradě újmy způsobené člověku na jeho přirozených právech, </a:t>
          </a:r>
        </a:p>
      </dgm:t>
    </dgm:pt>
    <dgm:pt modelId="{3BE4D877-B0EA-41D6-B9CE-2AE7ACF236D8}" type="parTrans" cxnId="{6DDD011B-E3A1-4427-9DAD-9856980F3C65}">
      <dgm:prSet/>
      <dgm:spPr/>
      <dgm:t>
        <a:bodyPr/>
        <a:lstStyle/>
        <a:p>
          <a:endParaRPr lang="cs-CZ"/>
        </a:p>
      </dgm:t>
    </dgm:pt>
    <dgm:pt modelId="{31BA1136-0BF6-49D1-A6CD-8E1EBCB8767B}" type="sibTrans" cxnId="{6DDD011B-E3A1-4427-9DAD-9856980F3C65}">
      <dgm:prSet/>
      <dgm:spPr/>
      <dgm:t>
        <a:bodyPr/>
        <a:lstStyle/>
        <a:p>
          <a:endParaRPr lang="cs-CZ"/>
        </a:p>
      </dgm:t>
    </dgm:pt>
    <dgm:pt modelId="{1D4C63A5-86B1-462C-968A-1C73C2ACDD21}">
      <dgm:prSet/>
      <dgm:spPr/>
      <dgm:t>
        <a:bodyPr/>
        <a:lstStyle/>
        <a:p>
          <a:pPr rtl="0"/>
          <a:r>
            <a:rPr lang="cs-CZ" dirty="0"/>
            <a:t>způsobené úmyslně nebo z hrubé nedbalosti; </a:t>
          </a:r>
        </a:p>
      </dgm:t>
    </dgm:pt>
    <dgm:pt modelId="{7AA8C7C6-5299-445E-80B7-77B059B02322}" type="parTrans" cxnId="{8FFA45CB-F0EB-4CBA-AA71-268BA93C58D0}">
      <dgm:prSet/>
      <dgm:spPr/>
      <dgm:t>
        <a:bodyPr/>
        <a:lstStyle/>
        <a:p>
          <a:endParaRPr lang="cs-CZ"/>
        </a:p>
      </dgm:t>
    </dgm:pt>
    <dgm:pt modelId="{90C13C02-3555-4EC4-9015-5AD4AA261E68}" type="sibTrans" cxnId="{8FFA45CB-F0EB-4CBA-AA71-268BA93C58D0}">
      <dgm:prSet/>
      <dgm:spPr/>
      <dgm:t>
        <a:bodyPr/>
        <a:lstStyle/>
        <a:p>
          <a:endParaRPr lang="cs-CZ"/>
        </a:p>
      </dgm:t>
    </dgm:pt>
    <dgm:pt modelId="{D00F8A82-D366-4B38-95C6-B64CB7863EB7}">
      <dgm:prSet/>
      <dgm:spPr/>
      <dgm:t>
        <a:bodyPr/>
        <a:lstStyle/>
        <a:p>
          <a:pPr rtl="0"/>
          <a:r>
            <a:rPr lang="cs-CZ" dirty="0"/>
            <a:t>předem vylučuje nebo omezuje právo slabší strany na náhradu jakékoli újmy. </a:t>
          </a:r>
        </a:p>
      </dgm:t>
    </dgm:pt>
    <dgm:pt modelId="{21773D49-0F5D-49DE-842D-3FDB4D7A2BB9}" type="parTrans" cxnId="{C67002A4-90EF-4A72-A92A-305CA79F950C}">
      <dgm:prSet/>
      <dgm:spPr/>
      <dgm:t>
        <a:bodyPr/>
        <a:lstStyle/>
        <a:p>
          <a:endParaRPr lang="cs-CZ"/>
        </a:p>
      </dgm:t>
    </dgm:pt>
    <dgm:pt modelId="{03476EF4-2A6F-419D-9B18-DF1C311C5ED2}" type="sibTrans" cxnId="{C67002A4-90EF-4A72-A92A-305CA79F950C}">
      <dgm:prSet/>
      <dgm:spPr/>
      <dgm:t>
        <a:bodyPr/>
        <a:lstStyle/>
        <a:p>
          <a:endParaRPr lang="cs-CZ"/>
        </a:p>
      </dgm:t>
    </dgm:pt>
    <dgm:pt modelId="{F33B72E7-E262-446D-9BB1-6A7552828C1A}" type="pres">
      <dgm:prSet presAssocID="{9E086C07-B862-44B2-B82B-39621DEF0A39}" presName="linear" presStyleCnt="0">
        <dgm:presLayoutVars>
          <dgm:animLvl val="lvl"/>
          <dgm:resizeHandles val="exact"/>
        </dgm:presLayoutVars>
      </dgm:prSet>
      <dgm:spPr/>
    </dgm:pt>
    <dgm:pt modelId="{3832A6E7-4E93-47A5-8B8C-6478F9C21BDF}" type="pres">
      <dgm:prSet presAssocID="{274B01B1-EA6B-4922-9D80-76DBAA7D67C4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B95DA92E-1B2A-4FEE-BB00-34E74F30ACB5}" type="pres">
      <dgm:prSet presAssocID="{274B01B1-EA6B-4922-9D80-76DBAA7D67C4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DDD011B-E3A1-4427-9DAD-9856980F3C65}" srcId="{274B01B1-EA6B-4922-9D80-76DBAA7D67C4}" destId="{FF87537B-D1D7-45CE-8655-E8CC54881E56}" srcOrd="0" destOrd="0" parTransId="{3BE4D877-B0EA-41D6-B9CE-2AE7ACF236D8}" sibTransId="{31BA1136-0BF6-49D1-A6CD-8E1EBCB8767B}"/>
    <dgm:cxn modelId="{2B0B375E-D4FB-4DAC-81F5-6DFAD7190FAE}" type="presOf" srcId="{FF87537B-D1D7-45CE-8655-E8CC54881E56}" destId="{B95DA92E-1B2A-4FEE-BB00-34E74F30ACB5}" srcOrd="0" destOrd="0" presId="urn:microsoft.com/office/officeart/2005/8/layout/vList2"/>
    <dgm:cxn modelId="{6AEB9B6F-1B87-4D74-9873-3BB8AB6A9910}" type="presOf" srcId="{D00F8A82-D366-4B38-95C6-B64CB7863EB7}" destId="{B95DA92E-1B2A-4FEE-BB00-34E74F30ACB5}" srcOrd="0" destOrd="2" presId="urn:microsoft.com/office/officeart/2005/8/layout/vList2"/>
    <dgm:cxn modelId="{AD6DA39A-FCC0-4C4B-BDA8-E047F0000D8D}" type="presOf" srcId="{9E086C07-B862-44B2-B82B-39621DEF0A39}" destId="{F33B72E7-E262-446D-9BB1-6A7552828C1A}" srcOrd="0" destOrd="0" presId="urn:microsoft.com/office/officeart/2005/8/layout/vList2"/>
    <dgm:cxn modelId="{C67002A4-90EF-4A72-A92A-305CA79F950C}" srcId="{274B01B1-EA6B-4922-9D80-76DBAA7D67C4}" destId="{D00F8A82-D366-4B38-95C6-B64CB7863EB7}" srcOrd="2" destOrd="0" parTransId="{21773D49-0F5D-49DE-842D-3FDB4D7A2BB9}" sibTransId="{03476EF4-2A6F-419D-9B18-DF1C311C5ED2}"/>
    <dgm:cxn modelId="{36851EBE-30D2-4318-AA1A-ECC055D3D922}" type="presOf" srcId="{274B01B1-EA6B-4922-9D80-76DBAA7D67C4}" destId="{3832A6E7-4E93-47A5-8B8C-6478F9C21BDF}" srcOrd="0" destOrd="0" presId="urn:microsoft.com/office/officeart/2005/8/layout/vList2"/>
    <dgm:cxn modelId="{8FFA45CB-F0EB-4CBA-AA71-268BA93C58D0}" srcId="{274B01B1-EA6B-4922-9D80-76DBAA7D67C4}" destId="{1D4C63A5-86B1-462C-968A-1C73C2ACDD21}" srcOrd="1" destOrd="0" parTransId="{7AA8C7C6-5299-445E-80B7-77B059B02322}" sibTransId="{90C13C02-3555-4EC4-9015-5AD4AA261E68}"/>
    <dgm:cxn modelId="{28C9CCD3-A271-45B8-A856-A28DA865EB51}" srcId="{9E086C07-B862-44B2-B82B-39621DEF0A39}" destId="{274B01B1-EA6B-4922-9D80-76DBAA7D67C4}" srcOrd="0" destOrd="0" parTransId="{ED781613-FBC1-42DA-854B-7A4A242D7B72}" sibTransId="{28708FB5-E636-4CC0-82A7-8DB567D2BF72}"/>
    <dgm:cxn modelId="{5C4957F4-08EE-4B02-833D-7A7AFFD8A4E6}" type="presOf" srcId="{1D4C63A5-86B1-462C-968A-1C73C2ACDD21}" destId="{B95DA92E-1B2A-4FEE-BB00-34E74F30ACB5}" srcOrd="0" destOrd="1" presId="urn:microsoft.com/office/officeart/2005/8/layout/vList2"/>
    <dgm:cxn modelId="{2B5E2B26-31BC-4260-B190-4113FE3ECFA6}" type="presParOf" srcId="{F33B72E7-E262-446D-9BB1-6A7552828C1A}" destId="{3832A6E7-4E93-47A5-8B8C-6478F9C21BDF}" srcOrd="0" destOrd="0" presId="urn:microsoft.com/office/officeart/2005/8/layout/vList2"/>
    <dgm:cxn modelId="{567594EF-7B28-4E99-B69B-F7477B3AE737}" type="presParOf" srcId="{F33B72E7-E262-446D-9BB1-6A7552828C1A}" destId="{B95DA92E-1B2A-4FEE-BB00-34E74F30ACB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A90BBE-6B0A-4266-9D41-2DC78A31CEB7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AA52914C-F5B7-4950-A0E8-DC654D6E8695}">
      <dgm:prSet phldrT="[Text]"/>
      <dgm:spPr/>
      <dgm:t>
        <a:bodyPr/>
        <a:lstStyle/>
        <a:p>
          <a:r>
            <a:rPr lang="cs-CZ" dirty="0"/>
            <a:t>Porušení právní povinnosti</a:t>
          </a:r>
        </a:p>
      </dgm:t>
    </dgm:pt>
    <dgm:pt modelId="{808EB0A6-35F2-4783-B849-1DB80341C372}" type="parTrans" cxnId="{79781423-FBB2-422B-938B-0CF8F3E06D8C}">
      <dgm:prSet/>
      <dgm:spPr/>
      <dgm:t>
        <a:bodyPr/>
        <a:lstStyle/>
        <a:p>
          <a:endParaRPr lang="cs-CZ"/>
        </a:p>
      </dgm:t>
    </dgm:pt>
    <dgm:pt modelId="{FA3BB066-69D3-4F6D-A382-E6F71B5BDE47}" type="sibTrans" cxnId="{79781423-FBB2-422B-938B-0CF8F3E06D8C}">
      <dgm:prSet/>
      <dgm:spPr/>
      <dgm:t>
        <a:bodyPr/>
        <a:lstStyle/>
        <a:p>
          <a:endParaRPr lang="cs-CZ"/>
        </a:p>
      </dgm:t>
    </dgm:pt>
    <dgm:pt modelId="{1E060B74-FB64-46EB-A398-97EF8CA3095E}">
      <dgm:prSet phldrT="[Text]"/>
      <dgm:spPr/>
      <dgm:t>
        <a:bodyPr/>
        <a:lstStyle/>
        <a:p>
          <a:r>
            <a:rPr lang="cs-CZ" dirty="0"/>
            <a:t>Příčinná souvislost</a:t>
          </a:r>
        </a:p>
      </dgm:t>
    </dgm:pt>
    <dgm:pt modelId="{E0109667-A599-411B-9467-ED503F57D5FE}" type="parTrans" cxnId="{C55D0099-B8B6-45AC-AE3C-C9A4D6EBF539}">
      <dgm:prSet/>
      <dgm:spPr/>
      <dgm:t>
        <a:bodyPr/>
        <a:lstStyle/>
        <a:p>
          <a:endParaRPr lang="cs-CZ"/>
        </a:p>
      </dgm:t>
    </dgm:pt>
    <dgm:pt modelId="{A0C8037F-067E-473D-93D9-F32439FFACE4}" type="sibTrans" cxnId="{C55D0099-B8B6-45AC-AE3C-C9A4D6EBF539}">
      <dgm:prSet/>
      <dgm:spPr/>
      <dgm:t>
        <a:bodyPr/>
        <a:lstStyle/>
        <a:p>
          <a:endParaRPr lang="cs-CZ"/>
        </a:p>
      </dgm:t>
    </dgm:pt>
    <dgm:pt modelId="{A858845D-40A6-409A-89BC-C063217903BF}">
      <dgm:prSet phldrT="[Text]"/>
      <dgm:spPr/>
      <dgm:t>
        <a:bodyPr/>
        <a:lstStyle/>
        <a:p>
          <a:r>
            <a:rPr lang="cs-CZ" dirty="0"/>
            <a:t>Škoda/porušení právem chráněného zájmu </a:t>
          </a:r>
        </a:p>
      </dgm:t>
    </dgm:pt>
    <dgm:pt modelId="{62885FD0-0501-48E1-8C59-64EE2E25F723}" type="parTrans" cxnId="{A60BB0EC-9F18-4BEB-AF18-DDB989192D06}">
      <dgm:prSet/>
      <dgm:spPr/>
      <dgm:t>
        <a:bodyPr/>
        <a:lstStyle/>
        <a:p>
          <a:endParaRPr lang="cs-CZ"/>
        </a:p>
      </dgm:t>
    </dgm:pt>
    <dgm:pt modelId="{6AEF39AD-C98D-492A-AB60-384BFC71706B}" type="sibTrans" cxnId="{A60BB0EC-9F18-4BEB-AF18-DDB989192D06}">
      <dgm:prSet/>
      <dgm:spPr/>
      <dgm:t>
        <a:bodyPr/>
        <a:lstStyle/>
        <a:p>
          <a:endParaRPr lang="cs-CZ"/>
        </a:p>
      </dgm:t>
    </dgm:pt>
    <dgm:pt modelId="{795866D1-F8EB-4B85-A1B4-4A576D365D29}" type="pres">
      <dgm:prSet presAssocID="{74A90BBE-6B0A-4266-9D41-2DC78A31CEB7}" presName="CompostProcess" presStyleCnt="0">
        <dgm:presLayoutVars>
          <dgm:dir/>
          <dgm:resizeHandles val="exact"/>
        </dgm:presLayoutVars>
      </dgm:prSet>
      <dgm:spPr/>
    </dgm:pt>
    <dgm:pt modelId="{1E24CFFF-5560-4C99-B2DE-2BF82B4A48F8}" type="pres">
      <dgm:prSet presAssocID="{74A90BBE-6B0A-4266-9D41-2DC78A31CEB7}" presName="arrow" presStyleLbl="bgShp" presStyleIdx="0" presStyleCnt="1"/>
      <dgm:spPr/>
    </dgm:pt>
    <dgm:pt modelId="{F9CA8E16-8F54-44B0-9434-DF8DAA383076}" type="pres">
      <dgm:prSet presAssocID="{74A90BBE-6B0A-4266-9D41-2DC78A31CEB7}" presName="linearProcess" presStyleCnt="0"/>
      <dgm:spPr/>
    </dgm:pt>
    <dgm:pt modelId="{40EF2D1B-605B-4017-B23F-B4C04BD07358}" type="pres">
      <dgm:prSet presAssocID="{AA52914C-F5B7-4950-A0E8-DC654D6E8695}" presName="textNode" presStyleLbl="node1" presStyleIdx="0" presStyleCnt="3">
        <dgm:presLayoutVars>
          <dgm:bulletEnabled val="1"/>
        </dgm:presLayoutVars>
      </dgm:prSet>
      <dgm:spPr/>
    </dgm:pt>
    <dgm:pt modelId="{B355A0EB-AA44-4725-B9F5-15AF57B5505C}" type="pres">
      <dgm:prSet presAssocID="{FA3BB066-69D3-4F6D-A382-E6F71B5BDE47}" presName="sibTrans" presStyleCnt="0"/>
      <dgm:spPr/>
    </dgm:pt>
    <dgm:pt modelId="{0B6DEE88-26D3-4E3C-87B5-AACEE19339F2}" type="pres">
      <dgm:prSet presAssocID="{1E060B74-FB64-46EB-A398-97EF8CA3095E}" presName="textNode" presStyleLbl="node1" presStyleIdx="1" presStyleCnt="3">
        <dgm:presLayoutVars>
          <dgm:bulletEnabled val="1"/>
        </dgm:presLayoutVars>
      </dgm:prSet>
      <dgm:spPr/>
    </dgm:pt>
    <dgm:pt modelId="{01295893-1B91-43FE-B11B-EF322006D9AC}" type="pres">
      <dgm:prSet presAssocID="{A0C8037F-067E-473D-93D9-F32439FFACE4}" presName="sibTrans" presStyleCnt="0"/>
      <dgm:spPr/>
    </dgm:pt>
    <dgm:pt modelId="{8BC8222D-62E4-4BB0-897C-BE098E1E161B}" type="pres">
      <dgm:prSet presAssocID="{A858845D-40A6-409A-89BC-C063217903BF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79781423-FBB2-422B-938B-0CF8F3E06D8C}" srcId="{74A90BBE-6B0A-4266-9D41-2DC78A31CEB7}" destId="{AA52914C-F5B7-4950-A0E8-DC654D6E8695}" srcOrd="0" destOrd="0" parTransId="{808EB0A6-35F2-4783-B849-1DB80341C372}" sibTransId="{FA3BB066-69D3-4F6D-A382-E6F71B5BDE47}"/>
    <dgm:cxn modelId="{CAB9A740-F417-4B45-8618-6DAF162AEAA9}" type="presOf" srcId="{AA52914C-F5B7-4950-A0E8-DC654D6E8695}" destId="{40EF2D1B-605B-4017-B23F-B4C04BD07358}" srcOrd="0" destOrd="0" presId="urn:microsoft.com/office/officeart/2005/8/layout/hProcess9"/>
    <dgm:cxn modelId="{A3A5387C-2DED-476F-9396-BFFD95A1C095}" type="presOf" srcId="{74A90BBE-6B0A-4266-9D41-2DC78A31CEB7}" destId="{795866D1-F8EB-4B85-A1B4-4A576D365D29}" srcOrd="0" destOrd="0" presId="urn:microsoft.com/office/officeart/2005/8/layout/hProcess9"/>
    <dgm:cxn modelId="{2B1F6C80-DE7C-47B4-A048-B24B0465BFC1}" type="presOf" srcId="{1E060B74-FB64-46EB-A398-97EF8CA3095E}" destId="{0B6DEE88-26D3-4E3C-87B5-AACEE19339F2}" srcOrd="0" destOrd="0" presId="urn:microsoft.com/office/officeart/2005/8/layout/hProcess9"/>
    <dgm:cxn modelId="{C55D0099-B8B6-45AC-AE3C-C9A4D6EBF539}" srcId="{74A90BBE-6B0A-4266-9D41-2DC78A31CEB7}" destId="{1E060B74-FB64-46EB-A398-97EF8CA3095E}" srcOrd="1" destOrd="0" parTransId="{E0109667-A599-411B-9467-ED503F57D5FE}" sibTransId="{A0C8037F-067E-473D-93D9-F32439FFACE4}"/>
    <dgm:cxn modelId="{A60BB0EC-9F18-4BEB-AF18-DDB989192D06}" srcId="{74A90BBE-6B0A-4266-9D41-2DC78A31CEB7}" destId="{A858845D-40A6-409A-89BC-C063217903BF}" srcOrd="2" destOrd="0" parTransId="{62885FD0-0501-48E1-8C59-64EE2E25F723}" sibTransId="{6AEF39AD-C98D-492A-AB60-384BFC71706B}"/>
    <dgm:cxn modelId="{627E24ED-F2A6-410F-9ED5-9277D1D423C6}" type="presOf" srcId="{A858845D-40A6-409A-89BC-C063217903BF}" destId="{8BC8222D-62E4-4BB0-897C-BE098E1E161B}" srcOrd="0" destOrd="0" presId="urn:microsoft.com/office/officeart/2005/8/layout/hProcess9"/>
    <dgm:cxn modelId="{2AED48AC-A139-4F68-85F2-AC63C187B415}" type="presParOf" srcId="{795866D1-F8EB-4B85-A1B4-4A576D365D29}" destId="{1E24CFFF-5560-4C99-B2DE-2BF82B4A48F8}" srcOrd="0" destOrd="0" presId="urn:microsoft.com/office/officeart/2005/8/layout/hProcess9"/>
    <dgm:cxn modelId="{7852D415-E8BC-4A34-8ACA-0DFC6D7840EB}" type="presParOf" srcId="{795866D1-F8EB-4B85-A1B4-4A576D365D29}" destId="{F9CA8E16-8F54-44B0-9434-DF8DAA383076}" srcOrd="1" destOrd="0" presId="urn:microsoft.com/office/officeart/2005/8/layout/hProcess9"/>
    <dgm:cxn modelId="{88F66848-C0DB-4577-8013-028730AB2DFB}" type="presParOf" srcId="{F9CA8E16-8F54-44B0-9434-DF8DAA383076}" destId="{40EF2D1B-605B-4017-B23F-B4C04BD07358}" srcOrd="0" destOrd="0" presId="urn:microsoft.com/office/officeart/2005/8/layout/hProcess9"/>
    <dgm:cxn modelId="{C0C66EE3-A1E2-489A-9880-BE4A7FB44669}" type="presParOf" srcId="{F9CA8E16-8F54-44B0-9434-DF8DAA383076}" destId="{B355A0EB-AA44-4725-B9F5-15AF57B5505C}" srcOrd="1" destOrd="0" presId="urn:microsoft.com/office/officeart/2005/8/layout/hProcess9"/>
    <dgm:cxn modelId="{29B328AA-5CEE-4159-8473-FAD6FB89A545}" type="presParOf" srcId="{F9CA8E16-8F54-44B0-9434-DF8DAA383076}" destId="{0B6DEE88-26D3-4E3C-87B5-AACEE19339F2}" srcOrd="2" destOrd="0" presId="urn:microsoft.com/office/officeart/2005/8/layout/hProcess9"/>
    <dgm:cxn modelId="{68CD81B0-5A2D-4322-9EE2-C83C6B268BC9}" type="presParOf" srcId="{F9CA8E16-8F54-44B0-9434-DF8DAA383076}" destId="{01295893-1B91-43FE-B11B-EF322006D9AC}" srcOrd="3" destOrd="0" presId="urn:microsoft.com/office/officeart/2005/8/layout/hProcess9"/>
    <dgm:cxn modelId="{5C7B8A0D-428A-4026-B7FD-B48C7F730119}" type="presParOf" srcId="{F9CA8E16-8F54-44B0-9434-DF8DAA383076}" destId="{8BC8222D-62E4-4BB0-897C-BE098E1E161B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5A2E93-9605-4486-8760-F741AA2747A8}" type="doc">
      <dgm:prSet loTypeId="urn:microsoft.com/office/officeart/2005/8/layout/vList5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cs-CZ"/>
        </a:p>
      </dgm:t>
    </dgm:pt>
    <dgm:pt modelId="{4004D46C-C3EE-46E6-AE41-37875FEB5112}">
      <dgm:prSet/>
      <dgm:spPr>
        <a:solidFill>
          <a:srgbClr val="FF0000"/>
        </a:solidFill>
      </dgm:spPr>
      <dgm:t>
        <a:bodyPr/>
        <a:lstStyle/>
        <a:p>
          <a:pPr rtl="0"/>
          <a:r>
            <a:rPr lang="cs-CZ" dirty="0">
              <a:solidFill>
                <a:schemeClr val="bg1"/>
              </a:solidFill>
            </a:rPr>
            <a:t>Povinnost daná</a:t>
          </a:r>
        </a:p>
      </dgm:t>
    </dgm:pt>
    <dgm:pt modelId="{8196F854-4EDB-49E0-B61A-11CE333EA034}" type="parTrans" cxnId="{EA610DE8-24EB-461B-880C-CA38F691FE41}">
      <dgm:prSet/>
      <dgm:spPr/>
      <dgm:t>
        <a:bodyPr/>
        <a:lstStyle/>
        <a:p>
          <a:endParaRPr lang="cs-CZ"/>
        </a:p>
      </dgm:t>
    </dgm:pt>
    <dgm:pt modelId="{AFFD8CD7-4CE9-4842-B097-91C0E5A05ACC}" type="sibTrans" cxnId="{EA610DE8-24EB-461B-880C-CA38F691FE41}">
      <dgm:prSet/>
      <dgm:spPr/>
      <dgm:t>
        <a:bodyPr/>
        <a:lstStyle/>
        <a:p>
          <a:endParaRPr lang="cs-CZ"/>
        </a:p>
      </dgm:t>
    </dgm:pt>
    <dgm:pt modelId="{AE3DC9A6-EACB-46EA-8E67-B86750DE5CD7}">
      <dgm:prSet/>
      <dgm:spPr/>
      <dgm:t>
        <a:bodyPr/>
        <a:lstStyle/>
        <a:p>
          <a:pPr rtl="0"/>
          <a:r>
            <a:rPr lang="cs-CZ"/>
            <a:t>Ze Smlouvy </a:t>
          </a:r>
        </a:p>
      </dgm:t>
    </dgm:pt>
    <dgm:pt modelId="{FA8C2E48-7952-4C8E-BFBB-48F083F8A1EB}" type="parTrans" cxnId="{45ADFCA0-6758-4296-AE75-5FEB9B0481D5}">
      <dgm:prSet/>
      <dgm:spPr/>
      <dgm:t>
        <a:bodyPr/>
        <a:lstStyle/>
        <a:p>
          <a:endParaRPr lang="cs-CZ"/>
        </a:p>
      </dgm:t>
    </dgm:pt>
    <dgm:pt modelId="{BD4ACE22-D405-4818-9109-CDC6FCC1DBD3}" type="sibTrans" cxnId="{45ADFCA0-6758-4296-AE75-5FEB9B0481D5}">
      <dgm:prSet/>
      <dgm:spPr/>
      <dgm:t>
        <a:bodyPr/>
        <a:lstStyle/>
        <a:p>
          <a:endParaRPr lang="cs-CZ"/>
        </a:p>
      </dgm:t>
    </dgm:pt>
    <dgm:pt modelId="{04B125D2-596F-46F7-AFDE-3D7A0CE68448}">
      <dgm:prSet/>
      <dgm:spPr/>
      <dgm:t>
        <a:bodyPr/>
        <a:lstStyle/>
        <a:p>
          <a:pPr rtl="0"/>
          <a:r>
            <a:rPr lang="cs-CZ"/>
            <a:t>Ze Zákona</a:t>
          </a:r>
        </a:p>
      </dgm:t>
    </dgm:pt>
    <dgm:pt modelId="{124533DE-CA57-4D8A-B257-D3A417A68EB1}" type="parTrans" cxnId="{19DFE406-C6EA-4765-9047-A20C5F7FCC82}">
      <dgm:prSet/>
      <dgm:spPr/>
      <dgm:t>
        <a:bodyPr/>
        <a:lstStyle/>
        <a:p>
          <a:endParaRPr lang="cs-CZ"/>
        </a:p>
      </dgm:t>
    </dgm:pt>
    <dgm:pt modelId="{5E6C516A-3BB4-4C63-A604-3D0F68B4F0E4}" type="sibTrans" cxnId="{19DFE406-C6EA-4765-9047-A20C5F7FCC82}">
      <dgm:prSet/>
      <dgm:spPr/>
      <dgm:t>
        <a:bodyPr/>
        <a:lstStyle/>
        <a:p>
          <a:endParaRPr lang="cs-CZ"/>
        </a:p>
      </dgm:t>
    </dgm:pt>
    <dgm:pt modelId="{B136226F-1670-4BC3-BE3A-4434509F7B5A}">
      <dgm:prSet/>
      <dgm:spPr>
        <a:solidFill>
          <a:srgbClr val="FF0000"/>
        </a:solidFill>
      </dgm:spPr>
      <dgm:t>
        <a:bodyPr/>
        <a:lstStyle/>
        <a:p>
          <a:pPr rtl="0"/>
          <a:r>
            <a:rPr lang="cs-CZ" dirty="0">
              <a:solidFill>
                <a:schemeClr val="bg1"/>
              </a:solidFill>
            </a:rPr>
            <a:t>Typy zavinění</a:t>
          </a:r>
        </a:p>
      </dgm:t>
    </dgm:pt>
    <dgm:pt modelId="{5151D8F8-AD12-415C-A484-4547A338BA40}" type="parTrans" cxnId="{3C8186F1-82B7-4E41-AD33-3134C120F27B}">
      <dgm:prSet/>
      <dgm:spPr/>
      <dgm:t>
        <a:bodyPr/>
        <a:lstStyle/>
        <a:p>
          <a:endParaRPr lang="cs-CZ"/>
        </a:p>
      </dgm:t>
    </dgm:pt>
    <dgm:pt modelId="{77749BCA-E8F7-43E6-88E0-A319FE1B5FC2}" type="sibTrans" cxnId="{3C8186F1-82B7-4E41-AD33-3134C120F27B}">
      <dgm:prSet/>
      <dgm:spPr/>
      <dgm:t>
        <a:bodyPr/>
        <a:lstStyle/>
        <a:p>
          <a:endParaRPr lang="cs-CZ"/>
        </a:p>
      </dgm:t>
    </dgm:pt>
    <dgm:pt modelId="{9BEEFE13-443C-48B7-9E5B-4AF9D2458681}">
      <dgm:prSet/>
      <dgm:spPr/>
      <dgm:t>
        <a:bodyPr/>
        <a:lstStyle/>
        <a:p>
          <a:pPr rtl="0"/>
          <a:r>
            <a:rPr lang="cs-CZ"/>
            <a:t>Úmysl</a:t>
          </a:r>
        </a:p>
      </dgm:t>
    </dgm:pt>
    <dgm:pt modelId="{3B1B8414-ED3A-4306-80C5-8816D40EB6E8}" type="parTrans" cxnId="{D13B6C6D-B83A-4413-A9DC-D792A69EA054}">
      <dgm:prSet/>
      <dgm:spPr/>
      <dgm:t>
        <a:bodyPr/>
        <a:lstStyle/>
        <a:p>
          <a:endParaRPr lang="cs-CZ"/>
        </a:p>
      </dgm:t>
    </dgm:pt>
    <dgm:pt modelId="{171517DE-A085-46AD-8ACE-456A6D160918}" type="sibTrans" cxnId="{D13B6C6D-B83A-4413-A9DC-D792A69EA054}">
      <dgm:prSet/>
      <dgm:spPr/>
      <dgm:t>
        <a:bodyPr/>
        <a:lstStyle/>
        <a:p>
          <a:endParaRPr lang="cs-CZ"/>
        </a:p>
      </dgm:t>
    </dgm:pt>
    <dgm:pt modelId="{C3D9CA0D-70ED-4683-B082-1391647DE3DD}">
      <dgm:prSet/>
      <dgm:spPr/>
      <dgm:t>
        <a:bodyPr/>
        <a:lstStyle/>
        <a:p>
          <a:pPr rtl="0"/>
          <a:r>
            <a:rPr lang="cs-CZ" dirty="0"/>
            <a:t>Nedbalost </a:t>
          </a:r>
        </a:p>
      </dgm:t>
    </dgm:pt>
    <dgm:pt modelId="{FE21B705-A8D4-4A89-9104-0E223111C661}" type="parTrans" cxnId="{8F2B4DE5-F46C-47A8-9E5C-A3CECC91E122}">
      <dgm:prSet/>
      <dgm:spPr/>
      <dgm:t>
        <a:bodyPr/>
        <a:lstStyle/>
        <a:p>
          <a:endParaRPr lang="cs-CZ"/>
        </a:p>
      </dgm:t>
    </dgm:pt>
    <dgm:pt modelId="{3584FA4C-641A-4D54-AAA9-84366B070A6D}" type="sibTrans" cxnId="{8F2B4DE5-F46C-47A8-9E5C-A3CECC91E122}">
      <dgm:prSet/>
      <dgm:spPr/>
      <dgm:t>
        <a:bodyPr/>
        <a:lstStyle/>
        <a:p>
          <a:endParaRPr lang="cs-CZ"/>
        </a:p>
      </dgm:t>
    </dgm:pt>
    <dgm:pt modelId="{0A215F19-B06A-4F7C-8A67-7534B357138D}" type="pres">
      <dgm:prSet presAssocID="{BA5A2E93-9605-4486-8760-F741AA2747A8}" presName="Name0" presStyleCnt="0">
        <dgm:presLayoutVars>
          <dgm:dir/>
          <dgm:animLvl val="lvl"/>
          <dgm:resizeHandles val="exact"/>
        </dgm:presLayoutVars>
      </dgm:prSet>
      <dgm:spPr/>
    </dgm:pt>
    <dgm:pt modelId="{D935CE0E-035C-4DDD-8D51-9C3DE518FCB9}" type="pres">
      <dgm:prSet presAssocID="{4004D46C-C3EE-46E6-AE41-37875FEB5112}" presName="linNode" presStyleCnt="0"/>
      <dgm:spPr/>
    </dgm:pt>
    <dgm:pt modelId="{E0350528-6D67-4391-9A72-78FE494ED76B}" type="pres">
      <dgm:prSet presAssocID="{4004D46C-C3EE-46E6-AE41-37875FEB5112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8CE62558-1BC2-43EC-9D57-C716349960D0}" type="pres">
      <dgm:prSet presAssocID="{4004D46C-C3EE-46E6-AE41-37875FEB5112}" presName="descendantText" presStyleLbl="alignAccFollowNode1" presStyleIdx="0" presStyleCnt="2">
        <dgm:presLayoutVars>
          <dgm:bulletEnabled val="1"/>
        </dgm:presLayoutVars>
      </dgm:prSet>
      <dgm:spPr/>
    </dgm:pt>
    <dgm:pt modelId="{4BA50ECF-9D97-454A-B669-C9DF90D26CFE}" type="pres">
      <dgm:prSet presAssocID="{AFFD8CD7-4CE9-4842-B097-91C0E5A05ACC}" presName="sp" presStyleCnt="0"/>
      <dgm:spPr/>
    </dgm:pt>
    <dgm:pt modelId="{CF47ACEC-7B4D-46E6-808E-5B0B41A91D9B}" type="pres">
      <dgm:prSet presAssocID="{B136226F-1670-4BC3-BE3A-4434509F7B5A}" presName="linNode" presStyleCnt="0"/>
      <dgm:spPr/>
    </dgm:pt>
    <dgm:pt modelId="{FA4A756A-16F7-4591-B7B1-AB2FE5B8F4AC}" type="pres">
      <dgm:prSet presAssocID="{B136226F-1670-4BC3-BE3A-4434509F7B5A}" presName="parentText" presStyleLbl="node1" presStyleIdx="1" presStyleCnt="2" custLinFactNeighborX="-10474" custLinFactNeighborY="-21">
        <dgm:presLayoutVars>
          <dgm:chMax val="1"/>
          <dgm:bulletEnabled val="1"/>
        </dgm:presLayoutVars>
      </dgm:prSet>
      <dgm:spPr/>
    </dgm:pt>
    <dgm:pt modelId="{72CD7713-2025-449F-9F53-E1DB2AF1AF29}" type="pres">
      <dgm:prSet presAssocID="{B136226F-1670-4BC3-BE3A-4434509F7B5A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19DFE406-C6EA-4765-9047-A20C5F7FCC82}" srcId="{4004D46C-C3EE-46E6-AE41-37875FEB5112}" destId="{04B125D2-596F-46F7-AFDE-3D7A0CE68448}" srcOrd="1" destOrd="0" parTransId="{124533DE-CA57-4D8A-B257-D3A417A68EB1}" sibTransId="{5E6C516A-3BB4-4C63-A604-3D0F68B4F0E4}"/>
    <dgm:cxn modelId="{6931790B-A4D7-43D2-98C3-FDDADD564669}" type="presOf" srcId="{BA5A2E93-9605-4486-8760-F741AA2747A8}" destId="{0A215F19-B06A-4F7C-8A67-7534B357138D}" srcOrd="0" destOrd="0" presId="urn:microsoft.com/office/officeart/2005/8/layout/vList5"/>
    <dgm:cxn modelId="{FA007632-D759-478E-B31F-3B9BA41BDC77}" type="presOf" srcId="{C3D9CA0D-70ED-4683-B082-1391647DE3DD}" destId="{72CD7713-2025-449F-9F53-E1DB2AF1AF29}" srcOrd="0" destOrd="1" presId="urn:microsoft.com/office/officeart/2005/8/layout/vList5"/>
    <dgm:cxn modelId="{D13B6C6D-B83A-4413-A9DC-D792A69EA054}" srcId="{B136226F-1670-4BC3-BE3A-4434509F7B5A}" destId="{9BEEFE13-443C-48B7-9E5B-4AF9D2458681}" srcOrd="0" destOrd="0" parTransId="{3B1B8414-ED3A-4306-80C5-8816D40EB6E8}" sibTransId="{171517DE-A085-46AD-8ACE-456A6D160918}"/>
    <dgm:cxn modelId="{AC94418C-05E2-417E-8664-47EFF189B810}" type="presOf" srcId="{04B125D2-596F-46F7-AFDE-3D7A0CE68448}" destId="{8CE62558-1BC2-43EC-9D57-C716349960D0}" srcOrd="0" destOrd="1" presId="urn:microsoft.com/office/officeart/2005/8/layout/vList5"/>
    <dgm:cxn modelId="{45ADFCA0-6758-4296-AE75-5FEB9B0481D5}" srcId="{4004D46C-C3EE-46E6-AE41-37875FEB5112}" destId="{AE3DC9A6-EACB-46EA-8E67-B86750DE5CD7}" srcOrd="0" destOrd="0" parTransId="{FA8C2E48-7952-4C8E-BFBB-48F083F8A1EB}" sibTransId="{BD4ACE22-D405-4818-9109-CDC6FCC1DBD3}"/>
    <dgm:cxn modelId="{AD6309AA-0809-4E33-935C-C21A9E57F562}" type="presOf" srcId="{4004D46C-C3EE-46E6-AE41-37875FEB5112}" destId="{E0350528-6D67-4391-9A72-78FE494ED76B}" srcOrd="0" destOrd="0" presId="urn:microsoft.com/office/officeart/2005/8/layout/vList5"/>
    <dgm:cxn modelId="{9A55E7B8-1733-4DD6-ABAD-B37A4181E2BE}" type="presOf" srcId="{9BEEFE13-443C-48B7-9E5B-4AF9D2458681}" destId="{72CD7713-2025-449F-9F53-E1DB2AF1AF29}" srcOrd="0" destOrd="0" presId="urn:microsoft.com/office/officeart/2005/8/layout/vList5"/>
    <dgm:cxn modelId="{1FDB61DC-3B81-4254-8D98-4A64E1397DC8}" type="presOf" srcId="{AE3DC9A6-EACB-46EA-8E67-B86750DE5CD7}" destId="{8CE62558-1BC2-43EC-9D57-C716349960D0}" srcOrd="0" destOrd="0" presId="urn:microsoft.com/office/officeart/2005/8/layout/vList5"/>
    <dgm:cxn modelId="{8F2B4DE5-F46C-47A8-9E5C-A3CECC91E122}" srcId="{B136226F-1670-4BC3-BE3A-4434509F7B5A}" destId="{C3D9CA0D-70ED-4683-B082-1391647DE3DD}" srcOrd="1" destOrd="0" parTransId="{FE21B705-A8D4-4A89-9104-0E223111C661}" sibTransId="{3584FA4C-641A-4D54-AAA9-84366B070A6D}"/>
    <dgm:cxn modelId="{EA610DE8-24EB-461B-880C-CA38F691FE41}" srcId="{BA5A2E93-9605-4486-8760-F741AA2747A8}" destId="{4004D46C-C3EE-46E6-AE41-37875FEB5112}" srcOrd="0" destOrd="0" parTransId="{8196F854-4EDB-49E0-B61A-11CE333EA034}" sibTransId="{AFFD8CD7-4CE9-4842-B097-91C0E5A05ACC}"/>
    <dgm:cxn modelId="{3C8186F1-82B7-4E41-AD33-3134C120F27B}" srcId="{BA5A2E93-9605-4486-8760-F741AA2747A8}" destId="{B136226F-1670-4BC3-BE3A-4434509F7B5A}" srcOrd="1" destOrd="0" parTransId="{5151D8F8-AD12-415C-A484-4547A338BA40}" sibTransId="{77749BCA-E8F7-43E6-88E0-A319FE1B5FC2}"/>
    <dgm:cxn modelId="{3C73E4FF-E55E-4B2B-87E9-DB0FC8650174}" type="presOf" srcId="{B136226F-1670-4BC3-BE3A-4434509F7B5A}" destId="{FA4A756A-16F7-4591-B7B1-AB2FE5B8F4AC}" srcOrd="0" destOrd="0" presId="urn:microsoft.com/office/officeart/2005/8/layout/vList5"/>
    <dgm:cxn modelId="{90CA7713-89EB-46BB-948D-6CA0DADF1A22}" type="presParOf" srcId="{0A215F19-B06A-4F7C-8A67-7534B357138D}" destId="{D935CE0E-035C-4DDD-8D51-9C3DE518FCB9}" srcOrd="0" destOrd="0" presId="urn:microsoft.com/office/officeart/2005/8/layout/vList5"/>
    <dgm:cxn modelId="{CD0B9387-51E8-4DD3-94EE-0713CD4106F4}" type="presParOf" srcId="{D935CE0E-035C-4DDD-8D51-9C3DE518FCB9}" destId="{E0350528-6D67-4391-9A72-78FE494ED76B}" srcOrd="0" destOrd="0" presId="urn:microsoft.com/office/officeart/2005/8/layout/vList5"/>
    <dgm:cxn modelId="{43C3154C-6AF8-4205-B48B-3E589C289591}" type="presParOf" srcId="{D935CE0E-035C-4DDD-8D51-9C3DE518FCB9}" destId="{8CE62558-1BC2-43EC-9D57-C716349960D0}" srcOrd="1" destOrd="0" presId="urn:microsoft.com/office/officeart/2005/8/layout/vList5"/>
    <dgm:cxn modelId="{C69368AB-F4B3-444F-8C3D-7E6D6899F152}" type="presParOf" srcId="{0A215F19-B06A-4F7C-8A67-7534B357138D}" destId="{4BA50ECF-9D97-454A-B669-C9DF90D26CFE}" srcOrd="1" destOrd="0" presId="urn:microsoft.com/office/officeart/2005/8/layout/vList5"/>
    <dgm:cxn modelId="{DF5E6221-79BC-4D4D-9687-8D92F4C9EB2B}" type="presParOf" srcId="{0A215F19-B06A-4F7C-8A67-7534B357138D}" destId="{CF47ACEC-7B4D-46E6-808E-5B0B41A91D9B}" srcOrd="2" destOrd="0" presId="urn:microsoft.com/office/officeart/2005/8/layout/vList5"/>
    <dgm:cxn modelId="{19BF68BE-6BCB-4582-89A0-4D4B4D0A1623}" type="presParOf" srcId="{CF47ACEC-7B4D-46E6-808E-5B0B41A91D9B}" destId="{FA4A756A-16F7-4591-B7B1-AB2FE5B8F4AC}" srcOrd="0" destOrd="0" presId="urn:microsoft.com/office/officeart/2005/8/layout/vList5"/>
    <dgm:cxn modelId="{4740549E-B8A7-4571-AFB3-0D2827B675C9}" type="presParOf" srcId="{CF47ACEC-7B4D-46E6-808E-5B0B41A91D9B}" destId="{72CD7713-2025-449F-9F53-E1DB2AF1AF2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EC9BC21-9686-4751-9CD8-85122FE8A89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cs-CZ"/>
        </a:p>
      </dgm:t>
    </dgm:pt>
    <dgm:pt modelId="{08066C1B-3119-4DA4-846E-E09D171FC45C}">
      <dgm:prSet/>
      <dgm:spPr/>
      <dgm:t>
        <a:bodyPr/>
        <a:lstStyle/>
        <a:p>
          <a:r>
            <a:rPr lang="cs-CZ" dirty="0"/>
            <a:t>Náležitou odbornou úrovní se rozumí poskytování zdravotních služeb podle pravidel vědy a uznávaných medicínských postupů, </a:t>
          </a:r>
        </a:p>
      </dgm:t>
    </dgm:pt>
    <dgm:pt modelId="{3D6E2E39-7E6A-47E9-A901-FA959A2C62CB}" type="parTrans" cxnId="{EF131064-AB9C-491B-B454-81DA61028FC2}">
      <dgm:prSet/>
      <dgm:spPr/>
      <dgm:t>
        <a:bodyPr/>
        <a:lstStyle/>
        <a:p>
          <a:endParaRPr lang="cs-CZ"/>
        </a:p>
      </dgm:t>
    </dgm:pt>
    <dgm:pt modelId="{F8C43AB0-DDA9-4FD0-B7C8-DE0246423EB5}" type="sibTrans" cxnId="{EF131064-AB9C-491B-B454-81DA61028FC2}">
      <dgm:prSet/>
      <dgm:spPr/>
      <dgm:t>
        <a:bodyPr/>
        <a:lstStyle/>
        <a:p>
          <a:endParaRPr lang="cs-CZ"/>
        </a:p>
      </dgm:t>
    </dgm:pt>
    <dgm:pt modelId="{093614FA-35D6-4425-9F46-56DB245870E4}">
      <dgm:prSet/>
      <dgm:spPr/>
      <dgm:t>
        <a:bodyPr/>
        <a:lstStyle/>
        <a:p>
          <a:r>
            <a:rPr lang="cs-CZ" dirty="0"/>
            <a:t>při respektování individuality pacienta, s ohledem na konkrétní podmínky a objektivní možnosti.</a:t>
          </a:r>
        </a:p>
      </dgm:t>
    </dgm:pt>
    <dgm:pt modelId="{26076979-EFB8-42FB-80AD-CA0CFB0C05E4}" type="parTrans" cxnId="{035626D9-0F92-494E-83F9-C818D75C1EA3}">
      <dgm:prSet/>
      <dgm:spPr/>
      <dgm:t>
        <a:bodyPr/>
        <a:lstStyle/>
        <a:p>
          <a:endParaRPr lang="cs-CZ"/>
        </a:p>
      </dgm:t>
    </dgm:pt>
    <dgm:pt modelId="{912DF3ED-2C1B-423E-A6B1-D29DB49CE3C6}" type="sibTrans" cxnId="{035626D9-0F92-494E-83F9-C818D75C1EA3}">
      <dgm:prSet/>
      <dgm:spPr/>
      <dgm:t>
        <a:bodyPr/>
        <a:lstStyle/>
        <a:p>
          <a:endParaRPr lang="cs-CZ"/>
        </a:p>
      </dgm:t>
    </dgm:pt>
    <dgm:pt modelId="{B21BF36F-7495-4917-BEDC-264F2FD94898}" type="pres">
      <dgm:prSet presAssocID="{5EC9BC21-9686-4751-9CD8-85122FE8A897}" presName="root" presStyleCnt="0">
        <dgm:presLayoutVars>
          <dgm:dir/>
          <dgm:resizeHandles val="exact"/>
        </dgm:presLayoutVars>
      </dgm:prSet>
      <dgm:spPr/>
    </dgm:pt>
    <dgm:pt modelId="{F0FF5C75-AECA-4C0F-905F-59885D652758}" type="pres">
      <dgm:prSet presAssocID="{08066C1B-3119-4DA4-846E-E09D171FC45C}" presName="compNode" presStyleCnt="0"/>
      <dgm:spPr/>
    </dgm:pt>
    <dgm:pt modelId="{49989D0D-F340-4982-B703-E7800D824ED9}" type="pres">
      <dgm:prSet presAssocID="{08066C1B-3119-4DA4-846E-E09D171FC45C}" presName="bgRect" presStyleLbl="bgShp" presStyleIdx="0" presStyleCnt="2"/>
      <dgm:spPr/>
    </dgm:pt>
    <dgm:pt modelId="{0B79674C-3E93-411F-976A-565019A4C169}" type="pres">
      <dgm:prSet presAssocID="{08066C1B-3119-4DA4-846E-E09D171FC45C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lóbus: Afrika a Evropa se souvislou výplní"/>
        </a:ext>
      </dgm:extLst>
    </dgm:pt>
    <dgm:pt modelId="{EB439C69-71B9-46F1-81F8-6A23C847BEE1}" type="pres">
      <dgm:prSet presAssocID="{08066C1B-3119-4DA4-846E-E09D171FC45C}" presName="spaceRect" presStyleCnt="0"/>
      <dgm:spPr/>
    </dgm:pt>
    <dgm:pt modelId="{4A7B9F1E-7914-40D6-A369-E9E5B8906364}" type="pres">
      <dgm:prSet presAssocID="{08066C1B-3119-4DA4-846E-E09D171FC45C}" presName="parTx" presStyleLbl="revTx" presStyleIdx="0" presStyleCnt="2">
        <dgm:presLayoutVars>
          <dgm:chMax val="0"/>
          <dgm:chPref val="0"/>
        </dgm:presLayoutVars>
      </dgm:prSet>
      <dgm:spPr/>
    </dgm:pt>
    <dgm:pt modelId="{C2398359-DE58-4B5E-9A29-FAC924BAEF89}" type="pres">
      <dgm:prSet presAssocID="{F8C43AB0-DDA9-4FD0-B7C8-DE0246423EB5}" presName="sibTrans" presStyleCnt="0"/>
      <dgm:spPr/>
    </dgm:pt>
    <dgm:pt modelId="{7835DDDC-81AA-44F6-9F5A-C08C15680608}" type="pres">
      <dgm:prSet presAssocID="{093614FA-35D6-4425-9F46-56DB245870E4}" presName="compNode" presStyleCnt="0"/>
      <dgm:spPr/>
    </dgm:pt>
    <dgm:pt modelId="{25E5E281-5D5E-4B79-9AD7-0C23C210B9DF}" type="pres">
      <dgm:prSet presAssocID="{093614FA-35D6-4425-9F46-56DB245870E4}" presName="bgRect" presStyleLbl="bgShp" presStyleIdx="1" presStyleCnt="2"/>
      <dgm:spPr/>
    </dgm:pt>
    <dgm:pt modelId="{0352A57D-18C2-4259-BC74-F73EC19D03BF}" type="pres">
      <dgm:prSet presAssocID="{093614FA-35D6-4425-9F46-56DB245870E4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soba na vozíku obrys"/>
        </a:ext>
      </dgm:extLst>
    </dgm:pt>
    <dgm:pt modelId="{5459BD9A-CA32-4D61-BC38-8303DAF0C59A}" type="pres">
      <dgm:prSet presAssocID="{093614FA-35D6-4425-9F46-56DB245870E4}" presName="spaceRect" presStyleCnt="0"/>
      <dgm:spPr/>
    </dgm:pt>
    <dgm:pt modelId="{6FF8473E-9A10-4037-B0AA-81E9A6432F6C}" type="pres">
      <dgm:prSet presAssocID="{093614FA-35D6-4425-9F46-56DB245870E4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EF131064-AB9C-491B-B454-81DA61028FC2}" srcId="{5EC9BC21-9686-4751-9CD8-85122FE8A897}" destId="{08066C1B-3119-4DA4-846E-E09D171FC45C}" srcOrd="0" destOrd="0" parTransId="{3D6E2E39-7E6A-47E9-A901-FA959A2C62CB}" sibTransId="{F8C43AB0-DDA9-4FD0-B7C8-DE0246423EB5}"/>
    <dgm:cxn modelId="{183C8471-3EE5-4DC5-A3AF-B5EBB48E780B}" type="presOf" srcId="{093614FA-35D6-4425-9F46-56DB245870E4}" destId="{6FF8473E-9A10-4037-B0AA-81E9A6432F6C}" srcOrd="0" destOrd="0" presId="urn:microsoft.com/office/officeart/2018/2/layout/IconVerticalSolidList"/>
    <dgm:cxn modelId="{1B599D88-39D9-44D7-81A5-02D610EC1465}" type="presOf" srcId="{5EC9BC21-9686-4751-9CD8-85122FE8A897}" destId="{B21BF36F-7495-4917-BEDC-264F2FD94898}" srcOrd="0" destOrd="0" presId="urn:microsoft.com/office/officeart/2018/2/layout/IconVerticalSolidList"/>
    <dgm:cxn modelId="{F6A579A8-FA15-41EE-B45C-5BEB1931ED3D}" type="presOf" srcId="{08066C1B-3119-4DA4-846E-E09D171FC45C}" destId="{4A7B9F1E-7914-40D6-A369-E9E5B8906364}" srcOrd="0" destOrd="0" presId="urn:microsoft.com/office/officeart/2018/2/layout/IconVerticalSolidList"/>
    <dgm:cxn modelId="{035626D9-0F92-494E-83F9-C818D75C1EA3}" srcId="{5EC9BC21-9686-4751-9CD8-85122FE8A897}" destId="{093614FA-35D6-4425-9F46-56DB245870E4}" srcOrd="1" destOrd="0" parTransId="{26076979-EFB8-42FB-80AD-CA0CFB0C05E4}" sibTransId="{912DF3ED-2C1B-423E-A6B1-D29DB49CE3C6}"/>
    <dgm:cxn modelId="{84EC5302-3172-476B-A4FF-34AA71196543}" type="presParOf" srcId="{B21BF36F-7495-4917-BEDC-264F2FD94898}" destId="{F0FF5C75-AECA-4C0F-905F-59885D652758}" srcOrd="0" destOrd="0" presId="urn:microsoft.com/office/officeart/2018/2/layout/IconVerticalSolidList"/>
    <dgm:cxn modelId="{A1C610F8-E2D5-4ED8-8514-A23AA1D23CC4}" type="presParOf" srcId="{F0FF5C75-AECA-4C0F-905F-59885D652758}" destId="{49989D0D-F340-4982-B703-E7800D824ED9}" srcOrd="0" destOrd="0" presId="urn:microsoft.com/office/officeart/2018/2/layout/IconVerticalSolidList"/>
    <dgm:cxn modelId="{9E1E4094-099A-4499-A734-D6DF559801DB}" type="presParOf" srcId="{F0FF5C75-AECA-4C0F-905F-59885D652758}" destId="{0B79674C-3E93-411F-976A-565019A4C169}" srcOrd="1" destOrd="0" presId="urn:microsoft.com/office/officeart/2018/2/layout/IconVerticalSolidList"/>
    <dgm:cxn modelId="{D2E4D6BF-4687-46C6-B822-3E27178AF770}" type="presParOf" srcId="{F0FF5C75-AECA-4C0F-905F-59885D652758}" destId="{EB439C69-71B9-46F1-81F8-6A23C847BEE1}" srcOrd="2" destOrd="0" presId="urn:microsoft.com/office/officeart/2018/2/layout/IconVerticalSolidList"/>
    <dgm:cxn modelId="{D3C774DC-992E-4986-94E8-A68E7F0D99CD}" type="presParOf" srcId="{F0FF5C75-AECA-4C0F-905F-59885D652758}" destId="{4A7B9F1E-7914-40D6-A369-E9E5B8906364}" srcOrd="3" destOrd="0" presId="urn:microsoft.com/office/officeart/2018/2/layout/IconVerticalSolidList"/>
    <dgm:cxn modelId="{6A4F8C2C-6F75-4A47-B73E-F0B3F9BDEE78}" type="presParOf" srcId="{B21BF36F-7495-4917-BEDC-264F2FD94898}" destId="{C2398359-DE58-4B5E-9A29-FAC924BAEF89}" srcOrd="1" destOrd="0" presId="urn:microsoft.com/office/officeart/2018/2/layout/IconVerticalSolidList"/>
    <dgm:cxn modelId="{87E8C1AD-D5ED-4A82-B9DE-47A0A837E389}" type="presParOf" srcId="{B21BF36F-7495-4917-BEDC-264F2FD94898}" destId="{7835DDDC-81AA-44F6-9F5A-C08C15680608}" srcOrd="2" destOrd="0" presId="urn:microsoft.com/office/officeart/2018/2/layout/IconVerticalSolidList"/>
    <dgm:cxn modelId="{2C47E775-7CAC-4A6E-A23B-79262C1753C5}" type="presParOf" srcId="{7835DDDC-81AA-44F6-9F5A-C08C15680608}" destId="{25E5E281-5D5E-4B79-9AD7-0C23C210B9DF}" srcOrd="0" destOrd="0" presId="urn:microsoft.com/office/officeart/2018/2/layout/IconVerticalSolidList"/>
    <dgm:cxn modelId="{CBA8D904-4A6F-41FE-9B4B-B344F8B36DC9}" type="presParOf" srcId="{7835DDDC-81AA-44F6-9F5A-C08C15680608}" destId="{0352A57D-18C2-4259-BC74-F73EC19D03BF}" srcOrd="1" destOrd="0" presId="urn:microsoft.com/office/officeart/2018/2/layout/IconVerticalSolidList"/>
    <dgm:cxn modelId="{15A7895F-21C0-4F74-B3F6-A8B757CE9C86}" type="presParOf" srcId="{7835DDDC-81AA-44F6-9F5A-C08C15680608}" destId="{5459BD9A-CA32-4D61-BC38-8303DAF0C59A}" srcOrd="2" destOrd="0" presId="urn:microsoft.com/office/officeart/2018/2/layout/IconVerticalSolidList"/>
    <dgm:cxn modelId="{960FB52D-B5E4-451A-B387-6BC596921F96}" type="presParOf" srcId="{7835DDDC-81AA-44F6-9F5A-C08C15680608}" destId="{6FF8473E-9A10-4037-B0AA-81E9A6432F6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EC9BC21-9686-4751-9CD8-85122FE8A89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cs-CZ"/>
        </a:p>
      </dgm:t>
    </dgm:pt>
    <dgm:pt modelId="{08066C1B-3119-4DA4-846E-E09D171FC45C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0" dirty="0"/>
            <a:t>Vyžadují-li to okolnosti případu nebo zvyklosti soukromého života, je každý povinen počínat si při svém konání tak, aby nedošlo k nedůvodné újmě na svobodě, životě, zdraví nebo na vlastnictví jiného. </a:t>
          </a:r>
          <a:endParaRPr lang="cs-CZ" dirty="0"/>
        </a:p>
      </dgm:t>
    </dgm:pt>
    <dgm:pt modelId="{3D6E2E39-7E6A-47E9-A901-FA959A2C62CB}" type="parTrans" cxnId="{EF131064-AB9C-491B-B454-81DA61028FC2}">
      <dgm:prSet/>
      <dgm:spPr/>
      <dgm:t>
        <a:bodyPr/>
        <a:lstStyle/>
        <a:p>
          <a:endParaRPr lang="cs-CZ"/>
        </a:p>
      </dgm:t>
    </dgm:pt>
    <dgm:pt modelId="{F8C43AB0-DDA9-4FD0-B7C8-DE0246423EB5}" type="sibTrans" cxnId="{EF131064-AB9C-491B-B454-81DA61028FC2}">
      <dgm:prSet/>
      <dgm:spPr/>
      <dgm:t>
        <a:bodyPr/>
        <a:lstStyle/>
        <a:p>
          <a:endParaRPr lang="cs-CZ"/>
        </a:p>
      </dgm:t>
    </dgm:pt>
    <dgm:pt modelId="{093614FA-35D6-4425-9F46-56DB245870E4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0"/>
            <a:t>Povinnost zakročit na ochranu práv jiného každý kdo má kontrolu nad nebezpečnou situací.</a:t>
          </a:r>
          <a:endParaRPr lang="cs-CZ"/>
        </a:p>
      </dgm:t>
    </dgm:pt>
    <dgm:pt modelId="{26076979-EFB8-42FB-80AD-CA0CFB0C05E4}" type="parTrans" cxnId="{035626D9-0F92-494E-83F9-C818D75C1EA3}">
      <dgm:prSet/>
      <dgm:spPr/>
      <dgm:t>
        <a:bodyPr/>
        <a:lstStyle/>
        <a:p>
          <a:endParaRPr lang="cs-CZ"/>
        </a:p>
      </dgm:t>
    </dgm:pt>
    <dgm:pt modelId="{912DF3ED-2C1B-423E-A6B1-D29DB49CE3C6}" type="sibTrans" cxnId="{035626D9-0F92-494E-83F9-C818D75C1EA3}">
      <dgm:prSet/>
      <dgm:spPr/>
      <dgm:t>
        <a:bodyPr/>
        <a:lstStyle/>
        <a:p>
          <a:endParaRPr lang="cs-CZ"/>
        </a:p>
      </dgm:t>
    </dgm:pt>
    <dgm:pt modelId="{B21BF36F-7495-4917-BEDC-264F2FD94898}" type="pres">
      <dgm:prSet presAssocID="{5EC9BC21-9686-4751-9CD8-85122FE8A897}" presName="root" presStyleCnt="0">
        <dgm:presLayoutVars>
          <dgm:dir/>
          <dgm:resizeHandles val="exact"/>
        </dgm:presLayoutVars>
      </dgm:prSet>
      <dgm:spPr/>
    </dgm:pt>
    <dgm:pt modelId="{F0FF5C75-AECA-4C0F-905F-59885D652758}" type="pres">
      <dgm:prSet presAssocID="{08066C1B-3119-4DA4-846E-E09D171FC45C}" presName="compNode" presStyleCnt="0"/>
      <dgm:spPr/>
    </dgm:pt>
    <dgm:pt modelId="{49989D0D-F340-4982-B703-E7800D824ED9}" type="pres">
      <dgm:prSet presAssocID="{08066C1B-3119-4DA4-846E-E09D171FC45C}" presName="bgRect" presStyleLbl="bgShp" presStyleIdx="0" presStyleCnt="2"/>
      <dgm:spPr/>
    </dgm:pt>
    <dgm:pt modelId="{0B79674C-3E93-411F-976A-565019A4C169}" type="pres">
      <dgm:prSet presAssocID="{08066C1B-3119-4DA4-846E-E09D171FC45C}" presName="iconRect" presStyleLbl="node1" presStyleIdx="0" presStyleCnt="2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lóbus: Afrika a Evropa se souvislou výplní"/>
        </a:ext>
      </dgm:extLst>
    </dgm:pt>
    <dgm:pt modelId="{EB439C69-71B9-46F1-81F8-6A23C847BEE1}" type="pres">
      <dgm:prSet presAssocID="{08066C1B-3119-4DA4-846E-E09D171FC45C}" presName="spaceRect" presStyleCnt="0"/>
      <dgm:spPr/>
    </dgm:pt>
    <dgm:pt modelId="{4A7B9F1E-7914-40D6-A369-E9E5B8906364}" type="pres">
      <dgm:prSet presAssocID="{08066C1B-3119-4DA4-846E-E09D171FC45C}" presName="parTx" presStyleLbl="revTx" presStyleIdx="0" presStyleCnt="2">
        <dgm:presLayoutVars>
          <dgm:chMax val="0"/>
          <dgm:chPref val="0"/>
        </dgm:presLayoutVars>
      </dgm:prSet>
      <dgm:spPr/>
    </dgm:pt>
    <dgm:pt modelId="{C2398359-DE58-4B5E-9A29-FAC924BAEF89}" type="pres">
      <dgm:prSet presAssocID="{F8C43AB0-DDA9-4FD0-B7C8-DE0246423EB5}" presName="sibTrans" presStyleCnt="0"/>
      <dgm:spPr/>
    </dgm:pt>
    <dgm:pt modelId="{7835DDDC-81AA-44F6-9F5A-C08C15680608}" type="pres">
      <dgm:prSet presAssocID="{093614FA-35D6-4425-9F46-56DB245870E4}" presName="compNode" presStyleCnt="0"/>
      <dgm:spPr/>
    </dgm:pt>
    <dgm:pt modelId="{25E5E281-5D5E-4B79-9AD7-0C23C210B9DF}" type="pres">
      <dgm:prSet presAssocID="{093614FA-35D6-4425-9F46-56DB245870E4}" presName="bgRect" presStyleLbl="bgShp" presStyleIdx="1" presStyleCnt="2"/>
      <dgm:spPr/>
    </dgm:pt>
    <dgm:pt modelId="{0352A57D-18C2-4259-BC74-F73EC19D03BF}" type="pres">
      <dgm:prSet presAssocID="{093614FA-35D6-4425-9F46-56DB245870E4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ráždivá látka"/>
        </a:ext>
      </dgm:extLst>
    </dgm:pt>
    <dgm:pt modelId="{5459BD9A-CA32-4D61-BC38-8303DAF0C59A}" type="pres">
      <dgm:prSet presAssocID="{093614FA-35D6-4425-9F46-56DB245870E4}" presName="spaceRect" presStyleCnt="0"/>
      <dgm:spPr/>
    </dgm:pt>
    <dgm:pt modelId="{6FF8473E-9A10-4037-B0AA-81E9A6432F6C}" type="pres">
      <dgm:prSet presAssocID="{093614FA-35D6-4425-9F46-56DB245870E4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EF131064-AB9C-491B-B454-81DA61028FC2}" srcId="{5EC9BC21-9686-4751-9CD8-85122FE8A897}" destId="{08066C1B-3119-4DA4-846E-E09D171FC45C}" srcOrd="0" destOrd="0" parTransId="{3D6E2E39-7E6A-47E9-A901-FA959A2C62CB}" sibTransId="{F8C43AB0-DDA9-4FD0-B7C8-DE0246423EB5}"/>
    <dgm:cxn modelId="{183C8471-3EE5-4DC5-A3AF-B5EBB48E780B}" type="presOf" srcId="{093614FA-35D6-4425-9F46-56DB245870E4}" destId="{6FF8473E-9A10-4037-B0AA-81E9A6432F6C}" srcOrd="0" destOrd="0" presId="urn:microsoft.com/office/officeart/2018/2/layout/IconVerticalSolidList"/>
    <dgm:cxn modelId="{1B599D88-39D9-44D7-81A5-02D610EC1465}" type="presOf" srcId="{5EC9BC21-9686-4751-9CD8-85122FE8A897}" destId="{B21BF36F-7495-4917-BEDC-264F2FD94898}" srcOrd="0" destOrd="0" presId="urn:microsoft.com/office/officeart/2018/2/layout/IconVerticalSolidList"/>
    <dgm:cxn modelId="{F6A579A8-FA15-41EE-B45C-5BEB1931ED3D}" type="presOf" srcId="{08066C1B-3119-4DA4-846E-E09D171FC45C}" destId="{4A7B9F1E-7914-40D6-A369-E9E5B8906364}" srcOrd="0" destOrd="0" presId="urn:microsoft.com/office/officeart/2018/2/layout/IconVerticalSolidList"/>
    <dgm:cxn modelId="{035626D9-0F92-494E-83F9-C818D75C1EA3}" srcId="{5EC9BC21-9686-4751-9CD8-85122FE8A897}" destId="{093614FA-35D6-4425-9F46-56DB245870E4}" srcOrd="1" destOrd="0" parTransId="{26076979-EFB8-42FB-80AD-CA0CFB0C05E4}" sibTransId="{912DF3ED-2C1B-423E-A6B1-D29DB49CE3C6}"/>
    <dgm:cxn modelId="{84EC5302-3172-476B-A4FF-34AA71196543}" type="presParOf" srcId="{B21BF36F-7495-4917-BEDC-264F2FD94898}" destId="{F0FF5C75-AECA-4C0F-905F-59885D652758}" srcOrd="0" destOrd="0" presId="urn:microsoft.com/office/officeart/2018/2/layout/IconVerticalSolidList"/>
    <dgm:cxn modelId="{A1C610F8-E2D5-4ED8-8514-A23AA1D23CC4}" type="presParOf" srcId="{F0FF5C75-AECA-4C0F-905F-59885D652758}" destId="{49989D0D-F340-4982-B703-E7800D824ED9}" srcOrd="0" destOrd="0" presId="urn:microsoft.com/office/officeart/2018/2/layout/IconVerticalSolidList"/>
    <dgm:cxn modelId="{9E1E4094-099A-4499-A734-D6DF559801DB}" type="presParOf" srcId="{F0FF5C75-AECA-4C0F-905F-59885D652758}" destId="{0B79674C-3E93-411F-976A-565019A4C169}" srcOrd="1" destOrd="0" presId="urn:microsoft.com/office/officeart/2018/2/layout/IconVerticalSolidList"/>
    <dgm:cxn modelId="{D2E4D6BF-4687-46C6-B822-3E27178AF770}" type="presParOf" srcId="{F0FF5C75-AECA-4C0F-905F-59885D652758}" destId="{EB439C69-71B9-46F1-81F8-6A23C847BEE1}" srcOrd="2" destOrd="0" presId="urn:microsoft.com/office/officeart/2018/2/layout/IconVerticalSolidList"/>
    <dgm:cxn modelId="{D3C774DC-992E-4986-94E8-A68E7F0D99CD}" type="presParOf" srcId="{F0FF5C75-AECA-4C0F-905F-59885D652758}" destId="{4A7B9F1E-7914-40D6-A369-E9E5B8906364}" srcOrd="3" destOrd="0" presId="urn:microsoft.com/office/officeart/2018/2/layout/IconVerticalSolidList"/>
    <dgm:cxn modelId="{6A4F8C2C-6F75-4A47-B73E-F0B3F9BDEE78}" type="presParOf" srcId="{B21BF36F-7495-4917-BEDC-264F2FD94898}" destId="{C2398359-DE58-4B5E-9A29-FAC924BAEF89}" srcOrd="1" destOrd="0" presId="urn:microsoft.com/office/officeart/2018/2/layout/IconVerticalSolidList"/>
    <dgm:cxn modelId="{87E8C1AD-D5ED-4A82-B9DE-47A0A837E389}" type="presParOf" srcId="{B21BF36F-7495-4917-BEDC-264F2FD94898}" destId="{7835DDDC-81AA-44F6-9F5A-C08C15680608}" srcOrd="2" destOrd="0" presId="urn:microsoft.com/office/officeart/2018/2/layout/IconVerticalSolidList"/>
    <dgm:cxn modelId="{2C47E775-7CAC-4A6E-A23B-79262C1753C5}" type="presParOf" srcId="{7835DDDC-81AA-44F6-9F5A-C08C15680608}" destId="{25E5E281-5D5E-4B79-9AD7-0C23C210B9DF}" srcOrd="0" destOrd="0" presId="urn:microsoft.com/office/officeart/2018/2/layout/IconVerticalSolidList"/>
    <dgm:cxn modelId="{CBA8D904-4A6F-41FE-9B4B-B344F8B36DC9}" type="presParOf" srcId="{7835DDDC-81AA-44F6-9F5A-C08C15680608}" destId="{0352A57D-18C2-4259-BC74-F73EC19D03BF}" srcOrd="1" destOrd="0" presId="urn:microsoft.com/office/officeart/2018/2/layout/IconVerticalSolidList"/>
    <dgm:cxn modelId="{15A7895F-21C0-4F74-B3F6-A8B757CE9C86}" type="presParOf" srcId="{7835DDDC-81AA-44F6-9F5A-C08C15680608}" destId="{5459BD9A-CA32-4D61-BC38-8303DAF0C59A}" srcOrd="2" destOrd="0" presId="urn:microsoft.com/office/officeart/2018/2/layout/IconVerticalSolidList"/>
    <dgm:cxn modelId="{960FB52D-B5E4-451A-B387-6BC596921F96}" type="presParOf" srcId="{7835DDDC-81AA-44F6-9F5A-C08C15680608}" destId="{6FF8473E-9A10-4037-B0AA-81E9A6432F6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EC9BC21-9686-4751-9CD8-85122FE8A89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cs-CZ"/>
        </a:p>
      </dgm:t>
    </dgm:pt>
    <dgm:pt modelId="{08066C1B-3119-4DA4-846E-E09D171FC45C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0"/>
            <a:t>Soukromí </a:t>
          </a:r>
        </a:p>
        <a:p>
          <a:pPr>
            <a:lnSpc>
              <a:spcPct val="100000"/>
            </a:lnSpc>
          </a:pPr>
          <a:r>
            <a:rPr lang="cs-CZ" b="0"/>
            <a:t>Důstojnost </a:t>
          </a:r>
        </a:p>
        <a:p>
          <a:pPr>
            <a:lnSpc>
              <a:spcPct val="100000"/>
            </a:lnSpc>
          </a:pPr>
          <a:r>
            <a:rPr lang="cs-CZ"/>
            <a:t>Vážnost</a:t>
          </a:r>
        </a:p>
      </dgm:t>
    </dgm:pt>
    <dgm:pt modelId="{3D6E2E39-7E6A-47E9-A901-FA959A2C62CB}" type="parTrans" cxnId="{EF131064-AB9C-491B-B454-81DA61028FC2}">
      <dgm:prSet/>
      <dgm:spPr/>
      <dgm:t>
        <a:bodyPr/>
        <a:lstStyle/>
        <a:p>
          <a:endParaRPr lang="cs-CZ"/>
        </a:p>
      </dgm:t>
    </dgm:pt>
    <dgm:pt modelId="{F8C43AB0-DDA9-4FD0-B7C8-DE0246423EB5}" type="sibTrans" cxnId="{EF131064-AB9C-491B-B454-81DA61028FC2}">
      <dgm:prSet/>
      <dgm:spPr/>
      <dgm:t>
        <a:bodyPr/>
        <a:lstStyle/>
        <a:p>
          <a:endParaRPr lang="cs-CZ"/>
        </a:p>
      </dgm:t>
    </dgm:pt>
    <dgm:pt modelId="{093614FA-35D6-4425-9F46-56DB245870E4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0" dirty="0"/>
            <a:t>Rodinný život</a:t>
          </a:r>
        </a:p>
        <a:p>
          <a:pPr>
            <a:lnSpc>
              <a:spcPct val="100000"/>
            </a:lnSpc>
          </a:pPr>
          <a:r>
            <a:rPr lang="cs-CZ" b="0" dirty="0"/>
            <a:t>Duchovní život</a:t>
          </a:r>
        </a:p>
        <a:p>
          <a:pPr>
            <a:lnSpc>
              <a:spcPct val="100000"/>
            </a:lnSpc>
          </a:pPr>
          <a:r>
            <a:rPr lang="cs-CZ" b="0" dirty="0"/>
            <a:t>….. včerejší blok</a:t>
          </a:r>
          <a:endParaRPr lang="cs-CZ" dirty="0"/>
        </a:p>
      </dgm:t>
    </dgm:pt>
    <dgm:pt modelId="{26076979-EFB8-42FB-80AD-CA0CFB0C05E4}" type="parTrans" cxnId="{035626D9-0F92-494E-83F9-C818D75C1EA3}">
      <dgm:prSet/>
      <dgm:spPr/>
      <dgm:t>
        <a:bodyPr/>
        <a:lstStyle/>
        <a:p>
          <a:endParaRPr lang="cs-CZ"/>
        </a:p>
      </dgm:t>
    </dgm:pt>
    <dgm:pt modelId="{912DF3ED-2C1B-423E-A6B1-D29DB49CE3C6}" type="sibTrans" cxnId="{035626D9-0F92-494E-83F9-C818D75C1EA3}">
      <dgm:prSet/>
      <dgm:spPr/>
      <dgm:t>
        <a:bodyPr/>
        <a:lstStyle/>
        <a:p>
          <a:endParaRPr lang="cs-CZ"/>
        </a:p>
      </dgm:t>
    </dgm:pt>
    <dgm:pt modelId="{B21BF36F-7495-4917-BEDC-264F2FD94898}" type="pres">
      <dgm:prSet presAssocID="{5EC9BC21-9686-4751-9CD8-85122FE8A897}" presName="root" presStyleCnt="0">
        <dgm:presLayoutVars>
          <dgm:dir/>
          <dgm:resizeHandles val="exact"/>
        </dgm:presLayoutVars>
      </dgm:prSet>
      <dgm:spPr/>
    </dgm:pt>
    <dgm:pt modelId="{F0FF5C75-AECA-4C0F-905F-59885D652758}" type="pres">
      <dgm:prSet presAssocID="{08066C1B-3119-4DA4-846E-E09D171FC45C}" presName="compNode" presStyleCnt="0"/>
      <dgm:spPr/>
    </dgm:pt>
    <dgm:pt modelId="{49989D0D-F340-4982-B703-E7800D824ED9}" type="pres">
      <dgm:prSet presAssocID="{08066C1B-3119-4DA4-846E-E09D171FC45C}" presName="bgRect" presStyleLbl="bgShp" presStyleIdx="0" presStyleCnt="2"/>
      <dgm:spPr/>
    </dgm:pt>
    <dgm:pt modelId="{0B79674C-3E93-411F-976A-565019A4C169}" type="pres">
      <dgm:prSet presAssocID="{08066C1B-3119-4DA4-846E-E09D171FC45C}" presName="iconRect" presStyleLbl="node1" presStyleIdx="0" presStyleCnt="2" custLinFactNeighborX="5406" custLinFactNeighborY="225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EB439C69-71B9-46F1-81F8-6A23C847BEE1}" type="pres">
      <dgm:prSet presAssocID="{08066C1B-3119-4DA4-846E-E09D171FC45C}" presName="spaceRect" presStyleCnt="0"/>
      <dgm:spPr/>
    </dgm:pt>
    <dgm:pt modelId="{4A7B9F1E-7914-40D6-A369-E9E5B8906364}" type="pres">
      <dgm:prSet presAssocID="{08066C1B-3119-4DA4-846E-E09D171FC45C}" presName="parTx" presStyleLbl="revTx" presStyleIdx="0" presStyleCnt="2">
        <dgm:presLayoutVars>
          <dgm:chMax val="0"/>
          <dgm:chPref val="0"/>
        </dgm:presLayoutVars>
      </dgm:prSet>
      <dgm:spPr/>
    </dgm:pt>
    <dgm:pt modelId="{C2398359-DE58-4B5E-9A29-FAC924BAEF89}" type="pres">
      <dgm:prSet presAssocID="{F8C43AB0-DDA9-4FD0-B7C8-DE0246423EB5}" presName="sibTrans" presStyleCnt="0"/>
      <dgm:spPr/>
    </dgm:pt>
    <dgm:pt modelId="{7835DDDC-81AA-44F6-9F5A-C08C15680608}" type="pres">
      <dgm:prSet presAssocID="{093614FA-35D6-4425-9F46-56DB245870E4}" presName="compNode" presStyleCnt="0"/>
      <dgm:spPr/>
    </dgm:pt>
    <dgm:pt modelId="{25E5E281-5D5E-4B79-9AD7-0C23C210B9DF}" type="pres">
      <dgm:prSet presAssocID="{093614FA-35D6-4425-9F46-56DB245870E4}" presName="bgRect" presStyleLbl="bgShp" presStyleIdx="1" presStyleCnt="2"/>
      <dgm:spPr/>
    </dgm:pt>
    <dgm:pt modelId="{0352A57D-18C2-4259-BC74-F73EC19D03BF}" type="pres">
      <dgm:prSet presAssocID="{093614FA-35D6-4425-9F46-56DB245870E4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ráždivá látka"/>
        </a:ext>
      </dgm:extLst>
    </dgm:pt>
    <dgm:pt modelId="{5459BD9A-CA32-4D61-BC38-8303DAF0C59A}" type="pres">
      <dgm:prSet presAssocID="{093614FA-35D6-4425-9F46-56DB245870E4}" presName="spaceRect" presStyleCnt="0"/>
      <dgm:spPr/>
    </dgm:pt>
    <dgm:pt modelId="{6FF8473E-9A10-4037-B0AA-81E9A6432F6C}" type="pres">
      <dgm:prSet presAssocID="{093614FA-35D6-4425-9F46-56DB245870E4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EF131064-AB9C-491B-B454-81DA61028FC2}" srcId="{5EC9BC21-9686-4751-9CD8-85122FE8A897}" destId="{08066C1B-3119-4DA4-846E-E09D171FC45C}" srcOrd="0" destOrd="0" parTransId="{3D6E2E39-7E6A-47E9-A901-FA959A2C62CB}" sibTransId="{F8C43AB0-DDA9-4FD0-B7C8-DE0246423EB5}"/>
    <dgm:cxn modelId="{183C8471-3EE5-4DC5-A3AF-B5EBB48E780B}" type="presOf" srcId="{093614FA-35D6-4425-9F46-56DB245870E4}" destId="{6FF8473E-9A10-4037-B0AA-81E9A6432F6C}" srcOrd="0" destOrd="0" presId="urn:microsoft.com/office/officeart/2018/2/layout/IconVerticalSolidList"/>
    <dgm:cxn modelId="{1B599D88-39D9-44D7-81A5-02D610EC1465}" type="presOf" srcId="{5EC9BC21-9686-4751-9CD8-85122FE8A897}" destId="{B21BF36F-7495-4917-BEDC-264F2FD94898}" srcOrd="0" destOrd="0" presId="urn:microsoft.com/office/officeart/2018/2/layout/IconVerticalSolidList"/>
    <dgm:cxn modelId="{F6A579A8-FA15-41EE-B45C-5BEB1931ED3D}" type="presOf" srcId="{08066C1B-3119-4DA4-846E-E09D171FC45C}" destId="{4A7B9F1E-7914-40D6-A369-E9E5B8906364}" srcOrd="0" destOrd="0" presId="urn:microsoft.com/office/officeart/2018/2/layout/IconVerticalSolidList"/>
    <dgm:cxn modelId="{035626D9-0F92-494E-83F9-C818D75C1EA3}" srcId="{5EC9BC21-9686-4751-9CD8-85122FE8A897}" destId="{093614FA-35D6-4425-9F46-56DB245870E4}" srcOrd="1" destOrd="0" parTransId="{26076979-EFB8-42FB-80AD-CA0CFB0C05E4}" sibTransId="{912DF3ED-2C1B-423E-A6B1-D29DB49CE3C6}"/>
    <dgm:cxn modelId="{84EC5302-3172-476B-A4FF-34AA71196543}" type="presParOf" srcId="{B21BF36F-7495-4917-BEDC-264F2FD94898}" destId="{F0FF5C75-AECA-4C0F-905F-59885D652758}" srcOrd="0" destOrd="0" presId="urn:microsoft.com/office/officeart/2018/2/layout/IconVerticalSolidList"/>
    <dgm:cxn modelId="{A1C610F8-E2D5-4ED8-8514-A23AA1D23CC4}" type="presParOf" srcId="{F0FF5C75-AECA-4C0F-905F-59885D652758}" destId="{49989D0D-F340-4982-B703-E7800D824ED9}" srcOrd="0" destOrd="0" presId="urn:microsoft.com/office/officeart/2018/2/layout/IconVerticalSolidList"/>
    <dgm:cxn modelId="{9E1E4094-099A-4499-A734-D6DF559801DB}" type="presParOf" srcId="{F0FF5C75-AECA-4C0F-905F-59885D652758}" destId="{0B79674C-3E93-411F-976A-565019A4C169}" srcOrd="1" destOrd="0" presId="urn:microsoft.com/office/officeart/2018/2/layout/IconVerticalSolidList"/>
    <dgm:cxn modelId="{D2E4D6BF-4687-46C6-B822-3E27178AF770}" type="presParOf" srcId="{F0FF5C75-AECA-4C0F-905F-59885D652758}" destId="{EB439C69-71B9-46F1-81F8-6A23C847BEE1}" srcOrd="2" destOrd="0" presId="urn:microsoft.com/office/officeart/2018/2/layout/IconVerticalSolidList"/>
    <dgm:cxn modelId="{D3C774DC-992E-4986-94E8-A68E7F0D99CD}" type="presParOf" srcId="{F0FF5C75-AECA-4C0F-905F-59885D652758}" destId="{4A7B9F1E-7914-40D6-A369-E9E5B8906364}" srcOrd="3" destOrd="0" presId="urn:microsoft.com/office/officeart/2018/2/layout/IconVerticalSolidList"/>
    <dgm:cxn modelId="{6A4F8C2C-6F75-4A47-B73E-F0B3F9BDEE78}" type="presParOf" srcId="{B21BF36F-7495-4917-BEDC-264F2FD94898}" destId="{C2398359-DE58-4B5E-9A29-FAC924BAEF89}" srcOrd="1" destOrd="0" presId="urn:microsoft.com/office/officeart/2018/2/layout/IconVerticalSolidList"/>
    <dgm:cxn modelId="{87E8C1AD-D5ED-4A82-B9DE-47A0A837E389}" type="presParOf" srcId="{B21BF36F-7495-4917-BEDC-264F2FD94898}" destId="{7835DDDC-81AA-44F6-9F5A-C08C15680608}" srcOrd="2" destOrd="0" presId="urn:microsoft.com/office/officeart/2018/2/layout/IconVerticalSolidList"/>
    <dgm:cxn modelId="{2C47E775-7CAC-4A6E-A23B-79262C1753C5}" type="presParOf" srcId="{7835DDDC-81AA-44F6-9F5A-C08C15680608}" destId="{25E5E281-5D5E-4B79-9AD7-0C23C210B9DF}" srcOrd="0" destOrd="0" presId="urn:microsoft.com/office/officeart/2018/2/layout/IconVerticalSolidList"/>
    <dgm:cxn modelId="{CBA8D904-4A6F-41FE-9B4B-B344F8B36DC9}" type="presParOf" srcId="{7835DDDC-81AA-44F6-9F5A-C08C15680608}" destId="{0352A57D-18C2-4259-BC74-F73EC19D03BF}" srcOrd="1" destOrd="0" presId="urn:microsoft.com/office/officeart/2018/2/layout/IconVerticalSolidList"/>
    <dgm:cxn modelId="{15A7895F-21C0-4F74-B3F6-A8B757CE9C86}" type="presParOf" srcId="{7835DDDC-81AA-44F6-9F5A-C08C15680608}" destId="{5459BD9A-CA32-4D61-BC38-8303DAF0C59A}" srcOrd="2" destOrd="0" presId="urn:microsoft.com/office/officeart/2018/2/layout/IconVerticalSolidList"/>
    <dgm:cxn modelId="{960FB52D-B5E4-451A-B387-6BC596921F96}" type="presParOf" srcId="{7835DDDC-81AA-44F6-9F5A-C08C15680608}" destId="{6FF8473E-9A10-4037-B0AA-81E9A6432F6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3BDCD73-311E-45D6-AF2E-FA29C6040112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cs-CZ"/>
        </a:p>
      </dgm:t>
    </dgm:pt>
    <dgm:pt modelId="{4B5BA6EF-7846-488B-88CC-F51AFEDA1DC7}">
      <dgm:prSet/>
      <dgm:spPr/>
      <dgm:t>
        <a:bodyPr/>
        <a:lstStyle/>
        <a:p>
          <a:r>
            <a:rPr lang="cs-CZ"/>
            <a:t>Úmysl</a:t>
          </a:r>
        </a:p>
      </dgm:t>
    </dgm:pt>
    <dgm:pt modelId="{01C9855D-7CEB-422F-9FC5-5D5AAD5A10A6}" type="parTrans" cxnId="{CC349105-0835-4071-9152-B81FC2B666C6}">
      <dgm:prSet/>
      <dgm:spPr/>
      <dgm:t>
        <a:bodyPr/>
        <a:lstStyle/>
        <a:p>
          <a:endParaRPr lang="cs-CZ"/>
        </a:p>
      </dgm:t>
    </dgm:pt>
    <dgm:pt modelId="{5B382EB9-CE23-4F49-A26D-B67953180DB8}" type="sibTrans" cxnId="{CC349105-0835-4071-9152-B81FC2B666C6}">
      <dgm:prSet/>
      <dgm:spPr/>
      <dgm:t>
        <a:bodyPr/>
        <a:lstStyle/>
        <a:p>
          <a:endParaRPr lang="cs-CZ"/>
        </a:p>
      </dgm:t>
    </dgm:pt>
    <dgm:pt modelId="{186A8E2C-CE35-4C38-8FAB-F286AA08F8D3}">
      <dgm:prSet/>
      <dgm:spPr/>
      <dgm:t>
        <a:bodyPr/>
        <a:lstStyle/>
        <a:p>
          <a:r>
            <a:rPr lang="cs-CZ"/>
            <a:t>Chci aby se něco stalo a přičiním se</a:t>
          </a:r>
        </a:p>
      </dgm:t>
    </dgm:pt>
    <dgm:pt modelId="{547969E4-F1F6-48BB-AD8A-60DCF18E0A7F}" type="parTrans" cxnId="{3B070C1B-F049-43D6-A75C-DDCAFAC13536}">
      <dgm:prSet/>
      <dgm:spPr/>
      <dgm:t>
        <a:bodyPr/>
        <a:lstStyle/>
        <a:p>
          <a:endParaRPr lang="cs-CZ"/>
        </a:p>
      </dgm:t>
    </dgm:pt>
    <dgm:pt modelId="{EB8F8897-8D32-4D98-96CB-11169D74306A}" type="sibTrans" cxnId="{3B070C1B-F049-43D6-A75C-DDCAFAC13536}">
      <dgm:prSet/>
      <dgm:spPr/>
      <dgm:t>
        <a:bodyPr/>
        <a:lstStyle/>
        <a:p>
          <a:endParaRPr lang="cs-CZ"/>
        </a:p>
      </dgm:t>
    </dgm:pt>
    <dgm:pt modelId="{510B0B9C-66CD-4B79-AB9A-A7247F605745}">
      <dgm:prSet/>
      <dgm:spPr/>
      <dgm:t>
        <a:bodyPr/>
        <a:lstStyle/>
        <a:p>
          <a:r>
            <a:rPr lang="cs-CZ"/>
            <a:t>Vědomá nedbalost</a:t>
          </a:r>
        </a:p>
      </dgm:t>
    </dgm:pt>
    <dgm:pt modelId="{382BE208-4EE4-4E31-A25F-53574BCF9536}" type="parTrans" cxnId="{81044948-97DD-4CBF-8557-21A41663E0C0}">
      <dgm:prSet/>
      <dgm:spPr/>
      <dgm:t>
        <a:bodyPr/>
        <a:lstStyle/>
        <a:p>
          <a:endParaRPr lang="cs-CZ"/>
        </a:p>
      </dgm:t>
    </dgm:pt>
    <dgm:pt modelId="{6D879A4A-8D43-450C-ADF2-897E811B31E0}" type="sibTrans" cxnId="{81044948-97DD-4CBF-8557-21A41663E0C0}">
      <dgm:prSet/>
      <dgm:spPr/>
      <dgm:t>
        <a:bodyPr/>
        <a:lstStyle/>
        <a:p>
          <a:endParaRPr lang="cs-CZ"/>
        </a:p>
      </dgm:t>
    </dgm:pt>
    <dgm:pt modelId="{AF50B8CE-B5B2-42AC-AC64-62375036D68D}">
      <dgm:prSet/>
      <dgm:spPr/>
      <dgm:t>
        <a:bodyPr/>
        <a:lstStyle/>
        <a:p>
          <a:r>
            <a:rPr lang="cs-CZ" b="0" i="0"/>
            <a:t>vím, že se mé jednání/opomenutí může mít následek, avšak </a:t>
          </a:r>
          <a:r>
            <a:rPr lang="cs-CZ"/>
            <a:t>spoléhám </a:t>
          </a:r>
          <a:r>
            <a:rPr lang="cs-CZ" b="0" i="0"/>
            <a:t>že se to nestane</a:t>
          </a:r>
          <a:endParaRPr lang="cs-CZ"/>
        </a:p>
      </dgm:t>
    </dgm:pt>
    <dgm:pt modelId="{987955F5-B232-4A1C-A737-D3FC92C4ADCC}" type="parTrans" cxnId="{D142C0D2-795E-4F75-9CD2-E620489DBF8E}">
      <dgm:prSet/>
      <dgm:spPr/>
      <dgm:t>
        <a:bodyPr/>
        <a:lstStyle/>
        <a:p>
          <a:endParaRPr lang="cs-CZ"/>
        </a:p>
      </dgm:t>
    </dgm:pt>
    <dgm:pt modelId="{414124A1-BB4F-477D-81B3-298EB74621D0}" type="sibTrans" cxnId="{D142C0D2-795E-4F75-9CD2-E620489DBF8E}">
      <dgm:prSet/>
      <dgm:spPr/>
      <dgm:t>
        <a:bodyPr/>
        <a:lstStyle/>
        <a:p>
          <a:endParaRPr lang="cs-CZ"/>
        </a:p>
      </dgm:t>
    </dgm:pt>
    <dgm:pt modelId="{C65C1A1D-CDF9-422F-A290-F999BB05A6E9}">
      <dgm:prSet/>
      <dgm:spPr/>
      <dgm:t>
        <a:bodyPr/>
        <a:lstStyle/>
        <a:p>
          <a:r>
            <a:rPr lang="cs-CZ"/>
            <a:t>Nedělám co dělat mám a doufám že mi to projde </a:t>
          </a:r>
        </a:p>
      </dgm:t>
    </dgm:pt>
    <dgm:pt modelId="{9B5787A8-DD8B-4604-AB95-6F7D7C6ABE91}" type="parTrans" cxnId="{8D8D7410-A60E-44FF-93FB-A3B6E0621756}">
      <dgm:prSet/>
      <dgm:spPr/>
      <dgm:t>
        <a:bodyPr/>
        <a:lstStyle/>
        <a:p>
          <a:endParaRPr lang="cs-CZ"/>
        </a:p>
      </dgm:t>
    </dgm:pt>
    <dgm:pt modelId="{94D429B9-78D7-4454-8AC2-14957CE5B314}" type="sibTrans" cxnId="{8D8D7410-A60E-44FF-93FB-A3B6E0621756}">
      <dgm:prSet/>
      <dgm:spPr/>
      <dgm:t>
        <a:bodyPr/>
        <a:lstStyle/>
        <a:p>
          <a:endParaRPr lang="cs-CZ"/>
        </a:p>
      </dgm:t>
    </dgm:pt>
    <dgm:pt modelId="{AB844B06-254D-425B-8CF4-65C46E236055}">
      <dgm:prSet/>
      <dgm:spPr/>
      <dgm:t>
        <a:bodyPr/>
        <a:lstStyle/>
        <a:p>
          <a:r>
            <a:rPr lang="cs-CZ"/>
            <a:t>Nevědomá nedbalost</a:t>
          </a:r>
        </a:p>
      </dgm:t>
    </dgm:pt>
    <dgm:pt modelId="{73BBEDB4-9774-4B88-99A1-578C63251826}" type="parTrans" cxnId="{657C3810-5871-474D-8295-AFBDCA752D7C}">
      <dgm:prSet/>
      <dgm:spPr/>
      <dgm:t>
        <a:bodyPr/>
        <a:lstStyle/>
        <a:p>
          <a:endParaRPr lang="cs-CZ"/>
        </a:p>
      </dgm:t>
    </dgm:pt>
    <dgm:pt modelId="{2E49F9D6-69AC-4367-9A82-0A8ADD5A3C53}" type="sibTrans" cxnId="{657C3810-5871-474D-8295-AFBDCA752D7C}">
      <dgm:prSet/>
      <dgm:spPr/>
      <dgm:t>
        <a:bodyPr/>
        <a:lstStyle/>
        <a:p>
          <a:endParaRPr lang="cs-CZ"/>
        </a:p>
      </dgm:t>
    </dgm:pt>
    <dgm:pt modelId="{EC1CED7C-3EDD-41ED-A32A-E66824065F70}">
      <dgm:prSet/>
      <dgm:spPr/>
      <dgm:t>
        <a:bodyPr/>
        <a:lstStyle/>
        <a:p>
          <a:r>
            <a:rPr lang="cs-CZ"/>
            <a:t>nevím že </a:t>
          </a:r>
          <a:r>
            <a:rPr lang="cs-CZ" b="0" i="0"/>
            <a:t>mé jednání/opomenutí může mít následek</a:t>
          </a:r>
          <a:r>
            <a:rPr lang="cs-CZ"/>
            <a:t>, avšak jsem v postavení, že bych to vědět měl</a:t>
          </a:r>
        </a:p>
      </dgm:t>
    </dgm:pt>
    <dgm:pt modelId="{8D246163-84EF-4F60-B7AE-C7718FB767A5}" type="parTrans" cxnId="{D8C659E3-EA87-43EF-80B3-E2FD0AB082C2}">
      <dgm:prSet/>
      <dgm:spPr/>
      <dgm:t>
        <a:bodyPr/>
        <a:lstStyle/>
        <a:p>
          <a:endParaRPr lang="cs-CZ"/>
        </a:p>
      </dgm:t>
    </dgm:pt>
    <dgm:pt modelId="{1B2A3369-D138-4A2F-AFC6-D5B3E0B372DB}" type="sibTrans" cxnId="{D8C659E3-EA87-43EF-80B3-E2FD0AB082C2}">
      <dgm:prSet/>
      <dgm:spPr/>
      <dgm:t>
        <a:bodyPr/>
        <a:lstStyle/>
        <a:p>
          <a:endParaRPr lang="cs-CZ"/>
        </a:p>
      </dgm:t>
    </dgm:pt>
    <dgm:pt modelId="{D82969B3-26BD-4E39-BDF5-DAB4C4554A1D}">
      <dgm:prSet/>
      <dgm:spPr/>
      <dgm:t>
        <a:bodyPr/>
        <a:lstStyle/>
        <a:p>
          <a:r>
            <a:rPr lang="cs-CZ"/>
            <a:t>Myslím si, že jednám správně, ale jsem zcela mimo </a:t>
          </a:r>
        </a:p>
      </dgm:t>
    </dgm:pt>
    <dgm:pt modelId="{7A717FF3-0EBB-4345-85DF-3AE86D3B4386}" type="parTrans" cxnId="{C7469829-622B-4218-9E13-8CC7ED978226}">
      <dgm:prSet/>
      <dgm:spPr/>
      <dgm:t>
        <a:bodyPr/>
        <a:lstStyle/>
        <a:p>
          <a:endParaRPr lang="cs-CZ"/>
        </a:p>
      </dgm:t>
    </dgm:pt>
    <dgm:pt modelId="{E2AD1E00-F9FA-44BC-9131-505EF7AB3073}" type="sibTrans" cxnId="{C7469829-622B-4218-9E13-8CC7ED978226}">
      <dgm:prSet/>
      <dgm:spPr/>
      <dgm:t>
        <a:bodyPr/>
        <a:lstStyle/>
        <a:p>
          <a:endParaRPr lang="cs-CZ"/>
        </a:p>
      </dgm:t>
    </dgm:pt>
    <dgm:pt modelId="{F4407DA2-9895-42BB-B3BC-38D05B88B463}" type="pres">
      <dgm:prSet presAssocID="{83BDCD73-311E-45D6-AF2E-FA29C6040112}" presName="Name0" presStyleCnt="0">
        <dgm:presLayoutVars>
          <dgm:dir/>
          <dgm:animLvl val="lvl"/>
          <dgm:resizeHandles val="exact"/>
        </dgm:presLayoutVars>
      </dgm:prSet>
      <dgm:spPr/>
    </dgm:pt>
    <dgm:pt modelId="{9941FE24-1E97-4663-9049-75C050D3539F}" type="pres">
      <dgm:prSet presAssocID="{4B5BA6EF-7846-488B-88CC-F51AFEDA1DC7}" presName="linNode" presStyleCnt="0"/>
      <dgm:spPr/>
    </dgm:pt>
    <dgm:pt modelId="{2A954BA2-23E8-4CA1-A533-897304EBBA00}" type="pres">
      <dgm:prSet presAssocID="{4B5BA6EF-7846-488B-88CC-F51AFEDA1DC7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F811A098-ACCC-430B-943B-C9CADAA0CB82}" type="pres">
      <dgm:prSet presAssocID="{4B5BA6EF-7846-488B-88CC-F51AFEDA1DC7}" presName="descendantText" presStyleLbl="alignAccFollowNode1" presStyleIdx="0" presStyleCnt="3">
        <dgm:presLayoutVars>
          <dgm:bulletEnabled val="1"/>
        </dgm:presLayoutVars>
      </dgm:prSet>
      <dgm:spPr/>
    </dgm:pt>
    <dgm:pt modelId="{583A0368-6113-4D94-916A-0CC454C674E4}" type="pres">
      <dgm:prSet presAssocID="{5B382EB9-CE23-4F49-A26D-B67953180DB8}" presName="sp" presStyleCnt="0"/>
      <dgm:spPr/>
    </dgm:pt>
    <dgm:pt modelId="{381AA3A2-2017-4BD0-A969-915F19E3FC90}" type="pres">
      <dgm:prSet presAssocID="{510B0B9C-66CD-4B79-AB9A-A7247F605745}" presName="linNode" presStyleCnt="0"/>
      <dgm:spPr/>
    </dgm:pt>
    <dgm:pt modelId="{D6451FC9-545F-47B1-AB8D-080231A964B8}" type="pres">
      <dgm:prSet presAssocID="{510B0B9C-66CD-4B79-AB9A-A7247F605745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DD64CF61-6F0B-46C0-9C2F-43E2757B7E31}" type="pres">
      <dgm:prSet presAssocID="{510B0B9C-66CD-4B79-AB9A-A7247F605745}" presName="descendantText" presStyleLbl="alignAccFollowNode1" presStyleIdx="1" presStyleCnt="3">
        <dgm:presLayoutVars>
          <dgm:bulletEnabled val="1"/>
        </dgm:presLayoutVars>
      </dgm:prSet>
      <dgm:spPr/>
    </dgm:pt>
    <dgm:pt modelId="{C0AD1733-844D-434A-B8F9-555BB0230964}" type="pres">
      <dgm:prSet presAssocID="{6D879A4A-8D43-450C-ADF2-897E811B31E0}" presName="sp" presStyleCnt="0"/>
      <dgm:spPr/>
    </dgm:pt>
    <dgm:pt modelId="{0BF45BA0-C3FF-4ADF-BAAC-D334575A760A}" type="pres">
      <dgm:prSet presAssocID="{AB844B06-254D-425B-8CF4-65C46E236055}" presName="linNode" presStyleCnt="0"/>
      <dgm:spPr/>
    </dgm:pt>
    <dgm:pt modelId="{BB3FBE08-CD03-4012-9B2E-0AB71F8B0460}" type="pres">
      <dgm:prSet presAssocID="{AB844B06-254D-425B-8CF4-65C46E236055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38A3C17D-F654-48A6-B2D1-EE1026A4490E}" type="pres">
      <dgm:prSet presAssocID="{AB844B06-254D-425B-8CF4-65C46E236055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CC349105-0835-4071-9152-B81FC2B666C6}" srcId="{83BDCD73-311E-45D6-AF2E-FA29C6040112}" destId="{4B5BA6EF-7846-488B-88CC-F51AFEDA1DC7}" srcOrd="0" destOrd="0" parTransId="{01C9855D-7CEB-422F-9FC5-5D5AAD5A10A6}" sibTransId="{5B382EB9-CE23-4F49-A26D-B67953180DB8}"/>
    <dgm:cxn modelId="{657C3810-5871-474D-8295-AFBDCA752D7C}" srcId="{83BDCD73-311E-45D6-AF2E-FA29C6040112}" destId="{AB844B06-254D-425B-8CF4-65C46E236055}" srcOrd="2" destOrd="0" parTransId="{73BBEDB4-9774-4B88-99A1-578C63251826}" sibTransId="{2E49F9D6-69AC-4367-9A82-0A8ADD5A3C53}"/>
    <dgm:cxn modelId="{8D8D7410-A60E-44FF-93FB-A3B6E0621756}" srcId="{510B0B9C-66CD-4B79-AB9A-A7247F605745}" destId="{C65C1A1D-CDF9-422F-A290-F999BB05A6E9}" srcOrd="1" destOrd="0" parTransId="{9B5787A8-DD8B-4604-AB95-6F7D7C6ABE91}" sibTransId="{94D429B9-78D7-4454-8AC2-14957CE5B314}"/>
    <dgm:cxn modelId="{859A4319-C066-4EA0-AAD0-0872B717BC5F}" type="presOf" srcId="{186A8E2C-CE35-4C38-8FAB-F286AA08F8D3}" destId="{F811A098-ACCC-430B-943B-C9CADAA0CB82}" srcOrd="0" destOrd="0" presId="urn:microsoft.com/office/officeart/2005/8/layout/vList5"/>
    <dgm:cxn modelId="{3B070C1B-F049-43D6-A75C-DDCAFAC13536}" srcId="{4B5BA6EF-7846-488B-88CC-F51AFEDA1DC7}" destId="{186A8E2C-CE35-4C38-8FAB-F286AA08F8D3}" srcOrd="0" destOrd="0" parTransId="{547969E4-F1F6-48BB-AD8A-60DCF18E0A7F}" sibTransId="{EB8F8897-8D32-4D98-96CB-11169D74306A}"/>
    <dgm:cxn modelId="{92F07B23-146B-43D2-8F2A-60BC3247B8F8}" type="presOf" srcId="{EC1CED7C-3EDD-41ED-A32A-E66824065F70}" destId="{38A3C17D-F654-48A6-B2D1-EE1026A4490E}" srcOrd="0" destOrd="0" presId="urn:microsoft.com/office/officeart/2005/8/layout/vList5"/>
    <dgm:cxn modelId="{C7469829-622B-4218-9E13-8CC7ED978226}" srcId="{AB844B06-254D-425B-8CF4-65C46E236055}" destId="{D82969B3-26BD-4E39-BDF5-DAB4C4554A1D}" srcOrd="1" destOrd="0" parTransId="{7A717FF3-0EBB-4345-85DF-3AE86D3B4386}" sibTransId="{E2AD1E00-F9FA-44BC-9131-505EF7AB3073}"/>
    <dgm:cxn modelId="{03571C31-F16F-4FD4-8AF2-4B886F5A2531}" type="presOf" srcId="{D82969B3-26BD-4E39-BDF5-DAB4C4554A1D}" destId="{38A3C17D-F654-48A6-B2D1-EE1026A4490E}" srcOrd="0" destOrd="1" presId="urn:microsoft.com/office/officeart/2005/8/layout/vList5"/>
    <dgm:cxn modelId="{81044948-97DD-4CBF-8557-21A41663E0C0}" srcId="{83BDCD73-311E-45D6-AF2E-FA29C6040112}" destId="{510B0B9C-66CD-4B79-AB9A-A7247F605745}" srcOrd="1" destOrd="0" parTransId="{382BE208-4EE4-4E31-A25F-53574BCF9536}" sibTransId="{6D879A4A-8D43-450C-ADF2-897E811B31E0}"/>
    <dgm:cxn modelId="{ADE6B46E-2B9B-4C0E-A66F-038A7E49200E}" type="presOf" srcId="{AF50B8CE-B5B2-42AC-AC64-62375036D68D}" destId="{DD64CF61-6F0B-46C0-9C2F-43E2757B7E31}" srcOrd="0" destOrd="0" presId="urn:microsoft.com/office/officeart/2005/8/layout/vList5"/>
    <dgm:cxn modelId="{61213659-898E-4FBE-BB12-6B15D27FC55F}" type="presOf" srcId="{510B0B9C-66CD-4B79-AB9A-A7247F605745}" destId="{D6451FC9-545F-47B1-AB8D-080231A964B8}" srcOrd="0" destOrd="0" presId="urn:microsoft.com/office/officeart/2005/8/layout/vList5"/>
    <dgm:cxn modelId="{BE9A73C5-A4E7-44D6-B366-89A0023CDEBB}" type="presOf" srcId="{83BDCD73-311E-45D6-AF2E-FA29C6040112}" destId="{F4407DA2-9895-42BB-B3BC-38D05B88B463}" srcOrd="0" destOrd="0" presId="urn:microsoft.com/office/officeart/2005/8/layout/vList5"/>
    <dgm:cxn modelId="{D142C0D2-795E-4F75-9CD2-E620489DBF8E}" srcId="{510B0B9C-66CD-4B79-AB9A-A7247F605745}" destId="{AF50B8CE-B5B2-42AC-AC64-62375036D68D}" srcOrd="0" destOrd="0" parTransId="{987955F5-B232-4A1C-A737-D3FC92C4ADCC}" sibTransId="{414124A1-BB4F-477D-81B3-298EB74621D0}"/>
    <dgm:cxn modelId="{D8C659E3-EA87-43EF-80B3-E2FD0AB082C2}" srcId="{AB844B06-254D-425B-8CF4-65C46E236055}" destId="{EC1CED7C-3EDD-41ED-A32A-E66824065F70}" srcOrd="0" destOrd="0" parTransId="{8D246163-84EF-4F60-B7AE-C7718FB767A5}" sibTransId="{1B2A3369-D138-4A2F-AFC6-D5B3E0B372DB}"/>
    <dgm:cxn modelId="{C51A2EE4-90B5-44FC-918F-7365FC44B1C6}" type="presOf" srcId="{4B5BA6EF-7846-488B-88CC-F51AFEDA1DC7}" destId="{2A954BA2-23E8-4CA1-A533-897304EBBA00}" srcOrd="0" destOrd="0" presId="urn:microsoft.com/office/officeart/2005/8/layout/vList5"/>
    <dgm:cxn modelId="{84CFACF6-7875-49CD-9E69-1D2097382DDE}" type="presOf" srcId="{C65C1A1D-CDF9-422F-A290-F999BB05A6E9}" destId="{DD64CF61-6F0B-46C0-9C2F-43E2757B7E31}" srcOrd="0" destOrd="1" presId="urn:microsoft.com/office/officeart/2005/8/layout/vList5"/>
    <dgm:cxn modelId="{03D778F8-4A93-4845-BAE8-D743A60CE8F5}" type="presOf" srcId="{AB844B06-254D-425B-8CF4-65C46E236055}" destId="{BB3FBE08-CD03-4012-9B2E-0AB71F8B0460}" srcOrd="0" destOrd="0" presId="urn:microsoft.com/office/officeart/2005/8/layout/vList5"/>
    <dgm:cxn modelId="{ABF1951D-E7B4-4E4D-8B71-80F2D5E8DB43}" type="presParOf" srcId="{F4407DA2-9895-42BB-B3BC-38D05B88B463}" destId="{9941FE24-1E97-4663-9049-75C050D3539F}" srcOrd="0" destOrd="0" presId="urn:microsoft.com/office/officeart/2005/8/layout/vList5"/>
    <dgm:cxn modelId="{71A84FAB-844D-48CB-A15E-DCF5C14EF93C}" type="presParOf" srcId="{9941FE24-1E97-4663-9049-75C050D3539F}" destId="{2A954BA2-23E8-4CA1-A533-897304EBBA00}" srcOrd="0" destOrd="0" presId="urn:microsoft.com/office/officeart/2005/8/layout/vList5"/>
    <dgm:cxn modelId="{B9E15B6B-4714-49BD-BC9A-53493B817D18}" type="presParOf" srcId="{9941FE24-1E97-4663-9049-75C050D3539F}" destId="{F811A098-ACCC-430B-943B-C9CADAA0CB82}" srcOrd="1" destOrd="0" presId="urn:microsoft.com/office/officeart/2005/8/layout/vList5"/>
    <dgm:cxn modelId="{F66C2D35-D9AC-489D-97A8-62CF120D18C6}" type="presParOf" srcId="{F4407DA2-9895-42BB-B3BC-38D05B88B463}" destId="{583A0368-6113-4D94-916A-0CC454C674E4}" srcOrd="1" destOrd="0" presId="urn:microsoft.com/office/officeart/2005/8/layout/vList5"/>
    <dgm:cxn modelId="{683B4208-8683-407D-A1EC-B83111D04BCD}" type="presParOf" srcId="{F4407DA2-9895-42BB-B3BC-38D05B88B463}" destId="{381AA3A2-2017-4BD0-A969-915F19E3FC90}" srcOrd="2" destOrd="0" presId="urn:microsoft.com/office/officeart/2005/8/layout/vList5"/>
    <dgm:cxn modelId="{FDEF1972-AB90-414F-9268-AF1281F3F8C6}" type="presParOf" srcId="{381AA3A2-2017-4BD0-A969-915F19E3FC90}" destId="{D6451FC9-545F-47B1-AB8D-080231A964B8}" srcOrd="0" destOrd="0" presId="urn:microsoft.com/office/officeart/2005/8/layout/vList5"/>
    <dgm:cxn modelId="{5F1D861A-1903-4DD7-80E0-D42E37A631A5}" type="presParOf" srcId="{381AA3A2-2017-4BD0-A969-915F19E3FC90}" destId="{DD64CF61-6F0B-46C0-9C2F-43E2757B7E31}" srcOrd="1" destOrd="0" presId="urn:microsoft.com/office/officeart/2005/8/layout/vList5"/>
    <dgm:cxn modelId="{437F662E-62F6-4A39-B49F-F7F01CF464D8}" type="presParOf" srcId="{F4407DA2-9895-42BB-B3BC-38D05B88B463}" destId="{C0AD1733-844D-434A-B8F9-555BB0230964}" srcOrd="3" destOrd="0" presId="urn:microsoft.com/office/officeart/2005/8/layout/vList5"/>
    <dgm:cxn modelId="{17DFB2C2-9F3F-4A59-A4D9-97496077C50C}" type="presParOf" srcId="{F4407DA2-9895-42BB-B3BC-38D05B88B463}" destId="{0BF45BA0-C3FF-4ADF-BAAC-D334575A760A}" srcOrd="4" destOrd="0" presId="urn:microsoft.com/office/officeart/2005/8/layout/vList5"/>
    <dgm:cxn modelId="{5101E232-C253-4A47-9064-1623FB7C5E09}" type="presParOf" srcId="{0BF45BA0-C3FF-4ADF-BAAC-D334575A760A}" destId="{BB3FBE08-CD03-4012-9B2E-0AB71F8B0460}" srcOrd="0" destOrd="0" presId="urn:microsoft.com/office/officeart/2005/8/layout/vList5"/>
    <dgm:cxn modelId="{4CF641BA-9D7C-4C33-8C56-F93542CD53CB}" type="presParOf" srcId="{0BF45BA0-C3FF-4ADF-BAAC-D334575A760A}" destId="{38A3C17D-F654-48A6-B2D1-EE1026A4490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847F7AF-7E1F-4E1A-88E8-14730356DDB8}" type="doc">
      <dgm:prSet loTypeId="urn:microsoft.com/office/officeart/2005/8/layout/default" loCatId="list" qsTypeId="urn:microsoft.com/office/officeart/2005/8/quickstyle/simple1" qsCatId="simple" csTypeId="urn:microsoft.com/office/officeart/2005/8/colors/accent0_2" csCatId="mainScheme"/>
      <dgm:spPr/>
      <dgm:t>
        <a:bodyPr/>
        <a:lstStyle/>
        <a:p>
          <a:endParaRPr lang="cs-CZ"/>
        </a:p>
      </dgm:t>
    </dgm:pt>
    <dgm:pt modelId="{70676641-9B69-4718-9E1C-7FC533919E37}">
      <dgm:prSet/>
      <dgm:spPr/>
      <dgm:t>
        <a:bodyPr/>
        <a:lstStyle/>
        <a:p>
          <a:r>
            <a:rPr lang="cs-CZ" dirty="0"/>
            <a:t>Subjektivní odpovědnost</a:t>
          </a:r>
        </a:p>
      </dgm:t>
    </dgm:pt>
    <dgm:pt modelId="{3FA4D8EE-6B10-4A5E-ACCE-741162E02F9E}" type="parTrans" cxnId="{C919CEB4-CDA4-4528-96BA-EAE58F1AC046}">
      <dgm:prSet/>
      <dgm:spPr/>
      <dgm:t>
        <a:bodyPr/>
        <a:lstStyle/>
        <a:p>
          <a:endParaRPr lang="cs-CZ"/>
        </a:p>
      </dgm:t>
    </dgm:pt>
    <dgm:pt modelId="{30BC9CD3-1011-4229-BE28-C0B023868ACB}" type="sibTrans" cxnId="{C919CEB4-CDA4-4528-96BA-EAE58F1AC046}">
      <dgm:prSet/>
      <dgm:spPr/>
      <dgm:t>
        <a:bodyPr/>
        <a:lstStyle/>
        <a:p>
          <a:endParaRPr lang="cs-CZ"/>
        </a:p>
      </dgm:t>
    </dgm:pt>
    <dgm:pt modelId="{7DD9732B-4C73-45F1-BB8E-2B1304365D00}">
      <dgm:prSet/>
      <dgm:spPr/>
      <dgm:t>
        <a:bodyPr/>
        <a:lstStyle/>
        <a:p>
          <a:r>
            <a:rPr lang="cs-CZ"/>
            <a:t>Odpovídám za to co jsem zavinil</a:t>
          </a:r>
        </a:p>
      </dgm:t>
    </dgm:pt>
    <dgm:pt modelId="{7600831F-A753-4AA6-9BD0-39AF546F4D65}" type="parTrans" cxnId="{C4446557-19EB-4F60-B531-DC63D94211E3}">
      <dgm:prSet/>
      <dgm:spPr/>
      <dgm:t>
        <a:bodyPr/>
        <a:lstStyle/>
        <a:p>
          <a:endParaRPr lang="cs-CZ"/>
        </a:p>
      </dgm:t>
    </dgm:pt>
    <dgm:pt modelId="{60D13966-C261-49EA-A396-A5D56B9BA20D}" type="sibTrans" cxnId="{C4446557-19EB-4F60-B531-DC63D94211E3}">
      <dgm:prSet/>
      <dgm:spPr/>
      <dgm:t>
        <a:bodyPr/>
        <a:lstStyle/>
        <a:p>
          <a:endParaRPr lang="cs-CZ"/>
        </a:p>
      </dgm:t>
    </dgm:pt>
    <dgm:pt modelId="{B5373868-54E9-461A-881C-5EC6E942E230}">
      <dgm:prSet/>
      <dgm:spPr/>
      <dgm:t>
        <a:bodyPr/>
        <a:lstStyle/>
        <a:p>
          <a:r>
            <a:rPr lang="cs-CZ" dirty="0"/>
            <a:t>(viz vlevo)</a:t>
          </a:r>
        </a:p>
      </dgm:t>
    </dgm:pt>
    <dgm:pt modelId="{9C6960AB-C4E2-4AFF-A99F-9A14670E82C6}" type="parTrans" cxnId="{064C2AC3-9FF6-443B-9CA2-0F6CBC192E71}">
      <dgm:prSet/>
      <dgm:spPr/>
      <dgm:t>
        <a:bodyPr/>
        <a:lstStyle/>
        <a:p>
          <a:endParaRPr lang="cs-CZ"/>
        </a:p>
      </dgm:t>
    </dgm:pt>
    <dgm:pt modelId="{4291CA51-B71F-4D26-BD86-4F071F9409DA}" type="sibTrans" cxnId="{064C2AC3-9FF6-443B-9CA2-0F6CBC192E71}">
      <dgm:prSet/>
      <dgm:spPr/>
      <dgm:t>
        <a:bodyPr/>
        <a:lstStyle/>
        <a:p>
          <a:endParaRPr lang="cs-CZ"/>
        </a:p>
      </dgm:t>
    </dgm:pt>
    <dgm:pt modelId="{C890C6C5-65D7-4958-9E9A-D649271E04AD}">
      <dgm:prSet/>
      <dgm:spPr/>
      <dgm:t>
        <a:bodyPr/>
        <a:lstStyle/>
        <a:p>
          <a:r>
            <a:rPr lang="cs-CZ"/>
            <a:t>Objektivní odpovědnost</a:t>
          </a:r>
        </a:p>
      </dgm:t>
    </dgm:pt>
    <dgm:pt modelId="{A19D2B0D-2827-4C59-8C8B-0D4D238AFE14}" type="parTrans" cxnId="{544A2256-B40B-4D50-8DE5-79665A08FFE8}">
      <dgm:prSet/>
      <dgm:spPr/>
      <dgm:t>
        <a:bodyPr/>
        <a:lstStyle/>
        <a:p>
          <a:endParaRPr lang="cs-CZ"/>
        </a:p>
      </dgm:t>
    </dgm:pt>
    <dgm:pt modelId="{C90FD5F7-C8ED-4E5B-B352-D82B55580DDE}" type="sibTrans" cxnId="{544A2256-B40B-4D50-8DE5-79665A08FFE8}">
      <dgm:prSet/>
      <dgm:spPr/>
      <dgm:t>
        <a:bodyPr/>
        <a:lstStyle/>
        <a:p>
          <a:endParaRPr lang="cs-CZ"/>
        </a:p>
      </dgm:t>
    </dgm:pt>
    <dgm:pt modelId="{F5718D6A-2A80-4649-B32B-5B04DB414B93}">
      <dgm:prSet/>
      <dgm:spPr/>
      <dgm:t>
        <a:bodyPr/>
        <a:lstStyle/>
        <a:p>
          <a:r>
            <a:rPr lang="cs-CZ"/>
            <a:t>Nesu odpovědnost za všechny následky a nezkoumá se, jestli jsem je doopravdy zavinil</a:t>
          </a:r>
        </a:p>
      </dgm:t>
    </dgm:pt>
    <dgm:pt modelId="{1FC4BF39-EDF2-4C73-98DD-A42D5C914344}" type="parTrans" cxnId="{FAC02EFF-3FE7-4329-9E25-DFB613D6A0F9}">
      <dgm:prSet/>
      <dgm:spPr/>
      <dgm:t>
        <a:bodyPr/>
        <a:lstStyle/>
        <a:p>
          <a:endParaRPr lang="cs-CZ"/>
        </a:p>
      </dgm:t>
    </dgm:pt>
    <dgm:pt modelId="{0BCBA2EF-0634-405E-A1B0-E6D7589C3266}" type="sibTrans" cxnId="{FAC02EFF-3FE7-4329-9E25-DFB613D6A0F9}">
      <dgm:prSet/>
      <dgm:spPr/>
      <dgm:t>
        <a:bodyPr/>
        <a:lstStyle/>
        <a:p>
          <a:endParaRPr lang="cs-CZ"/>
        </a:p>
      </dgm:t>
    </dgm:pt>
    <dgm:pt modelId="{20213FBD-A3B9-4C7A-A95B-D15C27651861}" type="pres">
      <dgm:prSet presAssocID="{B847F7AF-7E1F-4E1A-88E8-14730356DDB8}" presName="diagram" presStyleCnt="0">
        <dgm:presLayoutVars>
          <dgm:dir/>
          <dgm:resizeHandles val="exact"/>
        </dgm:presLayoutVars>
      </dgm:prSet>
      <dgm:spPr/>
    </dgm:pt>
    <dgm:pt modelId="{6FF72295-A09E-40DF-8EA8-9BA5B9FBB274}" type="pres">
      <dgm:prSet presAssocID="{70676641-9B69-4718-9E1C-7FC533919E37}" presName="node" presStyleLbl="node1" presStyleIdx="0" presStyleCnt="2">
        <dgm:presLayoutVars>
          <dgm:bulletEnabled val="1"/>
        </dgm:presLayoutVars>
      </dgm:prSet>
      <dgm:spPr/>
    </dgm:pt>
    <dgm:pt modelId="{D9F922C5-C9CA-4672-B519-2609CFA14DBC}" type="pres">
      <dgm:prSet presAssocID="{30BC9CD3-1011-4229-BE28-C0B023868ACB}" presName="sibTrans" presStyleCnt="0"/>
      <dgm:spPr/>
    </dgm:pt>
    <dgm:pt modelId="{821E02E6-BB6F-445A-BE2C-D85EA4342BCB}" type="pres">
      <dgm:prSet presAssocID="{C890C6C5-65D7-4958-9E9A-D649271E04AD}" presName="node" presStyleLbl="node1" presStyleIdx="1" presStyleCnt="2">
        <dgm:presLayoutVars>
          <dgm:bulletEnabled val="1"/>
        </dgm:presLayoutVars>
      </dgm:prSet>
      <dgm:spPr/>
    </dgm:pt>
  </dgm:ptLst>
  <dgm:cxnLst>
    <dgm:cxn modelId="{4D327A18-A9C0-4C1A-ACCC-153D1037680F}" type="presOf" srcId="{B847F7AF-7E1F-4E1A-88E8-14730356DDB8}" destId="{20213FBD-A3B9-4C7A-A95B-D15C27651861}" srcOrd="0" destOrd="0" presId="urn:microsoft.com/office/officeart/2005/8/layout/default"/>
    <dgm:cxn modelId="{E01E335F-8833-4D74-8F1B-81BFFE582575}" type="presOf" srcId="{70676641-9B69-4718-9E1C-7FC533919E37}" destId="{6FF72295-A09E-40DF-8EA8-9BA5B9FBB274}" srcOrd="0" destOrd="0" presId="urn:microsoft.com/office/officeart/2005/8/layout/default"/>
    <dgm:cxn modelId="{F0AD2760-3D24-4C7D-B838-8627C6C8091D}" type="presOf" srcId="{F5718D6A-2A80-4649-B32B-5B04DB414B93}" destId="{821E02E6-BB6F-445A-BE2C-D85EA4342BCB}" srcOrd="0" destOrd="1" presId="urn:microsoft.com/office/officeart/2005/8/layout/default"/>
    <dgm:cxn modelId="{544A2256-B40B-4D50-8DE5-79665A08FFE8}" srcId="{B847F7AF-7E1F-4E1A-88E8-14730356DDB8}" destId="{C890C6C5-65D7-4958-9E9A-D649271E04AD}" srcOrd="1" destOrd="0" parTransId="{A19D2B0D-2827-4C59-8C8B-0D4D238AFE14}" sibTransId="{C90FD5F7-C8ED-4E5B-B352-D82B55580DDE}"/>
    <dgm:cxn modelId="{C4446557-19EB-4F60-B531-DC63D94211E3}" srcId="{70676641-9B69-4718-9E1C-7FC533919E37}" destId="{7DD9732B-4C73-45F1-BB8E-2B1304365D00}" srcOrd="0" destOrd="0" parTransId="{7600831F-A753-4AA6-9BD0-39AF546F4D65}" sibTransId="{60D13966-C261-49EA-A396-A5D56B9BA20D}"/>
    <dgm:cxn modelId="{0723B28A-B337-4057-B58C-E018F2D4978C}" type="presOf" srcId="{C890C6C5-65D7-4958-9E9A-D649271E04AD}" destId="{821E02E6-BB6F-445A-BE2C-D85EA4342BCB}" srcOrd="0" destOrd="0" presId="urn:microsoft.com/office/officeart/2005/8/layout/default"/>
    <dgm:cxn modelId="{C919CEB4-CDA4-4528-96BA-EAE58F1AC046}" srcId="{B847F7AF-7E1F-4E1A-88E8-14730356DDB8}" destId="{70676641-9B69-4718-9E1C-7FC533919E37}" srcOrd="0" destOrd="0" parTransId="{3FA4D8EE-6B10-4A5E-ACCE-741162E02F9E}" sibTransId="{30BC9CD3-1011-4229-BE28-C0B023868ACB}"/>
    <dgm:cxn modelId="{B043D1BE-5776-457E-BC91-B91B35BBB2DF}" type="presOf" srcId="{B5373868-54E9-461A-881C-5EC6E942E230}" destId="{6FF72295-A09E-40DF-8EA8-9BA5B9FBB274}" srcOrd="0" destOrd="2" presId="urn:microsoft.com/office/officeart/2005/8/layout/default"/>
    <dgm:cxn modelId="{92FFB5C1-2B42-40AD-A060-5C928C70D842}" type="presOf" srcId="{7DD9732B-4C73-45F1-BB8E-2B1304365D00}" destId="{6FF72295-A09E-40DF-8EA8-9BA5B9FBB274}" srcOrd="0" destOrd="1" presId="urn:microsoft.com/office/officeart/2005/8/layout/default"/>
    <dgm:cxn modelId="{064C2AC3-9FF6-443B-9CA2-0F6CBC192E71}" srcId="{70676641-9B69-4718-9E1C-7FC533919E37}" destId="{B5373868-54E9-461A-881C-5EC6E942E230}" srcOrd="1" destOrd="0" parTransId="{9C6960AB-C4E2-4AFF-A99F-9A14670E82C6}" sibTransId="{4291CA51-B71F-4D26-BD86-4F071F9409DA}"/>
    <dgm:cxn modelId="{FAC02EFF-3FE7-4329-9E25-DFB613D6A0F9}" srcId="{C890C6C5-65D7-4958-9E9A-D649271E04AD}" destId="{F5718D6A-2A80-4649-B32B-5B04DB414B93}" srcOrd="0" destOrd="0" parTransId="{1FC4BF39-EDF2-4C73-98DD-A42D5C914344}" sibTransId="{0BCBA2EF-0634-405E-A1B0-E6D7589C3266}"/>
    <dgm:cxn modelId="{570D01C0-3E3D-44D6-BEA6-909C755948AD}" type="presParOf" srcId="{20213FBD-A3B9-4C7A-A95B-D15C27651861}" destId="{6FF72295-A09E-40DF-8EA8-9BA5B9FBB274}" srcOrd="0" destOrd="0" presId="urn:microsoft.com/office/officeart/2005/8/layout/default"/>
    <dgm:cxn modelId="{28808E2E-2411-471C-B184-A028C4532BB9}" type="presParOf" srcId="{20213FBD-A3B9-4C7A-A95B-D15C27651861}" destId="{D9F922C5-C9CA-4672-B519-2609CFA14DBC}" srcOrd="1" destOrd="0" presId="urn:microsoft.com/office/officeart/2005/8/layout/default"/>
    <dgm:cxn modelId="{0F50A84C-855B-4CC8-BB79-564162DD5061}" type="presParOf" srcId="{20213FBD-A3B9-4C7A-A95B-D15C27651861}" destId="{821E02E6-BB6F-445A-BE2C-D85EA4342BCB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96696FA-5DDA-4CFA-9583-6DAF8942BE3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F8BF4AE-3FC7-4500-8F5B-536F867A9DC0}">
      <dgm:prSet/>
      <dgm:spPr/>
      <dgm:t>
        <a:bodyPr/>
        <a:lstStyle/>
        <a:p>
          <a:pPr rtl="0"/>
          <a:r>
            <a:rPr lang="cs-CZ" dirty="0"/>
            <a:t>Majetková Škoda</a:t>
          </a:r>
        </a:p>
      </dgm:t>
    </dgm:pt>
    <dgm:pt modelId="{06039687-B51D-486F-9D7D-5E753EFA3071}" type="parTrans" cxnId="{0B8666F6-B964-4A68-9033-C5B64F99E575}">
      <dgm:prSet/>
      <dgm:spPr/>
      <dgm:t>
        <a:bodyPr/>
        <a:lstStyle/>
        <a:p>
          <a:endParaRPr lang="cs-CZ"/>
        </a:p>
      </dgm:t>
    </dgm:pt>
    <dgm:pt modelId="{989EB73D-C0FC-494A-B75F-B146F72AB96E}" type="sibTrans" cxnId="{0B8666F6-B964-4A68-9033-C5B64F99E575}">
      <dgm:prSet/>
      <dgm:spPr/>
      <dgm:t>
        <a:bodyPr/>
        <a:lstStyle/>
        <a:p>
          <a:endParaRPr lang="cs-CZ"/>
        </a:p>
      </dgm:t>
    </dgm:pt>
    <dgm:pt modelId="{9527DCED-91D6-4779-9EAC-ECDE13182F20}">
      <dgm:prSet/>
      <dgm:spPr/>
      <dgm:t>
        <a:bodyPr/>
        <a:lstStyle/>
        <a:p>
          <a:pPr rtl="0"/>
          <a:r>
            <a:rPr lang="cs-CZ" dirty="0"/>
            <a:t>Nemajetková Újma</a:t>
          </a:r>
        </a:p>
      </dgm:t>
    </dgm:pt>
    <dgm:pt modelId="{7FECB33E-0FBC-4C05-91AC-2A4C796F67D1}" type="parTrans" cxnId="{0172387A-3403-471C-807D-4044BB482E76}">
      <dgm:prSet/>
      <dgm:spPr/>
      <dgm:t>
        <a:bodyPr/>
        <a:lstStyle/>
        <a:p>
          <a:endParaRPr lang="cs-CZ"/>
        </a:p>
      </dgm:t>
    </dgm:pt>
    <dgm:pt modelId="{6C17D81D-529D-4C2C-9C4A-7755C8B55505}" type="sibTrans" cxnId="{0172387A-3403-471C-807D-4044BB482E76}">
      <dgm:prSet/>
      <dgm:spPr/>
      <dgm:t>
        <a:bodyPr/>
        <a:lstStyle/>
        <a:p>
          <a:endParaRPr lang="cs-CZ"/>
        </a:p>
      </dgm:t>
    </dgm:pt>
    <dgm:pt modelId="{19DFC520-8930-4C8B-B413-0A69F86CD176}">
      <dgm:prSet/>
      <dgm:spPr/>
      <dgm:t>
        <a:bodyPr/>
        <a:lstStyle/>
        <a:p>
          <a:pPr rtl="0"/>
          <a:r>
            <a:rPr lang="cs-CZ" dirty="0"/>
            <a:t>Újma</a:t>
          </a:r>
        </a:p>
      </dgm:t>
    </dgm:pt>
    <dgm:pt modelId="{A14B0346-06DD-470D-8BA4-647EBD859F8F}" type="parTrans" cxnId="{C0E982E4-B34C-4FAD-B8B8-A31A9372F843}">
      <dgm:prSet/>
      <dgm:spPr/>
      <dgm:t>
        <a:bodyPr/>
        <a:lstStyle/>
        <a:p>
          <a:endParaRPr lang="cs-CZ"/>
        </a:p>
      </dgm:t>
    </dgm:pt>
    <dgm:pt modelId="{C1F6BC09-4295-47E1-BF51-BC2EE41A387B}" type="sibTrans" cxnId="{C0E982E4-B34C-4FAD-B8B8-A31A9372F843}">
      <dgm:prSet/>
      <dgm:spPr/>
      <dgm:t>
        <a:bodyPr/>
        <a:lstStyle/>
        <a:p>
          <a:endParaRPr lang="cs-CZ"/>
        </a:p>
      </dgm:t>
    </dgm:pt>
    <dgm:pt modelId="{BDE9AB7F-1BC8-4046-A10E-2DA1AE2649D6}" type="pres">
      <dgm:prSet presAssocID="{096696FA-5DDA-4CFA-9583-6DAF8942BE3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92EA9ED-F927-4252-B97F-C5041180F110}" type="pres">
      <dgm:prSet presAssocID="{19DFC520-8930-4C8B-B413-0A69F86CD176}" presName="hierRoot1" presStyleCnt="0">
        <dgm:presLayoutVars>
          <dgm:hierBranch val="init"/>
        </dgm:presLayoutVars>
      </dgm:prSet>
      <dgm:spPr/>
    </dgm:pt>
    <dgm:pt modelId="{7FAE21EB-0A45-431D-ACF4-F2D7688BD5A1}" type="pres">
      <dgm:prSet presAssocID="{19DFC520-8930-4C8B-B413-0A69F86CD176}" presName="rootComposite1" presStyleCnt="0"/>
      <dgm:spPr/>
    </dgm:pt>
    <dgm:pt modelId="{8C8557EA-3EE0-4D7E-AA64-78E03FD21936}" type="pres">
      <dgm:prSet presAssocID="{19DFC520-8930-4C8B-B413-0A69F86CD176}" presName="rootText1" presStyleLbl="node0" presStyleIdx="0" presStyleCnt="1">
        <dgm:presLayoutVars>
          <dgm:chPref val="3"/>
        </dgm:presLayoutVars>
      </dgm:prSet>
      <dgm:spPr/>
    </dgm:pt>
    <dgm:pt modelId="{8D7EC88F-0D19-4210-BB40-A4209E65218C}" type="pres">
      <dgm:prSet presAssocID="{19DFC520-8930-4C8B-B413-0A69F86CD176}" presName="rootConnector1" presStyleLbl="node1" presStyleIdx="0" presStyleCnt="0"/>
      <dgm:spPr/>
    </dgm:pt>
    <dgm:pt modelId="{A9414FA2-96F3-4F2E-8FD5-25F97CBA8D56}" type="pres">
      <dgm:prSet presAssocID="{19DFC520-8930-4C8B-B413-0A69F86CD176}" presName="hierChild2" presStyleCnt="0"/>
      <dgm:spPr/>
    </dgm:pt>
    <dgm:pt modelId="{B4381B64-D9EB-4308-A53D-256A7702C7C1}" type="pres">
      <dgm:prSet presAssocID="{06039687-B51D-486F-9D7D-5E753EFA3071}" presName="Name37" presStyleLbl="parChTrans1D2" presStyleIdx="0" presStyleCnt="2"/>
      <dgm:spPr/>
    </dgm:pt>
    <dgm:pt modelId="{AB598882-6420-4EEF-B8F9-BA41243FB013}" type="pres">
      <dgm:prSet presAssocID="{BF8BF4AE-3FC7-4500-8F5B-536F867A9DC0}" presName="hierRoot2" presStyleCnt="0">
        <dgm:presLayoutVars>
          <dgm:hierBranch val="init"/>
        </dgm:presLayoutVars>
      </dgm:prSet>
      <dgm:spPr/>
    </dgm:pt>
    <dgm:pt modelId="{497552C4-8E98-4C0F-AC97-027786DC6224}" type="pres">
      <dgm:prSet presAssocID="{BF8BF4AE-3FC7-4500-8F5B-536F867A9DC0}" presName="rootComposite" presStyleCnt="0"/>
      <dgm:spPr/>
    </dgm:pt>
    <dgm:pt modelId="{5C6D1F2C-4270-41FC-9559-8BCFBF72FC01}" type="pres">
      <dgm:prSet presAssocID="{BF8BF4AE-3FC7-4500-8F5B-536F867A9DC0}" presName="rootText" presStyleLbl="node2" presStyleIdx="0" presStyleCnt="2">
        <dgm:presLayoutVars>
          <dgm:chPref val="3"/>
        </dgm:presLayoutVars>
      </dgm:prSet>
      <dgm:spPr/>
    </dgm:pt>
    <dgm:pt modelId="{DE8AF080-932E-4C48-91FD-DAF6206CC7F6}" type="pres">
      <dgm:prSet presAssocID="{BF8BF4AE-3FC7-4500-8F5B-536F867A9DC0}" presName="rootConnector" presStyleLbl="node2" presStyleIdx="0" presStyleCnt="2"/>
      <dgm:spPr/>
    </dgm:pt>
    <dgm:pt modelId="{7AF554FE-83F2-434A-991E-4419316E8014}" type="pres">
      <dgm:prSet presAssocID="{BF8BF4AE-3FC7-4500-8F5B-536F867A9DC0}" presName="hierChild4" presStyleCnt="0"/>
      <dgm:spPr/>
    </dgm:pt>
    <dgm:pt modelId="{81986A7E-8CA7-4736-BBF2-34910884036F}" type="pres">
      <dgm:prSet presAssocID="{BF8BF4AE-3FC7-4500-8F5B-536F867A9DC0}" presName="hierChild5" presStyleCnt="0"/>
      <dgm:spPr/>
    </dgm:pt>
    <dgm:pt modelId="{74430724-C447-4545-9BA5-11B1F884A852}" type="pres">
      <dgm:prSet presAssocID="{7FECB33E-0FBC-4C05-91AC-2A4C796F67D1}" presName="Name37" presStyleLbl="parChTrans1D2" presStyleIdx="1" presStyleCnt="2"/>
      <dgm:spPr/>
    </dgm:pt>
    <dgm:pt modelId="{0BEF845C-09DE-402A-B7E1-E648EAD9DE9D}" type="pres">
      <dgm:prSet presAssocID="{9527DCED-91D6-4779-9EAC-ECDE13182F20}" presName="hierRoot2" presStyleCnt="0">
        <dgm:presLayoutVars>
          <dgm:hierBranch val="init"/>
        </dgm:presLayoutVars>
      </dgm:prSet>
      <dgm:spPr/>
    </dgm:pt>
    <dgm:pt modelId="{A5B661CA-828C-4FD7-8F73-CADA02A51529}" type="pres">
      <dgm:prSet presAssocID="{9527DCED-91D6-4779-9EAC-ECDE13182F20}" presName="rootComposite" presStyleCnt="0"/>
      <dgm:spPr/>
    </dgm:pt>
    <dgm:pt modelId="{D2DAC25E-AD0B-4668-9A20-E8C91F9143A3}" type="pres">
      <dgm:prSet presAssocID="{9527DCED-91D6-4779-9EAC-ECDE13182F20}" presName="rootText" presStyleLbl="node2" presStyleIdx="1" presStyleCnt="2">
        <dgm:presLayoutVars>
          <dgm:chPref val="3"/>
        </dgm:presLayoutVars>
      </dgm:prSet>
      <dgm:spPr/>
    </dgm:pt>
    <dgm:pt modelId="{A4512A89-100F-4515-A87E-E146FF9532DC}" type="pres">
      <dgm:prSet presAssocID="{9527DCED-91D6-4779-9EAC-ECDE13182F20}" presName="rootConnector" presStyleLbl="node2" presStyleIdx="1" presStyleCnt="2"/>
      <dgm:spPr/>
    </dgm:pt>
    <dgm:pt modelId="{0C7C4E0C-1A19-44B5-8004-E7D079F741C8}" type="pres">
      <dgm:prSet presAssocID="{9527DCED-91D6-4779-9EAC-ECDE13182F20}" presName="hierChild4" presStyleCnt="0"/>
      <dgm:spPr/>
    </dgm:pt>
    <dgm:pt modelId="{F3C0DFE9-4A84-4211-AD4E-1073593AFC03}" type="pres">
      <dgm:prSet presAssocID="{9527DCED-91D6-4779-9EAC-ECDE13182F20}" presName="hierChild5" presStyleCnt="0"/>
      <dgm:spPr/>
    </dgm:pt>
    <dgm:pt modelId="{FE169062-41F7-424F-B3CF-8808B0E80F64}" type="pres">
      <dgm:prSet presAssocID="{19DFC520-8930-4C8B-B413-0A69F86CD176}" presName="hierChild3" presStyleCnt="0"/>
      <dgm:spPr/>
    </dgm:pt>
  </dgm:ptLst>
  <dgm:cxnLst>
    <dgm:cxn modelId="{BD80800F-235E-46AE-8E70-F7B42B2DC50B}" type="presOf" srcId="{06039687-B51D-486F-9D7D-5E753EFA3071}" destId="{B4381B64-D9EB-4308-A53D-256A7702C7C1}" srcOrd="0" destOrd="0" presId="urn:microsoft.com/office/officeart/2005/8/layout/orgChart1"/>
    <dgm:cxn modelId="{2F89DA20-16ED-4E27-BDDF-F45499A7BF4F}" type="presOf" srcId="{19DFC520-8930-4C8B-B413-0A69F86CD176}" destId="{8D7EC88F-0D19-4210-BB40-A4209E65218C}" srcOrd="1" destOrd="0" presId="urn:microsoft.com/office/officeart/2005/8/layout/orgChart1"/>
    <dgm:cxn modelId="{44F86E2C-9F24-42DA-BB5B-DAF0B7E46253}" type="presOf" srcId="{9527DCED-91D6-4779-9EAC-ECDE13182F20}" destId="{D2DAC25E-AD0B-4668-9A20-E8C91F9143A3}" srcOrd="0" destOrd="0" presId="urn:microsoft.com/office/officeart/2005/8/layout/orgChart1"/>
    <dgm:cxn modelId="{61C1FF5F-F033-4C99-A717-8D87BF10B558}" type="presOf" srcId="{9527DCED-91D6-4779-9EAC-ECDE13182F20}" destId="{A4512A89-100F-4515-A87E-E146FF9532DC}" srcOrd="1" destOrd="0" presId="urn:microsoft.com/office/officeart/2005/8/layout/orgChart1"/>
    <dgm:cxn modelId="{02C3B362-62D5-4EF2-BCA7-8FF6C7265212}" type="presOf" srcId="{19DFC520-8930-4C8B-B413-0A69F86CD176}" destId="{8C8557EA-3EE0-4D7E-AA64-78E03FD21936}" srcOrd="0" destOrd="0" presId="urn:microsoft.com/office/officeart/2005/8/layout/orgChart1"/>
    <dgm:cxn modelId="{0172387A-3403-471C-807D-4044BB482E76}" srcId="{19DFC520-8930-4C8B-B413-0A69F86CD176}" destId="{9527DCED-91D6-4779-9EAC-ECDE13182F20}" srcOrd="1" destOrd="0" parTransId="{7FECB33E-0FBC-4C05-91AC-2A4C796F67D1}" sibTransId="{6C17D81D-529D-4C2C-9C4A-7755C8B55505}"/>
    <dgm:cxn modelId="{9C8F8B7A-727A-46B5-92AE-3D6D5C1C053F}" type="presOf" srcId="{BF8BF4AE-3FC7-4500-8F5B-536F867A9DC0}" destId="{DE8AF080-932E-4C48-91FD-DAF6206CC7F6}" srcOrd="1" destOrd="0" presId="urn:microsoft.com/office/officeart/2005/8/layout/orgChart1"/>
    <dgm:cxn modelId="{2BBB41BD-0B31-4643-ABDC-45927DBD31B2}" type="presOf" srcId="{7FECB33E-0FBC-4C05-91AC-2A4C796F67D1}" destId="{74430724-C447-4545-9BA5-11B1F884A852}" srcOrd="0" destOrd="0" presId="urn:microsoft.com/office/officeart/2005/8/layout/orgChart1"/>
    <dgm:cxn modelId="{3A0EAAD8-4F90-4724-A78B-FA3CEFD1A020}" type="presOf" srcId="{BF8BF4AE-3FC7-4500-8F5B-536F867A9DC0}" destId="{5C6D1F2C-4270-41FC-9559-8BCFBF72FC01}" srcOrd="0" destOrd="0" presId="urn:microsoft.com/office/officeart/2005/8/layout/orgChart1"/>
    <dgm:cxn modelId="{C0E982E4-B34C-4FAD-B8B8-A31A9372F843}" srcId="{096696FA-5DDA-4CFA-9583-6DAF8942BE3F}" destId="{19DFC520-8930-4C8B-B413-0A69F86CD176}" srcOrd="0" destOrd="0" parTransId="{A14B0346-06DD-470D-8BA4-647EBD859F8F}" sibTransId="{C1F6BC09-4295-47E1-BF51-BC2EE41A387B}"/>
    <dgm:cxn modelId="{0B8666F6-B964-4A68-9033-C5B64F99E575}" srcId="{19DFC520-8930-4C8B-B413-0A69F86CD176}" destId="{BF8BF4AE-3FC7-4500-8F5B-536F867A9DC0}" srcOrd="0" destOrd="0" parTransId="{06039687-B51D-486F-9D7D-5E753EFA3071}" sibTransId="{989EB73D-C0FC-494A-B75F-B146F72AB96E}"/>
    <dgm:cxn modelId="{B509F6FB-8FE9-4530-9D6D-435963C1C8B0}" type="presOf" srcId="{096696FA-5DDA-4CFA-9583-6DAF8942BE3F}" destId="{BDE9AB7F-1BC8-4046-A10E-2DA1AE2649D6}" srcOrd="0" destOrd="0" presId="urn:microsoft.com/office/officeart/2005/8/layout/orgChart1"/>
    <dgm:cxn modelId="{E6ECB472-B8B9-465C-82EA-191055D417EA}" type="presParOf" srcId="{BDE9AB7F-1BC8-4046-A10E-2DA1AE2649D6}" destId="{792EA9ED-F927-4252-B97F-C5041180F110}" srcOrd="0" destOrd="0" presId="urn:microsoft.com/office/officeart/2005/8/layout/orgChart1"/>
    <dgm:cxn modelId="{B5FC0264-0ED2-4105-81FB-4B0B28D080C0}" type="presParOf" srcId="{792EA9ED-F927-4252-B97F-C5041180F110}" destId="{7FAE21EB-0A45-431D-ACF4-F2D7688BD5A1}" srcOrd="0" destOrd="0" presId="urn:microsoft.com/office/officeart/2005/8/layout/orgChart1"/>
    <dgm:cxn modelId="{C4334F0B-E2F3-40BA-A78D-91EE88334A6D}" type="presParOf" srcId="{7FAE21EB-0A45-431D-ACF4-F2D7688BD5A1}" destId="{8C8557EA-3EE0-4D7E-AA64-78E03FD21936}" srcOrd="0" destOrd="0" presId="urn:microsoft.com/office/officeart/2005/8/layout/orgChart1"/>
    <dgm:cxn modelId="{6C402248-B8DE-4053-BC3B-0039B9A80F65}" type="presParOf" srcId="{7FAE21EB-0A45-431D-ACF4-F2D7688BD5A1}" destId="{8D7EC88F-0D19-4210-BB40-A4209E65218C}" srcOrd="1" destOrd="0" presId="urn:microsoft.com/office/officeart/2005/8/layout/orgChart1"/>
    <dgm:cxn modelId="{592A305E-169D-49AB-8940-53C4682AD90C}" type="presParOf" srcId="{792EA9ED-F927-4252-B97F-C5041180F110}" destId="{A9414FA2-96F3-4F2E-8FD5-25F97CBA8D56}" srcOrd="1" destOrd="0" presId="urn:microsoft.com/office/officeart/2005/8/layout/orgChart1"/>
    <dgm:cxn modelId="{11C7D0C9-040F-4E5A-B62E-7C36914AE74B}" type="presParOf" srcId="{A9414FA2-96F3-4F2E-8FD5-25F97CBA8D56}" destId="{B4381B64-D9EB-4308-A53D-256A7702C7C1}" srcOrd="0" destOrd="0" presId="urn:microsoft.com/office/officeart/2005/8/layout/orgChart1"/>
    <dgm:cxn modelId="{7746F7E9-FA5D-4E2E-850B-9AEB2CC745E5}" type="presParOf" srcId="{A9414FA2-96F3-4F2E-8FD5-25F97CBA8D56}" destId="{AB598882-6420-4EEF-B8F9-BA41243FB013}" srcOrd="1" destOrd="0" presId="urn:microsoft.com/office/officeart/2005/8/layout/orgChart1"/>
    <dgm:cxn modelId="{3515F639-50EC-4E2D-9E8C-902C196A8C2F}" type="presParOf" srcId="{AB598882-6420-4EEF-B8F9-BA41243FB013}" destId="{497552C4-8E98-4C0F-AC97-027786DC6224}" srcOrd="0" destOrd="0" presId="urn:microsoft.com/office/officeart/2005/8/layout/orgChart1"/>
    <dgm:cxn modelId="{DED1BF42-46D7-4682-B459-81C4AA735940}" type="presParOf" srcId="{497552C4-8E98-4C0F-AC97-027786DC6224}" destId="{5C6D1F2C-4270-41FC-9559-8BCFBF72FC01}" srcOrd="0" destOrd="0" presId="urn:microsoft.com/office/officeart/2005/8/layout/orgChart1"/>
    <dgm:cxn modelId="{F115F041-BB47-4632-86EA-AE8C0E140D1A}" type="presParOf" srcId="{497552C4-8E98-4C0F-AC97-027786DC6224}" destId="{DE8AF080-932E-4C48-91FD-DAF6206CC7F6}" srcOrd="1" destOrd="0" presId="urn:microsoft.com/office/officeart/2005/8/layout/orgChart1"/>
    <dgm:cxn modelId="{2A15139F-F7EE-4E20-A63B-BD90264CDB22}" type="presParOf" srcId="{AB598882-6420-4EEF-B8F9-BA41243FB013}" destId="{7AF554FE-83F2-434A-991E-4419316E8014}" srcOrd="1" destOrd="0" presId="urn:microsoft.com/office/officeart/2005/8/layout/orgChart1"/>
    <dgm:cxn modelId="{056602E9-7985-4BAE-BAC1-78AC625B64D8}" type="presParOf" srcId="{AB598882-6420-4EEF-B8F9-BA41243FB013}" destId="{81986A7E-8CA7-4736-BBF2-34910884036F}" srcOrd="2" destOrd="0" presId="urn:microsoft.com/office/officeart/2005/8/layout/orgChart1"/>
    <dgm:cxn modelId="{B0DFAE6D-B73A-4AF3-8F0A-7762964D1082}" type="presParOf" srcId="{A9414FA2-96F3-4F2E-8FD5-25F97CBA8D56}" destId="{74430724-C447-4545-9BA5-11B1F884A852}" srcOrd="2" destOrd="0" presId="urn:microsoft.com/office/officeart/2005/8/layout/orgChart1"/>
    <dgm:cxn modelId="{600FB203-9114-4805-9DD6-02E9FDD49542}" type="presParOf" srcId="{A9414FA2-96F3-4F2E-8FD5-25F97CBA8D56}" destId="{0BEF845C-09DE-402A-B7E1-E648EAD9DE9D}" srcOrd="3" destOrd="0" presId="urn:microsoft.com/office/officeart/2005/8/layout/orgChart1"/>
    <dgm:cxn modelId="{51A79880-27AF-4A81-93A1-AC76FEAA833B}" type="presParOf" srcId="{0BEF845C-09DE-402A-B7E1-E648EAD9DE9D}" destId="{A5B661CA-828C-4FD7-8F73-CADA02A51529}" srcOrd="0" destOrd="0" presId="urn:microsoft.com/office/officeart/2005/8/layout/orgChart1"/>
    <dgm:cxn modelId="{DF6D2D90-75A7-4539-8F0D-4610439DB19D}" type="presParOf" srcId="{A5B661CA-828C-4FD7-8F73-CADA02A51529}" destId="{D2DAC25E-AD0B-4668-9A20-E8C91F9143A3}" srcOrd="0" destOrd="0" presId="urn:microsoft.com/office/officeart/2005/8/layout/orgChart1"/>
    <dgm:cxn modelId="{CBBE50C0-BCC5-4E23-9808-123DE6857B94}" type="presParOf" srcId="{A5B661CA-828C-4FD7-8F73-CADA02A51529}" destId="{A4512A89-100F-4515-A87E-E146FF9532DC}" srcOrd="1" destOrd="0" presId="urn:microsoft.com/office/officeart/2005/8/layout/orgChart1"/>
    <dgm:cxn modelId="{2E5458A3-1379-4B56-8BB2-DFA2C99E1C1E}" type="presParOf" srcId="{0BEF845C-09DE-402A-B7E1-E648EAD9DE9D}" destId="{0C7C4E0C-1A19-44B5-8004-E7D079F741C8}" srcOrd="1" destOrd="0" presId="urn:microsoft.com/office/officeart/2005/8/layout/orgChart1"/>
    <dgm:cxn modelId="{04BF3F27-4DFE-4299-BCD5-DDE0D8CAE6ED}" type="presParOf" srcId="{0BEF845C-09DE-402A-B7E1-E648EAD9DE9D}" destId="{F3C0DFE9-4A84-4211-AD4E-1073593AFC03}" srcOrd="2" destOrd="0" presId="urn:microsoft.com/office/officeart/2005/8/layout/orgChart1"/>
    <dgm:cxn modelId="{DEA52F97-052E-47F7-8460-A8C05510F484}" type="presParOf" srcId="{792EA9ED-F927-4252-B97F-C5041180F110}" destId="{FE169062-41F7-424F-B3CF-8808B0E80F6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A35B05-924E-4937-B89D-687618FB5BFB}">
      <dsp:nvSpPr>
        <dsp:cNvPr id="0" name=""/>
        <dsp:cNvSpPr/>
      </dsp:nvSpPr>
      <dsp:spPr>
        <a:xfrm>
          <a:off x="0" y="359903"/>
          <a:ext cx="6245265" cy="757575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4702" tIns="270764" rIns="484702" bIns="92456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300" kern="1200" dirty="0"/>
            <a:t>Odškodnění pacienta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300" kern="1200" dirty="0"/>
            <a:t>Odškodnění osob blízkých</a:t>
          </a:r>
        </a:p>
      </dsp:txBody>
      <dsp:txXfrm>
        <a:off x="0" y="359903"/>
        <a:ext cx="6245265" cy="757575"/>
      </dsp:txXfrm>
    </dsp:sp>
    <dsp:sp modelId="{8847AC20-4D8E-4866-97D2-3D6D8FEC41D8}">
      <dsp:nvSpPr>
        <dsp:cNvPr id="0" name=""/>
        <dsp:cNvSpPr/>
      </dsp:nvSpPr>
      <dsp:spPr>
        <a:xfrm>
          <a:off x="312263" y="168023"/>
          <a:ext cx="4371685" cy="3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239" tIns="0" rIns="165239" bIns="0" numCol="1" spcCol="127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Občanskoprávní</a:t>
          </a:r>
        </a:p>
      </dsp:txBody>
      <dsp:txXfrm>
        <a:off x="330997" y="186757"/>
        <a:ext cx="4334217" cy="346292"/>
      </dsp:txXfrm>
    </dsp:sp>
    <dsp:sp modelId="{3DD8434F-DE7B-4F3C-8303-B4883B7CDB8A}">
      <dsp:nvSpPr>
        <dsp:cNvPr id="0" name=""/>
        <dsp:cNvSpPr/>
      </dsp:nvSpPr>
      <dsp:spPr>
        <a:xfrm>
          <a:off x="0" y="1379558"/>
          <a:ext cx="6245265" cy="757575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4702" tIns="270764" rIns="484702" bIns="92456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300" kern="1200" dirty="0"/>
            <a:t>Důsledky pro zaměstnance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300" kern="1200" dirty="0"/>
            <a:t>Odškodnění zaměstnavatele</a:t>
          </a:r>
        </a:p>
      </dsp:txBody>
      <dsp:txXfrm>
        <a:off x="0" y="1379558"/>
        <a:ext cx="6245265" cy="757575"/>
      </dsp:txXfrm>
    </dsp:sp>
    <dsp:sp modelId="{2202DC8E-4DEC-490C-A6E9-CE7C1B7E7F3D}">
      <dsp:nvSpPr>
        <dsp:cNvPr id="0" name=""/>
        <dsp:cNvSpPr/>
      </dsp:nvSpPr>
      <dsp:spPr>
        <a:xfrm>
          <a:off x="312263" y="1187678"/>
          <a:ext cx="4371685" cy="3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239" tIns="0" rIns="165239" bIns="0" numCol="1" spcCol="127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Pracovněprávní</a:t>
          </a:r>
        </a:p>
      </dsp:txBody>
      <dsp:txXfrm>
        <a:off x="330997" y="1206412"/>
        <a:ext cx="4334217" cy="346292"/>
      </dsp:txXfrm>
    </dsp:sp>
    <dsp:sp modelId="{DAB2791C-8609-4DC5-9D04-233643E3B78D}">
      <dsp:nvSpPr>
        <dsp:cNvPr id="0" name=""/>
        <dsp:cNvSpPr/>
      </dsp:nvSpPr>
      <dsp:spPr>
        <a:xfrm>
          <a:off x="0" y="2399213"/>
          <a:ext cx="6245265" cy="757575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4702" tIns="270764" rIns="484702" bIns="92456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300" kern="1200" dirty="0"/>
            <a:t>Sankce pro poskytovatele ZS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300" kern="1200" dirty="0"/>
            <a:t>Odejmutí oprávnění ZS</a:t>
          </a:r>
        </a:p>
      </dsp:txBody>
      <dsp:txXfrm>
        <a:off x="0" y="2399213"/>
        <a:ext cx="6245265" cy="757575"/>
      </dsp:txXfrm>
    </dsp:sp>
    <dsp:sp modelId="{57F10940-FC13-42E9-A21A-D4B3B62809C5}">
      <dsp:nvSpPr>
        <dsp:cNvPr id="0" name=""/>
        <dsp:cNvSpPr/>
      </dsp:nvSpPr>
      <dsp:spPr>
        <a:xfrm>
          <a:off x="312263" y="2207333"/>
          <a:ext cx="4371685" cy="3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239" tIns="0" rIns="165239" bIns="0" numCol="1" spcCol="127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Správní</a:t>
          </a:r>
        </a:p>
      </dsp:txBody>
      <dsp:txXfrm>
        <a:off x="330997" y="2226067"/>
        <a:ext cx="4334217" cy="346292"/>
      </dsp:txXfrm>
    </dsp:sp>
    <dsp:sp modelId="{1AECE2F0-00F8-4CC3-9E1C-9609AB011C30}">
      <dsp:nvSpPr>
        <dsp:cNvPr id="0" name=""/>
        <dsp:cNvSpPr/>
      </dsp:nvSpPr>
      <dsp:spPr>
        <a:xfrm>
          <a:off x="0" y="3418868"/>
          <a:ext cx="6245265" cy="9828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4702" tIns="270764" rIns="484702" bIns="92456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300" kern="1200" dirty="0"/>
            <a:t>Pokuta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300" kern="1200" dirty="0"/>
            <a:t>Zákaz činnosti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300" kern="1200" dirty="0"/>
            <a:t>Odnětí svobody</a:t>
          </a:r>
        </a:p>
      </dsp:txBody>
      <dsp:txXfrm>
        <a:off x="0" y="3418868"/>
        <a:ext cx="6245265" cy="982800"/>
      </dsp:txXfrm>
    </dsp:sp>
    <dsp:sp modelId="{E6BB998B-40BC-414D-BAD4-6025E4F542B6}">
      <dsp:nvSpPr>
        <dsp:cNvPr id="0" name=""/>
        <dsp:cNvSpPr/>
      </dsp:nvSpPr>
      <dsp:spPr>
        <a:xfrm>
          <a:off x="312263" y="3226988"/>
          <a:ext cx="4371685" cy="3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239" tIns="0" rIns="165239" bIns="0" numCol="1" spcCol="127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Trestní</a:t>
          </a:r>
        </a:p>
      </dsp:txBody>
      <dsp:txXfrm>
        <a:off x="330997" y="3245722"/>
        <a:ext cx="4334217" cy="346292"/>
      </dsp:txXfrm>
    </dsp:sp>
    <dsp:sp modelId="{BCEE2FDB-7D52-4160-879B-A2BA78B37EC1}">
      <dsp:nvSpPr>
        <dsp:cNvPr id="0" name=""/>
        <dsp:cNvSpPr/>
      </dsp:nvSpPr>
      <dsp:spPr>
        <a:xfrm>
          <a:off x="0" y="4663748"/>
          <a:ext cx="6245265" cy="757575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4702" tIns="270764" rIns="484702" bIns="92456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300" kern="1200" dirty="0"/>
            <a:t>Pokuta 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300" kern="1200" dirty="0"/>
            <a:t>Vyloučení z komory</a:t>
          </a:r>
        </a:p>
      </dsp:txBody>
      <dsp:txXfrm>
        <a:off x="0" y="4663748"/>
        <a:ext cx="6245265" cy="757575"/>
      </dsp:txXfrm>
    </dsp:sp>
    <dsp:sp modelId="{0C30F576-6F77-4FAF-8DD6-FB59DFBF0B81}">
      <dsp:nvSpPr>
        <dsp:cNvPr id="0" name=""/>
        <dsp:cNvSpPr/>
      </dsp:nvSpPr>
      <dsp:spPr>
        <a:xfrm>
          <a:off x="312263" y="4471868"/>
          <a:ext cx="4371685" cy="3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239" tIns="0" rIns="165239" bIns="0" numCol="1" spcCol="127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Disciplinární</a:t>
          </a:r>
        </a:p>
      </dsp:txBody>
      <dsp:txXfrm>
        <a:off x="330997" y="4490602"/>
        <a:ext cx="4334217" cy="34629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5CCCA9-AF04-4EE4-9577-894E4900B6EF}">
      <dsp:nvSpPr>
        <dsp:cNvPr id="0" name=""/>
        <dsp:cNvSpPr/>
      </dsp:nvSpPr>
      <dsp:spPr>
        <a:xfrm>
          <a:off x="0" y="0"/>
          <a:ext cx="9288654" cy="166023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6500" kern="1200" dirty="0"/>
            <a:t>Skutečná škoda</a:t>
          </a:r>
        </a:p>
      </dsp:txBody>
      <dsp:txXfrm>
        <a:off x="48627" y="48627"/>
        <a:ext cx="7572674" cy="1562978"/>
      </dsp:txXfrm>
    </dsp:sp>
    <dsp:sp modelId="{420E4B78-A742-4324-922F-12068CCA702F}">
      <dsp:nvSpPr>
        <dsp:cNvPr id="0" name=""/>
        <dsp:cNvSpPr/>
      </dsp:nvSpPr>
      <dsp:spPr>
        <a:xfrm>
          <a:off x="1639174" y="2029172"/>
          <a:ext cx="9288654" cy="1660232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6500" kern="1200" dirty="0"/>
            <a:t>Ušlý zisk</a:t>
          </a:r>
        </a:p>
      </dsp:txBody>
      <dsp:txXfrm>
        <a:off x="1687801" y="2077799"/>
        <a:ext cx="6473075" cy="1562978"/>
      </dsp:txXfrm>
    </dsp:sp>
    <dsp:sp modelId="{4C866B42-8CBE-4F02-AECA-8CB1455862F4}">
      <dsp:nvSpPr>
        <dsp:cNvPr id="0" name=""/>
        <dsp:cNvSpPr/>
      </dsp:nvSpPr>
      <dsp:spPr>
        <a:xfrm>
          <a:off x="8209503" y="1305127"/>
          <a:ext cx="1079150" cy="107915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3600" kern="1200"/>
        </a:p>
      </dsp:txBody>
      <dsp:txXfrm>
        <a:off x="8452312" y="1305127"/>
        <a:ext cx="593532" cy="81206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C994BE-8AB0-4D99-BE23-5E7953258192}">
      <dsp:nvSpPr>
        <dsp:cNvPr id="0" name=""/>
        <dsp:cNvSpPr/>
      </dsp:nvSpPr>
      <dsp:spPr>
        <a:xfrm>
          <a:off x="4852276" y="2991528"/>
          <a:ext cx="370738" cy="11369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6932"/>
              </a:lnTo>
              <a:lnTo>
                <a:pt x="370738" y="113693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98E85C-D6F3-4C0D-886D-0C9F03F6EC50}">
      <dsp:nvSpPr>
        <dsp:cNvPr id="0" name=""/>
        <dsp:cNvSpPr/>
      </dsp:nvSpPr>
      <dsp:spPr>
        <a:xfrm>
          <a:off x="4345600" y="1236697"/>
          <a:ext cx="1495313" cy="5190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517"/>
              </a:lnTo>
              <a:lnTo>
                <a:pt x="1495313" y="259517"/>
              </a:lnTo>
              <a:lnTo>
                <a:pt x="1495313" y="51903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4FFA32-A9E7-477A-A21B-4C065A577DF9}">
      <dsp:nvSpPr>
        <dsp:cNvPr id="0" name=""/>
        <dsp:cNvSpPr/>
      </dsp:nvSpPr>
      <dsp:spPr>
        <a:xfrm>
          <a:off x="2850286" y="1236697"/>
          <a:ext cx="1495313" cy="519034"/>
        </a:xfrm>
        <a:custGeom>
          <a:avLst/>
          <a:gdLst/>
          <a:ahLst/>
          <a:cxnLst/>
          <a:rect l="0" t="0" r="0" b="0"/>
          <a:pathLst>
            <a:path>
              <a:moveTo>
                <a:pt x="1495313" y="0"/>
              </a:moveTo>
              <a:lnTo>
                <a:pt x="1495313" y="259517"/>
              </a:lnTo>
              <a:lnTo>
                <a:pt x="0" y="259517"/>
              </a:lnTo>
              <a:lnTo>
                <a:pt x="0" y="51903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CDE67E-D9A5-46C1-B3AF-55019EBEC046}">
      <dsp:nvSpPr>
        <dsp:cNvPr id="0" name=""/>
        <dsp:cNvSpPr/>
      </dsp:nvSpPr>
      <dsp:spPr>
        <a:xfrm>
          <a:off x="3109803" y="900"/>
          <a:ext cx="2471593" cy="12357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Při ublížení na zdraví odčiní škůdce újmu poškozeného peněžitou náhradou, vyvažující:</a:t>
          </a:r>
        </a:p>
      </dsp:txBody>
      <dsp:txXfrm>
        <a:off x="3109803" y="900"/>
        <a:ext cx="2471593" cy="1235796"/>
      </dsp:txXfrm>
    </dsp:sp>
    <dsp:sp modelId="{D0730BA7-718D-487D-BDA3-2EA33701825F}">
      <dsp:nvSpPr>
        <dsp:cNvPr id="0" name=""/>
        <dsp:cNvSpPr/>
      </dsp:nvSpPr>
      <dsp:spPr>
        <a:xfrm>
          <a:off x="1614490" y="1755731"/>
          <a:ext cx="2471593" cy="12357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plně vytrpěné bolesti a další nemajetkové újmy; </a:t>
          </a:r>
        </a:p>
      </dsp:txBody>
      <dsp:txXfrm>
        <a:off x="1614490" y="1755731"/>
        <a:ext cx="2471593" cy="1235796"/>
      </dsp:txXfrm>
    </dsp:sp>
    <dsp:sp modelId="{0D9EABF3-6A05-4FD4-9643-1AB9BE483394}">
      <dsp:nvSpPr>
        <dsp:cNvPr id="0" name=""/>
        <dsp:cNvSpPr/>
      </dsp:nvSpPr>
      <dsp:spPr>
        <a:xfrm>
          <a:off x="4605117" y="1755731"/>
          <a:ext cx="2471593" cy="12357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ztížení společenského uplatnění</a:t>
          </a:r>
        </a:p>
      </dsp:txBody>
      <dsp:txXfrm>
        <a:off x="4605117" y="1755731"/>
        <a:ext cx="2471593" cy="1235796"/>
      </dsp:txXfrm>
    </dsp:sp>
    <dsp:sp modelId="{C1C6BF5D-CC41-41A9-B00E-4A669AC2817F}">
      <dsp:nvSpPr>
        <dsp:cNvPr id="0" name=""/>
        <dsp:cNvSpPr/>
      </dsp:nvSpPr>
      <dsp:spPr>
        <a:xfrm>
          <a:off x="5223015" y="3510562"/>
          <a:ext cx="2471593" cy="12357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vznikla-li poškozením zdraví překážka lepší budoucnosti poškozeného. Nelze-li výši náhrady takto určit, stanoví se podle zásad slušnosti. </a:t>
          </a:r>
        </a:p>
      </dsp:txBody>
      <dsp:txXfrm>
        <a:off x="5223015" y="3510562"/>
        <a:ext cx="2471593" cy="123579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B1DED8-59F4-456F-8A56-95F8A3F36E5E}">
      <dsp:nvSpPr>
        <dsp:cNvPr id="0" name=""/>
        <dsp:cNvSpPr/>
      </dsp:nvSpPr>
      <dsp:spPr>
        <a:xfrm>
          <a:off x="634110" y="1618492"/>
          <a:ext cx="679957" cy="67995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412E99-F65D-437D-BCC6-5BAFD83617E9}">
      <dsp:nvSpPr>
        <dsp:cNvPr id="0" name=""/>
        <dsp:cNvSpPr/>
      </dsp:nvSpPr>
      <dsp:spPr>
        <a:xfrm>
          <a:off x="2721" y="2412332"/>
          <a:ext cx="1942734" cy="291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1700" b="1" kern="1200"/>
            <a:t>Nutná obrana</a:t>
          </a:r>
          <a:endParaRPr lang="cs-CZ" sz="1700" kern="1200"/>
        </a:p>
      </dsp:txBody>
      <dsp:txXfrm>
        <a:off x="2721" y="2412332"/>
        <a:ext cx="1942734" cy="291410"/>
      </dsp:txXfrm>
    </dsp:sp>
    <dsp:sp modelId="{32700850-9E7D-4B75-9388-EC779B488F70}">
      <dsp:nvSpPr>
        <dsp:cNvPr id="0" name=""/>
        <dsp:cNvSpPr/>
      </dsp:nvSpPr>
      <dsp:spPr>
        <a:xfrm>
          <a:off x="2721" y="2756711"/>
          <a:ext cx="1942734" cy="15102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Před útokem</a:t>
          </a:r>
          <a:r>
            <a:rPr lang="cs-CZ" sz="1300" b="1" kern="1200"/>
            <a:t> </a:t>
          </a:r>
          <a:endParaRPr lang="cs-CZ" sz="1300" kern="1200"/>
        </a:p>
      </dsp:txBody>
      <dsp:txXfrm>
        <a:off x="2721" y="2756711"/>
        <a:ext cx="1942734" cy="1510222"/>
      </dsp:txXfrm>
    </dsp:sp>
    <dsp:sp modelId="{0EA8C50D-ED19-4FBA-ABFA-A46480FD5D8F}">
      <dsp:nvSpPr>
        <dsp:cNvPr id="0" name=""/>
        <dsp:cNvSpPr/>
      </dsp:nvSpPr>
      <dsp:spPr>
        <a:xfrm>
          <a:off x="2916823" y="1618492"/>
          <a:ext cx="679957" cy="67995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AAC18D-822A-4E12-8E83-E91D07221E5E}">
      <dsp:nvSpPr>
        <dsp:cNvPr id="0" name=""/>
        <dsp:cNvSpPr/>
      </dsp:nvSpPr>
      <dsp:spPr>
        <a:xfrm>
          <a:off x="2285434" y="2412332"/>
          <a:ext cx="1942734" cy="291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1700" b="1" kern="1200"/>
            <a:t>Krajní nouze</a:t>
          </a:r>
          <a:endParaRPr lang="cs-CZ" sz="1700" kern="1200"/>
        </a:p>
      </dsp:txBody>
      <dsp:txXfrm>
        <a:off x="2285434" y="2412332"/>
        <a:ext cx="1942734" cy="291410"/>
      </dsp:txXfrm>
    </dsp:sp>
    <dsp:sp modelId="{DE471D1E-242F-4034-8954-6428BB009C4B}">
      <dsp:nvSpPr>
        <dsp:cNvPr id="0" name=""/>
        <dsp:cNvSpPr/>
      </dsp:nvSpPr>
      <dsp:spPr>
        <a:xfrm>
          <a:off x="2285434" y="2756711"/>
          <a:ext cx="1942734" cy="15102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Před hrozící újmou</a:t>
          </a:r>
        </a:p>
      </dsp:txBody>
      <dsp:txXfrm>
        <a:off x="2285434" y="2756711"/>
        <a:ext cx="1942734" cy="1510222"/>
      </dsp:txXfrm>
    </dsp:sp>
    <dsp:sp modelId="{2F3E3A71-FF75-4F04-8DFE-BDFCFE8C234B}">
      <dsp:nvSpPr>
        <dsp:cNvPr id="0" name=""/>
        <dsp:cNvSpPr/>
      </dsp:nvSpPr>
      <dsp:spPr>
        <a:xfrm>
          <a:off x="5199536" y="1618492"/>
          <a:ext cx="679957" cy="679957"/>
        </a:xfrm>
        <a:prstGeom prst="rect">
          <a:avLst/>
        </a:prstGeom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5E7396-5291-4B51-9705-FAE5A1020A06}">
      <dsp:nvSpPr>
        <dsp:cNvPr id="0" name=""/>
        <dsp:cNvSpPr/>
      </dsp:nvSpPr>
      <dsp:spPr>
        <a:xfrm>
          <a:off x="4568147" y="2412332"/>
          <a:ext cx="1942734" cy="291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1700" kern="1200"/>
            <a:t>Omluvitelné vzrušení</a:t>
          </a:r>
        </a:p>
      </dsp:txBody>
      <dsp:txXfrm>
        <a:off x="4568147" y="2412332"/>
        <a:ext cx="1942734" cy="291410"/>
      </dsp:txXfrm>
    </dsp:sp>
    <dsp:sp modelId="{26196339-BBFE-409B-ABBD-FFA099CFFDE7}">
      <dsp:nvSpPr>
        <dsp:cNvPr id="0" name=""/>
        <dsp:cNvSpPr/>
      </dsp:nvSpPr>
      <dsp:spPr>
        <a:xfrm>
          <a:off x="4568147" y="2756711"/>
          <a:ext cx="1942734" cy="15102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Při posouzení, zda někdo jednal v nutné obraně, anebo v krajní nouzi, se přihlédne i k omluvitelnému vzrušení mysli</a:t>
          </a:r>
        </a:p>
      </dsp:txBody>
      <dsp:txXfrm>
        <a:off x="4568147" y="2756711"/>
        <a:ext cx="1942734" cy="151022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32A6E7-4E93-47A5-8B8C-6478F9C21BDF}">
      <dsp:nvSpPr>
        <dsp:cNvPr id="0" name=""/>
        <dsp:cNvSpPr/>
      </dsp:nvSpPr>
      <dsp:spPr>
        <a:xfrm>
          <a:off x="0" y="45753"/>
          <a:ext cx="5443117" cy="147186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700" b="1" kern="1200" dirty="0"/>
            <a:t>Nepřihlíží se k ujednání</a:t>
          </a:r>
          <a:r>
            <a:rPr lang="cs-CZ" sz="3700" kern="1200" dirty="0"/>
            <a:t> (§ </a:t>
          </a:r>
          <a:r>
            <a:rPr lang="cs-CZ" sz="3700" kern="1200" dirty="0">
              <a:effectLst/>
            </a:rPr>
            <a:t>2898 OZ) </a:t>
          </a:r>
          <a:endParaRPr lang="cs-CZ" sz="3700" kern="1200" dirty="0"/>
        </a:p>
      </dsp:txBody>
      <dsp:txXfrm>
        <a:off x="71850" y="117603"/>
        <a:ext cx="5299417" cy="1328160"/>
      </dsp:txXfrm>
    </dsp:sp>
    <dsp:sp modelId="{B95DA92E-1B2A-4FEE-BB00-34E74F30ACB5}">
      <dsp:nvSpPr>
        <dsp:cNvPr id="0" name=""/>
        <dsp:cNvSpPr/>
      </dsp:nvSpPr>
      <dsp:spPr>
        <a:xfrm>
          <a:off x="0" y="1517613"/>
          <a:ext cx="5443117" cy="3982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2819" tIns="46990" rIns="263144" bIns="46990" numCol="1" spcCol="1270" anchor="t" anchorCtr="0">
          <a:noAutofit/>
        </a:bodyPr>
        <a:lstStyle/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900" kern="1200"/>
            <a:t>které předem vylučuje nebo omezuje povinnost k náhradě újmy způsobené člověku na jeho přirozených právech, </a:t>
          </a:r>
        </a:p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900" kern="1200" dirty="0"/>
            <a:t>způsobené úmyslně nebo z hrubé nedbalosti; </a:t>
          </a:r>
        </a:p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900" kern="1200" dirty="0"/>
            <a:t>předem vylučuje nebo omezuje právo slabší strany na náhradu jakékoli újmy. </a:t>
          </a:r>
        </a:p>
      </dsp:txBody>
      <dsp:txXfrm>
        <a:off x="0" y="1517613"/>
        <a:ext cx="5443117" cy="39826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24CFFF-5560-4C99-B2DE-2BF82B4A48F8}">
      <dsp:nvSpPr>
        <dsp:cNvPr id="0" name=""/>
        <dsp:cNvSpPr/>
      </dsp:nvSpPr>
      <dsp:spPr>
        <a:xfrm>
          <a:off x="806410" y="0"/>
          <a:ext cx="9139317" cy="41402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EF2D1B-605B-4017-B23F-B4C04BD07358}">
      <dsp:nvSpPr>
        <dsp:cNvPr id="0" name=""/>
        <dsp:cNvSpPr/>
      </dsp:nvSpPr>
      <dsp:spPr>
        <a:xfrm>
          <a:off x="11550" y="1242060"/>
          <a:ext cx="3460844" cy="16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 dirty="0"/>
            <a:t>Porušení právní povinnosti</a:t>
          </a:r>
        </a:p>
      </dsp:txBody>
      <dsp:txXfrm>
        <a:off x="92393" y="1322903"/>
        <a:ext cx="3299158" cy="1494394"/>
      </dsp:txXfrm>
    </dsp:sp>
    <dsp:sp modelId="{0B6DEE88-26D3-4E3C-87B5-AACEE19339F2}">
      <dsp:nvSpPr>
        <dsp:cNvPr id="0" name=""/>
        <dsp:cNvSpPr/>
      </dsp:nvSpPr>
      <dsp:spPr>
        <a:xfrm>
          <a:off x="3645646" y="1242060"/>
          <a:ext cx="3460844" cy="16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 dirty="0"/>
            <a:t>Příčinná souvislost</a:t>
          </a:r>
        </a:p>
      </dsp:txBody>
      <dsp:txXfrm>
        <a:off x="3726489" y="1322903"/>
        <a:ext cx="3299158" cy="1494394"/>
      </dsp:txXfrm>
    </dsp:sp>
    <dsp:sp modelId="{8BC8222D-62E4-4BB0-897C-BE098E1E161B}">
      <dsp:nvSpPr>
        <dsp:cNvPr id="0" name=""/>
        <dsp:cNvSpPr/>
      </dsp:nvSpPr>
      <dsp:spPr>
        <a:xfrm>
          <a:off x="7279743" y="1242060"/>
          <a:ext cx="3460844" cy="16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 dirty="0"/>
            <a:t>Škoda/porušení právem chráněného zájmu </a:t>
          </a:r>
        </a:p>
      </dsp:txBody>
      <dsp:txXfrm>
        <a:off x="7360586" y="1322903"/>
        <a:ext cx="3299158" cy="14943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E62558-1BC2-43EC-9D57-C716349960D0}">
      <dsp:nvSpPr>
        <dsp:cNvPr id="0" name=""/>
        <dsp:cNvSpPr/>
      </dsp:nvSpPr>
      <dsp:spPr>
        <a:xfrm rot="5400000">
          <a:off x="6503629" y="-2430853"/>
          <a:ext cx="1615648" cy="6881368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marL="285750" lvl="1" indent="-285750" algn="l" defTabSz="1866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4200" kern="1200"/>
            <a:t>Ze Smlouvy </a:t>
          </a:r>
        </a:p>
        <a:p>
          <a:pPr marL="285750" lvl="1" indent="-285750" algn="l" defTabSz="1866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4200" kern="1200"/>
            <a:t>Ze Zákona</a:t>
          </a:r>
        </a:p>
      </dsp:txBody>
      <dsp:txXfrm rot="-5400000">
        <a:off x="3870770" y="280875"/>
        <a:ext cx="6802499" cy="1457910"/>
      </dsp:txXfrm>
    </dsp:sp>
    <dsp:sp modelId="{E0350528-6D67-4391-9A72-78FE494ED76B}">
      <dsp:nvSpPr>
        <dsp:cNvPr id="0" name=""/>
        <dsp:cNvSpPr/>
      </dsp:nvSpPr>
      <dsp:spPr>
        <a:xfrm>
          <a:off x="0" y="50"/>
          <a:ext cx="3870769" cy="2019560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108585" rIns="217170" bIns="108585" numCol="1" spcCol="1270" anchor="ctr" anchorCtr="0">
          <a:noAutofit/>
        </a:bodyPr>
        <a:lstStyle/>
        <a:p>
          <a:pPr marL="0" lvl="0" indent="0" algn="ctr" defTabSz="2533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700" kern="1200" dirty="0">
              <a:solidFill>
                <a:schemeClr val="bg1"/>
              </a:solidFill>
            </a:rPr>
            <a:t>Povinnost daná</a:t>
          </a:r>
        </a:p>
      </dsp:txBody>
      <dsp:txXfrm>
        <a:off x="98587" y="98637"/>
        <a:ext cx="3673595" cy="1822386"/>
      </dsp:txXfrm>
    </dsp:sp>
    <dsp:sp modelId="{72CD7713-2025-449F-9F53-E1DB2AF1AF29}">
      <dsp:nvSpPr>
        <dsp:cNvPr id="0" name=""/>
        <dsp:cNvSpPr/>
      </dsp:nvSpPr>
      <dsp:spPr>
        <a:xfrm rot="5400000">
          <a:off x="6503629" y="-310314"/>
          <a:ext cx="1615648" cy="6881368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marL="285750" lvl="1" indent="-285750" algn="l" defTabSz="1866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4200" kern="1200"/>
            <a:t>Úmysl</a:t>
          </a:r>
        </a:p>
        <a:p>
          <a:pPr marL="285750" lvl="1" indent="-285750" algn="l" defTabSz="1866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4200" kern="1200" dirty="0"/>
            <a:t>Nedbalost </a:t>
          </a:r>
        </a:p>
      </dsp:txBody>
      <dsp:txXfrm rot="-5400000">
        <a:off x="3870770" y="2401414"/>
        <a:ext cx="6802499" cy="1457910"/>
      </dsp:txXfrm>
    </dsp:sp>
    <dsp:sp modelId="{FA4A756A-16F7-4591-B7B1-AB2FE5B8F4AC}">
      <dsp:nvSpPr>
        <dsp:cNvPr id="0" name=""/>
        <dsp:cNvSpPr/>
      </dsp:nvSpPr>
      <dsp:spPr>
        <a:xfrm>
          <a:off x="0" y="2120164"/>
          <a:ext cx="3870769" cy="2019560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108585" rIns="217170" bIns="108585" numCol="1" spcCol="1270" anchor="ctr" anchorCtr="0">
          <a:noAutofit/>
        </a:bodyPr>
        <a:lstStyle/>
        <a:p>
          <a:pPr marL="0" lvl="0" indent="0" algn="ctr" defTabSz="2533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700" kern="1200" dirty="0">
              <a:solidFill>
                <a:schemeClr val="bg1"/>
              </a:solidFill>
            </a:rPr>
            <a:t>Typy zavinění</a:t>
          </a:r>
        </a:p>
      </dsp:txBody>
      <dsp:txXfrm>
        <a:off x="98587" y="2218751"/>
        <a:ext cx="3673595" cy="18223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989D0D-F340-4982-B703-E7800D824ED9}">
      <dsp:nvSpPr>
        <dsp:cNvPr id="0" name=""/>
        <dsp:cNvSpPr/>
      </dsp:nvSpPr>
      <dsp:spPr>
        <a:xfrm>
          <a:off x="0" y="894511"/>
          <a:ext cx="6263640" cy="165140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79674C-3E93-411F-976A-565019A4C169}">
      <dsp:nvSpPr>
        <dsp:cNvPr id="0" name=""/>
        <dsp:cNvSpPr/>
      </dsp:nvSpPr>
      <dsp:spPr>
        <a:xfrm>
          <a:off x="499550" y="1266078"/>
          <a:ext cx="908273" cy="90827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7B9F1E-7914-40D6-A369-E9E5B8906364}">
      <dsp:nvSpPr>
        <dsp:cNvPr id="0" name=""/>
        <dsp:cNvSpPr/>
      </dsp:nvSpPr>
      <dsp:spPr>
        <a:xfrm>
          <a:off x="1907374" y="894511"/>
          <a:ext cx="4356265" cy="1651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774" tIns="174774" rIns="174774" bIns="174774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Náležitou odbornou úrovní se rozumí poskytování zdravotních služeb podle pravidel vědy a uznávaných medicínských postupů, </a:t>
          </a:r>
        </a:p>
      </dsp:txBody>
      <dsp:txXfrm>
        <a:off x="1907374" y="894511"/>
        <a:ext cx="4356265" cy="1651406"/>
      </dsp:txXfrm>
    </dsp:sp>
    <dsp:sp modelId="{25E5E281-5D5E-4B79-9AD7-0C23C210B9DF}">
      <dsp:nvSpPr>
        <dsp:cNvPr id="0" name=""/>
        <dsp:cNvSpPr/>
      </dsp:nvSpPr>
      <dsp:spPr>
        <a:xfrm>
          <a:off x="0" y="2958769"/>
          <a:ext cx="6263640" cy="165140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52A57D-18C2-4259-BC74-F73EC19D03BF}">
      <dsp:nvSpPr>
        <dsp:cNvPr id="0" name=""/>
        <dsp:cNvSpPr/>
      </dsp:nvSpPr>
      <dsp:spPr>
        <a:xfrm>
          <a:off x="499550" y="3330336"/>
          <a:ext cx="908273" cy="90827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F8473E-9A10-4037-B0AA-81E9A6432F6C}">
      <dsp:nvSpPr>
        <dsp:cNvPr id="0" name=""/>
        <dsp:cNvSpPr/>
      </dsp:nvSpPr>
      <dsp:spPr>
        <a:xfrm>
          <a:off x="1907374" y="2958769"/>
          <a:ext cx="4356265" cy="1651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774" tIns="174774" rIns="174774" bIns="174774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při respektování individuality pacienta, s ohledem na konkrétní podmínky a objektivní možnosti.</a:t>
          </a:r>
        </a:p>
      </dsp:txBody>
      <dsp:txXfrm>
        <a:off x="1907374" y="2958769"/>
        <a:ext cx="4356265" cy="16514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989D0D-F340-4982-B703-E7800D824ED9}">
      <dsp:nvSpPr>
        <dsp:cNvPr id="0" name=""/>
        <dsp:cNvSpPr/>
      </dsp:nvSpPr>
      <dsp:spPr>
        <a:xfrm>
          <a:off x="0" y="894511"/>
          <a:ext cx="6263640" cy="165140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79674C-3E93-411F-976A-565019A4C169}">
      <dsp:nvSpPr>
        <dsp:cNvPr id="0" name=""/>
        <dsp:cNvSpPr/>
      </dsp:nvSpPr>
      <dsp:spPr>
        <a:xfrm>
          <a:off x="499550" y="1266078"/>
          <a:ext cx="908273" cy="908273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7B9F1E-7914-40D6-A369-E9E5B8906364}">
      <dsp:nvSpPr>
        <dsp:cNvPr id="0" name=""/>
        <dsp:cNvSpPr/>
      </dsp:nvSpPr>
      <dsp:spPr>
        <a:xfrm>
          <a:off x="1907374" y="894511"/>
          <a:ext cx="4356265" cy="1651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774" tIns="174774" rIns="174774" bIns="174774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0" kern="1200" dirty="0"/>
            <a:t>Vyžadují-li to okolnosti případu nebo zvyklosti soukromého života, je každý povinen počínat si při svém konání tak, aby nedošlo k nedůvodné újmě na svobodě, životě, zdraví nebo na vlastnictví jiného. </a:t>
          </a:r>
          <a:endParaRPr lang="cs-CZ" sz="1600" kern="1200" dirty="0"/>
        </a:p>
      </dsp:txBody>
      <dsp:txXfrm>
        <a:off x="1907374" y="894511"/>
        <a:ext cx="4356265" cy="1651406"/>
      </dsp:txXfrm>
    </dsp:sp>
    <dsp:sp modelId="{25E5E281-5D5E-4B79-9AD7-0C23C210B9DF}">
      <dsp:nvSpPr>
        <dsp:cNvPr id="0" name=""/>
        <dsp:cNvSpPr/>
      </dsp:nvSpPr>
      <dsp:spPr>
        <a:xfrm>
          <a:off x="0" y="2958769"/>
          <a:ext cx="6263640" cy="165140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52A57D-18C2-4259-BC74-F73EC19D03BF}">
      <dsp:nvSpPr>
        <dsp:cNvPr id="0" name=""/>
        <dsp:cNvSpPr/>
      </dsp:nvSpPr>
      <dsp:spPr>
        <a:xfrm>
          <a:off x="499550" y="3330336"/>
          <a:ext cx="908273" cy="90827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F8473E-9A10-4037-B0AA-81E9A6432F6C}">
      <dsp:nvSpPr>
        <dsp:cNvPr id="0" name=""/>
        <dsp:cNvSpPr/>
      </dsp:nvSpPr>
      <dsp:spPr>
        <a:xfrm>
          <a:off x="1907374" y="2958769"/>
          <a:ext cx="4356265" cy="1651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774" tIns="174774" rIns="174774" bIns="174774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0" kern="1200"/>
            <a:t>Povinnost zakročit na ochranu práv jiného každý kdo má kontrolu nad nebezpečnou situací.</a:t>
          </a:r>
          <a:endParaRPr lang="cs-CZ" sz="1600" kern="1200"/>
        </a:p>
      </dsp:txBody>
      <dsp:txXfrm>
        <a:off x="1907374" y="2958769"/>
        <a:ext cx="4356265" cy="165140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989D0D-F340-4982-B703-E7800D824ED9}">
      <dsp:nvSpPr>
        <dsp:cNvPr id="0" name=""/>
        <dsp:cNvSpPr/>
      </dsp:nvSpPr>
      <dsp:spPr>
        <a:xfrm>
          <a:off x="0" y="894511"/>
          <a:ext cx="6263640" cy="165140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79674C-3E93-411F-976A-565019A4C169}">
      <dsp:nvSpPr>
        <dsp:cNvPr id="0" name=""/>
        <dsp:cNvSpPr/>
      </dsp:nvSpPr>
      <dsp:spPr>
        <a:xfrm>
          <a:off x="548651" y="1286550"/>
          <a:ext cx="908273" cy="90827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7B9F1E-7914-40D6-A369-E9E5B8906364}">
      <dsp:nvSpPr>
        <dsp:cNvPr id="0" name=""/>
        <dsp:cNvSpPr/>
      </dsp:nvSpPr>
      <dsp:spPr>
        <a:xfrm>
          <a:off x="1907374" y="894511"/>
          <a:ext cx="4356265" cy="1651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774" tIns="174774" rIns="174774" bIns="174774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0" kern="1200"/>
            <a:t>Soukromí </a:t>
          </a:r>
        </a:p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0" kern="1200"/>
            <a:t>Důstojnost </a:t>
          </a:r>
        </a:p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Vážnost</a:t>
          </a:r>
        </a:p>
      </dsp:txBody>
      <dsp:txXfrm>
        <a:off x="1907374" y="894511"/>
        <a:ext cx="4356265" cy="1651406"/>
      </dsp:txXfrm>
    </dsp:sp>
    <dsp:sp modelId="{25E5E281-5D5E-4B79-9AD7-0C23C210B9DF}">
      <dsp:nvSpPr>
        <dsp:cNvPr id="0" name=""/>
        <dsp:cNvSpPr/>
      </dsp:nvSpPr>
      <dsp:spPr>
        <a:xfrm>
          <a:off x="0" y="2958769"/>
          <a:ext cx="6263640" cy="165140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52A57D-18C2-4259-BC74-F73EC19D03BF}">
      <dsp:nvSpPr>
        <dsp:cNvPr id="0" name=""/>
        <dsp:cNvSpPr/>
      </dsp:nvSpPr>
      <dsp:spPr>
        <a:xfrm>
          <a:off x="499550" y="3330336"/>
          <a:ext cx="908273" cy="90827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F8473E-9A10-4037-B0AA-81E9A6432F6C}">
      <dsp:nvSpPr>
        <dsp:cNvPr id="0" name=""/>
        <dsp:cNvSpPr/>
      </dsp:nvSpPr>
      <dsp:spPr>
        <a:xfrm>
          <a:off x="1907374" y="2958769"/>
          <a:ext cx="4356265" cy="1651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774" tIns="174774" rIns="174774" bIns="174774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0" kern="1200" dirty="0"/>
            <a:t>Rodinný život</a:t>
          </a:r>
        </a:p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0" kern="1200" dirty="0"/>
            <a:t>Duchovní život</a:t>
          </a:r>
        </a:p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0" kern="1200" dirty="0"/>
            <a:t>….. včerejší blok</a:t>
          </a:r>
          <a:endParaRPr lang="cs-CZ" sz="2200" kern="1200" dirty="0"/>
        </a:p>
      </dsp:txBody>
      <dsp:txXfrm>
        <a:off x="1907374" y="2958769"/>
        <a:ext cx="4356265" cy="165140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11A098-ACCC-430B-943B-C9CADAA0CB82}">
      <dsp:nvSpPr>
        <dsp:cNvPr id="0" name=""/>
        <dsp:cNvSpPr/>
      </dsp:nvSpPr>
      <dsp:spPr>
        <a:xfrm rot="5400000">
          <a:off x="2962573" y="-954843"/>
          <a:ext cx="1121829" cy="3316224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300" kern="1200"/>
            <a:t>Chci aby se něco stalo a přičiním se</a:t>
          </a:r>
        </a:p>
      </dsp:txBody>
      <dsp:txXfrm rot="-5400000">
        <a:off x="1865376" y="197117"/>
        <a:ext cx="3261461" cy="1012303"/>
      </dsp:txXfrm>
    </dsp:sp>
    <dsp:sp modelId="{2A954BA2-23E8-4CA1-A533-897304EBBA00}">
      <dsp:nvSpPr>
        <dsp:cNvPr id="0" name=""/>
        <dsp:cNvSpPr/>
      </dsp:nvSpPr>
      <dsp:spPr>
        <a:xfrm>
          <a:off x="0" y="2124"/>
          <a:ext cx="1865376" cy="140228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Úmysl</a:t>
          </a:r>
        </a:p>
      </dsp:txBody>
      <dsp:txXfrm>
        <a:off x="68454" y="70578"/>
        <a:ext cx="1728468" cy="1265378"/>
      </dsp:txXfrm>
    </dsp:sp>
    <dsp:sp modelId="{DD64CF61-6F0B-46C0-9C2F-43E2757B7E31}">
      <dsp:nvSpPr>
        <dsp:cNvPr id="0" name=""/>
        <dsp:cNvSpPr/>
      </dsp:nvSpPr>
      <dsp:spPr>
        <a:xfrm rot="5400000">
          <a:off x="2962573" y="517557"/>
          <a:ext cx="1121829" cy="3316224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300" b="0" i="0" kern="1200"/>
            <a:t>vím, že se mé jednání/opomenutí může mít následek, avšak </a:t>
          </a:r>
          <a:r>
            <a:rPr lang="cs-CZ" sz="1300" kern="1200"/>
            <a:t>spoléhám </a:t>
          </a:r>
          <a:r>
            <a:rPr lang="cs-CZ" sz="1300" b="0" i="0" kern="1200"/>
            <a:t>že se to nestane</a:t>
          </a:r>
          <a:endParaRPr lang="cs-CZ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300" kern="1200"/>
            <a:t>Nedělám co dělat mám a doufám že mi to projde </a:t>
          </a:r>
        </a:p>
      </dsp:txBody>
      <dsp:txXfrm rot="-5400000">
        <a:off x="1865376" y="1669518"/>
        <a:ext cx="3261461" cy="1012303"/>
      </dsp:txXfrm>
    </dsp:sp>
    <dsp:sp modelId="{D6451FC9-545F-47B1-AB8D-080231A964B8}">
      <dsp:nvSpPr>
        <dsp:cNvPr id="0" name=""/>
        <dsp:cNvSpPr/>
      </dsp:nvSpPr>
      <dsp:spPr>
        <a:xfrm>
          <a:off x="0" y="1474525"/>
          <a:ext cx="1865376" cy="140228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Vědomá nedbalost</a:t>
          </a:r>
        </a:p>
      </dsp:txBody>
      <dsp:txXfrm>
        <a:off x="68454" y="1542979"/>
        <a:ext cx="1728468" cy="1265378"/>
      </dsp:txXfrm>
    </dsp:sp>
    <dsp:sp modelId="{38A3C17D-F654-48A6-B2D1-EE1026A4490E}">
      <dsp:nvSpPr>
        <dsp:cNvPr id="0" name=""/>
        <dsp:cNvSpPr/>
      </dsp:nvSpPr>
      <dsp:spPr>
        <a:xfrm rot="5400000">
          <a:off x="2962573" y="1989957"/>
          <a:ext cx="1121829" cy="3316224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300" kern="1200"/>
            <a:t>nevím že </a:t>
          </a:r>
          <a:r>
            <a:rPr lang="cs-CZ" sz="1300" b="0" i="0" kern="1200"/>
            <a:t>mé jednání/opomenutí může mít následek</a:t>
          </a:r>
          <a:r>
            <a:rPr lang="cs-CZ" sz="1300" kern="1200"/>
            <a:t>, avšak jsem v postavení, že bych to vědět měl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300" kern="1200"/>
            <a:t>Myslím si, že jednám správně, ale jsem zcela mimo </a:t>
          </a:r>
        </a:p>
      </dsp:txBody>
      <dsp:txXfrm rot="-5400000">
        <a:off x="1865376" y="3141918"/>
        <a:ext cx="3261461" cy="1012303"/>
      </dsp:txXfrm>
    </dsp:sp>
    <dsp:sp modelId="{BB3FBE08-CD03-4012-9B2E-0AB71F8B0460}">
      <dsp:nvSpPr>
        <dsp:cNvPr id="0" name=""/>
        <dsp:cNvSpPr/>
      </dsp:nvSpPr>
      <dsp:spPr>
        <a:xfrm>
          <a:off x="0" y="2946926"/>
          <a:ext cx="1865376" cy="140228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Nevědomá nedbalost</a:t>
          </a:r>
        </a:p>
      </dsp:txBody>
      <dsp:txXfrm>
        <a:off x="68454" y="3015380"/>
        <a:ext cx="1728468" cy="126537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F72295-A09E-40DF-8EA8-9BA5B9FBB274}">
      <dsp:nvSpPr>
        <dsp:cNvPr id="0" name=""/>
        <dsp:cNvSpPr/>
      </dsp:nvSpPr>
      <dsp:spPr>
        <a:xfrm>
          <a:off x="918418" y="1572"/>
          <a:ext cx="3344763" cy="20068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Subjektivní odpovědnost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/>
            <a:t>Odpovídám za to co jsem zavinil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(viz vlevo)</a:t>
          </a:r>
        </a:p>
      </dsp:txBody>
      <dsp:txXfrm>
        <a:off x="918418" y="1572"/>
        <a:ext cx="3344763" cy="2006857"/>
      </dsp:txXfrm>
    </dsp:sp>
    <dsp:sp modelId="{821E02E6-BB6F-445A-BE2C-D85EA4342BCB}">
      <dsp:nvSpPr>
        <dsp:cNvPr id="0" name=""/>
        <dsp:cNvSpPr/>
      </dsp:nvSpPr>
      <dsp:spPr>
        <a:xfrm>
          <a:off x="918418" y="2342907"/>
          <a:ext cx="3344763" cy="20068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Objektivní odpovědnost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/>
            <a:t>Nesu odpovědnost za všechny následky a nezkoumá se, jestli jsem je doopravdy zavinil</a:t>
          </a:r>
        </a:p>
      </dsp:txBody>
      <dsp:txXfrm>
        <a:off x="918418" y="2342907"/>
        <a:ext cx="3344763" cy="200685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430724-C447-4545-9BA5-11B1F884A852}">
      <dsp:nvSpPr>
        <dsp:cNvPr id="0" name=""/>
        <dsp:cNvSpPr/>
      </dsp:nvSpPr>
      <dsp:spPr>
        <a:xfrm>
          <a:off x="3645027" y="1665486"/>
          <a:ext cx="1994731" cy="6923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6193"/>
              </a:lnTo>
              <a:lnTo>
                <a:pt x="1994731" y="346193"/>
              </a:lnTo>
              <a:lnTo>
                <a:pt x="1994731" y="69238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381B64-D9EB-4308-A53D-256A7702C7C1}">
      <dsp:nvSpPr>
        <dsp:cNvPr id="0" name=""/>
        <dsp:cNvSpPr/>
      </dsp:nvSpPr>
      <dsp:spPr>
        <a:xfrm>
          <a:off x="1650295" y="1665486"/>
          <a:ext cx="1994731" cy="692386"/>
        </a:xfrm>
        <a:custGeom>
          <a:avLst/>
          <a:gdLst/>
          <a:ahLst/>
          <a:cxnLst/>
          <a:rect l="0" t="0" r="0" b="0"/>
          <a:pathLst>
            <a:path>
              <a:moveTo>
                <a:pt x="1994731" y="0"/>
              </a:moveTo>
              <a:lnTo>
                <a:pt x="1994731" y="346193"/>
              </a:lnTo>
              <a:lnTo>
                <a:pt x="0" y="346193"/>
              </a:lnTo>
              <a:lnTo>
                <a:pt x="0" y="69238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8557EA-3EE0-4D7E-AA64-78E03FD21936}">
      <dsp:nvSpPr>
        <dsp:cNvPr id="0" name=""/>
        <dsp:cNvSpPr/>
      </dsp:nvSpPr>
      <dsp:spPr>
        <a:xfrm>
          <a:off x="1996489" y="16948"/>
          <a:ext cx="3297076" cy="16485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marL="0" lvl="0" indent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700" kern="1200" dirty="0"/>
            <a:t>Újma</a:t>
          </a:r>
        </a:p>
      </dsp:txBody>
      <dsp:txXfrm>
        <a:off x="1996489" y="16948"/>
        <a:ext cx="3297076" cy="1648538"/>
      </dsp:txXfrm>
    </dsp:sp>
    <dsp:sp modelId="{5C6D1F2C-4270-41FC-9559-8BCFBF72FC01}">
      <dsp:nvSpPr>
        <dsp:cNvPr id="0" name=""/>
        <dsp:cNvSpPr/>
      </dsp:nvSpPr>
      <dsp:spPr>
        <a:xfrm>
          <a:off x="1757" y="2357873"/>
          <a:ext cx="3297076" cy="16485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marL="0" lvl="0" indent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700" kern="1200" dirty="0"/>
            <a:t>Majetková Škoda</a:t>
          </a:r>
        </a:p>
      </dsp:txBody>
      <dsp:txXfrm>
        <a:off x="1757" y="2357873"/>
        <a:ext cx="3297076" cy="1648538"/>
      </dsp:txXfrm>
    </dsp:sp>
    <dsp:sp modelId="{D2DAC25E-AD0B-4668-9A20-E8C91F9143A3}">
      <dsp:nvSpPr>
        <dsp:cNvPr id="0" name=""/>
        <dsp:cNvSpPr/>
      </dsp:nvSpPr>
      <dsp:spPr>
        <a:xfrm>
          <a:off x="3991220" y="2357873"/>
          <a:ext cx="3297076" cy="16485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marL="0" lvl="0" indent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700" kern="1200" dirty="0"/>
            <a:t>Nemajetková Újma</a:t>
          </a:r>
        </a:p>
      </dsp:txBody>
      <dsp:txXfrm>
        <a:off x="3991220" y="2357873"/>
        <a:ext cx="3297076" cy="16485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893E33-A769-4428-8A0A-C057C888F661}" type="datetimeFigureOut">
              <a:rPr lang="cs-CZ" smtClean="0"/>
              <a:t>15.02.2022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B94CB9-B316-4BA0-9223-8209DE26C5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4789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79A5FF-F5D3-48F7-986E-5EB0E9F3FC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A970873-E71A-4914-9EE9-F402FB9BF7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04E8F2E-524D-4958-B305-B28C93D05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DBFE2-5AE8-4FA4-AF9D-8F7F0E5E71A5}" type="datetimeFigureOut">
              <a:rPr lang="cs-CZ" smtClean="0"/>
              <a:t>15.02.2022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75D49F0-100A-4380-9892-7433587B1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B76157D-8ACD-4C4D-A61A-5CAD3B00D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95BE9-7494-4FA4-A6A1-5F4BB2E0DC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0618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D436D5-F49D-4830-A348-33AD48C68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F3F4E20-1719-45CE-8A18-50D9EF388C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41370C0-123A-4F71-801C-3C0E3060C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DBFE2-5AE8-4FA4-AF9D-8F7F0E5E71A5}" type="datetimeFigureOut">
              <a:rPr lang="cs-CZ" smtClean="0"/>
              <a:t>15.02.2022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E082C4E-43A4-472F-B23A-02DB34870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74C201F-64E5-4067-A304-253AFC837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95BE9-7494-4FA4-A6A1-5F4BB2E0DC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1446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9590954-2746-4D4C-A682-60A1505D8D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92B6B44-E64D-4BBE-ABC8-A71568EABE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6D792F9-52AA-4261-9467-055A6D684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DBFE2-5AE8-4FA4-AF9D-8F7F0E5E71A5}" type="datetimeFigureOut">
              <a:rPr lang="cs-CZ" smtClean="0"/>
              <a:t>15.02.2022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41990D6-9397-4C89-8C25-C2BB16F51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FB0212C-3721-4DEA-9D21-2A0EB663A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95BE9-7494-4FA4-A6A1-5F4BB2E0DC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8716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6">
            <a:extLst>
              <a:ext uri="{FF2B5EF4-FFF2-40B4-BE49-F238E27FC236}">
                <a16:creationId xmlns:a16="http://schemas.microsoft.com/office/drawing/2014/main" id="{A863908E-35CD-40EF-A9BC-99C58ABB7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1" name="Podnadpis 2">
            <a:extLst>
              <a:ext uri="{FF2B5EF4-FFF2-40B4-BE49-F238E27FC236}">
                <a16:creationId xmlns:a16="http://schemas.microsoft.com/office/drawing/2014/main" id="{B6C1BCC2-A34F-44AA-A794-995C12271B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A5A4303E-2B43-4D3D-A41D-FED699B96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3" name="Rectangle 17">
            <a:extLst>
              <a:ext uri="{FF2B5EF4-FFF2-40B4-BE49-F238E27FC236}">
                <a16:creationId xmlns:a16="http://schemas.microsoft.com/office/drawing/2014/main" id="{7870222A-3184-483B-8432-BC2DC270157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9151A81E-EB70-4E3D-8B26-0F63114D610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bg1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794746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61655828-74E8-4C8C-9A46-D37055D42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0" name="Zástupný symbol pro text 7">
            <a:extLst>
              <a:ext uri="{FF2B5EF4-FFF2-40B4-BE49-F238E27FC236}">
                <a16:creationId xmlns:a16="http://schemas.microsoft.com/office/drawing/2014/main" id="{75DC10B1-1F87-4724-A431-B37F17D5CC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Nadpis 12">
            <a:extLst>
              <a:ext uri="{FF2B5EF4-FFF2-40B4-BE49-F238E27FC236}">
                <a16:creationId xmlns:a16="http://schemas.microsoft.com/office/drawing/2014/main" id="{AC2C2C02-70BC-4CA2-A448-691E5EA52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B250CC6C-D8E6-4BFA-8121-125E87CAF9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4" name="Zástupný symbol pro zápatí 1">
            <a:extLst>
              <a:ext uri="{FF2B5EF4-FFF2-40B4-BE49-F238E27FC236}">
                <a16:creationId xmlns:a16="http://schemas.microsoft.com/office/drawing/2014/main" id="{7031899D-0AAE-4B99-AEF8-0822F14C8E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15" name="Zástupný symbol pro číslo snímku 2">
            <a:extLst>
              <a:ext uri="{FF2B5EF4-FFF2-40B4-BE49-F238E27FC236}">
                <a16:creationId xmlns:a16="http://schemas.microsoft.com/office/drawing/2014/main" id="{D92A2384-FACF-4740-A29F-249FD2ADBF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272112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4459DC-7C92-4A47-9D62-72E65D8E8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8928D9-15E7-4479-8DBF-A66AD46EC5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556421C-9187-4AEB-8B23-C75C24DCA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DBFE2-5AE8-4FA4-AF9D-8F7F0E5E71A5}" type="datetimeFigureOut">
              <a:rPr lang="cs-CZ" smtClean="0"/>
              <a:t>15.02.2022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D4150F5-979A-4917-B543-9769F4679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D84E740-9B23-4489-9A79-CD865E23C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95BE9-7494-4FA4-A6A1-5F4BB2E0DC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3748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3719C3-88BC-45A7-BEB9-20B80CBE3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40B5102-7E7E-4888-A767-F99F9DE8D6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EAB4542-6ACB-4B7B-A85A-B4A9198F9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DBFE2-5AE8-4FA4-AF9D-8F7F0E5E71A5}" type="datetimeFigureOut">
              <a:rPr lang="cs-CZ" smtClean="0"/>
              <a:t>15.02.2022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65D5E97-0B7A-4F71-8CB7-59AB241A5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26ECFBA-B750-4E84-BC36-8F03E9C6E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95BE9-7494-4FA4-A6A1-5F4BB2E0DC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2176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D309F9-24B9-4450-9331-0845F59C8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E724D6-AA36-4DA0-948F-DABFF4DB89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49E9E4F-FD22-49EC-94C8-31034625A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0929A30-6C02-495B-9549-322BD301E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DBFE2-5AE8-4FA4-AF9D-8F7F0E5E71A5}" type="datetimeFigureOut">
              <a:rPr lang="cs-CZ" smtClean="0"/>
              <a:t>15.02.2022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E39F7DD-F291-4536-B742-BB0A6008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CF61773-4F85-4C97-B930-B21533F40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95BE9-7494-4FA4-A6A1-5F4BB2E0DC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2534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BFA0AC-AB0C-4325-AB6D-BDBECC630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526A955-669D-4929-9AE3-42DD542820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37EBA1E-28A9-4DA6-AF9B-96E6FB91F6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C9A9593-0EFB-4458-BB09-7A9AC1BFF5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B2BA9FE-58B9-40D9-A772-3BB4D4E5D0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FAF47C7-DB87-4771-9A32-90F89996F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DBFE2-5AE8-4FA4-AF9D-8F7F0E5E71A5}" type="datetimeFigureOut">
              <a:rPr lang="cs-CZ" smtClean="0"/>
              <a:t>15.02.2022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8649A04-0D3E-40AF-936A-FC27402FE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EF8999E-3A4A-4886-BE7D-BA059C6B3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95BE9-7494-4FA4-A6A1-5F4BB2E0DC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897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9D8AF1-E3F4-46DC-A305-693955B10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010F362-B952-4F24-A019-5373F6ECF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DBFE2-5AE8-4FA4-AF9D-8F7F0E5E71A5}" type="datetimeFigureOut">
              <a:rPr lang="cs-CZ" smtClean="0"/>
              <a:t>15.02.2022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5D62213-B4D0-4187-AD3F-4B87883FC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267082E-2092-4430-85DE-B91A7FC06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95BE9-7494-4FA4-A6A1-5F4BB2E0DC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9176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32D728D-A1CD-4B7E-BDF3-9E9EE3295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DBFE2-5AE8-4FA4-AF9D-8F7F0E5E71A5}" type="datetimeFigureOut">
              <a:rPr lang="cs-CZ" smtClean="0"/>
              <a:t>15.02.2022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53369C7-F533-4E76-845A-B830A19DE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9BF0169-8D4F-4D48-B91C-CCFEDA9AA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95BE9-7494-4FA4-A6A1-5F4BB2E0DC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1808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35AC37-46E8-480D-89D0-9E4FB7D25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B64962F-4789-4C15-9D03-65BFC3FD8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340B107-7F53-43C2-9B85-451E37E905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EE37047-9A38-47B6-A745-79718E0A8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DBFE2-5AE8-4FA4-AF9D-8F7F0E5E71A5}" type="datetimeFigureOut">
              <a:rPr lang="cs-CZ" smtClean="0"/>
              <a:t>15.02.2022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9B4CB7F-6B2A-4B97-ABE8-3224B670C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BCD195F-D1E8-449E-9549-465A14CBE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95BE9-7494-4FA4-A6A1-5F4BB2E0DC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7009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9CFD60-1CC1-4AEE-A374-77B46E562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F444686-9A01-4F98-BBC0-5D4D5BD9E2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EED5358-5A6E-47D8-9667-C975D05451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72CFF00-49DF-44F2-99BF-8F7AE6DB1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DBFE2-5AE8-4FA4-AF9D-8F7F0E5E71A5}" type="datetimeFigureOut">
              <a:rPr lang="cs-CZ" smtClean="0"/>
              <a:t>15.02.2022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4BC1E7F-536F-425C-AC48-2A3E11F9B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41022C7-181D-4665-930F-138BCABA4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95BE9-7494-4FA4-A6A1-5F4BB2E0DC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3739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86F628F-B47E-4914-ABF1-1530C2A65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770DEB1-96A2-4B0D-BA91-C0B76C3CE2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6300FB9-A3E3-450F-AC57-80BF05E07B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DBFE2-5AE8-4FA4-AF9D-8F7F0E5E71A5}" type="datetimeFigureOut">
              <a:rPr lang="cs-CZ" smtClean="0"/>
              <a:t>15.02.2022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4E435F9-5753-436E-9577-665EB3658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2088F3B-6199-4484-9D65-72D5C1080E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95BE9-7494-4FA4-A6A1-5F4BB2E0DC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6038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dirty="0"/>
              <a:t>PRÁVO VE ZDRAVOTNICTVÍ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Seminář v předmětu – veřejné zdravotnictví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48687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08D150C6-094D-421C-A3A5-EFD601F63F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162D4572-9A7D-4F5C-8592-71CEDD98A2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3374250" y="-1962494"/>
            <a:ext cx="5470372" cy="12188952"/>
          </a:xfrm>
          <a:prstGeom prst="rect">
            <a:avLst/>
          </a:prstGeom>
        </p:spPr>
      </p:pic>
      <p:pic>
        <p:nvPicPr>
          <p:cNvPr id="25" name="Picture 24" descr="Frustrovaný starý podnikatel">
            <a:extLst>
              <a:ext uri="{FF2B5EF4-FFF2-40B4-BE49-F238E27FC236}">
                <a16:creationId xmlns:a16="http://schemas.microsoft.com/office/drawing/2014/main" id="{5A212C3F-F301-4856-B9AF-A356799CA1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37" b="28837"/>
          <a:stretch/>
        </p:blipFill>
        <p:spPr>
          <a:xfrm>
            <a:off x="13373" y="10"/>
            <a:ext cx="12165257" cy="3428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965F4B7-D6EA-47BA-BBD8-1F8DCA81FD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3632" y="3428999"/>
            <a:ext cx="9283781" cy="1405965"/>
          </a:xfrm>
        </p:spPr>
        <p:txBody>
          <a:bodyPr>
            <a:normAutofit/>
          </a:bodyPr>
          <a:lstStyle/>
          <a:p>
            <a:r>
              <a:rPr lang="cs-CZ" sz="5000"/>
              <a:t>Zavinění</a:t>
            </a:r>
          </a:p>
        </p:txBody>
      </p:sp>
      <p:sp>
        <p:nvSpPr>
          <p:cNvPr id="4" name="Podnadpis 3">
            <a:extLst>
              <a:ext uri="{FF2B5EF4-FFF2-40B4-BE49-F238E27FC236}">
                <a16:creationId xmlns:a16="http://schemas.microsoft.com/office/drawing/2014/main" id="{AE6A4573-E082-4D70-BB6E-0DE35D6354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3632" y="4950385"/>
            <a:ext cx="9283781" cy="1221815"/>
          </a:xfrm>
        </p:spPr>
        <p:txBody>
          <a:bodyPr>
            <a:normAutofit/>
          </a:bodyPr>
          <a:lstStyle/>
          <a:p>
            <a:endParaRPr lang="cs-CZ" sz="220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97BB80D-6528-4587-B88F-8DE929799A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1" y="685797"/>
            <a:ext cx="118872" cy="15504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2F3E849-003B-4492-8C12-F7CC497F5A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73128" y="6172201"/>
            <a:ext cx="118872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20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371D4B-20B5-4120-8662-AFE7DC466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Roviny zavinění</a:t>
            </a:r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7D0A613E-A43B-418E-B7F7-442A9D5F603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81357369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F8C0536E-19DA-4B10-A109-C912A30E6C2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58609432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675769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031EA4A4-5D79-4817-B146-24029A2F3C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7848600" y="1122363"/>
            <a:ext cx="3977640" cy="3204134"/>
          </a:xfrm>
        </p:spPr>
        <p:txBody>
          <a:bodyPr anchor="b">
            <a:normAutofit/>
          </a:bodyPr>
          <a:lstStyle/>
          <a:p>
            <a:pPr algn="l"/>
            <a:r>
              <a:rPr lang="cs-CZ" sz="4800" dirty="0"/>
              <a:t>Náhoda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type="subTitle" idx="1"/>
          </p:nvPr>
        </p:nvSpPr>
        <p:spPr>
          <a:xfrm>
            <a:off x="7848600" y="4872922"/>
            <a:ext cx="3977640" cy="1208141"/>
          </a:xfrm>
        </p:spPr>
        <p:txBody>
          <a:bodyPr>
            <a:normAutofit/>
          </a:bodyPr>
          <a:lstStyle/>
          <a:p>
            <a:pPr algn="l"/>
            <a:r>
              <a:rPr lang="cs-CZ" sz="1700" dirty="0"/>
              <a:t>Újmu způsobenou náhodou nahradí ten, kdo dal ze své viny k náhodě podnět, zejména tím, že poruší příkaz nebo poškodí zařízení, které má nahodilé újmě zabránit. </a:t>
            </a:r>
          </a:p>
          <a:p>
            <a:pPr algn="l"/>
            <a:endParaRPr lang="cs-CZ" sz="1700" dirty="0"/>
          </a:p>
        </p:txBody>
      </p:sp>
      <p:pic>
        <p:nvPicPr>
          <p:cNvPr id="16" name="Picture 4" descr="Barevné jasné kostky na skleněném povrchu">
            <a:extLst>
              <a:ext uri="{FF2B5EF4-FFF2-40B4-BE49-F238E27FC236}">
                <a16:creationId xmlns:a16="http://schemas.microsoft.com/office/drawing/2014/main" id="{608AC92A-C6AD-476B-83B7-A28DF62B4E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2" r="15461" b="-1"/>
          <a:stretch/>
        </p:blipFill>
        <p:spPr>
          <a:xfrm>
            <a:off x="20" y="10"/>
            <a:ext cx="7443196" cy="6857990"/>
          </a:xfrm>
          <a:prstGeom prst="rect">
            <a:avLst/>
          </a:prstGeom>
        </p:spPr>
      </p:pic>
      <p:sp>
        <p:nvSpPr>
          <p:cNvPr id="29" name="Rectangle 3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Rectangle 3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90451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12648" y="1078992"/>
            <a:ext cx="6268770" cy="1536192"/>
          </a:xfrm>
        </p:spPr>
        <p:txBody>
          <a:bodyPr anchor="b">
            <a:normAutofit/>
          </a:bodyPr>
          <a:lstStyle/>
          <a:p>
            <a:r>
              <a:rPr lang="cs-CZ" sz="5200">
                <a:effectLst/>
              </a:rPr>
              <a:t>Škoda způsobená věcí </a:t>
            </a:r>
            <a:endParaRPr lang="cs-CZ" sz="520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15458" y="3355848"/>
            <a:ext cx="6268770" cy="2825496"/>
          </a:xfrm>
        </p:spPr>
        <p:txBody>
          <a:bodyPr>
            <a:normAutofit/>
          </a:bodyPr>
          <a:lstStyle/>
          <a:p>
            <a:r>
              <a:rPr lang="cs-CZ" sz="2200"/>
              <a:t>Kdo je povinen někomu něco plnit a použije při tom </a:t>
            </a:r>
            <a:r>
              <a:rPr lang="cs-CZ" sz="2200" b="1"/>
              <a:t>vadnou</a:t>
            </a:r>
            <a:r>
              <a:rPr lang="cs-CZ" sz="2200"/>
              <a:t> věc, nahradí škodu způsobenou vadou věci. To platí i v případě poskytnutí zdravotnických, sociálních, veterinárních a jiných biologických služeb.</a:t>
            </a:r>
          </a:p>
          <a:p>
            <a:r>
              <a:rPr lang="cs-CZ" sz="2200"/>
              <a:t>Nevztahuje se na nesprávně zvolenou věc.</a:t>
            </a:r>
          </a:p>
          <a:p>
            <a:r>
              <a:rPr lang="cs-CZ" sz="2200"/>
              <a:t>Způsobí-li škodu věc sama od sebe, nahradí škodu ten, kdo nad věcí měl mít dohled. (lze se sprostit)</a:t>
            </a:r>
          </a:p>
          <a:p>
            <a:pPr marL="109728" indent="0">
              <a:buNone/>
            </a:pPr>
            <a:endParaRPr lang="cs-CZ" sz="2200"/>
          </a:p>
        </p:txBody>
      </p:sp>
      <p:pic>
        <p:nvPicPr>
          <p:cNvPr id="5" name="Picture 4" descr="Bílé pillsy a kapsle">
            <a:extLst>
              <a:ext uri="{FF2B5EF4-FFF2-40B4-BE49-F238E27FC236}">
                <a16:creationId xmlns:a16="http://schemas.microsoft.com/office/drawing/2014/main" id="{7F97D73B-7F6A-4C83-839D-C31E41BB14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61" r="12726"/>
          <a:stretch/>
        </p:blipFill>
        <p:spPr>
          <a:xfrm>
            <a:off x="7684006" y="10"/>
            <a:ext cx="450799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4064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11">
            <a:extLst>
              <a:ext uri="{FF2B5EF4-FFF2-40B4-BE49-F238E27FC236}">
                <a16:creationId xmlns:a16="http://schemas.microsoft.com/office/drawing/2014/main" id="{79477870-C64A-4E35-8F2F-05B7114F3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12648" y="1078992"/>
            <a:ext cx="6268770" cy="1536192"/>
          </a:xfrm>
        </p:spPr>
        <p:txBody>
          <a:bodyPr anchor="b">
            <a:normAutofit/>
          </a:bodyPr>
          <a:lstStyle/>
          <a:p>
            <a:r>
              <a:rPr lang="cs-CZ" sz="5200"/>
              <a:t>Škoda způsobená informací nebo radou </a:t>
            </a:r>
          </a:p>
        </p:txBody>
      </p:sp>
      <p:sp>
        <p:nvSpPr>
          <p:cNvPr id="14" name="!!accent">
            <a:extLst>
              <a:ext uri="{FF2B5EF4-FFF2-40B4-BE49-F238E27FC236}">
                <a16:creationId xmlns:a16="http://schemas.microsoft.com/office/drawing/2014/main" id="{8AEA628B-C8FF-4D0B-B111-F101F580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2663BD0-064C-40FC-A331-F49FCA953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15458" y="3355848"/>
            <a:ext cx="6268770" cy="2825496"/>
          </a:xfrm>
        </p:spPr>
        <p:txBody>
          <a:bodyPr>
            <a:normAutofit/>
          </a:bodyPr>
          <a:lstStyle/>
          <a:p>
            <a:r>
              <a:rPr lang="cs-CZ" sz="2200"/>
              <a:t>Kdo se hlásí jako příslušník určitého stavu nebo povolání k odbornému výkonu nebo jinak vystupuje jako odborník, </a:t>
            </a:r>
          </a:p>
          <a:p>
            <a:r>
              <a:rPr lang="cs-CZ" sz="2200"/>
              <a:t>nahradí škodu, způsobí-li ji neúplnou nebo nesprávnou informací nebo škodlivou radou danou za odměnu v záležitosti svého vědění nebo dovednosti.</a:t>
            </a:r>
          </a:p>
        </p:txBody>
      </p:sp>
      <p:pic>
        <p:nvPicPr>
          <p:cNvPr id="7" name="Obrázek 6" descr="Lékařka s váhou pacienta">
            <a:extLst>
              <a:ext uri="{FF2B5EF4-FFF2-40B4-BE49-F238E27FC236}">
                <a16:creationId xmlns:a16="http://schemas.microsoft.com/office/drawing/2014/main" id="{FFEE6817-5BC6-4427-8E60-175340D30C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9" r="48018"/>
          <a:stretch/>
        </p:blipFill>
        <p:spPr>
          <a:xfrm>
            <a:off x="7684006" y="10"/>
            <a:ext cx="450799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273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6" descr="Vzorová část na štítcích se držím rukou">
            <a:extLst>
              <a:ext uri="{FF2B5EF4-FFF2-40B4-BE49-F238E27FC236}">
                <a16:creationId xmlns:a16="http://schemas.microsoft.com/office/drawing/2014/main" id="{F30E009C-7BFF-47CB-BB3D-A9882B23E4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15" b="5516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</a:rPr>
              <a:t>Škoda - následek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3764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Náhrada újmy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2292097" y="2286000"/>
          <a:ext cx="7290055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81041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cs-CZ" sz="4000">
                <a:solidFill>
                  <a:srgbClr val="FFFFFF"/>
                </a:solidFill>
              </a:rPr>
              <a:t>Rozsah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3346930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05174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Náhrada při ublížení na zdraví</a:t>
            </a: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9376640"/>
              </p:ext>
            </p:extLst>
          </p:nvPr>
        </p:nvGraphicFramePr>
        <p:xfrm>
          <a:off x="3393612" y="1265318"/>
          <a:ext cx="9309099" cy="4747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41938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cs-CZ" sz="4000">
                <a:solidFill>
                  <a:srgbClr val="FFFFFF"/>
                </a:solidFill>
              </a:rPr>
              <a:t>Usmrcení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cs-CZ" sz="2000"/>
              <a:t>Při usmrcení nebo zvlášť závažném ublížení na zdraví odčiní škůdce </a:t>
            </a:r>
            <a:r>
              <a:rPr lang="cs-CZ" sz="2000" b="1"/>
              <a:t>duševní útrapy manželu, rodiči, dítěti nebo jiné osobě blízké peněžitou náhradou vyvažující plně jejich utrpení. Nelze-li </a:t>
            </a:r>
            <a:r>
              <a:rPr lang="cs-CZ" sz="2000"/>
              <a:t>výši náhrady takto určit, stanoví se podle zásad slušnosti. </a:t>
            </a:r>
          </a:p>
          <a:p>
            <a:endParaRPr lang="cs-CZ" sz="2000"/>
          </a:p>
        </p:txBody>
      </p:sp>
    </p:spTree>
    <p:extLst>
      <p:ext uri="{BB962C8B-B14F-4D97-AF65-F5344CB8AC3E}">
        <p14:creationId xmlns:p14="http://schemas.microsoft.com/office/powerpoint/2010/main" val="1252410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Odpovědnost ve zdravotnictví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2758000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cs-CZ" sz="4000">
                <a:solidFill>
                  <a:srgbClr val="FFFFFF"/>
                </a:solidFill>
              </a:rPr>
              <a:t>Obecné ustanovení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cs-CZ" sz="2000"/>
              <a:t>Škoda se nahrazuje uvedením do předešlého stavu. Není-li to dobře možné, anebo žádá-li to poškozený, hradí se škoda v penězích. </a:t>
            </a:r>
          </a:p>
          <a:p>
            <a:r>
              <a:rPr lang="cs-CZ" sz="2000"/>
              <a:t>Nemajetková újma se odčiní přiměřeným zadostiučiněním. Zadostiučinění musí být poskytnuto v penězích, nezajistí-li jeho jiný způsob skutečné a dostatečně účinné odčinění způsobené újmy. </a:t>
            </a:r>
          </a:p>
          <a:p>
            <a:endParaRPr lang="cs-CZ" sz="2000"/>
          </a:p>
        </p:txBody>
      </p:sp>
    </p:spTree>
    <p:extLst>
      <p:ext uri="{BB962C8B-B14F-4D97-AF65-F5344CB8AC3E}">
        <p14:creationId xmlns:p14="http://schemas.microsoft.com/office/powerpoint/2010/main" val="16800875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cs-CZ" sz="4000">
                <a:solidFill>
                  <a:srgbClr val="FFFFFF"/>
                </a:solidFill>
                <a:effectLst/>
              </a:rPr>
              <a:t>Náklady spojené s péčí o zdraví </a:t>
            </a:r>
            <a:endParaRPr lang="cs-CZ" sz="4000">
              <a:solidFill>
                <a:srgbClr val="FFFFFF"/>
              </a:solidFill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cs-CZ" sz="2000" b="1" dirty="0"/>
              <a:t> </a:t>
            </a:r>
            <a:r>
              <a:rPr lang="cs-CZ" sz="2000" dirty="0"/>
              <a:t>Škůdce hradí též účelně vynaložené náklady spojené s péčí o zdraví poškozeného, s péčí o jeho osobu nebo jeho domácnost tomu, kdo je vynaložil; požádá-li o to, složí mu škůdce na tyto náklady přiměřenou zálohu. 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727954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cs-CZ" sz="4000">
                <a:solidFill>
                  <a:srgbClr val="FFFFFF"/>
                </a:solidFill>
                <a:effectLst/>
              </a:rPr>
              <a:t>Náklady pohřbu </a:t>
            </a:r>
            <a:endParaRPr lang="cs-CZ" sz="4000">
              <a:solidFill>
                <a:srgbClr val="FFFFFF"/>
              </a:solidFill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000"/>
              <a:t>Škůdce nahradí tomu, kdo je vynaložil, přiměřené náklady spojené s pohřbem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/>
              <a:t>v rozsahu, v jakém nebyly uhrazeny veřejnou dávkou podle jiného právního předpisu. Přitom se přihlédne k zvyklostem i k okolnostem jednotlivého případu. </a:t>
            </a:r>
          </a:p>
        </p:txBody>
      </p:sp>
    </p:spTree>
    <p:extLst>
      <p:ext uri="{BB962C8B-B14F-4D97-AF65-F5344CB8AC3E}">
        <p14:creationId xmlns:p14="http://schemas.microsoft.com/office/powerpoint/2010/main" val="7596352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cs-CZ" sz="4000">
                <a:solidFill>
                  <a:srgbClr val="FFFFFF"/>
                </a:solidFill>
                <a:effectLst/>
              </a:rPr>
              <a:t>Náhrada za ztrátu na výdělku </a:t>
            </a:r>
            <a:endParaRPr lang="cs-CZ" sz="4000">
              <a:solidFill>
                <a:srgbClr val="FFFFFF"/>
              </a:solidFill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cs-CZ" sz="2000"/>
              <a:t>Náhrada za ztrátu na výdělku po dobu pracovní neschopnosti poškozeného se hradí peněžitým důchodem ve výši rozdílu mezi průměrným výdělkem poškozeného před vznikem újmy a náhradou toho, co poškozenému bylo vyplaceno v důsledku nemoci či úrazu podle jiného právního předpisu. </a:t>
            </a:r>
          </a:p>
          <a:p>
            <a:endParaRPr lang="cs-CZ" sz="2000"/>
          </a:p>
        </p:txBody>
      </p:sp>
    </p:spTree>
    <p:extLst>
      <p:ext uri="{BB962C8B-B14F-4D97-AF65-F5344CB8AC3E}">
        <p14:creationId xmlns:p14="http://schemas.microsoft.com/office/powerpoint/2010/main" val="10100661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cs-CZ" sz="4000">
                <a:solidFill>
                  <a:srgbClr val="FFFFFF"/>
                </a:solidFill>
                <a:effectLst/>
              </a:rPr>
              <a:t>Náhrada za ztrátu na důchodu </a:t>
            </a:r>
            <a:endParaRPr lang="cs-CZ" sz="4000">
              <a:solidFill>
                <a:srgbClr val="FFFFFF"/>
              </a:solidFill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cs-CZ" sz="2000" dirty="0"/>
              <a:t>Náhrada za ztrátu na důchodu náleží poškozenému ve výši rozdílu mezi důchodem, na který poškozenému vzniklo právo, a důchodem, na který by mu bylo vzniklo právo, jestliže by do základu, z něhož byl vyměřen důchod, byla zahrnuta náhrada za ztrátu na výdělku po skončení pracovní neschopnosti, kterou poškozený pobíral v době rozhodné pro vyměření důchodu. </a:t>
            </a:r>
          </a:p>
        </p:txBody>
      </p:sp>
    </p:spTree>
    <p:extLst>
      <p:ext uri="{BB962C8B-B14F-4D97-AF65-F5344CB8AC3E}">
        <p14:creationId xmlns:p14="http://schemas.microsoft.com/office/powerpoint/2010/main" val="10787679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cs-CZ" sz="4000">
                <a:solidFill>
                  <a:srgbClr val="FFFFFF"/>
                </a:solidFill>
              </a:rPr>
              <a:t>Náklady na výživu pozůstalým	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cs-CZ" sz="2000"/>
              <a:t>Při usmrcení hradí škůdce peněžitým důchodem náklady na výživu pozůstalým, kterým zemřelý ke dni své smrti poskytoval nebo byl povinen poskytovat výživu. </a:t>
            </a:r>
          </a:p>
          <a:p>
            <a:r>
              <a:rPr lang="cs-CZ" sz="2000"/>
              <a:t>Náhrada náleží pozůstalým ve výši rozdílu mezi dávkami důchodového zabezpečení poskytovanými z téhož důvodu a tím, co by poškozený podle rozumného očekávání mohl pozůstalým na těchto nákladech poskytovat, pokud by k jeho zranění nedošlo. </a:t>
            </a:r>
          </a:p>
        </p:txBody>
      </p:sp>
    </p:spTree>
    <p:extLst>
      <p:ext uri="{BB962C8B-B14F-4D97-AF65-F5344CB8AC3E}">
        <p14:creationId xmlns:p14="http://schemas.microsoft.com/office/powerpoint/2010/main" val="38052825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Vyloučení protiprávnosti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619838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4D0C3DAF-2DB3-4FA3-9590-4F45B4530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cs-CZ" sz="4000" dirty="0">
                <a:solidFill>
                  <a:srgbClr val="FFFFFF"/>
                </a:solidFill>
              </a:rPr>
              <a:t>Lze omezit odpovědnost poskytovatele smlouvou?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0661593"/>
              </p:ext>
            </p:extLst>
          </p:nvPr>
        </p:nvGraphicFramePr>
        <p:xfrm>
          <a:off x="5391826" y="586855"/>
          <a:ext cx="5443117" cy="5546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2967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cs-CZ" sz="5000"/>
              <a:t>Typy odpovědnosti</a:t>
            </a:r>
          </a:p>
        </p:txBody>
      </p:sp>
      <p:graphicFrame>
        <p:nvGraphicFramePr>
          <p:cNvPr id="7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4058966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32040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>
                <a:solidFill>
                  <a:schemeClr val="tx1">
                    <a:alpha val="60000"/>
                  </a:schemeClr>
                </a:solidFill>
              </a:rPr>
              <a:pPr>
                <a:spcAft>
                  <a:spcPts val="600"/>
                </a:spcAft>
              </a:pPr>
              <a:t>3</a:t>
            </a:fld>
            <a:endParaRPr lang="cs-CZ" altLang="cs-CZ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86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Zástupný symbol pro obsah 7"/>
          <p:cNvGraphicFramePr>
            <a:graphicFrameLocks noGrp="1"/>
          </p:cNvGraphicFramePr>
          <p:nvPr>
            <p:ph idx="1"/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Předpoklady vzniku odpovědnosti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487668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6758183"/>
              </p:ext>
            </p:extLst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Porušení právní povinnosti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5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048951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99746EA8-4A77-4FF1-BE61-8D171ECA75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Porušení právní povinnosti</a:t>
            </a:r>
          </a:p>
        </p:txBody>
      </p:sp>
      <p:sp>
        <p:nvSpPr>
          <p:cNvPr id="6" name="Podnadpis 5">
            <a:extLst>
              <a:ext uri="{FF2B5EF4-FFF2-40B4-BE49-F238E27FC236}">
                <a16:creationId xmlns:a16="http://schemas.microsoft.com/office/drawing/2014/main" id="{822AFE18-0656-4B43-8200-7320871218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3292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38200" y="557189"/>
            <a:ext cx="3374136" cy="5567891"/>
          </a:xfrm>
        </p:spPr>
        <p:txBody>
          <a:bodyPr>
            <a:normAutofit/>
          </a:bodyPr>
          <a:lstStyle/>
          <a:p>
            <a:r>
              <a:rPr lang="cs-CZ" sz="5400" dirty="0"/>
              <a:t>Povinnost zachovat </a:t>
            </a:r>
            <a:br>
              <a:rPr lang="cs-CZ" sz="5400" dirty="0"/>
            </a:br>
            <a:r>
              <a:rPr lang="cs-CZ" sz="5400" dirty="0"/>
              <a:t>Náležitou odbornou úroveň</a:t>
            </a:r>
            <a:endParaRPr lang="cs-CZ" sz="5200" dirty="0"/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3994831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9422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38200" y="557189"/>
            <a:ext cx="3374136" cy="5567891"/>
          </a:xfrm>
        </p:spPr>
        <p:txBody>
          <a:bodyPr>
            <a:normAutofit/>
          </a:bodyPr>
          <a:lstStyle/>
          <a:p>
            <a:r>
              <a:rPr lang="cs-CZ" sz="5200" dirty="0"/>
              <a:t>Povinnost prevence</a:t>
            </a: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9559851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0201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38200" y="557189"/>
            <a:ext cx="3374136" cy="5567891"/>
          </a:xfrm>
        </p:spPr>
        <p:txBody>
          <a:bodyPr>
            <a:normAutofit/>
          </a:bodyPr>
          <a:lstStyle/>
          <a:p>
            <a:r>
              <a:rPr lang="cs-CZ" sz="5200" dirty="0"/>
              <a:t>Povinnost respektovat práva pacienta</a:t>
            </a: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1987466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133125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8E22D467BD6394890839F134F1D7ED7" ma:contentTypeVersion="13" ma:contentTypeDescription="Vytvoří nový dokument" ma:contentTypeScope="" ma:versionID="087e53c795fe530a4054799c840d18d2">
  <xsd:schema xmlns:xsd="http://www.w3.org/2001/XMLSchema" xmlns:xs="http://www.w3.org/2001/XMLSchema" xmlns:p="http://schemas.microsoft.com/office/2006/metadata/properties" xmlns:ns3="29726392-0747-4bf0-abc5-25453ffb13fa" xmlns:ns4="fd501932-2290-45a7-8c8d-276020c65a55" targetNamespace="http://schemas.microsoft.com/office/2006/metadata/properties" ma:root="true" ma:fieldsID="9c56d0780653ba933bc421d502c18f3d" ns3:_="" ns4:_="">
    <xsd:import namespace="29726392-0747-4bf0-abc5-25453ffb13fa"/>
    <xsd:import namespace="fd501932-2290-45a7-8c8d-276020c65a55"/>
    <xsd:element name="properties">
      <xsd:complexType>
        <xsd:sequence>
          <xsd:element name="documentManagement">
            <xsd:complexType>
              <xsd:all>
                <xsd:element ref="ns3:SharedWithDetails" minOccurs="0"/>
                <xsd:element ref="ns3:SharedWithUser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ServiceGenerationTime" minOccurs="0"/>
                <xsd:element ref="ns4:MediaServiceEventHashCode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726392-0747-4bf0-abc5-25453ffb13fa" elementFormDefault="qualified">
    <xsd:import namespace="http://schemas.microsoft.com/office/2006/documentManagement/types"/>
    <xsd:import namespace="http://schemas.microsoft.com/office/infopath/2007/PartnerControls"/>
    <xsd:element name="SharedWithDetails" ma:index="8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edWithUsers" ma:index="9" nillable="true" ma:displayName="Sdílí se 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0" nillable="true" ma:displayName="Hodnota hash upozornění na sdílení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501932-2290-45a7-8c8d-276020c65a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F8E203B-4CCF-4F42-B110-EAE12842AB6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57D4C93-E02A-4D76-8CA1-1DB58B346E52}">
  <ds:schemaRefs>
    <ds:schemaRef ds:uri="http://schemas.microsoft.com/office/2006/documentManagement/types"/>
    <ds:schemaRef ds:uri="http://purl.org/dc/dcmitype/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terms/"/>
    <ds:schemaRef ds:uri="http://purl.org/dc/elements/1.1/"/>
    <ds:schemaRef ds:uri="fd501932-2290-45a7-8c8d-276020c65a55"/>
    <ds:schemaRef ds:uri="http://schemas.openxmlformats.org/package/2006/metadata/core-properties"/>
    <ds:schemaRef ds:uri="29726392-0747-4bf0-abc5-25453ffb13fa"/>
  </ds:schemaRefs>
</ds:datastoreItem>
</file>

<file path=customXml/itemProps3.xml><?xml version="1.0" encoding="utf-8"?>
<ds:datastoreItem xmlns:ds="http://schemas.openxmlformats.org/officeDocument/2006/customXml" ds:itemID="{2A58B2D1-DDC8-4C92-9AAF-AB542E56B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726392-0747-4bf0-abc5-25453ffb13fa"/>
    <ds:schemaRef ds:uri="fd501932-2290-45a7-8c8d-276020c65a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1351</TotalTime>
  <Words>938</Words>
  <Application>Microsoft Office PowerPoint</Application>
  <PresentationFormat>Širokoúhlá obrazovka</PresentationFormat>
  <Paragraphs>116</Paragraphs>
  <Slides>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Motiv Office</vt:lpstr>
      <vt:lpstr>PRÁVO VE ZDRAVOTNICTVÍ</vt:lpstr>
      <vt:lpstr>Odpovědnost ve zdravotnictví</vt:lpstr>
      <vt:lpstr>Typy odpovědnosti</vt:lpstr>
      <vt:lpstr>Předpoklady vzniku odpovědnosti</vt:lpstr>
      <vt:lpstr>Porušení právní povinnosti</vt:lpstr>
      <vt:lpstr>Porušení právní povinnosti</vt:lpstr>
      <vt:lpstr>Povinnost zachovat  Náležitou odbornou úroveň</vt:lpstr>
      <vt:lpstr>Povinnost prevence</vt:lpstr>
      <vt:lpstr>Povinnost respektovat práva pacienta</vt:lpstr>
      <vt:lpstr>Zavinění</vt:lpstr>
      <vt:lpstr>Roviny zavinění</vt:lpstr>
      <vt:lpstr>Náhoda</vt:lpstr>
      <vt:lpstr>Škoda způsobená věcí </vt:lpstr>
      <vt:lpstr>Škoda způsobená informací nebo radou </vt:lpstr>
      <vt:lpstr>Škoda - následek</vt:lpstr>
      <vt:lpstr>Náhrada újmy</vt:lpstr>
      <vt:lpstr>Rozsah</vt:lpstr>
      <vt:lpstr>Náhrada při ublížení na zdraví</vt:lpstr>
      <vt:lpstr>Usmrcení</vt:lpstr>
      <vt:lpstr>Obecné ustanovení</vt:lpstr>
      <vt:lpstr>Náklady spojené s péčí o zdraví </vt:lpstr>
      <vt:lpstr>Náklady pohřbu </vt:lpstr>
      <vt:lpstr>Náhrada za ztrátu na výdělku </vt:lpstr>
      <vt:lpstr>Náhrada za ztrátu na důchodu </vt:lpstr>
      <vt:lpstr>Náklady na výživu pozůstalým </vt:lpstr>
      <vt:lpstr>Vyloučení protiprávnosti</vt:lpstr>
      <vt:lpstr>Lze omezit odpovědnost poskytovatele smlouvou?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PRÁVO VE ZDRAVOTNICTVÍ</dc:title>
  <dc:creator>Michal Koščík</dc:creator>
  <cp:lastModifiedBy>Michal Koščík</cp:lastModifiedBy>
  <cp:revision>7</cp:revision>
  <dcterms:created xsi:type="dcterms:W3CDTF">2019-10-24T21:41:22Z</dcterms:created>
  <dcterms:modified xsi:type="dcterms:W3CDTF">2022-02-15T22:43:15Z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0x01010058E22D467BD6394890839F134F1D7ED7</vt:lpwstr>
  </property>
</Properties>
</file>