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90758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12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02280" algn="l" rtl="0" fontAlgn="base">
      <a:spcBef>
        <a:spcPct val="0"/>
      </a:spcBef>
      <a:spcAft>
        <a:spcPct val="0"/>
      </a:spcAft>
      <a:defRPr sz="2112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804560" algn="l" rtl="0" fontAlgn="base">
      <a:spcBef>
        <a:spcPct val="0"/>
      </a:spcBef>
      <a:spcAft>
        <a:spcPct val="0"/>
      </a:spcAft>
      <a:defRPr sz="2112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206838" algn="l" rtl="0" fontAlgn="base">
      <a:spcBef>
        <a:spcPct val="0"/>
      </a:spcBef>
      <a:spcAft>
        <a:spcPct val="0"/>
      </a:spcAft>
      <a:defRPr sz="2112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609117" algn="l" rtl="0" fontAlgn="base">
      <a:spcBef>
        <a:spcPct val="0"/>
      </a:spcBef>
      <a:spcAft>
        <a:spcPct val="0"/>
      </a:spcAft>
      <a:defRPr sz="2112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011397" algn="l" defTabSz="804560" rtl="0" eaLnBrk="1" latinLnBrk="0" hangingPunct="1">
      <a:defRPr sz="2112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413677" algn="l" defTabSz="804560" rtl="0" eaLnBrk="1" latinLnBrk="0" hangingPunct="1">
      <a:defRPr sz="2112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2815956" algn="l" defTabSz="804560" rtl="0" eaLnBrk="1" latinLnBrk="0" hangingPunct="1">
      <a:defRPr sz="2112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218234" algn="l" defTabSz="804560" rtl="0" eaLnBrk="1" latinLnBrk="0" hangingPunct="1">
      <a:defRPr sz="2112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8" userDrawn="1">
          <p15:clr>
            <a:srgbClr val="A4A3A4"/>
          </p15:clr>
        </p15:guide>
        <p15:guide id="2" orient="horz" pos="1838" userDrawn="1">
          <p15:clr>
            <a:srgbClr val="A4A3A4"/>
          </p15:clr>
        </p15:guide>
        <p15:guide id="3" orient="horz" pos="1031" userDrawn="1">
          <p15:clr>
            <a:srgbClr val="A4A3A4"/>
          </p15:clr>
        </p15:guide>
        <p15:guide id="4" orient="horz" pos="5576" userDrawn="1">
          <p15:clr>
            <a:srgbClr val="A4A3A4"/>
          </p15:clr>
        </p15:guide>
        <p15:guide id="5" orient="horz" pos="5698" userDrawn="1">
          <p15:clr>
            <a:srgbClr val="A4A3A4"/>
          </p15:clr>
        </p15:guide>
        <p15:guide id="6" pos="240" userDrawn="1">
          <p15:clr>
            <a:srgbClr val="A4A3A4"/>
          </p15:clr>
        </p15:guide>
        <p15:guide id="7" pos="4063" userDrawn="1">
          <p15:clr>
            <a:srgbClr val="A4A3A4"/>
          </p15:clr>
        </p15:guide>
        <p15:guide id="8" pos="512" userDrawn="1">
          <p15:clr>
            <a:srgbClr val="A4A3A4"/>
          </p15:clr>
        </p15:guide>
        <p15:guide id="9" pos="2075" userDrawn="1">
          <p15:clr>
            <a:srgbClr val="A4A3A4"/>
          </p15:clr>
        </p15:guide>
        <p15:guide id="10" pos="22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99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41E89-2F2C-441C-9299-67BB26069C7C}" v="5" dt="2022-09-02T11:49:20.812"/>
    <p1510:client id="{1E9EE07E-B53B-EF46-1390-F6391DD83729}" v="5" dt="2022-09-05T16:25:38.821"/>
    <p1510:client id="{26F871D3-3E89-2FC5-00E2-18D55FA63F40}" v="2" dt="2022-09-02T11:55:28.867"/>
    <p1510:client id="{27F644F2-7616-B849-1E66-8F0CDDA3F25F}" v="48" dt="2022-09-02T11:51:37.297"/>
    <p1510:client id="{2C575708-7056-13F1-D3B1-3A11C059023C}" v="18" dt="2022-08-07T20:42:55.116"/>
    <p1510:client id="{91A28142-20E2-6F2C-D009-A9D57DDFDF3F}" v="26" dt="2022-09-02T11:52:44.087"/>
    <p1510:client id="{EC04A292-1DDA-B15D-2F53-086AD3B4B092}" v="296" dt="2023-02-07T22:16:15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327" autoAdjust="0"/>
  </p:normalViewPr>
  <p:slideViewPr>
    <p:cSldViewPr snapToGrid="0">
      <p:cViewPr varScale="1">
        <p:scale>
          <a:sx n="80" d="100"/>
          <a:sy n="80" d="100"/>
        </p:scale>
        <p:origin x="2424" y="114"/>
      </p:cViewPr>
      <p:guideLst>
        <p:guide orient="horz" pos="1618"/>
        <p:guide orient="horz" pos="1838"/>
        <p:guide orient="horz" pos="1031"/>
        <p:guide orient="horz" pos="5576"/>
        <p:guide orient="horz" pos="5698"/>
        <p:guide pos="240"/>
        <p:guide pos="4063"/>
        <p:guide pos="512"/>
        <p:guide pos="2075"/>
        <p:guide pos="2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7F644F2-7616-B849-1E66-8F0CDDA3F25F}"/>
    <pc:docChg chg="modSld">
      <pc:chgData name="" userId="" providerId="" clId="Web-{27F644F2-7616-B849-1E66-8F0CDDA3F25F}" dt="2022-09-02T11:50:45.311" v="1" actId="20577"/>
      <pc:docMkLst>
        <pc:docMk/>
      </pc:docMkLst>
      <pc:sldChg chg="modSp">
        <pc:chgData name="" userId="" providerId="" clId="Web-{27F644F2-7616-B849-1E66-8F0CDDA3F25F}" dt="2022-09-02T11:50:45.311" v="1" actId="20577"/>
        <pc:sldMkLst>
          <pc:docMk/>
          <pc:sldMk cId="511920700" sldId="256"/>
        </pc:sldMkLst>
        <pc:spChg chg="mod">
          <ac:chgData name="" userId="" providerId="" clId="Web-{27F644F2-7616-B849-1E66-8F0CDDA3F25F}" dt="2022-09-02T11:50:45.311" v="1" actId="20577"/>
          <ac:spMkLst>
            <pc:docMk/>
            <pc:sldMk cId="511920700" sldId="256"/>
            <ac:spMk id="3" creationId="{238EA1B6-E037-40A4-BB9B-61A57EB6D5B4}"/>
          </ac:spMkLst>
        </pc:spChg>
      </pc:sldChg>
    </pc:docChg>
  </pc:docChgLst>
  <pc:docChgLst>
    <pc:chgData name="Štěrba Martin" userId="S::4834@fnbrno.cz::7708de87-c2d6-4cda-8e3b-47e6ec3a6597" providerId="AD" clId="Web-{26F871D3-3E89-2FC5-00E2-18D55FA63F40}"/>
    <pc:docChg chg="modSld">
      <pc:chgData name="Štěrba Martin" userId="S::4834@fnbrno.cz::7708de87-c2d6-4cda-8e3b-47e6ec3a6597" providerId="AD" clId="Web-{26F871D3-3E89-2FC5-00E2-18D55FA63F40}" dt="2022-09-02T11:55:28.867" v="1" actId="20577"/>
      <pc:docMkLst>
        <pc:docMk/>
      </pc:docMkLst>
      <pc:sldChg chg="modSp">
        <pc:chgData name="Štěrba Martin" userId="S::4834@fnbrno.cz::7708de87-c2d6-4cda-8e3b-47e6ec3a6597" providerId="AD" clId="Web-{26F871D3-3E89-2FC5-00E2-18D55FA63F40}" dt="2022-09-02T11:55:28.867" v="1" actId="20577"/>
        <pc:sldMkLst>
          <pc:docMk/>
          <pc:sldMk cId="511920700" sldId="256"/>
        </pc:sldMkLst>
        <pc:spChg chg="mod">
          <ac:chgData name="Štěrba Martin" userId="S::4834@fnbrno.cz::7708de87-c2d6-4cda-8e3b-47e6ec3a6597" providerId="AD" clId="Web-{26F871D3-3E89-2FC5-00E2-18D55FA63F40}" dt="2022-09-02T11:55:28.867" v="1" actId="20577"/>
          <ac:spMkLst>
            <pc:docMk/>
            <pc:sldMk cId="511920700" sldId="256"/>
            <ac:spMk id="3" creationId="{238EA1B6-E037-40A4-BB9B-61A57EB6D5B4}"/>
          </ac:spMkLst>
        </pc:spChg>
      </pc:sldChg>
    </pc:docChg>
  </pc:docChgLst>
  <pc:docChgLst>
    <pc:chgData name="Krejčířová Beáta" userId="S::4854@fnbrno.cz::45bfd0a2-7286-4724-b3b6-12df266cc89e" providerId="AD" clId="Web-{2C575708-7056-13F1-D3B1-3A11C059023C}"/>
    <pc:docChg chg="modSld">
      <pc:chgData name="Krejčířová Beáta" userId="S::4854@fnbrno.cz::45bfd0a2-7286-4724-b3b6-12df266cc89e" providerId="AD" clId="Web-{2C575708-7056-13F1-D3B1-3A11C059023C}" dt="2022-08-07T20:42:55.116" v="16" actId="20577"/>
      <pc:docMkLst>
        <pc:docMk/>
      </pc:docMkLst>
      <pc:sldChg chg="modSp">
        <pc:chgData name="Krejčířová Beáta" userId="S::4854@fnbrno.cz::45bfd0a2-7286-4724-b3b6-12df266cc89e" providerId="AD" clId="Web-{2C575708-7056-13F1-D3B1-3A11C059023C}" dt="2022-08-07T20:42:55.116" v="16" actId="20577"/>
        <pc:sldMkLst>
          <pc:docMk/>
          <pc:sldMk cId="511920700" sldId="256"/>
        </pc:sldMkLst>
        <pc:spChg chg="mod">
          <ac:chgData name="Krejčířová Beáta" userId="S::4854@fnbrno.cz::45bfd0a2-7286-4724-b3b6-12df266cc89e" providerId="AD" clId="Web-{2C575708-7056-13F1-D3B1-3A11C059023C}" dt="2022-08-07T20:42:15.083" v="2" actId="20577"/>
          <ac:spMkLst>
            <pc:docMk/>
            <pc:sldMk cId="511920700" sldId="256"/>
            <ac:spMk id="2" creationId="{91C8BCD9-86F4-443C-90AF-569BEBDE655D}"/>
          </ac:spMkLst>
        </pc:spChg>
        <pc:spChg chg="mod">
          <ac:chgData name="Krejčířová Beáta" userId="S::4854@fnbrno.cz::45bfd0a2-7286-4724-b3b6-12df266cc89e" providerId="AD" clId="Web-{2C575708-7056-13F1-D3B1-3A11C059023C}" dt="2022-08-07T20:42:55.116" v="16" actId="20577"/>
          <ac:spMkLst>
            <pc:docMk/>
            <pc:sldMk cId="511920700" sldId="256"/>
            <ac:spMk id="3" creationId="{238EA1B6-E037-40A4-BB9B-61A57EB6D5B4}"/>
          </ac:spMkLst>
        </pc:spChg>
      </pc:sldChg>
    </pc:docChg>
  </pc:docChgLst>
  <pc:docChgLst>
    <pc:chgData name="Štěrba Martin" userId="S::4834@fnbrno.cz::7708de87-c2d6-4cda-8e3b-47e6ec3a6597" providerId="AD" clId="Web-{27F644F2-7616-B849-1E66-8F0CDDA3F25F}"/>
    <pc:docChg chg="modSld">
      <pc:chgData name="Štěrba Martin" userId="S::4834@fnbrno.cz::7708de87-c2d6-4cda-8e3b-47e6ec3a6597" providerId="AD" clId="Web-{27F644F2-7616-B849-1E66-8F0CDDA3F25F}" dt="2022-09-02T11:51:37.297" v="45" actId="20577"/>
      <pc:docMkLst>
        <pc:docMk/>
      </pc:docMkLst>
      <pc:sldChg chg="modSp">
        <pc:chgData name="Štěrba Martin" userId="S::4834@fnbrno.cz::7708de87-c2d6-4cda-8e3b-47e6ec3a6597" providerId="AD" clId="Web-{27F644F2-7616-B849-1E66-8F0CDDA3F25F}" dt="2022-09-02T11:51:37.297" v="45" actId="20577"/>
        <pc:sldMkLst>
          <pc:docMk/>
          <pc:sldMk cId="511920700" sldId="256"/>
        </pc:sldMkLst>
        <pc:spChg chg="mod">
          <ac:chgData name="Štěrba Martin" userId="S::4834@fnbrno.cz::7708de87-c2d6-4cda-8e3b-47e6ec3a6597" providerId="AD" clId="Web-{27F644F2-7616-B849-1E66-8F0CDDA3F25F}" dt="2022-09-02T11:51:37.297" v="45" actId="20577"/>
          <ac:spMkLst>
            <pc:docMk/>
            <pc:sldMk cId="511920700" sldId="256"/>
            <ac:spMk id="3" creationId="{238EA1B6-E037-40A4-BB9B-61A57EB6D5B4}"/>
          </ac:spMkLst>
        </pc:spChg>
      </pc:sldChg>
    </pc:docChg>
  </pc:docChgLst>
  <pc:docChgLst>
    <pc:chgData name="Jeřábek Marek" userId="S::4867@fnbrno.cz::8116cfef-8cf2-45a7-97b1-ead8f082939d" providerId="AD" clId="Web-{1E9EE07E-B53B-EF46-1390-F6391DD83729}"/>
    <pc:docChg chg="modSld">
      <pc:chgData name="Jeřábek Marek" userId="S::4867@fnbrno.cz::8116cfef-8cf2-45a7-97b1-ead8f082939d" providerId="AD" clId="Web-{1E9EE07E-B53B-EF46-1390-F6391DD83729}" dt="2022-09-05T16:25:38.821" v="4" actId="20577"/>
      <pc:docMkLst>
        <pc:docMk/>
      </pc:docMkLst>
      <pc:sldChg chg="modSp">
        <pc:chgData name="Jeřábek Marek" userId="S::4867@fnbrno.cz::8116cfef-8cf2-45a7-97b1-ead8f082939d" providerId="AD" clId="Web-{1E9EE07E-B53B-EF46-1390-F6391DD83729}" dt="2022-09-05T16:25:38.821" v="4" actId="20577"/>
        <pc:sldMkLst>
          <pc:docMk/>
          <pc:sldMk cId="511920700" sldId="256"/>
        </pc:sldMkLst>
        <pc:spChg chg="mod">
          <ac:chgData name="Jeřábek Marek" userId="S::4867@fnbrno.cz::8116cfef-8cf2-45a7-97b1-ead8f082939d" providerId="AD" clId="Web-{1E9EE07E-B53B-EF46-1390-F6391DD83729}" dt="2022-09-05T16:25:38.821" v="4" actId="20577"/>
          <ac:spMkLst>
            <pc:docMk/>
            <pc:sldMk cId="511920700" sldId="256"/>
            <ac:spMk id="3" creationId="{238EA1B6-E037-40A4-BB9B-61A57EB6D5B4}"/>
          </ac:spMkLst>
        </pc:spChg>
      </pc:sldChg>
    </pc:docChg>
  </pc:docChgLst>
  <pc:docChgLst>
    <pc:chgData name="Štěrba Martin" userId="S::4834@fnbrno.cz::7708de87-c2d6-4cda-8e3b-47e6ec3a6597" providerId="AD" clId="Web-{91A28142-20E2-6F2C-D009-A9D57DDFDF3F}"/>
    <pc:docChg chg="modSld">
      <pc:chgData name="Štěrba Martin" userId="S::4834@fnbrno.cz::7708de87-c2d6-4cda-8e3b-47e6ec3a6597" providerId="AD" clId="Web-{91A28142-20E2-6F2C-D009-A9D57DDFDF3F}" dt="2022-09-02T11:52:44.087" v="25" actId="20577"/>
      <pc:docMkLst>
        <pc:docMk/>
      </pc:docMkLst>
      <pc:sldChg chg="modSp">
        <pc:chgData name="Štěrba Martin" userId="S::4834@fnbrno.cz::7708de87-c2d6-4cda-8e3b-47e6ec3a6597" providerId="AD" clId="Web-{91A28142-20E2-6F2C-D009-A9D57DDFDF3F}" dt="2022-09-02T11:52:44.087" v="25" actId="20577"/>
        <pc:sldMkLst>
          <pc:docMk/>
          <pc:sldMk cId="511920700" sldId="256"/>
        </pc:sldMkLst>
        <pc:spChg chg="mod">
          <ac:chgData name="Štěrba Martin" userId="S::4834@fnbrno.cz::7708de87-c2d6-4cda-8e3b-47e6ec3a6597" providerId="AD" clId="Web-{91A28142-20E2-6F2C-D009-A9D57DDFDF3F}" dt="2022-09-02T11:52:44.087" v="25" actId="20577"/>
          <ac:spMkLst>
            <pc:docMk/>
            <pc:sldMk cId="511920700" sldId="256"/>
            <ac:spMk id="3" creationId="{238EA1B6-E037-40A4-BB9B-61A57EB6D5B4}"/>
          </ac:spMkLst>
        </pc:spChg>
      </pc:sldChg>
    </pc:docChg>
  </pc:docChgLst>
  <pc:docChgLst>
    <pc:chgData name="Štěrba Martin" userId="S::4834@fnbrno.cz::7708de87-c2d6-4cda-8e3b-47e6ec3a6597" providerId="AD" clId="Web-{07C41E89-2F2C-441C-9299-67BB26069C7C}"/>
    <pc:docChg chg="modSld">
      <pc:chgData name="Štěrba Martin" userId="S::4834@fnbrno.cz::7708de87-c2d6-4cda-8e3b-47e6ec3a6597" providerId="AD" clId="Web-{07C41E89-2F2C-441C-9299-67BB26069C7C}" dt="2022-09-02T11:49:20.812" v="4" actId="20577"/>
      <pc:docMkLst>
        <pc:docMk/>
      </pc:docMkLst>
      <pc:sldChg chg="modSp">
        <pc:chgData name="Štěrba Martin" userId="S::4834@fnbrno.cz::7708de87-c2d6-4cda-8e3b-47e6ec3a6597" providerId="AD" clId="Web-{07C41E89-2F2C-441C-9299-67BB26069C7C}" dt="2022-09-02T11:49:20.812" v="4" actId="20577"/>
        <pc:sldMkLst>
          <pc:docMk/>
          <pc:sldMk cId="511920700" sldId="256"/>
        </pc:sldMkLst>
        <pc:spChg chg="mod">
          <ac:chgData name="Štěrba Martin" userId="S::4834@fnbrno.cz::7708de87-c2d6-4cda-8e3b-47e6ec3a6597" providerId="AD" clId="Web-{07C41E89-2F2C-441C-9299-67BB26069C7C}" dt="2022-09-02T11:49:20.812" v="4" actId="20577"/>
          <ac:spMkLst>
            <pc:docMk/>
            <pc:sldMk cId="511920700" sldId="256"/>
            <ac:spMk id="3" creationId="{238EA1B6-E037-40A4-BB9B-61A57EB6D5B4}"/>
          </ac:spMkLst>
        </pc:spChg>
      </pc:sldChg>
    </pc:docChg>
  </pc:docChgLst>
  <pc:docChgLst>
    <pc:chgData name="Štěrba Martin" userId="S::4834@fnbrno.cz::7708de87-c2d6-4cda-8e3b-47e6ec3a6597" providerId="AD" clId="Web-{EC04A292-1DDA-B15D-2F53-086AD3B4B092}"/>
    <pc:docChg chg="modSld">
      <pc:chgData name="Štěrba Martin" userId="S::4834@fnbrno.cz::7708de87-c2d6-4cda-8e3b-47e6ec3a6597" providerId="AD" clId="Web-{EC04A292-1DDA-B15D-2F53-086AD3B4B092}" dt="2023-02-07T22:16:15.897" v="293" actId="20577"/>
      <pc:docMkLst>
        <pc:docMk/>
      </pc:docMkLst>
      <pc:sldChg chg="modSp">
        <pc:chgData name="Štěrba Martin" userId="S::4834@fnbrno.cz::7708de87-c2d6-4cda-8e3b-47e6ec3a6597" providerId="AD" clId="Web-{EC04A292-1DDA-B15D-2F53-086AD3B4B092}" dt="2023-02-07T22:16:15.897" v="293" actId="20577"/>
        <pc:sldMkLst>
          <pc:docMk/>
          <pc:sldMk cId="511920700" sldId="256"/>
        </pc:sldMkLst>
        <pc:spChg chg="mod">
          <ac:chgData name="Štěrba Martin" userId="S::4834@fnbrno.cz::7708de87-c2d6-4cda-8e3b-47e6ec3a6597" providerId="AD" clId="Web-{EC04A292-1DDA-B15D-2F53-086AD3B4B092}" dt="2023-02-07T22:05:46.079" v="62" actId="20577"/>
          <ac:spMkLst>
            <pc:docMk/>
            <pc:sldMk cId="511920700" sldId="256"/>
            <ac:spMk id="2" creationId="{91C8BCD9-86F4-443C-90AF-569BEBDE655D}"/>
          </ac:spMkLst>
        </pc:spChg>
        <pc:spChg chg="mod">
          <ac:chgData name="Štěrba Martin" userId="S::4834@fnbrno.cz::7708de87-c2d6-4cda-8e3b-47e6ec3a6597" providerId="AD" clId="Web-{EC04A292-1DDA-B15D-2F53-086AD3B4B092}" dt="2023-02-07T22:16:15.897" v="293" actId="20577"/>
          <ac:spMkLst>
            <pc:docMk/>
            <pc:sldMk cId="511920700" sldId="256"/>
            <ac:spMk id="3" creationId="{238EA1B6-E037-40A4-BB9B-61A57EB6D5B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41550" y="685800"/>
            <a:ext cx="2374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056" kern="1200">
        <a:solidFill>
          <a:schemeClr val="tx1"/>
        </a:solidFill>
        <a:latin typeface="Arial" charset="0"/>
        <a:ea typeface="+mn-ea"/>
        <a:cs typeface="+mn-cs"/>
      </a:defRPr>
    </a:lvl1pPr>
    <a:lvl2pPr marL="402280" algn="l" rtl="0" fontAlgn="base">
      <a:spcBef>
        <a:spcPct val="30000"/>
      </a:spcBef>
      <a:spcAft>
        <a:spcPct val="0"/>
      </a:spcAft>
      <a:defRPr kumimoji="1" sz="1056" kern="1200">
        <a:solidFill>
          <a:schemeClr val="tx1"/>
        </a:solidFill>
        <a:latin typeface="Arial" charset="0"/>
        <a:ea typeface="+mn-ea"/>
        <a:cs typeface="+mn-cs"/>
      </a:defRPr>
    </a:lvl2pPr>
    <a:lvl3pPr marL="804560" algn="l" rtl="0" fontAlgn="base">
      <a:spcBef>
        <a:spcPct val="30000"/>
      </a:spcBef>
      <a:spcAft>
        <a:spcPct val="0"/>
      </a:spcAft>
      <a:defRPr kumimoji="1" sz="1056" kern="1200">
        <a:solidFill>
          <a:schemeClr val="tx1"/>
        </a:solidFill>
        <a:latin typeface="Arial" charset="0"/>
        <a:ea typeface="+mn-ea"/>
        <a:cs typeface="+mn-cs"/>
      </a:defRPr>
    </a:lvl3pPr>
    <a:lvl4pPr marL="1206838" algn="l" rtl="0" fontAlgn="base">
      <a:spcBef>
        <a:spcPct val="30000"/>
      </a:spcBef>
      <a:spcAft>
        <a:spcPct val="0"/>
      </a:spcAft>
      <a:defRPr kumimoji="1" sz="1056" kern="1200">
        <a:solidFill>
          <a:schemeClr val="tx1"/>
        </a:solidFill>
        <a:latin typeface="Arial" charset="0"/>
        <a:ea typeface="+mn-ea"/>
        <a:cs typeface="+mn-cs"/>
      </a:defRPr>
    </a:lvl4pPr>
    <a:lvl5pPr marL="1609117" algn="l" rtl="0" fontAlgn="base">
      <a:spcBef>
        <a:spcPct val="30000"/>
      </a:spcBef>
      <a:spcAft>
        <a:spcPct val="0"/>
      </a:spcAft>
      <a:defRPr kumimoji="1" sz="1056" kern="1200">
        <a:solidFill>
          <a:schemeClr val="tx1"/>
        </a:solidFill>
        <a:latin typeface="Arial" charset="0"/>
        <a:ea typeface="+mn-ea"/>
        <a:cs typeface="+mn-cs"/>
      </a:defRPr>
    </a:lvl5pPr>
    <a:lvl6pPr marL="2011397" algn="l" defTabSz="804560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2413677" algn="l" defTabSz="804560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2815956" algn="l" defTabSz="804560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3218234" algn="l" defTabSz="804560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94" y="605453"/>
            <a:ext cx="6441402" cy="71472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394" y="1460934"/>
            <a:ext cx="6441402" cy="7653086"/>
          </a:xfrm>
          <a:prstGeom prst="rect">
            <a:avLst/>
          </a:prstGeom>
        </p:spPr>
        <p:txBody>
          <a:bodyPr/>
          <a:lstStyle>
            <a:lvl1pPr marL="224586" indent="-160419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426" b="0"/>
            </a:lvl1pPr>
            <a:lvl2pPr marL="449172" indent="-160419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070"/>
            </a:lvl2pPr>
            <a:lvl3pPr marL="814926" indent="0">
              <a:lnSpc>
                <a:spcPct val="100000"/>
              </a:lnSpc>
              <a:buNone/>
              <a:defRPr sz="936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</p:txBody>
      </p:sp>
      <p:sp>
        <p:nvSpPr>
          <p:cNvPr id="20" name="Zástupný text 19">
            <a:extLst>
              <a:ext uri="{FF2B5EF4-FFF2-40B4-BE49-F238E27FC236}">
                <a16:creationId xmlns:a16="http://schemas.microsoft.com/office/drawing/2014/main" id="{55B060D8-71C4-4B3A-A544-0189DF022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5963" y="292459"/>
            <a:ext cx="6441402" cy="172236"/>
          </a:xfrm>
        </p:spPr>
        <p:txBody>
          <a:bodyPr anchor="ctr"/>
          <a:lstStyle>
            <a:lvl1pPr algn="r">
              <a:defRPr sz="802"/>
            </a:lvl1pPr>
          </a:lstStyle>
          <a:p>
            <a:pPr lvl="0"/>
            <a:r>
              <a:rPr lang="cs-CZ" dirty="0"/>
              <a:t>Značka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F48F05CB-65A4-B04B-86DD-9DFC00AE98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8995" y="9300542"/>
            <a:ext cx="3446391" cy="486579"/>
          </a:xfrm>
          <a:prstGeom prst="rect">
            <a:avLst/>
          </a:prstGeom>
        </p:spPr>
      </p:pic>
      <p:pic>
        <p:nvPicPr>
          <p:cNvPr id="10" name="Grafický objekt 9">
            <a:extLst>
              <a:ext uri="{FF2B5EF4-FFF2-40B4-BE49-F238E27FC236}">
                <a16:creationId xmlns:a16="http://schemas.microsoft.com/office/drawing/2014/main" id="{FDE88589-685B-7443-A6DF-1BA59170B7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034383" y="9240299"/>
            <a:ext cx="1687760" cy="607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48" userDrawn="1">
          <p15:clr>
            <a:srgbClr val="FBAE40"/>
          </p15:clr>
        </p15:guide>
        <p15:guide id="2" pos="415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19">
            <a:extLst>
              <a:ext uri="{FF2B5EF4-FFF2-40B4-BE49-F238E27FC236}">
                <a16:creationId xmlns:a16="http://schemas.microsoft.com/office/drawing/2014/main" id="{E6A9FF0A-0CFA-43DC-8057-A67DB43B95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5963" y="292459"/>
            <a:ext cx="6441402" cy="490066"/>
          </a:xfrm>
        </p:spPr>
        <p:txBody>
          <a:bodyPr anchor="ctr"/>
          <a:lstStyle>
            <a:lvl1pPr algn="r">
              <a:defRPr sz="802"/>
            </a:lvl1pPr>
          </a:lstStyle>
          <a:p>
            <a:pPr lvl="0"/>
            <a:r>
              <a:rPr lang="cs-CZ" dirty="0"/>
              <a:t>Značka</a:t>
            </a:r>
          </a:p>
        </p:txBody>
      </p:sp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742F6BBF-3BC4-6A4D-A4E9-7BF6749B8A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034383" y="9240299"/>
            <a:ext cx="1687760" cy="607066"/>
          </a:xfrm>
          <a:prstGeom prst="rect">
            <a:avLst/>
          </a:prstGeom>
        </p:spPr>
      </p:pic>
      <p:sp>
        <p:nvSpPr>
          <p:cNvPr id="12" name="Nadpis 12">
            <a:extLst>
              <a:ext uri="{FF2B5EF4-FFF2-40B4-BE49-F238E27FC236}">
                <a16:creationId xmlns:a16="http://schemas.microsoft.com/office/drawing/2014/main" id="{E6FFC6C0-0123-0347-AA0C-46C8ED6ED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94" y="605453"/>
            <a:ext cx="6441402" cy="71472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9955B181-077E-3B4C-BA68-218B693DCC7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394" y="1460934"/>
            <a:ext cx="6441402" cy="7653086"/>
          </a:xfrm>
          <a:prstGeom prst="rect">
            <a:avLst/>
          </a:prstGeom>
        </p:spPr>
        <p:txBody>
          <a:bodyPr/>
          <a:lstStyle>
            <a:lvl1pPr marL="224586" indent="-160419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426" b="0"/>
            </a:lvl1pPr>
            <a:lvl2pPr marL="449172" indent="-160419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070"/>
            </a:lvl2pPr>
            <a:lvl3pPr marL="814926" indent="0">
              <a:lnSpc>
                <a:spcPct val="100000"/>
              </a:lnSpc>
              <a:buNone/>
              <a:defRPr sz="936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</p:txBody>
      </p:sp>
      <p:pic>
        <p:nvPicPr>
          <p:cNvPr id="19" name="Grafický objekt 18">
            <a:extLst>
              <a:ext uri="{FF2B5EF4-FFF2-40B4-BE49-F238E27FC236}">
                <a16:creationId xmlns:a16="http://schemas.microsoft.com/office/drawing/2014/main" id="{2BCFC146-8E53-A341-966B-A31D7E345E9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6524" y="9303641"/>
            <a:ext cx="3451982" cy="4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4818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74" userDrawn="1">
          <p15:clr>
            <a:srgbClr val="FBAE40"/>
          </p15:clr>
        </p15:guide>
        <p15:guide id="2" pos="24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01" y="1040167"/>
            <a:ext cx="6048675" cy="65238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4325" y="2704436"/>
            <a:ext cx="6048675" cy="57209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p:hf hdr="0" dt="0"/>
  <p:txStyles>
    <p:titleStyle>
      <a:lvl1pPr algn="l" rtl="0" eaLnBrk="1" fontAlgn="base" hangingPunct="1">
        <a:lnSpc>
          <a:spcPts val="3565"/>
        </a:lnSpc>
        <a:spcBef>
          <a:spcPct val="0"/>
        </a:spcBef>
        <a:spcAft>
          <a:spcPct val="0"/>
        </a:spcAft>
        <a:defRPr sz="2852" b="1">
          <a:solidFill>
            <a:srgbClr val="0048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39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39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39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39" b="1">
          <a:solidFill>
            <a:srgbClr val="00287D"/>
          </a:solidFill>
          <a:latin typeface="Tahoma" pitchFamily="34" charset="0"/>
        </a:defRPr>
      </a:lvl5pPr>
      <a:lvl6pPr marL="407464" algn="l" rtl="0" eaLnBrk="1" fontAlgn="base" hangingPunct="1">
        <a:spcBef>
          <a:spcPct val="0"/>
        </a:spcBef>
        <a:spcAft>
          <a:spcPct val="0"/>
        </a:spcAft>
        <a:defRPr sz="2139" b="1">
          <a:solidFill>
            <a:srgbClr val="00287D"/>
          </a:solidFill>
          <a:latin typeface="Tahoma" pitchFamily="34" charset="0"/>
        </a:defRPr>
      </a:lvl6pPr>
      <a:lvl7pPr marL="814926" algn="l" rtl="0" eaLnBrk="1" fontAlgn="base" hangingPunct="1">
        <a:spcBef>
          <a:spcPct val="0"/>
        </a:spcBef>
        <a:spcAft>
          <a:spcPct val="0"/>
        </a:spcAft>
        <a:defRPr sz="2139" b="1">
          <a:solidFill>
            <a:srgbClr val="00287D"/>
          </a:solidFill>
          <a:latin typeface="Tahoma" pitchFamily="34" charset="0"/>
        </a:defRPr>
      </a:lvl7pPr>
      <a:lvl8pPr marL="1222391" algn="l" rtl="0" eaLnBrk="1" fontAlgn="base" hangingPunct="1">
        <a:spcBef>
          <a:spcPct val="0"/>
        </a:spcBef>
        <a:spcAft>
          <a:spcPct val="0"/>
        </a:spcAft>
        <a:defRPr sz="2139" b="1">
          <a:solidFill>
            <a:srgbClr val="00287D"/>
          </a:solidFill>
          <a:latin typeface="Tahoma" pitchFamily="34" charset="0"/>
        </a:defRPr>
      </a:lvl8pPr>
      <a:lvl9pPr marL="1629854" algn="l" rtl="0" eaLnBrk="1" fontAlgn="base" hangingPunct="1">
        <a:spcBef>
          <a:spcPct val="0"/>
        </a:spcBef>
        <a:spcAft>
          <a:spcPct val="0"/>
        </a:spcAft>
        <a:defRPr sz="2139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495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604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337" b="0">
          <a:solidFill>
            <a:schemeClr val="tx1"/>
          </a:solidFill>
          <a:latin typeface="+mn-lt"/>
        </a:defRPr>
      </a:lvl2pPr>
      <a:lvl3pPr marL="814926" indent="0" algn="l" rtl="0" eaLnBrk="1" fontAlgn="base" hangingPunct="1">
        <a:lnSpc>
          <a:spcPts val="1604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337" b="0">
          <a:solidFill>
            <a:schemeClr val="tx1"/>
          </a:solidFill>
          <a:latin typeface="+mn-lt"/>
        </a:defRPr>
      </a:lvl3pPr>
      <a:lvl4pPr marL="1222391" indent="0" algn="l" rtl="0" eaLnBrk="1" fontAlgn="base" hangingPunct="1">
        <a:lnSpc>
          <a:spcPts val="1604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337" b="0">
          <a:solidFill>
            <a:schemeClr val="tx1"/>
          </a:solidFill>
          <a:latin typeface="+mn-lt"/>
        </a:defRPr>
      </a:lvl4pPr>
      <a:lvl5pPr marL="1629854" indent="0" algn="l" rtl="0" eaLnBrk="1" fontAlgn="base" hangingPunct="1">
        <a:lnSpc>
          <a:spcPts val="1604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337" b="0">
          <a:solidFill>
            <a:schemeClr val="tx1"/>
          </a:solidFill>
          <a:latin typeface="+mn-lt"/>
        </a:defRPr>
      </a:lvl5pPr>
      <a:lvl6pPr marL="2241049" indent="-203731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4"/>
        </a:buBlip>
        <a:defRPr>
          <a:solidFill>
            <a:schemeClr val="tx1"/>
          </a:solidFill>
          <a:latin typeface="+mn-lt"/>
        </a:defRPr>
      </a:lvl6pPr>
      <a:lvl7pPr marL="2444781" indent="0" algn="l" rtl="0" eaLnBrk="1" fontAlgn="base" hangingPunct="1">
        <a:lnSpc>
          <a:spcPts val="1604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852245" indent="0" algn="l" rtl="0" eaLnBrk="1" fontAlgn="base" hangingPunct="1">
        <a:lnSpc>
          <a:spcPts val="1604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259709" indent="0" algn="l" rtl="0" eaLnBrk="1" fontAlgn="base" hangingPunct="1">
        <a:lnSpc>
          <a:spcPts val="1604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814926" rtl="0" eaLnBrk="1" latinLnBrk="0" hangingPunct="1">
        <a:defRPr sz="1604" kern="1200">
          <a:solidFill>
            <a:schemeClr val="tx1"/>
          </a:solidFill>
          <a:latin typeface="+mn-lt"/>
          <a:ea typeface="+mn-ea"/>
          <a:cs typeface="+mn-cs"/>
        </a:defRPr>
      </a:lvl1pPr>
      <a:lvl2pPr marL="407464" algn="l" defTabSz="814926" rtl="0" eaLnBrk="1" latinLnBrk="0" hangingPunct="1">
        <a:defRPr sz="1604" kern="1200">
          <a:solidFill>
            <a:schemeClr val="tx1"/>
          </a:solidFill>
          <a:latin typeface="+mn-lt"/>
          <a:ea typeface="+mn-ea"/>
          <a:cs typeface="+mn-cs"/>
        </a:defRPr>
      </a:lvl2pPr>
      <a:lvl3pPr marL="814926" algn="l" defTabSz="814926" rtl="0" eaLnBrk="1" latinLnBrk="0" hangingPunct="1">
        <a:defRPr sz="1604" kern="1200">
          <a:solidFill>
            <a:schemeClr val="tx1"/>
          </a:solidFill>
          <a:latin typeface="+mn-lt"/>
          <a:ea typeface="+mn-ea"/>
          <a:cs typeface="+mn-cs"/>
        </a:defRPr>
      </a:lvl3pPr>
      <a:lvl4pPr marL="1222391" algn="l" defTabSz="814926" rtl="0" eaLnBrk="1" latinLnBrk="0" hangingPunct="1">
        <a:defRPr sz="1604" kern="1200">
          <a:solidFill>
            <a:schemeClr val="tx1"/>
          </a:solidFill>
          <a:latin typeface="+mn-lt"/>
          <a:ea typeface="+mn-ea"/>
          <a:cs typeface="+mn-cs"/>
        </a:defRPr>
      </a:lvl4pPr>
      <a:lvl5pPr marL="1629854" algn="l" defTabSz="814926" rtl="0" eaLnBrk="1" latinLnBrk="0" hangingPunct="1">
        <a:defRPr sz="1604" kern="1200">
          <a:solidFill>
            <a:schemeClr val="tx1"/>
          </a:solidFill>
          <a:latin typeface="+mn-lt"/>
          <a:ea typeface="+mn-ea"/>
          <a:cs typeface="+mn-cs"/>
        </a:defRPr>
      </a:lvl5pPr>
      <a:lvl6pPr marL="2037318" algn="l" defTabSz="814926" rtl="0" eaLnBrk="1" latinLnBrk="0" hangingPunct="1">
        <a:defRPr sz="1604" kern="1200">
          <a:solidFill>
            <a:schemeClr val="tx1"/>
          </a:solidFill>
          <a:latin typeface="+mn-lt"/>
          <a:ea typeface="+mn-ea"/>
          <a:cs typeface="+mn-cs"/>
        </a:defRPr>
      </a:lvl6pPr>
      <a:lvl7pPr marL="2444781" algn="l" defTabSz="814926" rtl="0" eaLnBrk="1" latinLnBrk="0" hangingPunct="1">
        <a:defRPr sz="1604" kern="1200">
          <a:solidFill>
            <a:schemeClr val="tx1"/>
          </a:solidFill>
          <a:latin typeface="+mn-lt"/>
          <a:ea typeface="+mn-ea"/>
          <a:cs typeface="+mn-cs"/>
        </a:defRPr>
      </a:lvl7pPr>
      <a:lvl8pPr marL="2852245" algn="l" defTabSz="814926" rtl="0" eaLnBrk="1" latinLnBrk="0" hangingPunct="1">
        <a:defRPr sz="1604" kern="1200">
          <a:solidFill>
            <a:schemeClr val="tx1"/>
          </a:solidFill>
          <a:latin typeface="+mn-lt"/>
          <a:ea typeface="+mn-ea"/>
          <a:cs typeface="+mn-cs"/>
        </a:defRPr>
      </a:lvl8pPr>
      <a:lvl9pPr marL="3259709" algn="l" defTabSz="814926" rtl="0" eaLnBrk="1" latinLnBrk="0" hangingPunct="1">
        <a:defRPr sz="16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51" userDrawn="1">
          <p15:clr>
            <a:srgbClr val="F26B43"/>
          </p15:clr>
        </p15:guide>
        <p15:guide id="2" pos="2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8BCD9-86F4-443C-90AF-569BEBDE6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94" y="382459"/>
            <a:ext cx="6480000" cy="4680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2000" dirty="0">
                <a:ea typeface="Calibri" panose="020F0502020204030204" pitchFamily="34" charset="0"/>
                <a:cs typeface="Times New Roman"/>
              </a:rPr>
              <a:t>B. Checklist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/>
              </a:rPr>
              <a:t> – </a:t>
            </a:r>
            <a:r>
              <a:rPr lang="cs-CZ" sz="2000" dirty="0">
                <a:ea typeface="Calibri" panose="020F0502020204030204" pitchFamily="34" charset="0"/>
                <a:cs typeface="Times New Roman"/>
              </a:rPr>
              <a:t>Rozpoznání kriticky nemocného dítěte a KPR u dětí</a:t>
            </a:r>
            <a:endParaRPr lang="cs-CZ" sz="2000" dirty="0">
              <a:effectLst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8EA1B6-E037-40A4-BB9B-61A57EB6D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394" y="1140894"/>
            <a:ext cx="6588000" cy="8280000"/>
          </a:xfrm>
        </p:spPr>
        <p:txBody>
          <a:bodyPr vert="horz" lIns="0" tIns="0" rIns="0" bIns="0" rtlCol="0" anchor="t">
            <a:noAutofit/>
          </a:bodyPr>
          <a:lstStyle/>
          <a:p>
            <a:pPr marL="64135" indent="0" algn="just">
              <a:buNone/>
            </a:pPr>
            <a:endParaRPr lang="cs-CZ" sz="1100" b="1" dirty="0">
              <a:effectLst/>
              <a:ea typeface="Calibri" panose="020F0502020204030204" pitchFamily="34" charset="0"/>
              <a:cs typeface="Calibri"/>
            </a:endParaRPr>
          </a:p>
          <a:p>
            <a:pPr marL="567055" lvl="1" indent="-342900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1100" dirty="0">
                <a:ea typeface="Calibri" panose="020F0502020204030204" pitchFamily="34" charset="0"/>
                <a:cs typeface="Calibri"/>
              </a:rPr>
              <a:t>Rychlé zhodnocení B – B – B (Chování - Dýchání - Barva kůže</a:t>
            </a:r>
            <a:endParaRPr lang="sk-SK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7055" lvl="1" indent="-342900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1100" dirty="0">
                <a:ea typeface="Calibri" panose="020F0502020204030204" pitchFamily="34" charset="0"/>
                <a:cs typeface="Calibri"/>
              </a:rPr>
              <a:t>S – S – S </a:t>
            </a:r>
            <a:r>
              <a:rPr lang="cs-CZ" sz="1100">
                <a:ea typeface="Calibri" panose="020F0502020204030204" pitchFamily="34" charset="0"/>
                <a:cs typeface="Calibri"/>
              </a:rPr>
              <a:t>(Bezpečnost </a:t>
            </a:r>
            <a:r>
              <a:rPr lang="cs-CZ" sz="1100" dirty="0">
                <a:ea typeface="Calibri" panose="020F0502020204030204" pitchFamily="34" charset="0"/>
                <a:cs typeface="Calibri"/>
              </a:rPr>
              <a:t>- Stimulace - Volání o pomoc) </a:t>
            </a:r>
            <a:endParaRPr lang="sk-SK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7055" lvl="1" indent="-342900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1100" dirty="0" err="1">
                <a:ea typeface="Calibri" panose="020F0502020204030204" pitchFamily="34" charset="0"/>
                <a:cs typeface="Calibri"/>
              </a:rPr>
              <a:t>Airway</a:t>
            </a:r>
            <a:r>
              <a:rPr lang="cs-CZ" sz="1100" dirty="0">
                <a:ea typeface="Calibri" panose="020F0502020204030204" pitchFamily="34" charset="0"/>
                <a:cs typeface="Calibri"/>
              </a:rPr>
              <a:t> - Zprůchodnění </a:t>
            </a:r>
            <a:r>
              <a:rPr lang="cs-CZ" sz="1100" dirty="0">
                <a:effectLst/>
                <a:ea typeface="Calibri" panose="020F0502020204030204" pitchFamily="34" charset="0"/>
                <a:cs typeface="Calibri"/>
              </a:rPr>
              <a:t>dýchacích cest</a:t>
            </a:r>
            <a:r>
              <a:rPr lang="cs-CZ" sz="1100" dirty="0">
                <a:ea typeface="Calibri" panose="020F0502020204030204" pitchFamily="34" charset="0"/>
                <a:cs typeface="Calibri"/>
              </a:rPr>
              <a:t> </a:t>
            </a:r>
            <a:endParaRPr lang="sk-SK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a typeface="Calibri" panose="020F0502020204030204" pitchFamily="34" charset="0"/>
                <a:cs typeface="Calibri"/>
              </a:rPr>
              <a:t>Pátrej po cizím tělese v dýchacích cestách</a:t>
            </a: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a typeface="Calibri" panose="020F0502020204030204" pitchFamily="34" charset="0"/>
                <a:cs typeface="Calibri"/>
              </a:rPr>
              <a:t>Podložení ramínek</a:t>
            </a:r>
          </a:p>
          <a:p>
            <a:pPr marL="567055" lvl="1" indent="-342900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1100" dirty="0" err="1">
                <a:ea typeface="Calibri" panose="020F0502020204030204" pitchFamily="34" charset="0"/>
                <a:cs typeface="Calibri"/>
              </a:rPr>
              <a:t>Breating</a:t>
            </a:r>
            <a:r>
              <a:rPr lang="cs-CZ" sz="1100" dirty="0">
                <a:ea typeface="Calibri" panose="020F0502020204030204" pitchFamily="34" charset="0"/>
                <a:cs typeface="Calibri"/>
              </a:rPr>
              <a:t> - Dýchání (</a:t>
            </a:r>
            <a:r>
              <a:rPr lang="cs-CZ" sz="1100" dirty="0" err="1">
                <a:ea typeface="Calibri" panose="020F0502020204030204" pitchFamily="34" charset="0"/>
                <a:cs typeface="Calibri"/>
              </a:rPr>
              <a:t>Look</a:t>
            </a:r>
            <a:r>
              <a:rPr lang="cs-CZ" sz="1100" dirty="0">
                <a:ea typeface="Calibri" panose="020F0502020204030204" pitchFamily="34" charset="0"/>
                <a:cs typeface="Calibri"/>
              </a:rPr>
              <a:t> – Listen – </a:t>
            </a:r>
            <a:r>
              <a:rPr lang="cs-CZ" sz="1100" dirty="0" err="1">
                <a:ea typeface="Calibri" panose="020F0502020204030204" pitchFamily="34" charset="0"/>
                <a:cs typeface="Calibri"/>
              </a:rPr>
              <a:t>Feel</a:t>
            </a:r>
            <a:r>
              <a:rPr lang="cs-CZ" sz="1100" dirty="0">
                <a:ea typeface="Calibri" panose="020F0502020204030204" pitchFamily="34" charset="0"/>
                <a:cs typeface="Calibri"/>
              </a:rPr>
              <a:t>) </a:t>
            </a:r>
          </a:p>
          <a:p>
            <a:pPr marL="567055" lvl="1" indent="-342900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1100" dirty="0">
                <a:ea typeface="Calibri" panose="020F0502020204030204" pitchFamily="34" charset="0"/>
                <a:cs typeface="Calibri"/>
              </a:rPr>
              <a:t>5 iniciálních vdechů</a:t>
            </a: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Výběr správné velikosti masky</a:t>
            </a:r>
            <a:r>
              <a:rPr lang="cs-CZ" sz="950" dirty="0">
                <a:ea typeface="Calibri" panose="020F0502020204030204" pitchFamily="34" charset="0"/>
                <a:cs typeface="Calibri"/>
              </a:rPr>
              <a:t> </a:t>
            </a:r>
            <a:endParaRPr lang="sk-SK" sz="9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Složení </a:t>
            </a:r>
            <a:r>
              <a:rPr lang="cs-CZ" sz="950" dirty="0" err="1">
                <a:effectLst/>
                <a:ea typeface="Calibri" panose="020F0502020204030204" pitchFamily="34" charset="0"/>
                <a:cs typeface="Calibri"/>
              </a:rPr>
              <a:t>ambuvaku</a:t>
            </a: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 a masky s filtrem dohromady</a:t>
            </a:r>
            <a:r>
              <a:rPr lang="cs-CZ" sz="950" dirty="0">
                <a:ea typeface="Calibri" panose="020F0502020204030204" pitchFamily="34" charset="0"/>
                <a:cs typeface="Calibri"/>
              </a:rPr>
              <a:t> </a:t>
            </a:r>
            <a:endParaRPr lang="sk-SK" sz="9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Těsnící úchop masky </a:t>
            </a:r>
            <a:r>
              <a:rPr lang="cs-CZ" sz="950" dirty="0">
                <a:ea typeface="Calibri" panose="020F0502020204030204" pitchFamily="34" charset="0"/>
                <a:cs typeface="Calibri"/>
              </a:rPr>
              <a:t>jednou rukou – C hmat </a:t>
            </a: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(1. a 2. prst na masce,</a:t>
            </a:r>
            <a:r>
              <a:rPr lang="cs-CZ" sz="950" dirty="0">
                <a:ea typeface="Calibri" panose="020F0502020204030204" pitchFamily="34" charset="0"/>
                <a:cs typeface="Calibri"/>
              </a:rPr>
              <a:t> 3</a:t>
            </a: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. a 4. na mandibule, 5. v úhlu mandibuly</a:t>
            </a:r>
            <a:r>
              <a:rPr lang="cs-CZ" sz="950" dirty="0">
                <a:ea typeface="Calibri" panose="020F0502020204030204" pitchFamily="34" charset="0"/>
                <a:cs typeface="Calibri"/>
              </a:rPr>
              <a:t>, předsunutí čelisti) </a:t>
            </a:r>
            <a:endParaRPr lang="sk-SK" sz="9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Úchop pomocí obou dlaní, druhý zachránce provádí ventilaci </a:t>
            </a:r>
            <a:r>
              <a:rPr lang="cs-CZ" sz="950" dirty="0" err="1">
                <a:effectLst/>
                <a:ea typeface="Calibri" panose="020F0502020204030204" pitchFamily="34" charset="0"/>
                <a:cs typeface="Calibri"/>
              </a:rPr>
              <a:t>ambuvakem</a:t>
            </a:r>
            <a:r>
              <a:rPr lang="cs-CZ" sz="950" dirty="0">
                <a:ea typeface="Calibri" panose="020F0502020204030204" pitchFamily="34" charset="0"/>
                <a:cs typeface="Calibri"/>
              </a:rPr>
              <a:t> (oba palce na masce, 2., 3., 4. a 5. prst na mandibule, předsunutí čelisti)</a:t>
            </a:r>
            <a:endParaRPr lang="sk-SK" sz="9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Ventilace správnou frekvencí</a:t>
            </a:r>
            <a:r>
              <a:rPr lang="cs-CZ" sz="950" dirty="0">
                <a:ea typeface="Calibri" panose="020F0502020204030204" pitchFamily="34" charset="0"/>
                <a:cs typeface="Calibri"/>
              </a:rPr>
              <a:t> </a:t>
            </a:r>
            <a:endParaRPr lang="sk-SK" sz="9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a typeface="Calibri" panose="020F0502020204030204" pitchFamily="34" charset="0"/>
                <a:cs typeface="Calibri"/>
              </a:rPr>
              <a:t>Správný poměr Inspirium</a:t>
            </a: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 : Expirium </a:t>
            </a:r>
            <a:r>
              <a:rPr lang="cs-CZ" sz="950" dirty="0">
                <a:ea typeface="Calibri" panose="020F0502020204030204" pitchFamily="34" charset="0"/>
                <a:cs typeface="Calibri"/>
              </a:rPr>
              <a:t> </a:t>
            </a:r>
            <a:endParaRPr lang="cs-CZ" sz="95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Úplné uvolnění </a:t>
            </a:r>
            <a:r>
              <a:rPr lang="cs-CZ" sz="950" dirty="0" err="1">
                <a:effectLst/>
                <a:ea typeface="Calibri" panose="020F0502020204030204" pitchFamily="34" charset="0"/>
                <a:cs typeface="Calibri"/>
              </a:rPr>
              <a:t>ambuvaku</a:t>
            </a: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 mezi nádechy</a:t>
            </a:r>
            <a:r>
              <a:rPr lang="cs-CZ" sz="950" dirty="0">
                <a:ea typeface="Calibri" panose="020F0502020204030204" pitchFamily="34" charset="0"/>
                <a:cs typeface="Calibri"/>
              </a:rPr>
              <a:t> </a:t>
            </a:r>
            <a:endParaRPr lang="sk-SK" sz="9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4705" lvl="2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950" dirty="0">
                <a:ea typeface="Calibri" panose="020F0502020204030204" pitchFamily="34" charset="0"/>
                <a:cs typeface="Calibri"/>
              </a:rPr>
              <a:t>Kontrola účinnosti - zvedající</a:t>
            </a:r>
            <a:r>
              <a:rPr lang="cs-CZ" sz="950" dirty="0">
                <a:effectLst/>
                <a:ea typeface="Calibri" panose="020F0502020204030204" pitchFamily="34" charset="0"/>
                <a:cs typeface="Calibri"/>
              </a:rPr>
              <a:t> se hrudník</a:t>
            </a:r>
          </a:p>
          <a:p>
            <a:pPr marL="567055" lvl="1" indent="-342900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1100" dirty="0">
                <a:ea typeface="Calibri" panose="020F0502020204030204" pitchFamily="34" charset="0"/>
                <a:cs typeface="Calibri"/>
              </a:rPr>
              <a:t>Komprese hrudníku 15:2</a:t>
            </a:r>
          </a:p>
          <a:p>
            <a:pPr marL="567055" lvl="1" indent="-342900" algn="just">
              <a:spcAft>
                <a:spcPts val="0"/>
              </a:spcAft>
              <a:buFont typeface="Wingdings" panose="05000000000000000000" pitchFamily="2" charset="2"/>
              <a:buChar char=""/>
            </a:pPr>
            <a:r>
              <a:rPr lang="cs-CZ" sz="1100" dirty="0">
                <a:ea typeface="Calibri" panose="020F0502020204030204" pitchFamily="34" charset="0"/>
                <a:cs typeface="Calibri"/>
              </a:rPr>
              <a:t>CAVE: objem vdechovaného vzduchu přizpůsobit věku dítěte</a:t>
            </a:r>
            <a:endParaRPr lang="cs-CZ" dirty="0">
              <a:cs typeface="Calibri"/>
            </a:endParaRPr>
          </a:p>
          <a:p>
            <a:pPr marL="224155" lvl="1" indent="0" algn="just">
              <a:spcAft>
                <a:spcPts val="0"/>
              </a:spcAft>
              <a:buNone/>
            </a:pPr>
            <a:r>
              <a:rPr lang="cs-CZ" sz="1100" dirty="0">
                <a:ea typeface="Calibri" panose="020F0502020204030204" pitchFamily="34" charset="0"/>
                <a:cs typeface="Calibri"/>
              </a:rPr>
              <a:t>         (řídíme se podle exkurzí hrudníku, u novorozenců nemačkáme </a:t>
            </a:r>
            <a:endParaRPr lang="sk-SK" sz="1100" dirty="0">
              <a:ea typeface="Calibri" panose="020F0502020204030204" pitchFamily="34" charset="0"/>
              <a:cs typeface="Calibri"/>
            </a:endParaRPr>
          </a:p>
          <a:p>
            <a:pPr marL="224155" lvl="1" indent="0" algn="just">
              <a:spcAft>
                <a:spcPts val="0"/>
              </a:spcAft>
              <a:buNone/>
            </a:pPr>
            <a:r>
              <a:rPr lang="cs-CZ" sz="1100" dirty="0">
                <a:ea typeface="Calibri" panose="020F0502020204030204" pitchFamily="34" charset="0"/>
                <a:cs typeface="Calibri"/>
              </a:rPr>
              <a:t>          </a:t>
            </a:r>
            <a:r>
              <a:rPr lang="cs-CZ" sz="1100" dirty="0" err="1">
                <a:ea typeface="Calibri" panose="020F0502020204030204" pitchFamily="34" charset="0"/>
                <a:cs typeface="Calibri"/>
              </a:rPr>
              <a:t>ambuvak</a:t>
            </a:r>
            <a:r>
              <a:rPr lang="cs-CZ" sz="1100" dirty="0">
                <a:ea typeface="Calibri" panose="020F0502020204030204" pitchFamily="34" charset="0"/>
                <a:cs typeface="Calibri"/>
              </a:rPr>
              <a:t> s maximálním úsilím)</a:t>
            </a:r>
            <a:endParaRPr lang="sk-SK" sz="1100" dirty="0">
              <a:ea typeface="Calibri" panose="020F0502020204030204" pitchFamily="34" charset="0"/>
              <a:cs typeface="Calibri"/>
            </a:endParaRPr>
          </a:p>
          <a:p>
            <a:pPr marL="224155" lvl="1" indent="0" algn="just">
              <a:spcAft>
                <a:spcPts val="0"/>
              </a:spcAft>
              <a:buNone/>
            </a:pPr>
            <a:endParaRPr lang="sk-SK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0D71BFAC-6468-436F-8591-BFC8A9A135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5963" y="292459"/>
            <a:ext cx="6480000" cy="180000"/>
          </a:xfrm>
        </p:spPr>
        <p:txBody>
          <a:bodyPr/>
          <a:lstStyle/>
          <a:p>
            <a:r>
              <a:rPr lang="cs-CZ" dirty="0"/>
              <a:t>Pediatrie I</a:t>
            </a:r>
          </a:p>
        </p:txBody>
      </p:sp>
    </p:spTree>
    <p:extLst>
      <p:ext uri="{BB962C8B-B14F-4D97-AF65-F5344CB8AC3E}">
        <p14:creationId xmlns:p14="http://schemas.microsoft.com/office/powerpoint/2010/main" val="5119207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SIMU-sablona-vyuka-A4-vyska" id="{4E5F7C5C-54AB-A64A-AA4B-8481CEB46434}" vid="{DD4FDE7B-7DCD-354E-B6A4-FC52D05613F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D95B83D1FB0CB4285DC923862D1DB95" ma:contentTypeVersion="6" ma:contentTypeDescription="Vytvoří nový dokument" ma:contentTypeScope="" ma:versionID="ca27d703e9ed1995cf81e5f8492891fb">
  <xsd:schema xmlns:xsd="http://www.w3.org/2001/XMLSchema" xmlns:xs="http://www.w3.org/2001/XMLSchema" xmlns:p="http://schemas.microsoft.com/office/2006/metadata/properties" xmlns:ns2="931bee75-1dcb-4413-b49b-5a6259093345" xmlns:ns3="88d329d3-1be1-452d-8240-183f724b75f0" targetNamespace="http://schemas.microsoft.com/office/2006/metadata/properties" ma:root="true" ma:fieldsID="997c904d026ab8a2f2ea5f2b06e7415f" ns2:_="" ns3:_="">
    <xsd:import namespace="931bee75-1dcb-4413-b49b-5a6259093345"/>
    <xsd:import namespace="88d329d3-1be1-452d-8240-183f724b75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1bee75-1dcb-4413-b49b-5a62590933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d329d3-1be1-452d-8240-183f724b75f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16B7CB-F40B-4DFE-833B-8B9C78A3C5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1bee75-1dcb-4413-b49b-5a6259093345"/>
    <ds:schemaRef ds:uri="88d329d3-1be1-452d-8240-183f724b75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5A1A42-AF4A-4263-B86E-857C633052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8B63D0-E082-431C-9D40-C72E52374D0C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931bee75-1dcb-4413-b49b-5a6259093345"/>
    <ds:schemaRef ds:uri="88d329d3-1be1-452d-8240-183f724b75f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MUNI-MED-SIMU-sablona-vyuka-A4-vyska</Template>
  <TotalTime>139</TotalTime>
  <Words>222</Words>
  <Application>Microsoft Office PowerPoint</Application>
  <PresentationFormat>Vlastní</PresentationFormat>
  <Paragraphs>22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Wingdings</vt:lpstr>
      <vt:lpstr>Prezentace_MU_CZ</vt:lpstr>
      <vt:lpstr>B. Checklist – Rozpoznání kriticky nemocného dítěte a KPR u dětí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Zahájení rozhovoru s pacientem</dc:title>
  <dc:creator>Barátová Beáta</dc:creator>
  <cp:lastModifiedBy>Burianová Milena</cp:lastModifiedBy>
  <cp:revision>93</cp:revision>
  <cp:lastPrinted>1601-01-01T00:00:00Z</cp:lastPrinted>
  <dcterms:created xsi:type="dcterms:W3CDTF">2022-07-25T14:36:44Z</dcterms:created>
  <dcterms:modified xsi:type="dcterms:W3CDTF">2023-02-09T07:38:35Z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0x010100DD95B83D1FB0CB4285DC923862D1DB95</vt:lpwstr>
  </property>
</Properties>
</file>