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8"/>
  </p:notesMasterIdLst>
  <p:sldIdLst>
    <p:sldId id="256" r:id="rId5"/>
    <p:sldId id="263" r:id="rId6"/>
    <p:sldId id="352" r:id="rId7"/>
    <p:sldId id="405" r:id="rId8"/>
    <p:sldId id="257" r:id="rId9"/>
    <p:sldId id="258" r:id="rId10"/>
    <p:sldId id="262" r:id="rId11"/>
    <p:sldId id="260" r:id="rId12"/>
    <p:sldId id="274" r:id="rId13"/>
    <p:sldId id="404" r:id="rId14"/>
    <p:sldId id="275" r:id="rId15"/>
    <p:sldId id="276" r:id="rId16"/>
    <p:sldId id="277" r:id="rId17"/>
    <p:sldId id="353" r:id="rId18"/>
    <p:sldId id="354" r:id="rId19"/>
    <p:sldId id="355" r:id="rId20"/>
    <p:sldId id="281" r:id="rId21"/>
    <p:sldId id="282" r:id="rId22"/>
    <p:sldId id="283" r:id="rId23"/>
    <p:sldId id="284" r:id="rId24"/>
    <p:sldId id="285" r:id="rId25"/>
    <p:sldId id="286" r:id="rId26"/>
    <p:sldId id="356" r:id="rId27"/>
    <p:sldId id="357" r:id="rId28"/>
    <p:sldId id="358" r:id="rId29"/>
    <p:sldId id="403" r:id="rId30"/>
    <p:sldId id="261" r:id="rId31"/>
    <p:sldId id="417" r:id="rId32"/>
    <p:sldId id="359" r:id="rId33"/>
    <p:sldId id="360" r:id="rId34"/>
    <p:sldId id="361" r:id="rId35"/>
    <p:sldId id="362" r:id="rId36"/>
    <p:sldId id="407" r:id="rId37"/>
    <p:sldId id="363" r:id="rId38"/>
    <p:sldId id="364" r:id="rId39"/>
    <p:sldId id="365" r:id="rId40"/>
    <p:sldId id="367" r:id="rId41"/>
    <p:sldId id="368" r:id="rId42"/>
    <p:sldId id="369" r:id="rId43"/>
    <p:sldId id="370" r:id="rId44"/>
    <p:sldId id="292" r:id="rId45"/>
    <p:sldId id="291" r:id="rId46"/>
    <p:sldId id="290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299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89" r:id="rId67"/>
    <p:sldId id="418" r:id="rId68"/>
    <p:sldId id="390" r:id="rId69"/>
    <p:sldId id="391" r:id="rId70"/>
    <p:sldId id="392" r:id="rId71"/>
    <p:sldId id="300" r:id="rId72"/>
    <p:sldId id="393" r:id="rId73"/>
    <p:sldId id="394" r:id="rId74"/>
    <p:sldId id="395" r:id="rId75"/>
    <p:sldId id="396" r:id="rId76"/>
    <p:sldId id="397" r:id="rId77"/>
    <p:sldId id="398" r:id="rId78"/>
    <p:sldId id="399" r:id="rId79"/>
    <p:sldId id="400" r:id="rId80"/>
    <p:sldId id="401" r:id="rId81"/>
    <p:sldId id="304" r:id="rId82"/>
    <p:sldId id="305" r:id="rId83"/>
    <p:sldId id="402" r:id="rId84"/>
    <p:sldId id="408" r:id="rId85"/>
    <p:sldId id="409" r:id="rId86"/>
    <p:sldId id="410" r:id="rId87"/>
    <p:sldId id="411" r:id="rId88"/>
    <p:sldId id="412" r:id="rId89"/>
    <p:sldId id="413" r:id="rId90"/>
    <p:sldId id="414" r:id="rId91"/>
    <p:sldId id="306" r:id="rId92"/>
    <p:sldId id="307" r:id="rId93"/>
    <p:sldId id="308" r:id="rId94"/>
    <p:sldId id="309" r:id="rId95"/>
    <p:sldId id="310" r:id="rId96"/>
    <p:sldId id="311" r:id="rId97"/>
    <p:sldId id="312" r:id="rId98"/>
    <p:sldId id="313" r:id="rId99"/>
    <p:sldId id="314" r:id="rId100"/>
    <p:sldId id="315" r:id="rId101"/>
    <p:sldId id="316" r:id="rId102"/>
    <p:sldId id="317" r:id="rId103"/>
    <p:sldId id="318" r:id="rId104"/>
    <p:sldId id="319" r:id="rId105"/>
    <p:sldId id="320" r:id="rId106"/>
    <p:sldId id="321" r:id="rId107"/>
    <p:sldId id="322" r:id="rId108"/>
    <p:sldId id="323" r:id="rId109"/>
    <p:sldId id="324" r:id="rId110"/>
    <p:sldId id="325" r:id="rId111"/>
    <p:sldId id="326" r:id="rId112"/>
    <p:sldId id="327" r:id="rId113"/>
    <p:sldId id="328" r:id="rId114"/>
    <p:sldId id="329" r:id="rId115"/>
    <p:sldId id="330" r:id="rId116"/>
    <p:sldId id="331" r:id="rId117"/>
    <p:sldId id="332" r:id="rId118"/>
    <p:sldId id="333" r:id="rId119"/>
    <p:sldId id="334" r:id="rId120"/>
    <p:sldId id="335" r:id="rId121"/>
    <p:sldId id="336" r:id="rId122"/>
    <p:sldId id="337" r:id="rId123"/>
    <p:sldId id="338" r:id="rId124"/>
    <p:sldId id="339" r:id="rId125"/>
    <p:sldId id="340" r:id="rId126"/>
    <p:sldId id="341" r:id="rId127"/>
    <p:sldId id="342" r:id="rId128"/>
    <p:sldId id="343" r:id="rId129"/>
    <p:sldId id="344" r:id="rId130"/>
    <p:sldId id="345" r:id="rId131"/>
    <p:sldId id="346" r:id="rId132"/>
    <p:sldId id="347" r:id="rId133"/>
    <p:sldId id="348" r:id="rId134"/>
    <p:sldId id="349" r:id="rId135"/>
    <p:sldId id="351" r:id="rId136"/>
    <p:sldId id="415" r:id="rId1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0201A-305B-E4D6-65E4-9175F9B6A74D}" v="1129" dt="2023-03-31T10:59:35.921"/>
    <p1510:client id="{5D2FE2C9-0BA9-30C9-A9A5-C40849291C2C}" v="186" dt="2023-03-31T07:37:27.274"/>
    <p1510:client id="{F1E7D12D-C2F7-472E-D220-E34673E04CAC}" v="324" dt="2023-03-31T07:28:26.828"/>
    <p1510:client id="{F54A6F01-4325-3BE4-BC88-7DF1192ED0B3}" v="8" dt="2023-03-29T12:37:22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754548-D764-45ED-899B-BC165B78F1D4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3514D5CA-59A4-435E-9EF6-89D2AC7A8A04}">
      <dgm:prSet phldrT="[Text]"/>
      <dgm:spPr/>
      <dgm:t>
        <a:bodyPr/>
        <a:lstStyle/>
        <a:p>
          <a:r>
            <a:rPr lang="cs-CZ"/>
            <a:t>centrální</a:t>
          </a:r>
        </a:p>
      </dgm:t>
    </dgm:pt>
    <dgm:pt modelId="{0FDEDFD6-5348-4FF2-B5AD-B470F2E8BC6E}" type="parTrans" cxnId="{DE238F0B-7978-4DB3-9F1A-95DF5A6EF608}">
      <dgm:prSet/>
      <dgm:spPr/>
      <dgm:t>
        <a:bodyPr/>
        <a:lstStyle/>
        <a:p>
          <a:endParaRPr lang="cs-CZ"/>
        </a:p>
      </dgm:t>
    </dgm:pt>
    <dgm:pt modelId="{129CED1B-7C4B-4C53-B575-D727DFB0EE6F}" type="sibTrans" cxnId="{DE238F0B-7978-4DB3-9F1A-95DF5A6EF608}">
      <dgm:prSet/>
      <dgm:spPr/>
      <dgm:t>
        <a:bodyPr/>
        <a:lstStyle/>
        <a:p>
          <a:endParaRPr lang="cs-CZ"/>
        </a:p>
      </dgm:t>
    </dgm:pt>
    <dgm:pt modelId="{10C1667F-527F-488C-97EA-DBDB2F1ED502}">
      <dgm:prSet phldrT="[Text]"/>
      <dgm:spPr/>
      <dgm:t>
        <a:bodyPr/>
        <a:lstStyle/>
        <a:p>
          <a:r>
            <a:rPr lang="cs-CZ"/>
            <a:t>akutní</a:t>
          </a:r>
        </a:p>
      </dgm:t>
    </dgm:pt>
    <dgm:pt modelId="{ACE94379-00CE-46D7-9B59-E66DE2AA2FA7}" type="parTrans" cxnId="{4627ED8B-9B35-4488-A69C-EB396DD5FB63}">
      <dgm:prSet/>
      <dgm:spPr/>
      <dgm:t>
        <a:bodyPr/>
        <a:lstStyle/>
        <a:p>
          <a:endParaRPr lang="cs-CZ"/>
        </a:p>
      </dgm:t>
    </dgm:pt>
    <dgm:pt modelId="{48642225-C9DA-46F0-9F5B-4BB62603C7DC}" type="sibTrans" cxnId="{4627ED8B-9B35-4488-A69C-EB396DD5FB63}">
      <dgm:prSet/>
      <dgm:spPr/>
      <dgm:t>
        <a:bodyPr/>
        <a:lstStyle/>
        <a:p>
          <a:endParaRPr lang="cs-CZ"/>
        </a:p>
      </dgm:t>
    </dgm:pt>
    <dgm:pt modelId="{9E47D235-2DAD-440C-8C34-AB847E204855}">
      <dgm:prSet phldrT="[Text]"/>
      <dgm:spPr/>
      <dgm:t>
        <a:bodyPr/>
        <a:lstStyle/>
        <a:p>
          <a:r>
            <a:rPr lang="cs-CZ"/>
            <a:t>dny</a:t>
          </a:r>
        </a:p>
      </dgm:t>
    </dgm:pt>
    <dgm:pt modelId="{067A448D-7005-47D1-9BF5-3F9531D465C4}" type="parTrans" cxnId="{61C6F1EA-FED6-458F-A6EC-A069C19768F5}">
      <dgm:prSet/>
      <dgm:spPr/>
      <dgm:t>
        <a:bodyPr/>
        <a:lstStyle/>
        <a:p>
          <a:endParaRPr lang="cs-CZ"/>
        </a:p>
      </dgm:t>
    </dgm:pt>
    <dgm:pt modelId="{2D6C274A-C215-4C98-AA51-1139F98ED6FD}" type="sibTrans" cxnId="{61C6F1EA-FED6-458F-A6EC-A069C19768F5}">
      <dgm:prSet/>
      <dgm:spPr/>
      <dgm:t>
        <a:bodyPr/>
        <a:lstStyle/>
        <a:p>
          <a:endParaRPr lang="cs-CZ"/>
        </a:p>
      </dgm:t>
    </dgm:pt>
    <dgm:pt modelId="{3EC32799-C776-44AC-AB75-F2BADA4784A7}">
      <dgm:prSet phldrT="[Text]"/>
      <dgm:spPr/>
      <dgm:t>
        <a:bodyPr/>
        <a:lstStyle/>
        <a:p>
          <a:r>
            <a:rPr lang="cs-CZ"/>
            <a:t>elektivní</a:t>
          </a:r>
        </a:p>
      </dgm:t>
    </dgm:pt>
    <dgm:pt modelId="{9FB909EA-D0DF-44CF-BA2D-DDA3D5EF154C}" type="parTrans" cxnId="{BA3C2DEC-D154-4F25-BE12-3F346D50CBE6}">
      <dgm:prSet/>
      <dgm:spPr/>
      <dgm:t>
        <a:bodyPr/>
        <a:lstStyle/>
        <a:p>
          <a:endParaRPr lang="cs-CZ"/>
        </a:p>
      </dgm:t>
    </dgm:pt>
    <dgm:pt modelId="{C61A403D-ACCD-4FEB-8A6C-0BE8811F7682}" type="sibTrans" cxnId="{BA3C2DEC-D154-4F25-BE12-3F346D50CBE6}">
      <dgm:prSet/>
      <dgm:spPr/>
      <dgm:t>
        <a:bodyPr/>
        <a:lstStyle/>
        <a:p>
          <a:endParaRPr lang="cs-CZ"/>
        </a:p>
      </dgm:t>
    </dgm:pt>
    <dgm:pt modelId="{B1CE63ED-4A06-4420-83D1-8CC152E56329}">
      <dgm:prSet phldrT="[Text]"/>
      <dgm:spPr/>
      <dgm:t>
        <a:bodyPr/>
        <a:lstStyle/>
        <a:p>
          <a:r>
            <a:rPr lang="cs-CZ"/>
            <a:t>periferní</a:t>
          </a:r>
        </a:p>
      </dgm:t>
    </dgm:pt>
    <dgm:pt modelId="{34E33BFF-B015-42D2-80BD-07663E4721DB}" type="parTrans" cxnId="{7A48F97C-F05D-4F53-BB52-4FEE554FA8AC}">
      <dgm:prSet/>
      <dgm:spPr/>
      <dgm:t>
        <a:bodyPr/>
        <a:lstStyle/>
        <a:p>
          <a:endParaRPr lang="cs-CZ"/>
        </a:p>
      </dgm:t>
    </dgm:pt>
    <dgm:pt modelId="{6D9EAE79-D893-435B-9C36-691E0B6174AD}" type="sibTrans" cxnId="{7A48F97C-F05D-4F53-BB52-4FEE554FA8AC}">
      <dgm:prSet/>
      <dgm:spPr/>
      <dgm:t>
        <a:bodyPr/>
        <a:lstStyle/>
        <a:p>
          <a:endParaRPr lang="cs-CZ"/>
        </a:p>
      </dgm:t>
    </dgm:pt>
    <dgm:pt modelId="{2C466128-D168-4843-8604-8247997A5E0B}">
      <dgm:prSet phldrT="[Text]"/>
      <dgm:spPr/>
      <dgm:t>
        <a:bodyPr/>
        <a:lstStyle/>
        <a:p>
          <a:r>
            <a:rPr lang="cs-CZ"/>
            <a:t>dny</a:t>
          </a:r>
        </a:p>
      </dgm:t>
    </dgm:pt>
    <dgm:pt modelId="{91876899-1A37-4DF7-9CB6-0114BDEB0547}" type="parTrans" cxnId="{E8084F7E-0C4B-42CB-B8BC-6BD3AD73C18C}">
      <dgm:prSet/>
      <dgm:spPr/>
      <dgm:t>
        <a:bodyPr/>
        <a:lstStyle/>
        <a:p>
          <a:endParaRPr lang="cs-CZ"/>
        </a:p>
      </dgm:t>
    </dgm:pt>
    <dgm:pt modelId="{C0B20DC6-DC99-4DEC-9014-675905E99B1B}" type="sibTrans" cxnId="{E8084F7E-0C4B-42CB-B8BC-6BD3AD73C18C}">
      <dgm:prSet/>
      <dgm:spPr/>
      <dgm:t>
        <a:bodyPr/>
        <a:lstStyle/>
        <a:p>
          <a:endParaRPr lang="cs-CZ"/>
        </a:p>
      </dgm:t>
    </dgm:pt>
    <dgm:pt modelId="{124A3024-5DD0-4E36-9F46-5ADD08FE037A}">
      <dgm:prSet phldrT="[Text]"/>
      <dgm:spPr/>
      <dgm:t>
        <a:bodyPr/>
        <a:lstStyle/>
        <a:p>
          <a:r>
            <a:rPr lang="cs-CZ"/>
            <a:t>týdny</a:t>
          </a:r>
        </a:p>
      </dgm:t>
    </dgm:pt>
    <dgm:pt modelId="{FEDC920C-BEA3-4132-8148-600CF28A0915}" type="parTrans" cxnId="{CC242586-4BB5-420B-9E9A-8CEF357DBFE2}">
      <dgm:prSet/>
      <dgm:spPr/>
      <dgm:t>
        <a:bodyPr/>
        <a:lstStyle/>
        <a:p>
          <a:endParaRPr lang="cs-CZ"/>
        </a:p>
      </dgm:t>
    </dgm:pt>
    <dgm:pt modelId="{6064729E-A313-4896-9D4D-4AEF84FB6BA1}" type="sibTrans" cxnId="{CC242586-4BB5-420B-9E9A-8CEF357DBFE2}">
      <dgm:prSet/>
      <dgm:spPr/>
      <dgm:t>
        <a:bodyPr/>
        <a:lstStyle/>
        <a:p>
          <a:endParaRPr lang="cs-CZ"/>
        </a:p>
      </dgm:t>
    </dgm:pt>
    <dgm:pt modelId="{845157CE-A2A9-40FE-B4D3-8EB0330CA05B}">
      <dgm:prSet phldrT="[Text]"/>
      <dgm:spPr/>
      <dgm:t>
        <a:bodyPr/>
        <a:lstStyle/>
        <a:p>
          <a:r>
            <a:rPr lang="cs-CZ"/>
            <a:t>krátká periferní kanyla</a:t>
          </a:r>
        </a:p>
      </dgm:t>
    </dgm:pt>
    <dgm:pt modelId="{DB7CC3AB-77BB-4CD0-8A6E-16021B0D495B}" type="parTrans" cxnId="{28289209-CF1A-4BFF-B6A6-EAA75D2A981A}">
      <dgm:prSet/>
      <dgm:spPr/>
      <dgm:t>
        <a:bodyPr/>
        <a:lstStyle/>
        <a:p>
          <a:endParaRPr lang="cs-CZ"/>
        </a:p>
      </dgm:t>
    </dgm:pt>
    <dgm:pt modelId="{0F5DB27B-A42F-499D-BCEF-830D51A8745E}" type="sibTrans" cxnId="{28289209-CF1A-4BFF-B6A6-EAA75D2A981A}">
      <dgm:prSet/>
      <dgm:spPr/>
      <dgm:t>
        <a:bodyPr/>
        <a:lstStyle/>
        <a:p>
          <a:endParaRPr lang="cs-CZ"/>
        </a:p>
      </dgm:t>
    </dgm:pt>
    <dgm:pt modelId="{828B5098-DC76-4C5E-9DEA-48CDA16E9CE9}">
      <dgm:prSet phldrT="[Text]"/>
      <dgm:spPr/>
      <dgm:t>
        <a:bodyPr/>
        <a:lstStyle/>
        <a:p>
          <a:r>
            <a:rPr lang="cs-CZ"/>
            <a:t>mini-midline</a:t>
          </a:r>
        </a:p>
      </dgm:t>
    </dgm:pt>
    <dgm:pt modelId="{7D20E828-F974-44A1-A399-990CA81A7EBD}" type="parTrans" cxnId="{0DCCBA74-E01D-48D7-89B7-A20122CCAFA5}">
      <dgm:prSet/>
      <dgm:spPr/>
      <dgm:t>
        <a:bodyPr/>
        <a:lstStyle/>
        <a:p>
          <a:endParaRPr lang="cs-CZ"/>
        </a:p>
      </dgm:t>
    </dgm:pt>
    <dgm:pt modelId="{DC9E2793-CA15-4651-8893-62AFF7BE0E2D}" type="sibTrans" cxnId="{0DCCBA74-E01D-48D7-89B7-A20122CCAFA5}">
      <dgm:prSet/>
      <dgm:spPr/>
      <dgm:t>
        <a:bodyPr/>
        <a:lstStyle/>
        <a:p>
          <a:endParaRPr lang="cs-CZ"/>
        </a:p>
      </dgm:t>
    </dgm:pt>
    <dgm:pt modelId="{E169D19D-839A-4AC2-AE65-7B1A0F8B2A07}">
      <dgm:prSet phldrT="[Text]"/>
      <dgm:spPr/>
      <dgm:t>
        <a:bodyPr/>
        <a:lstStyle/>
        <a:p>
          <a:r>
            <a:rPr lang="cs-CZ"/>
            <a:t>midline</a:t>
          </a:r>
        </a:p>
      </dgm:t>
    </dgm:pt>
    <dgm:pt modelId="{00352C6A-8178-47BE-A59C-FEAEBC73C596}" type="parTrans" cxnId="{6722B0D6-AC84-430B-A44A-0D03D88BA4CF}">
      <dgm:prSet/>
      <dgm:spPr/>
      <dgm:t>
        <a:bodyPr/>
        <a:lstStyle/>
        <a:p>
          <a:endParaRPr lang="cs-CZ"/>
        </a:p>
      </dgm:t>
    </dgm:pt>
    <dgm:pt modelId="{7E0BA6C1-77B9-4671-8E9F-8AEACB4EC3FF}" type="sibTrans" cxnId="{6722B0D6-AC84-430B-A44A-0D03D88BA4CF}">
      <dgm:prSet/>
      <dgm:spPr/>
      <dgm:t>
        <a:bodyPr/>
        <a:lstStyle/>
        <a:p>
          <a:endParaRPr lang="cs-CZ"/>
        </a:p>
      </dgm:t>
    </dgm:pt>
    <dgm:pt modelId="{708BB4DC-2F27-4FF7-ACB2-4E642FF2F282}">
      <dgm:prSet phldrT="[Text]"/>
      <dgm:spPr/>
      <dgm:t>
        <a:bodyPr/>
        <a:lstStyle/>
        <a:p>
          <a:r>
            <a:rPr lang="cs-CZ"/>
            <a:t>CŽK</a:t>
          </a:r>
        </a:p>
      </dgm:t>
    </dgm:pt>
    <dgm:pt modelId="{D1AE2076-6AE6-4B0F-9B0F-79A7A0EFC1B8}" type="parTrans" cxnId="{71A9DB34-215A-4DB2-AD94-2E32B4491FD4}">
      <dgm:prSet/>
      <dgm:spPr/>
      <dgm:t>
        <a:bodyPr/>
        <a:lstStyle/>
        <a:p>
          <a:endParaRPr lang="cs-CZ"/>
        </a:p>
      </dgm:t>
    </dgm:pt>
    <dgm:pt modelId="{F97E4C6D-FE82-4D8F-AE8A-9CE4B1469E0F}" type="sibTrans" cxnId="{71A9DB34-215A-4DB2-AD94-2E32B4491FD4}">
      <dgm:prSet/>
      <dgm:spPr/>
      <dgm:t>
        <a:bodyPr/>
        <a:lstStyle/>
        <a:p>
          <a:endParaRPr lang="cs-CZ"/>
        </a:p>
      </dgm:t>
    </dgm:pt>
    <dgm:pt modelId="{C58F5179-E560-4EBF-929E-B7CA6F8845D1}">
      <dgm:prSet phldrT="[Text]"/>
      <dgm:spPr/>
      <dgm:t>
        <a:bodyPr/>
        <a:lstStyle/>
        <a:p>
          <a:r>
            <a:rPr lang="cs-CZ"/>
            <a:t>do 6 týdnů</a:t>
          </a:r>
        </a:p>
      </dgm:t>
    </dgm:pt>
    <dgm:pt modelId="{05DECA24-68C0-4ECC-B6E1-D37677B3677C}" type="parTrans" cxnId="{BE2F79D1-E9E6-434D-9151-64EDE6866145}">
      <dgm:prSet/>
      <dgm:spPr/>
      <dgm:t>
        <a:bodyPr/>
        <a:lstStyle/>
        <a:p>
          <a:endParaRPr lang="cs-CZ"/>
        </a:p>
      </dgm:t>
    </dgm:pt>
    <dgm:pt modelId="{0DBD1E90-8DB6-4A4B-9CDC-4A45BE6ED946}" type="sibTrans" cxnId="{BE2F79D1-E9E6-434D-9151-64EDE6866145}">
      <dgm:prSet/>
      <dgm:spPr/>
      <dgm:t>
        <a:bodyPr/>
        <a:lstStyle/>
        <a:p>
          <a:endParaRPr lang="cs-CZ"/>
        </a:p>
      </dgm:t>
    </dgm:pt>
    <dgm:pt modelId="{F4C638E4-F323-4D4C-AC30-7035A6BDCCB7}">
      <dgm:prSet phldrT="[Text]"/>
      <dgm:spPr/>
      <dgm:t>
        <a:bodyPr/>
        <a:lstStyle/>
        <a:p>
          <a:r>
            <a:rPr lang="cs-CZ"/>
            <a:t>4týdny - 6 měsíců</a:t>
          </a:r>
        </a:p>
      </dgm:t>
    </dgm:pt>
    <dgm:pt modelId="{7170F36D-D4D6-4226-8FA8-83B1EBA7AEA3}" type="parTrans" cxnId="{2CBAA60D-FF29-4F68-92B6-12BAE3F56EE9}">
      <dgm:prSet/>
      <dgm:spPr/>
      <dgm:t>
        <a:bodyPr/>
        <a:lstStyle/>
        <a:p>
          <a:endParaRPr lang="cs-CZ"/>
        </a:p>
      </dgm:t>
    </dgm:pt>
    <dgm:pt modelId="{4F394240-811A-4598-9E4E-3B1279990F91}" type="sibTrans" cxnId="{2CBAA60D-FF29-4F68-92B6-12BAE3F56EE9}">
      <dgm:prSet/>
      <dgm:spPr/>
      <dgm:t>
        <a:bodyPr/>
        <a:lstStyle/>
        <a:p>
          <a:endParaRPr lang="cs-CZ"/>
        </a:p>
      </dgm:t>
    </dgm:pt>
    <dgm:pt modelId="{BC867C15-6B87-4EAC-9752-C74F41D39844}">
      <dgm:prSet phldrT="[Text]"/>
      <dgm:spPr/>
      <dgm:t>
        <a:bodyPr/>
        <a:lstStyle/>
        <a:p>
          <a:r>
            <a:rPr lang="cs-CZ"/>
            <a:t>nad 3 měsíce - léta</a:t>
          </a:r>
        </a:p>
      </dgm:t>
    </dgm:pt>
    <dgm:pt modelId="{E6BBCBCD-2DF7-40AB-9D5F-35E398A0C972}" type="parTrans" cxnId="{9809B020-2CC3-4D7F-99E0-942696F189CA}">
      <dgm:prSet/>
      <dgm:spPr/>
      <dgm:t>
        <a:bodyPr/>
        <a:lstStyle/>
        <a:p>
          <a:endParaRPr lang="cs-CZ"/>
        </a:p>
      </dgm:t>
    </dgm:pt>
    <dgm:pt modelId="{B9C89C5F-F57B-4F8F-B752-FCE068E9B4D8}" type="sibTrans" cxnId="{9809B020-2CC3-4D7F-99E0-942696F189CA}">
      <dgm:prSet/>
      <dgm:spPr/>
      <dgm:t>
        <a:bodyPr/>
        <a:lstStyle/>
        <a:p>
          <a:endParaRPr lang="cs-CZ"/>
        </a:p>
      </dgm:t>
    </dgm:pt>
    <dgm:pt modelId="{866474E4-DA8D-49D5-A939-67114BDA3E6E}">
      <dgm:prSet phldrT="[Text]"/>
      <dgm:spPr/>
      <dgm:t>
        <a:bodyPr/>
        <a:lstStyle/>
        <a:p>
          <a:r>
            <a:rPr lang="cs-CZ"/>
            <a:t>port</a:t>
          </a:r>
        </a:p>
      </dgm:t>
    </dgm:pt>
    <dgm:pt modelId="{BC09AFB5-5308-42B1-A6AA-D00C744F2EB7}" type="parTrans" cxnId="{61731A49-DB44-48E7-977F-1716E7DCAEBC}">
      <dgm:prSet/>
      <dgm:spPr/>
      <dgm:t>
        <a:bodyPr/>
        <a:lstStyle/>
        <a:p>
          <a:endParaRPr lang="cs-CZ"/>
        </a:p>
      </dgm:t>
    </dgm:pt>
    <dgm:pt modelId="{1119A865-5715-4A5C-8556-B3D1FCFDFF1F}" type="sibTrans" cxnId="{61731A49-DB44-48E7-977F-1716E7DCAEBC}">
      <dgm:prSet/>
      <dgm:spPr/>
      <dgm:t>
        <a:bodyPr/>
        <a:lstStyle/>
        <a:p>
          <a:endParaRPr lang="cs-CZ"/>
        </a:p>
      </dgm:t>
    </dgm:pt>
    <dgm:pt modelId="{BCEDF632-7E1C-4018-BB3B-83C128E8AF8F}">
      <dgm:prSet phldrT="[Text]"/>
      <dgm:spPr/>
      <dgm:t>
        <a:bodyPr/>
        <a:lstStyle/>
        <a:p>
          <a:r>
            <a:rPr lang="cs-CZ"/>
            <a:t>tunelizovaný CŽK</a:t>
          </a:r>
        </a:p>
      </dgm:t>
    </dgm:pt>
    <dgm:pt modelId="{1D39C93F-3E92-48A6-8E56-58B06D922822}" type="parTrans" cxnId="{D9E75811-670D-435C-B27E-07D1831EF87B}">
      <dgm:prSet/>
      <dgm:spPr/>
      <dgm:t>
        <a:bodyPr/>
        <a:lstStyle/>
        <a:p>
          <a:endParaRPr lang="cs-CZ"/>
        </a:p>
      </dgm:t>
    </dgm:pt>
    <dgm:pt modelId="{FC856F32-9DF5-4725-9854-AF9CF9636C0F}" type="sibTrans" cxnId="{D9E75811-670D-435C-B27E-07D1831EF87B}">
      <dgm:prSet/>
      <dgm:spPr/>
      <dgm:t>
        <a:bodyPr/>
        <a:lstStyle/>
        <a:p>
          <a:endParaRPr lang="cs-CZ"/>
        </a:p>
      </dgm:t>
    </dgm:pt>
    <dgm:pt modelId="{AF0D3ED7-94F1-4816-9421-3B931DE2D1F1}">
      <dgm:prSet phldrT="[Text]"/>
      <dgm:spPr/>
      <dgm:t>
        <a:bodyPr/>
        <a:lstStyle/>
        <a:p>
          <a:r>
            <a:rPr lang="cs-CZ"/>
            <a:t>PICC</a:t>
          </a:r>
        </a:p>
      </dgm:t>
    </dgm:pt>
    <dgm:pt modelId="{0548CBCC-60EE-459A-90D1-34902A1845AA}" type="parTrans" cxnId="{4882ECEE-6B88-4FC0-AB13-4E349AB298F4}">
      <dgm:prSet/>
      <dgm:spPr/>
      <dgm:t>
        <a:bodyPr/>
        <a:lstStyle/>
        <a:p>
          <a:endParaRPr lang="cs-CZ"/>
        </a:p>
      </dgm:t>
    </dgm:pt>
    <dgm:pt modelId="{F4971309-FC67-4B20-9B58-44BBAF34B0A8}" type="sibTrans" cxnId="{4882ECEE-6B88-4FC0-AB13-4E349AB298F4}">
      <dgm:prSet/>
      <dgm:spPr/>
      <dgm:t>
        <a:bodyPr/>
        <a:lstStyle/>
        <a:p>
          <a:endParaRPr lang="cs-CZ"/>
        </a:p>
      </dgm:t>
    </dgm:pt>
    <dgm:pt modelId="{298893B8-0BD3-44A9-A513-FB0537E9F427}">
      <dgm:prSet phldrT="[Text]"/>
      <dgm:spPr/>
      <dgm:t>
        <a:bodyPr/>
        <a:lstStyle/>
        <a:p>
          <a:r>
            <a:rPr lang="cs-CZ"/>
            <a:t>Broviac</a:t>
          </a:r>
        </a:p>
      </dgm:t>
    </dgm:pt>
    <dgm:pt modelId="{7F8F1FA7-2999-4B28-9099-C5A90F92DBA8}" type="parTrans" cxnId="{D27704C5-2420-4638-8E5E-8A4E0C307AAA}">
      <dgm:prSet/>
      <dgm:spPr/>
      <dgm:t>
        <a:bodyPr/>
        <a:lstStyle/>
        <a:p>
          <a:endParaRPr lang="cs-CZ"/>
        </a:p>
      </dgm:t>
    </dgm:pt>
    <dgm:pt modelId="{FB2D7321-7CB1-40A4-A97D-AAF62299D397}" type="sibTrans" cxnId="{D27704C5-2420-4638-8E5E-8A4E0C307AAA}">
      <dgm:prSet/>
      <dgm:spPr/>
      <dgm:t>
        <a:bodyPr/>
        <a:lstStyle/>
        <a:p>
          <a:endParaRPr lang="cs-CZ"/>
        </a:p>
      </dgm:t>
    </dgm:pt>
    <dgm:pt modelId="{08B2994E-868C-41A1-879F-3F6025F82DD7}">
      <dgm:prSet phldrT="[Text]"/>
      <dgm:spPr/>
      <dgm:t>
        <a:bodyPr/>
        <a:lstStyle/>
        <a:p>
          <a:r>
            <a:rPr lang="cs-CZ"/>
            <a:t>Hickmann</a:t>
          </a:r>
        </a:p>
      </dgm:t>
    </dgm:pt>
    <dgm:pt modelId="{6CDBFA1F-8509-485E-BE12-ADFA60ECE3D5}" type="parTrans" cxnId="{989869E9-9237-4A86-93DC-1B74DA9663A1}">
      <dgm:prSet/>
      <dgm:spPr/>
      <dgm:t>
        <a:bodyPr/>
        <a:lstStyle/>
        <a:p>
          <a:endParaRPr lang="cs-CZ"/>
        </a:p>
      </dgm:t>
    </dgm:pt>
    <dgm:pt modelId="{B0A88938-7115-4E17-9F41-B323B374CBD0}" type="sibTrans" cxnId="{989869E9-9237-4A86-93DC-1B74DA9663A1}">
      <dgm:prSet/>
      <dgm:spPr/>
      <dgm:t>
        <a:bodyPr/>
        <a:lstStyle/>
        <a:p>
          <a:endParaRPr lang="cs-CZ"/>
        </a:p>
      </dgm:t>
    </dgm:pt>
    <dgm:pt modelId="{F8FDF96B-AEA3-4C26-99C9-827639BAFAD3}" type="pres">
      <dgm:prSet presAssocID="{27754548-D764-45ED-899B-BC165B78F1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A3DD028-D4AD-47E1-BABF-AA9409AC9B47}" type="pres">
      <dgm:prSet presAssocID="{B1CE63ED-4A06-4420-83D1-8CC152E56329}" presName="hierRoot1" presStyleCnt="0">
        <dgm:presLayoutVars>
          <dgm:hierBranch val="init"/>
        </dgm:presLayoutVars>
      </dgm:prSet>
      <dgm:spPr/>
    </dgm:pt>
    <dgm:pt modelId="{A5E0FE1B-F0D9-473E-BFAB-478909851C9D}" type="pres">
      <dgm:prSet presAssocID="{B1CE63ED-4A06-4420-83D1-8CC152E56329}" presName="rootComposite1" presStyleCnt="0"/>
      <dgm:spPr/>
    </dgm:pt>
    <dgm:pt modelId="{B05AFD10-6BB1-4BE3-9A5A-63FE249B0C91}" type="pres">
      <dgm:prSet presAssocID="{B1CE63ED-4A06-4420-83D1-8CC152E56329}" presName="rootText1" presStyleLbl="node0" presStyleIdx="0" presStyleCnt="2" custLinFactNeighborX="-620">
        <dgm:presLayoutVars>
          <dgm:chPref val="3"/>
        </dgm:presLayoutVars>
      </dgm:prSet>
      <dgm:spPr/>
    </dgm:pt>
    <dgm:pt modelId="{D1B325AA-ABB7-471E-A8FF-82DAAD0C77CB}" type="pres">
      <dgm:prSet presAssocID="{B1CE63ED-4A06-4420-83D1-8CC152E56329}" presName="rootConnector1" presStyleLbl="node1" presStyleIdx="0" presStyleCnt="0"/>
      <dgm:spPr/>
    </dgm:pt>
    <dgm:pt modelId="{88E1B94F-F13E-453A-94FE-C66EE479EA32}" type="pres">
      <dgm:prSet presAssocID="{B1CE63ED-4A06-4420-83D1-8CC152E56329}" presName="hierChild2" presStyleCnt="0"/>
      <dgm:spPr/>
    </dgm:pt>
    <dgm:pt modelId="{D262CE6D-3D2C-4064-9581-D9685D8E83D7}" type="pres">
      <dgm:prSet presAssocID="{91876899-1A37-4DF7-9CB6-0114BDEB0547}" presName="Name64" presStyleLbl="parChTrans1D2" presStyleIdx="0" presStyleCnt="4"/>
      <dgm:spPr/>
    </dgm:pt>
    <dgm:pt modelId="{651EE6BE-76EB-45A5-A3CB-B9321BE21F0C}" type="pres">
      <dgm:prSet presAssocID="{2C466128-D168-4843-8604-8247997A5E0B}" presName="hierRoot2" presStyleCnt="0">
        <dgm:presLayoutVars>
          <dgm:hierBranch val="init"/>
        </dgm:presLayoutVars>
      </dgm:prSet>
      <dgm:spPr/>
    </dgm:pt>
    <dgm:pt modelId="{A7F7148B-B796-48C9-9126-6697A4BF6B8A}" type="pres">
      <dgm:prSet presAssocID="{2C466128-D168-4843-8604-8247997A5E0B}" presName="rootComposite" presStyleCnt="0"/>
      <dgm:spPr/>
    </dgm:pt>
    <dgm:pt modelId="{81FA035F-3FA1-4910-9DC7-7A22AC488195}" type="pres">
      <dgm:prSet presAssocID="{2C466128-D168-4843-8604-8247997A5E0B}" presName="rootText" presStyleLbl="node2" presStyleIdx="0" presStyleCnt="4" custScaleX="101740" custLinFactX="17213" custLinFactNeighborX="100000" custLinFactNeighborY="-6654">
        <dgm:presLayoutVars>
          <dgm:chPref val="3"/>
        </dgm:presLayoutVars>
      </dgm:prSet>
      <dgm:spPr/>
    </dgm:pt>
    <dgm:pt modelId="{AB89C512-8F9C-40F7-A412-5DF45F0C30F2}" type="pres">
      <dgm:prSet presAssocID="{2C466128-D168-4843-8604-8247997A5E0B}" presName="rootConnector" presStyleLbl="node2" presStyleIdx="0" presStyleCnt="4"/>
      <dgm:spPr/>
    </dgm:pt>
    <dgm:pt modelId="{BF9EF1CF-6D3A-46EF-8BDE-F866DC7C8E43}" type="pres">
      <dgm:prSet presAssocID="{2C466128-D168-4843-8604-8247997A5E0B}" presName="hierChild4" presStyleCnt="0"/>
      <dgm:spPr/>
    </dgm:pt>
    <dgm:pt modelId="{F8FEAD6C-2B23-42A9-9F99-12F25D11260B}" type="pres">
      <dgm:prSet presAssocID="{DB7CC3AB-77BB-4CD0-8A6E-16021B0D495B}" presName="Name64" presStyleLbl="parChTrans1D3" presStyleIdx="0" presStyleCnt="7"/>
      <dgm:spPr/>
    </dgm:pt>
    <dgm:pt modelId="{967E58E3-485B-4C2D-B2BE-810108EDB2AA}" type="pres">
      <dgm:prSet presAssocID="{845157CE-A2A9-40FE-B4D3-8EB0330CA05B}" presName="hierRoot2" presStyleCnt="0">
        <dgm:presLayoutVars>
          <dgm:hierBranch val="init"/>
        </dgm:presLayoutVars>
      </dgm:prSet>
      <dgm:spPr/>
    </dgm:pt>
    <dgm:pt modelId="{294626DB-8121-488E-BC64-E710A8259190}" type="pres">
      <dgm:prSet presAssocID="{845157CE-A2A9-40FE-B4D3-8EB0330CA05B}" presName="rootComposite" presStyleCnt="0"/>
      <dgm:spPr/>
    </dgm:pt>
    <dgm:pt modelId="{F4AEDB8A-F0D0-4480-842B-1A8E67F172F4}" type="pres">
      <dgm:prSet presAssocID="{845157CE-A2A9-40FE-B4D3-8EB0330CA05B}" presName="rootText" presStyleLbl="node3" presStyleIdx="0" presStyleCnt="7" custScaleX="101740" custLinFactX="17213" custLinFactNeighborX="100000" custLinFactNeighborY="-6654">
        <dgm:presLayoutVars>
          <dgm:chPref val="3"/>
        </dgm:presLayoutVars>
      </dgm:prSet>
      <dgm:spPr/>
    </dgm:pt>
    <dgm:pt modelId="{6E378527-9433-40C5-8530-A72A2ECDAFAE}" type="pres">
      <dgm:prSet presAssocID="{845157CE-A2A9-40FE-B4D3-8EB0330CA05B}" presName="rootConnector" presStyleLbl="node3" presStyleIdx="0" presStyleCnt="7"/>
      <dgm:spPr/>
    </dgm:pt>
    <dgm:pt modelId="{DEABA52F-5A54-40A4-BC77-78CB1D9188FC}" type="pres">
      <dgm:prSet presAssocID="{845157CE-A2A9-40FE-B4D3-8EB0330CA05B}" presName="hierChild4" presStyleCnt="0"/>
      <dgm:spPr/>
    </dgm:pt>
    <dgm:pt modelId="{2D12D3AD-4FBF-42C6-84B5-EE8FE54F0F6A}" type="pres">
      <dgm:prSet presAssocID="{845157CE-A2A9-40FE-B4D3-8EB0330CA05B}" presName="hierChild5" presStyleCnt="0"/>
      <dgm:spPr/>
    </dgm:pt>
    <dgm:pt modelId="{409730B2-F9ED-4495-B4E5-F240228DF3F7}" type="pres">
      <dgm:prSet presAssocID="{2C466128-D168-4843-8604-8247997A5E0B}" presName="hierChild5" presStyleCnt="0"/>
      <dgm:spPr/>
    </dgm:pt>
    <dgm:pt modelId="{04613F2D-9D70-40B8-A16F-A13CA40C368D}" type="pres">
      <dgm:prSet presAssocID="{FEDC920C-BEA3-4132-8148-600CF28A0915}" presName="Name64" presStyleLbl="parChTrans1D2" presStyleIdx="1" presStyleCnt="4"/>
      <dgm:spPr/>
    </dgm:pt>
    <dgm:pt modelId="{D2D08BDA-EB9E-4010-A871-AB47CDB8CD5C}" type="pres">
      <dgm:prSet presAssocID="{124A3024-5DD0-4E36-9F46-5ADD08FE037A}" presName="hierRoot2" presStyleCnt="0">
        <dgm:presLayoutVars>
          <dgm:hierBranch val="init"/>
        </dgm:presLayoutVars>
      </dgm:prSet>
      <dgm:spPr/>
    </dgm:pt>
    <dgm:pt modelId="{F8200EAA-25F4-43F7-BFFC-8699B3674B8A}" type="pres">
      <dgm:prSet presAssocID="{124A3024-5DD0-4E36-9F46-5ADD08FE037A}" presName="rootComposite" presStyleCnt="0"/>
      <dgm:spPr/>
    </dgm:pt>
    <dgm:pt modelId="{D3DF6316-76EE-4011-8FDC-6EA9C9BF76C7}" type="pres">
      <dgm:prSet presAssocID="{124A3024-5DD0-4E36-9F46-5ADD08FE037A}" presName="rootText" presStyleLbl="node2" presStyleIdx="1" presStyleCnt="4" custScaleX="101740" custLinFactX="17213" custLinFactNeighborX="100000" custLinFactNeighborY="-6654">
        <dgm:presLayoutVars>
          <dgm:chPref val="3"/>
        </dgm:presLayoutVars>
      </dgm:prSet>
      <dgm:spPr/>
    </dgm:pt>
    <dgm:pt modelId="{F445704A-D985-464D-B444-F2B08D5DA9D3}" type="pres">
      <dgm:prSet presAssocID="{124A3024-5DD0-4E36-9F46-5ADD08FE037A}" presName="rootConnector" presStyleLbl="node2" presStyleIdx="1" presStyleCnt="4"/>
      <dgm:spPr/>
    </dgm:pt>
    <dgm:pt modelId="{CAB1C228-8124-4E40-A5CE-F88EAB8E6254}" type="pres">
      <dgm:prSet presAssocID="{124A3024-5DD0-4E36-9F46-5ADD08FE037A}" presName="hierChild4" presStyleCnt="0"/>
      <dgm:spPr/>
    </dgm:pt>
    <dgm:pt modelId="{A6FC0F8F-F61E-452E-8CD9-B4A8C4E44938}" type="pres">
      <dgm:prSet presAssocID="{7D20E828-F974-44A1-A399-990CA81A7EBD}" presName="Name64" presStyleLbl="parChTrans1D3" presStyleIdx="1" presStyleCnt="7"/>
      <dgm:spPr/>
    </dgm:pt>
    <dgm:pt modelId="{0273DB54-B1CD-4E96-B6C9-7BF007B541C8}" type="pres">
      <dgm:prSet presAssocID="{828B5098-DC76-4C5E-9DEA-48CDA16E9CE9}" presName="hierRoot2" presStyleCnt="0">
        <dgm:presLayoutVars>
          <dgm:hierBranch val="init"/>
        </dgm:presLayoutVars>
      </dgm:prSet>
      <dgm:spPr/>
    </dgm:pt>
    <dgm:pt modelId="{D860FC7E-E2D6-48D8-82A6-31BD7E701082}" type="pres">
      <dgm:prSet presAssocID="{828B5098-DC76-4C5E-9DEA-48CDA16E9CE9}" presName="rootComposite" presStyleCnt="0"/>
      <dgm:spPr/>
    </dgm:pt>
    <dgm:pt modelId="{E417B2DD-0A9B-48A5-9A06-FDF5E9B26F38}" type="pres">
      <dgm:prSet presAssocID="{828B5098-DC76-4C5E-9DEA-48CDA16E9CE9}" presName="rootText" presStyleLbl="node3" presStyleIdx="1" presStyleCnt="7" custScaleX="101740" custLinFactX="17213" custLinFactNeighborX="100000" custLinFactNeighborY="-6654">
        <dgm:presLayoutVars>
          <dgm:chPref val="3"/>
        </dgm:presLayoutVars>
      </dgm:prSet>
      <dgm:spPr/>
    </dgm:pt>
    <dgm:pt modelId="{C83EF55E-F943-4C44-A829-CC3208FB2E73}" type="pres">
      <dgm:prSet presAssocID="{828B5098-DC76-4C5E-9DEA-48CDA16E9CE9}" presName="rootConnector" presStyleLbl="node3" presStyleIdx="1" presStyleCnt="7"/>
      <dgm:spPr/>
    </dgm:pt>
    <dgm:pt modelId="{14728025-C47D-4311-B46F-478DEF712AED}" type="pres">
      <dgm:prSet presAssocID="{828B5098-DC76-4C5E-9DEA-48CDA16E9CE9}" presName="hierChild4" presStyleCnt="0"/>
      <dgm:spPr/>
    </dgm:pt>
    <dgm:pt modelId="{54CD7E30-2B5A-4BD8-90F9-04F98B1BD2BD}" type="pres">
      <dgm:prSet presAssocID="{828B5098-DC76-4C5E-9DEA-48CDA16E9CE9}" presName="hierChild5" presStyleCnt="0"/>
      <dgm:spPr/>
    </dgm:pt>
    <dgm:pt modelId="{DC85C94E-C15B-45B1-B577-8A5975E46098}" type="pres">
      <dgm:prSet presAssocID="{00352C6A-8178-47BE-A59C-FEAEBC73C596}" presName="Name64" presStyleLbl="parChTrans1D3" presStyleIdx="2" presStyleCnt="7"/>
      <dgm:spPr/>
    </dgm:pt>
    <dgm:pt modelId="{76B809F3-4AF3-4942-A1B2-7048652C0542}" type="pres">
      <dgm:prSet presAssocID="{E169D19D-839A-4AC2-AE65-7B1A0F8B2A07}" presName="hierRoot2" presStyleCnt="0">
        <dgm:presLayoutVars>
          <dgm:hierBranch val="init"/>
        </dgm:presLayoutVars>
      </dgm:prSet>
      <dgm:spPr/>
    </dgm:pt>
    <dgm:pt modelId="{C75BDE66-4E70-47DC-A6E0-651200C4DFC4}" type="pres">
      <dgm:prSet presAssocID="{E169D19D-839A-4AC2-AE65-7B1A0F8B2A07}" presName="rootComposite" presStyleCnt="0"/>
      <dgm:spPr/>
    </dgm:pt>
    <dgm:pt modelId="{E9F13822-216E-4705-9E6B-D1F1E77BBFBC}" type="pres">
      <dgm:prSet presAssocID="{E169D19D-839A-4AC2-AE65-7B1A0F8B2A07}" presName="rootText" presStyleLbl="node3" presStyleIdx="2" presStyleCnt="7" custScaleX="101740" custLinFactX="17213" custLinFactNeighborX="100000" custLinFactNeighborY="-6654">
        <dgm:presLayoutVars>
          <dgm:chPref val="3"/>
        </dgm:presLayoutVars>
      </dgm:prSet>
      <dgm:spPr/>
    </dgm:pt>
    <dgm:pt modelId="{D6446246-D2F7-43F1-B7CD-BC33A8FB51BD}" type="pres">
      <dgm:prSet presAssocID="{E169D19D-839A-4AC2-AE65-7B1A0F8B2A07}" presName="rootConnector" presStyleLbl="node3" presStyleIdx="2" presStyleCnt="7"/>
      <dgm:spPr/>
    </dgm:pt>
    <dgm:pt modelId="{E9582E6F-D677-435C-BA4F-68FA3F4C9E6D}" type="pres">
      <dgm:prSet presAssocID="{E169D19D-839A-4AC2-AE65-7B1A0F8B2A07}" presName="hierChild4" presStyleCnt="0"/>
      <dgm:spPr/>
    </dgm:pt>
    <dgm:pt modelId="{9370D4F5-278F-4AC8-A713-BBEC8654CE81}" type="pres">
      <dgm:prSet presAssocID="{E169D19D-839A-4AC2-AE65-7B1A0F8B2A07}" presName="hierChild5" presStyleCnt="0"/>
      <dgm:spPr/>
    </dgm:pt>
    <dgm:pt modelId="{34846463-C5F6-48CF-ABD8-AA96922A5087}" type="pres">
      <dgm:prSet presAssocID="{124A3024-5DD0-4E36-9F46-5ADD08FE037A}" presName="hierChild5" presStyleCnt="0"/>
      <dgm:spPr/>
    </dgm:pt>
    <dgm:pt modelId="{05C724D2-B3B5-476B-AC1D-F0F19A279A95}" type="pres">
      <dgm:prSet presAssocID="{B1CE63ED-4A06-4420-83D1-8CC152E56329}" presName="hierChild3" presStyleCnt="0"/>
      <dgm:spPr/>
    </dgm:pt>
    <dgm:pt modelId="{BD0C0879-4861-4EF4-A010-6A1C2998CDAC}" type="pres">
      <dgm:prSet presAssocID="{3514D5CA-59A4-435E-9EF6-89D2AC7A8A04}" presName="hierRoot1" presStyleCnt="0">
        <dgm:presLayoutVars>
          <dgm:hierBranch val="init"/>
        </dgm:presLayoutVars>
      </dgm:prSet>
      <dgm:spPr/>
    </dgm:pt>
    <dgm:pt modelId="{E52AAF42-B4BF-47F0-9060-BFE2BE9B0843}" type="pres">
      <dgm:prSet presAssocID="{3514D5CA-59A4-435E-9EF6-89D2AC7A8A04}" presName="rootComposite1" presStyleCnt="0"/>
      <dgm:spPr/>
    </dgm:pt>
    <dgm:pt modelId="{498F67F3-B124-495F-B3ED-A99B05F0AF44}" type="pres">
      <dgm:prSet presAssocID="{3514D5CA-59A4-435E-9EF6-89D2AC7A8A04}" presName="rootText1" presStyleLbl="node0" presStyleIdx="1" presStyleCnt="2">
        <dgm:presLayoutVars>
          <dgm:chPref val="3"/>
        </dgm:presLayoutVars>
      </dgm:prSet>
      <dgm:spPr/>
    </dgm:pt>
    <dgm:pt modelId="{029B9B7F-E168-4853-8B9A-BFACDD9E8F8E}" type="pres">
      <dgm:prSet presAssocID="{3514D5CA-59A4-435E-9EF6-89D2AC7A8A04}" presName="rootConnector1" presStyleLbl="node1" presStyleIdx="0" presStyleCnt="0"/>
      <dgm:spPr/>
    </dgm:pt>
    <dgm:pt modelId="{8DEEB6DF-7829-4FB1-904D-C7E8E4286F91}" type="pres">
      <dgm:prSet presAssocID="{3514D5CA-59A4-435E-9EF6-89D2AC7A8A04}" presName="hierChild2" presStyleCnt="0"/>
      <dgm:spPr/>
    </dgm:pt>
    <dgm:pt modelId="{7D35B769-1842-4E36-8522-B1B508E0CEA6}" type="pres">
      <dgm:prSet presAssocID="{ACE94379-00CE-46D7-9B59-E66DE2AA2FA7}" presName="Name64" presStyleLbl="parChTrans1D2" presStyleIdx="2" presStyleCnt="4"/>
      <dgm:spPr/>
    </dgm:pt>
    <dgm:pt modelId="{81209651-2EF6-49BF-B404-06E7369C12A9}" type="pres">
      <dgm:prSet presAssocID="{10C1667F-527F-488C-97EA-DBDB2F1ED502}" presName="hierRoot2" presStyleCnt="0">
        <dgm:presLayoutVars>
          <dgm:hierBranch val="init"/>
        </dgm:presLayoutVars>
      </dgm:prSet>
      <dgm:spPr/>
    </dgm:pt>
    <dgm:pt modelId="{A274CF5F-7C4D-41D4-9943-2C989E471423}" type="pres">
      <dgm:prSet presAssocID="{10C1667F-527F-488C-97EA-DBDB2F1ED502}" presName="rootComposite" presStyleCnt="0"/>
      <dgm:spPr/>
    </dgm:pt>
    <dgm:pt modelId="{9DD4330B-63EC-452A-9F3A-3DA44244A8B0}" type="pres">
      <dgm:prSet presAssocID="{10C1667F-527F-488C-97EA-DBDB2F1ED502}" presName="rootText" presStyleLbl="node2" presStyleIdx="2" presStyleCnt="4">
        <dgm:presLayoutVars>
          <dgm:chPref val="3"/>
        </dgm:presLayoutVars>
      </dgm:prSet>
      <dgm:spPr/>
    </dgm:pt>
    <dgm:pt modelId="{598375B2-9F0D-4AC2-8797-A3D3862BF53B}" type="pres">
      <dgm:prSet presAssocID="{10C1667F-527F-488C-97EA-DBDB2F1ED502}" presName="rootConnector" presStyleLbl="node2" presStyleIdx="2" presStyleCnt="4"/>
      <dgm:spPr/>
    </dgm:pt>
    <dgm:pt modelId="{49CCD151-4761-4C40-A0EC-F4F777DBEF25}" type="pres">
      <dgm:prSet presAssocID="{10C1667F-527F-488C-97EA-DBDB2F1ED502}" presName="hierChild4" presStyleCnt="0"/>
      <dgm:spPr/>
    </dgm:pt>
    <dgm:pt modelId="{6C2461FC-8A82-4ED6-8670-9447427477E6}" type="pres">
      <dgm:prSet presAssocID="{067A448D-7005-47D1-9BF5-3F9531D465C4}" presName="Name64" presStyleLbl="parChTrans1D3" presStyleIdx="3" presStyleCnt="7"/>
      <dgm:spPr/>
    </dgm:pt>
    <dgm:pt modelId="{06C0ACDA-FE45-4148-93B0-A017E4A1973F}" type="pres">
      <dgm:prSet presAssocID="{9E47D235-2DAD-440C-8C34-AB847E204855}" presName="hierRoot2" presStyleCnt="0">
        <dgm:presLayoutVars>
          <dgm:hierBranch val="init"/>
        </dgm:presLayoutVars>
      </dgm:prSet>
      <dgm:spPr/>
    </dgm:pt>
    <dgm:pt modelId="{B7B84C5C-2A4C-478D-92E7-0DC24B01D2E0}" type="pres">
      <dgm:prSet presAssocID="{9E47D235-2DAD-440C-8C34-AB847E204855}" presName="rootComposite" presStyleCnt="0"/>
      <dgm:spPr/>
    </dgm:pt>
    <dgm:pt modelId="{A0BA6910-0BF3-4921-A0D8-C8E9C665EDB9}" type="pres">
      <dgm:prSet presAssocID="{9E47D235-2DAD-440C-8C34-AB847E204855}" presName="rootText" presStyleLbl="node3" presStyleIdx="3" presStyleCnt="7">
        <dgm:presLayoutVars>
          <dgm:chPref val="3"/>
        </dgm:presLayoutVars>
      </dgm:prSet>
      <dgm:spPr/>
    </dgm:pt>
    <dgm:pt modelId="{3946E8CF-5A34-466C-BF61-AEAFE4623BD3}" type="pres">
      <dgm:prSet presAssocID="{9E47D235-2DAD-440C-8C34-AB847E204855}" presName="rootConnector" presStyleLbl="node3" presStyleIdx="3" presStyleCnt="7"/>
      <dgm:spPr/>
    </dgm:pt>
    <dgm:pt modelId="{FE603E4B-EB18-4292-A55B-CFE71ABAD443}" type="pres">
      <dgm:prSet presAssocID="{9E47D235-2DAD-440C-8C34-AB847E204855}" presName="hierChild4" presStyleCnt="0"/>
      <dgm:spPr/>
    </dgm:pt>
    <dgm:pt modelId="{F205897D-2ED4-4A02-A0A9-FB92FB392064}" type="pres">
      <dgm:prSet presAssocID="{D1AE2076-6AE6-4B0F-9B0F-79A7A0EFC1B8}" presName="Name64" presStyleLbl="parChTrans1D4" presStyleIdx="0" presStyleCnt="6"/>
      <dgm:spPr/>
    </dgm:pt>
    <dgm:pt modelId="{8F3C852C-29C4-4303-95DD-E813CF9DA3C0}" type="pres">
      <dgm:prSet presAssocID="{708BB4DC-2F27-4FF7-ACB2-4E642FF2F282}" presName="hierRoot2" presStyleCnt="0">
        <dgm:presLayoutVars>
          <dgm:hierBranch val="init"/>
        </dgm:presLayoutVars>
      </dgm:prSet>
      <dgm:spPr/>
    </dgm:pt>
    <dgm:pt modelId="{B22E2DF9-9F76-4B0E-BD39-278FC1167335}" type="pres">
      <dgm:prSet presAssocID="{708BB4DC-2F27-4FF7-ACB2-4E642FF2F282}" presName="rootComposite" presStyleCnt="0"/>
      <dgm:spPr/>
    </dgm:pt>
    <dgm:pt modelId="{FDF268B2-7412-4228-A30C-2FA0E2D7405F}" type="pres">
      <dgm:prSet presAssocID="{708BB4DC-2F27-4FF7-ACB2-4E642FF2F282}" presName="rootText" presStyleLbl="node4" presStyleIdx="0" presStyleCnt="6">
        <dgm:presLayoutVars>
          <dgm:chPref val="3"/>
        </dgm:presLayoutVars>
      </dgm:prSet>
      <dgm:spPr/>
    </dgm:pt>
    <dgm:pt modelId="{419F022D-BC2A-4FB4-B5B8-3259A46AD4C0}" type="pres">
      <dgm:prSet presAssocID="{708BB4DC-2F27-4FF7-ACB2-4E642FF2F282}" presName="rootConnector" presStyleLbl="node4" presStyleIdx="0" presStyleCnt="6"/>
      <dgm:spPr/>
    </dgm:pt>
    <dgm:pt modelId="{9BCE0FA1-F383-44FC-B975-95EA3335DDB6}" type="pres">
      <dgm:prSet presAssocID="{708BB4DC-2F27-4FF7-ACB2-4E642FF2F282}" presName="hierChild4" presStyleCnt="0"/>
      <dgm:spPr/>
    </dgm:pt>
    <dgm:pt modelId="{11E2256E-E8B5-436E-8988-EFC8306817A4}" type="pres">
      <dgm:prSet presAssocID="{708BB4DC-2F27-4FF7-ACB2-4E642FF2F282}" presName="hierChild5" presStyleCnt="0"/>
      <dgm:spPr/>
    </dgm:pt>
    <dgm:pt modelId="{253FA33A-CFFB-4C44-93FC-9720E54F3528}" type="pres">
      <dgm:prSet presAssocID="{9E47D235-2DAD-440C-8C34-AB847E204855}" presName="hierChild5" presStyleCnt="0"/>
      <dgm:spPr/>
    </dgm:pt>
    <dgm:pt modelId="{409D6A3D-7199-4738-963A-19C17C94358C}" type="pres">
      <dgm:prSet presAssocID="{10C1667F-527F-488C-97EA-DBDB2F1ED502}" presName="hierChild5" presStyleCnt="0"/>
      <dgm:spPr/>
    </dgm:pt>
    <dgm:pt modelId="{27D675D6-9293-4F10-9091-A0D4CF3EBACB}" type="pres">
      <dgm:prSet presAssocID="{9FB909EA-D0DF-44CF-BA2D-DDA3D5EF154C}" presName="Name64" presStyleLbl="parChTrans1D2" presStyleIdx="3" presStyleCnt="4"/>
      <dgm:spPr/>
    </dgm:pt>
    <dgm:pt modelId="{94AB258B-35F7-4B3F-A180-7F3BBE7E5B48}" type="pres">
      <dgm:prSet presAssocID="{3EC32799-C776-44AC-AB75-F2BADA4784A7}" presName="hierRoot2" presStyleCnt="0">
        <dgm:presLayoutVars>
          <dgm:hierBranch val="init"/>
        </dgm:presLayoutVars>
      </dgm:prSet>
      <dgm:spPr/>
    </dgm:pt>
    <dgm:pt modelId="{40733A0D-4C47-4B6F-9844-7827A46C23D1}" type="pres">
      <dgm:prSet presAssocID="{3EC32799-C776-44AC-AB75-F2BADA4784A7}" presName="rootComposite" presStyleCnt="0"/>
      <dgm:spPr/>
    </dgm:pt>
    <dgm:pt modelId="{26CE8DA5-C349-4F6B-A809-3629DCB8B344}" type="pres">
      <dgm:prSet presAssocID="{3EC32799-C776-44AC-AB75-F2BADA4784A7}" presName="rootText" presStyleLbl="node2" presStyleIdx="3" presStyleCnt="4">
        <dgm:presLayoutVars>
          <dgm:chPref val="3"/>
        </dgm:presLayoutVars>
      </dgm:prSet>
      <dgm:spPr/>
    </dgm:pt>
    <dgm:pt modelId="{AE3EB06D-FDA3-4F0C-A1FA-21D7358498F5}" type="pres">
      <dgm:prSet presAssocID="{3EC32799-C776-44AC-AB75-F2BADA4784A7}" presName="rootConnector" presStyleLbl="node2" presStyleIdx="3" presStyleCnt="4"/>
      <dgm:spPr/>
    </dgm:pt>
    <dgm:pt modelId="{2A05598B-BAD4-46E0-9479-4255D9C6F84E}" type="pres">
      <dgm:prSet presAssocID="{3EC32799-C776-44AC-AB75-F2BADA4784A7}" presName="hierChild4" presStyleCnt="0"/>
      <dgm:spPr/>
    </dgm:pt>
    <dgm:pt modelId="{894725B0-D90A-4864-BD1D-3D55DD18429C}" type="pres">
      <dgm:prSet presAssocID="{05DECA24-68C0-4ECC-B6E1-D37677B3677C}" presName="Name64" presStyleLbl="parChTrans1D3" presStyleIdx="4" presStyleCnt="7"/>
      <dgm:spPr/>
    </dgm:pt>
    <dgm:pt modelId="{865C44ED-E353-460C-8C58-71AA0FB018E0}" type="pres">
      <dgm:prSet presAssocID="{C58F5179-E560-4EBF-929E-B7CA6F8845D1}" presName="hierRoot2" presStyleCnt="0">
        <dgm:presLayoutVars>
          <dgm:hierBranch val="init"/>
        </dgm:presLayoutVars>
      </dgm:prSet>
      <dgm:spPr/>
    </dgm:pt>
    <dgm:pt modelId="{F71561F7-6A93-4A67-A069-B907C3BF66DA}" type="pres">
      <dgm:prSet presAssocID="{C58F5179-E560-4EBF-929E-B7CA6F8845D1}" presName="rootComposite" presStyleCnt="0"/>
      <dgm:spPr/>
    </dgm:pt>
    <dgm:pt modelId="{A5C48E26-8458-498F-BC00-32EFD1AD2904}" type="pres">
      <dgm:prSet presAssocID="{C58F5179-E560-4EBF-929E-B7CA6F8845D1}" presName="rootText" presStyleLbl="node3" presStyleIdx="4" presStyleCnt="7">
        <dgm:presLayoutVars>
          <dgm:chPref val="3"/>
        </dgm:presLayoutVars>
      </dgm:prSet>
      <dgm:spPr/>
    </dgm:pt>
    <dgm:pt modelId="{9CACF076-2A11-40CB-8B5D-ED5F1FAD6369}" type="pres">
      <dgm:prSet presAssocID="{C58F5179-E560-4EBF-929E-B7CA6F8845D1}" presName="rootConnector" presStyleLbl="node3" presStyleIdx="4" presStyleCnt="7"/>
      <dgm:spPr/>
    </dgm:pt>
    <dgm:pt modelId="{2E59C991-1C4A-40A8-BA43-DA0A2271C1B2}" type="pres">
      <dgm:prSet presAssocID="{C58F5179-E560-4EBF-929E-B7CA6F8845D1}" presName="hierChild4" presStyleCnt="0"/>
      <dgm:spPr/>
    </dgm:pt>
    <dgm:pt modelId="{48D94EF0-8320-41F0-A586-44198BDDCFA9}" type="pres">
      <dgm:prSet presAssocID="{1D39C93F-3E92-48A6-8E56-58B06D922822}" presName="Name64" presStyleLbl="parChTrans1D4" presStyleIdx="1" presStyleCnt="6"/>
      <dgm:spPr/>
    </dgm:pt>
    <dgm:pt modelId="{C3D3D576-A534-4EE2-9933-969DCE6BFF7C}" type="pres">
      <dgm:prSet presAssocID="{BCEDF632-7E1C-4018-BB3B-83C128E8AF8F}" presName="hierRoot2" presStyleCnt="0">
        <dgm:presLayoutVars>
          <dgm:hierBranch val="init"/>
        </dgm:presLayoutVars>
      </dgm:prSet>
      <dgm:spPr/>
    </dgm:pt>
    <dgm:pt modelId="{0AE27432-1BE8-4315-BF9C-8991CAFE0112}" type="pres">
      <dgm:prSet presAssocID="{BCEDF632-7E1C-4018-BB3B-83C128E8AF8F}" presName="rootComposite" presStyleCnt="0"/>
      <dgm:spPr/>
    </dgm:pt>
    <dgm:pt modelId="{529609D7-01ED-4801-85AE-FB08406D669E}" type="pres">
      <dgm:prSet presAssocID="{BCEDF632-7E1C-4018-BB3B-83C128E8AF8F}" presName="rootText" presStyleLbl="node4" presStyleIdx="1" presStyleCnt="6">
        <dgm:presLayoutVars>
          <dgm:chPref val="3"/>
        </dgm:presLayoutVars>
      </dgm:prSet>
      <dgm:spPr/>
    </dgm:pt>
    <dgm:pt modelId="{C28A02AF-D894-4252-B8E6-32E1D19B9626}" type="pres">
      <dgm:prSet presAssocID="{BCEDF632-7E1C-4018-BB3B-83C128E8AF8F}" presName="rootConnector" presStyleLbl="node4" presStyleIdx="1" presStyleCnt="6"/>
      <dgm:spPr/>
    </dgm:pt>
    <dgm:pt modelId="{A74B3870-A0C4-4482-9998-68E014C79906}" type="pres">
      <dgm:prSet presAssocID="{BCEDF632-7E1C-4018-BB3B-83C128E8AF8F}" presName="hierChild4" presStyleCnt="0"/>
      <dgm:spPr/>
    </dgm:pt>
    <dgm:pt modelId="{4CB31352-9E90-4F4D-82DE-A2607E389D59}" type="pres">
      <dgm:prSet presAssocID="{BCEDF632-7E1C-4018-BB3B-83C128E8AF8F}" presName="hierChild5" presStyleCnt="0"/>
      <dgm:spPr/>
    </dgm:pt>
    <dgm:pt modelId="{87AFBC3A-2C83-4D10-BB84-CF9025D64947}" type="pres">
      <dgm:prSet presAssocID="{C58F5179-E560-4EBF-929E-B7CA6F8845D1}" presName="hierChild5" presStyleCnt="0"/>
      <dgm:spPr/>
    </dgm:pt>
    <dgm:pt modelId="{E948F73F-C939-48A8-A754-54D72358146F}" type="pres">
      <dgm:prSet presAssocID="{7170F36D-D4D6-4226-8FA8-83B1EBA7AEA3}" presName="Name64" presStyleLbl="parChTrans1D3" presStyleIdx="5" presStyleCnt="7"/>
      <dgm:spPr/>
    </dgm:pt>
    <dgm:pt modelId="{F9DA6C47-F89E-4F96-9B13-F6FACF6DC1B2}" type="pres">
      <dgm:prSet presAssocID="{F4C638E4-F323-4D4C-AC30-7035A6BDCCB7}" presName="hierRoot2" presStyleCnt="0">
        <dgm:presLayoutVars>
          <dgm:hierBranch val="init"/>
        </dgm:presLayoutVars>
      </dgm:prSet>
      <dgm:spPr/>
    </dgm:pt>
    <dgm:pt modelId="{FA433202-C859-4030-9255-53CA130EE750}" type="pres">
      <dgm:prSet presAssocID="{F4C638E4-F323-4D4C-AC30-7035A6BDCCB7}" presName="rootComposite" presStyleCnt="0"/>
      <dgm:spPr/>
    </dgm:pt>
    <dgm:pt modelId="{FC96A329-E247-4187-8CE7-BB3C652330BA}" type="pres">
      <dgm:prSet presAssocID="{F4C638E4-F323-4D4C-AC30-7035A6BDCCB7}" presName="rootText" presStyleLbl="node3" presStyleIdx="5" presStyleCnt="7">
        <dgm:presLayoutVars>
          <dgm:chPref val="3"/>
        </dgm:presLayoutVars>
      </dgm:prSet>
      <dgm:spPr/>
    </dgm:pt>
    <dgm:pt modelId="{0A44427E-2E62-4ED9-A1C2-2355E4711C0B}" type="pres">
      <dgm:prSet presAssocID="{F4C638E4-F323-4D4C-AC30-7035A6BDCCB7}" presName="rootConnector" presStyleLbl="node3" presStyleIdx="5" presStyleCnt="7"/>
      <dgm:spPr/>
    </dgm:pt>
    <dgm:pt modelId="{8C0A2E32-E82B-4E63-9DD6-F9038B810338}" type="pres">
      <dgm:prSet presAssocID="{F4C638E4-F323-4D4C-AC30-7035A6BDCCB7}" presName="hierChild4" presStyleCnt="0"/>
      <dgm:spPr/>
    </dgm:pt>
    <dgm:pt modelId="{FB2F8CAF-BB65-4810-95C6-1A1E19BC6AC7}" type="pres">
      <dgm:prSet presAssocID="{0548CBCC-60EE-459A-90D1-34902A1845AA}" presName="Name64" presStyleLbl="parChTrans1D4" presStyleIdx="2" presStyleCnt="6"/>
      <dgm:spPr/>
    </dgm:pt>
    <dgm:pt modelId="{55AFD7CD-18C6-4311-81FB-DDDA664A42BE}" type="pres">
      <dgm:prSet presAssocID="{AF0D3ED7-94F1-4816-9421-3B931DE2D1F1}" presName="hierRoot2" presStyleCnt="0">
        <dgm:presLayoutVars>
          <dgm:hierBranch val="init"/>
        </dgm:presLayoutVars>
      </dgm:prSet>
      <dgm:spPr/>
    </dgm:pt>
    <dgm:pt modelId="{F4734761-0CE6-4D4B-8E29-F9320D281C7D}" type="pres">
      <dgm:prSet presAssocID="{AF0D3ED7-94F1-4816-9421-3B931DE2D1F1}" presName="rootComposite" presStyleCnt="0"/>
      <dgm:spPr/>
    </dgm:pt>
    <dgm:pt modelId="{763A0394-FE34-4C89-A63D-A917D82E654E}" type="pres">
      <dgm:prSet presAssocID="{AF0D3ED7-94F1-4816-9421-3B931DE2D1F1}" presName="rootText" presStyleLbl="node4" presStyleIdx="2" presStyleCnt="6">
        <dgm:presLayoutVars>
          <dgm:chPref val="3"/>
        </dgm:presLayoutVars>
      </dgm:prSet>
      <dgm:spPr/>
    </dgm:pt>
    <dgm:pt modelId="{C9806DD4-F440-4150-8AA6-512DA48AB538}" type="pres">
      <dgm:prSet presAssocID="{AF0D3ED7-94F1-4816-9421-3B931DE2D1F1}" presName="rootConnector" presStyleLbl="node4" presStyleIdx="2" presStyleCnt="6"/>
      <dgm:spPr/>
    </dgm:pt>
    <dgm:pt modelId="{F43661B4-E061-4509-8950-12DF7729C144}" type="pres">
      <dgm:prSet presAssocID="{AF0D3ED7-94F1-4816-9421-3B931DE2D1F1}" presName="hierChild4" presStyleCnt="0"/>
      <dgm:spPr/>
    </dgm:pt>
    <dgm:pt modelId="{4E5EE90F-1BF7-42B9-A47C-234A7BA920E4}" type="pres">
      <dgm:prSet presAssocID="{AF0D3ED7-94F1-4816-9421-3B931DE2D1F1}" presName="hierChild5" presStyleCnt="0"/>
      <dgm:spPr/>
    </dgm:pt>
    <dgm:pt modelId="{0581E004-673A-40BD-84E0-B4EA236FDBE3}" type="pres">
      <dgm:prSet presAssocID="{F4C638E4-F323-4D4C-AC30-7035A6BDCCB7}" presName="hierChild5" presStyleCnt="0"/>
      <dgm:spPr/>
    </dgm:pt>
    <dgm:pt modelId="{FAA28C9D-2CF4-4ECC-BF2D-099825FBB5D3}" type="pres">
      <dgm:prSet presAssocID="{E6BBCBCD-2DF7-40AB-9D5F-35E398A0C972}" presName="Name64" presStyleLbl="parChTrans1D3" presStyleIdx="6" presStyleCnt="7"/>
      <dgm:spPr/>
    </dgm:pt>
    <dgm:pt modelId="{7B69A66C-E4FA-44CB-9840-691EC834C169}" type="pres">
      <dgm:prSet presAssocID="{BC867C15-6B87-4EAC-9752-C74F41D39844}" presName="hierRoot2" presStyleCnt="0">
        <dgm:presLayoutVars>
          <dgm:hierBranch val="init"/>
        </dgm:presLayoutVars>
      </dgm:prSet>
      <dgm:spPr/>
    </dgm:pt>
    <dgm:pt modelId="{C0036233-9CEB-4CAF-A76B-788BC9169820}" type="pres">
      <dgm:prSet presAssocID="{BC867C15-6B87-4EAC-9752-C74F41D39844}" presName="rootComposite" presStyleCnt="0"/>
      <dgm:spPr/>
    </dgm:pt>
    <dgm:pt modelId="{B6F5D50B-AD90-4B29-9A6B-12F6E47FF405}" type="pres">
      <dgm:prSet presAssocID="{BC867C15-6B87-4EAC-9752-C74F41D39844}" presName="rootText" presStyleLbl="node3" presStyleIdx="6" presStyleCnt="7">
        <dgm:presLayoutVars>
          <dgm:chPref val="3"/>
        </dgm:presLayoutVars>
      </dgm:prSet>
      <dgm:spPr/>
    </dgm:pt>
    <dgm:pt modelId="{6512F673-D34F-4444-A6EE-7D2DF5AC1A26}" type="pres">
      <dgm:prSet presAssocID="{BC867C15-6B87-4EAC-9752-C74F41D39844}" presName="rootConnector" presStyleLbl="node3" presStyleIdx="6" presStyleCnt="7"/>
      <dgm:spPr/>
    </dgm:pt>
    <dgm:pt modelId="{17763A8E-994E-41C1-9143-2849E6E6550E}" type="pres">
      <dgm:prSet presAssocID="{BC867C15-6B87-4EAC-9752-C74F41D39844}" presName="hierChild4" presStyleCnt="0"/>
      <dgm:spPr/>
    </dgm:pt>
    <dgm:pt modelId="{02B7A6F6-1504-4A26-BB45-621CC52FE77D}" type="pres">
      <dgm:prSet presAssocID="{BC09AFB5-5308-42B1-A6AA-D00C744F2EB7}" presName="Name64" presStyleLbl="parChTrans1D4" presStyleIdx="3" presStyleCnt="6"/>
      <dgm:spPr/>
    </dgm:pt>
    <dgm:pt modelId="{E28D9351-7506-4701-8376-7BAA33CEB2C3}" type="pres">
      <dgm:prSet presAssocID="{866474E4-DA8D-49D5-A939-67114BDA3E6E}" presName="hierRoot2" presStyleCnt="0">
        <dgm:presLayoutVars>
          <dgm:hierBranch val="init"/>
        </dgm:presLayoutVars>
      </dgm:prSet>
      <dgm:spPr/>
    </dgm:pt>
    <dgm:pt modelId="{C7E15C68-BBD4-4B1F-BE6B-D97A84858439}" type="pres">
      <dgm:prSet presAssocID="{866474E4-DA8D-49D5-A939-67114BDA3E6E}" presName="rootComposite" presStyleCnt="0"/>
      <dgm:spPr/>
    </dgm:pt>
    <dgm:pt modelId="{C300F5AE-3DC0-4AAF-A39C-A33D1D267A19}" type="pres">
      <dgm:prSet presAssocID="{866474E4-DA8D-49D5-A939-67114BDA3E6E}" presName="rootText" presStyleLbl="node4" presStyleIdx="3" presStyleCnt="6">
        <dgm:presLayoutVars>
          <dgm:chPref val="3"/>
        </dgm:presLayoutVars>
      </dgm:prSet>
      <dgm:spPr/>
    </dgm:pt>
    <dgm:pt modelId="{7828DF3E-BB2A-4F56-85B8-704723EC30A5}" type="pres">
      <dgm:prSet presAssocID="{866474E4-DA8D-49D5-A939-67114BDA3E6E}" presName="rootConnector" presStyleLbl="node4" presStyleIdx="3" presStyleCnt="6"/>
      <dgm:spPr/>
    </dgm:pt>
    <dgm:pt modelId="{574956CB-2AE0-4B69-8F34-974B37C729F2}" type="pres">
      <dgm:prSet presAssocID="{866474E4-DA8D-49D5-A939-67114BDA3E6E}" presName="hierChild4" presStyleCnt="0"/>
      <dgm:spPr/>
    </dgm:pt>
    <dgm:pt modelId="{6C3471D8-1E34-4418-9F4E-D49147B3161A}" type="pres">
      <dgm:prSet presAssocID="{866474E4-DA8D-49D5-A939-67114BDA3E6E}" presName="hierChild5" presStyleCnt="0"/>
      <dgm:spPr/>
    </dgm:pt>
    <dgm:pt modelId="{E62338F6-85C2-47A8-A254-A1B50D956FBC}" type="pres">
      <dgm:prSet presAssocID="{7F8F1FA7-2999-4B28-9099-C5A90F92DBA8}" presName="Name64" presStyleLbl="parChTrans1D4" presStyleIdx="4" presStyleCnt="6"/>
      <dgm:spPr/>
    </dgm:pt>
    <dgm:pt modelId="{39C0D4B6-60AC-4A62-BA6E-5F5751C48809}" type="pres">
      <dgm:prSet presAssocID="{298893B8-0BD3-44A9-A513-FB0537E9F427}" presName="hierRoot2" presStyleCnt="0">
        <dgm:presLayoutVars>
          <dgm:hierBranch val="init"/>
        </dgm:presLayoutVars>
      </dgm:prSet>
      <dgm:spPr/>
    </dgm:pt>
    <dgm:pt modelId="{342135E7-38F9-4482-BA31-3B70C01312AF}" type="pres">
      <dgm:prSet presAssocID="{298893B8-0BD3-44A9-A513-FB0537E9F427}" presName="rootComposite" presStyleCnt="0"/>
      <dgm:spPr/>
    </dgm:pt>
    <dgm:pt modelId="{6AC5052B-2F69-4B4F-AD93-89919EBD3476}" type="pres">
      <dgm:prSet presAssocID="{298893B8-0BD3-44A9-A513-FB0537E9F427}" presName="rootText" presStyleLbl="node4" presStyleIdx="4" presStyleCnt="6">
        <dgm:presLayoutVars>
          <dgm:chPref val="3"/>
        </dgm:presLayoutVars>
      </dgm:prSet>
      <dgm:spPr/>
    </dgm:pt>
    <dgm:pt modelId="{F049319E-3106-444C-988D-559659A62635}" type="pres">
      <dgm:prSet presAssocID="{298893B8-0BD3-44A9-A513-FB0537E9F427}" presName="rootConnector" presStyleLbl="node4" presStyleIdx="4" presStyleCnt="6"/>
      <dgm:spPr/>
    </dgm:pt>
    <dgm:pt modelId="{813C5D23-1E62-49D3-8A69-E6993DDA8E5F}" type="pres">
      <dgm:prSet presAssocID="{298893B8-0BD3-44A9-A513-FB0537E9F427}" presName="hierChild4" presStyleCnt="0"/>
      <dgm:spPr/>
    </dgm:pt>
    <dgm:pt modelId="{985C1964-F7CB-4817-A755-ABC092E6D60E}" type="pres">
      <dgm:prSet presAssocID="{298893B8-0BD3-44A9-A513-FB0537E9F427}" presName="hierChild5" presStyleCnt="0"/>
      <dgm:spPr/>
    </dgm:pt>
    <dgm:pt modelId="{E9D4ECB5-A066-413F-AC98-1D24228E07BA}" type="pres">
      <dgm:prSet presAssocID="{6CDBFA1F-8509-485E-BE12-ADFA60ECE3D5}" presName="Name64" presStyleLbl="parChTrans1D4" presStyleIdx="5" presStyleCnt="6"/>
      <dgm:spPr/>
    </dgm:pt>
    <dgm:pt modelId="{B48B551E-199B-4796-BA47-0849F77CE93D}" type="pres">
      <dgm:prSet presAssocID="{08B2994E-868C-41A1-879F-3F6025F82DD7}" presName="hierRoot2" presStyleCnt="0">
        <dgm:presLayoutVars>
          <dgm:hierBranch val="init"/>
        </dgm:presLayoutVars>
      </dgm:prSet>
      <dgm:spPr/>
    </dgm:pt>
    <dgm:pt modelId="{CA513E35-C2DE-4A9D-9426-50AFBE816A6C}" type="pres">
      <dgm:prSet presAssocID="{08B2994E-868C-41A1-879F-3F6025F82DD7}" presName="rootComposite" presStyleCnt="0"/>
      <dgm:spPr/>
    </dgm:pt>
    <dgm:pt modelId="{CF4138F3-E90E-4F1B-8BBC-C34EB6364C31}" type="pres">
      <dgm:prSet presAssocID="{08B2994E-868C-41A1-879F-3F6025F82DD7}" presName="rootText" presStyleLbl="node4" presStyleIdx="5" presStyleCnt="6">
        <dgm:presLayoutVars>
          <dgm:chPref val="3"/>
        </dgm:presLayoutVars>
      </dgm:prSet>
      <dgm:spPr/>
    </dgm:pt>
    <dgm:pt modelId="{472C761C-B87F-41B6-9BDB-7A57C1739C90}" type="pres">
      <dgm:prSet presAssocID="{08B2994E-868C-41A1-879F-3F6025F82DD7}" presName="rootConnector" presStyleLbl="node4" presStyleIdx="5" presStyleCnt="6"/>
      <dgm:spPr/>
    </dgm:pt>
    <dgm:pt modelId="{DE445D12-6C7E-40B5-8DF7-DC6BD62A7D83}" type="pres">
      <dgm:prSet presAssocID="{08B2994E-868C-41A1-879F-3F6025F82DD7}" presName="hierChild4" presStyleCnt="0"/>
      <dgm:spPr/>
    </dgm:pt>
    <dgm:pt modelId="{F5FBA5FD-B03A-4EAF-BC60-030A2AE5B564}" type="pres">
      <dgm:prSet presAssocID="{08B2994E-868C-41A1-879F-3F6025F82DD7}" presName="hierChild5" presStyleCnt="0"/>
      <dgm:spPr/>
    </dgm:pt>
    <dgm:pt modelId="{841C5313-D5EA-4E2A-B321-485C62C62989}" type="pres">
      <dgm:prSet presAssocID="{BC867C15-6B87-4EAC-9752-C74F41D39844}" presName="hierChild5" presStyleCnt="0"/>
      <dgm:spPr/>
    </dgm:pt>
    <dgm:pt modelId="{43D3B0B0-4135-400D-A2A8-FE4477C054F7}" type="pres">
      <dgm:prSet presAssocID="{3EC32799-C776-44AC-AB75-F2BADA4784A7}" presName="hierChild5" presStyleCnt="0"/>
      <dgm:spPr/>
    </dgm:pt>
    <dgm:pt modelId="{1E46CF96-40CB-4DA9-93C4-276289F0B287}" type="pres">
      <dgm:prSet presAssocID="{3514D5CA-59A4-435E-9EF6-89D2AC7A8A04}" presName="hierChild3" presStyleCnt="0"/>
      <dgm:spPr/>
    </dgm:pt>
  </dgm:ptLst>
  <dgm:cxnLst>
    <dgm:cxn modelId="{9D528807-946B-4DC3-88E7-4DE2B120FEDC}" type="presOf" srcId="{298893B8-0BD3-44A9-A513-FB0537E9F427}" destId="{F049319E-3106-444C-988D-559659A62635}" srcOrd="1" destOrd="0" presId="urn:microsoft.com/office/officeart/2009/3/layout/HorizontalOrganizationChart"/>
    <dgm:cxn modelId="{28289209-CF1A-4BFF-B6A6-EAA75D2A981A}" srcId="{2C466128-D168-4843-8604-8247997A5E0B}" destId="{845157CE-A2A9-40FE-B4D3-8EB0330CA05B}" srcOrd="0" destOrd="0" parTransId="{DB7CC3AB-77BB-4CD0-8A6E-16021B0D495B}" sibTransId="{0F5DB27B-A42F-499D-BCEF-830D51A8745E}"/>
    <dgm:cxn modelId="{DE238F0B-7978-4DB3-9F1A-95DF5A6EF608}" srcId="{27754548-D764-45ED-899B-BC165B78F1D4}" destId="{3514D5CA-59A4-435E-9EF6-89D2AC7A8A04}" srcOrd="1" destOrd="0" parTransId="{0FDEDFD6-5348-4FF2-B5AD-B470F2E8BC6E}" sibTransId="{129CED1B-7C4B-4C53-B575-D727DFB0EE6F}"/>
    <dgm:cxn modelId="{87F95B0D-080B-49D6-B835-3B417BE1BCF4}" type="presOf" srcId="{AF0D3ED7-94F1-4816-9421-3B931DE2D1F1}" destId="{C9806DD4-F440-4150-8AA6-512DA48AB538}" srcOrd="1" destOrd="0" presId="urn:microsoft.com/office/officeart/2009/3/layout/HorizontalOrganizationChart"/>
    <dgm:cxn modelId="{2CBAA60D-FF29-4F68-92B6-12BAE3F56EE9}" srcId="{3EC32799-C776-44AC-AB75-F2BADA4784A7}" destId="{F4C638E4-F323-4D4C-AC30-7035A6BDCCB7}" srcOrd="1" destOrd="0" parTransId="{7170F36D-D4D6-4226-8FA8-83B1EBA7AEA3}" sibTransId="{4F394240-811A-4598-9E4E-3B1279990F91}"/>
    <dgm:cxn modelId="{966FED0E-5F3B-4AF9-B339-4BC21598BF4C}" type="presOf" srcId="{BCEDF632-7E1C-4018-BB3B-83C128E8AF8F}" destId="{C28A02AF-D894-4252-B8E6-32E1D19B9626}" srcOrd="1" destOrd="0" presId="urn:microsoft.com/office/officeart/2009/3/layout/HorizontalOrganizationChart"/>
    <dgm:cxn modelId="{D9E75811-670D-435C-B27E-07D1831EF87B}" srcId="{C58F5179-E560-4EBF-929E-B7CA6F8845D1}" destId="{BCEDF632-7E1C-4018-BB3B-83C128E8AF8F}" srcOrd="0" destOrd="0" parTransId="{1D39C93F-3E92-48A6-8E56-58B06D922822}" sibTransId="{FC856F32-9DF5-4725-9854-AF9CF9636C0F}"/>
    <dgm:cxn modelId="{3DAC7615-53FB-435B-8D56-6D394E4F8A1E}" type="presOf" srcId="{7D20E828-F974-44A1-A399-990CA81A7EBD}" destId="{A6FC0F8F-F61E-452E-8CD9-B4A8C4E44938}" srcOrd="0" destOrd="0" presId="urn:microsoft.com/office/officeart/2009/3/layout/HorizontalOrganizationChart"/>
    <dgm:cxn modelId="{E85E9715-CAC2-480F-98CD-D7AF78FCA49D}" type="presOf" srcId="{866474E4-DA8D-49D5-A939-67114BDA3E6E}" destId="{7828DF3E-BB2A-4F56-85B8-704723EC30A5}" srcOrd="1" destOrd="0" presId="urn:microsoft.com/office/officeart/2009/3/layout/HorizontalOrganizationChart"/>
    <dgm:cxn modelId="{C69CA71A-BDD5-491D-B13E-293FF3AB210E}" type="presOf" srcId="{7F8F1FA7-2999-4B28-9099-C5A90F92DBA8}" destId="{E62338F6-85C2-47A8-A254-A1B50D956FBC}" srcOrd="0" destOrd="0" presId="urn:microsoft.com/office/officeart/2009/3/layout/HorizontalOrganizationChart"/>
    <dgm:cxn modelId="{EC1CC61A-CCE1-4E1B-91E2-01E5F10AF0A5}" type="presOf" srcId="{F4C638E4-F323-4D4C-AC30-7035A6BDCCB7}" destId="{0A44427E-2E62-4ED9-A1C2-2355E4711C0B}" srcOrd="1" destOrd="0" presId="urn:microsoft.com/office/officeart/2009/3/layout/HorizontalOrganizationChart"/>
    <dgm:cxn modelId="{61F5731E-00BC-448D-A427-D69E19C69748}" type="presOf" srcId="{10C1667F-527F-488C-97EA-DBDB2F1ED502}" destId="{598375B2-9F0D-4AC2-8797-A3D3862BF53B}" srcOrd="1" destOrd="0" presId="urn:microsoft.com/office/officeart/2009/3/layout/HorizontalOrganizationChart"/>
    <dgm:cxn modelId="{9809B020-2CC3-4D7F-99E0-942696F189CA}" srcId="{3EC32799-C776-44AC-AB75-F2BADA4784A7}" destId="{BC867C15-6B87-4EAC-9752-C74F41D39844}" srcOrd="2" destOrd="0" parTransId="{E6BBCBCD-2DF7-40AB-9D5F-35E398A0C972}" sibTransId="{B9C89C5F-F57B-4F8F-B752-FCE068E9B4D8}"/>
    <dgm:cxn modelId="{0E163923-4D89-4CD7-A2B7-D91AC0843781}" type="presOf" srcId="{ACE94379-00CE-46D7-9B59-E66DE2AA2FA7}" destId="{7D35B769-1842-4E36-8522-B1B508E0CEA6}" srcOrd="0" destOrd="0" presId="urn:microsoft.com/office/officeart/2009/3/layout/HorizontalOrganizationChart"/>
    <dgm:cxn modelId="{47B27B27-48D0-4C91-8EFB-B768BF2A2F0D}" type="presOf" srcId="{7170F36D-D4D6-4226-8FA8-83B1EBA7AEA3}" destId="{E948F73F-C939-48A8-A754-54D72358146F}" srcOrd="0" destOrd="0" presId="urn:microsoft.com/office/officeart/2009/3/layout/HorizontalOrganizationChart"/>
    <dgm:cxn modelId="{71A9DB34-215A-4DB2-AD94-2E32B4491FD4}" srcId="{9E47D235-2DAD-440C-8C34-AB847E204855}" destId="{708BB4DC-2F27-4FF7-ACB2-4E642FF2F282}" srcOrd="0" destOrd="0" parTransId="{D1AE2076-6AE6-4B0F-9B0F-79A7A0EFC1B8}" sibTransId="{F97E4C6D-FE82-4D8F-AE8A-9CE4B1469E0F}"/>
    <dgm:cxn modelId="{5E42FF35-44A8-4E57-9069-211D008BC800}" type="presOf" srcId="{828B5098-DC76-4C5E-9DEA-48CDA16E9CE9}" destId="{C83EF55E-F943-4C44-A829-CC3208FB2E73}" srcOrd="1" destOrd="0" presId="urn:microsoft.com/office/officeart/2009/3/layout/HorizontalOrganizationChart"/>
    <dgm:cxn modelId="{6AE75637-84D9-4A38-8DFF-767C71B23D5B}" type="presOf" srcId="{2C466128-D168-4843-8604-8247997A5E0B}" destId="{AB89C512-8F9C-40F7-A412-5DF45F0C30F2}" srcOrd="1" destOrd="0" presId="urn:microsoft.com/office/officeart/2009/3/layout/HorizontalOrganizationChart"/>
    <dgm:cxn modelId="{3D117360-CF29-483C-907E-8024ECF54C08}" type="presOf" srcId="{BC867C15-6B87-4EAC-9752-C74F41D39844}" destId="{B6F5D50B-AD90-4B29-9A6B-12F6E47FF405}" srcOrd="0" destOrd="0" presId="urn:microsoft.com/office/officeart/2009/3/layout/HorizontalOrganizationChart"/>
    <dgm:cxn modelId="{4FAF4F44-178E-4901-A298-C383ED519A64}" type="presOf" srcId="{DB7CC3AB-77BB-4CD0-8A6E-16021B0D495B}" destId="{F8FEAD6C-2B23-42A9-9F99-12F25D11260B}" srcOrd="0" destOrd="0" presId="urn:microsoft.com/office/officeart/2009/3/layout/HorizontalOrganizationChart"/>
    <dgm:cxn modelId="{02A4F566-4425-4773-904D-9BA5D0F4DC74}" type="presOf" srcId="{08B2994E-868C-41A1-879F-3F6025F82DD7}" destId="{CF4138F3-E90E-4F1B-8BBC-C34EB6364C31}" srcOrd="0" destOrd="0" presId="urn:microsoft.com/office/officeart/2009/3/layout/HorizontalOrganizationChart"/>
    <dgm:cxn modelId="{61731A49-DB44-48E7-977F-1716E7DCAEBC}" srcId="{BC867C15-6B87-4EAC-9752-C74F41D39844}" destId="{866474E4-DA8D-49D5-A939-67114BDA3E6E}" srcOrd="0" destOrd="0" parTransId="{BC09AFB5-5308-42B1-A6AA-D00C744F2EB7}" sibTransId="{1119A865-5715-4A5C-8556-B3D1FCFDFF1F}"/>
    <dgm:cxn modelId="{5E49D36A-846D-4A9E-9BD8-6D4E44E0D163}" type="presOf" srcId="{298893B8-0BD3-44A9-A513-FB0537E9F427}" destId="{6AC5052B-2F69-4B4F-AD93-89919EBD3476}" srcOrd="0" destOrd="0" presId="urn:microsoft.com/office/officeart/2009/3/layout/HorizontalOrganizationChart"/>
    <dgm:cxn modelId="{A3F5D34A-63A9-42B0-8A28-6D5563EA19C6}" type="presOf" srcId="{3EC32799-C776-44AC-AB75-F2BADA4784A7}" destId="{26CE8DA5-C349-4F6B-A809-3629DCB8B344}" srcOrd="0" destOrd="0" presId="urn:microsoft.com/office/officeart/2009/3/layout/HorizontalOrganizationChart"/>
    <dgm:cxn modelId="{49EB996C-35DC-491F-B4B2-EC2D4C19293B}" type="presOf" srcId="{C58F5179-E560-4EBF-929E-B7CA6F8845D1}" destId="{A5C48E26-8458-498F-BC00-32EFD1AD2904}" srcOrd="0" destOrd="0" presId="urn:microsoft.com/office/officeart/2009/3/layout/HorizontalOrganizationChart"/>
    <dgm:cxn modelId="{9C82EF4C-4A07-41C6-93C2-22EFA0967E5A}" type="presOf" srcId="{D1AE2076-6AE6-4B0F-9B0F-79A7A0EFC1B8}" destId="{F205897D-2ED4-4A02-A0A9-FB92FB392064}" srcOrd="0" destOrd="0" presId="urn:microsoft.com/office/officeart/2009/3/layout/HorizontalOrganizationChart"/>
    <dgm:cxn modelId="{0DCCBA74-E01D-48D7-89B7-A20122CCAFA5}" srcId="{124A3024-5DD0-4E36-9F46-5ADD08FE037A}" destId="{828B5098-DC76-4C5E-9DEA-48CDA16E9CE9}" srcOrd="0" destOrd="0" parTransId="{7D20E828-F974-44A1-A399-990CA81A7EBD}" sibTransId="{DC9E2793-CA15-4651-8893-62AFF7BE0E2D}"/>
    <dgm:cxn modelId="{42BC7756-D43E-40B2-9449-A36757D4613C}" type="presOf" srcId="{845157CE-A2A9-40FE-B4D3-8EB0330CA05B}" destId="{6E378527-9433-40C5-8530-A72A2ECDAFAE}" srcOrd="1" destOrd="0" presId="urn:microsoft.com/office/officeart/2009/3/layout/HorizontalOrganizationChart"/>
    <dgm:cxn modelId="{9AFE2D77-9BBA-4B86-9E91-97B6883EEA05}" type="presOf" srcId="{E169D19D-839A-4AC2-AE65-7B1A0F8B2A07}" destId="{E9F13822-216E-4705-9E6B-D1F1E77BBFBC}" srcOrd="0" destOrd="0" presId="urn:microsoft.com/office/officeart/2009/3/layout/HorizontalOrganizationChart"/>
    <dgm:cxn modelId="{5D93F159-31EC-4F83-AAE4-8A24701FBCCD}" type="presOf" srcId="{10C1667F-527F-488C-97EA-DBDB2F1ED502}" destId="{9DD4330B-63EC-452A-9F3A-3DA44244A8B0}" srcOrd="0" destOrd="0" presId="urn:microsoft.com/office/officeart/2009/3/layout/HorizontalOrganizationChart"/>
    <dgm:cxn modelId="{EA64BF7C-5710-4023-8349-63B860E7FAB3}" type="presOf" srcId="{B1CE63ED-4A06-4420-83D1-8CC152E56329}" destId="{B05AFD10-6BB1-4BE3-9A5A-63FE249B0C91}" srcOrd="0" destOrd="0" presId="urn:microsoft.com/office/officeart/2009/3/layout/HorizontalOrganizationChart"/>
    <dgm:cxn modelId="{0EF7E17C-8445-4325-B65C-9FF1DC3A1BCC}" type="presOf" srcId="{AF0D3ED7-94F1-4816-9421-3B931DE2D1F1}" destId="{763A0394-FE34-4C89-A63D-A917D82E654E}" srcOrd="0" destOrd="0" presId="urn:microsoft.com/office/officeart/2009/3/layout/HorizontalOrganizationChart"/>
    <dgm:cxn modelId="{7A48F97C-F05D-4F53-BB52-4FEE554FA8AC}" srcId="{27754548-D764-45ED-899B-BC165B78F1D4}" destId="{B1CE63ED-4A06-4420-83D1-8CC152E56329}" srcOrd="0" destOrd="0" parTransId="{34E33BFF-B015-42D2-80BD-07663E4721DB}" sibTransId="{6D9EAE79-D893-435B-9C36-691E0B6174AD}"/>
    <dgm:cxn modelId="{E8084F7E-0C4B-42CB-B8BC-6BD3AD73C18C}" srcId="{B1CE63ED-4A06-4420-83D1-8CC152E56329}" destId="{2C466128-D168-4843-8604-8247997A5E0B}" srcOrd="0" destOrd="0" parTransId="{91876899-1A37-4DF7-9CB6-0114BDEB0547}" sibTransId="{C0B20DC6-DC99-4DEC-9014-675905E99B1B}"/>
    <dgm:cxn modelId="{3A0EE47E-944F-4750-8F1E-89ADCE432F13}" type="presOf" srcId="{1D39C93F-3E92-48A6-8E56-58B06D922822}" destId="{48D94EF0-8320-41F0-A586-44198BDDCFA9}" srcOrd="0" destOrd="0" presId="urn:microsoft.com/office/officeart/2009/3/layout/HorizontalOrganizationChart"/>
    <dgm:cxn modelId="{CC242586-4BB5-420B-9E9A-8CEF357DBFE2}" srcId="{B1CE63ED-4A06-4420-83D1-8CC152E56329}" destId="{124A3024-5DD0-4E36-9F46-5ADD08FE037A}" srcOrd="1" destOrd="0" parTransId="{FEDC920C-BEA3-4132-8148-600CF28A0915}" sibTransId="{6064729E-A313-4896-9D4D-4AEF84FB6BA1}"/>
    <dgm:cxn modelId="{D2433389-78EB-41CB-9EB1-C7646D53629B}" type="presOf" srcId="{B1CE63ED-4A06-4420-83D1-8CC152E56329}" destId="{D1B325AA-ABB7-471E-A8FF-82DAAD0C77CB}" srcOrd="1" destOrd="0" presId="urn:microsoft.com/office/officeart/2009/3/layout/HorizontalOrganizationChart"/>
    <dgm:cxn modelId="{4627ED8B-9B35-4488-A69C-EB396DD5FB63}" srcId="{3514D5CA-59A4-435E-9EF6-89D2AC7A8A04}" destId="{10C1667F-527F-488C-97EA-DBDB2F1ED502}" srcOrd="0" destOrd="0" parTransId="{ACE94379-00CE-46D7-9B59-E66DE2AA2FA7}" sibTransId="{48642225-C9DA-46F0-9F5B-4BB62603C7DC}"/>
    <dgm:cxn modelId="{015DD78F-7839-4B65-BAA2-A371640AE5C4}" type="presOf" srcId="{3514D5CA-59A4-435E-9EF6-89D2AC7A8A04}" destId="{029B9B7F-E168-4853-8B9A-BFACDD9E8F8E}" srcOrd="1" destOrd="0" presId="urn:microsoft.com/office/officeart/2009/3/layout/HorizontalOrganizationChart"/>
    <dgm:cxn modelId="{B5298496-F761-4C10-AA69-E6422FE577D4}" type="presOf" srcId="{9FB909EA-D0DF-44CF-BA2D-DDA3D5EF154C}" destId="{27D675D6-9293-4F10-9091-A0D4CF3EBACB}" srcOrd="0" destOrd="0" presId="urn:microsoft.com/office/officeart/2009/3/layout/HorizontalOrganizationChart"/>
    <dgm:cxn modelId="{1CCC829B-5678-420C-B6D3-D5D15F1F2212}" type="presOf" srcId="{E6BBCBCD-2DF7-40AB-9D5F-35E398A0C972}" destId="{FAA28C9D-2CF4-4ECC-BF2D-099825FBB5D3}" srcOrd="0" destOrd="0" presId="urn:microsoft.com/office/officeart/2009/3/layout/HorizontalOrganizationChart"/>
    <dgm:cxn modelId="{765FE99B-E44E-4CE4-B004-0F035D2A33D1}" type="presOf" srcId="{91876899-1A37-4DF7-9CB6-0114BDEB0547}" destId="{D262CE6D-3D2C-4064-9581-D9685D8E83D7}" srcOrd="0" destOrd="0" presId="urn:microsoft.com/office/officeart/2009/3/layout/HorizontalOrganizationChart"/>
    <dgm:cxn modelId="{13FF119C-E797-491A-9077-484649D05746}" type="presOf" srcId="{08B2994E-868C-41A1-879F-3F6025F82DD7}" destId="{472C761C-B87F-41B6-9BDB-7A57C1739C90}" srcOrd="1" destOrd="0" presId="urn:microsoft.com/office/officeart/2009/3/layout/HorizontalOrganizationChart"/>
    <dgm:cxn modelId="{1B8E79A5-01A8-4627-AA33-CDC5FB5FE465}" type="presOf" srcId="{708BB4DC-2F27-4FF7-ACB2-4E642FF2F282}" destId="{419F022D-BC2A-4FB4-B5B8-3259A46AD4C0}" srcOrd="1" destOrd="0" presId="urn:microsoft.com/office/officeart/2009/3/layout/HorizontalOrganizationChart"/>
    <dgm:cxn modelId="{C35881AC-9542-4A87-A87D-014C0BF218AA}" type="presOf" srcId="{05DECA24-68C0-4ECC-B6E1-D37677B3677C}" destId="{894725B0-D90A-4864-BD1D-3D55DD18429C}" srcOrd="0" destOrd="0" presId="urn:microsoft.com/office/officeart/2009/3/layout/HorizontalOrganizationChart"/>
    <dgm:cxn modelId="{85A981AC-BA2F-4141-A56A-932202DA0A17}" type="presOf" srcId="{845157CE-A2A9-40FE-B4D3-8EB0330CA05B}" destId="{F4AEDB8A-F0D0-4480-842B-1A8E67F172F4}" srcOrd="0" destOrd="0" presId="urn:microsoft.com/office/officeart/2009/3/layout/HorizontalOrganizationChart"/>
    <dgm:cxn modelId="{753C7BAD-3396-49A7-98DA-CEDCF5E09819}" type="presOf" srcId="{2C466128-D168-4843-8604-8247997A5E0B}" destId="{81FA035F-3FA1-4910-9DC7-7A22AC488195}" srcOrd="0" destOrd="0" presId="urn:microsoft.com/office/officeart/2009/3/layout/HorizontalOrganizationChart"/>
    <dgm:cxn modelId="{96FCFFAD-D59B-4686-A3FA-6D78F291EBAF}" type="presOf" srcId="{F4C638E4-F323-4D4C-AC30-7035A6BDCCB7}" destId="{FC96A329-E247-4187-8CE7-BB3C652330BA}" srcOrd="0" destOrd="0" presId="urn:microsoft.com/office/officeart/2009/3/layout/HorizontalOrganizationChart"/>
    <dgm:cxn modelId="{CF2474B7-BC38-4914-8121-439C63007FB1}" type="presOf" srcId="{27754548-D764-45ED-899B-BC165B78F1D4}" destId="{F8FDF96B-AEA3-4C26-99C9-827639BAFAD3}" srcOrd="0" destOrd="0" presId="urn:microsoft.com/office/officeart/2009/3/layout/HorizontalOrganizationChart"/>
    <dgm:cxn modelId="{7078FCBB-18FD-4867-A361-03CB4F7BF216}" type="presOf" srcId="{866474E4-DA8D-49D5-A939-67114BDA3E6E}" destId="{C300F5AE-3DC0-4AAF-A39C-A33D1D267A19}" srcOrd="0" destOrd="0" presId="urn:microsoft.com/office/officeart/2009/3/layout/HorizontalOrganizationChart"/>
    <dgm:cxn modelId="{A449E6C4-BEED-44ED-AD54-FE00A2F071F0}" type="presOf" srcId="{00352C6A-8178-47BE-A59C-FEAEBC73C596}" destId="{DC85C94E-C15B-45B1-B577-8A5975E46098}" srcOrd="0" destOrd="0" presId="urn:microsoft.com/office/officeart/2009/3/layout/HorizontalOrganizationChart"/>
    <dgm:cxn modelId="{D27704C5-2420-4638-8E5E-8A4E0C307AAA}" srcId="{BC867C15-6B87-4EAC-9752-C74F41D39844}" destId="{298893B8-0BD3-44A9-A513-FB0537E9F427}" srcOrd="1" destOrd="0" parTransId="{7F8F1FA7-2999-4B28-9099-C5A90F92DBA8}" sibTransId="{FB2D7321-7CB1-40A4-A97D-AAF62299D397}"/>
    <dgm:cxn modelId="{1F361ACB-77D9-4FB3-AA4A-59D5F44BC97D}" type="presOf" srcId="{124A3024-5DD0-4E36-9F46-5ADD08FE037A}" destId="{D3DF6316-76EE-4011-8FDC-6EA9C9BF76C7}" srcOrd="0" destOrd="0" presId="urn:microsoft.com/office/officeart/2009/3/layout/HorizontalOrganizationChart"/>
    <dgm:cxn modelId="{747D9ECB-4B15-4441-B4E4-C9FB3730CD9E}" type="presOf" srcId="{FEDC920C-BEA3-4132-8148-600CF28A0915}" destId="{04613F2D-9D70-40B8-A16F-A13CA40C368D}" srcOrd="0" destOrd="0" presId="urn:microsoft.com/office/officeart/2009/3/layout/HorizontalOrganizationChart"/>
    <dgm:cxn modelId="{6BD4A5D0-DBE7-4658-A7C1-2D2CF21D39DC}" type="presOf" srcId="{0548CBCC-60EE-459A-90D1-34902A1845AA}" destId="{FB2F8CAF-BB65-4810-95C6-1A1E19BC6AC7}" srcOrd="0" destOrd="0" presId="urn:microsoft.com/office/officeart/2009/3/layout/HorizontalOrganizationChart"/>
    <dgm:cxn modelId="{BE2F79D1-E9E6-434D-9151-64EDE6866145}" srcId="{3EC32799-C776-44AC-AB75-F2BADA4784A7}" destId="{C58F5179-E560-4EBF-929E-B7CA6F8845D1}" srcOrd="0" destOrd="0" parTransId="{05DECA24-68C0-4ECC-B6E1-D37677B3677C}" sibTransId="{0DBD1E90-8DB6-4A4B-9CDC-4A45BE6ED946}"/>
    <dgm:cxn modelId="{6722B0D6-AC84-430B-A44A-0D03D88BA4CF}" srcId="{124A3024-5DD0-4E36-9F46-5ADD08FE037A}" destId="{E169D19D-839A-4AC2-AE65-7B1A0F8B2A07}" srcOrd="1" destOrd="0" parTransId="{00352C6A-8178-47BE-A59C-FEAEBC73C596}" sibTransId="{7E0BA6C1-77B9-4671-8E9F-8AEACB4EC3FF}"/>
    <dgm:cxn modelId="{0EFA7AD9-481F-4B4C-8E7C-AA57F52BC584}" type="presOf" srcId="{BCEDF632-7E1C-4018-BB3B-83C128E8AF8F}" destId="{529609D7-01ED-4801-85AE-FB08406D669E}" srcOrd="0" destOrd="0" presId="urn:microsoft.com/office/officeart/2009/3/layout/HorizontalOrganizationChart"/>
    <dgm:cxn modelId="{C10F3BDD-F725-44ED-873F-189C474E0D47}" type="presOf" srcId="{828B5098-DC76-4C5E-9DEA-48CDA16E9CE9}" destId="{E417B2DD-0A9B-48A5-9A06-FDF5E9B26F38}" srcOrd="0" destOrd="0" presId="urn:microsoft.com/office/officeart/2009/3/layout/HorizontalOrganizationChart"/>
    <dgm:cxn modelId="{664D06E0-51FE-4278-85F7-31BABE6ED8E4}" type="presOf" srcId="{BC09AFB5-5308-42B1-A6AA-D00C744F2EB7}" destId="{02B7A6F6-1504-4A26-BB45-621CC52FE77D}" srcOrd="0" destOrd="0" presId="urn:microsoft.com/office/officeart/2009/3/layout/HorizontalOrganizationChart"/>
    <dgm:cxn modelId="{893BA0E1-8F2B-4B77-9C3F-2B7DAB3ED5C5}" type="presOf" srcId="{E169D19D-839A-4AC2-AE65-7B1A0F8B2A07}" destId="{D6446246-D2F7-43F1-B7CD-BC33A8FB51BD}" srcOrd="1" destOrd="0" presId="urn:microsoft.com/office/officeart/2009/3/layout/HorizontalOrganizationChart"/>
    <dgm:cxn modelId="{10C3ACE6-A0C0-438E-975C-7C70BD6EE74F}" type="presOf" srcId="{124A3024-5DD0-4E36-9F46-5ADD08FE037A}" destId="{F445704A-D985-464D-B444-F2B08D5DA9D3}" srcOrd="1" destOrd="0" presId="urn:microsoft.com/office/officeart/2009/3/layout/HorizontalOrganizationChart"/>
    <dgm:cxn modelId="{989869E9-9237-4A86-93DC-1B74DA9663A1}" srcId="{BC867C15-6B87-4EAC-9752-C74F41D39844}" destId="{08B2994E-868C-41A1-879F-3F6025F82DD7}" srcOrd="2" destOrd="0" parTransId="{6CDBFA1F-8509-485E-BE12-ADFA60ECE3D5}" sibTransId="{B0A88938-7115-4E17-9F41-B323B374CBD0}"/>
    <dgm:cxn modelId="{61C6F1EA-FED6-458F-A6EC-A069C19768F5}" srcId="{10C1667F-527F-488C-97EA-DBDB2F1ED502}" destId="{9E47D235-2DAD-440C-8C34-AB847E204855}" srcOrd="0" destOrd="0" parTransId="{067A448D-7005-47D1-9BF5-3F9531D465C4}" sibTransId="{2D6C274A-C215-4C98-AA51-1139F98ED6FD}"/>
    <dgm:cxn modelId="{BA3C2DEC-D154-4F25-BE12-3F346D50CBE6}" srcId="{3514D5CA-59A4-435E-9EF6-89D2AC7A8A04}" destId="{3EC32799-C776-44AC-AB75-F2BADA4784A7}" srcOrd="1" destOrd="0" parTransId="{9FB909EA-D0DF-44CF-BA2D-DDA3D5EF154C}" sibTransId="{C61A403D-ACCD-4FEB-8A6C-0BE8811F7682}"/>
    <dgm:cxn modelId="{4882ECEE-6B88-4FC0-AB13-4E349AB298F4}" srcId="{F4C638E4-F323-4D4C-AC30-7035A6BDCCB7}" destId="{AF0D3ED7-94F1-4816-9421-3B931DE2D1F1}" srcOrd="0" destOrd="0" parTransId="{0548CBCC-60EE-459A-90D1-34902A1845AA}" sibTransId="{F4971309-FC67-4B20-9B58-44BBAF34B0A8}"/>
    <dgm:cxn modelId="{8FABBFF1-C6FB-477F-A796-8721A41409EB}" type="presOf" srcId="{708BB4DC-2F27-4FF7-ACB2-4E642FF2F282}" destId="{FDF268B2-7412-4228-A30C-2FA0E2D7405F}" srcOrd="0" destOrd="0" presId="urn:microsoft.com/office/officeart/2009/3/layout/HorizontalOrganizationChart"/>
    <dgm:cxn modelId="{12A623F3-BF7F-47B7-A749-DE47ECF83D15}" type="presOf" srcId="{BC867C15-6B87-4EAC-9752-C74F41D39844}" destId="{6512F673-D34F-4444-A6EE-7D2DF5AC1A26}" srcOrd="1" destOrd="0" presId="urn:microsoft.com/office/officeart/2009/3/layout/HorizontalOrganizationChart"/>
    <dgm:cxn modelId="{284BD1F4-E55C-4A94-8113-EF391461CAFB}" type="presOf" srcId="{C58F5179-E560-4EBF-929E-B7CA6F8845D1}" destId="{9CACF076-2A11-40CB-8B5D-ED5F1FAD6369}" srcOrd="1" destOrd="0" presId="urn:microsoft.com/office/officeart/2009/3/layout/HorizontalOrganizationChart"/>
    <dgm:cxn modelId="{3D18C9F6-1B43-4026-8CF0-E7FD23BF5F64}" type="presOf" srcId="{9E47D235-2DAD-440C-8C34-AB847E204855}" destId="{A0BA6910-0BF3-4921-A0D8-C8E9C665EDB9}" srcOrd="0" destOrd="0" presId="urn:microsoft.com/office/officeart/2009/3/layout/HorizontalOrganizationChart"/>
    <dgm:cxn modelId="{E4FBB4F7-439E-4283-B6DE-2CFD5EBF9C07}" type="presOf" srcId="{3EC32799-C776-44AC-AB75-F2BADA4784A7}" destId="{AE3EB06D-FDA3-4F0C-A1FA-21D7358498F5}" srcOrd="1" destOrd="0" presId="urn:microsoft.com/office/officeart/2009/3/layout/HorizontalOrganizationChart"/>
    <dgm:cxn modelId="{D11FCFF7-9933-421B-BFFD-C90AADF8FE13}" type="presOf" srcId="{9E47D235-2DAD-440C-8C34-AB847E204855}" destId="{3946E8CF-5A34-466C-BF61-AEAFE4623BD3}" srcOrd="1" destOrd="0" presId="urn:microsoft.com/office/officeart/2009/3/layout/HorizontalOrganizationChart"/>
    <dgm:cxn modelId="{A7BA94F9-1794-4C7B-BD9E-7D9C9EB91AF8}" type="presOf" srcId="{6CDBFA1F-8509-485E-BE12-ADFA60ECE3D5}" destId="{E9D4ECB5-A066-413F-AC98-1D24228E07BA}" srcOrd="0" destOrd="0" presId="urn:microsoft.com/office/officeart/2009/3/layout/HorizontalOrganizationChart"/>
    <dgm:cxn modelId="{235CAFFC-0283-46DC-B3ED-03184999FB0C}" type="presOf" srcId="{3514D5CA-59A4-435E-9EF6-89D2AC7A8A04}" destId="{498F67F3-B124-495F-B3ED-A99B05F0AF44}" srcOrd="0" destOrd="0" presId="urn:microsoft.com/office/officeart/2009/3/layout/HorizontalOrganizationChart"/>
    <dgm:cxn modelId="{23D435FD-34B9-4A2E-9326-2564B13BE7CB}" type="presOf" srcId="{067A448D-7005-47D1-9BF5-3F9531D465C4}" destId="{6C2461FC-8A82-4ED6-8670-9447427477E6}" srcOrd="0" destOrd="0" presId="urn:microsoft.com/office/officeart/2009/3/layout/HorizontalOrganizationChart"/>
    <dgm:cxn modelId="{A668B455-4E7E-4220-B7F7-3BF531FE2025}" type="presParOf" srcId="{F8FDF96B-AEA3-4C26-99C9-827639BAFAD3}" destId="{DA3DD028-D4AD-47E1-BABF-AA9409AC9B47}" srcOrd="0" destOrd="0" presId="urn:microsoft.com/office/officeart/2009/3/layout/HorizontalOrganizationChart"/>
    <dgm:cxn modelId="{D1AEF493-E73C-437B-9433-D03C10B2868D}" type="presParOf" srcId="{DA3DD028-D4AD-47E1-BABF-AA9409AC9B47}" destId="{A5E0FE1B-F0D9-473E-BFAB-478909851C9D}" srcOrd="0" destOrd="0" presId="urn:microsoft.com/office/officeart/2009/3/layout/HorizontalOrganizationChart"/>
    <dgm:cxn modelId="{002C4E40-02EA-4544-9CCB-FA0FB1DC09E5}" type="presParOf" srcId="{A5E0FE1B-F0D9-473E-BFAB-478909851C9D}" destId="{B05AFD10-6BB1-4BE3-9A5A-63FE249B0C91}" srcOrd="0" destOrd="0" presId="urn:microsoft.com/office/officeart/2009/3/layout/HorizontalOrganizationChart"/>
    <dgm:cxn modelId="{81772081-B924-4323-8C27-F2CCB324475A}" type="presParOf" srcId="{A5E0FE1B-F0D9-473E-BFAB-478909851C9D}" destId="{D1B325AA-ABB7-471E-A8FF-82DAAD0C77CB}" srcOrd="1" destOrd="0" presId="urn:microsoft.com/office/officeart/2009/3/layout/HorizontalOrganizationChart"/>
    <dgm:cxn modelId="{DC97359B-2B35-425C-ACD7-3C7CCE28E955}" type="presParOf" srcId="{DA3DD028-D4AD-47E1-BABF-AA9409AC9B47}" destId="{88E1B94F-F13E-453A-94FE-C66EE479EA32}" srcOrd="1" destOrd="0" presId="urn:microsoft.com/office/officeart/2009/3/layout/HorizontalOrganizationChart"/>
    <dgm:cxn modelId="{7ED90909-B382-4F81-8C91-2C74A4E218DF}" type="presParOf" srcId="{88E1B94F-F13E-453A-94FE-C66EE479EA32}" destId="{D262CE6D-3D2C-4064-9581-D9685D8E83D7}" srcOrd="0" destOrd="0" presId="urn:microsoft.com/office/officeart/2009/3/layout/HorizontalOrganizationChart"/>
    <dgm:cxn modelId="{20760A9E-1CDA-4111-B973-67CAAF257D12}" type="presParOf" srcId="{88E1B94F-F13E-453A-94FE-C66EE479EA32}" destId="{651EE6BE-76EB-45A5-A3CB-B9321BE21F0C}" srcOrd="1" destOrd="0" presId="urn:microsoft.com/office/officeart/2009/3/layout/HorizontalOrganizationChart"/>
    <dgm:cxn modelId="{C4E4DFEC-20FB-486F-B3F5-0CB4E4A4F290}" type="presParOf" srcId="{651EE6BE-76EB-45A5-A3CB-B9321BE21F0C}" destId="{A7F7148B-B796-48C9-9126-6697A4BF6B8A}" srcOrd="0" destOrd="0" presId="urn:microsoft.com/office/officeart/2009/3/layout/HorizontalOrganizationChart"/>
    <dgm:cxn modelId="{FCE79D5F-F7B5-458A-A611-E391E609EE68}" type="presParOf" srcId="{A7F7148B-B796-48C9-9126-6697A4BF6B8A}" destId="{81FA035F-3FA1-4910-9DC7-7A22AC488195}" srcOrd="0" destOrd="0" presId="urn:microsoft.com/office/officeart/2009/3/layout/HorizontalOrganizationChart"/>
    <dgm:cxn modelId="{E8092700-D650-469F-B825-DB877F5131E3}" type="presParOf" srcId="{A7F7148B-B796-48C9-9126-6697A4BF6B8A}" destId="{AB89C512-8F9C-40F7-A412-5DF45F0C30F2}" srcOrd="1" destOrd="0" presId="urn:microsoft.com/office/officeart/2009/3/layout/HorizontalOrganizationChart"/>
    <dgm:cxn modelId="{E665F4AB-6136-4957-B42A-837C96E4A940}" type="presParOf" srcId="{651EE6BE-76EB-45A5-A3CB-B9321BE21F0C}" destId="{BF9EF1CF-6D3A-46EF-8BDE-F866DC7C8E43}" srcOrd="1" destOrd="0" presId="urn:microsoft.com/office/officeart/2009/3/layout/HorizontalOrganizationChart"/>
    <dgm:cxn modelId="{0DF6448B-E798-4C0B-93F6-DEC99B917489}" type="presParOf" srcId="{BF9EF1CF-6D3A-46EF-8BDE-F866DC7C8E43}" destId="{F8FEAD6C-2B23-42A9-9F99-12F25D11260B}" srcOrd="0" destOrd="0" presId="urn:microsoft.com/office/officeart/2009/3/layout/HorizontalOrganizationChart"/>
    <dgm:cxn modelId="{784CDBD1-79C6-4ACF-8BC9-944B8DA2AF7D}" type="presParOf" srcId="{BF9EF1CF-6D3A-46EF-8BDE-F866DC7C8E43}" destId="{967E58E3-485B-4C2D-B2BE-810108EDB2AA}" srcOrd="1" destOrd="0" presId="urn:microsoft.com/office/officeart/2009/3/layout/HorizontalOrganizationChart"/>
    <dgm:cxn modelId="{C6B09346-1B59-48F2-B2FC-B44BF0C8691C}" type="presParOf" srcId="{967E58E3-485B-4C2D-B2BE-810108EDB2AA}" destId="{294626DB-8121-488E-BC64-E710A8259190}" srcOrd="0" destOrd="0" presId="urn:microsoft.com/office/officeart/2009/3/layout/HorizontalOrganizationChart"/>
    <dgm:cxn modelId="{B1CEA121-A5CC-408D-BC69-498F2AA59CC9}" type="presParOf" srcId="{294626DB-8121-488E-BC64-E710A8259190}" destId="{F4AEDB8A-F0D0-4480-842B-1A8E67F172F4}" srcOrd="0" destOrd="0" presId="urn:microsoft.com/office/officeart/2009/3/layout/HorizontalOrganizationChart"/>
    <dgm:cxn modelId="{34C7E40F-DB4B-4FF3-811C-25EDB9EC67FD}" type="presParOf" srcId="{294626DB-8121-488E-BC64-E710A8259190}" destId="{6E378527-9433-40C5-8530-A72A2ECDAFAE}" srcOrd="1" destOrd="0" presId="urn:microsoft.com/office/officeart/2009/3/layout/HorizontalOrganizationChart"/>
    <dgm:cxn modelId="{4173B803-7DCE-4619-BA6D-7B8CDD7C40DD}" type="presParOf" srcId="{967E58E3-485B-4C2D-B2BE-810108EDB2AA}" destId="{DEABA52F-5A54-40A4-BC77-78CB1D9188FC}" srcOrd="1" destOrd="0" presId="urn:microsoft.com/office/officeart/2009/3/layout/HorizontalOrganizationChart"/>
    <dgm:cxn modelId="{8E28C351-A564-4618-9824-26C58EAC5223}" type="presParOf" srcId="{967E58E3-485B-4C2D-B2BE-810108EDB2AA}" destId="{2D12D3AD-4FBF-42C6-84B5-EE8FE54F0F6A}" srcOrd="2" destOrd="0" presId="urn:microsoft.com/office/officeart/2009/3/layout/HorizontalOrganizationChart"/>
    <dgm:cxn modelId="{12B48BC9-7B09-4DFD-8BDF-FE2A2974A4ED}" type="presParOf" srcId="{651EE6BE-76EB-45A5-A3CB-B9321BE21F0C}" destId="{409730B2-F9ED-4495-B4E5-F240228DF3F7}" srcOrd="2" destOrd="0" presId="urn:microsoft.com/office/officeart/2009/3/layout/HorizontalOrganizationChart"/>
    <dgm:cxn modelId="{0942BA66-2DDE-4C2E-A6B6-5FF0B79C7C48}" type="presParOf" srcId="{88E1B94F-F13E-453A-94FE-C66EE479EA32}" destId="{04613F2D-9D70-40B8-A16F-A13CA40C368D}" srcOrd="2" destOrd="0" presId="urn:microsoft.com/office/officeart/2009/3/layout/HorizontalOrganizationChart"/>
    <dgm:cxn modelId="{5AD024CD-ED4D-46F3-86F0-ED460F574D80}" type="presParOf" srcId="{88E1B94F-F13E-453A-94FE-C66EE479EA32}" destId="{D2D08BDA-EB9E-4010-A871-AB47CDB8CD5C}" srcOrd="3" destOrd="0" presId="urn:microsoft.com/office/officeart/2009/3/layout/HorizontalOrganizationChart"/>
    <dgm:cxn modelId="{8D8142EA-6215-4261-B519-A09CFA62075B}" type="presParOf" srcId="{D2D08BDA-EB9E-4010-A871-AB47CDB8CD5C}" destId="{F8200EAA-25F4-43F7-BFFC-8699B3674B8A}" srcOrd="0" destOrd="0" presId="urn:microsoft.com/office/officeart/2009/3/layout/HorizontalOrganizationChart"/>
    <dgm:cxn modelId="{E3293D0A-E80A-439A-8FD5-4F5096CC3243}" type="presParOf" srcId="{F8200EAA-25F4-43F7-BFFC-8699B3674B8A}" destId="{D3DF6316-76EE-4011-8FDC-6EA9C9BF76C7}" srcOrd="0" destOrd="0" presId="urn:microsoft.com/office/officeart/2009/3/layout/HorizontalOrganizationChart"/>
    <dgm:cxn modelId="{467E5AEF-D7E5-4BA4-89DC-664B26043FF0}" type="presParOf" srcId="{F8200EAA-25F4-43F7-BFFC-8699B3674B8A}" destId="{F445704A-D985-464D-B444-F2B08D5DA9D3}" srcOrd="1" destOrd="0" presId="urn:microsoft.com/office/officeart/2009/3/layout/HorizontalOrganizationChart"/>
    <dgm:cxn modelId="{739F7DA7-2E56-4729-B263-EE8E09A92785}" type="presParOf" srcId="{D2D08BDA-EB9E-4010-A871-AB47CDB8CD5C}" destId="{CAB1C228-8124-4E40-A5CE-F88EAB8E6254}" srcOrd="1" destOrd="0" presId="urn:microsoft.com/office/officeart/2009/3/layout/HorizontalOrganizationChart"/>
    <dgm:cxn modelId="{29A58C37-0CCA-42E4-B71D-D7A42D7D0AF9}" type="presParOf" srcId="{CAB1C228-8124-4E40-A5CE-F88EAB8E6254}" destId="{A6FC0F8F-F61E-452E-8CD9-B4A8C4E44938}" srcOrd="0" destOrd="0" presId="urn:microsoft.com/office/officeart/2009/3/layout/HorizontalOrganizationChart"/>
    <dgm:cxn modelId="{FE86565B-2794-4882-BDBD-5F53CF204DCB}" type="presParOf" srcId="{CAB1C228-8124-4E40-A5CE-F88EAB8E6254}" destId="{0273DB54-B1CD-4E96-B6C9-7BF007B541C8}" srcOrd="1" destOrd="0" presId="urn:microsoft.com/office/officeart/2009/3/layout/HorizontalOrganizationChart"/>
    <dgm:cxn modelId="{103F2253-8218-4ABE-9089-C08C036C4A3B}" type="presParOf" srcId="{0273DB54-B1CD-4E96-B6C9-7BF007B541C8}" destId="{D860FC7E-E2D6-48D8-82A6-31BD7E701082}" srcOrd="0" destOrd="0" presId="urn:microsoft.com/office/officeart/2009/3/layout/HorizontalOrganizationChart"/>
    <dgm:cxn modelId="{36F66936-7A17-4841-9107-A84F7A8F20FB}" type="presParOf" srcId="{D860FC7E-E2D6-48D8-82A6-31BD7E701082}" destId="{E417B2DD-0A9B-48A5-9A06-FDF5E9B26F38}" srcOrd="0" destOrd="0" presId="urn:microsoft.com/office/officeart/2009/3/layout/HorizontalOrganizationChart"/>
    <dgm:cxn modelId="{4C54C027-A921-460D-9600-7CB8F69E0229}" type="presParOf" srcId="{D860FC7E-E2D6-48D8-82A6-31BD7E701082}" destId="{C83EF55E-F943-4C44-A829-CC3208FB2E73}" srcOrd="1" destOrd="0" presId="urn:microsoft.com/office/officeart/2009/3/layout/HorizontalOrganizationChart"/>
    <dgm:cxn modelId="{DD753BA3-E277-4CB3-91E8-B690C7527B1A}" type="presParOf" srcId="{0273DB54-B1CD-4E96-B6C9-7BF007B541C8}" destId="{14728025-C47D-4311-B46F-478DEF712AED}" srcOrd="1" destOrd="0" presId="urn:microsoft.com/office/officeart/2009/3/layout/HorizontalOrganizationChart"/>
    <dgm:cxn modelId="{68CE9983-066D-405C-AB37-82F24AD562F2}" type="presParOf" srcId="{0273DB54-B1CD-4E96-B6C9-7BF007B541C8}" destId="{54CD7E30-2B5A-4BD8-90F9-04F98B1BD2BD}" srcOrd="2" destOrd="0" presId="urn:microsoft.com/office/officeart/2009/3/layout/HorizontalOrganizationChart"/>
    <dgm:cxn modelId="{52DBB2B4-46B4-4BB4-B6CB-344B574AC8AA}" type="presParOf" srcId="{CAB1C228-8124-4E40-A5CE-F88EAB8E6254}" destId="{DC85C94E-C15B-45B1-B577-8A5975E46098}" srcOrd="2" destOrd="0" presId="urn:microsoft.com/office/officeart/2009/3/layout/HorizontalOrganizationChart"/>
    <dgm:cxn modelId="{0EE3B202-79AC-417C-9D48-360F9988FE47}" type="presParOf" srcId="{CAB1C228-8124-4E40-A5CE-F88EAB8E6254}" destId="{76B809F3-4AF3-4942-A1B2-7048652C0542}" srcOrd="3" destOrd="0" presId="urn:microsoft.com/office/officeart/2009/3/layout/HorizontalOrganizationChart"/>
    <dgm:cxn modelId="{9175EAA4-535A-4ECB-8F52-6706C4F3B95A}" type="presParOf" srcId="{76B809F3-4AF3-4942-A1B2-7048652C0542}" destId="{C75BDE66-4E70-47DC-A6E0-651200C4DFC4}" srcOrd="0" destOrd="0" presId="urn:microsoft.com/office/officeart/2009/3/layout/HorizontalOrganizationChart"/>
    <dgm:cxn modelId="{B6310CDA-E0D9-4A3B-A355-FB626A06F979}" type="presParOf" srcId="{C75BDE66-4E70-47DC-A6E0-651200C4DFC4}" destId="{E9F13822-216E-4705-9E6B-D1F1E77BBFBC}" srcOrd="0" destOrd="0" presId="urn:microsoft.com/office/officeart/2009/3/layout/HorizontalOrganizationChart"/>
    <dgm:cxn modelId="{DB193405-41B9-43C9-AEB8-3A4DE6BD4D18}" type="presParOf" srcId="{C75BDE66-4E70-47DC-A6E0-651200C4DFC4}" destId="{D6446246-D2F7-43F1-B7CD-BC33A8FB51BD}" srcOrd="1" destOrd="0" presId="urn:microsoft.com/office/officeart/2009/3/layout/HorizontalOrganizationChart"/>
    <dgm:cxn modelId="{09025903-FACD-4A57-BB9A-A774E9D5773E}" type="presParOf" srcId="{76B809F3-4AF3-4942-A1B2-7048652C0542}" destId="{E9582E6F-D677-435C-BA4F-68FA3F4C9E6D}" srcOrd="1" destOrd="0" presId="urn:microsoft.com/office/officeart/2009/3/layout/HorizontalOrganizationChart"/>
    <dgm:cxn modelId="{00634E9E-D42C-465E-84A6-FDA5A85756B1}" type="presParOf" srcId="{76B809F3-4AF3-4942-A1B2-7048652C0542}" destId="{9370D4F5-278F-4AC8-A713-BBEC8654CE81}" srcOrd="2" destOrd="0" presId="urn:microsoft.com/office/officeart/2009/3/layout/HorizontalOrganizationChart"/>
    <dgm:cxn modelId="{FF51ADA4-FF65-4013-9D56-C16157F55D3F}" type="presParOf" srcId="{D2D08BDA-EB9E-4010-A871-AB47CDB8CD5C}" destId="{34846463-C5F6-48CF-ABD8-AA96922A5087}" srcOrd="2" destOrd="0" presId="urn:microsoft.com/office/officeart/2009/3/layout/HorizontalOrganizationChart"/>
    <dgm:cxn modelId="{61C50393-8CB0-41B1-ABE9-0C2C868C9AE4}" type="presParOf" srcId="{DA3DD028-D4AD-47E1-BABF-AA9409AC9B47}" destId="{05C724D2-B3B5-476B-AC1D-F0F19A279A95}" srcOrd="2" destOrd="0" presId="urn:microsoft.com/office/officeart/2009/3/layout/HorizontalOrganizationChart"/>
    <dgm:cxn modelId="{B0582209-0F03-4E84-8142-33B482EC2917}" type="presParOf" srcId="{F8FDF96B-AEA3-4C26-99C9-827639BAFAD3}" destId="{BD0C0879-4861-4EF4-A010-6A1C2998CDAC}" srcOrd="1" destOrd="0" presId="urn:microsoft.com/office/officeart/2009/3/layout/HorizontalOrganizationChart"/>
    <dgm:cxn modelId="{93B34A12-67CF-4812-B78C-11C446B93E26}" type="presParOf" srcId="{BD0C0879-4861-4EF4-A010-6A1C2998CDAC}" destId="{E52AAF42-B4BF-47F0-9060-BFE2BE9B0843}" srcOrd="0" destOrd="0" presId="urn:microsoft.com/office/officeart/2009/3/layout/HorizontalOrganizationChart"/>
    <dgm:cxn modelId="{924B829C-18C8-4C34-B76F-4D34D4F999E9}" type="presParOf" srcId="{E52AAF42-B4BF-47F0-9060-BFE2BE9B0843}" destId="{498F67F3-B124-495F-B3ED-A99B05F0AF44}" srcOrd="0" destOrd="0" presId="urn:microsoft.com/office/officeart/2009/3/layout/HorizontalOrganizationChart"/>
    <dgm:cxn modelId="{23D24039-3302-49AC-8C29-AABCF1344B8C}" type="presParOf" srcId="{E52AAF42-B4BF-47F0-9060-BFE2BE9B0843}" destId="{029B9B7F-E168-4853-8B9A-BFACDD9E8F8E}" srcOrd="1" destOrd="0" presId="urn:microsoft.com/office/officeart/2009/3/layout/HorizontalOrganizationChart"/>
    <dgm:cxn modelId="{5F0B3BFB-1559-4865-9969-4679F73437E8}" type="presParOf" srcId="{BD0C0879-4861-4EF4-A010-6A1C2998CDAC}" destId="{8DEEB6DF-7829-4FB1-904D-C7E8E4286F91}" srcOrd="1" destOrd="0" presId="urn:microsoft.com/office/officeart/2009/3/layout/HorizontalOrganizationChart"/>
    <dgm:cxn modelId="{79BC1E3F-8A08-4F16-8FA7-D30749FAC669}" type="presParOf" srcId="{8DEEB6DF-7829-4FB1-904D-C7E8E4286F91}" destId="{7D35B769-1842-4E36-8522-B1B508E0CEA6}" srcOrd="0" destOrd="0" presId="urn:microsoft.com/office/officeart/2009/3/layout/HorizontalOrganizationChart"/>
    <dgm:cxn modelId="{CC70F0C6-63EC-4B3A-9504-0DB8F77BC8AA}" type="presParOf" srcId="{8DEEB6DF-7829-4FB1-904D-C7E8E4286F91}" destId="{81209651-2EF6-49BF-B404-06E7369C12A9}" srcOrd="1" destOrd="0" presId="urn:microsoft.com/office/officeart/2009/3/layout/HorizontalOrganizationChart"/>
    <dgm:cxn modelId="{5B3F6873-75C3-4C76-A661-91E439396B59}" type="presParOf" srcId="{81209651-2EF6-49BF-B404-06E7369C12A9}" destId="{A274CF5F-7C4D-41D4-9943-2C989E471423}" srcOrd="0" destOrd="0" presId="urn:microsoft.com/office/officeart/2009/3/layout/HorizontalOrganizationChart"/>
    <dgm:cxn modelId="{440DD2B6-A236-4E6F-B033-58D4CC2DB604}" type="presParOf" srcId="{A274CF5F-7C4D-41D4-9943-2C989E471423}" destId="{9DD4330B-63EC-452A-9F3A-3DA44244A8B0}" srcOrd="0" destOrd="0" presId="urn:microsoft.com/office/officeart/2009/3/layout/HorizontalOrganizationChart"/>
    <dgm:cxn modelId="{3C4CF6CB-1249-4B2C-84F7-5AE5E93836B2}" type="presParOf" srcId="{A274CF5F-7C4D-41D4-9943-2C989E471423}" destId="{598375B2-9F0D-4AC2-8797-A3D3862BF53B}" srcOrd="1" destOrd="0" presId="urn:microsoft.com/office/officeart/2009/3/layout/HorizontalOrganizationChart"/>
    <dgm:cxn modelId="{5677F2FB-83A8-422F-8A4D-5C3362A9F148}" type="presParOf" srcId="{81209651-2EF6-49BF-B404-06E7369C12A9}" destId="{49CCD151-4761-4C40-A0EC-F4F777DBEF25}" srcOrd="1" destOrd="0" presId="urn:microsoft.com/office/officeart/2009/3/layout/HorizontalOrganizationChart"/>
    <dgm:cxn modelId="{54EEA3C6-A482-4162-99D5-3A25DEDD5149}" type="presParOf" srcId="{49CCD151-4761-4C40-A0EC-F4F777DBEF25}" destId="{6C2461FC-8A82-4ED6-8670-9447427477E6}" srcOrd="0" destOrd="0" presId="urn:microsoft.com/office/officeart/2009/3/layout/HorizontalOrganizationChart"/>
    <dgm:cxn modelId="{590AD6CE-581F-48BB-BD70-0C76011F721D}" type="presParOf" srcId="{49CCD151-4761-4C40-A0EC-F4F777DBEF25}" destId="{06C0ACDA-FE45-4148-93B0-A017E4A1973F}" srcOrd="1" destOrd="0" presId="urn:microsoft.com/office/officeart/2009/3/layout/HorizontalOrganizationChart"/>
    <dgm:cxn modelId="{64C0F157-40E5-4BE3-ACE0-C4018074A716}" type="presParOf" srcId="{06C0ACDA-FE45-4148-93B0-A017E4A1973F}" destId="{B7B84C5C-2A4C-478D-92E7-0DC24B01D2E0}" srcOrd="0" destOrd="0" presId="urn:microsoft.com/office/officeart/2009/3/layout/HorizontalOrganizationChart"/>
    <dgm:cxn modelId="{5FA16F92-07EC-4DE5-8D0C-F7C41C14CE31}" type="presParOf" srcId="{B7B84C5C-2A4C-478D-92E7-0DC24B01D2E0}" destId="{A0BA6910-0BF3-4921-A0D8-C8E9C665EDB9}" srcOrd="0" destOrd="0" presId="urn:microsoft.com/office/officeart/2009/3/layout/HorizontalOrganizationChart"/>
    <dgm:cxn modelId="{9A1A4B56-DE02-49EF-90B5-C7BD64B0CBFA}" type="presParOf" srcId="{B7B84C5C-2A4C-478D-92E7-0DC24B01D2E0}" destId="{3946E8CF-5A34-466C-BF61-AEAFE4623BD3}" srcOrd="1" destOrd="0" presId="urn:microsoft.com/office/officeart/2009/3/layout/HorizontalOrganizationChart"/>
    <dgm:cxn modelId="{A324CE00-A94B-40CA-BC57-16781E4E8DFD}" type="presParOf" srcId="{06C0ACDA-FE45-4148-93B0-A017E4A1973F}" destId="{FE603E4B-EB18-4292-A55B-CFE71ABAD443}" srcOrd="1" destOrd="0" presId="urn:microsoft.com/office/officeart/2009/3/layout/HorizontalOrganizationChart"/>
    <dgm:cxn modelId="{8FAF964C-6CDD-4C18-8682-3DD13BC68E7C}" type="presParOf" srcId="{FE603E4B-EB18-4292-A55B-CFE71ABAD443}" destId="{F205897D-2ED4-4A02-A0A9-FB92FB392064}" srcOrd="0" destOrd="0" presId="urn:microsoft.com/office/officeart/2009/3/layout/HorizontalOrganizationChart"/>
    <dgm:cxn modelId="{4CAD5D03-D862-48CA-8B25-A83BED96E28B}" type="presParOf" srcId="{FE603E4B-EB18-4292-A55B-CFE71ABAD443}" destId="{8F3C852C-29C4-4303-95DD-E813CF9DA3C0}" srcOrd="1" destOrd="0" presId="urn:microsoft.com/office/officeart/2009/3/layout/HorizontalOrganizationChart"/>
    <dgm:cxn modelId="{8AB7A593-26B9-4C76-A64E-6A4D54AFF335}" type="presParOf" srcId="{8F3C852C-29C4-4303-95DD-E813CF9DA3C0}" destId="{B22E2DF9-9F76-4B0E-BD39-278FC1167335}" srcOrd="0" destOrd="0" presId="urn:microsoft.com/office/officeart/2009/3/layout/HorizontalOrganizationChart"/>
    <dgm:cxn modelId="{880FD757-0F39-4041-B070-E24BC2F89492}" type="presParOf" srcId="{B22E2DF9-9F76-4B0E-BD39-278FC1167335}" destId="{FDF268B2-7412-4228-A30C-2FA0E2D7405F}" srcOrd="0" destOrd="0" presId="urn:microsoft.com/office/officeart/2009/3/layout/HorizontalOrganizationChart"/>
    <dgm:cxn modelId="{BCB4080F-41D9-471B-826A-6AB44E462CA1}" type="presParOf" srcId="{B22E2DF9-9F76-4B0E-BD39-278FC1167335}" destId="{419F022D-BC2A-4FB4-B5B8-3259A46AD4C0}" srcOrd="1" destOrd="0" presId="urn:microsoft.com/office/officeart/2009/3/layout/HorizontalOrganizationChart"/>
    <dgm:cxn modelId="{FE80491A-3957-44AE-B805-A560E49A41EB}" type="presParOf" srcId="{8F3C852C-29C4-4303-95DD-E813CF9DA3C0}" destId="{9BCE0FA1-F383-44FC-B975-95EA3335DDB6}" srcOrd="1" destOrd="0" presId="urn:microsoft.com/office/officeart/2009/3/layout/HorizontalOrganizationChart"/>
    <dgm:cxn modelId="{FAFFA724-841D-4236-AE31-99CCD32198F4}" type="presParOf" srcId="{8F3C852C-29C4-4303-95DD-E813CF9DA3C0}" destId="{11E2256E-E8B5-436E-8988-EFC8306817A4}" srcOrd="2" destOrd="0" presId="urn:microsoft.com/office/officeart/2009/3/layout/HorizontalOrganizationChart"/>
    <dgm:cxn modelId="{9661FA56-0199-49C3-8CC5-D6E92218A2C7}" type="presParOf" srcId="{06C0ACDA-FE45-4148-93B0-A017E4A1973F}" destId="{253FA33A-CFFB-4C44-93FC-9720E54F3528}" srcOrd="2" destOrd="0" presId="urn:microsoft.com/office/officeart/2009/3/layout/HorizontalOrganizationChart"/>
    <dgm:cxn modelId="{261209E7-2604-4057-8906-78CC9F20B281}" type="presParOf" srcId="{81209651-2EF6-49BF-B404-06E7369C12A9}" destId="{409D6A3D-7199-4738-963A-19C17C94358C}" srcOrd="2" destOrd="0" presId="urn:microsoft.com/office/officeart/2009/3/layout/HorizontalOrganizationChart"/>
    <dgm:cxn modelId="{041987B2-CF69-4BAF-BC75-DC597864B23A}" type="presParOf" srcId="{8DEEB6DF-7829-4FB1-904D-C7E8E4286F91}" destId="{27D675D6-9293-4F10-9091-A0D4CF3EBACB}" srcOrd="2" destOrd="0" presId="urn:microsoft.com/office/officeart/2009/3/layout/HorizontalOrganizationChart"/>
    <dgm:cxn modelId="{FC53435B-747D-4468-9C42-8D05207A395C}" type="presParOf" srcId="{8DEEB6DF-7829-4FB1-904D-C7E8E4286F91}" destId="{94AB258B-35F7-4B3F-A180-7F3BBE7E5B48}" srcOrd="3" destOrd="0" presId="urn:microsoft.com/office/officeart/2009/3/layout/HorizontalOrganizationChart"/>
    <dgm:cxn modelId="{85690C14-0FDE-4C33-AA84-F29EA73E970A}" type="presParOf" srcId="{94AB258B-35F7-4B3F-A180-7F3BBE7E5B48}" destId="{40733A0D-4C47-4B6F-9844-7827A46C23D1}" srcOrd="0" destOrd="0" presId="urn:microsoft.com/office/officeart/2009/3/layout/HorizontalOrganizationChart"/>
    <dgm:cxn modelId="{36D766BC-AE96-4CC2-AEE2-DB10A7E5C793}" type="presParOf" srcId="{40733A0D-4C47-4B6F-9844-7827A46C23D1}" destId="{26CE8DA5-C349-4F6B-A809-3629DCB8B344}" srcOrd="0" destOrd="0" presId="urn:microsoft.com/office/officeart/2009/3/layout/HorizontalOrganizationChart"/>
    <dgm:cxn modelId="{2E837A6D-46A0-4A5B-A638-9ECCF72EBEC5}" type="presParOf" srcId="{40733A0D-4C47-4B6F-9844-7827A46C23D1}" destId="{AE3EB06D-FDA3-4F0C-A1FA-21D7358498F5}" srcOrd="1" destOrd="0" presId="urn:microsoft.com/office/officeart/2009/3/layout/HorizontalOrganizationChart"/>
    <dgm:cxn modelId="{959D5BED-22E8-4DA5-8DEC-826A3E874F92}" type="presParOf" srcId="{94AB258B-35F7-4B3F-A180-7F3BBE7E5B48}" destId="{2A05598B-BAD4-46E0-9479-4255D9C6F84E}" srcOrd="1" destOrd="0" presId="urn:microsoft.com/office/officeart/2009/3/layout/HorizontalOrganizationChart"/>
    <dgm:cxn modelId="{1A0713F9-20FA-42DE-9AEB-DC5A643614EC}" type="presParOf" srcId="{2A05598B-BAD4-46E0-9479-4255D9C6F84E}" destId="{894725B0-D90A-4864-BD1D-3D55DD18429C}" srcOrd="0" destOrd="0" presId="urn:microsoft.com/office/officeart/2009/3/layout/HorizontalOrganizationChart"/>
    <dgm:cxn modelId="{D191B6F4-F0A7-4FA2-99AB-53D48E39BE42}" type="presParOf" srcId="{2A05598B-BAD4-46E0-9479-4255D9C6F84E}" destId="{865C44ED-E353-460C-8C58-71AA0FB018E0}" srcOrd="1" destOrd="0" presId="urn:microsoft.com/office/officeart/2009/3/layout/HorizontalOrganizationChart"/>
    <dgm:cxn modelId="{059048E9-CACD-41BD-A849-FA42C2614112}" type="presParOf" srcId="{865C44ED-E353-460C-8C58-71AA0FB018E0}" destId="{F71561F7-6A93-4A67-A069-B907C3BF66DA}" srcOrd="0" destOrd="0" presId="urn:microsoft.com/office/officeart/2009/3/layout/HorizontalOrganizationChart"/>
    <dgm:cxn modelId="{13618945-4F24-4EF4-AAE8-286834BA3A70}" type="presParOf" srcId="{F71561F7-6A93-4A67-A069-B907C3BF66DA}" destId="{A5C48E26-8458-498F-BC00-32EFD1AD2904}" srcOrd="0" destOrd="0" presId="urn:microsoft.com/office/officeart/2009/3/layout/HorizontalOrganizationChart"/>
    <dgm:cxn modelId="{410F707D-0A37-42C2-994C-6FD24BBABFD8}" type="presParOf" srcId="{F71561F7-6A93-4A67-A069-B907C3BF66DA}" destId="{9CACF076-2A11-40CB-8B5D-ED5F1FAD6369}" srcOrd="1" destOrd="0" presId="urn:microsoft.com/office/officeart/2009/3/layout/HorizontalOrganizationChart"/>
    <dgm:cxn modelId="{93117C50-8A8C-4A25-B108-4908FF9125C4}" type="presParOf" srcId="{865C44ED-E353-460C-8C58-71AA0FB018E0}" destId="{2E59C991-1C4A-40A8-BA43-DA0A2271C1B2}" srcOrd="1" destOrd="0" presId="urn:microsoft.com/office/officeart/2009/3/layout/HorizontalOrganizationChart"/>
    <dgm:cxn modelId="{F05279EB-C7B8-4A1F-96C1-A76355BE5DBF}" type="presParOf" srcId="{2E59C991-1C4A-40A8-BA43-DA0A2271C1B2}" destId="{48D94EF0-8320-41F0-A586-44198BDDCFA9}" srcOrd="0" destOrd="0" presId="urn:microsoft.com/office/officeart/2009/3/layout/HorizontalOrganizationChart"/>
    <dgm:cxn modelId="{175FBDF9-DE94-41AD-B7ED-C611B88340E2}" type="presParOf" srcId="{2E59C991-1C4A-40A8-BA43-DA0A2271C1B2}" destId="{C3D3D576-A534-4EE2-9933-969DCE6BFF7C}" srcOrd="1" destOrd="0" presId="urn:microsoft.com/office/officeart/2009/3/layout/HorizontalOrganizationChart"/>
    <dgm:cxn modelId="{83BD012C-C2F6-48F1-966F-FAE68287B3CD}" type="presParOf" srcId="{C3D3D576-A534-4EE2-9933-969DCE6BFF7C}" destId="{0AE27432-1BE8-4315-BF9C-8991CAFE0112}" srcOrd="0" destOrd="0" presId="urn:microsoft.com/office/officeart/2009/3/layout/HorizontalOrganizationChart"/>
    <dgm:cxn modelId="{F711D9E1-88C1-4C79-821E-D58E83FAB30F}" type="presParOf" srcId="{0AE27432-1BE8-4315-BF9C-8991CAFE0112}" destId="{529609D7-01ED-4801-85AE-FB08406D669E}" srcOrd="0" destOrd="0" presId="urn:microsoft.com/office/officeart/2009/3/layout/HorizontalOrganizationChart"/>
    <dgm:cxn modelId="{2124CE5D-FB7E-442B-A0A9-BAA8A20BD875}" type="presParOf" srcId="{0AE27432-1BE8-4315-BF9C-8991CAFE0112}" destId="{C28A02AF-D894-4252-B8E6-32E1D19B9626}" srcOrd="1" destOrd="0" presId="urn:microsoft.com/office/officeart/2009/3/layout/HorizontalOrganizationChart"/>
    <dgm:cxn modelId="{7E8796F3-90C9-4976-882E-9A69A144271D}" type="presParOf" srcId="{C3D3D576-A534-4EE2-9933-969DCE6BFF7C}" destId="{A74B3870-A0C4-4482-9998-68E014C79906}" srcOrd="1" destOrd="0" presId="urn:microsoft.com/office/officeart/2009/3/layout/HorizontalOrganizationChart"/>
    <dgm:cxn modelId="{0A2C1B9B-5A6A-4383-B3E2-624F62A5E836}" type="presParOf" srcId="{C3D3D576-A534-4EE2-9933-969DCE6BFF7C}" destId="{4CB31352-9E90-4F4D-82DE-A2607E389D59}" srcOrd="2" destOrd="0" presId="urn:microsoft.com/office/officeart/2009/3/layout/HorizontalOrganizationChart"/>
    <dgm:cxn modelId="{8AB2D9BA-A4BB-4E04-88DE-5C0F04585EBB}" type="presParOf" srcId="{865C44ED-E353-460C-8C58-71AA0FB018E0}" destId="{87AFBC3A-2C83-4D10-BB84-CF9025D64947}" srcOrd="2" destOrd="0" presId="urn:microsoft.com/office/officeart/2009/3/layout/HorizontalOrganizationChart"/>
    <dgm:cxn modelId="{2E4FEF26-9E75-4CDB-8BE2-64F5E61AA315}" type="presParOf" srcId="{2A05598B-BAD4-46E0-9479-4255D9C6F84E}" destId="{E948F73F-C939-48A8-A754-54D72358146F}" srcOrd="2" destOrd="0" presId="urn:microsoft.com/office/officeart/2009/3/layout/HorizontalOrganizationChart"/>
    <dgm:cxn modelId="{4CFA0462-B7C2-4289-8E26-E2822A3B7E54}" type="presParOf" srcId="{2A05598B-BAD4-46E0-9479-4255D9C6F84E}" destId="{F9DA6C47-F89E-4F96-9B13-F6FACF6DC1B2}" srcOrd="3" destOrd="0" presId="urn:microsoft.com/office/officeart/2009/3/layout/HorizontalOrganizationChart"/>
    <dgm:cxn modelId="{7F275069-9EAF-45E5-BA4E-2CF6CA029C66}" type="presParOf" srcId="{F9DA6C47-F89E-4F96-9B13-F6FACF6DC1B2}" destId="{FA433202-C859-4030-9255-53CA130EE750}" srcOrd="0" destOrd="0" presId="urn:microsoft.com/office/officeart/2009/3/layout/HorizontalOrganizationChart"/>
    <dgm:cxn modelId="{83EC64D7-F996-48DB-93A0-FF25AB61A140}" type="presParOf" srcId="{FA433202-C859-4030-9255-53CA130EE750}" destId="{FC96A329-E247-4187-8CE7-BB3C652330BA}" srcOrd="0" destOrd="0" presId="urn:microsoft.com/office/officeart/2009/3/layout/HorizontalOrganizationChart"/>
    <dgm:cxn modelId="{65E066C5-E8E5-47DC-8624-C13E8CB65015}" type="presParOf" srcId="{FA433202-C859-4030-9255-53CA130EE750}" destId="{0A44427E-2E62-4ED9-A1C2-2355E4711C0B}" srcOrd="1" destOrd="0" presId="urn:microsoft.com/office/officeart/2009/3/layout/HorizontalOrganizationChart"/>
    <dgm:cxn modelId="{57B24A84-E5F7-4746-9536-2AC9CA3D66CD}" type="presParOf" srcId="{F9DA6C47-F89E-4F96-9B13-F6FACF6DC1B2}" destId="{8C0A2E32-E82B-4E63-9DD6-F9038B810338}" srcOrd="1" destOrd="0" presId="urn:microsoft.com/office/officeart/2009/3/layout/HorizontalOrganizationChart"/>
    <dgm:cxn modelId="{9F542087-0C2D-4500-8A94-155D808389B8}" type="presParOf" srcId="{8C0A2E32-E82B-4E63-9DD6-F9038B810338}" destId="{FB2F8CAF-BB65-4810-95C6-1A1E19BC6AC7}" srcOrd="0" destOrd="0" presId="urn:microsoft.com/office/officeart/2009/3/layout/HorizontalOrganizationChart"/>
    <dgm:cxn modelId="{56DCF82C-1E5B-496A-A4B9-E41E1226779B}" type="presParOf" srcId="{8C0A2E32-E82B-4E63-9DD6-F9038B810338}" destId="{55AFD7CD-18C6-4311-81FB-DDDA664A42BE}" srcOrd="1" destOrd="0" presId="urn:microsoft.com/office/officeart/2009/3/layout/HorizontalOrganizationChart"/>
    <dgm:cxn modelId="{7BB22837-6A56-4551-AC8F-0888980748CB}" type="presParOf" srcId="{55AFD7CD-18C6-4311-81FB-DDDA664A42BE}" destId="{F4734761-0CE6-4D4B-8E29-F9320D281C7D}" srcOrd="0" destOrd="0" presId="urn:microsoft.com/office/officeart/2009/3/layout/HorizontalOrganizationChart"/>
    <dgm:cxn modelId="{860E6716-240F-4D74-9A6A-4915A222EBF4}" type="presParOf" srcId="{F4734761-0CE6-4D4B-8E29-F9320D281C7D}" destId="{763A0394-FE34-4C89-A63D-A917D82E654E}" srcOrd="0" destOrd="0" presId="urn:microsoft.com/office/officeart/2009/3/layout/HorizontalOrganizationChart"/>
    <dgm:cxn modelId="{7B06062C-73A3-4547-92D8-12DA35A652DF}" type="presParOf" srcId="{F4734761-0CE6-4D4B-8E29-F9320D281C7D}" destId="{C9806DD4-F440-4150-8AA6-512DA48AB538}" srcOrd="1" destOrd="0" presId="urn:microsoft.com/office/officeart/2009/3/layout/HorizontalOrganizationChart"/>
    <dgm:cxn modelId="{9C6886BD-9971-414C-9371-30D41A5D0D0D}" type="presParOf" srcId="{55AFD7CD-18C6-4311-81FB-DDDA664A42BE}" destId="{F43661B4-E061-4509-8950-12DF7729C144}" srcOrd="1" destOrd="0" presId="urn:microsoft.com/office/officeart/2009/3/layout/HorizontalOrganizationChart"/>
    <dgm:cxn modelId="{5BD6E276-1078-4A08-9E28-177320DDDDDA}" type="presParOf" srcId="{55AFD7CD-18C6-4311-81FB-DDDA664A42BE}" destId="{4E5EE90F-1BF7-42B9-A47C-234A7BA920E4}" srcOrd="2" destOrd="0" presId="urn:microsoft.com/office/officeart/2009/3/layout/HorizontalOrganizationChart"/>
    <dgm:cxn modelId="{0B8D7F77-27A8-4C69-8869-8CE6F0C85491}" type="presParOf" srcId="{F9DA6C47-F89E-4F96-9B13-F6FACF6DC1B2}" destId="{0581E004-673A-40BD-84E0-B4EA236FDBE3}" srcOrd="2" destOrd="0" presId="urn:microsoft.com/office/officeart/2009/3/layout/HorizontalOrganizationChart"/>
    <dgm:cxn modelId="{024016FE-1FA5-44FE-9F65-56592E098219}" type="presParOf" srcId="{2A05598B-BAD4-46E0-9479-4255D9C6F84E}" destId="{FAA28C9D-2CF4-4ECC-BF2D-099825FBB5D3}" srcOrd="4" destOrd="0" presId="urn:microsoft.com/office/officeart/2009/3/layout/HorizontalOrganizationChart"/>
    <dgm:cxn modelId="{063FDE8F-E68B-4272-8629-AD95478E0D2A}" type="presParOf" srcId="{2A05598B-BAD4-46E0-9479-4255D9C6F84E}" destId="{7B69A66C-E4FA-44CB-9840-691EC834C169}" srcOrd="5" destOrd="0" presId="urn:microsoft.com/office/officeart/2009/3/layout/HorizontalOrganizationChart"/>
    <dgm:cxn modelId="{3FBE6819-4DA7-45F7-9584-E26603CD175F}" type="presParOf" srcId="{7B69A66C-E4FA-44CB-9840-691EC834C169}" destId="{C0036233-9CEB-4CAF-A76B-788BC9169820}" srcOrd="0" destOrd="0" presId="urn:microsoft.com/office/officeart/2009/3/layout/HorizontalOrganizationChart"/>
    <dgm:cxn modelId="{A6F6476D-243D-4E2A-AAE2-9CDFD889FF40}" type="presParOf" srcId="{C0036233-9CEB-4CAF-A76B-788BC9169820}" destId="{B6F5D50B-AD90-4B29-9A6B-12F6E47FF405}" srcOrd="0" destOrd="0" presId="urn:microsoft.com/office/officeart/2009/3/layout/HorizontalOrganizationChart"/>
    <dgm:cxn modelId="{4952BA0C-05A5-400B-8D96-EAA6C4E2D7B5}" type="presParOf" srcId="{C0036233-9CEB-4CAF-A76B-788BC9169820}" destId="{6512F673-D34F-4444-A6EE-7D2DF5AC1A26}" srcOrd="1" destOrd="0" presId="urn:microsoft.com/office/officeart/2009/3/layout/HorizontalOrganizationChart"/>
    <dgm:cxn modelId="{78DF9099-FA3D-49A5-85AE-9A61CBE8D79F}" type="presParOf" srcId="{7B69A66C-E4FA-44CB-9840-691EC834C169}" destId="{17763A8E-994E-41C1-9143-2849E6E6550E}" srcOrd="1" destOrd="0" presId="urn:microsoft.com/office/officeart/2009/3/layout/HorizontalOrganizationChart"/>
    <dgm:cxn modelId="{AA63E3E4-1E79-4381-938A-E56D40474FFE}" type="presParOf" srcId="{17763A8E-994E-41C1-9143-2849E6E6550E}" destId="{02B7A6F6-1504-4A26-BB45-621CC52FE77D}" srcOrd="0" destOrd="0" presId="urn:microsoft.com/office/officeart/2009/3/layout/HorizontalOrganizationChart"/>
    <dgm:cxn modelId="{43DFB7FB-970B-4606-B3FC-5861B324256F}" type="presParOf" srcId="{17763A8E-994E-41C1-9143-2849E6E6550E}" destId="{E28D9351-7506-4701-8376-7BAA33CEB2C3}" srcOrd="1" destOrd="0" presId="urn:microsoft.com/office/officeart/2009/3/layout/HorizontalOrganizationChart"/>
    <dgm:cxn modelId="{811598FB-5582-4D62-A2A7-80BC5A03A214}" type="presParOf" srcId="{E28D9351-7506-4701-8376-7BAA33CEB2C3}" destId="{C7E15C68-BBD4-4B1F-BE6B-D97A84858439}" srcOrd="0" destOrd="0" presId="urn:microsoft.com/office/officeart/2009/3/layout/HorizontalOrganizationChart"/>
    <dgm:cxn modelId="{6CBF88D1-E3FC-466F-B89C-4EE617BDDA14}" type="presParOf" srcId="{C7E15C68-BBD4-4B1F-BE6B-D97A84858439}" destId="{C300F5AE-3DC0-4AAF-A39C-A33D1D267A19}" srcOrd="0" destOrd="0" presId="urn:microsoft.com/office/officeart/2009/3/layout/HorizontalOrganizationChart"/>
    <dgm:cxn modelId="{DDAC8A86-341D-4F1D-ABB1-73322E7BA59C}" type="presParOf" srcId="{C7E15C68-BBD4-4B1F-BE6B-D97A84858439}" destId="{7828DF3E-BB2A-4F56-85B8-704723EC30A5}" srcOrd="1" destOrd="0" presId="urn:microsoft.com/office/officeart/2009/3/layout/HorizontalOrganizationChart"/>
    <dgm:cxn modelId="{43AFF9B8-779A-4F82-A30A-C213921336FD}" type="presParOf" srcId="{E28D9351-7506-4701-8376-7BAA33CEB2C3}" destId="{574956CB-2AE0-4B69-8F34-974B37C729F2}" srcOrd="1" destOrd="0" presId="urn:microsoft.com/office/officeart/2009/3/layout/HorizontalOrganizationChart"/>
    <dgm:cxn modelId="{1A4C0242-7C07-4F43-9CB5-1F9BE08BBF8A}" type="presParOf" srcId="{E28D9351-7506-4701-8376-7BAA33CEB2C3}" destId="{6C3471D8-1E34-4418-9F4E-D49147B3161A}" srcOrd="2" destOrd="0" presId="urn:microsoft.com/office/officeart/2009/3/layout/HorizontalOrganizationChart"/>
    <dgm:cxn modelId="{534686D5-540C-4796-8CFD-9E38ED863AD4}" type="presParOf" srcId="{17763A8E-994E-41C1-9143-2849E6E6550E}" destId="{E62338F6-85C2-47A8-A254-A1B50D956FBC}" srcOrd="2" destOrd="0" presId="urn:microsoft.com/office/officeart/2009/3/layout/HorizontalOrganizationChart"/>
    <dgm:cxn modelId="{8286E7F3-17F0-4C7C-93E5-672B2E9131ED}" type="presParOf" srcId="{17763A8E-994E-41C1-9143-2849E6E6550E}" destId="{39C0D4B6-60AC-4A62-BA6E-5F5751C48809}" srcOrd="3" destOrd="0" presId="urn:microsoft.com/office/officeart/2009/3/layout/HorizontalOrganizationChart"/>
    <dgm:cxn modelId="{FB715BD0-B3FF-497F-9599-EEA5E110958C}" type="presParOf" srcId="{39C0D4B6-60AC-4A62-BA6E-5F5751C48809}" destId="{342135E7-38F9-4482-BA31-3B70C01312AF}" srcOrd="0" destOrd="0" presId="urn:microsoft.com/office/officeart/2009/3/layout/HorizontalOrganizationChart"/>
    <dgm:cxn modelId="{74BF014C-17CC-449C-8542-80E045457E12}" type="presParOf" srcId="{342135E7-38F9-4482-BA31-3B70C01312AF}" destId="{6AC5052B-2F69-4B4F-AD93-89919EBD3476}" srcOrd="0" destOrd="0" presId="urn:microsoft.com/office/officeart/2009/3/layout/HorizontalOrganizationChart"/>
    <dgm:cxn modelId="{7B13F87B-EA54-45DA-8CE6-62FDB619C15C}" type="presParOf" srcId="{342135E7-38F9-4482-BA31-3B70C01312AF}" destId="{F049319E-3106-444C-988D-559659A62635}" srcOrd="1" destOrd="0" presId="urn:microsoft.com/office/officeart/2009/3/layout/HorizontalOrganizationChart"/>
    <dgm:cxn modelId="{5860347E-3F7B-4AFD-BD5E-C28BC3A8124F}" type="presParOf" srcId="{39C0D4B6-60AC-4A62-BA6E-5F5751C48809}" destId="{813C5D23-1E62-49D3-8A69-E6993DDA8E5F}" srcOrd="1" destOrd="0" presId="urn:microsoft.com/office/officeart/2009/3/layout/HorizontalOrganizationChart"/>
    <dgm:cxn modelId="{69E62DC7-270B-4036-892F-EFFA2FF07A5C}" type="presParOf" srcId="{39C0D4B6-60AC-4A62-BA6E-5F5751C48809}" destId="{985C1964-F7CB-4817-A755-ABC092E6D60E}" srcOrd="2" destOrd="0" presId="urn:microsoft.com/office/officeart/2009/3/layout/HorizontalOrganizationChart"/>
    <dgm:cxn modelId="{528BC59A-780F-4249-B17E-5F3DCD60A3DA}" type="presParOf" srcId="{17763A8E-994E-41C1-9143-2849E6E6550E}" destId="{E9D4ECB5-A066-413F-AC98-1D24228E07BA}" srcOrd="4" destOrd="0" presId="urn:microsoft.com/office/officeart/2009/3/layout/HorizontalOrganizationChart"/>
    <dgm:cxn modelId="{9A427756-C3EE-42B6-A59D-1BE8C68CADEA}" type="presParOf" srcId="{17763A8E-994E-41C1-9143-2849E6E6550E}" destId="{B48B551E-199B-4796-BA47-0849F77CE93D}" srcOrd="5" destOrd="0" presId="urn:microsoft.com/office/officeart/2009/3/layout/HorizontalOrganizationChart"/>
    <dgm:cxn modelId="{34282FB2-F068-4E5E-8346-DF7AACBFA3B2}" type="presParOf" srcId="{B48B551E-199B-4796-BA47-0849F77CE93D}" destId="{CA513E35-C2DE-4A9D-9426-50AFBE816A6C}" srcOrd="0" destOrd="0" presId="urn:microsoft.com/office/officeart/2009/3/layout/HorizontalOrganizationChart"/>
    <dgm:cxn modelId="{80A9C547-F632-4507-9DF7-0D10207CB5D4}" type="presParOf" srcId="{CA513E35-C2DE-4A9D-9426-50AFBE816A6C}" destId="{CF4138F3-E90E-4F1B-8BBC-C34EB6364C31}" srcOrd="0" destOrd="0" presId="urn:microsoft.com/office/officeart/2009/3/layout/HorizontalOrganizationChart"/>
    <dgm:cxn modelId="{D1797053-09E2-48C4-9349-DFACBDA9821F}" type="presParOf" srcId="{CA513E35-C2DE-4A9D-9426-50AFBE816A6C}" destId="{472C761C-B87F-41B6-9BDB-7A57C1739C90}" srcOrd="1" destOrd="0" presId="urn:microsoft.com/office/officeart/2009/3/layout/HorizontalOrganizationChart"/>
    <dgm:cxn modelId="{43A60CB3-8FCB-49CA-8C74-243288C2E9E2}" type="presParOf" srcId="{B48B551E-199B-4796-BA47-0849F77CE93D}" destId="{DE445D12-6C7E-40B5-8DF7-DC6BD62A7D83}" srcOrd="1" destOrd="0" presId="urn:microsoft.com/office/officeart/2009/3/layout/HorizontalOrganizationChart"/>
    <dgm:cxn modelId="{611F7BE0-6A70-47DA-B291-95372A4C4B55}" type="presParOf" srcId="{B48B551E-199B-4796-BA47-0849F77CE93D}" destId="{F5FBA5FD-B03A-4EAF-BC60-030A2AE5B564}" srcOrd="2" destOrd="0" presId="urn:microsoft.com/office/officeart/2009/3/layout/HorizontalOrganizationChart"/>
    <dgm:cxn modelId="{349BC205-CC3B-41B1-AC0F-23514C3DF541}" type="presParOf" srcId="{7B69A66C-E4FA-44CB-9840-691EC834C169}" destId="{841C5313-D5EA-4E2A-B321-485C62C62989}" srcOrd="2" destOrd="0" presId="urn:microsoft.com/office/officeart/2009/3/layout/HorizontalOrganizationChart"/>
    <dgm:cxn modelId="{97DA327E-5E56-4F7E-A67E-C3E7337218C2}" type="presParOf" srcId="{94AB258B-35F7-4B3F-A180-7F3BBE7E5B48}" destId="{43D3B0B0-4135-400D-A2A8-FE4477C054F7}" srcOrd="2" destOrd="0" presId="urn:microsoft.com/office/officeart/2009/3/layout/HorizontalOrganizationChart"/>
    <dgm:cxn modelId="{556B0D34-0AD9-4414-A6DD-81EA3550BE3C}" type="presParOf" srcId="{BD0C0879-4861-4EF4-A010-6A1C2998CDAC}" destId="{1E46CF96-40CB-4DA9-93C4-276289F0B28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754548-D764-45ED-899B-BC165B78F1D4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B1CE63ED-4A06-4420-83D1-8CC152E56329}">
      <dgm:prSet phldrT="[Text]"/>
      <dgm:spPr/>
      <dgm:t>
        <a:bodyPr/>
        <a:lstStyle/>
        <a:p>
          <a:r>
            <a:rPr lang="cs-CZ"/>
            <a:t>emergentní</a:t>
          </a:r>
        </a:p>
      </dgm:t>
    </dgm:pt>
    <dgm:pt modelId="{34E33BFF-B015-42D2-80BD-07663E4721DB}" type="parTrans" cxnId="{7A48F97C-F05D-4F53-BB52-4FEE554FA8AC}">
      <dgm:prSet/>
      <dgm:spPr/>
      <dgm:t>
        <a:bodyPr/>
        <a:lstStyle/>
        <a:p>
          <a:endParaRPr lang="cs-CZ"/>
        </a:p>
      </dgm:t>
    </dgm:pt>
    <dgm:pt modelId="{6D9EAE79-D893-435B-9C36-691E0B6174AD}" type="sibTrans" cxnId="{7A48F97C-F05D-4F53-BB52-4FEE554FA8AC}">
      <dgm:prSet/>
      <dgm:spPr/>
      <dgm:t>
        <a:bodyPr/>
        <a:lstStyle/>
        <a:p>
          <a:endParaRPr lang="cs-CZ"/>
        </a:p>
      </dgm:t>
    </dgm:pt>
    <dgm:pt modelId="{2C466128-D168-4843-8604-8247997A5E0B}">
      <dgm:prSet phldrT="[Text]"/>
      <dgm:spPr/>
      <dgm:t>
        <a:bodyPr/>
        <a:lstStyle/>
        <a:p>
          <a:r>
            <a:rPr lang="cs-CZ"/>
            <a:t>non DIVA</a:t>
          </a:r>
        </a:p>
      </dgm:t>
    </dgm:pt>
    <dgm:pt modelId="{91876899-1A37-4DF7-9CB6-0114BDEB0547}" type="parTrans" cxnId="{E8084F7E-0C4B-42CB-B8BC-6BD3AD73C18C}">
      <dgm:prSet/>
      <dgm:spPr/>
      <dgm:t>
        <a:bodyPr/>
        <a:lstStyle/>
        <a:p>
          <a:endParaRPr lang="cs-CZ"/>
        </a:p>
      </dgm:t>
    </dgm:pt>
    <dgm:pt modelId="{C0B20DC6-DC99-4DEC-9014-675905E99B1B}" type="sibTrans" cxnId="{E8084F7E-0C4B-42CB-B8BC-6BD3AD73C18C}">
      <dgm:prSet/>
      <dgm:spPr/>
      <dgm:t>
        <a:bodyPr/>
        <a:lstStyle/>
        <a:p>
          <a:endParaRPr lang="cs-CZ"/>
        </a:p>
      </dgm:t>
    </dgm:pt>
    <dgm:pt modelId="{124A3024-5DD0-4E36-9F46-5ADD08FE037A}">
      <dgm:prSet phldrT="[Text]"/>
      <dgm:spPr/>
      <dgm:t>
        <a:bodyPr/>
        <a:lstStyle/>
        <a:p>
          <a:r>
            <a:rPr lang="cs-CZ" dirty="0"/>
            <a:t>DIVA</a:t>
          </a:r>
        </a:p>
      </dgm:t>
    </dgm:pt>
    <dgm:pt modelId="{FEDC920C-BEA3-4132-8148-600CF28A0915}" type="parTrans" cxnId="{CC242586-4BB5-420B-9E9A-8CEF357DBFE2}">
      <dgm:prSet/>
      <dgm:spPr/>
      <dgm:t>
        <a:bodyPr/>
        <a:lstStyle/>
        <a:p>
          <a:endParaRPr lang="cs-CZ"/>
        </a:p>
      </dgm:t>
    </dgm:pt>
    <dgm:pt modelId="{6064729E-A313-4896-9D4D-4AEF84FB6BA1}" type="sibTrans" cxnId="{CC242586-4BB5-420B-9E9A-8CEF357DBFE2}">
      <dgm:prSet/>
      <dgm:spPr/>
      <dgm:t>
        <a:bodyPr/>
        <a:lstStyle/>
        <a:p>
          <a:endParaRPr lang="cs-CZ"/>
        </a:p>
      </dgm:t>
    </dgm:pt>
    <dgm:pt modelId="{845157CE-A2A9-40FE-B4D3-8EB0330CA05B}">
      <dgm:prSet phldrT="[Text]"/>
      <dgm:spPr/>
      <dgm:t>
        <a:bodyPr/>
        <a:lstStyle/>
        <a:p>
          <a:r>
            <a:rPr lang="cs-CZ" dirty="0"/>
            <a:t>˂ 48 hodin</a:t>
          </a:r>
          <a:endParaRPr lang="cs-CZ"/>
        </a:p>
      </dgm:t>
    </dgm:pt>
    <dgm:pt modelId="{DB7CC3AB-77BB-4CD0-8A6E-16021B0D495B}" type="parTrans" cxnId="{28289209-CF1A-4BFF-B6A6-EAA75D2A981A}">
      <dgm:prSet/>
      <dgm:spPr/>
      <dgm:t>
        <a:bodyPr/>
        <a:lstStyle/>
        <a:p>
          <a:endParaRPr lang="cs-CZ"/>
        </a:p>
      </dgm:t>
    </dgm:pt>
    <dgm:pt modelId="{0F5DB27B-A42F-499D-BCEF-830D51A8745E}" type="sibTrans" cxnId="{28289209-CF1A-4BFF-B6A6-EAA75D2A981A}">
      <dgm:prSet/>
      <dgm:spPr/>
      <dgm:t>
        <a:bodyPr/>
        <a:lstStyle/>
        <a:p>
          <a:endParaRPr lang="cs-CZ"/>
        </a:p>
      </dgm:t>
    </dgm:pt>
    <dgm:pt modelId="{828B5098-DC76-4C5E-9DEA-48CDA16E9CE9}">
      <dgm:prSet phldrT="[Text]"/>
      <dgm:spPr/>
      <dgm:t>
        <a:bodyPr/>
        <a:lstStyle/>
        <a:p>
          <a:r>
            <a:rPr lang="cs-CZ" dirty="0"/>
            <a:t>periferní vstup UZ navigovaný</a:t>
          </a:r>
          <a:endParaRPr lang="cs-CZ"/>
        </a:p>
      </dgm:t>
    </dgm:pt>
    <dgm:pt modelId="{7D20E828-F974-44A1-A399-990CA81A7EBD}" type="parTrans" cxnId="{0DCCBA74-E01D-48D7-89B7-A20122CCAFA5}">
      <dgm:prSet/>
      <dgm:spPr/>
      <dgm:t>
        <a:bodyPr/>
        <a:lstStyle/>
        <a:p>
          <a:endParaRPr lang="cs-CZ"/>
        </a:p>
      </dgm:t>
    </dgm:pt>
    <dgm:pt modelId="{DC9E2793-CA15-4651-8893-62AFF7BE0E2D}" type="sibTrans" cxnId="{0DCCBA74-E01D-48D7-89B7-A20122CCAFA5}">
      <dgm:prSet/>
      <dgm:spPr/>
      <dgm:t>
        <a:bodyPr/>
        <a:lstStyle/>
        <a:p>
          <a:endParaRPr lang="cs-CZ"/>
        </a:p>
      </dgm:t>
    </dgm:pt>
    <dgm:pt modelId="{A0642795-535F-40B0-9CBE-0300CBB4E612}">
      <dgm:prSet phldrT="[Text]"/>
      <dgm:spPr/>
      <dgm:t>
        <a:bodyPr/>
        <a:lstStyle/>
        <a:p>
          <a:r>
            <a:rPr lang="cs-CZ" dirty="0"/>
            <a:t>2-7 dní</a:t>
          </a:r>
          <a:endParaRPr lang="cs-CZ"/>
        </a:p>
      </dgm:t>
    </dgm:pt>
    <dgm:pt modelId="{784A416C-F5D8-45C0-B614-D6F2F99A4AE2}" type="parTrans" cxnId="{47CBC934-6BFF-4FBF-937A-FAB84F68EDAE}">
      <dgm:prSet/>
      <dgm:spPr/>
      <dgm:t>
        <a:bodyPr/>
        <a:lstStyle/>
        <a:p>
          <a:endParaRPr lang="cs-CZ"/>
        </a:p>
      </dgm:t>
    </dgm:pt>
    <dgm:pt modelId="{570B714F-1829-453C-B1F5-CBC6DD75B70D}" type="sibTrans" cxnId="{47CBC934-6BFF-4FBF-937A-FAB84F68EDAE}">
      <dgm:prSet/>
      <dgm:spPr/>
      <dgm:t>
        <a:bodyPr/>
        <a:lstStyle/>
        <a:p>
          <a:endParaRPr lang="cs-CZ"/>
        </a:p>
      </dgm:t>
    </dgm:pt>
    <dgm:pt modelId="{D0DB9F47-9766-4189-B907-F4CC02B30D67}">
      <dgm:prSet phldrT="[Text]"/>
      <dgm:spPr/>
      <dgm:t>
        <a:bodyPr/>
        <a:lstStyle/>
        <a:p>
          <a:r>
            <a:rPr lang="cs-CZ" dirty="0"/>
            <a:t>&gt;7 dní</a:t>
          </a:r>
          <a:endParaRPr lang="cs-CZ"/>
        </a:p>
      </dgm:t>
    </dgm:pt>
    <dgm:pt modelId="{D552C54D-CCF7-4B7C-84C1-3AA5BBADC016}" type="parTrans" cxnId="{7B3D6A96-8F25-4FBD-B741-BAC8F169C295}">
      <dgm:prSet/>
      <dgm:spPr/>
      <dgm:t>
        <a:bodyPr/>
        <a:lstStyle/>
        <a:p>
          <a:endParaRPr lang="cs-CZ"/>
        </a:p>
      </dgm:t>
    </dgm:pt>
    <dgm:pt modelId="{58D05AAD-1296-4B21-9A24-E797213362AF}" type="sibTrans" cxnId="{7B3D6A96-8F25-4FBD-B741-BAC8F169C295}">
      <dgm:prSet/>
      <dgm:spPr/>
      <dgm:t>
        <a:bodyPr/>
        <a:lstStyle/>
        <a:p>
          <a:endParaRPr lang="cs-CZ"/>
        </a:p>
      </dgm:t>
    </dgm:pt>
    <dgm:pt modelId="{3885E0EB-FD8D-4642-B0ED-141C49847C07}">
      <dgm:prSet phldrT="[Text]"/>
      <dgm:spPr/>
      <dgm:t>
        <a:bodyPr/>
        <a:lstStyle/>
        <a:p>
          <a:r>
            <a:rPr lang="cs-CZ"/>
            <a:t>standardní periferní kanyla</a:t>
          </a:r>
        </a:p>
      </dgm:t>
    </dgm:pt>
    <dgm:pt modelId="{A2C1E1F7-9961-41AA-A1AE-36630A0339AF}" type="parTrans" cxnId="{AEED15A9-2270-41D3-BBA1-A11AAAC35FAD}">
      <dgm:prSet/>
      <dgm:spPr/>
      <dgm:t>
        <a:bodyPr/>
        <a:lstStyle/>
        <a:p>
          <a:endParaRPr lang="cs-CZ"/>
        </a:p>
      </dgm:t>
    </dgm:pt>
    <dgm:pt modelId="{31F0D0FF-5DCF-4EA6-B390-CD9DC38E1B08}" type="sibTrans" cxnId="{AEED15A9-2270-41D3-BBA1-A11AAAC35FAD}">
      <dgm:prSet/>
      <dgm:spPr/>
      <dgm:t>
        <a:bodyPr/>
        <a:lstStyle/>
        <a:p>
          <a:endParaRPr lang="cs-CZ"/>
        </a:p>
      </dgm:t>
    </dgm:pt>
    <dgm:pt modelId="{CA346563-7704-4DDC-A59A-F23B6DBC1AD1}">
      <dgm:prSet phldrT="[Text]"/>
      <dgm:spPr/>
      <dgm:t>
        <a:bodyPr/>
        <a:lstStyle/>
        <a:p>
          <a:r>
            <a:rPr lang="cs-CZ"/>
            <a:t>"advanced" periferní kanyla</a:t>
          </a:r>
        </a:p>
      </dgm:t>
    </dgm:pt>
    <dgm:pt modelId="{103CF7F1-A196-47CD-B2FD-E05B9A11BA59}" type="parTrans" cxnId="{B228F30E-AD7F-4BB3-BF55-5DF7AE927959}">
      <dgm:prSet/>
      <dgm:spPr/>
      <dgm:t>
        <a:bodyPr/>
        <a:lstStyle/>
        <a:p>
          <a:endParaRPr lang="cs-CZ"/>
        </a:p>
      </dgm:t>
    </dgm:pt>
    <dgm:pt modelId="{5159E716-5848-4C4A-A2F0-2C4EF3FD1397}" type="sibTrans" cxnId="{B228F30E-AD7F-4BB3-BF55-5DF7AE927959}">
      <dgm:prSet/>
      <dgm:spPr/>
      <dgm:t>
        <a:bodyPr/>
        <a:lstStyle/>
        <a:p>
          <a:endParaRPr lang="cs-CZ"/>
        </a:p>
      </dgm:t>
    </dgm:pt>
    <dgm:pt modelId="{C29A4817-C2F1-404C-89CC-7E53AB18463E}">
      <dgm:prSet phldrT="[Text]"/>
      <dgm:spPr/>
      <dgm:t>
        <a:bodyPr/>
        <a:lstStyle/>
        <a:p>
          <a:r>
            <a:rPr lang="cs-CZ"/>
            <a:t>mini-midline</a:t>
          </a:r>
        </a:p>
      </dgm:t>
    </dgm:pt>
    <dgm:pt modelId="{CE6ADDB6-F13B-4EDB-A7F6-8EB8A69B35AE}" type="parTrans" cxnId="{09B70ABE-3F20-49AA-B4BB-873490F67EA0}">
      <dgm:prSet/>
      <dgm:spPr/>
      <dgm:t>
        <a:bodyPr/>
        <a:lstStyle/>
        <a:p>
          <a:endParaRPr lang="cs-CZ"/>
        </a:p>
      </dgm:t>
    </dgm:pt>
    <dgm:pt modelId="{BB5C84BE-7BC2-4EAD-9739-2CDE29362E5E}" type="sibTrans" cxnId="{09B70ABE-3F20-49AA-B4BB-873490F67EA0}">
      <dgm:prSet/>
      <dgm:spPr/>
      <dgm:t>
        <a:bodyPr/>
        <a:lstStyle/>
        <a:p>
          <a:endParaRPr lang="cs-CZ"/>
        </a:p>
      </dgm:t>
    </dgm:pt>
    <dgm:pt modelId="{4D83EAE5-BBFA-4804-9C03-8A6AE6582BE0}">
      <dgm:prSet phldrT="[Text]"/>
      <dgm:spPr/>
      <dgm:t>
        <a:bodyPr/>
        <a:lstStyle/>
        <a:p>
          <a:r>
            <a:rPr lang="cs-CZ"/>
            <a:t>mini-midline</a:t>
          </a:r>
        </a:p>
      </dgm:t>
    </dgm:pt>
    <dgm:pt modelId="{A1B4B065-CF43-437F-A4C2-1F5DD3AD6EFD}" type="parTrans" cxnId="{2FB80012-8492-4619-829F-DD9A42C182E4}">
      <dgm:prSet/>
      <dgm:spPr/>
      <dgm:t>
        <a:bodyPr/>
        <a:lstStyle/>
        <a:p>
          <a:endParaRPr lang="cs-CZ"/>
        </a:p>
      </dgm:t>
    </dgm:pt>
    <dgm:pt modelId="{5DD84F23-6151-4998-B1EB-229209AB3DBB}" type="sibTrans" cxnId="{2FB80012-8492-4619-829F-DD9A42C182E4}">
      <dgm:prSet/>
      <dgm:spPr/>
      <dgm:t>
        <a:bodyPr/>
        <a:lstStyle/>
        <a:p>
          <a:endParaRPr lang="cs-CZ"/>
        </a:p>
      </dgm:t>
    </dgm:pt>
    <dgm:pt modelId="{B7270765-FE80-4F3E-A1D3-2DA11B06C156}">
      <dgm:prSet phldrT="[Text]"/>
      <dgm:spPr/>
      <dgm:t>
        <a:bodyPr/>
        <a:lstStyle/>
        <a:p>
          <a:r>
            <a:rPr lang="cs-CZ"/>
            <a:t>centrální vstup UZ navigovaný</a:t>
          </a:r>
        </a:p>
      </dgm:t>
    </dgm:pt>
    <dgm:pt modelId="{677A703F-AD76-448F-B40B-733D90BE2405}" type="parTrans" cxnId="{C544DFA1-0374-4956-BE86-45FD81DE1FE8}">
      <dgm:prSet/>
      <dgm:spPr/>
      <dgm:t>
        <a:bodyPr/>
        <a:lstStyle/>
        <a:p>
          <a:endParaRPr lang="cs-CZ"/>
        </a:p>
      </dgm:t>
    </dgm:pt>
    <dgm:pt modelId="{E653C072-4E21-45F1-B998-896F8668ADA1}" type="sibTrans" cxnId="{C544DFA1-0374-4956-BE86-45FD81DE1FE8}">
      <dgm:prSet/>
      <dgm:spPr/>
      <dgm:t>
        <a:bodyPr/>
        <a:lstStyle/>
        <a:p>
          <a:endParaRPr lang="cs-CZ"/>
        </a:p>
      </dgm:t>
    </dgm:pt>
    <dgm:pt modelId="{1B000386-0955-4A9C-AD7A-3EAD89D30CA7}">
      <dgm:prSet phldrT="[Text]"/>
      <dgm:spPr/>
      <dgm:t>
        <a:bodyPr/>
        <a:lstStyle/>
        <a:p>
          <a:r>
            <a:rPr lang="cs-CZ"/>
            <a:t>standardní periferní kanyla</a:t>
          </a:r>
        </a:p>
      </dgm:t>
    </dgm:pt>
    <dgm:pt modelId="{685457FB-BC13-4B0C-8931-C6320199F524}" type="parTrans" cxnId="{591AAB55-4303-4D02-91D4-29A68ADDD4C5}">
      <dgm:prSet/>
      <dgm:spPr/>
      <dgm:t>
        <a:bodyPr/>
        <a:lstStyle/>
        <a:p>
          <a:endParaRPr lang="cs-CZ"/>
        </a:p>
      </dgm:t>
    </dgm:pt>
    <dgm:pt modelId="{28200816-FE74-4602-8013-E87E3E034496}" type="sibTrans" cxnId="{591AAB55-4303-4D02-91D4-29A68ADDD4C5}">
      <dgm:prSet/>
      <dgm:spPr/>
      <dgm:t>
        <a:bodyPr/>
        <a:lstStyle/>
        <a:p>
          <a:endParaRPr lang="cs-CZ"/>
        </a:p>
      </dgm:t>
    </dgm:pt>
    <dgm:pt modelId="{588A4D46-0EB2-4765-B0C9-B4950C5AEFF3}">
      <dgm:prSet phldrT="[Text]"/>
      <dgm:spPr/>
      <dgm:t>
        <a:bodyPr/>
        <a:lstStyle/>
        <a:p>
          <a:r>
            <a:rPr lang="cs-CZ"/>
            <a:t>netunelizovaný CŽK</a:t>
          </a:r>
        </a:p>
      </dgm:t>
    </dgm:pt>
    <dgm:pt modelId="{B6F6C6B3-1682-47D1-B38E-51326238B2E0}" type="parTrans" cxnId="{68315AA1-1FD3-4704-9E67-741DEF503BE9}">
      <dgm:prSet/>
      <dgm:spPr/>
      <dgm:t>
        <a:bodyPr/>
        <a:lstStyle/>
        <a:p>
          <a:endParaRPr lang="cs-CZ"/>
        </a:p>
      </dgm:t>
    </dgm:pt>
    <dgm:pt modelId="{AD3A06CB-6F52-439D-B852-89D74FDA3EA9}" type="sibTrans" cxnId="{68315AA1-1FD3-4704-9E67-741DEF503BE9}">
      <dgm:prSet/>
      <dgm:spPr/>
      <dgm:t>
        <a:bodyPr/>
        <a:lstStyle/>
        <a:p>
          <a:endParaRPr lang="cs-CZ"/>
        </a:p>
      </dgm:t>
    </dgm:pt>
    <dgm:pt modelId="{B2DF3EAD-7D9B-4FCD-8386-F76C3BB42B2F}">
      <dgm:prSet phldrT="[Text]"/>
      <dgm:spPr/>
      <dgm:t>
        <a:bodyPr/>
        <a:lstStyle/>
        <a:p>
          <a:r>
            <a:rPr lang="cs-CZ"/>
            <a:t>netunelizovaný PICC</a:t>
          </a:r>
        </a:p>
      </dgm:t>
    </dgm:pt>
    <dgm:pt modelId="{46CD6C7E-A7C1-42AA-85A5-0235EB23C631}" type="parTrans" cxnId="{63768309-27CD-42D5-B53E-91DD1EB6787C}">
      <dgm:prSet/>
      <dgm:spPr/>
      <dgm:t>
        <a:bodyPr/>
        <a:lstStyle/>
        <a:p>
          <a:endParaRPr lang="cs-CZ"/>
        </a:p>
      </dgm:t>
    </dgm:pt>
    <dgm:pt modelId="{62D2D2E8-586E-41ED-B7BC-868F6FEDED87}" type="sibTrans" cxnId="{63768309-27CD-42D5-B53E-91DD1EB6787C}">
      <dgm:prSet/>
      <dgm:spPr/>
      <dgm:t>
        <a:bodyPr/>
        <a:lstStyle/>
        <a:p>
          <a:endParaRPr lang="cs-CZ"/>
        </a:p>
      </dgm:t>
    </dgm:pt>
    <dgm:pt modelId="{2B79B4BA-7182-43EF-9CA5-D845066D19CD}">
      <dgm:prSet phldrT="[Text]"/>
      <dgm:spPr/>
      <dgm:t>
        <a:bodyPr/>
        <a:lstStyle/>
        <a:p>
          <a:r>
            <a:rPr lang="cs-CZ"/>
            <a:t>periferní</a:t>
          </a:r>
        </a:p>
      </dgm:t>
    </dgm:pt>
    <dgm:pt modelId="{81837084-D115-4445-BECE-8B4FB76A6E3E}" type="parTrans" cxnId="{A6E0577A-1655-4EF6-B54E-7563A15FC2FC}">
      <dgm:prSet/>
      <dgm:spPr/>
      <dgm:t>
        <a:bodyPr/>
        <a:lstStyle/>
        <a:p>
          <a:endParaRPr lang="cs-CZ"/>
        </a:p>
      </dgm:t>
    </dgm:pt>
    <dgm:pt modelId="{939ACEAF-D3C7-4DE1-B870-8F0387DDA12D}" type="sibTrans" cxnId="{A6E0577A-1655-4EF6-B54E-7563A15FC2FC}">
      <dgm:prSet/>
      <dgm:spPr/>
      <dgm:t>
        <a:bodyPr/>
        <a:lstStyle/>
        <a:p>
          <a:endParaRPr lang="cs-CZ"/>
        </a:p>
      </dgm:t>
    </dgm:pt>
    <dgm:pt modelId="{20F7C066-16D2-4A34-B153-626B5BF04FF4}">
      <dgm:prSet phldrT="[Text]"/>
      <dgm:spPr/>
      <dgm:t>
        <a:bodyPr/>
        <a:lstStyle/>
        <a:p>
          <a:r>
            <a:rPr lang="cs-CZ"/>
            <a:t>centrální</a:t>
          </a:r>
        </a:p>
      </dgm:t>
    </dgm:pt>
    <dgm:pt modelId="{A38B3276-1246-4DC3-B968-E7C53870E56E}" type="parTrans" cxnId="{3F9E9B9A-566B-4083-930F-A07B0079E278}">
      <dgm:prSet/>
      <dgm:spPr/>
      <dgm:t>
        <a:bodyPr/>
        <a:lstStyle/>
        <a:p>
          <a:endParaRPr lang="cs-CZ"/>
        </a:p>
      </dgm:t>
    </dgm:pt>
    <dgm:pt modelId="{F8DDE637-F64C-4149-A2B8-2952A4F6CC7C}" type="sibTrans" cxnId="{3F9E9B9A-566B-4083-930F-A07B0079E278}">
      <dgm:prSet/>
      <dgm:spPr/>
      <dgm:t>
        <a:bodyPr/>
        <a:lstStyle/>
        <a:p>
          <a:endParaRPr lang="cs-CZ"/>
        </a:p>
      </dgm:t>
    </dgm:pt>
    <dgm:pt modelId="{F7808DE4-D6F2-4723-A1ED-C5D8B0540750}">
      <dgm:prSet phldrT="[Text]"/>
      <dgm:spPr/>
      <dgm:t>
        <a:bodyPr/>
        <a:lstStyle/>
        <a:p>
          <a:r>
            <a:rPr lang="cs-CZ"/>
            <a:t>CŽK (odstranit do 48hod)</a:t>
          </a:r>
        </a:p>
      </dgm:t>
    </dgm:pt>
    <dgm:pt modelId="{0E6E71C5-EFFC-49C1-B2AC-CFFEEE1D1D06}" type="parTrans" cxnId="{C6B3C564-B7C5-423B-8750-72C0BC23F550}">
      <dgm:prSet/>
      <dgm:spPr/>
      <dgm:t>
        <a:bodyPr/>
        <a:lstStyle/>
        <a:p>
          <a:endParaRPr lang="cs-CZ"/>
        </a:p>
      </dgm:t>
    </dgm:pt>
    <dgm:pt modelId="{AA55FD6F-040E-48B2-9F9D-1EF0B5357109}" type="sibTrans" cxnId="{C6B3C564-B7C5-423B-8750-72C0BC23F550}">
      <dgm:prSet/>
      <dgm:spPr/>
      <dgm:t>
        <a:bodyPr/>
        <a:lstStyle/>
        <a:p>
          <a:endParaRPr lang="cs-CZ"/>
        </a:p>
      </dgm:t>
    </dgm:pt>
    <dgm:pt modelId="{F8FDF96B-AEA3-4C26-99C9-827639BAFAD3}" type="pres">
      <dgm:prSet presAssocID="{27754548-D764-45ED-899B-BC165B78F1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A3DD028-D4AD-47E1-BABF-AA9409AC9B47}" type="pres">
      <dgm:prSet presAssocID="{B1CE63ED-4A06-4420-83D1-8CC152E56329}" presName="hierRoot1" presStyleCnt="0">
        <dgm:presLayoutVars>
          <dgm:hierBranch val="init"/>
        </dgm:presLayoutVars>
      </dgm:prSet>
      <dgm:spPr/>
    </dgm:pt>
    <dgm:pt modelId="{A5E0FE1B-F0D9-473E-BFAB-478909851C9D}" type="pres">
      <dgm:prSet presAssocID="{B1CE63ED-4A06-4420-83D1-8CC152E56329}" presName="rootComposite1" presStyleCnt="0"/>
      <dgm:spPr/>
    </dgm:pt>
    <dgm:pt modelId="{B05AFD10-6BB1-4BE3-9A5A-63FE249B0C91}" type="pres">
      <dgm:prSet presAssocID="{B1CE63ED-4A06-4420-83D1-8CC152E56329}" presName="rootText1" presStyleLbl="node0" presStyleIdx="0" presStyleCnt="1" custLinFactNeighborX="-620">
        <dgm:presLayoutVars>
          <dgm:chPref val="3"/>
        </dgm:presLayoutVars>
      </dgm:prSet>
      <dgm:spPr/>
    </dgm:pt>
    <dgm:pt modelId="{D1B325AA-ABB7-471E-A8FF-82DAAD0C77CB}" type="pres">
      <dgm:prSet presAssocID="{B1CE63ED-4A06-4420-83D1-8CC152E56329}" presName="rootConnector1" presStyleLbl="node1" presStyleIdx="0" presStyleCnt="0"/>
      <dgm:spPr/>
    </dgm:pt>
    <dgm:pt modelId="{88E1B94F-F13E-453A-94FE-C66EE479EA32}" type="pres">
      <dgm:prSet presAssocID="{B1CE63ED-4A06-4420-83D1-8CC152E56329}" presName="hierChild2" presStyleCnt="0"/>
      <dgm:spPr/>
    </dgm:pt>
    <dgm:pt modelId="{D262CE6D-3D2C-4064-9581-D9685D8E83D7}" type="pres">
      <dgm:prSet presAssocID="{91876899-1A37-4DF7-9CB6-0114BDEB0547}" presName="Name64" presStyleLbl="parChTrans1D2" presStyleIdx="0" presStyleCnt="2"/>
      <dgm:spPr/>
    </dgm:pt>
    <dgm:pt modelId="{651EE6BE-76EB-45A5-A3CB-B9321BE21F0C}" type="pres">
      <dgm:prSet presAssocID="{2C466128-D168-4843-8604-8247997A5E0B}" presName="hierRoot2" presStyleCnt="0">
        <dgm:presLayoutVars>
          <dgm:hierBranch val="init"/>
        </dgm:presLayoutVars>
      </dgm:prSet>
      <dgm:spPr/>
    </dgm:pt>
    <dgm:pt modelId="{A7F7148B-B796-48C9-9126-6697A4BF6B8A}" type="pres">
      <dgm:prSet presAssocID="{2C466128-D168-4843-8604-8247997A5E0B}" presName="rootComposite" presStyleCnt="0"/>
      <dgm:spPr/>
    </dgm:pt>
    <dgm:pt modelId="{81FA035F-3FA1-4910-9DC7-7A22AC488195}" type="pres">
      <dgm:prSet presAssocID="{2C466128-D168-4843-8604-8247997A5E0B}" presName="rootText" presStyleLbl="node2" presStyleIdx="0" presStyleCnt="2" custScaleX="101740" custLinFactNeighborX="0" custLinFactNeighborY="8319">
        <dgm:presLayoutVars>
          <dgm:chPref val="3"/>
        </dgm:presLayoutVars>
      </dgm:prSet>
      <dgm:spPr/>
    </dgm:pt>
    <dgm:pt modelId="{AB89C512-8F9C-40F7-A412-5DF45F0C30F2}" type="pres">
      <dgm:prSet presAssocID="{2C466128-D168-4843-8604-8247997A5E0B}" presName="rootConnector" presStyleLbl="node2" presStyleIdx="0" presStyleCnt="2"/>
      <dgm:spPr/>
    </dgm:pt>
    <dgm:pt modelId="{BF9EF1CF-6D3A-46EF-8BDE-F866DC7C8E43}" type="pres">
      <dgm:prSet presAssocID="{2C466128-D168-4843-8604-8247997A5E0B}" presName="hierChild4" presStyleCnt="0"/>
      <dgm:spPr/>
    </dgm:pt>
    <dgm:pt modelId="{A6DB3199-01F7-4E8A-8C50-FE50A7CB2055}" type="pres">
      <dgm:prSet presAssocID="{81837084-D115-4445-BECE-8B4FB76A6E3E}" presName="Name64" presStyleLbl="parChTrans1D3" presStyleIdx="0" presStyleCnt="4"/>
      <dgm:spPr/>
    </dgm:pt>
    <dgm:pt modelId="{24864A97-2DC1-4921-BAE0-464E586BBBBD}" type="pres">
      <dgm:prSet presAssocID="{2B79B4BA-7182-43EF-9CA5-D845066D19CD}" presName="hierRoot2" presStyleCnt="0">
        <dgm:presLayoutVars>
          <dgm:hierBranch val="init"/>
        </dgm:presLayoutVars>
      </dgm:prSet>
      <dgm:spPr/>
    </dgm:pt>
    <dgm:pt modelId="{AFED238D-D630-4EB6-80B4-3FCBB1AF6E85}" type="pres">
      <dgm:prSet presAssocID="{2B79B4BA-7182-43EF-9CA5-D845066D19CD}" presName="rootComposite" presStyleCnt="0"/>
      <dgm:spPr/>
    </dgm:pt>
    <dgm:pt modelId="{391F5541-47E5-45E7-95D5-FB1643B2F3D7}" type="pres">
      <dgm:prSet presAssocID="{2B79B4BA-7182-43EF-9CA5-D845066D19CD}" presName="rootText" presStyleLbl="node3" presStyleIdx="0" presStyleCnt="4">
        <dgm:presLayoutVars>
          <dgm:chPref val="3"/>
        </dgm:presLayoutVars>
      </dgm:prSet>
      <dgm:spPr/>
    </dgm:pt>
    <dgm:pt modelId="{D9589C82-332B-4F66-9568-020E42C281A1}" type="pres">
      <dgm:prSet presAssocID="{2B79B4BA-7182-43EF-9CA5-D845066D19CD}" presName="rootConnector" presStyleLbl="node3" presStyleIdx="0" presStyleCnt="4"/>
      <dgm:spPr/>
    </dgm:pt>
    <dgm:pt modelId="{FBA095CA-AAC2-4C2D-A599-8FA980843C36}" type="pres">
      <dgm:prSet presAssocID="{2B79B4BA-7182-43EF-9CA5-D845066D19CD}" presName="hierChild4" presStyleCnt="0"/>
      <dgm:spPr/>
    </dgm:pt>
    <dgm:pt modelId="{F8FEAD6C-2B23-42A9-9F99-12F25D11260B}" type="pres">
      <dgm:prSet presAssocID="{DB7CC3AB-77BB-4CD0-8A6E-16021B0D495B}" presName="Name64" presStyleLbl="parChTrans1D4" presStyleIdx="0" presStyleCnt="11"/>
      <dgm:spPr/>
    </dgm:pt>
    <dgm:pt modelId="{967E58E3-485B-4C2D-B2BE-810108EDB2AA}" type="pres">
      <dgm:prSet presAssocID="{845157CE-A2A9-40FE-B4D3-8EB0330CA05B}" presName="hierRoot2" presStyleCnt="0">
        <dgm:presLayoutVars>
          <dgm:hierBranch val="init"/>
        </dgm:presLayoutVars>
      </dgm:prSet>
      <dgm:spPr/>
    </dgm:pt>
    <dgm:pt modelId="{294626DB-8121-488E-BC64-E710A8259190}" type="pres">
      <dgm:prSet presAssocID="{845157CE-A2A9-40FE-B4D3-8EB0330CA05B}" presName="rootComposite" presStyleCnt="0"/>
      <dgm:spPr/>
    </dgm:pt>
    <dgm:pt modelId="{F4AEDB8A-F0D0-4480-842B-1A8E67F172F4}" type="pres">
      <dgm:prSet presAssocID="{845157CE-A2A9-40FE-B4D3-8EB0330CA05B}" presName="rootText" presStyleLbl="node4" presStyleIdx="0" presStyleCnt="11" custScaleX="101740" custLinFactNeighborX="-580" custLinFactNeighborY="8319">
        <dgm:presLayoutVars>
          <dgm:chPref val="3"/>
        </dgm:presLayoutVars>
      </dgm:prSet>
      <dgm:spPr/>
    </dgm:pt>
    <dgm:pt modelId="{6E378527-9433-40C5-8530-A72A2ECDAFAE}" type="pres">
      <dgm:prSet presAssocID="{845157CE-A2A9-40FE-B4D3-8EB0330CA05B}" presName="rootConnector" presStyleLbl="node4" presStyleIdx="0" presStyleCnt="11"/>
      <dgm:spPr/>
    </dgm:pt>
    <dgm:pt modelId="{DEABA52F-5A54-40A4-BC77-78CB1D9188FC}" type="pres">
      <dgm:prSet presAssocID="{845157CE-A2A9-40FE-B4D3-8EB0330CA05B}" presName="hierChild4" presStyleCnt="0"/>
      <dgm:spPr/>
    </dgm:pt>
    <dgm:pt modelId="{C817F897-BB8F-4C8D-944E-1756A3DC6FF1}" type="pres">
      <dgm:prSet presAssocID="{A2C1E1F7-9961-41AA-A1AE-36630A0339AF}" presName="Name64" presStyleLbl="parChTrans1D4" presStyleIdx="1" presStyleCnt="11"/>
      <dgm:spPr/>
    </dgm:pt>
    <dgm:pt modelId="{F3473A82-A9B8-456C-80DE-B0AA9E5DEC2E}" type="pres">
      <dgm:prSet presAssocID="{3885E0EB-FD8D-4642-B0ED-141C49847C07}" presName="hierRoot2" presStyleCnt="0">
        <dgm:presLayoutVars>
          <dgm:hierBranch val="init"/>
        </dgm:presLayoutVars>
      </dgm:prSet>
      <dgm:spPr/>
    </dgm:pt>
    <dgm:pt modelId="{B6A3EA79-7769-4344-8790-6E23A636BC85}" type="pres">
      <dgm:prSet presAssocID="{3885E0EB-FD8D-4642-B0ED-141C49847C07}" presName="rootComposite" presStyleCnt="0"/>
      <dgm:spPr/>
    </dgm:pt>
    <dgm:pt modelId="{289C66C4-1585-4CCA-A69B-CA78CFC2A366}" type="pres">
      <dgm:prSet presAssocID="{3885E0EB-FD8D-4642-B0ED-141C49847C07}" presName="rootText" presStyleLbl="node4" presStyleIdx="1" presStyleCnt="11">
        <dgm:presLayoutVars>
          <dgm:chPref val="3"/>
        </dgm:presLayoutVars>
      </dgm:prSet>
      <dgm:spPr/>
    </dgm:pt>
    <dgm:pt modelId="{6FF0629B-4876-4644-A211-D7BB109160D2}" type="pres">
      <dgm:prSet presAssocID="{3885E0EB-FD8D-4642-B0ED-141C49847C07}" presName="rootConnector" presStyleLbl="node4" presStyleIdx="1" presStyleCnt="11"/>
      <dgm:spPr/>
    </dgm:pt>
    <dgm:pt modelId="{DC39E746-AA64-4F9D-A73F-69BEEFE5202D}" type="pres">
      <dgm:prSet presAssocID="{3885E0EB-FD8D-4642-B0ED-141C49847C07}" presName="hierChild4" presStyleCnt="0"/>
      <dgm:spPr/>
    </dgm:pt>
    <dgm:pt modelId="{2E686C8F-8F87-4546-A1CC-2661F117DD01}" type="pres">
      <dgm:prSet presAssocID="{3885E0EB-FD8D-4642-B0ED-141C49847C07}" presName="hierChild5" presStyleCnt="0"/>
      <dgm:spPr/>
    </dgm:pt>
    <dgm:pt modelId="{2D12D3AD-4FBF-42C6-84B5-EE8FE54F0F6A}" type="pres">
      <dgm:prSet presAssocID="{845157CE-A2A9-40FE-B4D3-8EB0330CA05B}" presName="hierChild5" presStyleCnt="0"/>
      <dgm:spPr/>
    </dgm:pt>
    <dgm:pt modelId="{0E4CF89D-BC77-41F6-BF44-76C834388C76}" type="pres">
      <dgm:prSet presAssocID="{784A416C-F5D8-45C0-B614-D6F2F99A4AE2}" presName="Name64" presStyleLbl="parChTrans1D4" presStyleIdx="2" presStyleCnt="11"/>
      <dgm:spPr/>
    </dgm:pt>
    <dgm:pt modelId="{883543B7-A765-47BC-90A4-80BD9D70BB5E}" type="pres">
      <dgm:prSet presAssocID="{A0642795-535F-40B0-9CBE-0300CBB4E612}" presName="hierRoot2" presStyleCnt="0">
        <dgm:presLayoutVars>
          <dgm:hierBranch val="init"/>
        </dgm:presLayoutVars>
      </dgm:prSet>
      <dgm:spPr/>
    </dgm:pt>
    <dgm:pt modelId="{E2870463-5B24-4383-A7F1-50C80933A992}" type="pres">
      <dgm:prSet presAssocID="{A0642795-535F-40B0-9CBE-0300CBB4E612}" presName="rootComposite" presStyleCnt="0"/>
      <dgm:spPr/>
    </dgm:pt>
    <dgm:pt modelId="{ED44DE69-365A-44F6-822F-A5F274D8B79F}" type="pres">
      <dgm:prSet presAssocID="{A0642795-535F-40B0-9CBE-0300CBB4E612}" presName="rootText" presStyleLbl="node4" presStyleIdx="2" presStyleCnt="11">
        <dgm:presLayoutVars>
          <dgm:chPref val="3"/>
        </dgm:presLayoutVars>
      </dgm:prSet>
      <dgm:spPr/>
    </dgm:pt>
    <dgm:pt modelId="{05EE61F4-6CA1-49BE-9382-A252CE0D8D11}" type="pres">
      <dgm:prSet presAssocID="{A0642795-535F-40B0-9CBE-0300CBB4E612}" presName="rootConnector" presStyleLbl="node4" presStyleIdx="2" presStyleCnt="11"/>
      <dgm:spPr/>
    </dgm:pt>
    <dgm:pt modelId="{9B5B790F-8A9E-40CA-AE1A-A88AC4037342}" type="pres">
      <dgm:prSet presAssocID="{A0642795-535F-40B0-9CBE-0300CBB4E612}" presName="hierChild4" presStyleCnt="0"/>
      <dgm:spPr/>
    </dgm:pt>
    <dgm:pt modelId="{55604462-049E-42D5-B6F6-D1247A63849E}" type="pres">
      <dgm:prSet presAssocID="{103CF7F1-A196-47CD-B2FD-E05B9A11BA59}" presName="Name64" presStyleLbl="parChTrans1D4" presStyleIdx="3" presStyleCnt="11"/>
      <dgm:spPr/>
    </dgm:pt>
    <dgm:pt modelId="{BE326322-89D7-48DD-AEBD-BC53D2B24131}" type="pres">
      <dgm:prSet presAssocID="{CA346563-7704-4DDC-A59A-F23B6DBC1AD1}" presName="hierRoot2" presStyleCnt="0">
        <dgm:presLayoutVars>
          <dgm:hierBranch val="init"/>
        </dgm:presLayoutVars>
      </dgm:prSet>
      <dgm:spPr/>
    </dgm:pt>
    <dgm:pt modelId="{20BDAF70-E268-4DA2-947E-E9C2BBFD8731}" type="pres">
      <dgm:prSet presAssocID="{CA346563-7704-4DDC-A59A-F23B6DBC1AD1}" presName="rootComposite" presStyleCnt="0"/>
      <dgm:spPr/>
    </dgm:pt>
    <dgm:pt modelId="{7590ADEE-5DB1-4C87-BB25-1AC0592E748C}" type="pres">
      <dgm:prSet presAssocID="{CA346563-7704-4DDC-A59A-F23B6DBC1AD1}" presName="rootText" presStyleLbl="node4" presStyleIdx="3" presStyleCnt="11">
        <dgm:presLayoutVars>
          <dgm:chPref val="3"/>
        </dgm:presLayoutVars>
      </dgm:prSet>
      <dgm:spPr/>
    </dgm:pt>
    <dgm:pt modelId="{982108DF-E3A7-4A66-AFBC-A7B8C84F1E56}" type="pres">
      <dgm:prSet presAssocID="{CA346563-7704-4DDC-A59A-F23B6DBC1AD1}" presName="rootConnector" presStyleLbl="node4" presStyleIdx="3" presStyleCnt="11"/>
      <dgm:spPr/>
    </dgm:pt>
    <dgm:pt modelId="{E86FC812-F2C2-4305-88CD-870C34CD061C}" type="pres">
      <dgm:prSet presAssocID="{CA346563-7704-4DDC-A59A-F23B6DBC1AD1}" presName="hierChild4" presStyleCnt="0"/>
      <dgm:spPr/>
    </dgm:pt>
    <dgm:pt modelId="{FE7A98BF-7E4F-4AA2-B0C4-895217898214}" type="pres">
      <dgm:prSet presAssocID="{CA346563-7704-4DDC-A59A-F23B6DBC1AD1}" presName="hierChild5" presStyleCnt="0"/>
      <dgm:spPr/>
    </dgm:pt>
    <dgm:pt modelId="{0BCF2FA3-652F-4D60-B0C6-A9D7061346E1}" type="pres">
      <dgm:prSet presAssocID="{A0642795-535F-40B0-9CBE-0300CBB4E612}" presName="hierChild5" presStyleCnt="0"/>
      <dgm:spPr/>
    </dgm:pt>
    <dgm:pt modelId="{ED250539-992F-4F04-9363-DF6CB1E650E2}" type="pres">
      <dgm:prSet presAssocID="{D552C54D-CCF7-4B7C-84C1-3AA5BBADC016}" presName="Name64" presStyleLbl="parChTrans1D4" presStyleIdx="4" presStyleCnt="11"/>
      <dgm:spPr/>
    </dgm:pt>
    <dgm:pt modelId="{4418F7E3-BFD9-4B81-9F93-047F1C69737A}" type="pres">
      <dgm:prSet presAssocID="{D0DB9F47-9766-4189-B907-F4CC02B30D67}" presName="hierRoot2" presStyleCnt="0">
        <dgm:presLayoutVars>
          <dgm:hierBranch val="init"/>
        </dgm:presLayoutVars>
      </dgm:prSet>
      <dgm:spPr/>
    </dgm:pt>
    <dgm:pt modelId="{26ACB6C4-92C8-48A8-A498-E6921F44DD7E}" type="pres">
      <dgm:prSet presAssocID="{D0DB9F47-9766-4189-B907-F4CC02B30D67}" presName="rootComposite" presStyleCnt="0"/>
      <dgm:spPr/>
    </dgm:pt>
    <dgm:pt modelId="{63BDC6A8-66CD-41EF-A951-D5D4D1A0B68F}" type="pres">
      <dgm:prSet presAssocID="{D0DB9F47-9766-4189-B907-F4CC02B30D67}" presName="rootText" presStyleLbl="node4" presStyleIdx="4" presStyleCnt="11">
        <dgm:presLayoutVars>
          <dgm:chPref val="3"/>
        </dgm:presLayoutVars>
      </dgm:prSet>
      <dgm:spPr/>
    </dgm:pt>
    <dgm:pt modelId="{AD6673C9-98D3-4849-8E1B-A5590D72EED4}" type="pres">
      <dgm:prSet presAssocID="{D0DB9F47-9766-4189-B907-F4CC02B30D67}" presName="rootConnector" presStyleLbl="node4" presStyleIdx="4" presStyleCnt="11"/>
      <dgm:spPr/>
    </dgm:pt>
    <dgm:pt modelId="{90464FEB-061C-4DE6-BF6A-2F63B58A134B}" type="pres">
      <dgm:prSet presAssocID="{D0DB9F47-9766-4189-B907-F4CC02B30D67}" presName="hierChild4" presStyleCnt="0"/>
      <dgm:spPr/>
    </dgm:pt>
    <dgm:pt modelId="{1FDFB5C6-A279-41A5-9C04-89E1344FB565}" type="pres">
      <dgm:prSet presAssocID="{CE6ADDB6-F13B-4EDB-A7F6-8EB8A69B35AE}" presName="Name64" presStyleLbl="parChTrans1D4" presStyleIdx="5" presStyleCnt="11"/>
      <dgm:spPr/>
    </dgm:pt>
    <dgm:pt modelId="{CC767C23-7A89-4D43-BD0C-9D8EACD1C162}" type="pres">
      <dgm:prSet presAssocID="{C29A4817-C2F1-404C-89CC-7E53AB18463E}" presName="hierRoot2" presStyleCnt="0">
        <dgm:presLayoutVars>
          <dgm:hierBranch val="init"/>
        </dgm:presLayoutVars>
      </dgm:prSet>
      <dgm:spPr/>
    </dgm:pt>
    <dgm:pt modelId="{14A4810E-9162-4386-A4AE-5B966A591948}" type="pres">
      <dgm:prSet presAssocID="{C29A4817-C2F1-404C-89CC-7E53AB18463E}" presName="rootComposite" presStyleCnt="0"/>
      <dgm:spPr/>
    </dgm:pt>
    <dgm:pt modelId="{2F4F0C96-B6E7-47F2-9F48-0BEA503B5E62}" type="pres">
      <dgm:prSet presAssocID="{C29A4817-C2F1-404C-89CC-7E53AB18463E}" presName="rootText" presStyleLbl="node4" presStyleIdx="5" presStyleCnt="11">
        <dgm:presLayoutVars>
          <dgm:chPref val="3"/>
        </dgm:presLayoutVars>
      </dgm:prSet>
      <dgm:spPr/>
    </dgm:pt>
    <dgm:pt modelId="{FB8F8660-B746-43C7-BF90-6E58ECD9BD39}" type="pres">
      <dgm:prSet presAssocID="{C29A4817-C2F1-404C-89CC-7E53AB18463E}" presName="rootConnector" presStyleLbl="node4" presStyleIdx="5" presStyleCnt="11"/>
      <dgm:spPr/>
    </dgm:pt>
    <dgm:pt modelId="{EF57DF75-22F4-4357-B3D3-DA5D2F8C38D0}" type="pres">
      <dgm:prSet presAssocID="{C29A4817-C2F1-404C-89CC-7E53AB18463E}" presName="hierChild4" presStyleCnt="0"/>
      <dgm:spPr/>
    </dgm:pt>
    <dgm:pt modelId="{C70C3E14-9D6C-4AF9-ABC4-88E1A0A14915}" type="pres">
      <dgm:prSet presAssocID="{C29A4817-C2F1-404C-89CC-7E53AB18463E}" presName="hierChild5" presStyleCnt="0"/>
      <dgm:spPr/>
    </dgm:pt>
    <dgm:pt modelId="{6E0FA679-2DD7-4F29-A9F8-953884DD7B99}" type="pres">
      <dgm:prSet presAssocID="{D0DB9F47-9766-4189-B907-F4CC02B30D67}" presName="hierChild5" presStyleCnt="0"/>
      <dgm:spPr/>
    </dgm:pt>
    <dgm:pt modelId="{C221EDF5-8937-4FAF-820D-CA8D85B42DF1}" type="pres">
      <dgm:prSet presAssocID="{2B79B4BA-7182-43EF-9CA5-D845066D19CD}" presName="hierChild5" presStyleCnt="0"/>
      <dgm:spPr/>
    </dgm:pt>
    <dgm:pt modelId="{E68F6C93-5216-410C-BDAD-74C78AA701AE}" type="pres">
      <dgm:prSet presAssocID="{A38B3276-1246-4DC3-B968-E7C53870E56E}" presName="Name64" presStyleLbl="parChTrans1D3" presStyleIdx="1" presStyleCnt="4"/>
      <dgm:spPr/>
    </dgm:pt>
    <dgm:pt modelId="{22958D61-8953-4F4B-A9EA-4267C57D6851}" type="pres">
      <dgm:prSet presAssocID="{20F7C066-16D2-4A34-B153-626B5BF04FF4}" presName="hierRoot2" presStyleCnt="0">
        <dgm:presLayoutVars>
          <dgm:hierBranch val="init"/>
        </dgm:presLayoutVars>
      </dgm:prSet>
      <dgm:spPr/>
    </dgm:pt>
    <dgm:pt modelId="{D763C5DA-86C7-4179-AB0A-8024BDE66CB4}" type="pres">
      <dgm:prSet presAssocID="{20F7C066-16D2-4A34-B153-626B5BF04FF4}" presName="rootComposite" presStyleCnt="0"/>
      <dgm:spPr/>
    </dgm:pt>
    <dgm:pt modelId="{BFBDF467-131C-4D58-BCFB-7AF3CC94EC80}" type="pres">
      <dgm:prSet presAssocID="{20F7C066-16D2-4A34-B153-626B5BF04FF4}" presName="rootText" presStyleLbl="node3" presStyleIdx="1" presStyleCnt="4">
        <dgm:presLayoutVars>
          <dgm:chPref val="3"/>
        </dgm:presLayoutVars>
      </dgm:prSet>
      <dgm:spPr/>
    </dgm:pt>
    <dgm:pt modelId="{0C004C68-5EFB-42F0-8F94-C6682F4F1FEE}" type="pres">
      <dgm:prSet presAssocID="{20F7C066-16D2-4A34-B153-626B5BF04FF4}" presName="rootConnector" presStyleLbl="node3" presStyleIdx="1" presStyleCnt="4"/>
      <dgm:spPr/>
    </dgm:pt>
    <dgm:pt modelId="{FEBF673F-2146-4C01-AC62-B22990A35EF1}" type="pres">
      <dgm:prSet presAssocID="{20F7C066-16D2-4A34-B153-626B5BF04FF4}" presName="hierChild4" presStyleCnt="0"/>
      <dgm:spPr/>
    </dgm:pt>
    <dgm:pt modelId="{AC7922C6-AEA1-4421-B427-6B4A02424695}" type="pres">
      <dgm:prSet presAssocID="{0E6E71C5-EFFC-49C1-B2AC-CFFEEE1D1D06}" presName="Name64" presStyleLbl="parChTrans1D4" presStyleIdx="6" presStyleCnt="11"/>
      <dgm:spPr/>
    </dgm:pt>
    <dgm:pt modelId="{C3529A03-FB67-45B9-B05C-00A6AD9E21FA}" type="pres">
      <dgm:prSet presAssocID="{F7808DE4-D6F2-4723-A1ED-C5D8B0540750}" presName="hierRoot2" presStyleCnt="0">
        <dgm:presLayoutVars>
          <dgm:hierBranch val="init"/>
        </dgm:presLayoutVars>
      </dgm:prSet>
      <dgm:spPr/>
    </dgm:pt>
    <dgm:pt modelId="{59B57666-05BC-4D28-A577-2DC3C2889D25}" type="pres">
      <dgm:prSet presAssocID="{F7808DE4-D6F2-4723-A1ED-C5D8B0540750}" presName="rootComposite" presStyleCnt="0"/>
      <dgm:spPr/>
    </dgm:pt>
    <dgm:pt modelId="{36B96F31-EB12-4A3A-8653-F3F1E3477C6F}" type="pres">
      <dgm:prSet presAssocID="{F7808DE4-D6F2-4723-A1ED-C5D8B0540750}" presName="rootText" presStyleLbl="node4" presStyleIdx="6" presStyleCnt="11">
        <dgm:presLayoutVars>
          <dgm:chPref val="3"/>
        </dgm:presLayoutVars>
      </dgm:prSet>
      <dgm:spPr/>
    </dgm:pt>
    <dgm:pt modelId="{1A300AFA-26B4-423F-9E99-696E16D4F9E5}" type="pres">
      <dgm:prSet presAssocID="{F7808DE4-D6F2-4723-A1ED-C5D8B0540750}" presName="rootConnector" presStyleLbl="node4" presStyleIdx="6" presStyleCnt="11"/>
      <dgm:spPr/>
    </dgm:pt>
    <dgm:pt modelId="{D1704C41-4293-4CA0-AC71-A63842008CF9}" type="pres">
      <dgm:prSet presAssocID="{F7808DE4-D6F2-4723-A1ED-C5D8B0540750}" presName="hierChild4" presStyleCnt="0"/>
      <dgm:spPr/>
    </dgm:pt>
    <dgm:pt modelId="{A70DEE6A-A147-4E99-AB37-07656DC41F73}" type="pres">
      <dgm:prSet presAssocID="{F7808DE4-D6F2-4723-A1ED-C5D8B0540750}" presName="hierChild5" presStyleCnt="0"/>
      <dgm:spPr/>
    </dgm:pt>
    <dgm:pt modelId="{71C0A9B1-AF4C-4082-8BEF-6D4A62FC4114}" type="pres">
      <dgm:prSet presAssocID="{20F7C066-16D2-4A34-B153-626B5BF04FF4}" presName="hierChild5" presStyleCnt="0"/>
      <dgm:spPr/>
    </dgm:pt>
    <dgm:pt modelId="{409730B2-F9ED-4495-B4E5-F240228DF3F7}" type="pres">
      <dgm:prSet presAssocID="{2C466128-D168-4843-8604-8247997A5E0B}" presName="hierChild5" presStyleCnt="0"/>
      <dgm:spPr/>
    </dgm:pt>
    <dgm:pt modelId="{04613F2D-9D70-40B8-A16F-A13CA40C368D}" type="pres">
      <dgm:prSet presAssocID="{FEDC920C-BEA3-4132-8148-600CF28A0915}" presName="Name64" presStyleLbl="parChTrans1D2" presStyleIdx="1" presStyleCnt="2"/>
      <dgm:spPr/>
    </dgm:pt>
    <dgm:pt modelId="{D2D08BDA-EB9E-4010-A871-AB47CDB8CD5C}" type="pres">
      <dgm:prSet presAssocID="{124A3024-5DD0-4E36-9F46-5ADD08FE037A}" presName="hierRoot2" presStyleCnt="0">
        <dgm:presLayoutVars>
          <dgm:hierBranch val="init"/>
        </dgm:presLayoutVars>
      </dgm:prSet>
      <dgm:spPr/>
    </dgm:pt>
    <dgm:pt modelId="{F8200EAA-25F4-43F7-BFFC-8699B3674B8A}" type="pres">
      <dgm:prSet presAssocID="{124A3024-5DD0-4E36-9F46-5ADD08FE037A}" presName="rootComposite" presStyleCnt="0"/>
      <dgm:spPr/>
    </dgm:pt>
    <dgm:pt modelId="{D3DF6316-76EE-4011-8FDC-6EA9C9BF76C7}" type="pres">
      <dgm:prSet presAssocID="{124A3024-5DD0-4E36-9F46-5ADD08FE037A}" presName="rootText" presStyleLbl="node2" presStyleIdx="1" presStyleCnt="2" custScaleX="101740" custLinFactNeighborX="0" custLinFactNeighborY="8319">
        <dgm:presLayoutVars>
          <dgm:chPref val="3"/>
        </dgm:presLayoutVars>
      </dgm:prSet>
      <dgm:spPr/>
    </dgm:pt>
    <dgm:pt modelId="{F445704A-D985-464D-B444-F2B08D5DA9D3}" type="pres">
      <dgm:prSet presAssocID="{124A3024-5DD0-4E36-9F46-5ADD08FE037A}" presName="rootConnector" presStyleLbl="node2" presStyleIdx="1" presStyleCnt="2"/>
      <dgm:spPr/>
    </dgm:pt>
    <dgm:pt modelId="{CAB1C228-8124-4E40-A5CE-F88EAB8E6254}" type="pres">
      <dgm:prSet presAssocID="{124A3024-5DD0-4E36-9F46-5ADD08FE037A}" presName="hierChild4" presStyleCnt="0"/>
      <dgm:spPr/>
    </dgm:pt>
    <dgm:pt modelId="{A6FC0F8F-F61E-452E-8CD9-B4A8C4E44938}" type="pres">
      <dgm:prSet presAssocID="{7D20E828-F974-44A1-A399-990CA81A7EBD}" presName="Name64" presStyleLbl="parChTrans1D3" presStyleIdx="2" presStyleCnt="4"/>
      <dgm:spPr/>
    </dgm:pt>
    <dgm:pt modelId="{0273DB54-B1CD-4E96-B6C9-7BF007B541C8}" type="pres">
      <dgm:prSet presAssocID="{828B5098-DC76-4C5E-9DEA-48CDA16E9CE9}" presName="hierRoot2" presStyleCnt="0">
        <dgm:presLayoutVars>
          <dgm:hierBranch val="init"/>
        </dgm:presLayoutVars>
      </dgm:prSet>
      <dgm:spPr/>
    </dgm:pt>
    <dgm:pt modelId="{D860FC7E-E2D6-48D8-82A6-31BD7E701082}" type="pres">
      <dgm:prSet presAssocID="{828B5098-DC76-4C5E-9DEA-48CDA16E9CE9}" presName="rootComposite" presStyleCnt="0"/>
      <dgm:spPr/>
    </dgm:pt>
    <dgm:pt modelId="{E417B2DD-0A9B-48A5-9A06-FDF5E9B26F38}" type="pres">
      <dgm:prSet presAssocID="{828B5098-DC76-4C5E-9DEA-48CDA16E9CE9}" presName="rootText" presStyleLbl="node3" presStyleIdx="2" presStyleCnt="4" custScaleX="101740" custScaleY="144280" custLinFactNeighborX="-580" custLinFactNeighborY="8319">
        <dgm:presLayoutVars>
          <dgm:chPref val="3"/>
        </dgm:presLayoutVars>
      </dgm:prSet>
      <dgm:spPr/>
    </dgm:pt>
    <dgm:pt modelId="{C83EF55E-F943-4C44-A829-CC3208FB2E73}" type="pres">
      <dgm:prSet presAssocID="{828B5098-DC76-4C5E-9DEA-48CDA16E9CE9}" presName="rootConnector" presStyleLbl="node3" presStyleIdx="2" presStyleCnt="4"/>
      <dgm:spPr/>
    </dgm:pt>
    <dgm:pt modelId="{14728025-C47D-4311-B46F-478DEF712AED}" type="pres">
      <dgm:prSet presAssocID="{828B5098-DC76-4C5E-9DEA-48CDA16E9CE9}" presName="hierChild4" presStyleCnt="0"/>
      <dgm:spPr/>
    </dgm:pt>
    <dgm:pt modelId="{B63885B1-C56F-4EA9-AB90-1B05DC34B187}" type="pres">
      <dgm:prSet presAssocID="{685457FB-BC13-4B0C-8931-C6320199F524}" presName="Name64" presStyleLbl="parChTrans1D4" presStyleIdx="7" presStyleCnt="11"/>
      <dgm:spPr/>
    </dgm:pt>
    <dgm:pt modelId="{2852B96A-95A8-4F2E-BDF7-42419C9068E2}" type="pres">
      <dgm:prSet presAssocID="{1B000386-0955-4A9C-AD7A-3EAD89D30CA7}" presName="hierRoot2" presStyleCnt="0">
        <dgm:presLayoutVars>
          <dgm:hierBranch val="init"/>
        </dgm:presLayoutVars>
      </dgm:prSet>
      <dgm:spPr/>
    </dgm:pt>
    <dgm:pt modelId="{6ED52641-578B-414F-A70D-B277041FC712}" type="pres">
      <dgm:prSet presAssocID="{1B000386-0955-4A9C-AD7A-3EAD89D30CA7}" presName="rootComposite" presStyleCnt="0"/>
      <dgm:spPr/>
    </dgm:pt>
    <dgm:pt modelId="{32DDB7B9-4E30-4ED6-8CF1-F2B3DD84F294}" type="pres">
      <dgm:prSet presAssocID="{1B000386-0955-4A9C-AD7A-3EAD89D30CA7}" presName="rootText" presStyleLbl="node4" presStyleIdx="7" presStyleCnt="11">
        <dgm:presLayoutVars>
          <dgm:chPref val="3"/>
        </dgm:presLayoutVars>
      </dgm:prSet>
      <dgm:spPr/>
    </dgm:pt>
    <dgm:pt modelId="{E7CF35CB-3A37-409C-A1CD-BC822477D390}" type="pres">
      <dgm:prSet presAssocID="{1B000386-0955-4A9C-AD7A-3EAD89D30CA7}" presName="rootConnector" presStyleLbl="node4" presStyleIdx="7" presStyleCnt="11"/>
      <dgm:spPr/>
    </dgm:pt>
    <dgm:pt modelId="{EE299478-4241-4DE8-BDBB-27B75EFA121D}" type="pres">
      <dgm:prSet presAssocID="{1B000386-0955-4A9C-AD7A-3EAD89D30CA7}" presName="hierChild4" presStyleCnt="0"/>
      <dgm:spPr/>
    </dgm:pt>
    <dgm:pt modelId="{05A59490-DEF5-4817-8BBC-3054BB4FF55F}" type="pres">
      <dgm:prSet presAssocID="{1B000386-0955-4A9C-AD7A-3EAD89D30CA7}" presName="hierChild5" presStyleCnt="0"/>
      <dgm:spPr/>
    </dgm:pt>
    <dgm:pt modelId="{40136D5E-BC9A-4AE0-AB3B-7E33F2D7D880}" type="pres">
      <dgm:prSet presAssocID="{A1B4B065-CF43-437F-A4C2-1F5DD3AD6EFD}" presName="Name64" presStyleLbl="parChTrans1D4" presStyleIdx="8" presStyleCnt="11"/>
      <dgm:spPr/>
    </dgm:pt>
    <dgm:pt modelId="{C2A1C907-155D-4A68-8357-864729B1B1E9}" type="pres">
      <dgm:prSet presAssocID="{4D83EAE5-BBFA-4804-9C03-8A6AE6582BE0}" presName="hierRoot2" presStyleCnt="0">
        <dgm:presLayoutVars>
          <dgm:hierBranch val="init"/>
        </dgm:presLayoutVars>
      </dgm:prSet>
      <dgm:spPr/>
    </dgm:pt>
    <dgm:pt modelId="{EF28D7B7-039C-4FBA-9DB8-0ABF4949358C}" type="pres">
      <dgm:prSet presAssocID="{4D83EAE5-BBFA-4804-9C03-8A6AE6582BE0}" presName="rootComposite" presStyleCnt="0"/>
      <dgm:spPr/>
    </dgm:pt>
    <dgm:pt modelId="{8CD70C5D-9B89-4819-B2B4-D45749E5C409}" type="pres">
      <dgm:prSet presAssocID="{4D83EAE5-BBFA-4804-9C03-8A6AE6582BE0}" presName="rootText" presStyleLbl="node4" presStyleIdx="8" presStyleCnt="11">
        <dgm:presLayoutVars>
          <dgm:chPref val="3"/>
        </dgm:presLayoutVars>
      </dgm:prSet>
      <dgm:spPr/>
    </dgm:pt>
    <dgm:pt modelId="{397A12EC-7087-472B-B3E9-89669F455CD1}" type="pres">
      <dgm:prSet presAssocID="{4D83EAE5-BBFA-4804-9C03-8A6AE6582BE0}" presName="rootConnector" presStyleLbl="node4" presStyleIdx="8" presStyleCnt="11"/>
      <dgm:spPr/>
    </dgm:pt>
    <dgm:pt modelId="{8FA791E8-1371-453B-89E8-69EF476F0914}" type="pres">
      <dgm:prSet presAssocID="{4D83EAE5-BBFA-4804-9C03-8A6AE6582BE0}" presName="hierChild4" presStyleCnt="0"/>
      <dgm:spPr/>
    </dgm:pt>
    <dgm:pt modelId="{9556EE4F-B1DE-482E-B38E-A470A2A26954}" type="pres">
      <dgm:prSet presAssocID="{4D83EAE5-BBFA-4804-9C03-8A6AE6582BE0}" presName="hierChild5" presStyleCnt="0"/>
      <dgm:spPr/>
    </dgm:pt>
    <dgm:pt modelId="{54CD7E30-2B5A-4BD8-90F9-04F98B1BD2BD}" type="pres">
      <dgm:prSet presAssocID="{828B5098-DC76-4C5E-9DEA-48CDA16E9CE9}" presName="hierChild5" presStyleCnt="0"/>
      <dgm:spPr/>
    </dgm:pt>
    <dgm:pt modelId="{4CB65862-EECD-4ACC-BBD2-87A442254552}" type="pres">
      <dgm:prSet presAssocID="{677A703F-AD76-448F-B40B-733D90BE2405}" presName="Name64" presStyleLbl="parChTrans1D3" presStyleIdx="3" presStyleCnt="4"/>
      <dgm:spPr/>
    </dgm:pt>
    <dgm:pt modelId="{73EA2F2C-795B-4F4D-8884-D613F3FB1D5D}" type="pres">
      <dgm:prSet presAssocID="{B7270765-FE80-4F3E-A1D3-2DA11B06C156}" presName="hierRoot2" presStyleCnt="0">
        <dgm:presLayoutVars>
          <dgm:hierBranch val="init"/>
        </dgm:presLayoutVars>
      </dgm:prSet>
      <dgm:spPr/>
    </dgm:pt>
    <dgm:pt modelId="{8F601BE4-ABF7-4331-A225-586DA89D3115}" type="pres">
      <dgm:prSet presAssocID="{B7270765-FE80-4F3E-A1D3-2DA11B06C156}" presName="rootComposite" presStyleCnt="0"/>
      <dgm:spPr/>
    </dgm:pt>
    <dgm:pt modelId="{D3B4A42D-EC89-477A-B556-858764A6136E}" type="pres">
      <dgm:prSet presAssocID="{B7270765-FE80-4F3E-A1D3-2DA11B06C156}" presName="rootText" presStyleLbl="node3" presStyleIdx="3" presStyleCnt="4" custScaleY="153283">
        <dgm:presLayoutVars>
          <dgm:chPref val="3"/>
        </dgm:presLayoutVars>
      </dgm:prSet>
      <dgm:spPr/>
    </dgm:pt>
    <dgm:pt modelId="{7C326DCE-7D6C-42CF-8608-35F83BF49F0E}" type="pres">
      <dgm:prSet presAssocID="{B7270765-FE80-4F3E-A1D3-2DA11B06C156}" presName="rootConnector" presStyleLbl="node3" presStyleIdx="3" presStyleCnt="4"/>
      <dgm:spPr/>
    </dgm:pt>
    <dgm:pt modelId="{F0BC61A3-CAEC-42F5-B9CD-E32A9CAE77F0}" type="pres">
      <dgm:prSet presAssocID="{B7270765-FE80-4F3E-A1D3-2DA11B06C156}" presName="hierChild4" presStyleCnt="0"/>
      <dgm:spPr/>
    </dgm:pt>
    <dgm:pt modelId="{8DAADC3A-B379-49AC-B257-D7D741DEEFA2}" type="pres">
      <dgm:prSet presAssocID="{B6F6C6B3-1682-47D1-B38E-51326238B2E0}" presName="Name64" presStyleLbl="parChTrans1D4" presStyleIdx="9" presStyleCnt="11"/>
      <dgm:spPr/>
    </dgm:pt>
    <dgm:pt modelId="{0DA1157D-B48B-44F6-B6D7-68347E5AFDD5}" type="pres">
      <dgm:prSet presAssocID="{588A4D46-0EB2-4765-B0C9-B4950C5AEFF3}" presName="hierRoot2" presStyleCnt="0">
        <dgm:presLayoutVars>
          <dgm:hierBranch val="init"/>
        </dgm:presLayoutVars>
      </dgm:prSet>
      <dgm:spPr/>
    </dgm:pt>
    <dgm:pt modelId="{04C22071-DEE3-491E-8F31-8290C6F42197}" type="pres">
      <dgm:prSet presAssocID="{588A4D46-0EB2-4765-B0C9-B4950C5AEFF3}" presName="rootComposite" presStyleCnt="0"/>
      <dgm:spPr/>
    </dgm:pt>
    <dgm:pt modelId="{C3B0DC02-C5A9-49F9-A469-B8389057FFED}" type="pres">
      <dgm:prSet presAssocID="{588A4D46-0EB2-4765-B0C9-B4950C5AEFF3}" presName="rootText" presStyleLbl="node4" presStyleIdx="9" presStyleCnt="11">
        <dgm:presLayoutVars>
          <dgm:chPref val="3"/>
        </dgm:presLayoutVars>
      </dgm:prSet>
      <dgm:spPr/>
    </dgm:pt>
    <dgm:pt modelId="{68360048-9EAA-4582-B0E3-59B5B985B7CA}" type="pres">
      <dgm:prSet presAssocID="{588A4D46-0EB2-4765-B0C9-B4950C5AEFF3}" presName="rootConnector" presStyleLbl="node4" presStyleIdx="9" presStyleCnt="11"/>
      <dgm:spPr/>
    </dgm:pt>
    <dgm:pt modelId="{1EB071A5-A474-42D9-9933-93699A11BBD0}" type="pres">
      <dgm:prSet presAssocID="{588A4D46-0EB2-4765-B0C9-B4950C5AEFF3}" presName="hierChild4" presStyleCnt="0"/>
      <dgm:spPr/>
    </dgm:pt>
    <dgm:pt modelId="{C72F6771-5EC5-4AC6-BBC1-DB3C035AD967}" type="pres">
      <dgm:prSet presAssocID="{588A4D46-0EB2-4765-B0C9-B4950C5AEFF3}" presName="hierChild5" presStyleCnt="0"/>
      <dgm:spPr/>
    </dgm:pt>
    <dgm:pt modelId="{EA2888F7-B660-48F9-B579-FF63232894D2}" type="pres">
      <dgm:prSet presAssocID="{46CD6C7E-A7C1-42AA-85A5-0235EB23C631}" presName="Name64" presStyleLbl="parChTrans1D4" presStyleIdx="10" presStyleCnt="11"/>
      <dgm:spPr/>
    </dgm:pt>
    <dgm:pt modelId="{06637649-F11E-4719-BB48-1C8B27E72F4F}" type="pres">
      <dgm:prSet presAssocID="{B2DF3EAD-7D9B-4FCD-8386-F76C3BB42B2F}" presName="hierRoot2" presStyleCnt="0">
        <dgm:presLayoutVars>
          <dgm:hierBranch val="init"/>
        </dgm:presLayoutVars>
      </dgm:prSet>
      <dgm:spPr/>
    </dgm:pt>
    <dgm:pt modelId="{81929A3F-DDDC-44EB-B8D0-544B0722AFB6}" type="pres">
      <dgm:prSet presAssocID="{B2DF3EAD-7D9B-4FCD-8386-F76C3BB42B2F}" presName="rootComposite" presStyleCnt="0"/>
      <dgm:spPr/>
    </dgm:pt>
    <dgm:pt modelId="{08784C9D-5390-4F7F-906F-4E60CA0E2ACE}" type="pres">
      <dgm:prSet presAssocID="{B2DF3EAD-7D9B-4FCD-8386-F76C3BB42B2F}" presName="rootText" presStyleLbl="node4" presStyleIdx="10" presStyleCnt="11">
        <dgm:presLayoutVars>
          <dgm:chPref val="3"/>
        </dgm:presLayoutVars>
      </dgm:prSet>
      <dgm:spPr/>
    </dgm:pt>
    <dgm:pt modelId="{B81D28A9-795D-4494-8891-97954D77D0F9}" type="pres">
      <dgm:prSet presAssocID="{B2DF3EAD-7D9B-4FCD-8386-F76C3BB42B2F}" presName="rootConnector" presStyleLbl="node4" presStyleIdx="10" presStyleCnt="11"/>
      <dgm:spPr/>
    </dgm:pt>
    <dgm:pt modelId="{D4DDEACC-580E-49E8-B283-448FEF0DF907}" type="pres">
      <dgm:prSet presAssocID="{B2DF3EAD-7D9B-4FCD-8386-F76C3BB42B2F}" presName="hierChild4" presStyleCnt="0"/>
      <dgm:spPr/>
    </dgm:pt>
    <dgm:pt modelId="{C064C1F4-BE92-47E3-89A8-1C4B7CCFC196}" type="pres">
      <dgm:prSet presAssocID="{B2DF3EAD-7D9B-4FCD-8386-F76C3BB42B2F}" presName="hierChild5" presStyleCnt="0"/>
      <dgm:spPr/>
    </dgm:pt>
    <dgm:pt modelId="{5D78A179-C09A-4905-A50F-F5D9B51D71D4}" type="pres">
      <dgm:prSet presAssocID="{B7270765-FE80-4F3E-A1D3-2DA11B06C156}" presName="hierChild5" presStyleCnt="0"/>
      <dgm:spPr/>
    </dgm:pt>
    <dgm:pt modelId="{34846463-C5F6-48CF-ABD8-AA96922A5087}" type="pres">
      <dgm:prSet presAssocID="{124A3024-5DD0-4E36-9F46-5ADD08FE037A}" presName="hierChild5" presStyleCnt="0"/>
      <dgm:spPr/>
    </dgm:pt>
    <dgm:pt modelId="{05C724D2-B3B5-476B-AC1D-F0F19A279A95}" type="pres">
      <dgm:prSet presAssocID="{B1CE63ED-4A06-4420-83D1-8CC152E56329}" presName="hierChild3" presStyleCnt="0"/>
      <dgm:spPr/>
    </dgm:pt>
  </dgm:ptLst>
  <dgm:cxnLst>
    <dgm:cxn modelId="{48E64900-510D-46AA-8263-7C7B7DDAE29D}" type="presOf" srcId="{845157CE-A2A9-40FE-B4D3-8EB0330CA05B}" destId="{F4AEDB8A-F0D0-4480-842B-1A8E67F172F4}" srcOrd="0" destOrd="0" presId="urn:microsoft.com/office/officeart/2009/3/layout/HorizontalOrganizationChart"/>
    <dgm:cxn modelId="{094A0102-C49A-472B-BA89-32240A8792DD}" type="presOf" srcId="{A0642795-535F-40B0-9CBE-0300CBB4E612}" destId="{ED44DE69-365A-44F6-822F-A5F274D8B79F}" srcOrd="0" destOrd="0" presId="urn:microsoft.com/office/officeart/2009/3/layout/HorizontalOrganizationChart"/>
    <dgm:cxn modelId="{63768309-27CD-42D5-B53E-91DD1EB6787C}" srcId="{B7270765-FE80-4F3E-A1D3-2DA11B06C156}" destId="{B2DF3EAD-7D9B-4FCD-8386-F76C3BB42B2F}" srcOrd="1" destOrd="0" parTransId="{46CD6C7E-A7C1-42AA-85A5-0235EB23C631}" sibTransId="{62D2D2E8-586E-41ED-B7BC-868F6FEDED87}"/>
    <dgm:cxn modelId="{28289209-CF1A-4BFF-B6A6-EAA75D2A981A}" srcId="{2B79B4BA-7182-43EF-9CA5-D845066D19CD}" destId="{845157CE-A2A9-40FE-B4D3-8EB0330CA05B}" srcOrd="0" destOrd="0" parTransId="{DB7CC3AB-77BB-4CD0-8A6E-16021B0D495B}" sibTransId="{0F5DB27B-A42F-499D-BCEF-830D51A8745E}"/>
    <dgm:cxn modelId="{4F670B0E-55B5-407A-B862-484EF3201AD3}" type="presOf" srcId="{784A416C-F5D8-45C0-B614-D6F2F99A4AE2}" destId="{0E4CF89D-BC77-41F6-BF44-76C834388C76}" srcOrd="0" destOrd="0" presId="urn:microsoft.com/office/officeart/2009/3/layout/HorizontalOrganizationChart"/>
    <dgm:cxn modelId="{B228F30E-AD7F-4BB3-BF55-5DF7AE927959}" srcId="{A0642795-535F-40B0-9CBE-0300CBB4E612}" destId="{CA346563-7704-4DDC-A59A-F23B6DBC1AD1}" srcOrd="0" destOrd="0" parTransId="{103CF7F1-A196-47CD-B2FD-E05B9A11BA59}" sibTransId="{5159E716-5848-4C4A-A2F0-2C4EF3FD1397}"/>
    <dgm:cxn modelId="{93164F10-2166-450D-9292-E2586653706A}" type="presOf" srcId="{B6F6C6B3-1682-47D1-B38E-51326238B2E0}" destId="{8DAADC3A-B379-49AC-B257-D7D741DEEFA2}" srcOrd="0" destOrd="0" presId="urn:microsoft.com/office/officeart/2009/3/layout/HorizontalOrganizationChart"/>
    <dgm:cxn modelId="{5B12B110-B027-4CE5-B04C-57132860345A}" type="presOf" srcId="{A1B4B065-CF43-437F-A4C2-1F5DD3AD6EFD}" destId="{40136D5E-BC9A-4AE0-AB3B-7E33F2D7D880}" srcOrd="0" destOrd="0" presId="urn:microsoft.com/office/officeart/2009/3/layout/HorizontalOrganizationChart"/>
    <dgm:cxn modelId="{2FB80012-8492-4619-829F-DD9A42C182E4}" srcId="{828B5098-DC76-4C5E-9DEA-48CDA16E9CE9}" destId="{4D83EAE5-BBFA-4804-9C03-8A6AE6582BE0}" srcOrd="1" destOrd="0" parTransId="{A1B4B065-CF43-437F-A4C2-1F5DD3AD6EFD}" sibTransId="{5DD84F23-6151-4998-B1EB-229209AB3DBB}"/>
    <dgm:cxn modelId="{39EFD414-F5E0-4BC2-A6F1-E58F5A49D9F6}" type="presOf" srcId="{D0DB9F47-9766-4189-B907-F4CC02B30D67}" destId="{AD6673C9-98D3-4849-8E1B-A5590D72EED4}" srcOrd="1" destOrd="0" presId="urn:microsoft.com/office/officeart/2009/3/layout/HorizontalOrganizationChart"/>
    <dgm:cxn modelId="{3DAC7615-53FB-435B-8D56-6D394E4F8A1E}" type="presOf" srcId="{7D20E828-F974-44A1-A399-990CA81A7EBD}" destId="{A6FC0F8F-F61E-452E-8CD9-B4A8C4E44938}" srcOrd="0" destOrd="0" presId="urn:microsoft.com/office/officeart/2009/3/layout/HorizontalOrganizationChart"/>
    <dgm:cxn modelId="{AE51D11A-7FD3-41A0-9DBE-538B8840C1ED}" type="presOf" srcId="{588A4D46-0EB2-4765-B0C9-B4950C5AEFF3}" destId="{C3B0DC02-C5A9-49F9-A469-B8389057FFED}" srcOrd="0" destOrd="0" presId="urn:microsoft.com/office/officeart/2009/3/layout/HorizontalOrganizationChart"/>
    <dgm:cxn modelId="{81AC161D-BAC2-4987-A246-C00E5F3A8FFA}" type="presOf" srcId="{81837084-D115-4445-BECE-8B4FB76A6E3E}" destId="{A6DB3199-01F7-4E8A-8C50-FE50A7CB2055}" srcOrd="0" destOrd="0" presId="urn:microsoft.com/office/officeart/2009/3/layout/HorizontalOrganizationChart"/>
    <dgm:cxn modelId="{BF44F12A-9E78-4DB7-8A1F-E229C72EACD2}" type="presOf" srcId="{4D83EAE5-BBFA-4804-9C03-8A6AE6582BE0}" destId="{397A12EC-7087-472B-B3E9-89669F455CD1}" srcOrd="1" destOrd="0" presId="urn:microsoft.com/office/officeart/2009/3/layout/HorizontalOrganizationChart"/>
    <dgm:cxn modelId="{4DAE0332-645B-4DBB-828A-556946EB682D}" type="presOf" srcId="{0E6E71C5-EFFC-49C1-B2AC-CFFEEE1D1D06}" destId="{AC7922C6-AEA1-4421-B427-6B4A02424695}" srcOrd="0" destOrd="0" presId="urn:microsoft.com/office/officeart/2009/3/layout/HorizontalOrganizationChart"/>
    <dgm:cxn modelId="{47CBC934-6BFF-4FBF-937A-FAB84F68EDAE}" srcId="{2B79B4BA-7182-43EF-9CA5-D845066D19CD}" destId="{A0642795-535F-40B0-9CBE-0300CBB4E612}" srcOrd="1" destOrd="0" parTransId="{784A416C-F5D8-45C0-B614-D6F2F99A4AE2}" sibTransId="{570B714F-1829-453C-B1F5-CBC6DD75B70D}"/>
    <dgm:cxn modelId="{3129CA34-5430-4774-B013-327B40043AEE}" type="presOf" srcId="{CA346563-7704-4DDC-A59A-F23B6DBC1AD1}" destId="{7590ADEE-5DB1-4C87-BB25-1AC0592E748C}" srcOrd="0" destOrd="0" presId="urn:microsoft.com/office/officeart/2009/3/layout/HorizontalOrganizationChart"/>
    <dgm:cxn modelId="{5E42FF35-44A8-4E57-9069-211D008BC800}" type="presOf" srcId="{828B5098-DC76-4C5E-9DEA-48CDA16E9CE9}" destId="{C83EF55E-F943-4C44-A829-CC3208FB2E73}" srcOrd="1" destOrd="0" presId="urn:microsoft.com/office/officeart/2009/3/layout/HorizontalOrganizationChart"/>
    <dgm:cxn modelId="{6AE75637-84D9-4A38-8DFF-767C71B23D5B}" type="presOf" srcId="{2C466128-D168-4843-8604-8247997A5E0B}" destId="{AB89C512-8F9C-40F7-A412-5DF45F0C30F2}" srcOrd="1" destOrd="0" presId="urn:microsoft.com/office/officeart/2009/3/layout/HorizontalOrganizationChart"/>
    <dgm:cxn modelId="{2B19273B-07C2-4CB2-A7BD-FDA1B8BF47F1}" type="presOf" srcId="{1B000386-0955-4A9C-AD7A-3EAD89D30CA7}" destId="{E7CF35CB-3A37-409C-A1CD-BC822477D390}" srcOrd="1" destOrd="0" presId="urn:microsoft.com/office/officeart/2009/3/layout/HorizontalOrganizationChart"/>
    <dgm:cxn modelId="{7B92A241-0A12-45FE-941C-BFDE96E23790}" type="presOf" srcId="{4D83EAE5-BBFA-4804-9C03-8A6AE6582BE0}" destId="{8CD70C5D-9B89-4819-B2B4-D45749E5C409}" srcOrd="0" destOrd="0" presId="urn:microsoft.com/office/officeart/2009/3/layout/HorizontalOrganizationChart"/>
    <dgm:cxn modelId="{C6B3C564-B7C5-423B-8750-72C0BC23F550}" srcId="{20F7C066-16D2-4A34-B153-626B5BF04FF4}" destId="{F7808DE4-D6F2-4723-A1ED-C5D8B0540750}" srcOrd="0" destOrd="0" parTransId="{0E6E71C5-EFFC-49C1-B2AC-CFFEEE1D1D06}" sibTransId="{AA55FD6F-040E-48B2-9F9D-1EF0B5357109}"/>
    <dgm:cxn modelId="{C235AF69-B986-47F4-8257-788046B8FED8}" type="presOf" srcId="{46CD6C7E-A7C1-42AA-85A5-0235EB23C631}" destId="{EA2888F7-B660-48F9-B579-FF63232894D2}" srcOrd="0" destOrd="0" presId="urn:microsoft.com/office/officeart/2009/3/layout/HorizontalOrganizationChart"/>
    <dgm:cxn modelId="{749CC86B-7EE3-41F8-95E0-C0631B61D096}" type="presOf" srcId="{B7270765-FE80-4F3E-A1D3-2DA11B06C156}" destId="{D3B4A42D-EC89-477A-B556-858764A6136E}" srcOrd="0" destOrd="0" presId="urn:microsoft.com/office/officeart/2009/3/layout/HorizontalOrganizationChart"/>
    <dgm:cxn modelId="{79CE364D-ABD2-4A77-8489-3B12E7ACFE29}" type="presOf" srcId="{845157CE-A2A9-40FE-B4D3-8EB0330CA05B}" destId="{6E378527-9433-40C5-8530-A72A2ECDAFAE}" srcOrd="1" destOrd="0" presId="urn:microsoft.com/office/officeart/2009/3/layout/HorizontalOrganizationChart"/>
    <dgm:cxn modelId="{845EDD4F-FF9D-4325-A7D0-EEB27C3733C9}" type="presOf" srcId="{F7808DE4-D6F2-4723-A1ED-C5D8B0540750}" destId="{1A300AFA-26B4-423F-9E99-696E16D4F9E5}" srcOrd="1" destOrd="0" presId="urn:microsoft.com/office/officeart/2009/3/layout/HorizontalOrganizationChart"/>
    <dgm:cxn modelId="{31726552-02B5-4379-9E33-E08C10C83537}" type="presOf" srcId="{D552C54D-CCF7-4B7C-84C1-3AA5BBADC016}" destId="{ED250539-992F-4F04-9363-DF6CB1E650E2}" srcOrd="0" destOrd="0" presId="urn:microsoft.com/office/officeart/2009/3/layout/HorizontalOrganizationChart"/>
    <dgm:cxn modelId="{E978AF52-132F-47D9-BC7B-50397E21801F}" type="presOf" srcId="{677A703F-AD76-448F-B40B-733D90BE2405}" destId="{4CB65862-EECD-4ACC-BBD2-87A442254552}" srcOrd="0" destOrd="0" presId="urn:microsoft.com/office/officeart/2009/3/layout/HorizontalOrganizationChart"/>
    <dgm:cxn modelId="{0A48C272-8C9E-4011-8015-3035297CE6E7}" type="presOf" srcId="{B7270765-FE80-4F3E-A1D3-2DA11B06C156}" destId="{7C326DCE-7D6C-42CF-8608-35F83BF49F0E}" srcOrd="1" destOrd="0" presId="urn:microsoft.com/office/officeart/2009/3/layout/HorizontalOrganizationChart"/>
    <dgm:cxn modelId="{0DCCBA74-E01D-48D7-89B7-A20122CCAFA5}" srcId="{124A3024-5DD0-4E36-9F46-5ADD08FE037A}" destId="{828B5098-DC76-4C5E-9DEA-48CDA16E9CE9}" srcOrd="0" destOrd="0" parTransId="{7D20E828-F974-44A1-A399-990CA81A7EBD}" sibTransId="{DC9E2793-CA15-4651-8893-62AFF7BE0E2D}"/>
    <dgm:cxn modelId="{591AAB55-4303-4D02-91D4-29A68ADDD4C5}" srcId="{828B5098-DC76-4C5E-9DEA-48CDA16E9CE9}" destId="{1B000386-0955-4A9C-AD7A-3EAD89D30CA7}" srcOrd="0" destOrd="0" parTransId="{685457FB-BC13-4B0C-8931-C6320199F524}" sibTransId="{28200816-FE74-4602-8013-E87E3E034496}"/>
    <dgm:cxn modelId="{C42D3758-52FA-4080-A586-D031B2341C56}" type="presOf" srcId="{C29A4817-C2F1-404C-89CC-7E53AB18463E}" destId="{FB8F8660-B746-43C7-BF90-6E58ECD9BD39}" srcOrd="1" destOrd="0" presId="urn:microsoft.com/office/officeart/2009/3/layout/HorizontalOrganizationChart"/>
    <dgm:cxn modelId="{492EA258-00DA-440D-8EEB-4E508E01CDD5}" type="presOf" srcId="{3885E0EB-FD8D-4642-B0ED-141C49847C07}" destId="{289C66C4-1585-4CCA-A69B-CA78CFC2A366}" srcOrd="0" destOrd="0" presId="urn:microsoft.com/office/officeart/2009/3/layout/HorizontalOrganizationChart"/>
    <dgm:cxn modelId="{A6E0577A-1655-4EF6-B54E-7563A15FC2FC}" srcId="{2C466128-D168-4843-8604-8247997A5E0B}" destId="{2B79B4BA-7182-43EF-9CA5-D845066D19CD}" srcOrd="0" destOrd="0" parTransId="{81837084-D115-4445-BECE-8B4FB76A6E3E}" sibTransId="{939ACEAF-D3C7-4DE1-B870-8F0387DDA12D}"/>
    <dgm:cxn modelId="{DCA0137B-0D2C-4367-A6D3-BBEF0A4155EB}" type="presOf" srcId="{DB7CC3AB-77BB-4CD0-8A6E-16021B0D495B}" destId="{F8FEAD6C-2B23-42A9-9F99-12F25D11260B}" srcOrd="0" destOrd="0" presId="urn:microsoft.com/office/officeart/2009/3/layout/HorizontalOrganizationChart"/>
    <dgm:cxn modelId="{EA64BF7C-5710-4023-8349-63B860E7FAB3}" type="presOf" srcId="{B1CE63ED-4A06-4420-83D1-8CC152E56329}" destId="{B05AFD10-6BB1-4BE3-9A5A-63FE249B0C91}" srcOrd="0" destOrd="0" presId="urn:microsoft.com/office/officeart/2009/3/layout/HorizontalOrganizationChart"/>
    <dgm:cxn modelId="{7A48F97C-F05D-4F53-BB52-4FEE554FA8AC}" srcId="{27754548-D764-45ED-899B-BC165B78F1D4}" destId="{B1CE63ED-4A06-4420-83D1-8CC152E56329}" srcOrd="0" destOrd="0" parTransId="{34E33BFF-B015-42D2-80BD-07663E4721DB}" sibTransId="{6D9EAE79-D893-435B-9C36-691E0B6174AD}"/>
    <dgm:cxn modelId="{E8084F7E-0C4B-42CB-B8BC-6BD3AD73C18C}" srcId="{B1CE63ED-4A06-4420-83D1-8CC152E56329}" destId="{2C466128-D168-4843-8604-8247997A5E0B}" srcOrd="0" destOrd="0" parTransId="{91876899-1A37-4DF7-9CB6-0114BDEB0547}" sibTransId="{C0B20DC6-DC99-4DEC-9014-675905E99B1B}"/>
    <dgm:cxn modelId="{CC242586-4BB5-420B-9E9A-8CEF357DBFE2}" srcId="{B1CE63ED-4A06-4420-83D1-8CC152E56329}" destId="{124A3024-5DD0-4E36-9F46-5ADD08FE037A}" srcOrd="1" destOrd="0" parTransId="{FEDC920C-BEA3-4132-8148-600CF28A0915}" sibTransId="{6064729E-A313-4896-9D4D-4AEF84FB6BA1}"/>
    <dgm:cxn modelId="{84FE1D89-78DE-4BF3-84B4-BEE1308EC192}" type="presOf" srcId="{A38B3276-1246-4DC3-B968-E7C53870E56E}" destId="{E68F6C93-5216-410C-BDAD-74C78AA701AE}" srcOrd="0" destOrd="0" presId="urn:microsoft.com/office/officeart/2009/3/layout/HorizontalOrganizationChart"/>
    <dgm:cxn modelId="{D2433389-78EB-41CB-9EB1-C7646D53629B}" type="presOf" srcId="{B1CE63ED-4A06-4420-83D1-8CC152E56329}" destId="{D1B325AA-ABB7-471E-A8FF-82DAAD0C77CB}" srcOrd="1" destOrd="0" presId="urn:microsoft.com/office/officeart/2009/3/layout/HorizontalOrganizationChart"/>
    <dgm:cxn modelId="{521D7094-F6C3-48C6-B41F-E36F11FBB1F1}" type="presOf" srcId="{20F7C066-16D2-4A34-B153-626B5BF04FF4}" destId="{0C004C68-5EFB-42F0-8F94-C6682F4F1FEE}" srcOrd="1" destOrd="0" presId="urn:microsoft.com/office/officeart/2009/3/layout/HorizontalOrganizationChart"/>
    <dgm:cxn modelId="{7B3D6A96-8F25-4FBD-B741-BAC8F169C295}" srcId="{2B79B4BA-7182-43EF-9CA5-D845066D19CD}" destId="{D0DB9F47-9766-4189-B907-F4CC02B30D67}" srcOrd="2" destOrd="0" parTransId="{D552C54D-CCF7-4B7C-84C1-3AA5BBADC016}" sibTransId="{58D05AAD-1296-4B21-9A24-E797213362AF}"/>
    <dgm:cxn modelId="{83D82997-61CF-4530-938A-C34B5BC1A985}" type="presOf" srcId="{685457FB-BC13-4B0C-8931-C6320199F524}" destId="{B63885B1-C56F-4EA9-AB90-1B05DC34B187}" srcOrd="0" destOrd="0" presId="urn:microsoft.com/office/officeart/2009/3/layout/HorizontalOrganizationChart"/>
    <dgm:cxn modelId="{3F9E9B9A-566B-4083-930F-A07B0079E278}" srcId="{2C466128-D168-4843-8604-8247997A5E0B}" destId="{20F7C066-16D2-4A34-B153-626B5BF04FF4}" srcOrd="1" destOrd="0" parTransId="{A38B3276-1246-4DC3-B968-E7C53870E56E}" sibTransId="{F8DDE637-F64C-4149-A2B8-2952A4F6CC7C}"/>
    <dgm:cxn modelId="{2A25CA9A-AEC1-4513-BE17-3642020E56DB}" type="presOf" srcId="{3885E0EB-FD8D-4642-B0ED-141C49847C07}" destId="{6FF0629B-4876-4644-A211-D7BB109160D2}" srcOrd="1" destOrd="0" presId="urn:microsoft.com/office/officeart/2009/3/layout/HorizontalOrganizationChart"/>
    <dgm:cxn modelId="{A1A6B99B-719D-457C-A98E-3D73D7BD8D35}" type="presOf" srcId="{B2DF3EAD-7D9B-4FCD-8386-F76C3BB42B2F}" destId="{08784C9D-5390-4F7F-906F-4E60CA0E2ACE}" srcOrd="0" destOrd="0" presId="urn:microsoft.com/office/officeart/2009/3/layout/HorizontalOrganizationChart"/>
    <dgm:cxn modelId="{765FE99B-E44E-4CE4-B004-0F035D2A33D1}" type="presOf" srcId="{91876899-1A37-4DF7-9CB6-0114BDEB0547}" destId="{D262CE6D-3D2C-4064-9581-D9685D8E83D7}" srcOrd="0" destOrd="0" presId="urn:microsoft.com/office/officeart/2009/3/layout/HorizontalOrganizationChart"/>
    <dgm:cxn modelId="{3F2A4C9F-C471-4E28-A090-848BBC782FA4}" type="presOf" srcId="{C29A4817-C2F1-404C-89CC-7E53AB18463E}" destId="{2F4F0C96-B6E7-47F2-9F48-0BEA503B5E62}" srcOrd="0" destOrd="0" presId="urn:microsoft.com/office/officeart/2009/3/layout/HorizontalOrganizationChart"/>
    <dgm:cxn modelId="{68315AA1-1FD3-4704-9E67-741DEF503BE9}" srcId="{B7270765-FE80-4F3E-A1D3-2DA11B06C156}" destId="{588A4D46-0EB2-4765-B0C9-B4950C5AEFF3}" srcOrd="0" destOrd="0" parTransId="{B6F6C6B3-1682-47D1-B38E-51326238B2E0}" sibTransId="{AD3A06CB-6F52-439D-B852-89D74FDA3EA9}"/>
    <dgm:cxn modelId="{C544DFA1-0374-4956-BE86-45FD81DE1FE8}" srcId="{124A3024-5DD0-4E36-9F46-5ADD08FE037A}" destId="{B7270765-FE80-4F3E-A1D3-2DA11B06C156}" srcOrd="1" destOrd="0" parTransId="{677A703F-AD76-448F-B40B-733D90BE2405}" sibTransId="{E653C072-4E21-45F1-B998-896F8668ADA1}"/>
    <dgm:cxn modelId="{38DD12A9-5508-48C9-8934-E71CEE0D8DA7}" type="presOf" srcId="{20F7C066-16D2-4A34-B153-626B5BF04FF4}" destId="{BFBDF467-131C-4D58-BCFB-7AF3CC94EC80}" srcOrd="0" destOrd="0" presId="urn:microsoft.com/office/officeart/2009/3/layout/HorizontalOrganizationChart"/>
    <dgm:cxn modelId="{AEED15A9-2270-41D3-BBA1-A11AAAC35FAD}" srcId="{845157CE-A2A9-40FE-B4D3-8EB0330CA05B}" destId="{3885E0EB-FD8D-4642-B0ED-141C49847C07}" srcOrd="0" destOrd="0" parTransId="{A2C1E1F7-9961-41AA-A1AE-36630A0339AF}" sibTransId="{31F0D0FF-5DCF-4EA6-B390-CD9DC38E1B08}"/>
    <dgm:cxn modelId="{D553B3AB-0B13-4FE4-890A-2F2B0091D3F0}" type="presOf" srcId="{A0642795-535F-40B0-9CBE-0300CBB4E612}" destId="{05EE61F4-6CA1-49BE-9382-A252CE0D8D11}" srcOrd="1" destOrd="0" presId="urn:microsoft.com/office/officeart/2009/3/layout/HorizontalOrganizationChart"/>
    <dgm:cxn modelId="{A03EFDAB-2D14-42AD-BE8D-6A0C2832AC32}" type="presOf" srcId="{1B000386-0955-4A9C-AD7A-3EAD89D30CA7}" destId="{32DDB7B9-4E30-4ED6-8CF1-F2B3DD84F294}" srcOrd="0" destOrd="0" presId="urn:microsoft.com/office/officeart/2009/3/layout/HorizontalOrganizationChart"/>
    <dgm:cxn modelId="{753C7BAD-3396-49A7-98DA-CEDCF5E09819}" type="presOf" srcId="{2C466128-D168-4843-8604-8247997A5E0B}" destId="{81FA035F-3FA1-4910-9DC7-7A22AC488195}" srcOrd="0" destOrd="0" presId="urn:microsoft.com/office/officeart/2009/3/layout/HorizontalOrganizationChart"/>
    <dgm:cxn modelId="{D8CF2EAF-8191-44CC-B7FE-BE6FF8302B41}" type="presOf" srcId="{2B79B4BA-7182-43EF-9CA5-D845066D19CD}" destId="{391F5541-47E5-45E7-95D5-FB1643B2F3D7}" srcOrd="0" destOrd="0" presId="urn:microsoft.com/office/officeart/2009/3/layout/HorizontalOrganizationChart"/>
    <dgm:cxn modelId="{01E3F4AF-0760-45DA-9E9F-07C6E7A4D1FF}" type="presOf" srcId="{CA346563-7704-4DDC-A59A-F23B6DBC1AD1}" destId="{982108DF-E3A7-4A66-AFBC-A7B8C84F1E56}" srcOrd="1" destOrd="0" presId="urn:microsoft.com/office/officeart/2009/3/layout/HorizontalOrganizationChart"/>
    <dgm:cxn modelId="{CF2474B7-BC38-4914-8121-439C63007FB1}" type="presOf" srcId="{27754548-D764-45ED-899B-BC165B78F1D4}" destId="{F8FDF96B-AEA3-4C26-99C9-827639BAFAD3}" srcOrd="0" destOrd="0" presId="urn:microsoft.com/office/officeart/2009/3/layout/HorizontalOrganizationChart"/>
    <dgm:cxn modelId="{09B70ABE-3F20-49AA-B4BB-873490F67EA0}" srcId="{D0DB9F47-9766-4189-B907-F4CC02B30D67}" destId="{C29A4817-C2F1-404C-89CC-7E53AB18463E}" srcOrd="0" destOrd="0" parTransId="{CE6ADDB6-F13B-4EDB-A7F6-8EB8A69B35AE}" sibTransId="{BB5C84BE-7BC2-4EAD-9739-2CDE29362E5E}"/>
    <dgm:cxn modelId="{15A809C5-647E-4160-8A8D-9B5826C5277A}" type="presOf" srcId="{103CF7F1-A196-47CD-B2FD-E05B9A11BA59}" destId="{55604462-049E-42D5-B6F6-D1247A63849E}" srcOrd="0" destOrd="0" presId="urn:microsoft.com/office/officeart/2009/3/layout/HorizontalOrganizationChart"/>
    <dgm:cxn modelId="{1F361ACB-77D9-4FB3-AA4A-59D5F44BC97D}" type="presOf" srcId="{124A3024-5DD0-4E36-9F46-5ADD08FE037A}" destId="{D3DF6316-76EE-4011-8FDC-6EA9C9BF76C7}" srcOrd="0" destOrd="0" presId="urn:microsoft.com/office/officeart/2009/3/layout/HorizontalOrganizationChart"/>
    <dgm:cxn modelId="{747D9ECB-4B15-4441-B4E4-C9FB3730CD9E}" type="presOf" srcId="{FEDC920C-BEA3-4132-8148-600CF28A0915}" destId="{04613F2D-9D70-40B8-A16F-A13CA40C368D}" srcOrd="0" destOrd="0" presId="urn:microsoft.com/office/officeart/2009/3/layout/HorizontalOrganizationChart"/>
    <dgm:cxn modelId="{5AFD43D2-164F-48EB-8447-A8F0D007EBDB}" type="presOf" srcId="{CE6ADDB6-F13B-4EDB-A7F6-8EB8A69B35AE}" destId="{1FDFB5C6-A279-41A5-9C04-89E1344FB565}" srcOrd="0" destOrd="0" presId="urn:microsoft.com/office/officeart/2009/3/layout/HorizontalOrganizationChart"/>
    <dgm:cxn modelId="{D04CE8D5-D840-4B24-8A2F-84351F8203C3}" type="presOf" srcId="{2B79B4BA-7182-43EF-9CA5-D845066D19CD}" destId="{D9589C82-332B-4F66-9568-020E42C281A1}" srcOrd="1" destOrd="0" presId="urn:microsoft.com/office/officeart/2009/3/layout/HorizontalOrganizationChart"/>
    <dgm:cxn modelId="{7AFA85D9-FAB9-448C-A636-2207857676F7}" type="presOf" srcId="{D0DB9F47-9766-4189-B907-F4CC02B30D67}" destId="{63BDC6A8-66CD-41EF-A951-D5D4D1A0B68F}" srcOrd="0" destOrd="0" presId="urn:microsoft.com/office/officeart/2009/3/layout/HorizontalOrganizationChart"/>
    <dgm:cxn modelId="{C10F3BDD-F725-44ED-873F-189C474E0D47}" type="presOf" srcId="{828B5098-DC76-4C5E-9DEA-48CDA16E9CE9}" destId="{E417B2DD-0A9B-48A5-9A06-FDF5E9B26F38}" srcOrd="0" destOrd="0" presId="urn:microsoft.com/office/officeart/2009/3/layout/HorizontalOrganizationChart"/>
    <dgm:cxn modelId="{CB3C05DF-47C8-4F48-A38D-82CED17047CD}" type="presOf" srcId="{588A4D46-0EB2-4765-B0C9-B4950C5AEFF3}" destId="{68360048-9EAA-4582-B0E3-59B5B985B7CA}" srcOrd="1" destOrd="0" presId="urn:microsoft.com/office/officeart/2009/3/layout/HorizontalOrganizationChart"/>
    <dgm:cxn modelId="{D6427CE3-CF2F-4513-B231-BE6F6A8FAC78}" type="presOf" srcId="{A2C1E1F7-9961-41AA-A1AE-36630A0339AF}" destId="{C817F897-BB8F-4C8D-944E-1756A3DC6FF1}" srcOrd="0" destOrd="0" presId="urn:microsoft.com/office/officeart/2009/3/layout/HorizontalOrganizationChart"/>
    <dgm:cxn modelId="{10C3ACE6-A0C0-438E-975C-7C70BD6EE74F}" type="presOf" srcId="{124A3024-5DD0-4E36-9F46-5ADD08FE037A}" destId="{F445704A-D985-464D-B444-F2B08D5DA9D3}" srcOrd="1" destOrd="0" presId="urn:microsoft.com/office/officeart/2009/3/layout/HorizontalOrganizationChart"/>
    <dgm:cxn modelId="{E4DFE2F3-0691-4BC0-AAEE-CB4A93F7C7CB}" type="presOf" srcId="{B2DF3EAD-7D9B-4FCD-8386-F76C3BB42B2F}" destId="{B81D28A9-795D-4494-8891-97954D77D0F9}" srcOrd="1" destOrd="0" presId="urn:microsoft.com/office/officeart/2009/3/layout/HorizontalOrganizationChart"/>
    <dgm:cxn modelId="{FD790FFF-8B1B-40B9-8B98-1AEF978920BA}" type="presOf" srcId="{F7808DE4-D6F2-4723-A1ED-C5D8B0540750}" destId="{36B96F31-EB12-4A3A-8653-F3F1E3477C6F}" srcOrd="0" destOrd="0" presId="urn:microsoft.com/office/officeart/2009/3/layout/HorizontalOrganizationChart"/>
    <dgm:cxn modelId="{A668B455-4E7E-4220-B7F7-3BF531FE2025}" type="presParOf" srcId="{F8FDF96B-AEA3-4C26-99C9-827639BAFAD3}" destId="{DA3DD028-D4AD-47E1-BABF-AA9409AC9B47}" srcOrd="0" destOrd="0" presId="urn:microsoft.com/office/officeart/2009/3/layout/HorizontalOrganizationChart"/>
    <dgm:cxn modelId="{D1AEF493-E73C-437B-9433-D03C10B2868D}" type="presParOf" srcId="{DA3DD028-D4AD-47E1-BABF-AA9409AC9B47}" destId="{A5E0FE1B-F0D9-473E-BFAB-478909851C9D}" srcOrd="0" destOrd="0" presId="urn:microsoft.com/office/officeart/2009/3/layout/HorizontalOrganizationChart"/>
    <dgm:cxn modelId="{002C4E40-02EA-4544-9CCB-FA0FB1DC09E5}" type="presParOf" srcId="{A5E0FE1B-F0D9-473E-BFAB-478909851C9D}" destId="{B05AFD10-6BB1-4BE3-9A5A-63FE249B0C91}" srcOrd="0" destOrd="0" presId="urn:microsoft.com/office/officeart/2009/3/layout/HorizontalOrganizationChart"/>
    <dgm:cxn modelId="{81772081-B924-4323-8C27-F2CCB324475A}" type="presParOf" srcId="{A5E0FE1B-F0D9-473E-BFAB-478909851C9D}" destId="{D1B325AA-ABB7-471E-A8FF-82DAAD0C77CB}" srcOrd="1" destOrd="0" presId="urn:microsoft.com/office/officeart/2009/3/layout/HorizontalOrganizationChart"/>
    <dgm:cxn modelId="{DC97359B-2B35-425C-ACD7-3C7CCE28E955}" type="presParOf" srcId="{DA3DD028-D4AD-47E1-BABF-AA9409AC9B47}" destId="{88E1B94F-F13E-453A-94FE-C66EE479EA32}" srcOrd="1" destOrd="0" presId="urn:microsoft.com/office/officeart/2009/3/layout/HorizontalOrganizationChart"/>
    <dgm:cxn modelId="{7ED90909-B382-4F81-8C91-2C74A4E218DF}" type="presParOf" srcId="{88E1B94F-F13E-453A-94FE-C66EE479EA32}" destId="{D262CE6D-3D2C-4064-9581-D9685D8E83D7}" srcOrd="0" destOrd="0" presId="urn:microsoft.com/office/officeart/2009/3/layout/HorizontalOrganizationChart"/>
    <dgm:cxn modelId="{20760A9E-1CDA-4111-B973-67CAAF257D12}" type="presParOf" srcId="{88E1B94F-F13E-453A-94FE-C66EE479EA32}" destId="{651EE6BE-76EB-45A5-A3CB-B9321BE21F0C}" srcOrd="1" destOrd="0" presId="urn:microsoft.com/office/officeart/2009/3/layout/HorizontalOrganizationChart"/>
    <dgm:cxn modelId="{C4E4DFEC-20FB-486F-B3F5-0CB4E4A4F290}" type="presParOf" srcId="{651EE6BE-76EB-45A5-A3CB-B9321BE21F0C}" destId="{A7F7148B-B796-48C9-9126-6697A4BF6B8A}" srcOrd="0" destOrd="0" presId="urn:microsoft.com/office/officeart/2009/3/layout/HorizontalOrganizationChart"/>
    <dgm:cxn modelId="{FCE79D5F-F7B5-458A-A611-E391E609EE68}" type="presParOf" srcId="{A7F7148B-B796-48C9-9126-6697A4BF6B8A}" destId="{81FA035F-3FA1-4910-9DC7-7A22AC488195}" srcOrd="0" destOrd="0" presId="urn:microsoft.com/office/officeart/2009/3/layout/HorizontalOrganizationChart"/>
    <dgm:cxn modelId="{E8092700-D650-469F-B825-DB877F5131E3}" type="presParOf" srcId="{A7F7148B-B796-48C9-9126-6697A4BF6B8A}" destId="{AB89C512-8F9C-40F7-A412-5DF45F0C30F2}" srcOrd="1" destOrd="0" presId="urn:microsoft.com/office/officeart/2009/3/layout/HorizontalOrganizationChart"/>
    <dgm:cxn modelId="{E665F4AB-6136-4957-B42A-837C96E4A940}" type="presParOf" srcId="{651EE6BE-76EB-45A5-A3CB-B9321BE21F0C}" destId="{BF9EF1CF-6D3A-46EF-8BDE-F866DC7C8E43}" srcOrd="1" destOrd="0" presId="urn:microsoft.com/office/officeart/2009/3/layout/HorizontalOrganizationChart"/>
    <dgm:cxn modelId="{DACF40B6-782E-40E5-BFC3-B7A6C9F2EEE5}" type="presParOf" srcId="{BF9EF1CF-6D3A-46EF-8BDE-F866DC7C8E43}" destId="{A6DB3199-01F7-4E8A-8C50-FE50A7CB2055}" srcOrd="0" destOrd="0" presId="urn:microsoft.com/office/officeart/2009/3/layout/HorizontalOrganizationChart"/>
    <dgm:cxn modelId="{5742DB79-1748-4A11-AB3A-F7EBA7D239F6}" type="presParOf" srcId="{BF9EF1CF-6D3A-46EF-8BDE-F866DC7C8E43}" destId="{24864A97-2DC1-4921-BAE0-464E586BBBBD}" srcOrd="1" destOrd="0" presId="urn:microsoft.com/office/officeart/2009/3/layout/HorizontalOrganizationChart"/>
    <dgm:cxn modelId="{EF1E6E0A-731A-4770-A8A1-5624889C6B99}" type="presParOf" srcId="{24864A97-2DC1-4921-BAE0-464E586BBBBD}" destId="{AFED238D-D630-4EB6-80B4-3FCBB1AF6E85}" srcOrd="0" destOrd="0" presId="urn:microsoft.com/office/officeart/2009/3/layout/HorizontalOrganizationChart"/>
    <dgm:cxn modelId="{291900E2-43D2-476E-B3E4-0F9631CE28FC}" type="presParOf" srcId="{AFED238D-D630-4EB6-80B4-3FCBB1AF6E85}" destId="{391F5541-47E5-45E7-95D5-FB1643B2F3D7}" srcOrd="0" destOrd="0" presId="urn:microsoft.com/office/officeart/2009/3/layout/HorizontalOrganizationChart"/>
    <dgm:cxn modelId="{351780F9-6D3D-44E4-8ADC-68BD59CC145D}" type="presParOf" srcId="{AFED238D-D630-4EB6-80B4-3FCBB1AF6E85}" destId="{D9589C82-332B-4F66-9568-020E42C281A1}" srcOrd="1" destOrd="0" presId="urn:microsoft.com/office/officeart/2009/3/layout/HorizontalOrganizationChart"/>
    <dgm:cxn modelId="{97A6B39F-EDDC-4B0A-8B9A-4FF378EA7988}" type="presParOf" srcId="{24864A97-2DC1-4921-BAE0-464E586BBBBD}" destId="{FBA095CA-AAC2-4C2D-A599-8FA980843C36}" srcOrd="1" destOrd="0" presId="urn:microsoft.com/office/officeart/2009/3/layout/HorizontalOrganizationChart"/>
    <dgm:cxn modelId="{D670AAB5-6B29-4146-9810-323CCEE36A5C}" type="presParOf" srcId="{FBA095CA-AAC2-4C2D-A599-8FA980843C36}" destId="{F8FEAD6C-2B23-42A9-9F99-12F25D11260B}" srcOrd="0" destOrd="0" presId="urn:microsoft.com/office/officeart/2009/3/layout/HorizontalOrganizationChart"/>
    <dgm:cxn modelId="{FF50D7B0-87C7-48AA-8DCF-2B7903B365B7}" type="presParOf" srcId="{FBA095CA-AAC2-4C2D-A599-8FA980843C36}" destId="{967E58E3-485B-4C2D-B2BE-810108EDB2AA}" srcOrd="1" destOrd="0" presId="urn:microsoft.com/office/officeart/2009/3/layout/HorizontalOrganizationChart"/>
    <dgm:cxn modelId="{89273A20-BD56-4AE9-854D-9550A33C9B7A}" type="presParOf" srcId="{967E58E3-485B-4C2D-B2BE-810108EDB2AA}" destId="{294626DB-8121-488E-BC64-E710A8259190}" srcOrd="0" destOrd="0" presId="urn:microsoft.com/office/officeart/2009/3/layout/HorizontalOrganizationChart"/>
    <dgm:cxn modelId="{28AA48ED-17F9-44C8-ABAD-4C471B03D8F7}" type="presParOf" srcId="{294626DB-8121-488E-BC64-E710A8259190}" destId="{F4AEDB8A-F0D0-4480-842B-1A8E67F172F4}" srcOrd="0" destOrd="0" presId="urn:microsoft.com/office/officeart/2009/3/layout/HorizontalOrganizationChart"/>
    <dgm:cxn modelId="{D05AAAE6-D65C-461C-8FBD-5AD30607D639}" type="presParOf" srcId="{294626DB-8121-488E-BC64-E710A8259190}" destId="{6E378527-9433-40C5-8530-A72A2ECDAFAE}" srcOrd="1" destOrd="0" presId="urn:microsoft.com/office/officeart/2009/3/layout/HorizontalOrganizationChart"/>
    <dgm:cxn modelId="{BCB4446C-76C3-4E8A-B678-3119ED7CC2E6}" type="presParOf" srcId="{967E58E3-485B-4C2D-B2BE-810108EDB2AA}" destId="{DEABA52F-5A54-40A4-BC77-78CB1D9188FC}" srcOrd="1" destOrd="0" presId="urn:microsoft.com/office/officeart/2009/3/layout/HorizontalOrganizationChart"/>
    <dgm:cxn modelId="{C02A23CF-D2B2-46F2-BF7A-1C133BBB0830}" type="presParOf" srcId="{DEABA52F-5A54-40A4-BC77-78CB1D9188FC}" destId="{C817F897-BB8F-4C8D-944E-1756A3DC6FF1}" srcOrd="0" destOrd="0" presId="urn:microsoft.com/office/officeart/2009/3/layout/HorizontalOrganizationChart"/>
    <dgm:cxn modelId="{D002E897-E3B4-45EB-9CDB-20B50D607414}" type="presParOf" srcId="{DEABA52F-5A54-40A4-BC77-78CB1D9188FC}" destId="{F3473A82-A9B8-456C-80DE-B0AA9E5DEC2E}" srcOrd="1" destOrd="0" presId="urn:microsoft.com/office/officeart/2009/3/layout/HorizontalOrganizationChart"/>
    <dgm:cxn modelId="{ADDFD36D-2D62-4C67-9D7E-8CFEB0B8FBA5}" type="presParOf" srcId="{F3473A82-A9B8-456C-80DE-B0AA9E5DEC2E}" destId="{B6A3EA79-7769-4344-8790-6E23A636BC85}" srcOrd="0" destOrd="0" presId="urn:microsoft.com/office/officeart/2009/3/layout/HorizontalOrganizationChart"/>
    <dgm:cxn modelId="{4F2EB59E-F615-4C2B-9736-0DAB7E51740C}" type="presParOf" srcId="{B6A3EA79-7769-4344-8790-6E23A636BC85}" destId="{289C66C4-1585-4CCA-A69B-CA78CFC2A366}" srcOrd="0" destOrd="0" presId="urn:microsoft.com/office/officeart/2009/3/layout/HorizontalOrganizationChart"/>
    <dgm:cxn modelId="{24255B8E-FAB3-49AD-8FBB-D9029FAB2E03}" type="presParOf" srcId="{B6A3EA79-7769-4344-8790-6E23A636BC85}" destId="{6FF0629B-4876-4644-A211-D7BB109160D2}" srcOrd="1" destOrd="0" presId="urn:microsoft.com/office/officeart/2009/3/layout/HorizontalOrganizationChart"/>
    <dgm:cxn modelId="{CD52B6F8-AFB6-43E4-9563-A8F4A0562947}" type="presParOf" srcId="{F3473A82-A9B8-456C-80DE-B0AA9E5DEC2E}" destId="{DC39E746-AA64-4F9D-A73F-69BEEFE5202D}" srcOrd="1" destOrd="0" presId="urn:microsoft.com/office/officeart/2009/3/layout/HorizontalOrganizationChart"/>
    <dgm:cxn modelId="{2679076A-167A-464A-877A-8128858D5A83}" type="presParOf" srcId="{F3473A82-A9B8-456C-80DE-B0AA9E5DEC2E}" destId="{2E686C8F-8F87-4546-A1CC-2661F117DD01}" srcOrd="2" destOrd="0" presId="urn:microsoft.com/office/officeart/2009/3/layout/HorizontalOrganizationChart"/>
    <dgm:cxn modelId="{6FF4F1D0-E294-400C-8691-4D79D3F5FF61}" type="presParOf" srcId="{967E58E3-485B-4C2D-B2BE-810108EDB2AA}" destId="{2D12D3AD-4FBF-42C6-84B5-EE8FE54F0F6A}" srcOrd="2" destOrd="0" presId="urn:microsoft.com/office/officeart/2009/3/layout/HorizontalOrganizationChart"/>
    <dgm:cxn modelId="{93B20C4C-868E-4618-B075-ACAC7BDC3F70}" type="presParOf" srcId="{FBA095CA-AAC2-4C2D-A599-8FA980843C36}" destId="{0E4CF89D-BC77-41F6-BF44-76C834388C76}" srcOrd="2" destOrd="0" presId="urn:microsoft.com/office/officeart/2009/3/layout/HorizontalOrganizationChart"/>
    <dgm:cxn modelId="{1683DFC1-22B3-4CF4-9267-7483035B2CBA}" type="presParOf" srcId="{FBA095CA-AAC2-4C2D-A599-8FA980843C36}" destId="{883543B7-A765-47BC-90A4-80BD9D70BB5E}" srcOrd="3" destOrd="0" presId="urn:microsoft.com/office/officeart/2009/3/layout/HorizontalOrganizationChart"/>
    <dgm:cxn modelId="{B42928D8-9A67-4C5F-A80D-90022EB596D6}" type="presParOf" srcId="{883543B7-A765-47BC-90A4-80BD9D70BB5E}" destId="{E2870463-5B24-4383-A7F1-50C80933A992}" srcOrd="0" destOrd="0" presId="urn:microsoft.com/office/officeart/2009/3/layout/HorizontalOrganizationChart"/>
    <dgm:cxn modelId="{4E637BA8-C285-447A-88DC-A340746DCA8E}" type="presParOf" srcId="{E2870463-5B24-4383-A7F1-50C80933A992}" destId="{ED44DE69-365A-44F6-822F-A5F274D8B79F}" srcOrd="0" destOrd="0" presId="urn:microsoft.com/office/officeart/2009/3/layout/HorizontalOrganizationChart"/>
    <dgm:cxn modelId="{1C2D0B14-302E-43FD-9075-CB5617DCDD89}" type="presParOf" srcId="{E2870463-5B24-4383-A7F1-50C80933A992}" destId="{05EE61F4-6CA1-49BE-9382-A252CE0D8D11}" srcOrd="1" destOrd="0" presId="urn:microsoft.com/office/officeart/2009/3/layout/HorizontalOrganizationChart"/>
    <dgm:cxn modelId="{59B16B0F-83A9-4599-9250-09D25567123A}" type="presParOf" srcId="{883543B7-A765-47BC-90A4-80BD9D70BB5E}" destId="{9B5B790F-8A9E-40CA-AE1A-A88AC4037342}" srcOrd="1" destOrd="0" presId="urn:microsoft.com/office/officeart/2009/3/layout/HorizontalOrganizationChart"/>
    <dgm:cxn modelId="{7DC4C776-218D-4F5B-8334-1AF666C83170}" type="presParOf" srcId="{9B5B790F-8A9E-40CA-AE1A-A88AC4037342}" destId="{55604462-049E-42D5-B6F6-D1247A63849E}" srcOrd="0" destOrd="0" presId="urn:microsoft.com/office/officeart/2009/3/layout/HorizontalOrganizationChart"/>
    <dgm:cxn modelId="{F8245979-017F-4FCF-AF79-24EC53ECD191}" type="presParOf" srcId="{9B5B790F-8A9E-40CA-AE1A-A88AC4037342}" destId="{BE326322-89D7-48DD-AEBD-BC53D2B24131}" srcOrd="1" destOrd="0" presId="urn:microsoft.com/office/officeart/2009/3/layout/HorizontalOrganizationChart"/>
    <dgm:cxn modelId="{80914ECE-FA2B-4F31-8F4D-591260B71CE1}" type="presParOf" srcId="{BE326322-89D7-48DD-AEBD-BC53D2B24131}" destId="{20BDAF70-E268-4DA2-947E-E9C2BBFD8731}" srcOrd="0" destOrd="0" presId="urn:microsoft.com/office/officeart/2009/3/layout/HorizontalOrganizationChart"/>
    <dgm:cxn modelId="{20C7B2E5-6BF2-46C2-9F70-9155D26F3D36}" type="presParOf" srcId="{20BDAF70-E268-4DA2-947E-E9C2BBFD8731}" destId="{7590ADEE-5DB1-4C87-BB25-1AC0592E748C}" srcOrd="0" destOrd="0" presId="urn:microsoft.com/office/officeart/2009/3/layout/HorizontalOrganizationChart"/>
    <dgm:cxn modelId="{B04ADCB2-CE35-43DC-A99A-FFAD687F97AA}" type="presParOf" srcId="{20BDAF70-E268-4DA2-947E-E9C2BBFD8731}" destId="{982108DF-E3A7-4A66-AFBC-A7B8C84F1E56}" srcOrd="1" destOrd="0" presId="urn:microsoft.com/office/officeart/2009/3/layout/HorizontalOrganizationChart"/>
    <dgm:cxn modelId="{C1B4992F-6EA1-4BF9-A5BB-0E3FC2FC340C}" type="presParOf" srcId="{BE326322-89D7-48DD-AEBD-BC53D2B24131}" destId="{E86FC812-F2C2-4305-88CD-870C34CD061C}" srcOrd="1" destOrd="0" presId="urn:microsoft.com/office/officeart/2009/3/layout/HorizontalOrganizationChart"/>
    <dgm:cxn modelId="{29510E1A-49EE-48D3-9581-2A8C0CA10372}" type="presParOf" srcId="{BE326322-89D7-48DD-AEBD-BC53D2B24131}" destId="{FE7A98BF-7E4F-4AA2-B0C4-895217898214}" srcOrd="2" destOrd="0" presId="urn:microsoft.com/office/officeart/2009/3/layout/HorizontalOrganizationChart"/>
    <dgm:cxn modelId="{34149914-3CF0-4800-94AC-AA735ACF90FE}" type="presParOf" srcId="{883543B7-A765-47BC-90A4-80BD9D70BB5E}" destId="{0BCF2FA3-652F-4D60-B0C6-A9D7061346E1}" srcOrd="2" destOrd="0" presId="urn:microsoft.com/office/officeart/2009/3/layout/HorizontalOrganizationChart"/>
    <dgm:cxn modelId="{A46E9FED-1880-4BA2-8441-90F29A67A7FE}" type="presParOf" srcId="{FBA095CA-AAC2-4C2D-A599-8FA980843C36}" destId="{ED250539-992F-4F04-9363-DF6CB1E650E2}" srcOrd="4" destOrd="0" presId="urn:microsoft.com/office/officeart/2009/3/layout/HorizontalOrganizationChart"/>
    <dgm:cxn modelId="{19367ABC-64D3-4C43-85F9-2C47BC3705E1}" type="presParOf" srcId="{FBA095CA-AAC2-4C2D-A599-8FA980843C36}" destId="{4418F7E3-BFD9-4B81-9F93-047F1C69737A}" srcOrd="5" destOrd="0" presId="urn:microsoft.com/office/officeart/2009/3/layout/HorizontalOrganizationChart"/>
    <dgm:cxn modelId="{B6519CF0-AFB2-4250-AC24-496CDB618F43}" type="presParOf" srcId="{4418F7E3-BFD9-4B81-9F93-047F1C69737A}" destId="{26ACB6C4-92C8-48A8-A498-E6921F44DD7E}" srcOrd="0" destOrd="0" presId="urn:microsoft.com/office/officeart/2009/3/layout/HorizontalOrganizationChart"/>
    <dgm:cxn modelId="{B7B5DB7F-C3DC-46AA-873B-B01F231A87A6}" type="presParOf" srcId="{26ACB6C4-92C8-48A8-A498-E6921F44DD7E}" destId="{63BDC6A8-66CD-41EF-A951-D5D4D1A0B68F}" srcOrd="0" destOrd="0" presId="urn:microsoft.com/office/officeart/2009/3/layout/HorizontalOrganizationChart"/>
    <dgm:cxn modelId="{34508521-8929-462D-A30C-D0741DE4EFB2}" type="presParOf" srcId="{26ACB6C4-92C8-48A8-A498-E6921F44DD7E}" destId="{AD6673C9-98D3-4849-8E1B-A5590D72EED4}" srcOrd="1" destOrd="0" presId="urn:microsoft.com/office/officeart/2009/3/layout/HorizontalOrganizationChart"/>
    <dgm:cxn modelId="{4B554C34-813C-4AAB-88D4-62031919203F}" type="presParOf" srcId="{4418F7E3-BFD9-4B81-9F93-047F1C69737A}" destId="{90464FEB-061C-4DE6-BF6A-2F63B58A134B}" srcOrd="1" destOrd="0" presId="urn:microsoft.com/office/officeart/2009/3/layout/HorizontalOrganizationChart"/>
    <dgm:cxn modelId="{B390E8FD-9CF5-4E01-9BD4-B81D60713C2B}" type="presParOf" srcId="{90464FEB-061C-4DE6-BF6A-2F63B58A134B}" destId="{1FDFB5C6-A279-41A5-9C04-89E1344FB565}" srcOrd="0" destOrd="0" presId="urn:microsoft.com/office/officeart/2009/3/layout/HorizontalOrganizationChart"/>
    <dgm:cxn modelId="{360C4D91-A55F-4197-9601-0E8B80E501CF}" type="presParOf" srcId="{90464FEB-061C-4DE6-BF6A-2F63B58A134B}" destId="{CC767C23-7A89-4D43-BD0C-9D8EACD1C162}" srcOrd="1" destOrd="0" presId="urn:microsoft.com/office/officeart/2009/3/layout/HorizontalOrganizationChart"/>
    <dgm:cxn modelId="{0BAD81BD-D58F-428D-98F3-FAC01AA8280D}" type="presParOf" srcId="{CC767C23-7A89-4D43-BD0C-9D8EACD1C162}" destId="{14A4810E-9162-4386-A4AE-5B966A591948}" srcOrd="0" destOrd="0" presId="urn:microsoft.com/office/officeart/2009/3/layout/HorizontalOrganizationChart"/>
    <dgm:cxn modelId="{9371DF22-F5B8-423F-B11A-CCF92DD651A7}" type="presParOf" srcId="{14A4810E-9162-4386-A4AE-5B966A591948}" destId="{2F4F0C96-B6E7-47F2-9F48-0BEA503B5E62}" srcOrd="0" destOrd="0" presId="urn:microsoft.com/office/officeart/2009/3/layout/HorizontalOrganizationChart"/>
    <dgm:cxn modelId="{7512E6D6-58CE-4F8E-BADD-15B3C64EA1E2}" type="presParOf" srcId="{14A4810E-9162-4386-A4AE-5B966A591948}" destId="{FB8F8660-B746-43C7-BF90-6E58ECD9BD39}" srcOrd="1" destOrd="0" presId="urn:microsoft.com/office/officeart/2009/3/layout/HorizontalOrganizationChart"/>
    <dgm:cxn modelId="{422A9E2C-D01E-4DD4-AFA8-48D095FF267D}" type="presParOf" srcId="{CC767C23-7A89-4D43-BD0C-9D8EACD1C162}" destId="{EF57DF75-22F4-4357-B3D3-DA5D2F8C38D0}" srcOrd="1" destOrd="0" presId="urn:microsoft.com/office/officeart/2009/3/layout/HorizontalOrganizationChart"/>
    <dgm:cxn modelId="{4ED71CF0-E685-4970-AD86-9EDFD172A799}" type="presParOf" srcId="{CC767C23-7A89-4D43-BD0C-9D8EACD1C162}" destId="{C70C3E14-9D6C-4AF9-ABC4-88E1A0A14915}" srcOrd="2" destOrd="0" presId="urn:microsoft.com/office/officeart/2009/3/layout/HorizontalOrganizationChart"/>
    <dgm:cxn modelId="{C5FB0442-536D-4A5C-BB8B-0408FC4FF8A4}" type="presParOf" srcId="{4418F7E3-BFD9-4B81-9F93-047F1C69737A}" destId="{6E0FA679-2DD7-4F29-A9F8-953884DD7B99}" srcOrd="2" destOrd="0" presId="urn:microsoft.com/office/officeart/2009/3/layout/HorizontalOrganizationChart"/>
    <dgm:cxn modelId="{237F1216-DF7D-4811-A1B2-8100041B242F}" type="presParOf" srcId="{24864A97-2DC1-4921-BAE0-464E586BBBBD}" destId="{C221EDF5-8937-4FAF-820D-CA8D85B42DF1}" srcOrd="2" destOrd="0" presId="urn:microsoft.com/office/officeart/2009/3/layout/HorizontalOrganizationChart"/>
    <dgm:cxn modelId="{E2A2BFA0-5493-4C02-9233-503F397D181F}" type="presParOf" srcId="{BF9EF1CF-6D3A-46EF-8BDE-F866DC7C8E43}" destId="{E68F6C93-5216-410C-BDAD-74C78AA701AE}" srcOrd="2" destOrd="0" presId="urn:microsoft.com/office/officeart/2009/3/layout/HorizontalOrganizationChart"/>
    <dgm:cxn modelId="{90DE4647-66C4-4D7C-B4F3-4F14D4E343FB}" type="presParOf" srcId="{BF9EF1CF-6D3A-46EF-8BDE-F866DC7C8E43}" destId="{22958D61-8953-4F4B-A9EA-4267C57D6851}" srcOrd="3" destOrd="0" presId="urn:microsoft.com/office/officeart/2009/3/layout/HorizontalOrganizationChart"/>
    <dgm:cxn modelId="{BD6AEDEA-A9B8-493A-B144-0DEDAFC8B845}" type="presParOf" srcId="{22958D61-8953-4F4B-A9EA-4267C57D6851}" destId="{D763C5DA-86C7-4179-AB0A-8024BDE66CB4}" srcOrd="0" destOrd="0" presId="urn:microsoft.com/office/officeart/2009/3/layout/HorizontalOrganizationChart"/>
    <dgm:cxn modelId="{ADA9DF2B-D9E7-4BA2-8B7A-71EDD1BBF1DF}" type="presParOf" srcId="{D763C5DA-86C7-4179-AB0A-8024BDE66CB4}" destId="{BFBDF467-131C-4D58-BCFB-7AF3CC94EC80}" srcOrd="0" destOrd="0" presId="urn:microsoft.com/office/officeart/2009/3/layout/HorizontalOrganizationChart"/>
    <dgm:cxn modelId="{6C77F002-A5F6-41F5-A18D-FEB1BE60A9D0}" type="presParOf" srcId="{D763C5DA-86C7-4179-AB0A-8024BDE66CB4}" destId="{0C004C68-5EFB-42F0-8F94-C6682F4F1FEE}" srcOrd="1" destOrd="0" presId="urn:microsoft.com/office/officeart/2009/3/layout/HorizontalOrganizationChart"/>
    <dgm:cxn modelId="{6377C531-FAF6-45B5-AB8C-1C56215C750B}" type="presParOf" srcId="{22958D61-8953-4F4B-A9EA-4267C57D6851}" destId="{FEBF673F-2146-4C01-AC62-B22990A35EF1}" srcOrd="1" destOrd="0" presId="urn:microsoft.com/office/officeart/2009/3/layout/HorizontalOrganizationChart"/>
    <dgm:cxn modelId="{472DEB26-47DF-433F-B68F-3F15B6E2BD56}" type="presParOf" srcId="{FEBF673F-2146-4C01-AC62-B22990A35EF1}" destId="{AC7922C6-AEA1-4421-B427-6B4A02424695}" srcOrd="0" destOrd="0" presId="urn:microsoft.com/office/officeart/2009/3/layout/HorizontalOrganizationChart"/>
    <dgm:cxn modelId="{043C3208-F9AD-4C68-B675-FC2CE67B1DB7}" type="presParOf" srcId="{FEBF673F-2146-4C01-AC62-B22990A35EF1}" destId="{C3529A03-FB67-45B9-B05C-00A6AD9E21FA}" srcOrd="1" destOrd="0" presId="urn:microsoft.com/office/officeart/2009/3/layout/HorizontalOrganizationChart"/>
    <dgm:cxn modelId="{B338BD1F-4438-4F64-9780-CBA4BB1BDAB9}" type="presParOf" srcId="{C3529A03-FB67-45B9-B05C-00A6AD9E21FA}" destId="{59B57666-05BC-4D28-A577-2DC3C2889D25}" srcOrd="0" destOrd="0" presId="urn:microsoft.com/office/officeart/2009/3/layout/HorizontalOrganizationChart"/>
    <dgm:cxn modelId="{7E19668A-6B2B-4B68-AF5C-2A35DF9EEC5C}" type="presParOf" srcId="{59B57666-05BC-4D28-A577-2DC3C2889D25}" destId="{36B96F31-EB12-4A3A-8653-F3F1E3477C6F}" srcOrd="0" destOrd="0" presId="urn:microsoft.com/office/officeart/2009/3/layout/HorizontalOrganizationChart"/>
    <dgm:cxn modelId="{58E0A267-1210-46BE-B719-32FD58E68096}" type="presParOf" srcId="{59B57666-05BC-4D28-A577-2DC3C2889D25}" destId="{1A300AFA-26B4-423F-9E99-696E16D4F9E5}" srcOrd="1" destOrd="0" presId="urn:microsoft.com/office/officeart/2009/3/layout/HorizontalOrganizationChart"/>
    <dgm:cxn modelId="{1DEFA077-C084-49A3-908F-7D88A6623A77}" type="presParOf" srcId="{C3529A03-FB67-45B9-B05C-00A6AD9E21FA}" destId="{D1704C41-4293-4CA0-AC71-A63842008CF9}" srcOrd="1" destOrd="0" presId="urn:microsoft.com/office/officeart/2009/3/layout/HorizontalOrganizationChart"/>
    <dgm:cxn modelId="{C10CD199-1519-4F49-9CDC-C245C8315637}" type="presParOf" srcId="{C3529A03-FB67-45B9-B05C-00A6AD9E21FA}" destId="{A70DEE6A-A147-4E99-AB37-07656DC41F73}" srcOrd="2" destOrd="0" presId="urn:microsoft.com/office/officeart/2009/3/layout/HorizontalOrganizationChart"/>
    <dgm:cxn modelId="{B8F66EA5-A16F-4492-BF8D-014DD2D66132}" type="presParOf" srcId="{22958D61-8953-4F4B-A9EA-4267C57D6851}" destId="{71C0A9B1-AF4C-4082-8BEF-6D4A62FC4114}" srcOrd="2" destOrd="0" presId="urn:microsoft.com/office/officeart/2009/3/layout/HorizontalOrganizationChart"/>
    <dgm:cxn modelId="{12B48BC9-7B09-4DFD-8BDF-FE2A2974A4ED}" type="presParOf" srcId="{651EE6BE-76EB-45A5-A3CB-B9321BE21F0C}" destId="{409730B2-F9ED-4495-B4E5-F240228DF3F7}" srcOrd="2" destOrd="0" presId="urn:microsoft.com/office/officeart/2009/3/layout/HorizontalOrganizationChart"/>
    <dgm:cxn modelId="{0942BA66-2DDE-4C2E-A6B6-5FF0B79C7C48}" type="presParOf" srcId="{88E1B94F-F13E-453A-94FE-C66EE479EA32}" destId="{04613F2D-9D70-40B8-A16F-A13CA40C368D}" srcOrd="2" destOrd="0" presId="urn:microsoft.com/office/officeart/2009/3/layout/HorizontalOrganizationChart"/>
    <dgm:cxn modelId="{5AD024CD-ED4D-46F3-86F0-ED460F574D80}" type="presParOf" srcId="{88E1B94F-F13E-453A-94FE-C66EE479EA32}" destId="{D2D08BDA-EB9E-4010-A871-AB47CDB8CD5C}" srcOrd="3" destOrd="0" presId="urn:microsoft.com/office/officeart/2009/3/layout/HorizontalOrganizationChart"/>
    <dgm:cxn modelId="{8D8142EA-6215-4261-B519-A09CFA62075B}" type="presParOf" srcId="{D2D08BDA-EB9E-4010-A871-AB47CDB8CD5C}" destId="{F8200EAA-25F4-43F7-BFFC-8699B3674B8A}" srcOrd="0" destOrd="0" presId="urn:microsoft.com/office/officeart/2009/3/layout/HorizontalOrganizationChart"/>
    <dgm:cxn modelId="{E3293D0A-E80A-439A-8FD5-4F5096CC3243}" type="presParOf" srcId="{F8200EAA-25F4-43F7-BFFC-8699B3674B8A}" destId="{D3DF6316-76EE-4011-8FDC-6EA9C9BF76C7}" srcOrd="0" destOrd="0" presId="urn:microsoft.com/office/officeart/2009/3/layout/HorizontalOrganizationChart"/>
    <dgm:cxn modelId="{467E5AEF-D7E5-4BA4-89DC-664B26043FF0}" type="presParOf" srcId="{F8200EAA-25F4-43F7-BFFC-8699B3674B8A}" destId="{F445704A-D985-464D-B444-F2B08D5DA9D3}" srcOrd="1" destOrd="0" presId="urn:microsoft.com/office/officeart/2009/3/layout/HorizontalOrganizationChart"/>
    <dgm:cxn modelId="{739F7DA7-2E56-4729-B263-EE8E09A92785}" type="presParOf" srcId="{D2D08BDA-EB9E-4010-A871-AB47CDB8CD5C}" destId="{CAB1C228-8124-4E40-A5CE-F88EAB8E6254}" srcOrd="1" destOrd="0" presId="urn:microsoft.com/office/officeart/2009/3/layout/HorizontalOrganizationChart"/>
    <dgm:cxn modelId="{29A58C37-0CCA-42E4-B71D-D7A42D7D0AF9}" type="presParOf" srcId="{CAB1C228-8124-4E40-A5CE-F88EAB8E6254}" destId="{A6FC0F8F-F61E-452E-8CD9-B4A8C4E44938}" srcOrd="0" destOrd="0" presId="urn:microsoft.com/office/officeart/2009/3/layout/HorizontalOrganizationChart"/>
    <dgm:cxn modelId="{FE86565B-2794-4882-BDBD-5F53CF204DCB}" type="presParOf" srcId="{CAB1C228-8124-4E40-A5CE-F88EAB8E6254}" destId="{0273DB54-B1CD-4E96-B6C9-7BF007B541C8}" srcOrd="1" destOrd="0" presId="urn:microsoft.com/office/officeart/2009/3/layout/HorizontalOrganizationChart"/>
    <dgm:cxn modelId="{103F2253-8218-4ABE-9089-C08C036C4A3B}" type="presParOf" srcId="{0273DB54-B1CD-4E96-B6C9-7BF007B541C8}" destId="{D860FC7E-E2D6-48D8-82A6-31BD7E701082}" srcOrd="0" destOrd="0" presId="urn:microsoft.com/office/officeart/2009/3/layout/HorizontalOrganizationChart"/>
    <dgm:cxn modelId="{36F66936-7A17-4841-9107-A84F7A8F20FB}" type="presParOf" srcId="{D860FC7E-E2D6-48D8-82A6-31BD7E701082}" destId="{E417B2DD-0A9B-48A5-9A06-FDF5E9B26F38}" srcOrd="0" destOrd="0" presId="urn:microsoft.com/office/officeart/2009/3/layout/HorizontalOrganizationChart"/>
    <dgm:cxn modelId="{4C54C027-A921-460D-9600-7CB8F69E0229}" type="presParOf" srcId="{D860FC7E-E2D6-48D8-82A6-31BD7E701082}" destId="{C83EF55E-F943-4C44-A829-CC3208FB2E73}" srcOrd="1" destOrd="0" presId="urn:microsoft.com/office/officeart/2009/3/layout/HorizontalOrganizationChart"/>
    <dgm:cxn modelId="{DD753BA3-E277-4CB3-91E8-B690C7527B1A}" type="presParOf" srcId="{0273DB54-B1CD-4E96-B6C9-7BF007B541C8}" destId="{14728025-C47D-4311-B46F-478DEF712AED}" srcOrd="1" destOrd="0" presId="urn:microsoft.com/office/officeart/2009/3/layout/HorizontalOrganizationChart"/>
    <dgm:cxn modelId="{F8D0A945-64D2-466B-B7F6-B5DE060BE5C2}" type="presParOf" srcId="{14728025-C47D-4311-B46F-478DEF712AED}" destId="{B63885B1-C56F-4EA9-AB90-1B05DC34B187}" srcOrd="0" destOrd="0" presId="urn:microsoft.com/office/officeart/2009/3/layout/HorizontalOrganizationChart"/>
    <dgm:cxn modelId="{7F4A28C5-4627-4D51-98D7-0A14BE0420C7}" type="presParOf" srcId="{14728025-C47D-4311-B46F-478DEF712AED}" destId="{2852B96A-95A8-4F2E-BDF7-42419C9068E2}" srcOrd="1" destOrd="0" presId="urn:microsoft.com/office/officeart/2009/3/layout/HorizontalOrganizationChart"/>
    <dgm:cxn modelId="{D27811F2-77A5-4703-8493-EFE453DA789B}" type="presParOf" srcId="{2852B96A-95A8-4F2E-BDF7-42419C9068E2}" destId="{6ED52641-578B-414F-A70D-B277041FC712}" srcOrd="0" destOrd="0" presId="urn:microsoft.com/office/officeart/2009/3/layout/HorizontalOrganizationChart"/>
    <dgm:cxn modelId="{D9F74DD6-C44E-484C-918A-852C07CE2E7C}" type="presParOf" srcId="{6ED52641-578B-414F-A70D-B277041FC712}" destId="{32DDB7B9-4E30-4ED6-8CF1-F2B3DD84F294}" srcOrd="0" destOrd="0" presId="urn:microsoft.com/office/officeart/2009/3/layout/HorizontalOrganizationChart"/>
    <dgm:cxn modelId="{3DE5AEF8-F988-4FA7-AA35-4786D78CD1FF}" type="presParOf" srcId="{6ED52641-578B-414F-A70D-B277041FC712}" destId="{E7CF35CB-3A37-409C-A1CD-BC822477D390}" srcOrd="1" destOrd="0" presId="urn:microsoft.com/office/officeart/2009/3/layout/HorizontalOrganizationChart"/>
    <dgm:cxn modelId="{2713B572-4341-451B-A19F-59587F33CE02}" type="presParOf" srcId="{2852B96A-95A8-4F2E-BDF7-42419C9068E2}" destId="{EE299478-4241-4DE8-BDBB-27B75EFA121D}" srcOrd="1" destOrd="0" presId="urn:microsoft.com/office/officeart/2009/3/layout/HorizontalOrganizationChart"/>
    <dgm:cxn modelId="{CBB2EE2B-8B36-45F8-85FB-AA9F67677F5B}" type="presParOf" srcId="{2852B96A-95A8-4F2E-BDF7-42419C9068E2}" destId="{05A59490-DEF5-4817-8BBC-3054BB4FF55F}" srcOrd="2" destOrd="0" presId="urn:microsoft.com/office/officeart/2009/3/layout/HorizontalOrganizationChart"/>
    <dgm:cxn modelId="{410685CA-1B31-4E54-8C45-0A12701133E5}" type="presParOf" srcId="{14728025-C47D-4311-B46F-478DEF712AED}" destId="{40136D5E-BC9A-4AE0-AB3B-7E33F2D7D880}" srcOrd="2" destOrd="0" presId="urn:microsoft.com/office/officeart/2009/3/layout/HorizontalOrganizationChart"/>
    <dgm:cxn modelId="{C8DF5E94-6EE1-49EC-896F-DD174C7EB9AF}" type="presParOf" srcId="{14728025-C47D-4311-B46F-478DEF712AED}" destId="{C2A1C907-155D-4A68-8357-864729B1B1E9}" srcOrd="3" destOrd="0" presId="urn:microsoft.com/office/officeart/2009/3/layout/HorizontalOrganizationChart"/>
    <dgm:cxn modelId="{EC24A1C8-7C8C-4146-8DBD-257DAC3B4FF7}" type="presParOf" srcId="{C2A1C907-155D-4A68-8357-864729B1B1E9}" destId="{EF28D7B7-039C-4FBA-9DB8-0ABF4949358C}" srcOrd="0" destOrd="0" presId="urn:microsoft.com/office/officeart/2009/3/layout/HorizontalOrganizationChart"/>
    <dgm:cxn modelId="{919BB1D7-7354-4113-81E6-6FED599DC4E4}" type="presParOf" srcId="{EF28D7B7-039C-4FBA-9DB8-0ABF4949358C}" destId="{8CD70C5D-9B89-4819-B2B4-D45749E5C409}" srcOrd="0" destOrd="0" presId="urn:microsoft.com/office/officeart/2009/3/layout/HorizontalOrganizationChart"/>
    <dgm:cxn modelId="{A2029487-759D-49CD-9E1B-E44A304098E4}" type="presParOf" srcId="{EF28D7B7-039C-4FBA-9DB8-0ABF4949358C}" destId="{397A12EC-7087-472B-B3E9-89669F455CD1}" srcOrd="1" destOrd="0" presId="urn:microsoft.com/office/officeart/2009/3/layout/HorizontalOrganizationChart"/>
    <dgm:cxn modelId="{24D0344F-3F6A-4012-92C9-DCF1E7892A0C}" type="presParOf" srcId="{C2A1C907-155D-4A68-8357-864729B1B1E9}" destId="{8FA791E8-1371-453B-89E8-69EF476F0914}" srcOrd="1" destOrd="0" presId="urn:microsoft.com/office/officeart/2009/3/layout/HorizontalOrganizationChart"/>
    <dgm:cxn modelId="{EEE263B2-3788-45B1-BCCF-DAC19B05921A}" type="presParOf" srcId="{C2A1C907-155D-4A68-8357-864729B1B1E9}" destId="{9556EE4F-B1DE-482E-B38E-A470A2A26954}" srcOrd="2" destOrd="0" presId="urn:microsoft.com/office/officeart/2009/3/layout/HorizontalOrganizationChart"/>
    <dgm:cxn modelId="{68CE9983-066D-405C-AB37-82F24AD562F2}" type="presParOf" srcId="{0273DB54-B1CD-4E96-B6C9-7BF007B541C8}" destId="{54CD7E30-2B5A-4BD8-90F9-04F98B1BD2BD}" srcOrd="2" destOrd="0" presId="urn:microsoft.com/office/officeart/2009/3/layout/HorizontalOrganizationChart"/>
    <dgm:cxn modelId="{D71151C7-692D-4DBB-811A-86C0638C2444}" type="presParOf" srcId="{CAB1C228-8124-4E40-A5CE-F88EAB8E6254}" destId="{4CB65862-EECD-4ACC-BBD2-87A442254552}" srcOrd="2" destOrd="0" presId="urn:microsoft.com/office/officeart/2009/3/layout/HorizontalOrganizationChart"/>
    <dgm:cxn modelId="{316F2703-1DCD-408F-9400-1CBF24A8C517}" type="presParOf" srcId="{CAB1C228-8124-4E40-A5CE-F88EAB8E6254}" destId="{73EA2F2C-795B-4F4D-8884-D613F3FB1D5D}" srcOrd="3" destOrd="0" presId="urn:microsoft.com/office/officeart/2009/3/layout/HorizontalOrganizationChart"/>
    <dgm:cxn modelId="{F029927E-954F-4EA7-A4E2-7DA93C06B517}" type="presParOf" srcId="{73EA2F2C-795B-4F4D-8884-D613F3FB1D5D}" destId="{8F601BE4-ABF7-4331-A225-586DA89D3115}" srcOrd="0" destOrd="0" presId="urn:microsoft.com/office/officeart/2009/3/layout/HorizontalOrganizationChart"/>
    <dgm:cxn modelId="{026BEF70-5402-4CBC-BD78-CC00B43E6FC1}" type="presParOf" srcId="{8F601BE4-ABF7-4331-A225-586DA89D3115}" destId="{D3B4A42D-EC89-477A-B556-858764A6136E}" srcOrd="0" destOrd="0" presId="urn:microsoft.com/office/officeart/2009/3/layout/HorizontalOrganizationChart"/>
    <dgm:cxn modelId="{4CE2FAEC-34ED-4046-B0B0-D16442CCD09A}" type="presParOf" srcId="{8F601BE4-ABF7-4331-A225-586DA89D3115}" destId="{7C326DCE-7D6C-42CF-8608-35F83BF49F0E}" srcOrd="1" destOrd="0" presId="urn:microsoft.com/office/officeart/2009/3/layout/HorizontalOrganizationChart"/>
    <dgm:cxn modelId="{25E812FC-AC56-40D5-BD17-9B5EEC12AB93}" type="presParOf" srcId="{73EA2F2C-795B-4F4D-8884-D613F3FB1D5D}" destId="{F0BC61A3-CAEC-42F5-B9CD-E32A9CAE77F0}" srcOrd="1" destOrd="0" presId="urn:microsoft.com/office/officeart/2009/3/layout/HorizontalOrganizationChart"/>
    <dgm:cxn modelId="{EB204004-2673-43BA-A9B3-F79CBC9B2EA7}" type="presParOf" srcId="{F0BC61A3-CAEC-42F5-B9CD-E32A9CAE77F0}" destId="{8DAADC3A-B379-49AC-B257-D7D741DEEFA2}" srcOrd="0" destOrd="0" presId="urn:microsoft.com/office/officeart/2009/3/layout/HorizontalOrganizationChart"/>
    <dgm:cxn modelId="{F6575C05-F584-40AD-AE14-26C27886024F}" type="presParOf" srcId="{F0BC61A3-CAEC-42F5-B9CD-E32A9CAE77F0}" destId="{0DA1157D-B48B-44F6-B6D7-68347E5AFDD5}" srcOrd="1" destOrd="0" presId="urn:microsoft.com/office/officeart/2009/3/layout/HorizontalOrganizationChart"/>
    <dgm:cxn modelId="{3F07D32C-5FC1-46CC-99C1-BC7D6CAF9D0F}" type="presParOf" srcId="{0DA1157D-B48B-44F6-B6D7-68347E5AFDD5}" destId="{04C22071-DEE3-491E-8F31-8290C6F42197}" srcOrd="0" destOrd="0" presId="urn:microsoft.com/office/officeart/2009/3/layout/HorizontalOrganizationChart"/>
    <dgm:cxn modelId="{F18E91B1-29A2-4846-A8FD-8299BF3EF07E}" type="presParOf" srcId="{04C22071-DEE3-491E-8F31-8290C6F42197}" destId="{C3B0DC02-C5A9-49F9-A469-B8389057FFED}" srcOrd="0" destOrd="0" presId="urn:microsoft.com/office/officeart/2009/3/layout/HorizontalOrganizationChart"/>
    <dgm:cxn modelId="{370DB9FE-548B-45F7-942B-6FE0F2CDD23F}" type="presParOf" srcId="{04C22071-DEE3-491E-8F31-8290C6F42197}" destId="{68360048-9EAA-4582-B0E3-59B5B985B7CA}" srcOrd="1" destOrd="0" presId="urn:microsoft.com/office/officeart/2009/3/layout/HorizontalOrganizationChart"/>
    <dgm:cxn modelId="{E6ED3B61-FAFF-4D45-93C8-7717AB410536}" type="presParOf" srcId="{0DA1157D-B48B-44F6-B6D7-68347E5AFDD5}" destId="{1EB071A5-A474-42D9-9933-93699A11BBD0}" srcOrd="1" destOrd="0" presId="urn:microsoft.com/office/officeart/2009/3/layout/HorizontalOrganizationChart"/>
    <dgm:cxn modelId="{7776240D-7CFE-462C-8D45-E4F315F9B41A}" type="presParOf" srcId="{0DA1157D-B48B-44F6-B6D7-68347E5AFDD5}" destId="{C72F6771-5EC5-4AC6-BBC1-DB3C035AD967}" srcOrd="2" destOrd="0" presId="urn:microsoft.com/office/officeart/2009/3/layout/HorizontalOrganizationChart"/>
    <dgm:cxn modelId="{6E3129C0-9CEF-4DB5-B1CD-F65101CEC6D8}" type="presParOf" srcId="{F0BC61A3-CAEC-42F5-B9CD-E32A9CAE77F0}" destId="{EA2888F7-B660-48F9-B579-FF63232894D2}" srcOrd="2" destOrd="0" presId="urn:microsoft.com/office/officeart/2009/3/layout/HorizontalOrganizationChart"/>
    <dgm:cxn modelId="{B721993E-DE90-48C3-A71F-89AC7F693749}" type="presParOf" srcId="{F0BC61A3-CAEC-42F5-B9CD-E32A9CAE77F0}" destId="{06637649-F11E-4719-BB48-1C8B27E72F4F}" srcOrd="3" destOrd="0" presId="urn:microsoft.com/office/officeart/2009/3/layout/HorizontalOrganizationChart"/>
    <dgm:cxn modelId="{42A08424-4C25-4753-B9DD-090B09E977A8}" type="presParOf" srcId="{06637649-F11E-4719-BB48-1C8B27E72F4F}" destId="{81929A3F-DDDC-44EB-B8D0-544B0722AFB6}" srcOrd="0" destOrd="0" presId="urn:microsoft.com/office/officeart/2009/3/layout/HorizontalOrganizationChart"/>
    <dgm:cxn modelId="{D2862FD9-AAA4-4F57-9CA6-6F1040B66AE8}" type="presParOf" srcId="{81929A3F-DDDC-44EB-B8D0-544B0722AFB6}" destId="{08784C9D-5390-4F7F-906F-4E60CA0E2ACE}" srcOrd="0" destOrd="0" presId="urn:microsoft.com/office/officeart/2009/3/layout/HorizontalOrganizationChart"/>
    <dgm:cxn modelId="{9FBFFEA8-0299-4C7E-B120-FEB8C63C7E5A}" type="presParOf" srcId="{81929A3F-DDDC-44EB-B8D0-544B0722AFB6}" destId="{B81D28A9-795D-4494-8891-97954D77D0F9}" srcOrd="1" destOrd="0" presId="urn:microsoft.com/office/officeart/2009/3/layout/HorizontalOrganizationChart"/>
    <dgm:cxn modelId="{9AEAE41F-5C94-4E5E-AA5A-FB4E0ABDF1AB}" type="presParOf" srcId="{06637649-F11E-4719-BB48-1C8B27E72F4F}" destId="{D4DDEACC-580E-49E8-B283-448FEF0DF907}" srcOrd="1" destOrd="0" presId="urn:microsoft.com/office/officeart/2009/3/layout/HorizontalOrganizationChart"/>
    <dgm:cxn modelId="{C3B5048F-06C4-4957-8963-E0D84F24C98B}" type="presParOf" srcId="{06637649-F11E-4719-BB48-1C8B27E72F4F}" destId="{C064C1F4-BE92-47E3-89A8-1C4B7CCFC196}" srcOrd="2" destOrd="0" presId="urn:microsoft.com/office/officeart/2009/3/layout/HorizontalOrganizationChart"/>
    <dgm:cxn modelId="{BC933713-45DB-45AD-B3E9-DAF8C5FE184F}" type="presParOf" srcId="{73EA2F2C-795B-4F4D-8884-D613F3FB1D5D}" destId="{5D78A179-C09A-4905-A50F-F5D9B51D71D4}" srcOrd="2" destOrd="0" presId="urn:microsoft.com/office/officeart/2009/3/layout/HorizontalOrganizationChart"/>
    <dgm:cxn modelId="{FF51ADA4-FF65-4013-9D56-C16157F55D3F}" type="presParOf" srcId="{D2D08BDA-EB9E-4010-A871-AB47CDB8CD5C}" destId="{34846463-C5F6-48CF-ABD8-AA96922A5087}" srcOrd="2" destOrd="0" presId="urn:microsoft.com/office/officeart/2009/3/layout/HorizontalOrganizationChart"/>
    <dgm:cxn modelId="{61C50393-8CB0-41B1-ABE9-0C2C868C9AE4}" type="presParOf" srcId="{DA3DD028-D4AD-47E1-BABF-AA9409AC9B47}" destId="{05C724D2-B3B5-476B-AC1D-F0F19A279A9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754548-D764-45ED-899B-BC165B78F1D4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10C1667F-527F-488C-97EA-DBDB2F1ED502}">
      <dgm:prSet phldrT="[Text]"/>
      <dgm:spPr/>
      <dgm:t>
        <a:bodyPr/>
        <a:lstStyle/>
        <a:p>
          <a:r>
            <a:rPr lang="cs-CZ" dirty="0"/>
            <a:t>periferní</a:t>
          </a:r>
        </a:p>
      </dgm:t>
    </dgm:pt>
    <dgm:pt modelId="{ACE94379-00CE-46D7-9B59-E66DE2AA2FA7}" type="parTrans" cxnId="{4627ED8B-9B35-4488-A69C-EB396DD5FB63}">
      <dgm:prSet/>
      <dgm:spPr/>
      <dgm:t>
        <a:bodyPr/>
        <a:lstStyle/>
        <a:p>
          <a:endParaRPr lang="cs-CZ"/>
        </a:p>
      </dgm:t>
    </dgm:pt>
    <dgm:pt modelId="{48642225-C9DA-46F0-9F5B-4BB62603C7DC}" type="sibTrans" cxnId="{4627ED8B-9B35-4488-A69C-EB396DD5FB63}">
      <dgm:prSet/>
      <dgm:spPr/>
      <dgm:t>
        <a:bodyPr/>
        <a:lstStyle/>
        <a:p>
          <a:endParaRPr lang="cs-CZ"/>
        </a:p>
      </dgm:t>
    </dgm:pt>
    <dgm:pt modelId="{9E47D235-2DAD-440C-8C34-AB847E204855}">
      <dgm:prSet phldrT="[Text]"/>
      <dgm:spPr/>
      <dgm:t>
        <a:bodyPr/>
        <a:lstStyle/>
        <a:p>
          <a:r>
            <a:rPr lang="cs-CZ" dirty="0"/>
            <a:t>˂ 3 až 4 týdny</a:t>
          </a:r>
          <a:endParaRPr lang="cs-CZ"/>
        </a:p>
      </dgm:t>
    </dgm:pt>
    <dgm:pt modelId="{067A448D-7005-47D1-9BF5-3F9531D465C4}" type="parTrans" cxnId="{61C6F1EA-FED6-458F-A6EC-A069C19768F5}">
      <dgm:prSet/>
      <dgm:spPr/>
      <dgm:t>
        <a:bodyPr/>
        <a:lstStyle/>
        <a:p>
          <a:endParaRPr lang="cs-CZ"/>
        </a:p>
      </dgm:t>
    </dgm:pt>
    <dgm:pt modelId="{2D6C274A-C215-4C98-AA51-1139F98ED6FD}" type="sibTrans" cxnId="{61C6F1EA-FED6-458F-A6EC-A069C19768F5}">
      <dgm:prSet/>
      <dgm:spPr/>
      <dgm:t>
        <a:bodyPr/>
        <a:lstStyle/>
        <a:p>
          <a:endParaRPr lang="cs-CZ"/>
        </a:p>
      </dgm:t>
    </dgm:pt>
    <dgm:pt modelId="{3EC32799-C776-44AC-AB75-F2BADA4784A7}">
      <dgm:prSet phldrT="[Text]"/>
      <dgm:spPr/>
      <dgm:t>
        <a:bodyPr/>
        <a:lstStyle/>
        <a:p>
          <a:r>
            <a:rPr lang="cs-CZ"/>
            <a:t>centrální</a:t>
          </a:r>
        </a:p>
      </dgm:t>
    </dgm:pt>
    <dgm:pt modelId="{9FB909EA-D0DF-44CF-BA2D-DDA3D5EF154C}" type="parTrans" cxnId="{BA3C2DEC-D154-4F25-BE12-3F346D50CBE6}">
      <dgm:prSet/>
      <dgm:spPr/>
      <dgm:t>
        <a:bodyPr/>
        <a:lstStyle/>
        <a:p>
          <a:endParaRPr lang="cs-CZ"/>
        </a:p>
      </dgm:t>
    </dgm:pt>
    <dgm:pt modelId="{C61A403D-ACCD-4FEB-8A6C-0BE8811F7682}" type="sibTrans" cxnId="{BA3C2DEC-D154-4F25-BE12-3F346D50CBE6}">
      <dgm:prSet/>
      <dgm:spPr/>
      <dgm:t>
        <a:bodyPr/>
        <a:lstStyle/>
        <a:p>
          <a:endParaRPr lang="cs-CZ"/>
        </a:p>
      </dgm:t>
    </dgm:pt>
    <dgm:pt modelId="{C58F5179-E560-4EBF-929E-B7CA6F8845D1}">
      <dgm:prSet phldrT="[Text]"/>
      <dgm:spPr/>
      <dgm:t>
        <a:bodyPr/>
        <a:lstStyle/>
        <a:p>
          <a:r>
            <a:rPr lang="cs-CZ"/>
            <a:t>za hospitalizace</a:t>
          </a:r>
        </a:p>
      </dgm:t>
    </dgm:pt>
    <dgm:pt modelId="{05DECA24-68C0-4ECC-B6E1-D37677B3677C}" type="parTrans" cxnId="{BE2F79D1-E9E6-434D-9151-64EDE6866145}">
      <dgm:prSet/>
      <dgm:spPr/>
      <dgm:t>
        <a:bodyPr/>
        <a:lstStyle/>
        <a:p>
          <a:endParaRPr lang="cs-CZ"/>
        </a:p>
      </dgm:t>
    </dgm:pt>
    <dgm:pt modelId="{0DBD1E90-8DB6-4A4B-9CDC-4A45BE6ED946}" type="sibTrans" cxnId="{BE2F79D1-E9E6-434D-9151-64EDE6866145}">
      <dgm:prSet/>
      <dgm:spPr/>
      <dgm:t>
        <a:bodyPr/>
        <a:lstStyle/>
        <a:p>
          <a:endParaRPr lang="cs-CZ"/>
        </a:p>
      </dgm:t>
    </dgm:pt>
    <dgm:pt modelId="{F4C638E4-F323-4D4C-AC30-7035A6BDCCB7}">
      <dgm:prSet phldrT="[Text]"/>
      <dgm:spPr/>
      <dgm:t>
        <a:bodyPr/>
        <a:lstStyle/>
        <a:p>
          <a:r>
            <a:rPr lang="cs-CZ"/>
            <a:t>ambulantně</a:t>
          </a:r>
        </a:p>
      </dgm:t>
    </dgm:pt>
    <dgm:pt modelId="{7170F36D-D4D6-4226-8FA8-83B1EBA7AEA3}" type="parTrans" cxnId="{2CBAA60D-FF29-4F68-92B6-12BAE3F56EE9}">
      <dgm:prSet/>
      <dgm:spPr/>
      <dgm:t>
        <a:bodyPr/>
        <a:lstStyle/>
        <a:p>
          <a:endParaRPr lang="cs-CZ"/>
        </a:p>
      </dgm:t>
    </dgm:pt>
    <dgm:pt modelId="{4F394240-811A-4598-9E4E-3B1279990F91}" type="sibTrans" cxnId="{2CBAA60D-FF29-4F68-92B6-12BAE3F56EE9}">
      <dgm:prSet/>
      <dgm:spPr/>
      <dgm:t>
        <a:bodyPr/>
        <a:lstStyle/>
        <a:p>
          <a:endParaRPr lang="cs-CZ"/>
        </a:p>
      </dgm:t>
    </dgm:pt>
    <dgm:pt modelId="{BCEDF632-7E1C-4018-BB3B-83C128E8AF8F}">
      <dgm:prSet phldrT="[Text]"/>
      <dgm:spPr/>
      <dgm:t>
        <a:bodyPr/>
        <a:lstStyle/>
        <a:p>
          <a:r>
            <a:rPr lang="cs-CZ"/>
            <a:t>1. volba PICC</a:t>
          </a:r>
        </a:p>
      </dgm:t>
    </dgm:pt>
    <dgm:pt modelId="{1D39C93F-3E92-48A6-8E56-58B06D922822}" type="parTrans" cxnId="{D9E75811-670D-435C-B27E-07D1831EF87B}">
      <dgm:prSet/>
      <dgm:spPr/>
      <dgm:t>
        <a:bodyPr/>
        <a:lstStyle/>
        <a:p>
          <a:endParaRPr lang="cs-CZ"/>
        </a:p>
      </dgm:t>
    </dgm:pt>
    <dgm:pt modelId="{FC856F32-9DF5-4725-9854-AF9CF9636C0F}" type="sibTrans" cxnId="{D9E75811-670D-435C-B27E-07D1831EF87B}">
      <dgm:prSet/>
      <dgm:spPr/>
      <dgm:t>
        <a:bodyPr/>
        <a:lstStyle/>
        <a:p>
          <a:endParaRPr lang="cs-CZ"/>
        </a:p>
      </dgm:t>
    </dgm:pt>
    <dgm:pt modelId="{AF0D3ED7-94F1-4816-9421-3B931DE2D1F1}">
      <dgm:prSet phldrT="[Text]"/>
      <dgm:spPr/>
      <dgm:t>
        <a:bodyPr/>
        <a:lstStyle/>
        <a:p>
          <a:r>
            <a:rPr lang="cs-CZ"/>
            <a:t>na paži ve žluté zóně tunelizovaný</a:t>
          </a:r>
        </a:p>
      </dgm:t>
    </dgm:pt>
    <dgm:pt modelId="{0548CBCC-60EE-459A-90D1-34902A1845AA}" type="parTrans" cxnId="{4882ECEE-6B88-4FC0-AB13-4E349AB298F4}">
      <dgm:prSet/>
      <dgm:spPr/>
      <dgm:t>
        <a:bodyPr/>
        <a:lstStyle/>
        <a:p>
          <a:endParaRPr lang="cs-CZ"/>
        </a:p>
      </dgm:t>
    </dgm:pt>
    <dgm:pt modelId="{F4971309-FC67-4B20-9B58-44BBAF34B0A8}" type="sibTrans" cxnId="{4882ECEE-6B88-4FC0-AB13-4E349AB298F4}">
      <dgm:prSet/>
      <dgm:spPr/>
      <dgm:t>
        <a:bodyPr/>
        <a:lstStyle/>
        <a:p>
          <a:endParaRPr lang="cs-CZ"/>
        </a:p>
      </dgm:t>
    </dgm:pt>
    <dgm:pt modelId="{260A914E-D8E7-4645-BD31-CED51D7370C7}">
      <dgm:prSet phldrT="[Text]"/>
      <dgm:spPr/>
      <dgm:t>
        <a:bodyPr/>
        <a:lstStyle/>
        <a:p>
          <a:r>
            <a:rPr lang="cs-CZ" dirty="0"/>
            <a:t>déle než 4 týdny</a:t>
          </a:r>
          <a:endParaRPr lang="cs-CZ"/>
        </a:p>
      </dgm:t>
    </dgm:pt>
    <dgm:pt modelId="{CAD1A689-A583-4E4E-BA3E-295BD2E3A903}" type="parTrans" cxnId="{463F6551-BEDD-4349-A9C4-F9AA49BB1223}">
      <dgm:prSet/>
      <dgm:spPr/>
      <dgm:t>
        <a:bodyPr/>
        <a:lstStyle/>
        <a:p>
          <a:endParaRPr lang="cs-CZ"/>
        </a:p>
      </dgm:t>
    </dgm:pt>
    <dgm:pt modelId="{FD22CCB6-634D-4D1A-9888-05FD6C98BA2E}" type="sibTrans" cxnId="{463F6551-BEDD-4349-A9C4-F9AA49BB1223}">
      <dgm:prSet/>
      <dgm:spPr/>
      <dgm:t>
        <a:bodyPr/>
        <a:lstStyle/>
        <a:p>
          <a:endParaRPr lang="cs-CZ"/>
        </a:p>
      </dgm:t>
    </dgm:pt>
    <dgm:pt modelId="{E77D1B77-D5C3-4E02-A5FD-98049E100B56}">
      <dgm:prSet phldrT="[Text]"/>
      <dgm:spPr/>
      <dgm:t>
        <a:bodyPr/>
        <a:lstStyle/>
        <a:p>
          <a:r>
            <a:rPr lang="cs-CZ"/>
            <a:t>mini-midline</a:t>
          </a:r>
        </a:p>
      </dgm:t>
    </dgm:pt>
    <dgm:pt modelId="{EBC80007-38B8-4817-852A-818E741193E1}" type="parTrans" cxnId="{E29BEA7A-BA7B-46FF-BF19-292A08816EE8}">
      <dgm:prSet/>
      <dgm:spPr/>
      <dgm:t>
        <a:bodyPr/>
        <a:lstStyle/>
        <a:p>
          <a:endParaRPr lang="cs-CZ"/>
        </a:p>
      </dgm:t>
    </dgm:pt>
    <dgm:pt modelId="{B9BCD96A-1B1A-43CC-A9AC-E50CCA7E02E9}" type="sibTrans" cxnId="{E29BEA7A-BA7B-46FF-BF19-292A08816EE8}">
      <dgm:prSet/>
      <dgm:spPr/>
      <dgm:t>
        <a:bodyPr/>
        <a:lstStyle/>
        <a:p>
          <a:endParaRPr lang="cs-CZ"/>
        </a:p>
      </dgm:t>
    </dgm:pt>
    <dgm:pt modelId="{9E0F92B0-2732-403F-8BF2-6ABC4E4A20C4}">
      <dgm:prSet phldrT="[Text]"/>
      <dgm:spPr/>
      <dgm:t>
        <a:bodyPr/>
        <a:lstStyle/>
        <a:p>
          <a:r>
            <a:rPr lang="cs-CZ"/>
            <a:t>midline</a:t>
          </a:r>
        </a:p>
      </dgm:t>
    </dgm:pt>
    <dgm:pt modelId="{041D59A3-6DB1-411F-AF6F-22A1E88FFDC6}" type="parTrans" cxnId="{00373875-E377-44FB-90AE-C4AA76405F6C}">
      <dgm:prSet/>
      <dgm:spPr/>
      <dgm:t>
        <a:bodyPr/>
        <a:lstStyle/>
        <a:p>
          <a:endParaRPr lang="cs-CZ"/>
        </a:p>
      </dgm:t>
    </dgm:pt>
    <dgm:pt modelId="{63EC027C-1EDC-4E0D-94E1-BA26CCAE42F8}" type="sibTrans" cxnId="{00373875-E377-44FB-90AE-C4AA76405F6C}">
      <dgm:prSet/>
      <dgm:spPr/>
      <dgm:t>
        <a:bodyPr/>
        <a:lstStyle/>
        <a:p>
          <a:endParaRPr lang="cs-CZ"/>
        </a:p>
      </dgm:t>
    </dgm:pt>
    <dgm:pt modelId="{349D9769-2126-4A51-B81E-C43B46C39364}">
      <dgm:prSet phldrT="[Text]"/>
      <dgm:spPr/>
      <dgm:t>
        <a:bodyPr/>
        <a:lstStyle/>
        <a:p>
          <a:r>
            <a:rPr lang="cs-CZ"/>
            <a:t>ambulantně</a:t>
          </a:r>
        </a:p>
      </dgm:t>
    </dgm:pt>
    <dgm:pt modelId="{888EA703-A5FA-4489-B36E-834814114D7F}" type="parTrans" cxnId="{F4F452A9-0797-4AA1-9822-25DB44ED6DB9}">
      <dgm:prSet/>
      <dgm:spPr/>
      <dgm:t>
        <a:bodyPr/>
        <a:lstStyle/>
        <a:p>
          <a:endParaRPr lang="cs-CZ"/>
        </a:p>
      </dgm:t>
    </dgm:pt>
    <dgm:pt modelId="{318D6CBB-8801-4221-8A6C-814B335118E9}" type="sibTrans" cxnId="{F4F452A9-0797-4AA1-9822-25DB44ED6DB9}">
      <dgm:prSet/>
      <dgm:spPr/>
      <dgm:t>
        <a:bodyPr/>
        <a:lstStyle/>
        <a:p>
          <a:endParaRPr lang="cs-CZ"/>
        </a:p>
      </dgm:t>
    </dgm:pt>
    <dgm:pt modelId="{FC7F1FC7-2338-4572-BCEA-33C631BC21FA}">
      <dgm:prSet phldrT="[Text]"/>
      <dgm:spPr/>
      <dgm:t>
        <a:bodyPr/>
        <a:lstStyle/>
        <a:p>
          <a:r>
            <a:rPr lang="cs-CZ"/>
            <a:t>za hospitalizace</a:t>
          </a:r>
        </a:p>
      </dgm:t>
    </dgm:pt>
    <dgm:pt modelId="{CE456514-8BEE-42ED-8712-365EB3E5DEBF}" type="parTrans" cxnId="{0115397E-2CE3-4D21-93A1-C5D1D1685A3C}">
      <dgm:prSet/>
      <dgm:spPr/>
      <dgm:t>
        <a:bodyPr/>
        <a:lstStyle/>
        <a:p>
          <a:endParaRPr lang="cs-CZ"/>
        </a:p>
      </dgm:t>
    </dgm:pt>
    <dgm:pt modelId="{572871AE-1AAD-4EB9-90FE-9E31C548FBFF}" type="sibTrans" cxnId="{0115397E-2CE3-4D21-93A1-C5D1D1685A3C}">
      <dgm:prSet/>
      <dgm:spPr/>
      <dgm:t>
        <a:bodyPr/>
        <a:lstStyle/>
        <a:p>
          <a:endParaRPr lang="cs-CZ"/>
        </a:p>
      </dgm:t>
    </dgm:pt>
    <dgm:pt modelId="{AF201C99-F4B3-4893-B156-0F47549DB66B}">
      <dgm:prSet phldrT="[Text]"/>
      <dgm:spPr/>
      <dgm:t>
        <a:bodyPr/>
        <a:lstStyle/>
        <a:p>
          <a:r>
            <a:rPr lang="cs-CZ" dirty="0"/>
            <a:t>&gt;4-6 měsíců</a:t>
          </a:r>
          <a:endParaRPr lang="cs-CZ"/>
        </a:p>
      </dgm:t>
    </dgm:pt>
    <dgm:pt modelId="{639D9070-F52B-4297-8AEA-0EA164CD5CBC}" type="parTrans" cxnId="{CE701FFC-15F7-4955-BA3E-4620768E7F5D}">
      <dgm:prSet/>
      <dgm:spPr/>
      <dgm:t>
        <a:bodyPr/>
        <a:lstStyle/>
        <a:p>
          <a:endParaRPr lang="cs-CZ"/>
        </a:p>
      </dgm:t>
    </dgm:pt>
    <dgm:pt modelId="{C70CD5CD-C8B3-44B3-B217-2585661E1760}" type="sibTrans" cxnId="{CE701FFC-15F7-4955-BA3E-4620768E7F5D}">
      <dgm:prSet/>
      <dgm:spPr/>
      <dgm:t>
        <a:bodyPr/>
        <a:lstStyle/>
        <a:p>
          <a:endParaRPr lang="cs-CZ"/>
        </a:p>
      </dgm:t>
    </dgm:pt>
    <dgm:pt modelId="{97C753B8-E01D-4126-8AFA-F729B9B11829}">
      <dgm:prSet phldrT="[Text]"/>
      <dgm:spPr/>
      <dgm:t>
        <a:bodyPr/>
        <a:lstStyle/>
        <a:p>
          <a:r>
            <a:rPr lang="cs-CZ"/>
            <a:t>centrální vstup</a:t>
          </a:r>
        </a:p>
      </dgm:t>
    </dgm:pt>
    <dgm:pt modelId="{B901C44E-6A5D-40CA-8B30-CCF9E6E01608}" type="parTrans" cxnId="{4C526BC7-A638-4099-B0F3-4CA06805A749}">
      <dgm:prSet/>
      <dgm:spPr/>
      <dgm:t>
        <a:bodyPr/>
        <a:lstStyle/>
        <a:p>
          <a:endParaRPr lang="cs-CZ"/>
        </a:p>
      </dgm:t>
    </dgm:pt>
    <dgm:pt modelId="{CAF67E45-D385-4799-8A54-349C31AEB032}" type="sibTrans" cxnId="{4C526BC7-A638-4099-B0F3-4CA06805A749}">
      <dgm:prSet/>
      <dgm:spPr/>
      <dgm:t>
        <a:bodyPr/>
        <a:lstStyle/>
        <a:p>
          <a:endParaRPr lang="cs-CZ"/>
        </a:p>
      </dgm:t>
    </dgm:pt>
    <dgm:pt modelId="{3877800B-D68F-4FDF-81DB-856FBC0D73E5}">
      <dgm:prSet phldrT="[Text]"/>
      <dgm:spPr/>
      <dgm:t>
        <a:bodyPr/>
        <a:lstStyle/>
        <a:p>
          <a:r>
            <a:rPr lang="cs-CZ"/>
            <a:t>non DIVA</a:t>
          </a:r>
        </a:p>
      </dgm:t>
    </dgm:pt>
    <dgm:pt modelId="{B7DBF6AD-B6AF-40EC-BB7A-F2FF1A68D7AD}" type="parTrans" cxnId="{64B9E2D6-4B5F-4635-A09D-E2EA1942CD9F}">
      <dgm:prSet/>
      <dgm:spPr/>
      <dgm:t>
        <a:bodyPr/>
        <a:lstStyle/>
        <a:p>
          <a:endParaRPr lang="cs-CZ"/>
        </a:p>
      </dgm:t>
    </dgm:pt>
    <dgm:pt modelId="{A6669443-453F-43FD-9B12-969D481EBB84}" type="sibTrans" cxnId="{64B9E2D6-4B5F-4635-A09D-E2EA1942CD9F}">
      <dgm:prSet/>
      <dgm:spPr/>
      <dgm:t>
        <a:bodyPr/>
        <a:lstStyle/>
        <a:p>
          <a:endParaRPr lang="cs-CZ"/>
        </a:p>
      </dgm:t>
    </dgm:pt>
    <dgm:pt modelId="{97CD95F5-366B-420C-BB97-D2B677E6F3C0}">
      <dgm:prSet phldrT="[Text]"/>
      <dgm:spPr/>
      <dgm:t>
        <a:bodyPr/>
        <a:lstStyle/>
        <a:p>
          <a:r>
            <a:rPr lang="cs-CZ"/>
            <a:t>DIVA</a:t>
          </a:r>
        </a:p>
      </dgm:t>
    </dgm:pt>
    <dgm:pt modelId="{D1121DE7-2609-419A-B63A-3F496F7484B7}" type="parTrans" cxnId="{4C8F70AF-5A4D-44F9-8E58-74A4A695B0E5}">
      <dgm:prSet/>
      <dgm:spPr/>
      <dgm:t>
        <a:bodyPr/>
        <a:lstStyle/>
        <a:p>
          <a:endParaRPr lang="cs-CZ"/>
        </a:p>
      </dgm:t>
    </dgm:pt>
    <dgm:pt modelId="{D035BC8A-D950-4465-B5D5-1BB63391648C}" type="sibTrans" cxnId="{4C8F70AF-5A4D-44F9-8E58-74A4A695B0E5}">
      <dgm:prSet/>
      <dgm:spPr/>
      <dgm:t>
        <a:bodyPr/>
        <a:lstStyle/>
        <a:p>
          <a:endParaRPr lang="cs-CZ"/>
        </a:p>
      </dgm:t>
    </dgm:pt>
    <dgm:pt modelId="{719EDAEE-EB8E-408A-A7EC-1F8B5334261C}">
      <dgm:prSet phldrT="[Text]"/>
      <dgm:spPr/>
      <dgm:t>
        <a:bodyPr/>
        <a:lstStyle/>
        <a:p>
          <a:r>
            <a:rPr lang="cs-CZ" dirty="0"/>
            <a:t>jakkoli dlouho</a:t>
          </a:r>
        </a:p>
      </dgm:t>
    </dgm:pt>
    <dgm:pt modelId="{35108835-2DFD-414D-875A-A8A614B5B804}" type="parTrans" cxnId="{44148B84-FB6D-4B1C-8D68-3F97C9ADA9F3}">
      <dgm:prSet/>
      <dgm:spPr/>
      <dgm:t>
        <a:bodyPr/>
        <a:lstStyle/>
        <a:p>
          <a:endParaRPr lang="cs-CZ"/>
        </a:p>
      </dgm:t>
    </dgm:pt>
    <dgm:pt modelId="{9763B8DA-15BA-4C1A-B8BE-27BD610202C8}" type="sibTrans" cxnId="{44148B84-FB6D-4B1C-8D68-3F97C9ADA9F3}">
      <dgm:prSet/>
      <dgm:spPr/>
      <dgm:t>
        <a:bodyPr/>
        <a:lstStyle/>
        <a:p>
          <a:endParaRPr lang="cs-CZ"/>
        </a:p>
      </dgm:t>
    </dgm:pt>
    <dgm:pt modelId="{4955DF33-1A58-4A16-A367-B1F78EB2D280}">
      <dgm:prSet phldrT="[Text]"/>
      <dgm:spPr/>
      <dgm:t>
        <a:bodyPr/>
        <a:lstStyle/>
        <a:p>
          <a:r>
            <a:rPr lang="cs-CZ" dirty="0"/>
            <a:t>pod UZ mini-</a:t>
          </a:r>
          <a:r>
            <a:rPr lang="cs-CZ" dirty="0" err="1"/>
            <a:t>midline</a:t>
          </a:r>
          <a:endParaRPr lang="cs-CZ" dirty="0"/>
        </a:p>
      </dgm:t>
    </dgm:pt>
    <dgm:pt modelId="{06F0216F-EAC7-40BD-ADA5-2FBE64D552F3}" type="parTrans" cxnId="{303CB80A-8069-48D2-B834-743333282511}">
      <dgm:prSet/>
      <dgm:spPr/>
      <dgm:t>
        <a:bodyPr/>
        <a:lstStyle/>
        <a:p>
          <a:endParaRPr lang="cs-CZ"/>
        </a:p>
      </dgm:t>
    </dgm:pt>
    <dgm:pt modelId="{0AAFFC93-CB67-4CB1-990A-A2AFB6469EA4}" type="sibTrans" cxnId="{303CB80A-8069-48D2-B834-743333282511}">
      <dgm:prSet/>
      <dgm:spPr/>
      <dgm:t>
        <a:bodyPr/>
        <a:lstStyle/>
        <a:p>
          <a:endParaRPr lang="cs-CZ"/>
        </a:p>
      </dgm:t>
    </dgm:pt>
    <dgm:pt modelId="{38507EE9-E69A-4E2D-B0AE-515CBDD00B1A}">
      <dgm:prSet phldrT="[Text]"/>
      <dgm:spPr/>
      <dgm:t>
        <a:bodyPr/>
        <a:lstStyle/>
        <a:p>
          <a:r>
            <a:rPr lang="cs-CZ" dirty="0"/>
            <a:t>˂ 48 hodin</a:t>
          </a:r>
          <a:endParaRPr lang="cs-CZ"/>
        </a:p>
      </dgm:t>
    </dgm:pt>
    <dgm:pt modelId="{75DE0142-B17A-42D6-A26E-AB001AE89C6E}" type="parTrans" cxnId="{0B72A08A-A50F-486C-B20C-42B19D20DAFE}">
      <dgm:prSet/>
      <dgm:spPr/>
      <dgm:t>
        <a:bodyPr/>
        <a:lstStyle/>
        <a:p>
          <a:endParaRPr lang="cs-CZ"/>
        </a:p>
      </dgm:t>
    </dgm:pt>
    <dgm:pt modelId="{9F986240-AECE-4514-A400-47D2801913E0}" type="sibTrans" cxnId="{0B72A08A-A50F-486C-B20C-42B19D20DAFE}">
      <dgm:prSet/>
      <dgm:spPr/>
      <dgm:t>
        <a:bodyPr/>
        <a:lstStyle/>
        <a:p>
          <a:endParaRPr lang="cs-CZ"/>
        </a:p>
      </dgm:t>
    </dgm:pt>
    <dgm:pt modelId="{DE2985CE-150A-429C-9154-2B3C4EEF91D3}">
      <dgm:prSet phldrT="[Text]"/>
      <dgm:spPr/>
      <dgm:t>
        <a:bodyPr/>
        <a:lstStyle/>
        <a:p>
          <a:r>
            <a:rPr lang="cs-CZ"/>
            <a:t>standardní periferní kanyla</a:t>
          </a:r>
        </a:p>
      </dgm:t>
    </dgm:pt>
    <dgm:pt modelId="{C921B308-5F68-49EE-BF97-0C3FFF71D42B}" type="parTrans" cxnId="{0A6AE776-8418-4246-980D-DD90700CF5D4}">
      <dgm:prSet/>
      <dgm:spPr/>
      <dgm:t>
        <a:bodyPr/>
        <a:lstStyle/>
        <a:p>
          <a:endParaRPr lang="cs-CZ"/>
        </a:p>
      </dgm:t>
    </dgm:pt>
    <dgm:pt modelId="{56754B82-5D29-4710-B15C-DE8122526CD6}" type="sibTrans" cxnId="{0A6AE776-8418-4246-980D-DD90700CF5D4}">
      <dgm:prSet/>
      <dgm:spPr/>
      <dgm:t>
        <a:bodyPr/>
        <a:lstStyle/>
        <a:p>
          <a:endParaRPr lang="cs-CZ"/>
        </a:p>
      </dgm:t>
    </dgm:pt>
    <dgm:pt modelId="{9E07083C-E965-48F3-97FA-2812342E46B0}">
      <dgm:prSet phldrT="[Text]"/>
      <dgm:spPr/>
      <dgm:t>
        <a:bodyPr/>
        <a:lstStyle/>
        <a:p>
          <a:r>
            <a:rPr lang="cs-CZ" dirty="0"/>
            <a:t>2-7 dní</a:t>
          </a:r>
          <a:endParaRPr lang="cs-CZ"/>
        </a:p>
      </dgm:t>
    </dgm:pt>
    <dgm:pt modelId="{0669A97C-F66B-4110-923A-77A8A73AB2D6}" type="parTrans" cxnId="{661D30BD-ED9C-467E-BB08-DB950897874E}">
      <dgm:prSet/>
      <dgm:spPr/>
      <dgm:t>
        <a:bodyPr/>
        <a:lstStyle/>
        <a:p>
          <a:endParaRPr lang="cs-CZ"/>
        </a:p>
      </dgm:t>
    </dgm:pt>
    <dgm:pt modelId="{2E61EE34-818B-49D6-BBBD-228859FB2234}" type="sibTrans" cxnId="{661D30BD-ED9C-467E-BB08-DB950897874E}">
      <dgm:prSet/>
      <dgm:spPr/>
      <dgm:t>
        <a:bodyPr/>
        <a:lstStyle/>
        <a:p>
          <a:endParaRPr lang="cs-CZ"/>
        </a:p>
      </dgm:t>
    </dgm:pt>
    <dgm:pt modelId="{95E60C2C-4C17-4DC1-B1A6-ED8D6D6F0D28}">
      <dgm:prSet phldrT="[Text]"/>
      <dgm:spPr/>
      <dgm:t>
        <a:bodyPr/>
        <a:lstStyle/>
        <a:p>
          <a:r>
            <a:rPr lang="cs-CZ"/>
            <a:t>"advanced" periferní kanyla</a:t>
          </a:r>
        </a:p>
      </dgm:t>
    </dgm:pt>
    <dgm:pt modelId="{4F1ECF31-795C-45F8-9FE3-33044D8BA299}" type="parTrans" cxnId="{BB34C783-5464-4EE8-B0EF-DD4BF620D583}">
      <dgm:prSet/>
      <dgm:spPr/>
      <dgm:t>
        <a:bodyPr/>
        <a:lstStyle/>
        <a:p>
          <a:endParaRPr lang="cs-CZ"/>
        </a:p>
      </dgm:t>
    </dgm:pt>
    <dgm:pt modelId="{83B94A67-F7A0-4DF9-B401-0C0311DAF620}" type="sibTrans" cxnId="{BB34C783-5464-4EE8-B0EF-DD4BF620D583}">
      <dgm:prSet/>
      <dgm:spPr/>
      <dgm:t>
        <a:bodyPr/>
        <a:lstStyle/>
        <a:p>
          <a:endParaRPr lang="cs-CZ"/>
        </a:p>
      </dgm:t>
    </dgm:pt>
    <dgm:pt modelId="{79255804-13B6-41A3-A07F-0FFB1FAE0DFD}">
      <dgm:prSet phldrT="[Text]"/>
      <dgm:spPr/>
      <dgm:t>
        <a:bodyPr/>
        <a:lstStyle/>
        <a:p>
          <a:r>
            <a:rPr lang="cs-CZ" dirty="0"/>
            <a:t>&gt;7 dní</a:t>
          </a:r>
          <a:endParaRPr lang="cs-CZ"/>
        </a:p>
      </dgm:t>
    </dgm:pt>
    <dgm:pt modelId="{F1FD4587-0588-4682-BCFD-19751F4841BD}" type="parTrans" cxnId="{283ECDF9-CEB0-42D2-891D-7A77E8B7F5C8}">
      <dgm:prSet/>
      <dgm:spPr/>
      <dgm:t>
        <a:bodyPr/>
        <a:lstStyle/>
        <a:p>
          <a:endParaRPr lang="cs-CZ"/>
        </a:p>
      </dgm:t>
    </dgm:pt>
    <dgm:pt modelId="{065B2D0A-F4DE-4454-A22E-AC1224B6D48D}" type="sibTrans" cxnId="{283ECDF9-CEB0-42D2-891D-7A77E8B7F5C8}">
      <dgm:prSet/>
      <dgm:spPr/>
      <dgm:t>
        <a:bodyPr/>
        <a:lstStyle/>
        <a:p>
          <a:endParaRPr lang="cs-CZ"/>
        </a:p>
      </dgm:t>
    </dgm:pt>
    <dgm:pt modelId="{2D362467-5D77-4E87-ABDE-A89AEA355CC3}">
      <dgm:prSet phldrT="[Text]"/>
      <dgm:spPr/>
      <dgm:t>
        <a:bodyPr/>
        <a:lstStyle/>
        <a:p>
          <a:r>
            <a:rPr lang="cs-CZ"/>
            <a:t>mini-midline</a:t>
          </a:r>
        </a:p>
      </dgm:t>
    </dgm:pt>
    <dgm:pt modelId="{8E955945-E238-4544-B699-C2A8F57D24B5}" type="parTrans" cxnId="{5AD67385-205E-4A60-9DD3-4D1AAE8E81B0}">
      <dgm:prSet/>
      <dgm:spPr/>
      <dgm:t>
        <a:bodyPr/>
        <a:lstStyle/>
        <a:p>
          <a:endParaRPr lang="cs-CZ"/>
        </a:p>
      </dgm:t>
    </dgm:pt>
    <dgm:pt modelId="{EDC1733B-6D93-423B-8685-3614B2B43B57}" type="sibTrans" cxnId="{5AD67385-205E-4A60-9DD3-4D1AAE8E81B0}">
      <dgm:prSet/>
      <dgm:spPr/>
      <dgm:t>
        <a:bodyPr/>
        <a:lstStyle/>
        <a:p>
          <a:endParaRPr lang="cs-CZ"/>
        </a:p>
      </dgm:t>
    </dgm:pt>
    <dgm:pt modelId="{3514D5CA-59A4-435E-9EF6-89D2AC7A8A04}">
      <dgm:prSet phldrT="[Text]" custT="1"/>
      <dgm:spPr/>
      <dgm:t>
        <a:bodyPr/>
        <a:lstStyle/>
        <a:p>
          <a:r>
            <a:rPr lang="cs-CZ" sz="1000" b="1" dirty="0"/>
            <a:t>elektivní</a:t>
          </a:r>
        </a:p>
      </dgm:t>
    </dgm:pt>
    <dgm:pt modelId="{129CED1B-7C4B-4C53-B575-D727DFB0EE6F}" type="sibTrans" cxnId="{DE238F0B-7978-4DB3-9F1A-95DF5A6EF608}">
      <dgm:prSet/>
      <dgm:spPr/>
      <dgm:t>
        <a:bodyPr/>
        <a:lstStyle/>
        <a:p>
          <a:endParaRPr lang="cs-CZ"/>
        </a:p>
      </dgm:t>
    </dgm:pt>
    <dgm:pt modelId="{0FDEDFD6-5348-4FF2-B5AD-B470F2E8BC6E}" type="parTrans" cxnId="{DE238F0B-7978-4DB3-9F1A-95DF5A6EF608}">
      <dgm:prSet/>
      <dgm:spPr/>
      <dgm:t>
        <a:bodyPr/>
        <a:lstStyle/>
        <a:p>
          <a:endParaRPr lang="cs-CZ"/>
        </a:p>
      </dgm:t>
    </dgm:pt>
    <dgm:pt modelId="{DD2D7F91-89BF-4CD2-9935-3B20668A3946}">
      <dgm:prSet phldrT="[Text]"/>
      <dgm:spPr/>
      <dgm:t>
        <a:bodyPr/>
        <a:lstStyle/>
        <a:p>
          <a:r>
            <a:rPr lang="cs-CZ" dirty="0"/>
            <a:t>2. volba CŽK do axilární žíly </a:t>
          </a:r>
          <a:r>
            <a:rPr lang="cs-CZ" dirty="0" err="1"/>
            <a:t>netunelizovaný</a:t>
          </a:r>
          <a:endParaRPr lang="cs-CZ" dirty="0"/>
        </a:p>
      </dgm:t>
    </dgm:pt>
    <dgm:pt modelId="{35AB1953-494F-42C7-87E8-7E0FAB0B7235}" type="parTrans" cxnId="{D7F398BA-7A4E-4E6F-8025-0115439488F6}">
      <dgm:prSet/>
      <dgm:spPr/>
      <dgm:t>
        <a:bodyPr/>
        <a:lstStyle/>
        <a:p>
          <a:endParaRPr lang="cs-CZ"/>
        </a:p>
      </dgm:t>
    </dgm:pt>
    <dgm:pt modelId="{49605B53-9913-4F40-8ED2-31C95CFA7E4A}" type="sibTrans" cxnId="{D7F398BA-7A4E-4E6F-8025-0115439488F6}">
      <dgm:prSet/>
      <dgm:spPr/>
      <dgm:t>
        <a:bodyPr/>
        <a:lstStyle/>
        <a:p>
          <a:endParaRPr lang="cs-CZ"/>
        </a:p>
      </dgm:t>
    </dgm:pt>
    <dgm:pt modelId="{BD7406DC-CE90-41FA-80A9-1EC5EDBDAC7C}">
      <dgm:prSet phldrT="[Text]"/>
      <dgm:spPr/>
      <dgm:t>
        <a:bodyPr/>
        <a:lstStyle/>
        <a:p>
          <a:r>
            <a:rPr lang="cs-CZ" dirty="0"/>
            <a:t>3. volba CŽK </a:t>
          </a:r>
          <a:r>
            <a:rPr lang="cs-CZ" dirty="0" err="1"/>
            <a:t>supraklavikulárně</a:t>
          </a:r>
          <a:r>
            <a:rPr lang="cs-CZ" dirty="0"/>
            <a:t>, doporučena </a:t>
          </a:r>
          <a:r>
            <a:rPr lang="cs-CZ" dirty="0" err="1"/>
            <a:t>tunelizace</a:t>
          </a:r>
          <a:r>
            <a:rPr lang="cs-CZ" dirty="0"/>
            <a:t> </a:t>
          </a:r>
          <a:r>
            <a:rPr lang="cs-CZ" dirty="0" err="1"/>
            <a:t>infraklavikulárně</a:t>
          </a:r>
          <a:endParaRPr lang="cs-CZ" dirty="0"/>
        </a:p>
      </dgm:t>
    </dgm:pt>
    <dgm:pt modelId="{6CD21949-08CD-4CD5-BD94-C012BB3D64B5}" type="parTrans" cxnId="{881AEEE3-DF72-4ED2-A1C5-F40725F2582B}">
      <dgm:prSet/>
      <dgm:spPr/>
      <dgm:t>
        <a:bodyPr/>
        <a:lstStyle/>
        <a:p>
          <a:endParaRPr lang="cs-CZ"/>
        </a:p>
      </dgm:t>
    </dgm:pt>
    <dgm:pt modelId="{E133D7F9-7114-4DB1-B35D-8724B849CDEC}" type="sibTrans" cxnId="{881AEEE3-DF72-4ED2-A1C5-F40725F2582B}">
      <dgm:prSet/>
      <dgm:spPr/>
      <dgm:t>
        <a:bodyPr/>
        <a:lstStyle/>
        <a:p>
          <a:endParaRPr lang="cs-CZ"/>
        </a:p>
      </dgm:t>
    </dgm:pt>
    <dgm:pt modelId="{2B577F35-18D1-4306-94D3-E9902A37EE51}">
      <dgm:prSet phldrT="[Text]"/>
      <dgm:spPr/>
      <dgm:t>
        <a:bodyPr/>
        <a:lstStyle/>
        <a:p>
          <a:r>
            <a:rPr lang="cs-CZ" dirty="0"/>
            <a:t>4. volba CŽK do femorální žíly vždy s </a:t>
          </a:r>
          <a:r>
            <a:rPr lang="cs-CZ" dirty="0" err="1"/>
            <a:t>tunelizací</a:t>
          </a:r>
          <a:endParaRPr lang="cs-CZ" dirty="0"/>
        </a:p>
      </dgm:t>
    </dgm:pt>
    <dgm:pt modelId="{06D9ED17-3E34-48C3-9B71-BAF8A3EFA8DA}" type="parTrans" cxnId="{367A88A8-449D-4B4B-811A-887F95D407EF}">
      <dgm:prSet/>
      <dgm:spPr/>
      <dgm:t>
        <a:bodyPr/>
        <a:lstStyle/>
        <a:p>
          <a:endParaRPr lang="cs-CZ"/>
        </a:p>
      </dgm:t>
    </dgm:pt>
    <dgm:pt modelId="{10239C38-5533-45E0-A087-2E1C366B0648}" type="sibTrans" cxnId="{367A88A8-449D-4B4B-811A-887F95D407EF}">
      <dgm:prSet/>
      <dgm:spPr/>
      <dgm:t>
        <a:bodyPr/>
        <a:lstStyle/>
        <a:p>
          <a:endParaRPr lang="cs-CZ"/>
        </a:p>
      </dgm:t>
    </dgm:pt>
    <dgm:pt modelId="{F906326E-05AB-4ED8-ACE3-5BC0F0E534CF}">
      <dgm:prSet phldrT="[Text]"/>
      <dgm:spPr/>
      <dgm:t>
        <a:bodyPr/>
        <a:lstStyle/>
        <a:p>
          <a:r>
            <a:rPr lang="cs-CZ"/>
            <a:t>na paži v zelené zóně netunelizovaný</a:t>
          </a:r>
        </a:p>
      </dgm:t>
    </dgm:pt>
    <dgm:pt modelId="{C7F51489-4104-4999-8B70-42DB00848723}" type="parTrans" cxnId="{9C2A5477-0855-4795-95D4-8B7646DE6297}">
      <dgm:prSet/>
      <dgm:spPr/>
      <dgm:t>
        <a:bodyPr/>
        <a:lstStyle/>
        <a:p>
          <a:endParaRPr lang="cs-CZ"/>
        </a:p>
      </dgm:t>
    </dgm:pt>
    <dgm:pt modelId="{8B9A0AF8-5484-4403-8927-370AAB151E6E}" type="sibTrans" cxnId="{9C2A5477-0855-4795-95D4-8B7646DE6297}">
      <dgm:prSet/>
      <dgm:spPr/>
      <dgm:t>
        <a:bodyPr/>
        <a:lstStyle/>
        <a:p>
          <a:endParaRPr lang="cs-CZ"/>
        </a:p>
      </dgm:t>
    </dgm:pt>
    <dgm:pt modelId="{A3DDBC15-099B-4723-BED5-69E858CFA71B}">
      <dgm:prSet phldrT="[Text]"/>
      <dgm:spPr/>
      <dgm:t>
        <a:bodyPr/>
        <a:lstStyle/>
        <a:p>
          <a:r>
            <a:rPr lang="cs-CZ"/>
            <a:t>na paži ve žluté zóně tunelizovaný</a:t>
          </a:r>
        </a:p>
      </dgm:t>
    </dgm:pt>
    <dgm:pt modelId="{FE725BAF-8942-4D11-BA94-43C00D52FC63}" type="parTrans" cxnId="{A17B4F16-E3E8-4851-B0F4-415AB96B16D8}">
      <dgm:prSet/>
      <dgm:spPr/>
      <dgm:t>
        <a:bodyPr/>
        <a:lstStyle/>
        <a:p>
          <a:endParaRPr lang="cs-CZ"/>
        </a:p>
      </dgm:t>
    </dgm:pt>
    <dgm:pt modelId="{252AA0D5-E4AD-46C9-9297-34FF78609F5C}" type="sibTrans" cxnId="{A17B4F16-E3E8-4851-B0F4-415AB96B16D8}">
      <dgm:prSet/>
      <dgm:spPr/>
      <dgm:t>
        <a:bodyPr/>
        <a:lstStyle/>
        <a:p>
          <a:endParaRPr lang="cs-CZ"/>
        </a:p>
      </dgm:t>
    </dgm:pt>
    <dgm:pt modelId="{05D1980B-9A84-4076-A4A0-2ED752552B7E}">
      <dgm:prSet phldrT="[Text]"/>
      <dgm:spPr/>
      <dgm:t>
        <a:bodyPr/>
        <a:lstStyle/>
        <a:p>
          <a:r>
            <a:rPr lang="cs-CZ"/>
            <a:t>PICC</a:t>
          </a:r>
        </a:p>
      </dgm:t>
    </dgm:pt>
    <dgm:pt modelId="{502A85A8-511C-493F-AEAA-1AAF5888448B}" type="parTrans" cxnId="{3CDCFAF9-D8DB-436A-8A26-1908281A2B16}">
      <dgm:prSet/>
      <dgm:spPr/>
      <dgm:t>
        <a:bodyPr/>
        <a:lstStyle/>
        <a:p>
          <a:endParaRPr lang="cs-CZ"/>
        </a:p>
      </dgm:t>
    </dgm:pt>
    <dgm:pt modelId="{A786D3D9-0988-4420-9745-1DD383418931}" type="sibTrans" cxnId="{3CDCFAF9-D8DB-436A-8A26-1908281A2B16}">
      <dgm:prSet/>
      <dgm:spPr/>
      <dgm:t>
        <a:bodyPr/>
        <a:lstStyle/>
        <a:p>
          <a:endParaRPr lang="cs-CZ"/>
        </a:p>
      </dgm:t>
    </dgm:pt>
    <dgm:pt modelId="{55102A77-C1CB-40F5-AAA4-D60D0AE7010A}">
      <dgm:prSet phldrT="[Text]"/>
      <dgm:spPr/>
      <dgm:t>
        <a:bodyPr/>
        <a:lstStyle/>
        <a:p>
          <a:r>
            <a:rPr lang="cs-CZ"/>
            <a:t>na paži v zelené zóně netunelizovaný</a:t>
          </a:r>
        </a:p>
      </dgm:t>
    </dgm:pt>
    <dgm:pt modelId="{EF4AD495-74C2-4112-8878-B37EF48BCF49}" type="parTrans" cxnId="{2C7FC6BC-CC1C-4F15-B70F-14164F81AF14}">
      <dgm:prSet/>
      <dgm:spPr/>
      <dgm:t>
        <a:bodyPr/>
        <a:lstStyle/>
        <a:p>
          <a:endParaRPr lang="cs-CZ"/>
        </a:p>
      </dgm:t>
    </dgm:pt>
    <dgm:pt modelId="{6A588A0E-C7F5-4007-999C-A0BA17B547ED}" type="sibTrans" cxnId="{2C7FC6BC-CC1C-4F15-B70F-14164F81AF14}">
      <dgm:prSet/>
      <dgm:spPr/>
      <dgm:t>
        <a:bodyPr/>
        <a:lstStyle/>
        <a:p>
          <a:endParaRPr lang="cs-CZ"/>
        </a:p>
      </dgm:t>
    </dgm:pt>
    <dgm:pt modelId="{33416E07-72DB-447E-B784-577EB865A36A}">
      <dgm:prSet phldrT="[Text]"/>
      <dgm:spPr/>
      <dgm:t>
        <a:bodyPr/>
        <a:lstStyle/>
        <a:p>
          <a:r>
            <a:rPr lang="cs-CZ"/>
            <a:t>CŽK vždy tunelizovat infraklavikulárně</a:t>
          </a:r>
        </a:p>
      </dgm:t>
    </dgm:pt>
    <dgm:pt modelId="{3E4AE17C-6D2D-44C0-8B4C-BF2F74636A51}" type="parTrans" cxnId="{D6F829AA-FC54-437D-9444-914A5D72D6D3}">
      <dgm:prSet/>
      <dgm:spPr/>
      <dgm:t>
        <a:bodyPr/>
        <a:lstStyle/>
        <a:p>
          <a:endParaRPr lang="cs-CZ"/>
        </a:p>
      </dgm:t>
    </dgm:pt>
    <dgm:pt modelId="{0332E647-889B-4F19-AEA8-0C8568B98F56}" type="sibTrans" cxnId="{D6F829AA-FC54-437D-9444-914A5D72D6D3}">
      <dgm:prSet/>
      <dgm:spPr/>
      <dgm:t>
        <a:bodyPr/>
        <a:lstStyle/>
        <a:p>
          <a:endParaRPr lang="cs-CZ"/>
        </a:p>
      </dgm:t>
    </dgm:pt>
    <dgm:pt modelId="{83A9351A-78BF-4EA3-9A0E-BA7AE5C214E6}">
      <dgm:prSet phldrT="[Text]"/>
      <dgm:spPr/>
      <dgm:t>
        <a:bodyPr/>
        <a:lstStyle/>
        <a:p>
          <a:r>
            <a:rPr lang="cs-CZ"/>
            <a:t>do HDŽ nelze</a:t>
          </a:r>
        </a:p>
      </dgm:t>
    </dgm:pt>
    <dgm:pt modelId="{34385C7F-AD2E-4A11-86E0-0D9B73DF6610}" type="parTrans" cxnId="{F921980C-CCE0-4B34-BC02-2CEA19AA30AD}">
      <dgm:prSet/>
      <dgm:spPr/>
      <dgm:t>
        <a:bodyPr/>
        <a:lstStyle/>
        <a:p>
          <a:endParaRPr lang="cs-CZ"/>
        </a:p>
      </dgm:t>
    </dgm:pt>
    <dgm:pt modelId="{91AB7DD5-8E09-45FE-B9C9-664E39995554}" type="sibTrans" cxnId="{F921980C-CCE0-4B34-BC02-2CEA19AA30AD}">
      <dgm:prSet/>
      <dgm:spPr/>
      <dgm:t>
        <a:bodyPr/>
        <a:lstStyle/>
        <a:p>
          <a:endParaRPr lang="cs-CZ"/>
        </a:p>
      </dgm:t>
    </dgm:pt>
    <dgm:pt modelId="{81C88A1B-C021-479C-8CF5-A8CCE1C8F563}">
      <dgm:prSet phldrT="[Text]"/>
      <dgm:spPr/>
      <dgm:t>
        <a:bodyPr/>
        <a:lstStyle/>
        <a:p>
          <a:r>
            <a:rPr lang="cs-CZ"/>
            <a:t>CŽK do femorální žíly vždy tunelizovat</a:t>
          </a:r>
        </a:p>
      </dgm:t>
    </dgm:pt>
    <dgm:pt modelId="{43CF86B8-94C7-4526-B22D-5C7CC0BE29F2}" type="parTrans" cxnId="{29DCCF17-D93C-4596-9190-451E6796FC71}">
      <dgm:prSet/>
      <dgm:spPr/>
      <dgm:t>
        <a:bodyPr/>
        <a:lstStyle/>
        <a:p>
          <a:endParaRPr lang="cs-CZ"/>
        </a:p>
      </dgm:t>
    </dgm:pt>
    <dgm:pt modelId="{F2C0A902-5CB6-4AF2-84AC-281BD69400F5}" type="sibTrans" cxnId="{29DCCF17-D93C-4596-9190-451E6796FC71}">
      <dgm:prSet/>
      <dgm:spPr/>
      <dgm:t>
        <a:bodyPr/>
        <a:lstStyle/>
        <a:p>
          <a:endParaRPr lang="cs-CZ"/>
        </a:p>
      </dgm:t>
    </dgm:pt>
    <dgm:pt modelId="{CE895002-B558-47C0-B066-BC31DEE38C20}">
      <dgm:prSet phldrT="[Text]"/>
      <dgm:spPr/>
      <dgm:t>
        <a:bodyPr/>
        <a:lstStyle/>
        <a:p>
          <a:r>
            <a:rPr lang="cs-CZ"/>
            <a:t>na dobu </a:t>
          </a:r>
          <a:r>
            <a:rPr lang="cs-CZ" dirty="0"/>
            <a:t>˂ 4-6 měsíců</a:t>
          </a:r>
          <a:endParaRPr lang="cs-CZ"/>
        </a:p>
      </dgm:t>
    </dgm:pt>
    <dgm:pt modelId="{3B1F177D-1149-40DF-84C9-886DA1025134}" type="parTrans" cxnId="{D8F52184-2262-408F-8A9D-6B08EFBD429A}">
      <dgm:prSet/>
      <dgm:spPr/>
      <dgm:t>
        <a:bodyPr/>
        <a:lstStyle/>
        <a:p>
          <a:endParaRPr lang="cs-CZ"/>
        </a:p>
      </dgm:t>
    </dgm:pt>
    <dgm:pt modelId="{13E21E96-1442-484C-9B13-66CA685C7660}" type="sibTrans" cxnId="{D8F52184-2262-408F-8A9D-6B08EFBD429A}">
      <dgm:prSet/>
      <dgm:spPr/>
      <dgm:t>
        <a:bodyPr/>
        <a:lstStyle/>
        <a:p>
          <a:endParaRPr lang="cs-CZ"/>
        </a:p>
      </dgm:t>
    </dgm:pt>
    <dgm:pt modelId="{E890BD4D-3A38-4C5A-8DA0-941AE60846F3}">
      <dgm:prSet phldrT="[Text]"/>
      <dgm:spPr/>
      <dgm:t>
        <a:bodyPr/>
        <a:lstStyle/>
        <a:p>
          <a:r>
            <a:rPr lang="cs-CZ"/>
            <a:t>na dobu </a:t>
          </a:r>
          <a:r>
            <a:rPr lang="cs-CZ" dirty="0"/>
            <a:t>&gt; </a:t>
          </a:r>
          <a:r>
            <a:rPr lang="cs-CZ"/>
            <a:t>než 4-6 měsíců</a:t>
          </a:r>
        </a:p>
      </dgm:t>
    </dgm:pt>
    <dgm:pt modelId="{53947311-FEE2-457A-A092-D0466C4B9260}" type="parTrans" cxnId="{35CA09D3-D91D-4D2E-AF2A-E3C3C4B7CA35}">
      <dgm:prSet/>
      <dgm:spPr/>
      <dgm:t>
        <a:bodyPr/>
        <a:lstStyle/>
        <a:p>
          <a:endParaRPr lang="cs-CZ"/>
        </a:p>
      </dgm:t>
    </dgm:pt>
    <dgm:pt modelId="{1F89C5A1-44A4-48D0-BADB-8687776D5777}" type="sibTrans" cxnId="{35CA09D3-D91D-4D2E-AF2A-E3C3C4B7CA35}">
      <dgm:prSet/>
      <dgm:spPr/>
      <dgm:t>
        <a:bodyPr/>
        <a:lstStyle/>
        <a:p>
          <a:endParaRPr lang="cs-CZ"/>
        </a:p>
      </dgm:t>
    </dgm:pt>
    <dgm:pt modelId="{C2C4544A-1F38-4117-A379-6ED3F0C7925C}">
      <dgm:prSet phldrT="[Text]"/>
      <dgm:spPr/>
      <dgm:t>
        <a:bodyPr/>
        <a:lstStyle/>
        <a:p>
          <a:r>
            <a:rPr lang="cs-CZ"/>
            <a:t>častá aplikace</a:t>
          </a:r>
        </a:p>
      </dgm:t>
    </dgm:pt>
    <dgm:pt modelId="{C29F3C3C-E9D2-4AA6-BD88-28F1710AE883}" type="parTrans" cxnId="{F11DC13A-AFEB-4B64-A0C5-07A02289BE8A}">
      <dgm:prSet/>
      <dgm:spPr/>
      <dgm:t>
        <a:bodyPr/>
        <a:lstStyle/>
        <a:p>
          <a:endParaRPr lang="cs-CZ"/>
        </a:p>
      </dgm:t>
    </dgm:pt>
    <dgm:pt modelId="{67376D9B-AA07-4F3F-9167-6006F59464C3}" type="sibTrans" cxnId="{F11DC13A-AFEB-4B64-A0C5-07A02289BE8A}">
      <dgm:prSet/>
      <dgm:spPr/>
      <dgm:t>
        <a:bodyPr/>
        <a:lstStyle/>
        <a:p>
          <a:endParaRPr lang="cs-CZ"/>
        </a:p>
      </dgm:t>
    </dgm:pt>
    <dgm:pt modelId="{57899797-23DC-4C96-AD4E-5DF4D43A1781}">
      <dgm:prSet phldrT="[Text]"/>
      <dgm:spPr/>
      <dgm:t>
        <a:bodyPr/>
        <a:lstStyle/>
        <a:p>
          <a:r>
            <a:rPr lang="cs-CZ"/>
            <a:t>PICC</a:t>
          </a:r>
        </a:p>
      </dgm:t>
    </dgm:pt>
    <dgm:pt modelId="{2516D82E-2D8E-4812-8DA2-C152C13D5418}" type="parTrans" cxnId="{00E2CCF3-E6AE-4BC9-B02E-99824F673F69}">
      <dgm:prSet/>
      <dgm:spPr/>
      <dgm:t>
        <a:bodyPr/>
        <a:lstStyle/>
        <a:p>
          <a:endParaRPr lang="cs-CZ"/>
        </a:p>
      </dgm:t>
    </dgm:pt>
    <dgm:pt modelId="{91C80A1F-9B84-43C0-B53C-2C79BF367D00}" type="sibTrans" cxnId="{00E2CCF3-E6AE-4BC9-B02E-99824F673F69}">
      <dgm:prSet/>
      <dgm:spPr/>
      <dgm:t>
        <a:bodyPr/>
        <a:lstStyle/>
        <a:p>
          <a:endParaRPr lang="cs-CZ"/>
        </a:p>
      </dgm:t>
    </dgm:pt>
    <dgm:pt modelId="{C7A8A80A-0A81-4ECD-9755-D407FD8CC4CE}">
      <dgm:prSet phldrT="[Text]"/>
      <dgm:spPr/>
      <dgm:t>
        <a:bodyPr/>
        <a:lstStyle/>
        <a:p>
          <a:r>
            <a:rPr lang="cs-CZ"/>
            <a:t>CŽK tunelizovaný</a:t>
          </a:r>
        </a:p>
      </dgm:t>
    </dgm:pt>
    <dgm:pt modelId="{6FF02899-CAC4-4E75-94A5-E6B8A17EDA65}" type="parTrans" cxnId="{95AEE2B8-24D8-4C85-B28E-1C572ED83EC1}">
      <dgm:prSet/>
      <dgm:spPr/>
      <dgm:t>
        <a:bodyPr/>
        <a:lstStyle/>
        <a:p>
          <a:endParaRPr lang="cs-CZ"/>
        </a:p>
      </dgm:t>
    </dgm:pt>
    <dgm:pt modelId="{81A08682-9D2C-4C97-B364-66461CAC690D}" type="sibTrans" cxnId="{95AEE2B8-24D8-4C85-B28E-1C572ED83EC1}">
      <dgm:prSet/>
      <dgm:spPr/>
      <dgm:t>
        <a:bodyPr/>
        <a:lstStyle/>
        <a:p>
          <a:endParaRPr lang="cs-CZ"/>
        </a:p>
      </dgm:t>
    </dgm:pt>
    <dgm:pt modelId="{C5D4528B-7557-48A9-A708-EBDAA9029548}">
      <dgm:prSet phldrT="[Text]"/>
      <dgm:spPr/>
      <dgm:t>
        <a:bodyPr/>
        <a:lstStyle/>
        <a:p>
          <a:r>
            <a:rPr lang="cs-CZ"/>
            <a:t>Do HDŽ nelze</a:t>
          </a:r>
        </a:p>
      </dgm:t>
    </dgm:pt>
    <dgm:pt modelId="{2C776549-97CA-4639-B20B-606CFEC82726}" type="parTrans" cxnId="{21767740-24E8-41AF-B22C-F2E48DCF2DAB}">
      <dgm:prSet/>
      <dgm:spPr/>
      <dgm:t>
        <a:bodyPr/>
        <a:lstStyle/>
        <a:p>
          <a:endParaRPr lang="cs-CZ"/>
        </a:p>
      </dgm:t>
    </dgm:pt>
    <dgm:pt modelId="{970AFF01-CEFC-4FA1-A714-C7CB549196EC}" type="sibTrans" cxnId="{21767740-24E8-41AF-B22C-F2E48DCF2DAB}">
      <dgm:prSet/>
      <dgm:spPr/>
      <dgm:t>
        <a:bodyPr/>
        <a:lstStyle/>
        <a:p>
          <a:endParaRPr lang="cs-CZ"/>
        </a:p>
      </dgm:t>
    </dgm:pt>
    <dgm:pt modelId="{3026EC97-31BF-4ED1-BDE8-9FEB9C197D32}">
      <dgm:prSet phldrT="[Text]"/>
      <dgm:spPr/>
      <dgm:t>
        <a:bodyPr/>
        <a:lstStyle/>
        <a:p>
          <a:r>
            <a:rPr lang="cs-CZ" dirty="0" err="1"/>
            <a:t>tunelizovaný</a:t>
          </a:r>
          <a:r>
            <a:rPr lang="cs-CZ" dirty="0"/>
            <a:t> s manžetou nebo </a:t>
          </a:r>
          <a:r>
            <a:rPr lang="cs-CZ" dirty="0" err="1"/>
            <a:t>SecurAcath</a:t>
          </a:r>
          <a:endParaRPr lang="cs-CZ" dirty="0"/>
        </a:p>
      </dgm:t>
    </dgm:pt>
    <dgm:pt modelId="{207A568D-A08C-4602-9659-6EDD38742185}" type="parTrans" cxnId="{949BA109-3848-49FB-A3C4-5B9437D60114}">
      <dgm:prSet/>
      <dgm:spPr/>
      <dgm:t>
        <a:bodyPr/>
        <a:lstStyle/>
        <a:p>
          <a:endParaRPr lang="cs-CZ"/>
        </a:p>
      </dgm:t>
    </dgm:pt>
    <dgm:pt modelId="{223BE0C5-7F17-49B9-B243-729AB15F8E8A}" type="sibTrans" cxnId="{949BA109-3848-49FB-A3C4-5B9437D60114}">
      <dgm:prSet/>
      <dgm:spPr/>
      <dgm:t>
        <a:bodyPr/>
        <a:lstStyle/>
        <a:p>
          <a:endParaRPr lang="cs-CZ"/>
        </a:p>
      </dgm:t>
    </dgm:pt>
    <dgm:pt modelId="{C3BAA699-1E32-487C-9AD1-DCFB4D56B6BF}">
      <dgm:prSet phldrT="[Text]"/>
      <dgm:spPr/>
      <dgm:t>
        <a:bodyPr/>
        <a:lstStyle/>
        <a:p>
          <a:r>
            <a:rPr lang="cs-CZ" dirty="0" err="1"/>
            <a:t>infraklavikulárně</a:t>
          </a:r>
          <a:r>
            <a:rPr lang="cs-CZ" dirty="0"/>
            <a:t> s manžetou (</a:t>
          </a:r>
          <a:r>
            <a:rPr lang="cs-CZ" dirty="0" err="1"/>
            <a:t>Broviac</a:t>
          </a:r>
          <a:r>
            <a:rPr lang="cs-CZ" dirty="0"/>
            <a:t>) nebo </a:t>
          </a:r>
          <a:r>
            <a:rPr lang="cs-CZ" dirty="0" err="1"/>
            <a:t>SecurAcath</a:t>
          </a:r>
          <a:endParaRPr lang="cs-CZ" dirty="0"/>
        </a:p>
      </dgm:t>
    </dgm:pt>
    <dgm:pt modelId="{8227B545-521C-4E0C-A4AA-E8CE65BF73CE}" type="parTrans" cxnId="{BEF59FAB-8F9D-481D-AD69-C7478B99ECEC}">
      <dgm:prSet/>
      <dgm:spPr/>
      <dgm:t>
        <a:bodyPr/>
        <a:lstStyle/>
        <a:p>
          <a:endParaRPr lang="cs-CZ"/>
        </a:p>
      </dgm:t>
    </dgm:pt>
    <dgm:pt modelId="{433CC7D4-291C-44C2-8583-BC511CFCC207}" type="sibTrans" cxnId="{BEF59FAB-8F9D-481D-AD69-C7478B99ECEC}">
      <dgm:prSet/>
      <dgm:spPr/>
      <dgm:t>
        <a:bodyPr/>
        <a:lstStyle/>
        <a:p>
          <a:endParaRPr lang="cs-CZ"/>
        </a:p>
      </dgm:t>
    </dgm:pt>
    <dgm:pt modelId="{9547EA36-1440-4DA6-9601-9EE8660199B0}">
      <dgm:prSet phldrT="[Text]"/>
      <dgm:spPr/>
      <dgm:t>
        <a:bodyPr/>
        <a:lstStyle/>
        <a:p>
          <a:r>
            <a:rPr lang="cs-CZ" dirty="0" err="1"/>
            <a:t>tunelizovaný</a:t>
          </a:r>
          <a:r>
            <a:rPr lang="cs-CZ" dirty="0"/>
            <a:t> katétr do femorální žíly s manžetou nebo </a:t>
          </a:r>
          <a:r>
            <a:rPr lang="cs-CZ" dirty="0" err="1"/>
            <a:t>SecurAcath</a:t>
          </a:r>
          <a:endParaRPr lang="cs-CZ" dirty="0"/>
        </a:p>
      </dgm:t>
    </dgm:pt>
    <dgm:pt modelId="{7FA189D8-73EC-4CDD-8499-30636F576249}" type="parTrans" cxnId="{5E8B011B-7355-49D1-B748-A8873F3F278B}">
      <dgm:prSet/>
      <dgm:spPr/>
      <dgm:t>
        <a:bodyPr/>
        <a:lstStyle/>
        <a:p>
          <a:endParaRPr lang="cs-CZ"/>
        </a:p>
      </dgm:t>
    </dgm:pt>
    <dgm:pt modelId="{18282FDF-0034-4315-9A54-0F311453A469}" type="sibTrans" cxnId="{5E8B011B-7355-49D1-B748-A8873F3F278B}">
      <dgm:prSet/>
      <dgm:spPr/>
      <dgm:t>
        <a:bodyPr/>
        <a:lstStyle/>
        <a:p>
          <a:endParaRPr lang="cs-CZ"/>
        </a:p>
      </dgm:t>
    </dgm:pt>
    <dgm:pt modelId="{7098BCD1-F992-43A2-88CE-EFBC4DC61920}">
      <dgm:prSet phldrT="[Text]"/>
      <dgm:spPr/>
      <dgm:t>
        <a:bodyPr/>
        <a:lstStyle/>
        <a:p>
          <a:r>
            <a:rPr lang="cs-CZ"/>
            <a:t>občasná aplikace</a:t>
          </a:r>
        </a:p>
      </dgm:t>
    </dgm:pt>
    <dgm:pt modelId="{3038E548-04BA-42EC-8750-CE152BF04568}" type="parTrans" cxnId="{7E30BCCD-5A86-4E3C-8839-CDB21441C878}">
      <dgm:prSet/>
      <dgm:spPr/>
      <dgm:t>
        <a:bodyPr/>
        <a:lstStyle/>
        <a:p>
          <a:endParaRPr lang="cs-CZ"/>
        </a:p>
      </dgm:t>
    </dgm:pt>
    <dgm:pt modelId="{9F312199-1050-4EBF-B650-A5BCA6DDE543}" type="sibTrans" cxnId="{7E30BCCD-5A86-4E3C-8839-CDB21441C878}">
      <dgm:prSet/>
      <dgm:spPr/>
      <dgm:t>
        <a:bodyPr/>
        <a:lstStyle/>
        <a:p>
          <a:endParaRPr lang="cs-CZ"/>
        </a:p>
      </dgm:t>
    </dgm:pt>
    <dgm:pt modelId="{7ACFC5A0-8D5A-4444-AA56-FDAB5E6ABEB6}">
      <dgm:prSet phldrT="[Text]"/>
      <dgm:spPr/>
      <dgm:t>
        <a:bodyPr/>
        <a:lstStyle/>
        <a:p>
          <a:r>
            <a:rPr lang="cs-CZ"/>
            <a:t>PICC port</a:t>
          </a:r>
        </a:p>
      </dgm:t>
    </dgm:pt>
    <dgm:pt modelId="{982FBF65-DA9C-49E8-97E3-79959425DE73}" type="parTrans" cxnId="{BA573A5F-FAAC-4D01-85D8-21B29BD89371}">
      <dgm:prSet/>
      <dgm:spPr/>
      <dgm:t>
        <a:bodyPr/>
        <a:lstStyle/>
        <a:p>
          <a:endParaRPr lang="cs-CZ"/>
        </a:p>
      </dgm:t>
    </dgm:pt>
    <dgm:pt modelId="{2602864A-F7DC-4E10-94EC-3D7D3CA4F6AB}" type="sibTrans" cxnId="{BA573A5F-FAAC-4D01-85D8-21B29BD89371}">
      <dgm:prSet/>
      <dgm:spPr/>
      <dgm:t>
        <a:bodyPr/>
        <a:lstStyle/>
        <a:p>
          <a:endParaRPr lang="cs-CZ"/>
        </a:p>
      </dgm:t>
    </dgm:pt>
    <dgm:pt modelId="{26E12427-9E3A-4F8C-A4E8-5EECCB953A9A}">
      <dgm:prSet phldrT="[Text]"/>
      <dgm:spPr/>
      <dgm:t>
        <a:bodyPr/>
        <a:lstStyle/>
        <a:p>
          <a:r>
            <a:rPr lang="cs-CZ" dirty="0"/>
            <a:t>port zavedený do CŽ a umístěný </a:t>
          </a:r>
          <a:r>
            <a:rPr lang="cs-CZ" dirty="0" err="1"/>
            <a:t>infraklavikulárně</a:t>
          </a:r>
          <a:endParaRPr lang="cs-CZ" dirty="0"/>
        </a:p>
      </dgm:t>
    </dgm:pt>
    <dgm:pt modelId="{FB16EF82-F31E-4984-BC80-94B185D947F5}" type="parTrans" cxnId="{96E8FB5A-EF4D-403C-BA15-92B341676415}">
      <dgm:prSet/>
      <dgm:spPr/>
      <dgm:t>
        <a:bodyPr/>
        <a:lstStyle/>
        <a:p>
          <a:endParaRPr lang="cs-CZ"/>
        </a:p>
      </dgm:t>
    </dgm:pt>
    <dgm:pt modelId="{D8155C61-D379-44CA-B38A-1C14188C2348}" type="sibTrans" cxnId="{96E8FB5A-EF4D-403C-BA15-92B341676415}">
      <dgm:prSet/>
      <dgm:spPr/>
      <dgm:t>
        <a:bodyPr/>
        <a:lstStyle/>
        <a:p>
          <a:endParaRPr lang="cs-CZ"/>
        </a:p>
      </dgm:t>
    </dgm:pt>
    <dgm:pt modelId="{280D7990-1CDE-4B9D-9EDA-D9C3D37D73A6}">
      <dgm:prSet phldrT="[Text]"/>
      <dgm:spPr/>
      <dgm:t>
        <a:bodyPr/>
        <a:lstStyle/>
        <a:p>
          <a:r>
            <a:rPr lang="cs-CZ"/>
            <a:t>do HDŽ nelze</a:t>
          </a:r>
        </a:p>
      </dgm:t>
    </dgm:pt>
    <dgm:pt modelId="{FACBF066-A8A8-4D0F-B13B-3030AB454FF5}" type="parTrans" cxnId="{819B6E6A-C0DE-48E1-8AFE-7F8DB230F490}">
      <dgm:prSet/>
      <dgm:spPr/>
      <dgm:t>
        <a:bodyPr/>
        <a:lstStyle/>
        <a:p>
          <a:endParaRPr lang="cs-CZ"/>
        </a:p>
      </dgm:t>
    </dgm:pt>
    <dgm:pt modelId="{EFC5FEDF-A84F-475E-86A8-C3390D677748}" type="sibTrans" cxnId="{819B6E6A-C0DE-48E1-8AFE-7F8DB230F490}">
      <dgm:prSet/>
      <dgm:spPr/>
      <dgm:t>
        <a:bodyPr/>
        <a:lstStyle/>
        <a:p>
          <a:endParaRPr lang="cs-CZ"/>
        </a:p>
      </dgm:t>
    </dgm:pt>
    <dgm:pt modelId="{A807D6E4-7B2D-439E-8D54-F09398A50B19}">
      <dgm:prSet phldrT="[Text]"/>
      <dgm:spPr/>
      <dgm:t>
        <a:bodyPr/>
        <a:lstStyle/>
        <a:p>
          <a:r>
            <a:rPr lang="cs-CZ"/>
            <a:t>port do femorální žíly</a:t>
          </a:r>
        </a:p>
      </dgm:t>
    </dgm:pt>
    <dgm:pt modelId="{6624B480-51E3-4B60-9D1C-2E94C86E000B}" type="parTrans" cxnId="{0A71131E-4B28-4AC9-8B52-70D2166DBA20}">
      <dgm:prSet/>
      <dgm:spPr/>
      <dgm:t>
        <a:bodyPr/>
        <a:lstStyle/>
        <a:p>
          <a:endParaRPr lang="cs-CZ"/>
        </a:p>
      </dgm:t>
    </dgm:pt>
    <dgm:pt modelId="{D91312F0-35A7-4A59-882F-FB74C3A0F3F0}" type="sibTrans" cxnId="{0A71131E-4B28-4AC9-8B52-70D2166DBA20}">
      <dgm:prSet/>
      <dgm:spPr/>
      <dgm:t>
        <a:bodyPr/>
        <a:lstStyle/>
        <a:p>
          <a:endParaRPr lang="cs-CZ"/>
        </a:p>
      </dgm:t>
    </dgm:pt>
    <dgm:pt modelId="{F8FDF96B-AEA3-4C26-99C9-827639BAFAD3}" type="pres">
      <dgm:prSet presAssocID="{27754548-D764-45ED-899B-BC165B78F1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D0C0879-4861-4EF4-A010-6A1C2998CDAC}" type="pres">
      <dgm:prSet presAssocID="{3514D5CA-59A4-435E-9EF6-89D2AC7A8A04}" presName="hierRoot1" presStyleCnt="0">
        <dgm:presLayoutVars>
          <dgm:hierBranch val="init"/>
        </dgm:presLayoutVars>
      </dgm:prSet>
      <dgm:spPr/>
    </dgm:pt>
    <dgm:pt modelId="{E52AAF42-B4BF-47F0-9060-BFE2BE9B0843}" type="pres">
      <dgm:prSet presAssocID="{3514D5CA-59A4-435E-9EF6-89D2AC7A8A04}" presName="rootComposite1" presStyleCnt="0"/>
      <dgm:spPr/>
    </dgm:pt>
    <dgm:pt modelId="{498F67F3-B124-495F-B3ED-A99B05F0AF44}" type="pres">
      <dgm:prSet presAssocID="{3514D5CA-59A4-435E-9EF6-89D2AC7A8A04}" presName="rootText1" presStyleLbl="node0" presStyleIdx="0" presStyleCnt="1" custScaleY="316079">
        <dgm:presLayoutVars>
          <dgm:chPref val="3"/>
        </dgm:presLayoutVars>
      </dgm:prSet>
      <dgm:spPr/>
    </dgm:pt>
    <dgm:pt modelId="{029B9B7F-E168-4853-8B9A-BFACDD9E8F8E}" type="pres">
      <dgm:prSet presAssocID="{3514D5CA-59A4-435E-9EF6-89D2AC7A8A04}" presName="rootConnector1" presStyleLbl="node1" presStyleIdx="0" presStyleCnt="0"/>
      <dgm:spPr/>
    </dgm:pt>
    <dgm:pt modelId="{8DEEB6DF-7829-4FB1-904D-C7E8E4286F91}" type="pres">
      <dgm:prSet presAssocID="{3514D5CA-59A4-435E-9EF6-89D2AC7A8A04}" presName="hierChild2" presStyleCnt="0"/>
      <dgm:spPr/>
    </dgm:pt>
    <dgm:pt modelId="{7D35B769-1842-4E36-8522-B1B508E0CEA6}" type="pres">
      <dgm:prSet presAssocID="{ACE94379-00CE-46D7-9B59-E66DE2AA2FA7}" presName="Name64" presStyleLbl="parChTrans1D2" presStyleIdx="0" presStyleCnt="2"/>
      <dgm:spPr/>
    </dgm:pt>
    <dgm:pt modelId="{81209651-2EF6-49BF-B404-06E7369C12A9}" type="pres">
      <dgm:prSet presAssocID="{10C1667F-527F-488C-97EA-DBDB2F1ED502}" presName="hierRoot2" presStyleCnt="0">
        <dgm:presLayoutVars>
          <dgm:hierBranch val="init"/>
        </dgm:presLayoutVars>
      </dgm:prSet>
      <dgm:spPr/>
    </dgm:pt>
    <dgm:pt modelId="{A274CF5F-7C4D-41D4-9943-2C989E471423}" type="pres">
      <dgm:prSet presAssocID="{10C1667F-527F-488C-97EA-DBDB2F1ED502}" presName="rootComposite" presStyleCnt="0"/>
      <dgm:spPr/>
    </dgm:pt>
    <dgm:pt modelId="{9DD4330B-63EC-452A-9F3A-3DA44244A8B0}" type="pres">
      <dgm:prSet presAssocID="{10C1667F-527F-488C-97EA-DBDB2F1ED502}" presName="rootText" presStyleLbl="node2" presStyleIdx="0" presStyleCnt="2">
        <dgm:presLayoutVars>
          <dgm:chPref val="3"/>
        </dgm:presLayoutVars>
      </dgm:prSet>
      <dgm:spPr/>
    </dgm:pt>
    <dgm:pt modelId="{598375B2-9F0D-4AC2-8797-A3D3862BF53B}" type="pres">
      <dgm:prSet presAssocID="{10C1667F-527F-488C-97EA-DBDB2F1ED502}" presName="rootConnector" presStyleLbl="node2" presStyleIdx="0" presStyleCnt="2"/>
      <dgm:spPr/>
    </dgm:pt>
    <dgm:pt modelId="{49CCD151-4761-4C40-A0EC-F4F777DBEF25}" type="pres">
      <dgm:prSet presAssocID="{10C1667F-527F-488C-97EA-DBDB2F1ED502}" presName="hierChild4" presStyleCnt="0"/>
      <dgm:spPr/>
    </dgm:pt>
    <dgm:pt modelId="{E16FCB72-9BA9-4BD1-BD60-0521D314ED8D}" type="pres">
      <dgm:prSet presAssocID="{888EA703-A5FA-4489-B36E-834814114D7F}" presName="Name64" presStyleLbl="parChTrans1D3" presStyleIdx="0" presStyleCnt="4"/>
      <dgm:spPr/>
    </dgm:pt>
    <dgm:pt modelId="{8B315B0B-B01E-4400-8199-BF27BDCDAA98}" type="pres">
      <dgm:prSet presAssocID="{349D9769-2126-4A51-B81E-C43B46C39364}" presName="hierRoot2" presStyleCnt="0">
        <dgm:presLayoutVars>
          <dgm:hierBranch val="init"/>
        </dgm:presLayoutVars>
      </dgm:prSet>
      <dgm:spPr/>
    </dgm:pt>
    <dgm:pt modelId="{AC05F159-B15B-47A8-990A-794D363752A6}" type="pres">
      <dgm:prSet presAssocID="{349D9769-2126-4A51-B81E-C43B46C39364}" presName="rootComposite" presStyleCnt="0"/>
      <dgm:spPr/>
    </dgm:pt>
    <dgm:pt modelId="{99F62854-A662-4434-9769-8CDA9A0BE43A}" type="pres">
      <dgm:prSet presAssocID="{349D9769-2126-4A51-B81E-C43B46C39364}" presName="rootText" presStyleLbl="node3" presStyleIdx="0" presStyleCnt="4">
        <dgm:presLayoutVars>
          <dgm:chPref val="3"/>
        </dgm:presLayoutVars>
      </dgm:prSet>
      <dgm:spPr/>
    </dgm:pt>
    <dgm:pt modelId="{59ACA341-3EE3-4F4B-8DF9-E40CD53C4CD1}" type="pres">
      <dgm:prSet presAssocID="{349D9769-2126-4A51-B81E-C43B46C39364}" presName="rootConnector" presStyleLbl="node3" presStyleIdx="0" presStyleCnt="4"/>
      <dgm:spPr/>
    </dgm:pt>
    <dgm:pt modelId="{2476CB3E-6D1A-4EDF-B2F8-577888922A75}" type="pres">
      <dgm:prSet presAssocID="{349D9769-2126-4A51-B81E-C43B46C39364}" presName="hierChild4" presStyleCnt="0"/>
      <dgm:spPr/>
    </dgm:pt>
    <dgm:pt modelId="{6C2461FC-8A82-4ED6-8670-9447427477E6}" type="pres">
      <dgm:prSet presAssocID="{067A448D-7005-47D1-9BF5-3F9531D465C4}" presName="Name64" presStyleLbl="parChTrans1D4" presStyleIdx="0" presStyleCnt="42"/>
      <dgm:spPr/>
    </dgm:pt>
    <dgm:pt modelId="{06C0ACDA-FE45-4148-93B0-A017E4A1973F}" type="pres">
      <dgm:prSet presAssocID="{9E47D235-2DAD-440C-8C34-AB847E204855}" presName="hierRoot2" presStyleCnt="0">
        <dgm:presLayoutVars>
          <dgm:hierBranch val="init"/>
        </dgm:presLayoutVars>
      </dgm:prSet>
      <dgm:spPr/>
    </dgm:pt>
    <dgm:pt modelId="{B7B84C5C-2A4C-478D-92E7-0DC24B01D2E0}" type="pres">
      <dgm:prSet presAssocID="{9E47D235-2DAD-440C-8C34-AB847E204855}" presName="rootComposite" presStyleCnt="0"/>
      <dgm:spPr/>
    </dgm:pt>
    <dgm:pt modelId="{A0BA6910-0BF3-4921-A0D8-C8E9C665EDB9}" type="pres">
      <dgm:prSet presAssocID="{9E47D235-2DAD-440C-8C34-AB847E204855}" presName="rootText" presStyleLbl="node4" presStyleIdx="0" presStyleCnt="42">
        <dgm:presLayoutVars>
          <dgm:chPref val="3"/>
        </dgm:presLayoutVars>
      </dgm:prSet>
      <dgm:spPr/>
    </dgm:pt>
    <dgm:pt modelId="{3946E8CF-5A34-466C-BF61-AEAFE4623BD3}" type="pres">
      <dgm:prSet presAssocID="{9E47D235-2DAD-440C-8C34-AB847E204855}" presName="rootConnector" presStyleLbl="node4" presStyleIdx="0" presStyleCnt="42"/>
      <dgm:spPr/>
    </dgm:pt>
    <dgm:pt modelId="{FE603E4B-EB18-4292-A55B-CFE71ABAD443}" type="pres">
      <dgm:prSet presAssocID="{9E47D235-2DAD-440C-8C34-AB847E204855}" presName="hierChild4" presStyleCnt="0"/>
      <dgm:spPr/>
    </dgm:pt>
    <dgm:pt modelId="{40F2FDCE-07B9-4DEF-8AFC-48C4052B7F58}" type="pres">
      <dgm:prSet presAssocID="{EBC80007-38B8-4817-852A-818E741193E1}" presName="Name64" presStyleLbl="parChTrans1D4" presStyleIdx="1" presStyleCnt="42"/>
      <dgm:spPr/>
    </dgm:pt>
    <dgm:pt modelId="{81D05154-6B48-4B7A-9D6C-BC2D57E3322A}" type="pres">
      <dgm:prSet presAssocID="{E77D1B77-D5C3-4E02-A5FD-98049E100B56}" presName="hierRoot2" presStyleCnt="0">
        <dgm:presLayoutVars>
          <dgm:hierBranch val="init"/>
        </dgm:presLayoutVars>
      </dgm:prSet>
      <dgm:spPr/>
    </dgm:pt>
    <dgm:pt modelId="{1CE47E5E-340F-40E3-B45B-3F8442F66C1F}" type="pres">
      <dgm:prSet presAssocID="{E77D1B77-D5C3-4E02-A5FD-98049E100B56}" presName="rootComposite" presStyleCnt="0"/>
      <dgm:spPr/>
    </dgm:pt>
    <dgm:pt modelId="{84DDCB8A-4D4D-414B-AC8A-286FBC1E049A}" type="pres">
      <dgm:prSet presAssocID="{E77D1B77-D5C3-4E02-A5FD-98049E100B56}" presName="rootText" presStyleLbl="node4" presStyleIdx="1" presStyleCnt="42">
        <dgm:presLayoutVars>
          <dgm:chPref val="3"/>
        </dgm:presLayoutVars>
      </dgm:prSet>
      <dgm:spPr/>
    </dgm:pt>
    <dgm:pt modelId="{13AC9F08-4349-4BCB-BAC7-B311B44DF86F}" type="pres">
      <dgm:prSet presAssocID="{E77D1B77-D5C3-4E02-A5FD-98049E100B56}" presName="rootConnector" presStyleLbl="node4" presStyleIdx="1" presStyleCnt="42"/>
      <dgm:spPr/>
    </dgm:pt>
    <dgm:pt modelId="{71BF1B11-270D-47B3-A69C-CD0412825A7E}" type="pres">
      <dgm:prSet presAssocID="{E77D1B77-D5C3-4E02-A5FD-98049E100B56}" presName="hierChild4" presStyleCnt="0"/>
      <dgm:spPr/>
    </dgm:pt>
    <dgm:pt modelId="{E4942263-B3CE-4774-B03C-AF6E51E8F8CA}" type="pres">
      <dgm:prSet presAssocID="{E77D1B77-D5C3-4E02-A5FD-98049E100B56}" presName="hierChild5" presStyleCnt="0"/>
      <dgm:spPr/>
    </dgm:pt>
    <dgm:pt modelId="{253FA33A-CFFB-4C44-93FC-9720E54F3528}" type="pres">
      <dgm:prSet presAssocID="{9E47D235-2DAD-440C-8C34-AB847E204855}" presName="hierChild5" presStyleCnt="0"/>
      <dgm:spPr/>
    </dgm:pt>
    <dgm:pt modelId="{0CDEB528-0C8B-4C9D-A09A-1E4C16480DE0}" type="pres">
      <dgm:prSet presAssocID="{CAD1A689-A583-4E4E-BA3E-295BD2E3A903}" presName="Name64" presStyleLbl="parChTrans1D4" presStyleIdx="2" presStyleCnt="42"/>
      <dgm:spPr/>
    </dgm:pt>
    <dgm:pt modelId="{F079AB38-A6DE-4E38-8F65-BEAC3A7008C1}" type="pres">
      <dgm:prSet presAssocID="{260A914E-D8E7-4645-BD31-CED51D7370C7}" presName="hierRoot2" presStyleCnt="0">
        <dgm:presLayoutVars>
          <dgm:hierBranch val="init"/>
        </dgm:presLayoutVars>
      </dgm:prSet>
      <dgm:spPr/>
    </dgm:pt>
    <dgm:pt modelId="{14CE0E64-5416-4451-A0EC-C6F704C7CFEC}" type="pres">
      <dgm:prSet presAssocID="{260A914E-D8E7-4645-BD31-CED51D7370C7}" presName="rootComposite" presStyleCnt="0"/>
      <dgm:spPr/>
    </dgm:pt>
    <dgm:pt modelId="{D47DB479-20EC-4580-B155-3E577731E7C6}" type="pres">
      <dgm:prSet presAssocID="{260A914E-D8E7-4645-BD31-CED51D7370C7}" presName="rootText" presStyleLbl="node4" presStyleIdx="2" presStyleCnt="42">
        <dgm:presLayoutVars>
          <dgm:chPref val="3"/>
        </dgm:presLayoutVars>
      </dgm:prSet>
      <dgm:spPr/>
    </dgm:pt>
    <dgm:pt modelId="{DD25A34E-610D-4D12-B1BD-FF0AABDA80EE}" type="pres">
      <dgm:prSet presAssocID="{260A914E-D8E7-4645-BD31-CED51D7370C7}" presName="rootConnector" presStyleLbl="node4" presStyleIdx="2" presStyleCnt="42"/>
      <dgm:spPr/>
    </dgm:pt>
    <dgm:pt modelId="{29712F63-5E30-4104-9CF8-E33FBFFD25AB}" type="pres">
      <dgm:prSet presAssocID="{260A914E-D8E7-4645-BD31-CED51D7370C7}" presName="hierChild4" presStyleCnt="0"/>
      <dgm:spPr/>
    </dgm:pt>
    <dgm:pt modelId="{FF7EE0FC-1AD0-4785-89A5-7584D35DE970}" type="pres">
      <dgm:prSet presAssocID="{041D59A3-6DB1-411F-AF6F-22A1E88FFDC6}" presName="Name64" presStyleLbl="parChTrans1D4" presStyleIdx="3" presStyleCnt="42"/>
      <dgm:spPr/>
    </dgm:pt>
    <dgm:pt modelId="{07E89603-C476-4B89-9F3E-F4B4D4ACBC31}" type="pres">
      <dgm:prSet presAssocID="{9E0F92B0-2732-403F-8BF2-6ABC4E4A20C4}" presName="hierRoot2" presStyleCnt="0">
        <dgm:presLayoutVars>
          <dgm:hierBranch val="init"/>
        </dgm:presLayoutVars>
      </dgm:prSet>
      <dgm:spPr/>
    </dgm:pt>
    <dgm:pt modelId="{D6359F8F-1EDE-4F68-BAD9-615E262C7C87}" type="pres">
      <dgm:prSet presAssocID="{9E0F92B0-2732-403F-8BF2-6ABC4E4A20C4}" presName="rootComposite" presStyleCnt="0"/>
      <dgm:spPr/>
    </dgm:pt>
    <dgm:pt modelId="{3499E0C7-71C9-4B1F-93D1-8923CBFB8621}" type="pres">
      <dgm:prSet presAssocID="{9E0F92B0-2732-403F-8BF2-6ABC4E4A20C4}" presName="rootText" presStyleLbl="node4" presStyleIdx="3" presStyleCnt="42">
        <dgm:presLayoutVars>
          <dgm:chPref val="3"/>
        </dgm:presLayoutVars>
      </dgm:prSet>
      <dgm:spPr/>
    </dgm:pt>
    <dgm:pt modelId="{1F81580A-DBED-4F75-87C9-C66198D6DBC0}" type="pres">
      <dgm:prSet presAssocID="{9E0F92B0-2732-403F-8BF2-6ABC4E4A20C4}" presName="rootConnector" presStyleLbl="node4" presStyleIdx="3" presStyleCnt="42"/>
      <dgm:spPr/>
    </dgm:pt>
    <dgm:pt modelId="{BF96FF18-6A47-4975-B03A-B3C22A8F03FE}" type="pres">
      <dgm:prSet presAssocID="{9E0F92B0-2732-403F-8BF2-6ABC4E4A20C4}" presName="hierChild4" presStyleCnt="0"/>
      <dgm:spPr/>
    </dgm:pt>
    <dgm:pt modelId="{741EC399-4B8F-4C58-8503-D70A8164D974}" type="pres">
      <dgm:prSet presAssocID="{9E0F92B0-2732-403F-8BF2-6ABC4E4A20C4}" presName="hierChild5" presStyleCnt="0"/>
      <dgm:spPr/>
    </dgm:pt>
    <dgm:pt modelId="{333ED05C-A205-4DBE-BAEF-11941AAC4372}" type="pres">
      <dgm:prSet presAssocID="{260A914E-D8E7-4645-BD31-CED51D7370C7}" presName="hierChild5" presStyleCnt="0"/>
      <dgm:spPr/>
    </dgm:pt>
    <dgm:pt modelId="{B3AF7A35-12A0-4643-86A2-6356E64E2BD4}" type="pres">
      <dgm:prSet presAssocID="{639D9070-F52B-4297-8AEA-0EA164CD5CBC}" presName="Name64" presStyleLbl="parChTrans1D4" presStyleIdx="4" presStyleCnt="42"/>
      <dgm:spPr/>
    </dgm:pt>
    <dgm:pt modelId="{815FB94E-B850-451F-AF1D-0D76825505A5}" type="pres">
      <dgm:prSet presAssocID="{AF201C99-F4B3-4893-B156-0F47549DB66B}" presName="hierRoot2" presStyleCnt="0">
        <dgm:presLayoutVars>
          <dgm:hierBranch val="init"/>
        </dgm:presLayoutVars>
      </dgm:prSet>
      <dgm:spPr/>
    </dgm:pt>
    <dgm:pt modelId="{10E2BEF0-2527-45C2-A86C-8FAC34B537EE}" type="pres">
      <dgm:prSet presAssocID="{AF201C99-F4B3-4893-B156-0F47549DB66B}" presName="rootComposite" presStyleCnt="0"/>
      <dgm:spPr/>
    </dgm:pt>
    <dgm:pt modelId="{DB481A53-3817-4481-BEBD-CBF0462F81D6}" type="pres">
      <dgm:prSet presAssocID="{AF201C99-F4B3-4893-B156-0F47549DB66B}" presName="rootText" presStyleLbl="node4" presStyleIdx="4" presStyleCnt="42">
        <dgm:presLayoutVars>
          <dgm:chPref val="3"/>
        </dgm:presLayoutVars>
      </dgm:prSet>
      <dgm:spPr/>
    </dgm:pt>
    <dgm:pt modelId="{5422E8E5-18FF-4FB5-8BE4-00D9CD72E738}" type="pres">
      <dgm:prSet presAssocID="{AF201C99-F4B3-4893-B156-0F47549DB66B}" presName="rootConnector" presStyleLbl="node4" presStyleIdx="4" presStyleCnt="42"/>
      <dgm:spPr/>
    </dgm:pt>
    <dgm:pt modelId="{1EF28FF6-6DF1-4CF8-AE8D-1C84B8B31D4A}" type="pres">
      <dgm:prSet presAssocID="{AF201C99-F4B3-4893-B156-0F47549DB66B}" presName="hierChild4" presStyleCnt="0"/>
      <dgm:spPr/>
    </dgm:pt>
    <dgm:pt modelId="{6901D8B0-44DD-4997-BC19-F7BE5304A41D}" type="pres">
      <dgm:prSet presAssocID="{B901C44E-6A5D-40CA-8B30-CCF9E6E01608}" presName="Name64" presStyleLbl="parChTrans1D4" presStyleIdx="5" presStyleCnt="42"/>
      <dgm:spPr/>
    </dgm:pt>
    <dgm:pt modelId="{110B117F-7A71-40A1-BDCB-3C219E567167}" type="pres">
      <dgm:prSet presAssocID="{97C753B8-E01D-4126-8AFA-F729B9B11829}" presName="hierRoot2" presStyleCnt="0">
        <dgm:presLayoutVars>
          <dgm:hierBranch val="init"/>
        </dgm:presLayoutVars>
      </dgm:prSet>
      <dgm:spPr/>
    </dgm:pt>
    <dgm:pt modelId="{3CB6439B-179C-4719-B0D7-353BC750B19B}" type="pres">
      <dgm:prSet presAssocID="{97C753B8-E01D-4126-8AFA-F729B9B11829}" presName="rootComposite" presStyleCnt="0"/>
      <dgm:spPr/>
    </dgm:pt>
    <dgm:pt modelId="{99B7BAE1-352C-4820-A2FE-FF58006620F5}" type="pres">
      <dgm:prSet presAssocID="{97C753B8-E01D-4126-8AFA-F729B9B11829}" presName="rootText" presStyleLbl="node4" presStyleIdx="5" presStyleCnt="42">
        <dgm:presLayoutVars>
          <dgm:chPref val="3"/>
        </dgm:presLayoutVars>
      </dgm:prSet>
      <dgm:spPr/>
    </dgm:pt>
    <dgm:pt modelId="{F9690CF3-F4CA-4D00-8E62-4CBE9B09824F}" type="pres">
      <dgm:prSet presAssocID="{97C753B8-E01D-4126-8AFA-F729B9B11829}" presName="rootConnector" presStyleLbl="node4" presStyleIdx="5" presStyleCnt="42"/>
      <dgm:spPr/>
    </dgm:pt>
    <dgm:pt modelId="{C53A87E3-C7D9-41C8-9293-F991D3D10153}" type="pres">
      <dgm:prSet presAssocID="{97C753B8-E01D-4126-8AFA-F729B9B11829}" presName="hierChild4" presStyleCnt="0"/>
      <dgm:spPr/>
    </dgm:pt>
    <dgm:pt modelId="{2210078E-EF5F-440C-8244-B3BDDCA78464}" type="pres">
      <dgm:prSet presAssocID="{97C753B8-E01D-4126-8AFA-F729B9B11829}" presName="hierChild5" presStyleCnt="0"/>
      <dgm:spPr/>
    </dgm:pt>
    <dgm:pt modelId="{3B890E76-6349-4A2C-9477-9BF789B87643}" type="pres">
      <dgm:prSet presAssocID="{AF201C99-F4B3-4893-B156-0F47549DB66B}" presName="hierChild5" presStyleCnt="0"/>
      <dgm:spPr/>
    </dgm:pt>
    <dgm:pt modelId="{18E67230-3253-4ED8-96C8-67F40C3C2D56}" type="pres">
      <dgm:prSet presAssocID="{349D9769-2126-4A51-B81E-C43B46C39364}" presName="hierChild5" presStyleCnt="0"/>
      <dgm:spPr/>
    </dgm:pt>
    <dgm:pt modelId="{71DB2347-C84D-4786-84F7-FE243A90FCDF}" type="pres">
      <dgm:prSet presAssocID="{CE456514-8BEE-42ED-8712-365EB3E5DEBF}" presName="Name64" presStyleLbl="parChTrans1D3" presStyleIdx="1" presStyleCnt="4"/>
      <dgm:spPr/>
    </dgm:pt>
    <dgm:pt modelId="{0AEF97C5-8D98-4434-B4F6-F0480126BF6D}" type="pres">
      <dgm:prSet presAssocID="{FC7F1FC7-2338-4572-BCEA-33C631BC21FA}" presName="hierRoot2" presStyleCnt="0">
        <dgm:presLayoutVars>
          <dgm:hierBranch val="init"/>
        </dgm:presLayoutVars>
      </dgm:prSet>
      <dgm:spPr/>
    </dgm:pt>
    <dgm:pt modelId="{9749F660-8C43-4DA4-A511-6E3D539B4463}" type="pres">
      <dgm:prSet presAssocID="{FC7F1FC7-2338-4572-BCEA-33C631BC21FA}" presName="rootComposite" presStyleCnt="0"/>
      <dgm:spPr/>
    </dgm:pt>
    <dgm:pt modelId="{02091515-C5A1-496C-83AE-866DC0DB26C4}" type="pres">
      <dgm:prSet presAssocID="{FC7F1FC7-2338-4572-BCEA-33C631BC21FA}" presName="rootText" presStyleLbl="node3" presStyleIdx="1" presStyleCnt="4">
        <dgm:presLayoutVars>
          <dgm:chPref val="3"/>
        </dgm:presLayoutVars>
      </dgm:prSet>
      <dgm:spPr/>
    </dgm:pt>
    <dgm:pt modelId="{BF121029-2BB2-4137-ACF6-E17286FF400C}" type="pres">
      <dgm:prSet presAssocID="{FC7F1FC7-2338-4572-BCEA-33C631BC21FA}" presName="rootConnector" presStyleLbl="node3" presStyleIdx="1" presStyleCnt="4"/>
      <dgm:spPr/>
    </dgm:pt>
    <dgm:pt modelId="{3275FAEA-EE78-4FBB-B57D-812AF847E301}" type="pres">
      <dgm:prSet presAssocID="{FC7F1FC7-2338-4572-BCEA-33C631BC21FA}" presName="hierChild4" presStyleCnt="0"/>
      <dgm:spPr/>
    </dgm:pt>
    <dgm:pt modelId="{9F70AF2B-5EA8-4307-BD5E-552115CB0D79}" type="pres">
      <dgm:prSet presAssocID="{B7DBF6AD-B6AF-40EC-BB7A-F2FF1A68D7AD}" presName="Name64" presStyleLbl="parChTrans1D4" presStyleIdx="6" presStyleCnt="42"/>
      <dgm:spPr/>
    </dgm:pt>
    <dgm:pt modelId="{A30DC225-E408-41C5-ABF0-1A773B8B0AEB}" type="pres">
      <dgm:prSet presAssocID="{3877800B-D68F-4FDF-81DB-856FBC0D73E5}" presName="hierRoot2" presStyleCnt="0">
        <dgm:presLayoutVars>
          <dgm:hierBranch val="init"/>
        </dgm:presLayoutVars>
      </dgm:prSet>
      <dgm:spPr/>
    </dgm:pt>
    <dgm:pt modelId="{A0306091-3383-4365-A605-E581DDFD54BA}" type="pres">
      <dgm:prSet presAssocID="{3877800B-D68F-4FDF-81DB-856FBC0D73E5}" presName="rootComposite" presStyleCnt="0"/>
      <dgm:spPr/>
    </dgm:pt>
    <dgm:pt modelId="{8FC6FEF7-815A-483F-B46D-740F5639EDA3}" type="pres">
      <dgm:prSet presAssocID="{3877800B-D68F-4FDF-81DB-856FBC0D73E5}" presName="rootText" presStyleLbl="node4" presStyleIdx="6" presStyleCnt="42">
        <dgm:presLayoutVars>
          <dgm:chPref val="3"/>
        </dgm:presLayoutVars>
      </dgm:prSet>
      <dgm:spPr/>
    </dgm:pt>
    <dgm:pt modelId="{3DBC4097-5EFF-46E3-97A0-7E40BA8C0744}" type="pres">
      <dgm:prSet presAssocID="{3877800B-D68F-4FDF-81DB-856FBC0D73E5}" presName="rootConnector" presStyleLbl="node4" presStyleIdx="6" presStyleCnt="42"/>
      <dgm:spPr/>
    </dgm:pt>
    <dgm:pt modelId="{FEB0062F-CC33-4CBE-8A41-FD093F87CEA3}" type="pres">
      <dgm:prSet presAssocID="{3877800B-D68F-4FDF-81DB-856FBC0D73E5}" presName="hierChild4" presStyleCnt="0"/>
      <dgm:spPr/>
    </dgm:pt>
    <dgm:pt modelId="{E9310FD0-741C-48A4-BDD8-138F21FDD4A4}" type="pres">
      <dgm:prSet presAssocID="{75DE0142-B17A-42D6-A26E-AB001AE89C6E}" presName="Name64" presStyleLbl="parChTrans1D4" presStyleIdx="7" presStyleCnt="42"/>
      <dgm:spPr/>
    </dgm:pt>
    <dgm:pt modelId="{0666447E-1AA4-4580-BF1A-9FF512DD80AE}" type="pres">
      <dgm:prSet presAssocID="{38507EE9-E69A-4E2D-B0AE-515CBDD00B1A}" presName="hierRoot2" presStyleCnt="0">
        <dgm:presLayoutVars>
          <dgm:hierBranch val="init"/>
        </dgm:presLayoutVars>
      </dgm:prSet>
      <dgm:spPr/>
    </dgm:pt>
    <dgm:pt modelId="{8FD2BA56-83DF-4FD0-B9E6-6D5CBB15AA58}" type="pres">
      <dgm:prSet presAssocID="{38507EE9-E69A-4E2D-B0AE-515CBDD00B1A}" presName="rootComposite" presStyleCnt="0"/>
      <dgm:spPr/>
    </dgm:pt>
    <dgm:pt modelId="{05039CC5-AF7B-427C-8BC2-C112721E1892}" type="pres">
      <dgm:prSet presAssocID="{38507EE9-E69A-4E2D-B0AE-515CBDD00B1A}" presName="rootText" presStyleLbl="node4" presStyleIdx="7" presStyleCnt="42" custScaleX="101740" custLinFactNeighborX="-580" custLinFactNeighborY="8319">
        <dgm:presLayoutVars>
          <dgm:chPref val="3"/>
        </dgm:presLayoutVars>
      </dgm:prSet>
      <dgm:spPr/>
    </dgm:pt>
    <dgm:pt modelId="{8398DCAD-FEFC-488A-860F-658D181B8D04}" type="pres">
      <dgm:prSet presAssocID="{38507EE9-E69A-4E2D-B0AE-515CBDD00B1A}" presName="rootConnector" presStyleLbl="node4" presStyleIdx="7" presStyleCnt="42"/>
      <dgm:spPr/>
    </dgm:pt>
    <dgm:pt modelId="{7D5CD4F5-167E-4C3A-AF6E-B54EE6E8902E}" type="pres">
      <dgm:prSet presAssocID="{38507EE9-E69A-4E2D-B0AE-515CBDD00B1A}" presName="hierChild4" presStyleCnt="0"/>
      <dgm:spPr/>
    </dgm:pt>
    <dgm:pt modelId="{2AEED26D-7CC0-4B6F-A830-57A5B96B4EAD}" type="pres">
      <dgm:prSet presAssocID="{C921B308-5F68-49EE-BF97-0C3FFF71D42B}" presName="Name64" presStyleLbl="parChTrans1D4" presStyleIdx="8" presStyleCnt="42"/>
      <dgm:spPr/>
    </dgm:pt>
    <dgm:pt modelId="{7E541DDC-A6CF-4E7F-BBDE-A21C9E1994C9}" type="pres">
      <dgm:prSet presAssocID="{DE2985CE-150A-429C-9154-2B3C4EEF91D3}" presName="hierRoot2" presStyleCnt="0">
        <dgm:presLayoutVars>
          <dgm:hierBranch val="init"/>
        </dgm:presLayoutVars>
      </dgm:prSet>
      <dgm:spPr/>
    </dgm:pt>
    <dgm:pt modelId="{FC5FFE96-709C-462D-885F-D32E906B84BF}" type="pres">
      <dgm:prSet presAssocID="{DE2985CE-150A-429C-9154-2B3C4EEF91D3}" presName="rootComposite" presStyleCnt="0"/>
      <dgm:spPr/>
    </dgm:pt>
    <dgm:pt modelId="{B93CB62D-D42A-4208-A228-1507B03C7509}" type="pres">
      <dgm:prSet presAssocID="{DE2985CE-150A-429C-9154-2B3C4EEF91D3}" presName="rootText" presStyleLbl="node4" presStyleIdx="8" presStyleCnt="42">
        <dgm:presLayoutVars>
          <dgm:chPref val="3"/>
        </dgm:presLayoutVars>
      </dgm:prSet>
      <dgm:spPr/>
    </dgm:pt>
    <dgm:pt modelId="{8411EE07-3225-42B3-A7D8-FFC068864901}" type="pres">
      <dgm:prSet presAssocID="{DE2985CE-150A-429C-9154-2B3C4EEF91D3}" presName="rootConnector" presStyleLbl="node4" presStyleIdx="8" presStyleCnt="42"/>
      <dgm:spPr/>
    </dgm:pt>
    <dgm:pt modelId="{4D3EB36D-E55D-4F4C-B6F0-637802216800}" type="pres">
      <dgm:prSet presAssocID="{DE2985CE-150A-429C-9154-2B3C4EEF91D3}" presName="hierChild4" presStyleCnt="0"/>
      <dgm:spPr/>
    </dgm:pt>
    <dgm:pt modelId="{A3F9A18F-9A77-42CE-9DBC-9983B1CBC2D6}" type="pres">
      <dgm:prSet presAssocID="{DE2985CE-150A-429C-9154-2B3C4EEF91D3}" presName="hierChild5" presStyleCnt="0"/>
      <dgm:spPr/>
    </dgm:pt>
    <dgm:pt modelId="{EA1D4F2C-9311-4192-ACA3-E99E656B55F7}" type="pres">
      <dgm:prSet presAssocID="{38507EE9-E69A-4E2D-B0AE-515CBDD00B1A}" presName="hierChild5" presStyleCnt="0"/>
      <dgm:spPr/>
    </dgm:pt>
    <dgm:pt modelId="{1CD3FBDC-B0FC-447D-AB16-1C2051AA39C9}" type="pres">
      <dgm:prSet presAssocID="{0669A97C-F66B-4110-923A-77A8A73AB2D6}" presName="Name64" presStyleLbl="parChTrans1D4" presStyleIdx="9" presStyleCnt="42"/>
      <dgm:spPr/>
    </dgm:pt>
    <dgm:pt modelId="{12A226FF-5053-4118-8011-3459DE82F813}" type="pres">
      <dgm:prSet presAssocID="{9E07083C-E965-48F3-97FA-2812342E46B0}" presName="hierRoot2" presStyleCnt="0">
        <dgm:presLayoutVars>
          <dgm:hierBranch val="init"/>
        </dgm:presLayoutVars>
      </dgm:prSet>
      <dgm:spPr/>
    </dgm:pt>
    <dgm:pt modelId="{3BD6DAB2-E0A2-4397-B7E6-FAE02241FA5B}" type="pres">
      <dgm:prSet presAssocID="{9E07083C-E965-48F3-97FA-2812342E46B0}" presName="rootComposite" presStyleCnt="0"/>
      <dgm:spPr/>
    </dgm:pt>
    <dgm:pt modelId="{CE433936-71E5-497B-9AED-CAED13108943}" type="pres">
      <dgm:prSet presAssocID="{9E07083C-E965-48F3-97FA-2812342E46B0}" presName="rootText" presStyleLbl="node4" presStyleIdx="9" presStyleCnt="42">
        <dgm:presLayoutVars>
          <dgm:chPref val="3"/>
        </dgm:presLayoutVars>
      </dgm:prSet>
      <dgm:spPr/>
    </dgm:pt>
    <dgm:pt modelId="{CDB2C80A-2321-4463-A228-0929AC9A2609}" type="pres">
      <dgm:prSet presAssocID="{9E07083C-E965-48F3-97FA-2812342E46B0}" presName="rootConnector" presStyleLbl="node4" presStyleIdx="9" presStyleCnt="42"/>
      <dgm:spPr/>
    </dgm:pt>
    <dgm:pt modelId="{47C3558A-12A9-45C4-8512-77CBBAE687A7}" type="pres">
      <dgm:prSet presAssocID="{9E07083C-E965-48F3-97FA-2812342E46B0}" presName="hierChild4" presStyleCnt="0"/>
      <dgm:spPr/>
    </dgm:pt>
    <dgm:pt modelId="{F95E727B-7B40-413C-B9BD-8094D7752EE9}" type="pres">
      <dgm:prSet presAssocID="{4F1ECF31-795C-45F8-9FE3-33044D8BA299}" presName="Name64" presStyleLbl="parChTrans1D4" presStyleIdx="10" presStyleCnt="42"/>
      <dgm:spPr/>
    </dgm:pt>
    <dgm:pt modelId="{F6DA4DF4-0F47-4865-8F60-C849D39FC052}" type="pres">
      <dgm:prSet presAssocID="{95E60C2C-4C17-4DC1-B1A6-ED8D6D6F0D28}" presName="hierRoot2" presStyleCnt="0">
        <dgm:presLayoutVars>
          <dgm:hierBranch val="init"/>
        </dgm:presLayoutVars>
      </dgm:prSet>
      <dgm:spPr/>
    </dgm:pt>
    <dgm:pt modelId="{40A67860-86A2-4C1C-9E6F-282280353045}" type="pres">
      <dgm:prSet presAssocID="{95E60C2C-4C17-4DC1-B1A6-ED8D6D6F0D28}" presName="rootComposite" presStyleCnt="0"/>
      <dgm:spPr/>
    </dgm:pt>
    <dgm:pt modelId="{8FAC5EAB-69DE-4688-A16B-0B1EDFCAB6B8}" type="pres">
      <dgm:prSet presAssocID="{95E60C2C-4C17-4DC1-B1A6-ED8D6D6F0D28}" presName="rootText" presStyleLbl="node4" presStyleIdx="10" presStyleCnt="42">
        <dgm:presLayoutVars>
          <dgm:chPref val="3"/>
        </dgm:presLayoutVars>
      </dgm:prSet>
      <dgm:spPr/>
    </dgm:pt>
    <dgm:pt modelId="{D085432A-F3C3-4C87-A54A-094E2FB88991}" type="pres">
      <dgm:prSet presAssocID="{95E60C2C-4C17-4DC1-B1A6-ED8D6D6F0D28}" presName="rootConnector" presStyleLbl="node4" presStyleIdx="10" presStyleCnt="42"/>
      <dgm:spPr/>
    </dgm:pt>
    <dgm:pt modelId="{89D6055F-5B3B-411D-BC66-9FB393B77DD0}" type="pres">
      <dgm:prSet presAssocID="{95E60C2C-4C17-4DC1-B1A6-ED8D6D6F0D28}" presName="hierChild4" presStyleCnt="0"/>
      <dgm:spPr/>
    </dgm:pt>
    <dgm:pt modelId="{379A331A-A2CC-4D96-A1D5-8EDA1C1B7799}" type="pres">
      <dgm:prSet presAssocID="{95E60C2C-4C17-4DC1-B1A6-ED8D6D6F0D28}" presName="hierChild5" presStyleCnt="0"/>
      <dgm:spPr/>
    </dgm:pt>
    <dgm:pt modelId="{ED20042B-97A1-49DA-927C-0754E11D7F08}" type="pres">
      <dgm:prSet presAssocID="{9E07083C-E965-48F3-97FA-2812342E46B0}" presName="hierChild5" presStyleCnt="0"/>
      <dgm:spPr/>
    </dgm:pt>
    <dgm:pt modelId="{D2E06DB3-5CB1-4FF9-BFFD-D3FE7EDDE244}" type="pres">
      <dgm:prSet presAssocID="{F1FD4587-0588-4682-BCFD-19751F4841BD}" presName="Name64" presStyleLbl="parChTrans1D4" presStyleIdx="11" presStyleCnt="42"/>
      <dgm:spPr/>
    </dgm:pt>
    <dgm:pt modelId="{A71629D9-EF06-447F-81F2-E3420E1FDA5B}" type="pres">
      <dgm:prSet presAssocID="{79255804-13B6-41A3-A07F-0FFB1FAE0DFD}" presName="hierRoot2" presStyleCnt="0">
        <dgm:presLayoutVars>
          <dgm:hierBranch val="init"/>
        </dgm:presLayoutVars>
      </dgm:prSet>
      <dgm:spPr/>
    </dgm:pt>
    <dgm:pt modelId="{0089177B-28CC-4584-A47C-55759EFE6031}" type="pres">
      <dgm:prSet presAssocID="{79255804-13B6-41A3-A07F-0FFB1FAE0DFD}" presName="rootComposite" presStyleCnt="0"/>
      <dgm:spPr/>
    </dgm:pt>
    <dgm:pt modelId="{9C4C1BB5-0C48-4219-BB1D-3337EF8093C3}" type="pres">
      <dgm:prSet presAssocID="{79255804-13B6-41A3-A07F-0FFB1FAE0DFD}" presName="rootText" presStyleLbl="node4" presStyleIdx="11" presStyleCnt="42">
        <dgm:presLayoutVars>
          <dgm:chPref val="3"/>
        </dgm:presLayoutVars>
      </dgm:prSet>
      <dgm:spPr/>
    </dgm:pt>
    <dgm:pt modelId="{0EB77A8C-54DA-46F4-ADB4-18D06CFC6BA3}" type="pres">
      <dgm:prSet presAssocID="{79255804-13B6-41A3-A07F-0FFB1FAE0DFD}" presName="rootConnector" presStyleLbl="node4" presStyleIdx="11" presStyleCnt="42"/>
      <dgm:spPr/>
    </dgm:pt>
    <dgm:pt modelId="{E5B63B9D-01A3-4EF5-878C-3F33392DA412}" type="pres">
      <dgm:prSet presAssocID="{79255804-13B6-41A3-A07F-0FFB1FAE0DFD}" presName="hierChild4" presStyleCnt="0"/>
      <dgm:spPr/>
    </dgm:pt>
    <dgm:pt modelId="{A34FED41-FFEA-49A4-91AA-C63925FE0323}" type="pres">
      <dgm:prSet presAssocID="{8E955945-E238-4544-B699-C2A8F57D24B5}" presName="Name64" presStyleLbl="parChTrans1D4" presStyleIdx="12" presStyleCnt="42"/>
      <dgm:spPr/>
    </dgm:pt>
    <dgm:pt modelId="{F295EDD4-DC23-403C-9062-5853CC768B4A}" type="pres">
      <dgm:prSet presAssocID="{2D362467-5D77-4E87-ABDE-A89AEA355CC3}" presName="hierRoot2" presStyleCnt="0">
        <dgm:presLayoutVars>
          <dgm:hierBranch val="init"/>
        </dgm:presLayoutVars>
      </dgm:prSet>
      <dgm:spPr/>
    </dgm:pt>
    <dgm:pt modelId="{385E5906-73BE-4736-83EE-A6581C794BFC}" type="pres">
      <dgm:prSet presAssocID="{2D362467-5D77-4E87-ABDE-A89AEA355CC3}" presName="rootComposite" presStyleCnt="0"/>
      <dgm:spPr/>
    </dgm:pt>
    <dgm:pt modelId="{01998BC7-EB98-4DF8-9DAC-99E9DEFD4E77}" type="pres">
      <dgm:prSet presAssocID="{2D362467-5D77-4E87-ABDE-A89AEA355CC3}" presName="rootText" presStyleLbl="node4" presStyleIdx="12" presStyleCnt="42">
        <dgm:presLayoutVars>
          <dgm:chPref val="3"/>
        </dgm:presLayoutVars>
      </dgm:prSet>
      <dgm:spPr/>
    </dgm:pt>
    <dgm:pt modelId="{526B22E4-7795-48D2-B48D-7F5F09CB2620}" type="pres">
      <dgm:prSet presAssocID="{2D362467-5D77-4E87-ABDE-A89AEA355CC3}" presName="rootConnector" presStyleLbl="node4" presStyleIdx="12" presStyleCnt="42"/>
      <dgm:spPr/>
    </dgm:pt>
    <dgm:pt modelId="{4BFD4D17-96A4-4145-BEC9-7137D4548026}" type="pres">
      <dgm:prSet presAssocID="{2D362467-5D77-4E87-ABDE-A89AEA355CC3}" presName="hierChild4" presStyleCnt="0"/>
      <dgm:spPr/>
    </dgm:pt>
    <dgm:pt modelId="{5E0F6771-37EF-4CA4-9331-D38F50C7BF87}" type="pres">
      <dgm:prSet presAssocID="{2D362467-5D77-4E87-ABDE-A89AEA355CC3}" presName="hierChild5" presStyleCnt="0"/>
      <dgm:spPr/>
    </dgm:pt>
    <dgm:pt modelId="{FC829347-B900-4991-9062-A98320802007}" type="pres">
      <dgm:prSet presAssocID="{79255804-13B6-41A3-A07F-0FFB1FAE0DFD}" presName="hierChild5" presStyleCnt="0"/>
      <dgm:spPr/>
    </dgm:pt>
    <dgm:pt modelId="{D79ECE14-1132-4F37-A73A-32D931946678}" type="pres">
      <dgm:prSet presAssocID="{3877800B-D68F-4FDF-81DB-856FBC0D73E5}" presName="hierChild5" presStyleCnt="0"/>
      <dgm:spPr/>
    </dgm:pt>
    <dgm:pt modelId="{90864831-70AD-4506-8513-7E57309F9846}" type="pres">
      <dgm:prSet presAssocID="{D1121DE7-2609-419A-B63A-3F496F7484B7}" presName="Name64" presStyleLbl="parChTrans1D4" presStyleIdx="13" presStyleCnt="42"/>
      <dgm:spPr/>
    </dgm:pt>
    <dgm:pt modelId="{C6BF505A-38AB-483A-8699-9C3887A3462E}" type="pres">
      <dgm:prSet presAssocID="{97CD95F5-366B-420C-BB97-D2B677E6F3C0}" presName="hierRoot2" presStyleCnt="0">
        <dgm:presLayoutVars>
          <dgm:hierBranch val="init"/>
        </dgm:presLayoutVars>
      </dgm:prSet>
      <dgm:spPr/>
    </dgm:pt>
    <dgm:pt modelId="{146206A8-BE1A-430A-BFCF-76C0AB424D44}" type="pres">
      <dgm:prSet presAssocID="{97CD95F5-366B-420C-BB97-D2B677E6F3C0}" presName="rootComposite" presStyleCnt="0"/>
      <dgm:spPr/>
    </dgm:pt>
    <dgm:pt modelId="{E7BEB6F9-70B6-4B0B-ABB6-7C0C1B38CB42}" type="pres">
      <dgm:prSet presAssocID="{97CD95F5-366B-420C-BB97-D2B677E6F3C0}" presName="rootText" presStyleLbl="node4" presStyleIdx="13" presStyleCnt="42">
        <dgm:presLayoutVars>
          <dgm:chPref val="3"/>
        </dgm:presLayoutVars>
      </dgm:prSet>
      <dgm:spPr/>
    </dgm:pt>
    <dgm:pt modelId="{848BF73B-125F-4178-8CF3-5655B7510C29}" type="pres">
      <dgm:prSet presAssocID="{97CD95F5-366B-420C-BB97-D2B677E6F3C0}" presName="rootConnector" presStyleLbl="node4" presStyleIdx="13" presStyleCnt="42"/>
      <dgm:spPr/>
    </dgm:pt>
    <dgm:pt modelId="{C97E6FED-3A72-4FBB-A989-EBF3435354DD}" type="pres">
      <dgm:prSet presAssocID="{97CD95F5-366B-420C-BB97-D2B677E6F3C0}" presName="hierChild4" presStyleCnt="0"/>
      <dgm:spPr/>
    </dgm:pt>
    <dgm:pt modelId="{E828DE06-5CBA-4A85-80E9-A18123D6FBF7}" type="pres">
      <dgm:prSet presAssocID="{35108835-2DFD-414D-875A-A8A614B5B804}" presName="Name64" presStyleLbl="parChTrans1D4" presStyleIdx="14" presStyleCnt="42"/>
      <dgm:spPr/>
    </dgm:pt>
    <dgm:pt modelId="{CB99DC7D-83F2-4D64-9D6D-7B0BD8775AF6}" type="pres">
      <dgm:prSet presAssocID="{719EDAEE-EB8E-408A-A7EC-1F8B5334261C}" presName="hierRoot2" presStyleCnt="0">
        <dgm:presLayoutVars>
          <dgm:hierBranch val="init"/>
        </dgm:presLayoutVars>
      </dgm:prSet>
      <dgm:spPr/>
    </dgm:pt>
    <dgm:pt modelId="{8A8F4A30-8582-4D68-AD79-3C528FF909B1}" type="pres">
      <dgm:prSet presAssocID="{719EDAEE-EB8E-408A-A7EC-1F8B5334261C}" presName="rootComposite" presStyleCnt="0"/>
      <dgm:spPr/>
    </dgm:pt>
    <dgm:pt modelId="{DC2B02B1-4032-4FAB-B31F-F9EE5E182CE5}" type="pres">
      <dgm:prSet presAssocID="{719EDAEE-EB8E-408A-A7EC-1F8B5334261C}" presName="rootText" presStyleLbl="node4" presStyleIdx="14" presStyleCnt="42" custScaleX="101740" custScaleY="94902" custLinFactNeighborX="-580" custLinFactNeighborY="8319">
        <dgm:presLayoutVars>
          <dgm:chPref val="3"/>
        </dgm:presLayoutVars>
      </dgm:prSet>
      <dgm:spPr/>
    </dgm:pt>
    <dgm:pt modelId="{FC840D3D-95F9-41E4-8E27-B36D516F9D61}" type="pres">
      <dgm:prSet presAssocID="{719EDAEE-EB8E-408A-A7EC-1F8B5334261C}" presName="rootConnector" presStyleLbl="node4" presStyleIdx="14" presStyleCnt="42"/>
      <dgm:spPr/>
    </dgm:pt>
    <dgm:pt modelId="{BA172F52-37AC-4312-A8F0-D2483960C35D}" type="pres">
      <dgm:prSet presAssocID="{719EDAEE-EB8E-408A-A7EC-1F8B5334261C}" presName="hierChild4" presStyleCnt="0"/>
      <dgm:spPr/>
    </dgm:pt>
    <dgm:pt modelId="{AC304A20-4680-4FBE-B3BB-F7A6020D9E57}" type="pres">
      <dgm:prSet presAssocID="{06F0216F-EAC7-40BD-ADA5-2FBE64D552F3}" presName="Name64" presStyleLbl="parChTrans1D4" presStyleIdx="15" presStyleCnt="42"/>
      <dgm:spPr/>
    </dgm:pt>
    <dgm:pt modelId="{1F9A2518-587B-4669-9EBC-A611CF9276FA}" type="pres">
      <dgm:prSet presAssocID="{4955DF33-1A58-4A16-A367-B1F78EB2D280}" presName="hierRoot2" presStyleCnt="0">
        <dgm:presLayoutVars>
          <dgm:hierBranch val="init"/>
        </dgm:presLayoutVars>
      </dgm:prSet>
      <dgm:spPr/>
    </dgm:pt>
    <dgm:pt modelId="{7C47B333-28EA-40C2-984C-808E82273FBE}" type="pres">
      <dgm:prSet presAssocID="{4955DF33-1A58-4A16-A367-B1F78EB2D280}" presName="rootComposite" presStyleCnt="0"/>
      <dgm:spPr/>
    </dgm:pt>
    <dgm:pt modelId="{E1F815D1-4AA0-47AE-9359-908AD1BEE57D}" type="pres">
      <dgm:prSet presAssocID="{4955DF33-1A58-4A16-A367-B1F78EB2D280}" presName="rootText" presStyleLbl="node4" presStyleIdx="15" presStyleCnt="42">
        <dgm:presLayoutVars>
          <dgm:chPref val="3"/>
        </dgm:presLayoutVars>
      </dgm:prSet>
      <dgm:spPr/>
    </dgm:pt>
    <dgm:pt modelId="{8D64829A-ADA2-4BB5-AF39-F268FEA07194}" type="pres">
      <dgm:prSet presAssocID="{4955DF33-1A58-4A16-A367-B1F78EB2D280}" presName="rootConnector" presStyleLbl="node4" presStyleIdx="15" presStyleCnt="42"/>
      <dgm:spPr/>
    </dgm:pt>
    <dgm:pt modelId="{0B83BED0-D6D3-4C30-BC46-D72D4AC7EC5A}" type="pres">
      <dgm:prSet presAssocID="{4955DF33-1A58-4A16-A367-B1F78EB2D280}" presName="hierChild4" presStyleCnt="0"/>
      <dgm:spPr/>
    </dgm:pt>
    <dgm:pt modelId="{38DE430F-5095-46D8-907A-C1EABB0E4253}" type="pres">
      <dgm:prSet presAssocID="{4955DF33-1A58-4A16-A367-B1F78EB2D280}" presName="hierChild5" presStyleCnt="0"/>
      <dgm:spPr/>
    </dgm:pt>
    <dgm:pt modelId="{7E126848-9D37-42BF-B3F0-1F37D6A905F5}" type="pres">
      <dgm:prSet presAssocID="{719EDAEE-EB8E-408A-A7EC-1F8B5334261C}" presName="hierChild5" presStyleCnt="0"/>
      <dgm:spPr/>
    </dgm:pt>
    <dgm:pt modelId="{F864EE4D-6220-4B84-8E76-E39376182877}" type="pres">
      <dgm:prSet presAssocID="{97CD95F5-366B-420C-BB97-D2B677E6F3C0}" presName="hierChild5" presStyleCnt="0"/>
      <dgm:spPr/>
    </dgm:pt>
    <dgm:pt modelId="{FF5D0B33-9537-43BC-840B-44717731AAD8}" type="pres">
      <dgm:prSet presAssocID="{FC7F1FC7-2338-4572-BCEA-33C631BC21FA}" presName="hierChild5" presStyleCnt="0"/>
      <dgm:spPr/>
    </dgm:pt>
    <dgm:pt modelId="{409D6A3D-7199-4738-963A-19C17C94358C}" type="pres">
      <dgm:prSet presAssocID="{10C1667F-527F-488C-97EA-DBDB2F1ED502}" presName="hierChild5" presStyleCnt="0"/>
      <dgm:spPr/>
    </dgm:pt>
    <dgm:pt modelId="{27D675D6-9293-4F10-9091-A0D4CF3EBACB}" type="pres">
      <dgm:prSet presAssocID="{9FB909EA-D0DF-44CF-BA2D-DDA3D5EF154C}" presName="Name64" presStyleLbl="parChTrans1D2" presStyleIdx="1" presStyleCnt="2"/>
      <dgm:spPr/>
    </dgm:pt>
    <dgm:pt modelId="{94AB258B-35F7-4B3F-A180-7F3BBE7E5B48}" type="pres">
      <dgm:prSet presAssocID="{3EC32799-C776-44AC-AB75-F2BADA4784A7}" presName="hierRoot2" presStyleCnt="0">
        <dgm:presLayoutVars>
          <dgm:hierBranch val="init"/>
        </dgm:presLayoutVars>
      </dgm:prSet>
      <dgm:spPr/>
    </dgm:pt>
    <dgm:pt modelId="{40733A0D-4C47-4B6F-9844-7827A46C23D1}" type="pres">
      <dgm:prSet presAssocID="{3EC32799-C776-44AC-AB75-F2BADA4784A7}" presName="rootComposite" presStyleCnt="0"/>
      <dgm:spPr/>
    </dgm:pt>
    <dgm:pt modelId="{26CE8DA5-C349-4F6B-A809-3629DCB8B344}" type="pres">
      <dgm:prSet presAssocID="{3EC32799-C776-44AC-AB75-F2BADA4784A7}" presName="rootText" presStyleLbl="node2" presStyleIdx="1" presStyleCnt="2">
        <dgm:presLayoutVars>
          <dgm:chPref val="3"/>
        </dgm:presLayoutVars>
      </dgm:prSet>
      <dgm:spPr/>
    </dgm:pt>
    <dgm:pt modelId="{AE3EB06D-FDA3-4F0C-A1FA-21D7358498F5}" type="pres">
      <dgm:prSet presAssocID="{3EC32799-C776-44AC-AB75-F2BADA4784A7}" presName="rootConnector" presStyleLbl="node2" presStyleIdx="1" presStyleCnt="2"/>
      <dgm:spPr/>
    </dgm:pt>
    <dgm:pt modelId="{2A05598B-BAD4-46E0-9479-4255D9C6F84E}" type="pres">
      <dgm:prSet presAssocID="{3EC32799-C776-44AC-AB75-F2BADA4784A7}" presName="hierChild4" presStyleCnt="0"/>
      <dgm:spPr/>
    </dgm:pt>
    <dgm:pt modelId="{894725B0-D90A-4864-BD1D-3D55DD18429C}" type="pres">
      <dgm:prSet presAssocID="{05DECA24-68C0-4ECC-B6E1-D37677B3677C}" presName="Name64" presStyleLbl="parChTrans1D3" presStyleIdx="2" presStyleCnt="4"/>
      <dgm:spPr/>
    </dgm:pt>
    <dgm:pt modelId="{865C44ED-E353-460C-8C58-71AA0FB018E0}" type="pres">
      <dgm:prSet presAssocID="{C58F5179-E560-4EBF-929E-B7CA6F8845D1}" presName="hierRoot2" presStyleCnt="0">
        <dgm:presLayoutVars>
          <dgm:hierBranch val="init"/>
        </dgm:presLayoutVars>
      </dgm:prSet>
      <dgm:spPr/>
    </dgm:pt>
    <dgm:pt modelId="{F71561F7-6A93-4A67-A069-B907C3BF66DA}" type="pres">
      <dgm:prSet presAssocID="{C58F5179-E560-4EBF-929E-B7CA6F8845D1}" presName="rootComposite" presStyleCnt="0"/>
      <dgm:spPr/>
    </dgm:pt>
    <dgm:pt modelId="{A5C48E26-8458-498F-BC00-32EFD1AD2904}" type="pres">
      <dgm:prSet presAssocID="{C58F5179-E560-4EBF-929E-B7CA6F8845D1}" presName="rootText" presStyleLbl="node3" presStyleIdx="2" presStyleCnt="4">
        <dgm:presLayoutVars>
          <dgm:chPref val="3"/>
        </dgm:presLayoutVars>
      </dgm:prSet>
      <dgm:spPr/>
    </dgm:pt>
    <dgm:pt modelId="{9CACF076-2A11-40CB-8B5D-ED5F1FAD6369}" type="pres">
      <dgm:prSet presAssocID="{C58F5179-E560-4EBF-929E-B7CA6F8845D1}" presName="rootConnector" presStyleLbl="node3" presStyleIdx="2" presStyleCnt="4"/>
      <dgm:spPr/>
    </dgm:pt>
    <dgm:pt modelId="{2E59C991-1C4A-40A8-BA43-DA0A2271C1B2}" type="pres">
      <dgm:prSet presAssocID="{C58F5179-E560-4EBF-929E-B7CA6F8845D1}" presName="hierChild4" presStyleCnt="0"/>
      <dgm:spPr/>
    </dgm:pt>
    <dgm:pt modelId="{48D94EF0-8320-41F0-A586-44198BDDCFA9}" type="pres">
      <dgm:prSet presAssocID="{1D39C93F-3E92-48A6-8E56-58B06D922822}" presName="Name64" presStyleLbl="parChTrans1D4" presStyleIdx="16" presStyleCnt="42"/>
      <dgm:spPr/>
    </dgm:pt>
    <dgm:pt modelId="{C3D3D576-A534-4EE2-9933-969DCE6BFF7C}" type="pres">
      <dgm:prSet presAssocID="{BCEDF632-7E1C-4018-BB3B-83C128E8AF8F}" presName="hierRoot2" presStyleCnt="0">
        <dgm:presLayoutVars>
          <dgm:hierBranch val="init"/>
        </dgm:presLayoutVars>
      </dgm:prSet>
      <dgm:spPr/>
    </dgm:pt>
    <dgm:pt modelId="{0AE27432-1BE8-4315-BF9C-8991CAFE0112}" type="pres">
      <dgm:prSet presAssocID="{BCEDF632-7E1C-4018-BB3B-83C128E8AF8F}" presName="rootComposite" presStyleCnt="0"/>
      <dgm:spPr/>
    </dgm:pt>
    <dgm:pt modelId="{529609D7-01ED-4801-85AE-FB08406D669E}" type="pres">
      <dgm:prSet presAssocID="{BCEDF632-7E1C-4018-BB3B-83C128E8AF8F}" presName="rootText" presStyleLbl="node4" presStyleIdx="16" presStyleCnt="42">
        <dgm:presLayoutVars>
          <dgm:chPref val="3"/>
        </dgm:presLayoutVars>
      </dgm:prSet>
      <dgm:spPr/>
    </dgm:pt>
    <dgm:pt modelId="{C28A02AF-D894-4252-B8E6-32E1D19B9626}" type="pres">
      <dgm:prSet presAssocID="{BCEDF632-7E1C-4018-BB3B-83C128E8AF8F}" presName="rootConnector" presStyleLbl="node4" presStyleIdx="16" presStyleCnt="42"/>
      <dgm:spPr/>
    </dgm:pt>
    <dgm:pt modelId="{A74B3870-A0C4-4482-9998-68E014C79906}" type="pres">
      <dgm:prSet presAssocID="{BCEDF632-7E1C-4018-BB3B-83C128E8AF8F}" presName="hierChild4" presStyleCnt="0"/>
      <dgm:spPr/>
    </dgm:pt>
    <dgm:pt modelId="{717AF4AF-5E55-44FD-BB07-077796899317}" type="pres">
      <dgm:prSet presAssocID="{C7F51489-4104-4999-8B70-42DB00848723}" presName="Name64" presStyleLbl="parChTrans1D4" presStyleIdx="17" presStyleCnt="42"/>
      <dgm:spPr/>
    </dgm:pt>
    <dgm:pt modelId="{A729C98D-B0B0-4B8C-B17E-6E2A0710D4B0}" type="pres">
      <dgm:prSet presAssocID="{F906326E-05AB-4ED8-ACE3-5BC0F0E534CF}" presName="hierRoot2" presStyleCnt="0">
        <dgm:presLayoutVars>
          <dgm:hierBranch val="init"/>
        </dgm:presLayoutVars>
      </dgm:prSet>
      <dgm:spPr/>
    </dgm:pt>
    <dgm:pt modelId="{5B78938D-9D68-4EAD-856F-4E8EBF793FCA}" type="pres">
      <dgm:prSet presAssocID="{F906326E-05AB-4ED8-ACE3-5BC0F0E534CF}" presName="rootComposite" presStyleCnt="0"/>
      <dgm:spPr/>
    </dgm:pt>
    <dgm:pt modelId="{602AC18B-3BF4-4976-B383-640452B4095A}" type="pres">
      <dgm:prSet presAssocID="{F906326E-05AB-4ED8-ACE3-5BC0F0E534CF}" presName="rootText" presStyleLbl="node4" presStyleIdx="17" presStyleCnt="42">
        <dgm:presLayoutVars>
          <dgm:chPref val="3"/>
        </dgm:presLayoutVars>
      </dgm:prSet>
      <dgm:spPr/>
    </dgm:pt>
    <dgm:pt modelId="{B57AFE10-906F-4CC7-A825-5876E238F639}" type="pres">
      <dgm:prSet presAssocID="{F906326E-05AB-4ED8-ACE3-5BC0F0E534CF}" presName="rootConnector" presStyleLbl="node4" presStyleIdx="17" presStyleCnt="42"/>
      <dgm:spPr/>
    </dgm:pt>
    <dgm:pt modelId="{F6744A60-D5E6-467F-B1D9-FCB0A14966E2}" type="pres">
      <dgm:prSet presAssocID="{F906326E-05AB-4ED8-ACE3-5BC0F0E534CF}" presName="hierChild4" presStyleCnt="0"/>
      <dgm:spPr/>
    </dgm:pt>
    <dgm:pt modelId="{88DF7B15-C247-4866-9D48-1BD7EA8556F1}" type="pres">
      <dgm:prSet presAssocID="{F906326E-05AB-4ED8-ACE3-5BC0F0E534CF}" presName="hierChild5" presStyleCnt="0"/>
      <dgm:spPr/>
    </dgm:pt>
    <dgm:pt modelId="{0BE61E6F-10DF-48DE-A597-41FD1B6C5185}" type="pres">
      <dgm:prSet presAssocID="{FE725BAF-8942-4D11-BA94-43C00D52FC63}" presName="Name64" presStyleLbl="parChTrans1D4" presStyleIdx="18" presStyleCnt="42"/>
      <dgm:spPr/>
    </dgm:pt>
    <dgm:pt modelId="{BF4D2BAA-FE9C-45CE-A7AA-CBB2A1580DB7}" type="pres">
      <dgm:prSet presAssocID="{A3DDBC15-099B-4723-BED5-69E858CFA71B}" presName="hierRoot2" presStyleCnt="0">
        <dgm:presLayoutVars>
          <dgm:hierBranch val="init"/>
        </dgm:presLayoutVars>
      </dgm:prSet>
      <dgm:spPr/>
    </dgm:pt>
    <dgm:pt modelId="{74EF96B8-099C-4DA3-9B7B-74BE5CE3F72E}" type="pres">
      <dgm:prSet presAssocID="{A3DDBC15-099B-4723-BED5-69E858CFA71B}" presName="rootComposite" presStyleCnt="0"/>
      <dgm:spPr/>
    </dgm:pt>
    <dgm:pt modelId="{E3082E84-B2FA-4C1E-A4D9-25269DEDBB58}" type="pres">
      <dgm:prSet presAssocID="{A3DDBC15-099B-4723-BED5-69E858CFA71B}" presName="rootText" presStyleLbl="node4" presStyleIdx="18" presStyleCnt="42">
        <dgm:presLayoutVars>
          <dgm:chPref val="3"/>
        </dgm:presLayoutVars>
      </dgm:prSet>
      <dgm:spPr/>
    </dgm:pt>
    <dgm:pt modelId="{48AE56E6-E8FC-4AC0-A70D-74CADE81C425}" type="pres">
      <dgm:prSet presAssocID="{A3DDBC15-099B-4723-BED5-69E858CFA71B}" presName="rootConnector" presStyleLbl="node4" presStyleIdx="18" presStyleCnt="42"/>
      <dgm:spPr/>
    </dgm:pt>
    <dgm:pt modelId="{A66CE782-2B17-4975-BF84-7835EB8DB83F}" type="pres">
      <dgm:prSet presAssocID="{A3DDBC15-099B-4723-BED5-69E858CFA71B}" presName="hierChild4" presStyleCnt="0"/>
      <dgm:spPr/>
    </dgm:pt>
    <dgm:pt modelId="{9F3FCC48-56B0-4EE7-A1FB-A2CF2BB7C84C}" type="pres">
      <dgm:prSet presAssocID="{A3DDBC15-099B-4723-BED5-69E858CFA71B}" presName="hierChild5" presStyleCnt="0"/>
      <dgm:spPr/>
    </dgm:pt>
    <dgm:pt modelId="{4CB31352-9E90-4F4D-82DE-A2607E389D59}" type="pres">
      <dgm:prSet presAssocID="{BCEDF632-7E1C-4018-BB3B-83C128E8AF8F}" presName="hierChild5" presStyleCnt="0"/>
      <dgm:spPr/>
    </dgm:pt>
    <dgm:pt modelId="{826A10F9-45A6-4F99-AF01-CCD1BD8BFBD0}" type="pres">
      <dgm:prSet presAssocID="{35AB1953-494F-42C7-87E8-7E0FAB0B7235}" presName="Name64" presStyleLbl="parChTrans1D4" presStyleIdx="19" presStyleCnt="42"/>
      <dgm:spPr/>
    </dgm:pt>
    <dgm:pt modelId="{4B227B3D-B86E-42C5-9346-E46087B31855}" type="pres">
      <dgm:prSet presAssocID="{DD2D7F91-89BF-4CD2-9935-3B20668A3946}" presName="hierRoot2" presStyleCnt="0">
        <dgm:presLayoutVars>
          <dgm:hierBranch val="init"/>
        </dgm:presLayoutVars>
      </dgm:prSet>
      <dgm:spPr/>
    </dgm:pt>
    <dgm:pt modelId="{B162E81B-E291-4C1B-8357-43B486207A1C}" type="pres">
      <dgm:prSet presAssocID="{DD2D7F91-89BF-4CD2-9935-3B20668A3946}" presName="rootComposite" presStyleCnt="0"/>
      <dgm:spPr/>
    </dgm:pt>
    <dgm:pt modelId="{CBD9D8E9-1849-436B-8A9E-D819A1AE399B}" type="pres">
      <dgm:prSet presAssocID="{DD2D7F91-89BF-4CD2-9935-3B20668A3946}" presName="rootText" presStyleLbl="node4" presStyleIdx="19" presStyleCnt="42" custScaleX="230719" custScaleY="80454">
        <dgm:presLayoutVars>
          <dgm:chPref val="3"/>
        </dgm:presLayoutVars>
      </dgm:prSet>
      <dgm:spPr/>
    </dgm:pt>
    <dgm:pt modelId="{16207AC8-2F3B-4FBB-B99D-B3869618A2FC}" type="pres">
      <dgm:prSet presAssocID="{DD2D7F91-89BF-4CD2-9935-3B20668A3946}" presName="rootConnector" presStyleLbl="node4" presStyleIdx="19" presStyleCnt="42"/>
      <dgm:spPr/>
    </dgm:pt>
    <dgm:pt modelId="{8F560CEA-045A-428E-BAED-EEAA2C11AF13}" type="pres">
      <dgm:prSet presAssocID="{DD2D7F91-89BF-4CD2-9935-3B20668A3946}" presName="hierChild4" presStyleCnt="0"/>
      <dgm:spPr/>
    </dgm:pt>
    <dgm:pt modelId="{930D1858-9BDF-4BF3-8125-F7035057D12C}" type="pres">
      <dgm:prSet presAssocID="{DD2D7F91-89BF-4CD2-9935-3B20668A3946}" presName="hierChild5" presStyleCnt="0"/>
      <dgm:spPr/>
    </dgm:pt>
    <dgm:pt modelId="{123CDAD9-2B3E-450D-B5D3-75EDCE24D032}" type="pres">
      <dgm:prSet presAssocID="{6CD21949-08CD-4CD5-BD94-C012BB3D64B5}" presName="Name64" presStyleLbl="parChTrans1D4" presStyleIdx="20" presStyleCnt="42"/>
      <dgm:spPr/>
    </dgm:pt>
    <dgm:pt modelId="{949D392F-165C-4ABD-94EF-1FE697B628D9}" type="pres">
      <dgm:prSet presAssocID="{BD7406DC-CE90-41FA-80A9-1EC5EDBDAC7C}" presName="hierRoot2" presStyleCnt="0">
        <dgm:presLayoutVars>
          <dgm:hierBranch val="init"/>
        </dgm:presLayoutVars>
      </dgm:prSet>
      <dgm:spPr/>
    </dgm:pt>
    <dgm:pt modelId="{FF683DE4-A1C8-48F0-8213-6BC01FB0BB25}" type="pres">
      <dgm:prSet presAssocID="{BD7406DC-CE90-41FA-80A9-1EC5EDBDAC7C}" presName="rootComposite" presStyleCnt="0"/>
      <dgm:spPr/>
    </dgm:pt>
    <dgm:pt modelId="{07219C88-66B1-4A0B-AFCE-628A2FA1E3D6}" type="pres">
      <dgm:prSet presAssocID="{BD7406DC-CE90-41FA-80A9-1EC5EDBDAC7C}" presName="rootText" presStyleLbl="node4" presStyleIdx="20" presStyleCnt="42" custScaleX="373716" custScaleY="61776">
        <dgm:presLayoutVars>
          <dgm:chPref val="3"/>
        </dgm:presLayoutVars>
      </dgm:prSet>
      <dgm:spPr/>
    </dgm:pt>
    <dgm:pt modelId="{22E56C28-28CF-409C-A8F9-24D4680D1E64}" type="pres">
      <dgm:prSet presAssocID="{BD7406DC-CE90-41FA-80A9-1EC5EDBDAC7C}" presName="rootConnector" presStyleLbl="node4" presStyleIdx="20" presStyleCnt="42"/>
      <dgm:spPr/>
    </dgm:pt>
    <dgm:pt modelId="{1D4B4D3D-FCD7-4CA9-A285-4371496BC29F}" type="pres">
      <dgm:prSet presAssocID="{BD7406DC-CE90-41FA-80A9-1EC5EDBDAC7C}" presName="hierChild4" presStyleCnt="0"/>
      <dgm:spPr/>
    </dgm:pt>
    <dgm:pt modelId="{575D8108-22FD-41C7-875F-8ACB6E0E8503}" type="pres">
      <dgm:prSet presAssocID="{BD7406DC-CE90-41FA-80A9-1EC5EDBDAC7C}" presName="hierChild5" presStyleCnt="0"/>
      <dgm:spPr/>
    </dgm:pt>
    <dgm:pt modelId="{446AFB0E-568A-4356-9485-B31F79D7AFD3}" type="pres">
      <dgm:prSet presAssocID="{06D9ED17-3E34-48C3-9B71-BAF8A3EFA8DA}" presName="Name64" presStyleLbl="parChTrans1D4" presStyleIdx="21" presStyleCnt="42"/>
      <dgm:spPr/>
    </dgm:pt>
    <dgm:pt modelId="{3CAB5618-9D48-4379-9922-BC17F33A9FCA}" type="pres">
      <dgm:prSet presAssocID="{2B577F35-18D1-4306-94D3-E9902A37EE51}" presName="hierRoot2" presStyleCnt="0">
        <dgm:presLayoutVars>
          <dgm:hierBranch val="init"/>
        </dgm:presLayoutVars>
      </dgm:prSet>
      <dgm:spPr/>
    </dgm:pt>
    <dgm:pt modelId="{936E51F7-7F04-4F20-B971-21DD4FB0A5DC}" type="pres">
      <dgm:prSet presAssocID="{2B577F35-18D1-4306-94D3-E9902A37EE51}" presName="rootComposite" presStyleCnt="0"/>
      <dgm:spPr/>
    </dgm:pt>
    <dgm:pt modelId="{7EC01033-0393-4C34-9B37-9C082C1F3DDE}" type="pres">
      <dgm:prSet presAssocID="{2B577F35-18D1-4306-94D3-E9902A37EE51}" presName="rootText" presStyleLbl="node4" presStyleIdx="21" presStyleCnt="42" custScaleY="214475">
        <dgm:presLayoutVars>
          <dgm:chPref val="3"/>
        </dgm:presLayoutVars>
      </dgm:prSet>
      <dgm:spPr/>
    </dgm:pt>
    <dgm:pt modelId="{0B7A6DCD-BCD3-4520-A9A7-A28CFF8D4556}" type="pres">
      <dgm:prSet presAssocID="{2B577F35-18D1-4306-94D3-E9902A37EE51}" presName="rootConnector" presStyleLbl="node4" presStyleIdx="21" presStyleCnt="42"/>
      <dgm:spPr/>
    </dgm:pt>
    <dgm:pt modelId="{F2F05D80-4807-4D60-AB98-24A91B3ED72C}" type="pres">
      <dgm:prSet presAssocID="{2B577F35-18D1-4306-94D3-E9902A37EE51}" presName="hierChild4" presStyleCnt="0"/>
      <dgm:spPr/>
    </dgm:pt>
    <dgm:pt modelId="{69F57447-97F2-419A-A6D6-BADE2FA0640C}" type="pres">
      <dgm:prSet presAssocID="{2B577F35-18D1-4306-94D3-E9902A37EE51}" presName="hierChild5" presStyleCnt="0"/>
      <dgm:spPr/>
    </dgm:pt>
    <dgm:pt modelId="{87AFBC3A-2C83-4D10-BB84-CF9025D64947}" type="pres">
      <dgm:prSet presAssocID="{C58F5179-E560-4EBF-929E-B7CA6F8845D1}" presName="hierChild5" presStyleCnt="0"/>
      <dgm:spPr/>
    </dgm:pt>
    <dgm:pt modelId="{E948F73F-C939-48A8-A754-54D72358146F}" type="pres">
      <dgm:prSet presAssocID="{7170F36D-D4D6-4226-8FA8-83B1EBA7AEA3}" presName="Name64" presStyleLbl="parChTrans1D3" presStyleIdx="3" presStyleCnt="4"/>
      <dgm:spPr/>
    </dgm:pt>
    <dgm:pt modelId="{F9DA6C47-F89E-4F96-9B13-F6FACF6DC1B2}" type="pres">
      <dgm:prSet presAssocID="{F4C638E4-F323-4D4C-AC30-7035A6BDCCB7}" presName="hierRoot2" presStyleCnt="0">
        <dgm:presLayoutVars>
          <dgm:hierBranch val="init"/>
        </dgm:presLayoutVars>
      </dgm:prSet>
      <dgm:spPr/>
    </dgm:pt>
    <dgm:pt modelId="{FA433202-C859-4030-9255-53CA130EE750}" type="pres">
      <dgm:prSet presAssocID="{F4C638E4-F323-4D4C-AC30-7035A6BDCCB7}" presName="rootComposite" presStyleCnt="0"/>
      <dgm:spPr/>
    </dgm:pt>
    <dgm:pt modelId="{FC96A329-E247-4187-8CE7-BB3C652330BA}" type="pres">
      <dgm:prSet presAssocID="{F4C638E4-F323-4D4C-AC30-7035A6BDCCB7}" presName="rootText" presStyleLbl="node3" presStyleIdx="3" presStyleCnt="4">
        <dgm:presLayoutVars>
          <dgm:chPref val="3"/>
        </dgm:presLayoutVars>
      </dgm:prSet>
      <dgm:spPr/>
    </dgm:pt>
    <dgm:pt modelId="{0A44427E-2E62-4ED9-A1C2-2355E4711C0B}" type="pres">
      <dgm:prSet presAssocID="{F4C638E4-F323-4D4C-AC30-7035A6BDCCB7}" presName="rootConnector" presStyleLbl="node3" presStyleIdx="3" presStyleCnt="4"/>
      <dgm:spPr/>
    </dgm:pt>
    <dgm:pt modelId="{8C0A2E32-E82B-4E63-9DD6-F9038B810338}" type="pres">
      <dgm:prSet presAssocID="{F4C638E4-F323-4D4C-AC30-7035A6BDCCB7}" presName="hierChild4" presStyleCnt="0"/>
      <dgm:spPr/>
    </dgm:pt>
    <dgm:pt modelId="{199F0B12-7B91-421A-A6C8-8E16366EFAD0}" type="pres">
      <dgm:prSet presAssocID="{3B1F177D-1149-40DF-84C9-886DA1025134}" presName="Name64" presStyleLbl="parChTrans1D4" presStyleIdx="22" presStyleCnt="42"/>
      <dgm:spPr/>
    </dgm:pt>
    <dgm:pt modelId="{57AE20A6-4040-469F-95CF-473CFF86CA5E}" type="pres">
      <dgm:prSet presAssocID="{CE895002-B558-47C0-B066-BC31DEE38C20}" presName="hierRoot2" presStyleCnt="0">
        <dgm:presLayoutVars>
          <dgm:hierBranch val="init"/>
        </dgm:presLayoutVars>
      </dgm:prSet>
      <dgm:spPr/>
    </dgm:pt>
    <dgm:pt modelId="{F0FB88B6-BE8C-47CB-A54C-0A2A339E1A97}" type="pres">
      <dgm:prSet presAssocID="{CE895002-B558-47C0-B066-BC31DEE38C20}" presName="rootComposite" presStyleCnt="0"/>
      <dgm:spPr/>
    </dgm:pt>
    <dgm:pt modelId="{16360119-3A89-4680-B257-B7119984EB98}" type="pres">
      <dgm:prSet presAssocID="{CE895002-B558-47C0-B066-BC31DEE38C20}" presName="rootText" presStyleLbl="node4" presStyleIdx="22" presStyleCnt="42">
        <dgm:presLayoutVars>
          <dgm:chPref val="3"/>
        </dgm:presLayoutVars>
      </dgm:prSet>
      <dgm:spPr/>
    </dgm:pt>
    <dgm:pt modelId="{46090601-57F6-4142-A2DD-39942A4FD1E1}" type="pres">
      <dgm:prSet presAssocID="{CE895002-B558-47C0-B066-BC31DEE38C20}" presName="rootConnector" presStyleLbl="node4" presStyleIdx="22" presStyleCnt="42"/>
      <dgm:spPr/>
    </dgm:pt>
    <dgm:pt modelId="{EAB55168-7C1A-4C84-A23A-BAA25EFE73EF}" type="pres">
      <dgm:prSet presAssocID="{CE895002-B558-47C0-B066-BC31DEE38C20}" presName="hierChild4" presStyleCnt="0"/>
      <dgm:spPr/>
    </dgm:pt>
    <dgm:pt modelId="{4E6B2682-59E4-4F5E-8C19-8F232ADF7A70}" type="pres">
      <dgm:prSet presAssocID="{502A85A8-511C-493F-AEAA-1AAF5888448B}" presName="Name64" presStyleLbl="parChTrans1D4" presStyleIdx="23" presStyleCnt="42"/>
      <dgm:spPr/>
    </dgm:pt>
    <dgm:pt modelId="{696E0A0D-BB7A-4927-BAF8-AD9CEC307A64}" type="pres">
      <dgm:prSet presAssocID="{05D1980B-9A84-4076-A4A0-2ED752552B7E}" presName="hierRoot2" presStyleCnt="0">
        <dgm:presLayoutVars>
          <dgm:hierBranch val="init"/>
        </dgm:presLayoutVars>
      </dgm:prSet>
      <dgm:spPr/>
    </dgm:pt>
    <dgm:pt modelId="{A6ACB92B-F890-459D-886E-5C3A879D76F5}" type="pres">
      <dgm:prSet presAssocID="{05D1980B-9A84-4076-A4A0-2ED752552B7E}" presName="rootComposite" presStyleCnt="0"/>
      <dgm:spPr/>
    </dgm:pt>
    <dgm:pt modelId="{596244AD-652F-4418-95F4-92900BBC22A6}" type="pres">
      <dgm:prSet presAssocID="{05D1980B-9A84-4076-A4A0-2ED752552B7E}" presName="rootText" presStyleLbl="node4" presStyleIdx="23" presStyleCnt="42">
        <dgm:presLayoutVars>
          <dgm:chPref val="3"/>
        </dgm:presLayoutVars>
      </dgm:prSet>
      <dgm:spPr/>
    </dgm:pt>
    <dgm:pt modelId="{DE9F4B87-F9FB-448D-80D3-1B44A7954444}" type="pres">
      <dgm:prSet presAssocID="{05D1980B-9A84-4076-A4A0-2ED752552B7E}" presName="rootConnector" presStyleLbl="node4" presStyleIdx="23" presStyleCnt="42"/>
      <dgm:spPr/>
    </dgm:pt>
    <dgm:pt modelId="{00C18B2B-B191-4FA0-8164-794468883B53}" type="pres">
      <dgm:prSet presAssocID="{05D1980B-9A84-4076-A4A0-2ED752552B7E}" presName="hierChild4" presStyleCnt="0"/>
      <dgm:spPr/>
    </dgm:pt>
    <dgm:pt modelId="{5F390831-83C1-400B-8698-344484CF280C}" type="pres">
      <dgm:prSet presAssocID="{EF4AD495-74C2-4112-8878-B37EF48BCF49}" presName="Name64" presStyleLbl="parChTrans1D4" presStyleIdx="24" presStyleCnt="42"/>
      <dgm:spPr/>
    </dgm:pt>
    <dgm:pt modelId="{290C828A-492F-4C65-9880-8C53BA040A2F}" type="pres">
      <dgm:prSet presAssocID="{55102A77-C1CB-40F5-AAA4-D60D0AE7010A}" presName="hierRoot2" presStyleCnt="0">
        <dgm:presLayoutVars>
          <dgm:hierBranch val="init"/>
        </dgm:presLayoutVars>
      </dgm:prSet>
      <dgm:spPr/>
    </dgm:pt>
    <dgm:pt modelId="{6803BA5F-4844-4C94-BEC1-09972511B98D}" type="pres">
      <dgm:prSet presAssocID="{55102A77-C1CB-40F5-AAA4-D60D0AE7010A}" presName="rootComposite" presStyleCnt="0"/>
      <dgm:spPr/>
    </dgm:pt>
    <dgm:pt modelId="{F48628F7-8F25-4BF0-B0CB-6717AFA83BC4}" type="pres">
      <dgm:prSet presAssocID="{55102A77-C1CB-40F5-AAA4-D60D0AE7010A}" presName="rootText" presStyleLbl="node4" presStyleIdx="24" presStyleCnt="42" custScaleY="183462">
        <dgm:presLayoutVars>
          <dgm:chPref val="3"/>
        </dgm:presLayoutVars>
      </dgm:prSet>
      <dgm:spPr/>
    </dgm:pt>
    <dgm:pt modelId="{804D5462-3F8A-42D3-B228-C521936B28DE}" type="pres">
      <dgm:prSet presAssocID="{55102A77-C1CB-40F5-AAA4-D60D0AE7010A}" presName="rootConnector" presStyleLbl="node4" presStyleIdx="24" presStyleCnt="42"/>
      <dgm:spPr/>
    </dgm:pt>
    <dgm:pt modelId="{B17F3B6A-731C-498C-93CB-F7EF67C67D77}" type="pres">
      <dgm:prSet presAssocID="{55102A77-C1CB-40F5-AAA4-D60D0AE7010A}" presName="hierChild4" presStyleCnt="0"/>
      <dgm:spPr/>
    </dgm:pt>
    <dgm:pt modelId="{FF87F08F-5D04-4D27-A39F-43A498163470}" type="pres">
      <dgm:prSet presAssocID="{55102A77-C1CB-40F5-AAA4-D60D0AE7010A}" presName="hierChild5" presStyleCnt="0"/>
      <dgm:spPr/>
    </dgm:pt>
    <dgm:pt modelId="{FB2F8CAF-BB65-4810-95C6-1A1E19BC6AC7}" type="pres">
      <dgm:prSet presAssocID="{0548CBCC-60EE-459A-90D1-34902A1845AA}" presName="Name64" presStyleLbl="parChTrans1D4" presStyleIdx="25" presStyleCnt="42"/>
      <dgm:spPr/>
    </dgm:pt>
    <dgm:pt modelId="{55AFD7CD-18C6-4311-81FB-DDDA664A42BE}" type="pres">
      <dgm:prSet presAssocID="{AF0D3ED7-94F1-4816-9421-3B931DE2D1F1}" presName="hierRoot2" presStyleCnt="0">
        <dgm:presLayoutVars>
          <dgm:hierBranch val="init"/>
        </dgm:presLayoutVars>
      </dgm:prSet>
      <dgm:spPr/>
    </dgm:pt>
    <dgm:pt modelId="{F4734761-0CE6-4D4B-8E29-F9320D281C7D}" type="pres">
      <dgm:prSet presAssocID="{AF0D3ED7-94F1-4816-9421-3B931DE2D1F1}" presName="rootComposite" presStyleCnt="0"/>
      <dgm:spPr/>
    </dgm:pt>
    <dgm:pt modelId="{763A0394-FE34-4C89-A63D-A917D82E654E}" type="pres">
      <dgm:prSet presAssocID="{AF0D3ED7-94F1-4816-9421-3B931DE2D1F1}" presName="rootText" presStyleLbl="node4" presStyleIdx="25" presStyleCnt="42">
        <dgm:presLayoutVars>
          <dgm:chPref val="3"/>
        </dgm:presLayoutVars>
      </dgm:prSet>
      <dgm:spPr/>
    </dgm:pt>
    <dgm:pt modelId="{C9806DD4-F440-4150-8AA6-512DA48AB538}" type="pres">
      <dgm:prSet presAssocID="{AF0D3ED7-94F1-4816-9421-3B931DE2D1F1}" presName="rootConnector" presStyleLbl="node4" presStyleIdx="25" presStyleCnt="42"/>
      <dgm:spPr/>
    </dgm:pt>
    <dgm:pt modelId="{F43661B4-E061-4509-8950-12DF7729C144}" type="pres">
      <dgm:prSet presAssocID="{AF0D3ED7-94F1-4816-9421-3B931DE2D1F1}" presName="hierChild4" presStyleCnt="0"/>
      <dgm:spPr/>
    </dgm:pt>
    <dgm:pt modelId="{4E5EE90F-1BF7-42B9-A47C-234A7BA920E4}" type="pres">
      <dgm:prSet presAssocID="{AF0D3ED7-94F1-4816-9421-3B931DE2D1F1}" presName="hierChild5" presStyleCnt="0"/>
      <dgm:spPr/>
    </dgm:pt>
    <dgm:pt modelId="{237B74F8-EB35-4321-9022-93C6254DBA03}" type="pres">
      <dgm:prSet presAssocID="{05D1980B-9A84-4076-A4A0-2ED752552B7E}" presName="hierChild5" presStyleCnt="0"/>
      <dgm:spPr/>
    </dgm:pt>
    <dgm:pt modelId="{40C5E940-1667-4FCD-AD96-3BB92D855686}" type="pres">
      <dgm:prSet presAssocID="{3E4AE17C-6D2D-44C0-8B4C-BF2F74636A51}" presName="Name64" presStyleLbl="parChTrans1D4" presStyleIdx="26" presStyleCnt="42"/>
      <dgm:spPr/>
    </dgm:pt>
    <dgm:pt modelId="{84AAF26E-BE3D-4A8D-B07F-80819CE4E08E}" type="pres">
      <dgm:prSet presAssocID="{33416E07-72DB-447E-B784-577EB865A36A}" presName="hierRoot2" presStyleCnt="0">
        <dgm:presLayoutVars>
          <dgm:hierBranch val="init"/>
        </dgm:presLayoutVars>
      </dgm:prSet>
      <dgm:spPr/>
    </dgm:pt>
    <dgm:pt modelId="{2F2B2A54-19FA-4B86-8BAF-8F0E0D498785}" type="pres">
      <dgm:prSet presAssocID="{33416E07-72DB-447E-B784-577EB865A36A}" presName="rootComposite" presStyleCnt="0"/>
      <dgm:spPr/>
    </dgm:pt>
    <dgm:pt modelId="{9EC4EA6B-8834-4D1A-881E-D867FB884D67}" type="pres">
      <dgm:prSet presAssocID="{33416E07-72DB-447E-B784-577EB865A36A}" presName="rootText" presStyleLbl="node4" presStyleIdx="26" presStyleCnt="42">
        <dgm:presLayoutVars>
          <dgm:chPref val="3"/>
        </dgm:presLayoutVars>
      </dgm:prSet>
      <dgm:spPr/>
    </dgm:pt>
    <dgm:pt modelId="{04E5553E-43AD-4552-8834-3864A3011702}" type="pres">
      <dgm:prSet presAssocID="{33416E07-72DB-447E-B784-577EB865A36A}" presName="rootConnector" presStyleLbl="node4" presStyleIdx="26" presStyleCnt="42"/>
      <dgm:spPr/>
    </dgm:pt>
    <dgm:pt modelId="{73020709-AA7D-4917-9157-176DE7FF3AA2}" type="pres">
      <dgm:prSet presAssocID="{33416E07-72DB-447E-B784-577EB865A36A}" presName="hierChild4" presStyleCnt="0"/>
      <dgm:spPr/>
    </dgm:pt>
    <dgm:pt modelId="{D399F522-47FB-4F51-A978-48D7657090CE}" type="pres">
      <dgm:prSet presAssocID="{33416E07-72DB-447E-B784-577EB865A36A}" presName="hierChild5" presStyleCnt="0"/>
      <dgm:spPr/>
    </dgm:pt>
    <dgm:pt modelId="{CB50B0D3-5532-4332-BBA2-4A8C2893E33B}" type="pres">
      <dgm:prSet presAssocID="{34385C7F-AD2E-4A11-86E0-0D9B73DF6610}" presName="Name64" presStyleLbl="parChTrans1D4" presStyleIdx="27" presStyleCnt="42"/>
      <dgm:spPr/>
    </dgm:pt>
    <dgm:pt modelId="{CFB461A9-4606-4AD9-80D4-396885645E52}" type="pres">
      <dgm:prSet presAssocID="{83A9351A-78BF-4EA3-9A0E-BA7AE5C214E6}" presName="hierRoot2" presStyleCnt="0">
        <dgm:presLayoutVars>
          <dgm:hierBranch val="init"/>
        </dgm:presLayoutVars>
      </dgm:prSet>
      <dgm:spPr/>
    </dgm:pt>
    <dgm:pt modelId="{FD7AA5D8-6413-4D1B-8F85-BB856F56C881}" type="pres">
      <dgm:prSet presAssocID="{83A9351A-78BF-4EA3-9A0E-BA7AE5C214E6}" presName="rootComposite" presStyleCnt="0"/>
      <dgm:spPr/>
    </dgm:pt>
    <dgm:pt modelId="{30DFDDEE-ACED-4782-8FB7-B3A58A5A9232}" type="pres">
      <dgm:prSet presAssocID="{83A9351A-78BF-4EA3-9A0E-BA7AE5C214E6}" presName="rootText" presStyleLbl="node4" presStyleIdx="27" presStyleCnt="42">
        <dgm:presLayoutVars>
          <dgm:chPref val="3"/>
        </dgm:presLayoutVars>
      </dgm:prSet>
      <dgm:spPr/>
    </dgm:pt>
    <dgm:pt modelId="{1268B2B8-2512-4004-BDE3-CEFB5FD3B309}" type="pres">
      <dgm:prSet presAssocID="{83A9351A-78BF-4EA3-9A0E-BA7AE5C214E6}" presName="rootConnector" presStyleLbl="node4" presStyleIdx="27" presStyleCnt="42"/>
      <dgm:spPr/>
    </dgm:pt>
    <dgm:pt modelId="{EC6731BD-C04C-4BC0-8A36-D0A5599E0708}" type="pres">
      <dgm:prSet presAssocID="{83A9351A-78BF-4EA3-9A0E-BA7AE5C214E6}" presName="hierChild4" presStyleCnt="0"/>
      <dgm:spPr/>
    </dgm:pt>
    <dgm:pt modelId="{F0078290-2837-4E6E-B4F3-30F0EFA18000}" type="pres">
      <dgm:prSet presAssocID="{43CF86B8-94C7-4526-B22D-5C7CC0BE29F2}" presName="Name64" presStyleLbl="parChTrans1D4" presStyleIdx="28" presStyleCnt="42"/>
      <dgm:spPr/>
    </dgm:pt>
    <dgm:pt modelId="{627061BF-5E01-44F8-B478-2E20B6E8055A}" type="pres">
      <dgm:prSet presAssocID="{81C88A1B-C021-479C-8CF5-A8CCE1C8F563}" presName="hierRoot2" presStyleCnt="0">
        <dgm:presLayoutVars>
          <dgm:hierBranch val="init"/>
        </dgm:presLayoutVars>
      </dgm:prSet>
      <dgm:spPr/>
    </dgm:pt>
    <dgm:pt modelId="{3B75AA9C-DF78-4F62-B413-204776586289}" type="pres">
      <dgm:prSet presAssocID="{81C88A1B-C021-479C-8CF5-A8CCE1C8F563}" presName="rootComposite" presStyleCnt="0"/>
      <dgm:spPr/>
    </dgm:pt>
    <dgm:pt modelId="{EEC48A67-96AF-4DCB-91B0-6493E2506CE3}" type="pres">
      <dgm:prSet presAssocID="{81C88A1B-C021-479C-8CF5-A8CCE1C8F563}" presName="rootText" presStyleLbl="node4" presStyleIdx="28" presStyleCnt="42">
        <dgm:presLayoutVars>
          <dgm:chPref val="3"/>
        </dgm:presLayoutVars>
      </dgm:prSet>
      <dgm:spPr/>
    </dgm:pt>
    <dgm:pt modelId="{B9C3D5BD-3686-40E7-90F8-80BBADCB0AF8}" type="pres">
      <dgm:prSet presAssocID="{81C88A1B-C021-479C-8CF5-A8CCE1C8F563}" presName="rootConnector" presStyleLbl="node4" presStyleIdx="28" presStyleCnt="42"/>
      <dgm:spPr/>
    </dgm:pt>
    <dgm:pt modelId="{2CE7A560-4175-4F08-8661-B0F62FDC5B4F}" type="pres">
      <dgm:prSet presAssocID="{81C88A1B-C021-479C-8CF5-A8CCE1C8F563}" presName="hierChild4" presStyleCnt="0"/>
      <dgm:spPr/>
    </dgm:pt>
    <dgm:pt modelId="{8AA48A07-3325-4F0D-B095-62B96EC8A399}" type="pres">
      <dgm:prSet presAssocID="{81C88A1B-C021-479C-8CF5-A8CCE1C8F563}" presName="hierChild5" presStyleCnt="0"/>
      <dgm:spPr/>
    </dgm:pt>
    <dgm:pt modelId="{EC425C4C-9922-4683-BA80-915E30E42D4D}" type="pres">
      <dgm:prSet presAssocID="{83A9351A-78BF-4EA3-9A0E-BA7AE5C214E6}" presName="hierChild5" presStyleCnt="0"/>
      <dgm:spPr/>
    </dgm:pt>
    <dgm:pt modelId="{50604821-9337-4C28-B904-6B1C39339580}" type="pres">
      <dgm:prSet presAssocID="{CE895002-B558-47C0-B066-BC31DEE38C20}" presName="hierChild5" presStyleCnt="0"/>
      <dgm:spPr/>
    </dgm:pt>
    <dgm:pt modelId="{C8CD3F15-CC3B-4CC3-BC7F-B1BF945FC6A0}" type="pres">
      <dgm:prSet presAssocID="{53947311-FEE2-457A-A092-D0466C4B9260}" presName="Name64" presStyleLbl="parChTrans1D4" presStyleIdx="29" presStyleCnt="42"/>
      <dgm:spPr/>
    </dgm:pt>
    <dgm:pt modelId="{12994764-DDCC-441A-93D0-F305736F812D}" type="pres">
      <dgm:prSet presAssocID="{E890BD4D-3A38-4C5A-8DA0-941AE60846F3}" presName="hierRoot2" presStyleCnt="0">
        <dgm:presLayoutVars>
          <dgm:hierBranch val="init"/>
        </dgm:presLayoutVars>
      </dgm:prSet>
      <dgm:spPr/>
    </dgm:pt>
    <dgm:pt modelId="{FD122E65-7146-4A5E-BD2F-BBD9243D099B}" type="pres">
      <dgm:prSet presAssocID="{E890BD4D-3A38-4C5A-8DA0-941AE60846F3}" presName="rootComposite" presStyleCnt="0"/>
      <dgm:spPr/>
    </dgm:pt>
    <dgm:pt modelId="{EC5497F2-D625-416F-B1B1-5832B2CBAC03}" type="pres">
      <dgm:prSet presAssocID="{E890BD4D-3A38-4C5A-8DA0-941AE60846F3}" presName="rootText" presStyleLbl="node4" presStyleIdx="29" presStyleCnt="42">
        <dgm:presLayoutVars>
          <dgm:chPref val="3"/>
        </dgm:presLayoutVars>
      </dgm:prSet>
      <dgm:spPr/>
    </dgm:pt>
    <dgm:pt modelId="{DAD96B79-892D-48B9-82E0-B84F8E12B3EF}" type="pres">
      <dgm:prSet presAssocID="{E890BD4D-3A38-4C5A-8DA0-941AE60846F3}" presName="rootConnector" presStyleLbl="node4" presStyleIdx="29" presStyleCnt="42"/>
      <dgm:spPr/>
    </dgm:pt>
    <dgm:pt modelId="{E22A1D2D-C4F5-4140-BCD3-800FC9C85CEE}" type="pres">
      <dgm:prSet presAssocID="{E890BD4D-3A38-4C5A-8DA0-941AE60846F3}" presName="hierChild4" presStyleCnt="0"/>
      <dgm:spPr/>
    </dgm:pt>
    <dgm:pt modelId="{3F013036-0C29-4CD7-8495-5EDCB860565D}" type="pres">
      <dgm:prSet presAssocID="{C29F3C3C-E9D2-4AA6-BD88-28F1710AE883}" presName="Name64" presStyleLbl="parChTrans1D4" presStyleIdx="30" presStyleCnt="42"/>
      <dgm:spPr/>
    </dgm:pt>
    <dgm:pt modelId="{1A2F95F8-F781-4B4F-BD23-8338E34B26E8}" type="pres">
      <dgm:prSet presAssocID="{C2C4544A-1F38-4117-A379-6ED3F0C7925C}" presName="hierRoot2" presStyleCnt="0">
        <dgm:presLayoutVars>
          <dgm:hierBranch val="init"/>
        </dgm:presLayoutVars>
      </dgm:prSet>
      <dgm:spPr/>
    </dgm:pt>
    <dgm:pt modelId="{A5287F94-9AEE-4362-B3D9-8B4F9DE6AF2D}" type="pres">
      <dgm:prSet presAssocID="{C2C4544A-1F38-4117-A379-6ED3F0C7925C}" presName="rootComposite" presStyleCnt="0"/>
      <dgm:spPr/>
    </dgm:pt>
    <dgm:pt modelId="{07388395-D96C-4799-A79C-3C16C42E8868}" type="pres">
      <dgm:prSet presAssocID="{C2C4544A-1F38-4117-A379-6ED3F0C7925C}" presName="rootText" presStyleLbl="node4" presStyleIdx="30" presStyleCnt="42">
        <dgm:presLayoutVars>
          <dgm:chPref val="3"/>
        </dgm:presLayoutVars>
      </dgm:prSet>
      <dgm:spPr/>
    </dgm:pt>
    <dgm:pt modelId="{DEC557BF-8C49-4842-8D7B-0BBE6044D050}" type="pres">
      <dgm:prSet presAssocID="{C2C4544A-1F38-4117-A379-6ED3F0C7925C}" presName="rootConnector" presStyleLbl="node4" presStyleIdx="30" presStyleCnt="42"/>
      <dgm:spPr/>
    </dgm:pt>
    <dgm:pt modelId="{64F95830-E6C8-4ACD-9401-E7A67ADFEACF}" type="pres">
      <dgm:prSet presAssocID="{C2C4544A-1F38-4117-A379-6ED3F0C7925C}" presName="hierChild4" presStyleCnt="0"/>
      <dgm:spPr/>
    </dgm:pt>
    <dgm:pt modelId="{3E145BE2-3799-4BA3-9BDF-D5F972158463}" type="pres">
      <dgm:prSet presAssocID="{2516D82E-2D8E-4812-8DA2-C152C13D5418}" presName="Name64" presStyleLbl="parChTrans1D4" presStyleIdx="31" presStyleCnt="42"/>
      <dgm:spPr/>
    </dgm:pt>
    <dgm:pt modelId="{926B1003-A27C-445F-A972-3E6A7407ADB6}" type="pres">
      <dgm:prSet presAssocID="{57899797-23DC-4C96-AD4E-5DF4D43A1781}" presName="hierRoot2" presStyleCnt="0">
        <dgm:presLayoutVars>
          <dgm:hierBranch val="init"/>
        </dgm:presLayoutVars>
      </dgm:prSet>
      <dgm:spPr/>
    </dgm:pt>
    <dgm:pt modelId="{C3FB60D6-C11E-4434-8483-6568CB7A2192}" type="pres">
      <dgm:prSet presAssocID="{57899797-23DC-4C96-AD4E-5DF4D43A1781}" presName="rootComposite" presStyleCnt="0"/>
      <dgm:spPr/>
    </dgm:pt>
    <dgm:pt modelId="{6582D1EB-6201-4E9D-A311-817D06CB4781}" type="pres">
      <dgm:prSet presAssocID="{57899797-23DC-4C96-AD4E-5DF4D43A1781}" presName="rootText" presStyleLbl="node4" presStyleIdx="31" presStyleCnt="42">
        <dgm:presLayoutVars>
          <dgm:chPref val="3"/>
        </dgm:presLayoutVars>
      </dgm:prSet>
      <dgm:spPr/>
    </dgm:pt>
    <dgm:pt modelId="{A4DE9E2D-8672-4096-8124-6E972685D256}" type="pres">
      <dgm:prSet presAssocID="{57899797-23DC-4C96-AD4E-5DF4D43A1781}" presName="rootConnector" presStyleLbl="node4" presStyleIdx="31" presStyleCnt="42"/>
      <dgm:spPr/>
    </dgm:pt>
    <dgm:pt modelId="{E3C40DA2-CF9F-459E-9FB7-6D5EA4DFA575}" type="pres">
      <dgm:prSet presAssocID="{57899797-23DC-4C96-AD4E-5DF4D43A1781}" presName="hierChild4" presStyleCnt="0"/>
      <dgm:spPr/>
    </dgm:pt>
    <dgm:pt modelId="{329B80F4-4F05-4777-A6EC-40EFC5ED226A}" type="pres">
      <dgm:prSet presAssocID="{207A568D-A08C-4602-9659-6EDD38742185}" presName="Name64" presStyleLbl="parChTrans1D4" presStyleIdx="32" presStyleCnt="42"/>
      <dgm:spPr/>
    </dgm:pt>
    <dgm:pt modelId="{CAC4424C-D233-4675-9129-E9254BABC3EC}" type="pres">
      <dgm:prSet presAssocID="{3026EC97-31BF-4ED1-BDE8-9FEB9C197D32}" presName="hierRoot2" presStyleCnt="0">
        <dgm:presLayoutVars>
          <dgm:hierBranch val="init"/>
        </dgm:presLayoutVars>
      </dgm:prSet>
      <dgm:spPr/>
    </dgm:pt>
    <dgm:pt modelId="{4282CE71-056E-43F0-8311-E0B5AAA2FABD}" type="pres">
      <dgm:prSet presAssocID="{3026EC97-31BF-4ED1-BDE8-9FEB9C197D32}" presName="rootComposite" presStyleCnt="0"/>
      <dgm:spPr/>
    </dgm:pt>
    <dgm:pt modelId="{F9F735B2-11ED-4A73-9409-820C1AF22C24}" type="pres">
      <dgm:prSet presAssocID="{3026EC97-31BF-4ED1-BDE8-9FEB9C197D32}" presName="rootText" presStyleLbl="node4" presStyleIdx="32" presStyleCnt="42" custScaleX="326544" custScaleY="91541">
        <dgm:presLayoutVars>
          <dgm:chPref val="3"/>
        </dgm:presLayoutVars>
      </dgm:prSet>
      <dgm:spPr/>
    </dgm:pt>
    <dgm:pt modelId="{943F67C9-CFD5-455B-9FE2-6613EB5581D9}" type="pres">
      <dgm:prSet presAssocID="{3026EC97-31BF-4ED1-BDE8-9FEB9C197D32}" presName="rootConnector" presStyleLbl="node4" presStyleIdx="32" presStyleCnt="42"/>
      <dgm:spPr/>
    </dgm:pt>
    <dgm:pt modelId="{0B375C22-E3AA-499E-A18A-E19352B7098B}" type="pres">
      <dgm:prSet presAssocID="{3026EC97-31BF-4ED1-BDE8-9FEB9C197D32}" presName="hierChild4" presStyleCnt="0"/>
      <dgm:spPr/>
    </dgm:pt>
    <dgm:pt modelId="{2169AF81-4034-42C6-94D4-F8A688668947}" type="pres">
      <dgm:prSet presAssocID="{3026EC97-31BF-4ED1-BDE8-9FEB9C197D32}" presName="hierChild5" presStyleCnt="0"/>
      <dgm:spPr/>
    </dgm:pt>
    <dgm:pt modelId="{01CB0094-FF51-4B56-B3AD-C997706EF1D6}" type="pres">
      <dgm:prSet presAssocID="{57899797-23DC-4C96-AD4E-5DF4D43A1781}" presName="hierChild5" presStyleCnt="0"/>
      <dgm:spPr/>
    </dgm:pt>
    <dgm:pt modelId="{4AEA386E-F858-4AC5-9887-AAEDEFEC78C7}" type="pres">
      <dgm:prSet presAssocID="{6FF02899-CAC4-4E75-94A5-E6B8A17EDA65}" presName="Name64" presStyleLbl="parChTrans1D4" presStyleIdx="33" presStyleCnt="42"/>
      <dgm:spPr/>
    </dgm:pt>
    <dgm:pt modelId="{D728D09C-BECC-443B-9512-D154D2D86122}" type="pres">
      <dgm:prSet presAssocID="{C7A8A80A-0A81-4ECD-9755-D407FD8CC4CE}" presName="hierRoot2" presStyleCnt="0">
        <dgm:presLayoutVars>
          <dgm:hierBranch val="init"/>
        </dgm:presLayoutVars>
      </dgm:prSet>
      <dgm:spPr/>
    </dgm:pt>
    <dgm:pt modelId="{6598BDC8-5DDD-474E-820D-3F22FD02BE34}" type="pres">
      <dgm:prSet presAssocID="{C7A8A80A-0A81-4ECD-9755-D407FD8CC4CE}" presName="rootComposite" presStyleCnt="0"/>
      <dgm:spPr/>
    </dgm:pt>
    <dgm:pt modelId="{C599D741-43C5-4F25-A89B-583C2DF40ACF}" type="pres">
      <dgm:prSet presAssocID="{C7A8A80A-0A81-4ECD-9755-D407FD8CC4CE}" presName="rootText" presStyleLbl="node4" presStyleIdx="33" presStyleCnt="42">
        <dgm:presLayoutVars>
          <dgm:chPref val="3"/>
        </dgm:presLayoutVars>
      </dgm:prSet>
      <dgm:spPr/>
    </dgm:pt>
    <dgm:pt modelId="{6CFC2540-A9C7-40E2-A1CF-C6D5D2702650}" type="pres">
      <dgm:prSet presAssocID="{C7A8A80A-0A81-4ECD-9755-D407FD8CC4CE}" presName="rootConnector" presStyleLbl="node4" presStyleIdx="33" presStyleCnt="42"/>
      <dgm:spPr/>
    </dgm:pt>
    <dgm:pt modelId="{AB0AEBE1-0CEC-4B6D-960D-CF839BAE97F6}" type="pres">
      <dgm:prSet presAssocID="{C7A8A80A-0A81-4ECD-9755-D407FD8CC4CE}" presName="hierChild4" presStyleCnt="0"/>
      <dgm:spPr/>
    </dgm:pt>
    <dgm:pt modelId="{D772BD59-7F11-4DC1-BF81-E281B3A31545}" type="pres">
      <dgm:prSet presAssocID="{8227B545-521C-4E0C-A4AA-E8CE65BF73CE}" presName="Name64" presStyleLbl="parChTrans1D4" presStyleIdx="34" presStyleCnt="42"/>
      <dgm:spPr/>
    </dgm:pt>
    <dgm:pt modelId="{B1B4CA92-B704-43F2-B271-DDCF8E362EBC}" type="pres">
      <dgm:prSet presAssocID="{C3BAA699-1E32-487C-9AD1-DCFB4D56B6BF}" presName="hierRoot2" presStyleCnt="0">
        <dgm:presLayoutVars>
          <dgm:hierBranch val="init"/>
        </dgm:presLayoutVars>
      </dgm:prSet>
      <dgm:spPr/>
    </dgm:pt>
    <dgm:pt modelId="{B5EC6FEC-FBD4-4885-B063-1B3DF83D5F10}" type="pres">
      <dgm:prSet presAssocID="{C3BAA699-1E32-487C-9AD1-DCFB4D56B6BF}" presName="rootComposite" presStyleCnt="0"/>
      <dgm:spPr/>
    </dgm:pt>
    <dgm:pt modelId="{572AB379-1E0E-4B52-BDD9-B47D76DBD4BF}" type="pres">
      <dgm:prSet presAssocID="{C3BAA699-1E32-487C-9AD1-DCFB4D56B6BF}" presName="rootText" presStyleLbl="node4" presStyleIdx="34" presStyleCnt="42" custScaleX="329009" custScaleY="98605">
        <dgm:presLayoutVars>
          <dgm:chPref val="3"/>
        </dgm:presLayoutVars>
      </dgm:prSet>
      <dgm:spPr/>
    </dgm:pt>
    <dgm:pt modelId="{BD669E3E-7CE1-431F-B47B-F5BCDBA0D471}" type="pres">
      <dgm:prSet presAssocID="{C3BAA699-1E32-487C-9AD1-DCFB4D56B6BF}" presName="rootConnector" presStyleLbl="node4" presStyleIdx="34" presStyleCnt="42"/>
      <dgm:spPr/>
    </dgm:pt>
    <dgm:pt modelId="{0FF30B79-FCD3-483E-84A0-F66457A4007A}" type="pres">
      <dgm:prSet presAssocID="{C3BAA699-1E32-487C-9AD1-DCFB4D56B6BF}" presName="hierChild4" presStyleCnt="0"/>
      <dgm:spPr/>
    </dgm:pt>
    <dgm:pt modelId="{9E16B1AA-6BC9-4C62-81D4-023A14006835}" type="pres">
      <dgm:prSet presAssocID="{C3BAA699-1E32-487C-9AD1-DCFB4D56B6BF}" presName="hierChild5" presStyleCnt="0"/>
      <dgm:spPr/>
    </dgm:pt>
    <dgm:pt modelId="{52F5586E-9C74-4E9E-A703-DB686B3F1A51}" type="pres">
      <dgm:prSet presAssocID="{C7A8A80A-0A81-4ECD-9755-D407FD8CC4CE}" presName="hierChild5" presStyleCnt="0"/>
      <dgm:spPr/>
    </dgm:pt>
    <dgm:pt modelId="{8F3000F0-37FF-4035-B445-99B636845453}" type="pres">
      <dgm:prSet presAssocID="{2C776549-97CA-4639-B20B-606CFEC82726}" presName="Name64" presStyleLbl="parChTrans1D4" presStyleIdx="35" presStyleCnt="42"/>
      <dgm:spPr/>
    </dgm:pt>
    <dgm:pt modelId="{99CECD5A-9365-4073-BE93-AD4FD3A8837F}" type="pres">
      <dgm:prSet presAssocID="{C5D4528B-7557-48A9-A708-EBDAA9029548}" presName="hierRoot2" presStyleCnt="0">
        <dgm:presLayoutVars>
          <dgm:hierBranch val="init"/>
        </dgm:presLayoutVars>
      </dgm:prSet>
      <dgm:spPr/>
    </dgm:pt>
    <dgm:pt modelId="{EED308E7-BE80-414A-BE6E-604FC726A6A3}" type="pres">
      <dgm:prSet presAssocID="{C5D4528B-7557-48A9-A708-EBDAA9029548}" presName="rootComposite" presStyleCnt="0"/>
      <dgm:spPr/>
    </dgm:pt>
    <dgm:pt modelId="{D5B30D66-41CD-40B9-B5A1-6B36D1AC631C}" type="pres">
      <dgm:prSet presAssocID="{C5D4528B-7557-48A9-A708-EBDAA9029548}" presName="rootText" presStyleLbl="node4" presStyleIdx="35" presStyleCnt="42">
        <dgm:presLayoutVars>
          <dgm:chPref val="3"/>
        </dgm:presLayoutVars>
      </dgm:prSet>
      <dgm:spPr/>
    </dgm:pt>
    <dgm:pt modelId="{D5DEB947-995E-40E9-951E-D7CA93706A46}" type="pres">
      <dgm:prSet presAssocID="{C5D4528B-7557-48A9-A708-EBDAA9029548}" presName="rootConnector" presStyleLbl="node4" presStyleIdx="35" presStyleCnt="42"/>
      <dgm:spPr/>
    </dgm:pt>
    <dgm:pt modelId="{467DF497-8D4F-4EFB-9F28-C02630E3AC1F}" type="pres">
      <dgm:prSet presAssocID="{C5D4528B-7557-48A9-A708-EBDAA9029548}" presName="hierChild4" presStyleCnt="0"/>
      <dgm:spPr/>
    </dgm:pt>
    <dgm:pt modelId="{95705309-44F4-496A-BC1E-1F7A28B59EE0}" type="pres">
      <dgm:prSet presAssocID="{7FA189D8-73EC-4CDD-8499-30636F576249}" presName="Name64" presStyleLbl="parChTrans1D4" presStyleIdx="36" presStyleCnt="42"/>
      <dgm:spPr/>
    </dgm:pt>
    <dgm:pt modelId="{35B875B7-E770-48EA-8FED-21FCDF6190ED}" type="pres">
      <dgm:prSet presAssocID="{9547EA36-1440-4DA6-9601-9EE8660199B0}" presName="hierRoot2" presStyleCnt="0">
        <dgm:presLayoutVars>
          <dgm:hierBranch val="init"/>
        </dgm:presLayoutVars>
      </dgm:prSet>
      <dgm:spPr/>
    </dgm:pt>
    <dgm:pt modelId="{CD9CC6C2-8889-4C7D-813C-3489CCA0D6E8}" type="pres">
      <dgm:prSet presAssocID="{9547EA36-1440-4DA6-9601-9EE8660199B0}" presName="rootComposite" presStyleCnt="0"/>
      <dgm:spPr/>
    </dgm:pt>
    <dgm:pt modelId="{73EF9DED-48C2-4FAF-B763-EBD213BBDAF5}" type="pres">
      <dgm:prSet presAssocID="{9547EA36-1440-4DA6-9601-9EE8660199B0}" presName="rootText" presStyleLbl="node4" presStyleIdx="36" presStyleCnt="42" custScaleX="329643" custScaleY="122311">
        <dgm:presLayoutVars>
          <dgm:chPref val="3"/>
        </dgm:presLayoutVars>
      </dgm:prSet>
      <dgm:spPr/>
    </dgm:pt>
    <dgm:pt modelId="{0CB5982C-9023-4D4A-85F6-64F4F9ED8AB4}" type="pres">
      <dgm:prSet presAssocID="{9547EA36-1440-4DA6-9601-9EE8660199B0}" presName="rootConnector" presStyleLbl="node4" presStyleIdx="36" presStyleCnt="42"/>
      <dgm:spPr/>
    </dgm:pt>
    <dgm:pt modelId="{4C621F79-D603-4446-93FF-661C14A168B7}" type="pres">
      <dgm:prSet presAssocID="{9547EA36-1440-4DA6-9601-9EE8660199B0}" presName="hierChild4" presStyleCnt="0"/>
      <dgm:spPr/>
    </dgm:pt>
    <dgm:pt modelId="{B2A454C0-20A5-4EAA-99D2-0F24B0ABD01F}" type="pres">
      <dgm:prSet presAssocID="{9547EA36-1440-4DA6-9601-9EE8660199B0}" presName="hierChild5" presStyleCnt="0"/>
      <dgm:spPr/>
    </dgm:pt>
    <dgm:pt modelId="{1CBD0DE5-7A23-4BF2-9EC7-80EE9712F6FC}" type="pres">
      <dgm:prSet presAssocID="{C5D4528B-7557-48A9-A708-EBDAA9029548}" presName="hierChild5" presStyleCnt="0"/>
      <dgm:spPr/>
    </dgm:pt>
    <dgm:pt modelId="{BB6478E1-9583-4D73-AD18-FD5C5BDAE970}" type="pres">
      <dgm:prSet presAssocID="{C2C4544A-1F38-4117-A379-6ED3F0C7925C}" presName="hierChild5" presStyleCnt="0"/>
      <dgm:spPr/>
    </dgm:pt>
    <dgm:pt modelId="{7AC5E9E4-8AE7-490C-8B13-6C1BD2C0EBEA}" type="pres">
      <dgm:prSet presAssocID="{3038E548-04BA-42EC-8750-CE152BF04568}" presName="Name64" presStyleLbl="parChTrans1D4" presStyleIdx="37" presStyleCnt="42"/>
      <dgm:spPr/>
    </dgm:pt>
    <dgm:pt modelId="{2BEDE230-C6B3-4D63-95C7-50B6481D9824}" type="pres">
      <dgm:prSet presAssocID="{7098BCD1-F992-43A2-88CE-EFBC4DC61920}" presName="hierRoot2" presStyleCnt="0">
        <dgm:presLayoutVars>
          <dgm:hierBranch val="init"/>
        </dgm:presLayoutVars>
      </dgm:prSet>
      <dgm:spPr/>
    </dgm:pt>
    <dgm:pt modelId="{46A5F4E3-DDAF-4C17-9F33-F110ADA745DB}" type="pres">
      <dgm:prSet presAssocID="{7098BCD1-F992-43A2-88CE-EFBC4DC61920}" presName="rootComposite" presStyleCnt="0"/>
      <dgm:spPr/>
    </dgm:pt>
    <dgm:pt modelId="{F770F5A5-2828-4A9F-A5A2-6BA22C9CF02C}" type="pres">
      <dgm:prSet presAssocID="{7098BCD1-F992-43A2-88CE-EFBC4DC61920}" presName="rootText" presStyleLbl="node4" presStyleIdx="37" presStyleCnt="42">
        <dgm:presLayoutVars>
          <dgm:chPref val="3"/>
        </dgm:presLayoutVars>
      </dgm:prSet>
      <dgm:spPr/>
    </dgm:pt>
    <dgm:pt modelId="{04A7E3DF-D0FC-474D-B1EA-BFA31C052B6F}" type="pres">
      <dgm:prSet presAssocID="{7098BCD1-F992-43A2-88CE-EFBC4DC61920}" presName="rootConnector" presStyleLbl="node4" presStyleIdx="37" presStyleCnt="42"/>
      <dgm:spPr/>
    </dgm:pt>
    <dgm:pt modelId="{A2A097DA-AAA3-4E2B-8828-8122FBD026D6}" type="pres">
      <dgm:prSet presAssocID="{7098BCD1-F992-43A2-88CE-EFBC4DC61920}" presName="hierChild4" presStyleCnt="0"/>
      <dgm:spPr/>
    </dgm:pt>
    <dgm:pt modelId="{BE520E71-CC3B-4B76-AA42-D755B2CC570E}" type="pres">
      <dgm:prSet presAssocID="{982FBF65-DA9C-49E8-97E3-79959425DE73}" presName="Name64" presStyleLbl="parChTrans1D4" presStyleIdx="38" presStyleCnt="42"/>
      <dgm:spPr/>
    </dgm:pt>
    <dgm:pt modelId="{B90AA770-B23F-4EA6-94A0-27B7BF27F1C8}" type="pres">
      <dgm:prSet presAssocID="{7ACFC5A0-8D5A-4444-AA56-FDAB5E6ABEB6}" presName="hierRoot2" presStyleCnt="0">
        <dgm:presLayoutVars>
          <dgm:hierBranch val="init"/>
        </dgm:presLayoutVars>
      </dgm:prSet>
      <dgm:spPr/>
    </dgm:pt>
    <dgm:pt modelId="{300AD922-8690-4842-9EFD-3D8B32BEA0DB}" type="pres">
      <dgm:prSet presAssocID="{7ACFC5A0-8D5A-4444-AA56-FDAB5E6ABEB6}" presName="rootComposite" presStyleCnt="0"/>
      <dgm:spPr/>
    </dgm:pt>
    <dgm:pt modelId="{B376E655-C605-4657-AFCD-DAF33A9ECB61}" type="pres">
      <dgm:prSet presAssocID="{7ACFC5A0-8D5A-4444-AA56-FDAB5E6ABEB6}" presName="rootText" presStyleLbl="node4" presStyleIdx="38" presStyleCnt="42">
        <dgm:presLayoutVars>
          <dgm:chPref val="3"/>
        </dgm:presLayoutVars>
      </dgm:prSet>
      <dgm:spPr/>
    </dgm:pt>
    <dgm:pt modelId="{8B34919E-C911-4D21-9607-D932C6982458}" type="pres">
      <dgm:prSet presAssocID="{7ACFC5A0-8D5A-4444-AA56-FDAB5E6ABEB6}" presName="rootConnector" presStyleLbl="node4" presStyleIdx="38" presStyleCnt="42"/>
      <dgm:spPr/>
    </dgm:pt>
    <dgm:pt modelId="{1AFE7BA6-A7B3-4137-9360-5CB12BEA1525}" type="pres">
      <dgm:prSet presAssocID="{7ACFC5A0-8D5A-4444-AA56-FDAB5E6ABEB6}" presName="hierChild4" presStyleCnt="0"/>
      <dgm:spPr/>
    </dgm:pt>
    <dgm:pt modelId="{752C2BE8-8771-48BE-92B9-EA4B5E1E07DD}" type="pres">
      <dgm:prSet presAssocID="{7ACFC5A0-8D5A-4444-AA56-FDAB5E6ABEB6}" presName="hierChild5" presStyleCnt="0"/>
      <dgm:spPr/>
    </dgm:pt>
    <dgm:pt modelId="{14506D03-C892-42DF-8FFA-8884C320FD4F}" type="pres">
      <dgm:prSet presAssocID="{FB16EF82-F31E-4984-BC80-94B185D947F5}" presName="Name64" presStyleLbl="parChTrans1D4" presStyleIdx="39" presStyleCnt="42"/>
      <dgm:spPr/>
    </dgm:pt>
    <dgm:pt modelId="{0B29C606-B775-4CCC-9ABA-4FA5F3CB2108}" type="pres">
      <dgm:prSet presAssocID="{26E12427-9E3A-4F8C-A4E8-5EECCB953A9A}" presName="hierRoot2" presStyleCnt="0">
        <dgm:presLayoutVars>
          <dgm:hierBranch val="init"/>
        </dgm:presLayoutVars>
      </dgm:prSet>
      <dgm:spPr/>
    </dgm:pt>
    <dgm:pt modelId="{2DF777E0-B3D6-4F8D-AD6F-07A3E70449F4}" type="pres">
      <dgm:prSet presAssocID="{26E12427-9E3A-4F8C-A4E8-5EECCB953A9A}" presName="rootComposite" presStyleCnt="0"/>
      <dgm:spPr/>
    </dgm:pt>
    <dgm:pt modelId="{CA7D6340-04EA-4D08-B9BE-6C33E348F974}" type="pres">
      <dgm:prSet presAssocID="{26E12427-9E3A-4F8C-A4E8-5EECCB953A9A}" presName="rootText" presStyleLbl="node4" presStyleIdx="39" presStyleCnt="42" custScaleX="264864" custScaleY="89829">
        <dgm:presLayoutVars>
          <dgm:chPref val="3"/>
        </dgm:presLayoutVars>
      </dgm:prSet>
      <dgm:spPr/>
    </dgm:pt>
    <dgm:pt modelId="{09FB71F8-FC9F-461A-9935-3D8F9922E112}" type="pres">
      <dgm:prSet presAssocID="{26E12427-9E3A-4F8C-A4E8-5EECCB953A9A}" presName="rootConnector" presStyleLbl="node4" presStyleIdx="39" presStyleCnt="42"/>
      <dgm:spPr/>
    </dgm:pt>
    <dgm:pt modelId="{DDBDA28B-6FD0-4093-B0CE-C4CED3C851F6}" type="pres">
      <dgm:prSet presAssocID="{26E12427-9E3A-4F8C-A4E8-5EECCB953A9A}" presName="hierChild4" presStyleCnt="0"/>
      <dgm:spPr/>
    </dgm:pt>
    <dgm:pt modelId="{71C49E78-BD5F-4015-B947-0DD8773E2BDF}" type="pres">
      <dgm:prSet presAssocID="{26E12427-9E3A-4F8C-A4E8-5EECCB953A9A}" presName="hierChild5" presStyleCnt="0"/>
      <dgm:spPr/>
    </dgm:pt>
    <dgm:pt modelId="{5979B8A4-70CB-468D-B447-2378D7A5816B}" type="pres">
      <dgm:prSet presAssocID="{FACBF066-A8A8-4D0F-B13B-3030AB454FF5}" presName="Name64" presStyleLbl="parChTrans1D4" presStyleIdx="40" presStyleCnt="42"/>
      <dgm:spPr/>
    </dgm:pt>
    <dgm:pt modelId="{814E9D12-2988-4D22-BB7E-6E4B36C6E76A}" type="pres">
      <dgm:prSet presAssocID="{280D7990-1CDE-4B9D-9EDA-D9C3D37D73A6}" presName="hierRoot2" presStyleCnt="0">
        <dgm:presLayoutVars>
          <dgm:hierBranch val="init"/>
        </dgm:presLayoutVars>
      </dgm:prSet>
      <dgm:spPr/>
    </dgm:pt>
    <dgm:pt modelId="{73BDF58A-C1C5-498D-8784-1B7E75EA3058}" type="pres">
      <dgm:prSet presAssocID="{280D7990-1CDE-4B9D-9EDA-D9C3D37D73A6}" presName="rootComposite" presStyleCnt="0"/>
      <dgm:spPr/>
    </dgm:pt>
    <dgm:pt modelId="{10172029-436C-4788-BBED-D567B2CBA2D8}" type="pres">
      <dgm:prSet presAssocID="{280D7990-1CDE-4B9D-9EDA-D9C3D37D73A6}" presName="rootText" presStyleLbl="node4" presStyleIdx="40" presStyleCnt="42">
        <dgm:presLayoutVars>
          <dgm:chPref val="3"/>
        </dgm:presLayoutVars>
      </dgm:prSet>
      <dgm:spPr/>
    </dgm:pt>
    <dgm:pt modelId="{673BB81E-DA72-4334-95C5-C315AD72641B}" type="pres">
      <dgm:prSet presAssocID="{280D7990-1CDE-4B9D-9EDA-D9C3D37D73A6}" presName="rootConnector" presStyleLbl="node4" presStyleIdx="40" presStyleCnt="42"/>
      <dgm:spPr/>
    </dgm:pt>
    <dgm:pt modelId="{B34FAAAD-E6A0-474F-B617-9231065369B7}" type="pres">
      <dgm:prSet presAssocID="{280D7990-1CDE-4B9D-9EDA-D9C3D37D73A6}" presName="hierChild4" presStyleCnt="0"/>
      <dgm:spPr/>
    </dgm:pt>
    <dgm:pt modelId="{FD2A832D-5814-4F22-A093-653EBCF19C96}" type="pres">
      <dgm:prSet presAssocID="{6624B480-51E3-4B60-9D1C-2E94C86E000B}" presName="Name64" presStyleLbl="parChTrans1D4" presStyleIdx="41" presStyleCnt="42"/>
      <dgm:spPr/>
    </dgm:pt>
    <dgm:pt modelId="{F95D1DA6-AAD2-4D33-9ABE-39896336DDE1}" type="pres">
      <dgm:prSet presAssocID="{A807D6E4-7B2D-439E-8D54-F09398A50B19}" presName="hierRoot2" presStyleCnt="0">
        <dgm:presLayoutVars>
          <dgm:hierBranch val="init"/>
        </dgm:presLayoutVars>
      </dgm:prSet>
      <dgm:spPr/>
    </dgm:pt>
    <dgm:pt modelId="{EE6AF352-DC27-470E-A4C2-94B15EDCCC3D}" type="pres">
      <dgm:prSet presAssocID="{A807D6E4-7B2D-439E-8D54-F09398A50B19}" presName="rootComposite" presStyleCnt="0"/>
      <dgm:spPr/>
    </dgm:pt>
    <dgm:pt modelId="{62E6DE0D-C73D-40E5-989D-16DEC05398B9}" type="pres">
      <dgm:prSet presAssocID="{A807D6E4-7B2D-439E-8D54-F09398A50B19}" presName="rootText" presStyleLbl="node4" presStyleIdx="41" presStyleCnt="42">
        <dgm:presLayoutVars>
          <dgm:chPref val="3"/>
        </dgm:presLayoutVars>
      </dgm:prSet>
      <dgm:spPr/>
    </dgm:pt>
    <dgm:pt modelId="{A4F6B038-A200-4EF5-B1C6-12BEDDA1C09E}" type="pres">
      <dgm:prSet presAssocID="{A807D6E4-7B2D-439E-8D54-F09398A50B19}" presName="rootConnector" presStyleLbl="node4" presStyleIdx="41" presStyleCnt="42"/>
      <dgm:spPr/>
    </dgm:pt>
    <dgm:pt modelId="{4885EDDC-77F4-4715-B267-B8348E7E41BB}" type="pres">
      <dgm:prSet presAssocID="{A807D6E4-7B2D-439E-8D54-F09398A50B19}" presName="hierChild4" presStyleCnt="0"/>
      <dgm:spPr/>
    </dgm:pt>
    <dgm:pt modelId="{4203B27F-3B78-4AE0-B114-3DD27C1F9B4D}" type="pres">
      <dgm:prSet presAssocID="{A807D6E4-7B2D-439E-8D54-F09398A50B19}" presName="hierChild5" presStyleCnt="0"/>
      <dgm:spPr/>
    </dgm:pt>
    <dgm:pt modelId="{440A4FDB-358C-4D2B-BBCC-74E1A184D346}" type="pres">
      <dgm:prSet presAssocID="{280D7990-1CDE-4B9D-9EDA-D9C3D37D73A6}" presName="hierChild5" presStyleCnt="0"/>
      <dgm:spPr/>
    </dgm:pt>
    <dgm:pt modelId="{2A8F3538-9ADF-412B-B495-842F4D2011A3}" type="pres">
      <dgm:prSet presAssocID="{7098BCD1-F992-43A2-88CE-EFBC4DC61920}" presName="hierChild5" presStyleCnt="0"/>
      <dgm:spPr/>
    </dgm:pt>
    <dgm:pt modelId="{6622ACF7-EE35-4A59-A879-CA1408D62917}" type="pres">
      <dgm:prSet presAssocID="{E890BD4D-3A38-4C5A-8DA0-941AE60846F3}" presName="hierChild5" presStyleCnt="0"/>
      <dgm:spPr/>
    </dgm:pt>
    <dgm:pt modelId="{0581E004-673A-40BD-84E0-B4EA236FDBE3}" type="pres">
      <dgm:prSet presAssocID="{F4C638E4-F323-4D4C-AC30-7035A6BDCCB7}" presName="hierChild5" presStyleCnt="0"/>
      <dgm:spPr/>
    </dgm:pt>
    <dgm:pt modelId="{43D3B0B0-4135-400D-A2A8-FE4477C054F7}" type="pres">
      <dgm:prSet presAssocID="{3EC32799-C776-44AC-AB75-F2BADA4784A7}" presName="hierChild5" presStyleCnt="0"/>
      <dgm:spPr/>
    </dgm:pt>
    <dgm:pt modelId="{1E46CF96-40CB-4DA9-93C4-276289F0B287}" type="pres">
      <dgm:prSet presAssocID="{3514D5CA-59A4-435E-9EF6-89D2AC7A8A04}" presName="hierChild3" presStyleCnt="0"/>
      <dgm:spPr/>
    </dgm:pt>
  </dgm:ptLst>
  <dgm:cxnLst>
    <dgm:cxn modelId="{9A8BD506-BF73-458F-A261-5B9E923FEDB5}" type="presOf" srcId="{888EA703-A5FA-4489-B36E-834814114D7F}" destId="{E16FCB72-9BA9-4BD1-BD60-0521D314ED8D}" srcOrd="0" destOrd="0" presId="urn:microsoft.com/office/officeart/2009/3/layout/HorizontalOrganizationChart"/>
    <dgm:cxn modelId="{659A4307-1F88-48EE-9925-2E7162DDFA4B}" type="presOf" srcId="{E77D1B77-D5C3-4E02-A5FD-98049E100B56}" destId="{84DDCB8A-4D4D-414B-AC8A-286FBC1E049A}" srcOrd="0" destOrd="0" presId="urn:microsoft.com/office/officeart/2009/3/layout/HorizontalOrganizationChart"/>
    <dgm:cxn modelId="{28064608-34B5-4C8A-B99A-7070D2DDDA23}" type="presOf" srcId="{2C776549-97CA-4639-B20B-606CFEC82726}" destId="{8F3000F0-37FF-4035-B445-99B636845453}" srcOrd="0" destOrd="0" presId="urn:microsoft.com/office/officeart/2009/3/layout/HorizontalOrganizationChart"/>
    <dgm:cxn modelId="{F9C01B09-9854-4C7A-AB90-B75389B1B407}" type="presOf" srcId="{34385C7F-AD2E-4A11-86E0-0D9B73DF6610}" destId="{CB50B0D3-5532-4332-BBA2-4A8C2893E33B}" srcOrd="0" destOrd="0" presId="urn:microsoft.com/office/officeart/2009/3/layout/HorizontalOrganizationChart"/>
    <dgm:cxn modelId="{949BA109-3848-49FB-A3C4-5B9437D60114}" srcId="{57899797-23DC-4C96-AD4E-5DF4D43A1781}" destId="{3026EC97-31BF-4ED1-BDE8-9FEB9C197D32}" srcOrd="0" destOrd="0" parTransId="{207A568D-A08C-4602-9659-6EDD38742185}" sibTransId="{223BE0C5-7F17-49B9-B243-729AB15F8E8A}"/>
    <dgm:cxn modelId="{8EA5070A-9ACC-4E79-BBD2-D253650F674A}" type="presOf" srcId="{CE456514-8BEE-42ED-8712-365EB3E5DEBF}" destId="{71DB2347-C84D-4786-84F7-FE243A90FCDF}" srcOrd="0" destOrd="0" presId="urn:microsoft.com/office/officeart/2009/3/layout/HorizontalOrganizationChart"/>
    <dgm:cxn modelId="{303CB80A-8069-48D2-B834-743333282511}" srcId="{719EDAEE-EB8E-408A-A7EC-1F8B5334261C}" destId="{4955DF33-1A58-4A16-A367-B1F78EB2D280}" srcOrd="0" destOrd="0" parTransId="{06F0216F-EAC7-40BD-ADA5-2FBE64D552F3}" sibTransId="{0AAFFC93-CB67-4CB1-990A-A2AFB6469EA4}"/>
    <dgm:cxn modelId="{DE238F0B-7978-4DB3-9F1A-95DF5A6EF608}" srcId="{27754548-D764-45ED-899B-BC165B78F1D4}" destId="{3514D5CA-59A4-435E-9EF6-89D2AC7A8A04}" srcOrd="0" destOrd="0" parTransId="{0FDEDFD6-5348-4FF2-B5AD-B470F2E8BC6E}" sibTransId="{129CED1B-7C4B-4C53-B575-D727DFB0EE6F}"/>
    <dgm:cxn modelId="{F921980C-CCE0-4B34-BC02-2CEA19AA30AD}" srcId="{CE895002-B558-47C0-B066-BC31DEE38C20}" destId="{83A9351A-78BF-4EA3-9A0E-BA7AE5C214E6}" srcOrd="2" destOrd="0" parTransId="{34385C7F-AD2E-4A11-86E0-0D9B73DF6610}" sibTransId="{91AB7DD5-8E09-45FE-B9C9-664E39995554}"/>
    <dgm:cxn modelId="{0600470D-BF2E-47BE-8B14-23F9D8F27234}" type="presOf" srcId="{E890BD4D-3A38-4C5A-8DA0-941AE60846F3}" destId="{DAD96B79-892D-48B9-82E0-B84F8E12B3EF}" srcOrd="1" destOrd="0" presId="urn:microsoft.com/office/officeart/2009/3/layout/HorizontalOrganizationChart"/>
    <dgm:cxn modelId="{2CBAA60D-FF29-4F68-92B6-12BAE3F56EE9}" srcId="{3EC32799-C776-44AC-AB75-F2BADA4784A7}" destId="{F4C638E4-F323-4D4C-AC30-7035A6BDCCB7}" srcOrd="1" destOrd="0" parTransId="{7170F36D-D4D6-4226-8FA8-83B1EBA7AEA3}" sibTransId="{4F394240-811A-4598-9E4E-3B1279990F91}"/>
    <dgm:cxn modelId="{89F5320E-BCEF-4037-ADFD-3F3EC036AF6E}" type="presOf" srcId="{06F0216F-EAC7-40BD-ADA5-2FBE64D552F3}" destId="{AC304A20-4680-4FBE-B3BB-F7A6020D9E57}" srcOrd="0" destOrd="0" presId="urn:microsoft.com/office/officeart/2009/3/layout/HorizontalOrganizationChart"/>
    <dgm:cxn modelId="{2D50A80F-56BD-4EA6-AF87-8DA4874DFADB}" type="presOf" srcId="{6624B480-51E3-4B60-9D1C-2E94C86E000B}" destId="{FD2A832D-5814-4F22-A093-653EBCF19C96}" srcOrd="0" destOrd="0" presId="urn:microsoft.com/office/officeart/2009/3/layout/HorizontalOrganizationChart"/>
    <dgm:cxn modelId="{8517D00F-AC43-45E1-8D4B-FF36E4DADA9E}" type="presOf" srcId="{97CD95F5-366B-420C-BB97-D2B677E6F3C0}" destId="{848BF73B-125F-4178-8CF3-5655B7510C29}" srcOrd="1" destOrd="0" presId="urn:microsoft.com/office/officeart/2009/3/layout/HorizontalOrganizationChart"/>
    <dgm:cxn modelId="{091CE80F-C5E5-4C7C-920F-4A0A51E72D96}" type="presOf" srcId="{26E12427-9E3A-4F8C-A4E8-5EECCB953A9A}" destId="{09FB71F8-FC9F-461A-9935-3D8F9922E112}" srcOrd="1" destOrd="0" presId="urn:microsoft.com/office/officeart/2009/3/layout/HorizontalOrganizationChart"/>
    <dgm:cxn modelId="{379E6410-70E2-4CA1-87BC-5109DB218DFE}" type="presOf" srcId="{FE725BAF-8942-4D11-BA94-43C00D52FC63}" destId="{0BE61E6F-10DF-48DE-A597-41FD1B6C5185}" srcOrd="0" destOrd="0" presId="urn:microsoft.com/office/officeart/2009/3/layout/HorizontalOrganizationChart"/>
    <dgm:cxn modelId="{D9E75811-670D-435C-B27E-07D1831EF87B}" srcId="{C58F5179-E560-4EBF-929E-B7CA6F8845D1}" destId="{BCEDF632-7E1C-4018-BB3B-83C128E8AF8F}" srcOrd="0" destOrd="0" parTransId="{1D39C93F-3E92-48A6-8E56-58B06D922822}" sibTransId="{FC856F32-9DF5-4725-9854-AF9CF9636C0F}"/>
    <dgm:cxn modelId="{440AEA12-9916-4D52-9872-EE8F342B368F}" type="presOf" srcId="{0548CBCC-60EE-459A-90D1-34902A1845AA}" destId="{FB2F8CAF-BB65-4810-95C6-1A1E19BC6AC7}" srcOrd="0" destOrd="0" presId="urn:microsoft.com/office/officeart/2009/3/layout/HorizontalOrganizationChart"/>
    <dgm:cxn modelId="{422D9913-4757-4C89-8724-5EC18F304419}" type="presOf" srcId="{C3BAA699-1E32-487C-9AD1-DCFB4D56B6BF}" destId="{572AB379-1E0E-4B52-BDD9-B47D76DBD4BF}" srcOrd="0" destOrd="0" presId="urn:microsoft.com/office/officeart/2009/3/layout/HorizontalOrganizationChart"/>
    <dgm:cxn modelId="{A17B4F16-E3E8-4851-B0F4-415AB96B16D8}" srcId="{BCEDF632-7E1C-4018-BB3B-83C128E8AF8F}" destId="{A3DDBC15-099B-4723-BED5-69E858CFA71B}" srcOrd="1" destOrd="0" parTransId="{FE725BAF-8942-4D11-BA94-43C00D52FC63}" sibTransId="{252AA0D5-E4AD-46C9-9297-34FF78609F5C}"/>
    <dgm:cxn modelId="{E769EE16-B044-430B-8D51-F7EF8681F83A}" type="presOf" srcId="{55102A77-C1CB-40F5-AAA4-D60D0AE7010A}" destId="{804D5462-3F8A-42D3-B228-C521936B28DE}" srcOrd="1" destOrd="0" presId="urn:microsoft.com/office/officeart/2009/3/layout/HorizontalOrganizationChart"/>
    <dgm:cxn modelId="{D7C8A817-A1A0-45E6-9F73-BACAD4901914}" type="presOf" srcId="{38507EE9-E69A-4E2D-B0AE-515CBDD00B1A}" destId="{8398DCAD-FEFC-488A-860F-658D181B8D04}" srcOrd="1" destOrd="0" presId="urn:microsoft.com/office/officeart/2009/3/layout/HorizontalOrganizationChart"/>
    <dgm:cxn modelId="{29DCCF17-D93C-4596-9190-451E6796FC71}" srcId="{83A9351A-78BF-4EA3-9A0E-BA7AE5C214E6}" destId="{81C88A1B-C021-479C-8CF5-A8CCE1C8F563}" srcOrd="0" destOrd="0" parTransId="{43CF86B8-94C7-4526-B22D-5C7CC0BE29F2}" sibTransId="{F2C0A902-5CB6-4AF2-84AC-281BD69400F5}"/>
    <dgm:cxn modelId="{AD9A6019-638A-425F-AC38-A6D1D90847BF}" type="presOf" srcId="{9547EA36-1440-4DA6-9601-9EE8660199B0}" destId="{0CB5982C-9023-4D4A-85F6-64F4F9ED8AB4}" srcOrd="1" destOrd="0" presId="urn:microsoft.com/office/officeart/2009/3/layout/HorizontalOrganizationChart"/>
    <dgm:cxn modelId="{5E8B011B-7355-49D1-B748-A8873F3F278B}" srcId="{C5D4528B-7557-48A9-A708-EBDAA9029548}" destId="{9547EA36-1440-4DA6-9601-9EE8660199B0}" srcOrd="0" destOrd="0" parTransId="{7FA189D8-73EC-4CDD-8499-30636F576249}" sibTransId="{18282FDF-0034-4315-9A54-0F311453A469}"/>
    <dgm:cxn modelId="{1AACC71B-D184-4214-AA50-7B43CC5A9AEA}" type="presOf" srcId="{83A9351A-78BF-4EA3-9A0E-BA7AE5C214E6}" destId="{30DFDDEE-ACED-4782-8FB7-B3A58A5A9232}" srcOrd="0" destOrd="0" presId="urn:microsoft.com/office/officeart/2009/3/layout/HorizontalOrganizationChart"/>
    <dgm:cxn modelId="{828FEC1C-D3BF-4FD2-A1B7-0174716ACEE8}" type="presOf" srcId="{3B1F177D-1149-40DF-84C9-886DA1025134}" destId="{199F0B12-7B91-421A-A6C8-8E16366EFAD0}" srcOrd="0" destOrd="0" presId="urn:microsoft.com/office/officeart/2009/3/layout/HorizontalOrganizationChart"/>
    <dgm:cxn modelId="{5255081D-318E-43D0-8CD9-25C654C2DBF0}" type="presOf" srcId="{CAD1A689-A583-4E4E-BA3E-295BD2E3A903}" destId="{0CDEB528-0C8B-4C9D-A09A-1E4C16480DE0}" srcOrd="0" destOrd="0" presId="urn:microsoft.com/office/officeart/2009/3/layout/HorizontalOrganizationChart"/>
    <dgm:cxn modelId="{1D50361D-6F7A-4C86-96F5-CF94537C84CB}" type="presOf" srcId="{CE895002-B558-47C0-B066-BC31DEE38C20}" destId="{16360119-3A89-4680-B257-B7119984EB98}" srcOrd="0" destOrd="0" presId="urn:microsoft.com/office/officeart/2009/3/layout/HorizontalOrganizationChart"/>
    <dgm:cxn modelId="{0A71131E-4B28-4AC9-8B52-70D2166DBA20}" srcId="{280D7990-1CDE-4B9D-9EDA-D9C3D37D73A6}" destId="{A807D6E4-7B2D-439E-8D54-F09398A50B19}" srcOrd="0" destOrd="0" parTransId="{6624B480-51E3-4B60-9D1C-2E94C86E000B}" sibTransId="{D91312F0-35A7-4A59-882F-FB74C3A0F3F0}"/>
    <dgm:cxn modelId="{61F5731E-00BC-448D-A427-D69E19C69748}" type="presOf" srcId="{10C1667F-527F-488C-97EA-DBDB2F1ED502}" destId="{598375B2-9F0D-4AC2-8797-A3D3862BF53B}" srcOrd="1" destOrd="0" presId="urn:microsoft.com/office/officeart/2009/3/layout/HorizontalOrganizationChart"/>
    <dgm:cxn modelId="{D1C50B1F-0EF9-4DEC-8623-0EE6CF7587A3}" type="presOf" srcId="{3E4AE17C-6D2D-44C0-8B4C-BF2F74636A51}" destId="{40C5E940-1667-4FCD-AD96-3BB92D855686}" srcOrd="0" destOrd="0" presId="urn:microsoft.com/office/officeart/2009/3/layout/HorizontalOrganizationChart"/>
    <dgm:cxn modelId="{877C651F-D6CE-4DF8-8BA4-581611D83D99}" type="presOf" srcId="{05D1980B-9A84-4076-A4A0-2ED752552B7E}" destId="{DE9F4B87-F9FB-448D-80D3-1B44A7954444}" srcOrd="1" destOrd="0" presId="urn:microsoft.com/office/officeart/2009/3/layout/HorizontalOrganizationChart"/>
    <dgm:cxn modelId="{AA8FB822-2289-4F3C-B0AC-DD655742496D}" type="presOf" srcId="{83A9351A-78BF-4EA3-9A0E-BA7AE5C214E6}" destId="{1268B2B8-2512-4004-BDE3-CEFB5FD3B309}" srcOrd="1" destOrd="0" presId="urn:microsoft.com/office/officeart/2009/3/layout/HorizontalOrganizationChart"/>
    <dgm:cxn modelId="{43B60023-1FCA-44A5-91E9-F7780ABF07E2}" type="presOf" srcId="{0669A97C-F66B-4110-923A-77A8A73AB2D6}" destId="{1CD3FBDC-B0FC-447D-AB16-1C2051AA39C9}" srcOrd="0" destOrd="0" presId="urn:microsoft.com/office/officeart/2009/3/layout/HorizontalOrganizationChart"/>
    <dgm:cxn modelId="{0E163923-4D89-4CD7-A2B7-D91AC0843781}" type="presOf" srcId="{ACE94379-00CE-46D7-9B59-E66DE2AA2FA7}" destId="{7D35B769-1842-4E36-8522-B1B508E0CEA6}" srcOrd="0" destOrd="0" presId="urn:microsoft.com/office/officeart/2009/3/layout/HorizontalOrganizationChart"/>
    <dgm:cxn modelId="{71AC0D26-8924-4035-B329-CF51C03A6CFA}" type="presOf" srcId="{BD7406DC-CE90-41FA-80A9-1EC5EDBDAC7C}" destId="{22E56C28-28CF-409C-A8F9-24D4680D1E64}" srcOrd="1" destOrd="0" presId="urn:microsoft.com/office/officeart/2009/3/layout/HorizontalOrganizationChart"/>
    <dgm:cxn modelId="{8A344326-8E39-4889-AB07-25FF558F643C}" type="presOf" srcId="{4F1ECF31-795C-45F8-9FE3-33044D8BA299}" destId="{F95E727B-7B40-413C-B9BD-8094D7752EE9}" srcOrd="0" destOrd="0" presId="urn:microsoft.com/office/officeart/2009/3/layout/HorizontalOrganizationChart"/>
    <dgm:cxn modelId="{A2EEE828-EF38-4850-A9BC-93DDA1DF2DEE}" type="presOf" srcId="{2516D82E-2D8E-4812-8DA2-C152C13D5418}" destId="{3E145BE2-3799-4BA3-9BDF-D5F972158463}" srcOrd="0" destOrd="0" presId="urn:microsoft.com/office/officeart/2009/3/layout/HorizontalOrganizationChart"/>
    <dgm:cxn modelId="{001D5029-0A92-4626-BF22-391AC1825AD7}" type="presOf" srcId="{97C753B8-E01D-4126-8AFA-F729B9B11829}" destId="{99B7BAE1-352C-4820-A2FE-FF58006620F5}" srcOrd="0" destOrd="0" presId="urn:microsoft.com/office/officeart/2009/3/layout/HorizontalOrganizationChart"/>
    <dgm:cxn modelId="{C18D9229-AA6E-434A-83F6-ADE2749681E8}" type="presOf" srcId="{BCEDF632-7E1C-4018-BB3B-83C128E8AF8F}" destId="{C28A02AF-D894-4252-B8E6-32E1D19B9626}" srcOrd="1" destOrd="0" presId="urn:microsoft.com/office/officeart/2009/3/layout/HorizontalOrganizationChart"/>
    <dgm:cxn modelId="{28A4702C-BD5A-43F4-8961-02519F11DAA3}" type="presOf" srcId="{35108835-2DFD-414D-875A-A8A614B5B804}" destId="{E828DE06-5CBA-4A85-80E9-A18123D6FBF7}" srcOrd="0" destOrd="0" presId="urn:microsoft.com/office/officeart/2009/3/layout/HorizontalOrganizationChart"/>
    <dgm:cxn modelId="{843C1831-FC13-4C7D-80E9-51E07080E9E3}" type="presOf" srcId="{2D362467-5D77-4E87-ABDE-A89AEA355CC3}" destId="{526B22E4-7795-48D2-B48D-7F5F09CB2620}" srcOrd="1" destOrd="0" presId="urn:microsoft.com/office/officeart/2009/3/layout/HorizontalOrganizationChart"/>
    <dgm:cxn modelId="{57AC6434-BA9A-45E9-8661-643FBB983EBA}" type="presOf" srcId="{81C88A1B-C021-479C-8CF5-A8CCE1C8F563}" destId="{B9C3D5BD-3686-40E7-90F8-80BBADCB0AF8}" srcOrd="1" destOrd="0" presId="urn:microsoft.com/office/officeart/2009/3/layout/HorizontalOrganizationChart"/>
    <dgm:cxn modelId="{5A65F036-1E9D-4BEB-BF25-87B545FD80A4}" type="presOf" srcId="{1D39C93F-3E92-48A6-8E56-58B06D922822}" destId="{48D94EF0-8320-41F0-A586-44198BDDCFA9}" srcOrd="0" destOrd="0" presId="urn:microsoft.com/office/officeart/2009/3/layout/HorizontalOrganizationChart"/>
    <dgm:cxn modelId="{58644038-6961-465F-8568-2726B07C0D54}" type="presOf" srcId="{A3DDBC15-099B-4723-BED5-69E858CFA71B}" destId="{48AE56E6-E8FC-4AC0-A70D-74CADE81C425}" srcOrd="1" destOrd="0" presId="urn:microsoft.com/office/officeart/2009/3/layout/HorizontalOrganizationChart"/>
    <dgm:cxn modelId="{E987D538-F0D1-48B5-82AC-86B91A57F297}" type="presOf" srcId="{9E07083C-E965-48F3-97FA-2812342E46B0}" destId="{CDB2C80A-2321-4463-A228-0929AC9A2609}" srcOrd="1" destOrd="0" presId="urn:microsoft.com/office/officeart/2009/3/layout/HorizontalOrganizationChart"/>
    <dgm:cxn modelId="{89B18A39-91D5-46F8-885B-976EB286CCAF}" type="presOf" srcId="{B901C44E-6A5D-40CA-8B30-CCF9E6E01608}" destId="{6901D8B0-44DD-4997-BC19-F7BE5304A41D}" srcOrd="0" destOrd="0" presId="urn:microsoft.com/office/officeart/2009/3/layout/HorizontalOrganizationChart"/>
    <dgm:cxn modelId="{6FA4013A-8C6F-49CF-92AC-99ECC6BF5D1C}" type="presOf" srcId="{F4C638E4-F323-4D4C-AC30-7035A6BDCCB7}" destId="{0A44427E-2E62-4ED9-A1C2-2355E4711C0B}" srcOrd="1" destOrd="0" presId="urn:microsoft.com/office/officeart/2009/3/layout/HorizontalOrganizationChart"/>
    <dgm:cxn modelId="{D7497D3A-2168-4143-9C1A-1D4AA9A93FED}" type="presOf" srcId="{9E07083C-E965-48F3-97FA-2812342E46B0}" destId="{CE433936-71E5-497B-9AED-CAED13108943}" srcOrd="0" destOrd="0" presId="urn:microsoft.com/office/officeart/2009/3/layout/HorizontalOrganizationChart"/>
    <dgm:cxn modelId="{F11DC13A-AFEB-4B64-A0C5-07A02289BE8A}" srcId="{E890BD4D-3A38-4C5A-8DA0-941AE60846F3}" destId="{C2C4544A-1F38-4117-A379-6ED3F0C7925C}" srcOrd="0" destOrd="0" parTransId="{C29F3C3C-E9D2-4AA6-BD88-28F1710AE883}" sibTransId="{67376D9B-AA07-4F3F-9167-6006F59464C3}"/>
    <dgm:cxn modelId="{21767740-24E8-41AF-B22C-F2E48DCF2DAB}" srcId="{C2C4544A-1F38-4117-A379-6ED3F0C7925C}" destId="{C5D4528B-7557-48A9-A708-EBDAA9029548}" srcOrd="2" destOrd="0" parTransId="{2C776549-97CA-4639-B20B-606CFEC82726}" sibTransId="{970AFF01-CEFC-4FA1-A714-C7CB549196EC}"/>
    <dgm:cxn modelId="{A9B5C75C-D2CC-49B9-8324-9A15267F77F4}" type="presOf" srcId="{95E60C2C-4C17-4DC1-B1A6-ED8D6D6F0D28}" destId="{D085432A-F3C3-4C87-A54A-094E2FB88991}" srcOrd="1" destOrd="0" presId="urn:microsoft.com/office/officeart/2009/3/layout/HorizontalOrganizationChart"/>
    <dgm:cxn modelId="{BCAE5F5D-D238-4CE5-963E-0EDC3C9F64B2}" type="presOf" srcId="{75DE0142-B17A-42D6-A26E-AB001AE89C6E}" destId="{E9310FD0-741C-48A4-BDD8-138F21FDD4A4}" srcOrd="0" destOrd="0" presId="urn:microsoft.com/office/officeart/2009/3/layout/HorizontalOrganizationChart"/>
    <dgm:cxn modelId="{576FAE5D-F2ED-4570-8A77-5E4B64C627ED}" type="presOf" srcId="{E890BD4D-3A38-4C5A-8DA0-941AE60846F3}" destId="{EC5497F2-D625-416F-B1B1-5832B2CBAC03}" srcOrd="0" destOrd="0" presId="urn:microsoft.com/office/officeart/2009/3/layout/HorizontalOrganizationChart"/>
    <dgm:cxn modelId="{DAAB245F-28B8-4423-B1CE-CD5A4263B25C}" type="presOf" srcId="{7ACFC5A0-8D5A-4444-AA56-FDAB5E6ABEB6}" destId="{B376E655-C605-4657-AFCD-DAF33A9ECB61}" srcOrd="0" destOrd="0" presId="urn:microsoft.com/office/officeart/2009/3/layout/HorizontalOrganizationChart"/>
    <dgm:cxn modelId="{BA573A5F-FAAC-4D01-85D8-21B29BD89371}" srcId="{7098BCD1-F992-43A2-88CE-EFBC4DC61920}" destId="{7ACFC5A0-8D5A-4444-AA56-FDAB5E6ABEB6}" srcOrd="0" destOrd="0" parTransId="{982FBF65-DA9C-49E8-97E3-79959425DE73}" sibTransId="{2602864A-F7DC-4E10-94EC-3D7D3CA4F6AB}"/>
    <dgm:cxn modelId="{D1089B5F-6F8E-4A23-B44D-FAC833161EE8}" type="presOf" srcId="{4955DF33-1A58-4A16-A367-B1F78EB2D280}" destId="{8D64829A-ADA2-4BB5-AF39-F268FEA07194}" srcOrd="1" destOrd="0" presId="urn:microsoft.com/office/officeart/2009/3/layout/HorizontalOrganizationChart"/>
    <dgm:cxn modelId="{5370A960-F324-498D-BF7B-E2945AAE0737}" type="presOf" srcId="{A3DDBC15-099B-4723-BED5-69E858CFA71B}" destId="{E3082E84-B2FA-4C1E-A4D9-25269DEDBB58}" srcOrd="0" destOrd="0" presId="urn:microsoft.com/office/officeart/2009/3/layout/HorizontalOrganizationChart"/>
    <dgm:cxn modelId="{032F0E42-30A6-4243-BA0A-158AFAE7D632}" type="presOf" srcId="{7170F36D-D4D6-4226-8FA8-83B1EBA7AEA3}" destId="{E948F73F-C939-48A8-A754-54D72358146F}" srcOrd="0" destOrd="0" presId="urn:microsoft.com/office/officeart/2009/3/layout/HorizontalOrganizationChart"/>
    <dgm:cxn modelId="{694E2942-F409-426B-A944-4DE33DF2FDAD}" type="presOf" srcId="{7098BCD1-F992-43A2-88CE-EFBC4DC61920}" destId="{04A7E3DF-D0FC-474D-B1EA-BFA31C052B6F}" srcOrd="1" destOrd="0" presId="urn:microsoft.com/office/officeart/2009/3/layout/HorizontalOrganizationChart"/>
    <dgm:cxn modelId="{60881663-B1D9-481B-864F-6D1A40C61C6B}" type="presOf" srcId="{280D7990-1CDE-4B9D-9EDA-D9C3D37D73A6}" destId="{10172029-436C-4788-BBED-D567B2CBA2D8}" srcOrd="0" destOrd="0" presId="urn:microsoft.com/office/officeart/2009/3/layout/HorizontalOrganizationChart"/>
    <dgm:cxn modelId="{47686463-FFC4-4B73-A2A0-EA0C13D9D9F3}" type="presOf" srcId="{4955DF33-1A58-4A16-A367-B1F78EB2D280}" destId="{E1F815D1-4AA0-47AE-9359-908AD1BEE57D}" srcOrd="0" destOrd="0" presId="urn:microsoft.com/office/officeart/2009/3/layout/HorizontalOrganizationChart"/>
    <dgm:cxn modelId="{3A3D0244-FB69-4295-9A17-0F785A0149FD}" type="presOf" srcId="{AF0D3ED7-94F1-4816-9421-3B931DE2D1F1}" destId="{763A0394-FE34-4C89-A63D-A917D82E654E}" srcOrd="0" destOrd="0" presId="urn:microsoft.com/office/officeart/2009/3/layout/HorizontalOrganizationChart"/>
    <dgm:cxn modelId="{2B9AC145-19D3-4F3E-8065-72F7364BC57B}" type="presOf" srcId="{FB16EF82-F31E-4984-BC80-94B185D947F5}" destId="{14506D03-C892-42DF-8FFA-8884C320FD4F}" srcOrd="0" destOrd="0" presId="urn:microsoft.com/office/officeart/2009/3/layout/HorizontalOrganizationChart"/>
    <dgm:cxn modelId="{E7E7CF65-4F9B-4CAD-969E-E77A6FB98E74}" type="presOf" srcId="{38507EE9-E69A-4E2D-B0AE-515CBDD00B1A}" destId="{05039CC5-AF7B-427C-8BC2-C112721E1892}" srcOrd="0" destOrd="0" presId="urn:microsoft.com/office/officeart/2009/3/layout/HorizontalOrganizationChart"/>
    <dgm:cxn modelId="{FBA9FB46-A9A0-4BF7-A40E-B2A1E6A0DDD9}" type="presOf" srcId="{05DECA24-68C0-4ECC-B6E1-D37677B3677C}" destId="{894725B0-D90A-4864-BD1D-3D55DD18429C}" srcOrd="0" destOrd="0" presId="urn:microsoft.com/office/officeart/2009/3/layout/HorizontalOrganizationChart"/>
    <dgm:cxn modelId="{819B6E6A-C0DE-48E1-8AFE-7F8DB230F490}" srcId="{7098BCD1-F992-43A2-88CE-EFBC4DC61920}" destId="{280D7990-1CDE-4B9D-9EDA-D9C3D37D73A6}" srcOrd="2" destOrd="0" parTransId="{FACBF066-A8A8-4D0F-B13B-3030AB454FF5}" sibTransId="{EFC5FEDF-A84F-475E-86A8-C3390D677748}"/>
    <dgm:cxn modelId="{696E044B-2FA3-4906-A068-1651A5D4B949}" type="presOf" srcId="{C2C4544A-1F38-4117-A379-6ED3F0C7925C}" destId="{07388395-D96C-4799-A79C-3C16C42E8868}" srcOrd="0" destOrd="0" presId="urn:microsoft.com/office/officeart/2009/3/layout/HorizontalOrganizationChart"/>
    <dgm:cxn modelId="{35E9536B-470A-48C2-8142-FDEC287F3758}" type="presOf" srcId="{33416E07-72DB-447E-B784-577EB865A36A}" destId="{9EC4EA6B-8834-4D1A-881E-D867FB884D67}" srcOrd="0" destOrd="0" presId="urn:microsoft.com/office/officeart/2009/3/layout/HorizontalOrganizationChart"/>
    <dgm:cxn modelId="{91484D4D-C7A9-4991-9F8F-D1ED629138D4}" type="presOf" srcId="{CE895002-B558-47C0-B066-BC31DEE38C20}" destId="{46090601-57F6-4142-A2DD-39942A4FD1E1}" srcOrd="1" destOrd="0" presId="urn:microsoft.com/office/officeart/2009/3/layout/HorizontalOrganizationChart"/>
    <dgm:cxn modelId="{7E0ABD6F-0D80-4499-825C-A27F4D5D9704}" type="presOf" srcId="{79255804-13B6-41A3-A07F-0FFB1FAE0DFD}" destId="{9C4C1BB5-0C48-4219-BB1D-3337EF8093C3}" srcOrd="0" destOrd="0" presId="urn:microsoft.com/office/officeart/2009/3/layout/HorizontalOrganizationChart"/>
    <dgm:cxn modelId="{463F6551-BEDD-4349-A9C4-F9AA49BB1223}" srcId="{349D9769-2126-4A51-B81E-C43B46C39364}" destId="{260A914E-D8E7-4645-BD31-CED51D7370C7}" srcOrd="1" destOrd="0" parTransId="{CAD1A689-A583-4E4E-BA3E-295BD2E3A903}" sibTransId="{FD22CCB6-634D-4D1A-9888-05FD6C98BA2E}"/>
    <dgm:cxn modelId="{32714E51-CA30-41F7-B04D-7AEC22BCB0C4}" type="presOf" srcId="{C5D4528B-7557-48A9-A708-EBDAA9029548}" destId="{D5DEB947-995E-40E9-951E-D7CA93706A46}" srcOrd="1" destOrd="0" presId="urn:microsoft.com/office/officeart/2009/3/layout/HorizontalOrganizationChart"/>
    <dgm:cxn modelId="{B71AEB73-DEEA-4DF3-8625-83F2E52E7FE8}" type="presOf" srcId="{EBC80007-38B8-4817-852A-818E741193E1}" destId="{40F2FDCE-07B9-4DEF-8AFC-48C4052B7F58}" srcOrd="0" destOrd="0" presId="urn:microsoft.com/office/officeart/2009/3/layout/HorizontalOrganizationChart"/>
    <dgm:cxn modelId="{873AD974-F77B-484B-86B2-EB233B34345D}" type="presOf" srcId="{260A914E-D8E7-4645-BD31-CED51D7370C7}" destId="{D47DB479-20EC-4580-B155-3E577731E7C6}" srcOrd="0" destOrd="0" presId="urn:microsoft.com/office/officeart/2009/3/layout/HorizontalOrganizationChart"/>
    <dgm:cxn modelId="{00373875-E377-44FB-90AE-C4AA76405F6C}" srcId="{260A914E-D8E7-4645-BD31-CED51D7370C7}" destId="{9E0F92B0-2732-403F-8BF2-6ABC4E4A20C4}" srcOrd="0" destOrd="0" parTransId="{041D59A3-6DB1-411F-AF6F-22A1E88FFDC6}" sibTransId="{63EC027C-1EDC-4E0D-94E1-BA26CCAE42F8}"/>
    <dgm:cxn modelId="{73F83B55-E029-449D-9840-6497346CD70C}" type="presOf" srcId="{6CD21949-08CD-4CD5-BD94-C012BB3D64B5}" destId="{123CDAD9-2B3E-450D-B5D3-75EDCE24D032}" srcOrd="0" destOrd="0" presId="urn:microsoft.com/office/officeart/2009/3/layout/HorizontalOrganizationChart"/>
    <dgm:cxn modelId="{ADEFBF55-3CBE-47CB-B404-94BF7D1BFCDA}" type="presOf" srcId="{53947311-FEE2-457A-A092-D0466C4B9260}" destId="{C8CD3F15-CC3B-4CC3-BC7F-B1BF945FC6A0}" srcOrd="0" destOrd="0" presId="urn:microsoft.com/office/officeart/2009/3/layout/HorizontalOrganizationChart"/>
    <dgm:cxn modelId="{C752CC55-3105-4B05-B9C2-3098A6563E45}" type="presOf" srcId="{067A448D-7005-47D1-9BF5-3F9531D465C4}" destId="{6C2461FC-8A82-4ED6-8670-9447427477E6}" srcOrd="0" destOrd="0" presId="urn:microsoft.com/office/officeart/2009/3/layout/HorizontalOrganizationChart"/>
    <dgm:cxn modelId="{BE449556-66FB-42E0-9A83-59D3DCFE9DA9}" type="presOf" srcId="{FACBF066-A8A8-4D0F-B13B-3030AB454FF5}" destId="{5979B8A4-70CB-468D-B447-2378D7A5816B}" srcOrd="0" destOrd="0" presId="urn:microsoft.com/office/officeart/2009/3/layout/HorizontalOrganizationChart"/>
    <dgm:cxn modelId="{0A6AE776-8418-4246-980D-DD90700CF5D4}" srcId="{38507EE9-E69A-4E2D-B0AE-515CBDD00B1A}" destId="{DE2985CE-150A-429C-9154-2B3C4EEF91D3}" srcOrd="0" destOrd="0" parTransId="{C921B308-5F68-49EE-BF97-0C3FFF71D42B}" sibTransId="{56754B82-5D29-4710-B15C-DE8122526CD6}"/>
    <dgm:cxn modelId="{9C2A5477-0855-4795-95D4-8B7646DE6297}" srcId="{BCEDF632-7E1C-4018-BB3B-83C128E8AF8F}" destId="{F906326E-05AB-4ED8-ACE3-5BC0F0E534CF}" srcOrd="0" destOrd="0" parTransId="{C7F51489-4104-4999-8B70-42DB00848723}" sibTransId="{8B9A0AF8-5484-4403-8927-370AAB151E6E}"/>
    <dgm:cxn modelId="{AD7F8577-2AB6-4912-A153-058797A619E8}" type="presOf" srcId="{F4C638E4-F323-4D4C-AC30-7035A6BDCCB7}" destId="{FC96A329-E247-4187-8CE7-BB3C652330BA}" srcOrd="0" destOrd="0" presId="urn:microsoft.com/office/officeart/2009/3/layout/HorizontalOrganizationChart"/>
    <dgm:cxn modelId="{FF09EE77-5444-4BD2-BF8D-DD39C8A3B96E}" type="presOf" srcId="{EF4AD495-74C2-4112-8878-B37EF48BCF49}" destId="{5F390831-83C1-400B-8698-344484CF280C}" srcOrd="0" destOrd="0" presId="urn:microsoft.com/office/officeart/2009/3/layout/HorizontalOrganizationChart"/>
    <dgm:cxn modelId="{D493C959-9C24-4354-8382-3370F7315677}" type="presOf" srcId="{349D9769-2126-4A51-B81E-C43B46C39364}" destId="{59ACA341-3EE3-4F4B-8DF9-E40CD53C4CD1}" srcOrd="1" destOrd="0" presId="urn:microsoft.com/office/officeart/2009/3/layout/HorizontalOrganizationChart"/>
    <dgm:cxn modelId="{5D93F159-31EC-4F83-AAE4-8A24701FBCCD}" type="presOf" srcId="{10C1667F-527F-488C-97EA-DBDB2F1ED502}" destId="{9DD4330B-63EC-452A-9F3A-3DA44244A8B0}" srcOrd="0" destOrd="0" presId="urn:microsoft.com/office/officeart/2009/3/layout/HorizontalOrganizationChart"/>
    <dgm:cxn modelId="{D21B6E5A-C0BA-43AE-B1E0-1A6C5A294BCE}" type="presOf" srcId="{F906326E-05AB-4ED8-ACE3-5BC0F0E534CF}" destId="{602AC18B-3BF4-4976-B383-640452B4095A}" srcOrd="0" destOrd="0" presId="urn:microsoft.com/office/officeart/2009/3/layout/HorizontalOrganizationChart"/>
    <dgm:cxn modelId="{E29BEA7A-BA7B-46FF-BF19-292A08816EE8}" srcId="{9E47D235-2DAD-440C-8C34-AB847E204855}" destId="{E77D1B77-D5C3-4E02-A5FD-98049E100B56}" srcOrd="0" destOrd="0" parTransId="{EBC80007-38B8-4817-852A-818E741193E1}" sibTransId="{B9BCD96A-1B1A-43CC-A9AC-E50CCA7E02E9}"/>
    <dgm:cxn modelId="{96E8FB5A-EF4D-403C-BA15-92B341676415}" srcId="{7098BCD1-F992-43A2-88CE-EFBC4DC61920}" destId="{26E12427-9E3A-4F8C-A4E8-5EECCB953A9A}" srcOrd="1" destOrd="0" parTransId="{FB16EF82-F31E-4984-BC80-94B185D947F5}" sibTransId="{D8155C61-D379-44CA-B38A-1C14188C2348}"/>
    <dgm:cxn modelId="{AB25D07C-F393-4A80-8F81-72ADA58CB670}" type="presOf" srcId="{7FA189D8-73EC-4CDD-8499-30636F576249}" destId="{95705309-44F4-496A-BC1E-1F7A28B59EE0}" srcOrd="0" destOrd="0" presId="urn:microsoft.com/office/officeart/2009/3/layout/HorizontalOrganizationChart"/>
    <dgm:cxn modelId="{B405A37D-C3DD-4350-9638-BDF6E89699B8}" type="presOf" srcId="{79255804-13B6-41A3-A07F-0FFB1FAE0DFD}" destId="{0EB77A8C-54DA-46F4-ADB4-18D06CFC6BA3}" srcOrd="1" destOrd="0" presId="urn:microsoft.com/office/officeart/2009/3/layout/HorizontalOrganizationChart"/>
    <dgm:cxn modelId="{0115397E-2CE3-4D21-93A1-C5D1D1685A3C}" srcId="{10C1667F-527F-488C-97EA-DBDB2F1ED502}" destId="{FC7F1FC7-2338-4572-BCEA-33C631BC21FA}" srcOrd="1" destOrd="0" parTransId="{CE456514-8BEE-42ED-8712-365EB3E5DEBF}" sibTransId="{572871AE-1AAD-4EB9-90FE-9E31C548FBFF}"/>
    <dgm:cxn modelId="{8898567E-4B68-4A1B-89F9-E8B0087812A8}" type="presOf" srcId="{502A85A8-511C-493F-AEAA-1AAF5888448B}" destId="{4E6B2682-59E4-4F5E-8C19-8F232ADF7A70}" srcOrd="0" destOrd="0" presId="urn:microsoft.com/office/officeart/2009/3/layout/HorizontalOrganizationChart"/>
    <dgm:cxn modelId="{65537981-5178-4136-8241-640E71E95EAE}" type="presOf" srcId="{C921B308-5F68-49EE-BF97-0C3FFF71D42B}" destId="{2AEED26D-7CC0-4B6F-A830-57A5B96B4EAD}" srcOrd="0" destOrd="0" presId="urn:microsoft.com/office/officeart/2009/3/layout/HorizontalOrganizationChart"/>
    <dgm:cxn modelId="{FD82D481-ABB1-4317-8E24-EC4DD73A2C8C}" type="presOf" srcId="{8E955945-E238-4544-B699-C2A8F57D24B5}" destId="{A34FED41-FFEA-49A4-91AA-C63925FE0323}" srcOrd="0" destOrd="0" presId="urn:microsoft.com/office/officeart/2009/3/layout/HorizontalOrganizationChart"/>
    <dgm:cxn modelId="{BB34C783-5464-4EE8-B0EF-DD4BF620D583}" srcId="{9E07083C-E965-48F3-97FA-2812342E46B0}" destId="{95E60C2C-4C17-4DC1-B1A6-ED8D6D6F0D28}" srcOrd="0" destOrd="0" parTransId="{4F1ECF31-795C-45F8-9FE3-33044D8BA299}" sibTransId="{83B94A67-F7A0-4DF9-B401-0C0311DAF620}"/>
    <dgm:cxn modelId="{D8F52184-2262-408F-8A9D-6B08EFBD429A}" srcId="{F4C638E4-F323-4D4C-AC30-7035A6BDCCB7}" destId="{CE895002-B558-47C0-B066-BC31DEE38C20}" srcOrd="0" destOrd="0" parTransId="{3B1F177D-1149-40DF-84C9-886DA1025134}" sibTransId="{13E21E96-1442-484C-9B13-66CA685C7660}"/>
    <dgm:cxn modelId="{44148B84-FB6D-4B1C-8D68-3F97C9ADA9F3}" srcId="{97CD95F5-366B-420C-BB97-D2B677E6F3C0}" destId="{719EDAEE-EB8E-408A-A7EC-1F8B5334261C}" srcOrd="0" destOrd="0" parTransId="{35108835-2DFD-414D-875A-A8A614B5B804}" sibTransId="{9763B8DA-15BA-4C1A-B8BE-27BD610202C8}"/>
    <dgm:cxn modelId="{C4C99584-371D-4083-8C47-61EE3278A512}" type="presOf" srcId="{2D362467-5D77-4E87-ABDE-A89AEA355CC3}" destId="{01998BC7-EB98-4DF8-9DAC-99E9DEFD4E77}" srcOrd="0" destOrd="0" presId="urn:microsoft.com/office/officeart/2009/3/layout/HorizontalOrganizationChart"/>
    <dgm:cxn modelId="{5AD67385-205E-4A60-9DD3-4D1AAE8E81B0}" srcId="{79255804-13B6-41A3-A07F-0FFB1FAE0DFD}" destId="{2D362467-5D77-4E87-ABDE-A89AEA355CC3}" srcOrd="0" destOrd="0" parTransId="{8E955945-E238-4544-B699-C2A8F57D24B5}" sibTransId="{EDC1733B-6D93-423B-8685-3614B2B43B57}"/>
    <dgm:cxn modelId="{D7BE5E86-D7A2-4FE0-83A4-48DE789CEA8B}" type="presOf" srcId="{05D1980B-9A84-4076-A4A0-2ED752552B7E}" destId="{596244AD-652F-4418-95F4-92900BBC22A6}" srcOrd="0" destOrd="0" presId="urn:microsoft.com/office/officeart/2009/3/layout/HorizontalOrganizationChart"/>
    <dgm:cxn modelId="{DDBBDE86-A4CF-407C-B085-997B5E793FA2}" type="presOf" srcId="{C2C4544A-1F38-4117-A379-6ED3F0C7925C}" destId="{DEC557BF-8C49-4842-8D7B-0BBE6044D050}" srcOrd="1" destOrd="0" presId="urn:microsoft.com/office/officeart/2009/3/layout/HorizontalOrganizationChart"/>
    <dgm:cxn modelId="{33DF0C87-7FEA-4946-9A4B-8FC3D3780DA0}" type="presOf" srcId="{DE2985CE-150A-429C-9154-2B3C4EEF91D3}" destId="{8411EE07-3225-42B3-A7D8-FFC068864901}" srcOrd="1" destOrd="0" presId="urn:microsoft.com/office/officeart/2009/3/layout/HorizontalOrganizationChart"/>
    <dgm:cxn modelId="{BCF74387-2B44-4B86-AFD9-9CD57DD7C53A}" type="presOf" srcId="{3877800B-D68F-4FDF-81DB-856FBC0D73E5}" destId="{8FC6FEF7-815A-483F-B46D-740F5639EDA3}" srcOrd="0" destOrd="0" presId="urn:microsoft.com/office/officeart/2009/3/layout/HorizontalOrganizationChart"/>
    <dgm:cxn modelId="{0B72A08A-A50F-486C-B20C-42B19D20DAFE}" srcId="{3877800B-D68F-4FDF-81DB-856FBC0D73E5}" destId="{38507EE9-E69A-4E2D-B0AE-515CBDD00B1A}" srcOrd="0" destOrd="0" parTransId="{75DE0142-B17A-42D6-A26E-AB001AE89C6E}" sibTransId="{9F986240-AECE-4514-A400-47D2801913E0}"/>
    <dgm:cxn modelId="{FC85EB8B-A97F-421C-82FB-5437F15581F8}" type="presOf" srcId="{FC7F1FC7-2338-4572-BCEA-33C631BC21FA}" destId="{BF121029-2BB2-4137-ACF6-E17286FF400C}" srcOrd="1" destOrd="0" presId="urn:microsoft.com/office/officeart/2009/3/layout/HorizontalOrganizationChart"/>
    <dgm:cxn modelId="{4627ED8B-9B35-4488-A69C-EB396DD5FB63}" srcId="{3514D5CA-59A4-435E-9EF6-89D2AC7A8A04}" destId="{10C1667F-527F-488C-97EA-DBDB2F1ED502}" srcOrd="0" destOrd="0" parTransId="{ACE94379-00CE-46D7-9B59-E66DE2AA2FA7}" sibTransId="{48642225-C9DA-46F0-9F5B-4BB62603C7DC}"/>
    <dgm:cxn modelId="{72ED478D-10AF-4DC1-9A7E-4EA3B1CF818F}" type="presOf" srcId="{C7F51489-4104-4999-8B70-42DB00848723}" destId="{717AF4AF-5E55-44FD-BB07-077796899317}" srcOrd="0" destOrd="0" presId="urn:microsoft.com/office/officeart/2009/3/layout/HorizontalOrganizationChart"/>
    <dgm:cxn modelId="{015DD78F-7839-4B65-BAA2-A371640AE5C4}" type="presOf" srcId="{3514D5CA-59A4-435E-9EF6-89D2AC7A8A04}" destId="{029B9B7F-E168-4853-8B9A-BFACDD9E8F8E}" srcOrd="1" destOrd="0" presId="urn:microsoft.com/office/officeart/2009/3/layout/HorizontalOrganizationChart"/>
    <dgm:cxn modelId="{82307A93-6231-4733-8A00-16563D26748E}" type="presOf" srcId="{35AB1953-494F-42C7-87E8-7E0FAB0B7235}" destId="{826A10F9-45A6-4F99-AF01-CCD1BD8BFBD0}" srcOrd="0" destOrd="0" presId="urn:microsoft.com/office/officeart/2009/3/layout/HorizontalOrganizationChart"/>
    <dgm:cxn modelId="{E14AA095-178D-4F9C-9EB1-1F515FCBCF7C}" type="presOf" srcId="{A807D6E4-7B2D-439E-8D54-F09398A50B19}" destId="{A4F6B038-A200-4EF5-B1C6-12BEDDA1C09E}" srcOrd="1" destOrd="0" presId="urn:microsoft.com/office/officeart/2009/3/layout/HorizontalOrganizationChart"/>
    <dgm:cxn modelId="{6335F498-A7FC-4F78-825D-51A26E981BE6}" type="presOf" srcId="{E77D1B77-D5C3-4E02-A5FD-98049E100B56}" destId="{13AC9F08-4349-4BCB-BAC7-B311B44DF86F}" srcOrd="1" destOrd="0" presId="urn:microsoft.com/office/officeart/2009/3/layout/HorizontalOrganizationChart"/>
    <dgm:cxn modelId="{71222999-A15C-468A-BFF1-AAB48E8AEA4B}" type="presOf" srcId="{C7A8A80A-0A81-4ECD-9755-D407FD8CC4CE}" destId="{6CFC2540-A9C7-40E2-A1CF-C6D5D2702650}" srcOrd="1" destOrd="0" presId="urn:microsoft.com/office/officeart/2009/3/layout/HorizontalOrganizationChart"/>
    <dgm:cxn modelId="{5E273099-2AD1-44F9-B42A-6C8795BB3CE0}" type="presOf" srcId="{207A568D-A08C-4602-9659-6EDD38742185}" destId="{329B80F4-4F05-4777-A6EC-40EFC5ED226A}" srcOrd="0" destOrd="0" presId="urn:microsoft.com/office/officeart/2009/3/layout/HorizontalOrganizationChart"/>
    <dgm:cxn modelId="{07344A99-7217-44A8-8679-F12CCB370652}" type="presOf" srcId="{06D9ED17-3E34-48C3-9B71-BAF8A3EFA8DA}" destId="{446AFB0E-568A-4356-9485-B31F79D7AFD3}" srcOrd="0" destOrd="0" presId="urn:microsoft.com/office/officeart/2009/3/layout/HorizontalOrganizationChart"/>
    <dgm:cxn modelId="{236DB099-8371-4003-977C-9C46E3E8DCB0}" type="presOf" srcId="{2B577F35-18D1-4306-94D3-E9902A37EE51}" destId="{7EC01033-0393-4C34-9B37-9C082C1F3DDE}" srcOrd="0" destOrd="0" presId="urn:microsoft.com/office/officeart/2009/3/layout/HorizontalOrganizationChart"/>
    <dgm:cxn modelId="{528BC89F-8F55-479E-9C7D-E561F0FA3B49}" type="presOf" srcId="{43CF86B8-94C7-4526-B22D-5C7CC0BE29F2}" destId="{F0078290-2837-4E6E-B4F3-30F0EFA18000}" srcOrd="0" destOrd="0" presId="urn:microsoft.com/office/officeart/2009/3/layout/HorizontalOrganizationChart"/>
    <dgm:cxn modelId="{307240A1-283A-405C-99DE-57C8234EC186}" type="presOf" srcId="{BCEDF632-7E1C-4018-BB3B-83C128E8AF8F}" destId="{529609D7-01ED-4801-85AE-FB08406D669E}" srcOrd="0" destOrd="0" presId="urn:microsoft.com/office/officeart/2009/3/layout/HorizontalOrganizationChart"/>
    <dgm:cxn modelId="{98EE65A2-AEF3-4A6D-8947-B831DED70487}" type="presOf" srcId="{639D9070-F52B-4297-8AEA-0EA164CD5CBC}" destId="{B3AF7A35-12A0-4643-86A2-6356E64E2BD4}" srcOrd="0" destOrd="0" presId="urn:microsoft.com/office/officeart/2009/3/layout/HorizontalOrganizationChart"/>
    <dgm:cxn modelId="{73300BA8-E8EF-4F5D-87AC-1554DE789E5A}" type="presOf" srcId="{719EDAEE-EB8E-408A-A7EC-1F8B5334261C}" destId="{DC2B02B1-4032-4FAB-B31F-F9EE5E182CE5}" srcOrd="0" destOrd="0" presId="urn:microsoft.com/office/officeart/2009/3/layout/HorizontalOrganizationChart"/>
    <dgm:cxn modelId="{367A88A8-449D-4B4B-811A-887F95D407EF}" srcId="{C58F5179-E560-4EBF-929E-B7CA6F8845D1}" destId="{2B577F35-18D1-4306-94D3-E9902A37EE51}" srcOrd="3" destOrd="0" parTransId="{06D9ED17-3E34-48C3-9B71-BAF8A3EFA8DA}" sibTransId="{10239C38-5533-45E0-A087-2E1C366B0648}"/>
    <dgm:cxn modelId="{FCA6D2A8-230A-432E-8C23-D1029E3FF3D9}" type="presOf" srcId="{57899797-23DC-4C96-AD4E-5DF4D43A1781}" destId="{6582D1EB-6201-4E9D-A311-817D06CB4781}" srcOrd="0" destOrd="0" presId="urn:microsoft.com/office/officeart/2009/3/layout/HorizontalOrganizationChart"/>
    <dgm:cxn modelId="{F9211BA9-87BD-4362-9B41-0429E04CBBBD}" type="presOf" srcId="{33416E07-72DB-447E-B784-577EB865A36A}" destId="{04E5553E-43AD-4552-8834-3864A3011702}" srcOrd="1" destOrd="0" presId="urn:microsoft.com/office/officeart/2009/3/layout/HorizontalOrganizationChart"/>
    <dgm:cxn modelId="{F4F452A9-0797-4AA1-9822-25DB44ED6DB9}" srcId="{10C1667F-527F-488C-97EA-DBDB2F1ED502}" destId="{349D9769-2126-4A51-B81E-C43B46C39364}" srcOrd="0" destOrd="0" parTransId="{888EA703-A5FA-4489-B36E-834814114D7F}" sibTransId="{318D6CBB-8801-4221-8A6C-814B335118E9}"/>
    <dgm:cxn modelId="{D6F829AA-FC54-437D-9444-914A5D72D6D3}" srcId="{CE895002-B558-47C0-B066-BC31DEE38C20}" destId="{33416E07-72DB-447E-B784-577EB865A36A}" srcOrd="1" destOrd="0" parTransId="{3E4AE17C-6D2D-44C0-8B4C-BF2F74636A51}" sibTransId="{0332E647-889B-4F19-AEA8-0C8568B98F56}"/>
    <dgm:cxn modelId="{BEF59FAB-8F9D-481D-AD69-C7478B99ECEC}" srcId="{C7A8A80A-0A81-4ECD-9755-D407FD8CC4CE}" destId="{C3BAA699-1E32-487C-9AD1-DCFB4D56B6BF}" srcOrd="0" destOrd="0" parTransId="{8227B545-521C-4E0C-A4AA-E8CE65BF73CE}" sibTransId="{433CC7D4-291C-44C2-8583-BC511CFCC207}"/>
    <dgm:cxn modelId="{424AFCAD-0F34-404B-B1C1-C43270ED6DE7}" type="presOf" srcId="{55102A77-C1CB-40F5-AAA4-D60D0AE7010A}" destId="{F48628F7-8F25-4BF0-B0CB-6717AFA83BC4}" srcOrd="0" destOrd="0" presId="urn:microsoft.com/office/officeart/2009/3/layout/HorizontalOrganizationChart"/>
    <dgm:cxn modelId="{4C8F70AF-5A4D-44F9-8E58-74A4A695B0E5}" srcId="{FC7F1FC7-2338-4572-BCEA-33C631BC21FA}" destId="{97CD95F5-366B-420C-BB97-D2B677E6F3C0}" srcOrd="1" destOrd="0" parTransId="{D1121DE7-2609-419A-B63A-3F496F7484B7}" sibTransId="{D035BC8A-D950-4465-B5D5-1BB63391648C}"/>
    <dgm:cxn modelId="{CF2474B7-BC38-4914-8121-439C63007FB1}" type="presOf" srcId="{27754548-D764-45ED-899B-BC165B78F1D4}" destId="{F8FDF96B-AEA3-4C26-99C9-827639BAFAD3}" srcOrd="0" destOrd="0" presId="urn:microsoft.com/office/officeart/2009/3/layout/HorizontalOrganizationChart"/>
    <dgm:cxn modelId="{95AEE2B8-24D8-4C85-B28E-1C572ED83EC1}" srcId="{C2C4544A-1F38-4117-A379-6ED3F0C7925C}" destId="{C7A8A80A-0A81-4ECD-9755-D407FD8CC4CE}" srcOrd="1" destOrd="0" parTransId="{6FF02899-CAC4-4E75-94A5-E6B8A17EDA65}" sibTransId="{81A08682-9D2C-4C97-B364-66461CAC690D}"/>
    <dgm:cxn modelId="{EB2097B9-D59A-4298-987A-BDE936CCD948}" type="presOf" srcId="{2B577F35-18D1-4306-94D3-E9902A37EE51}" destId="{0B7A6DCD-BCD3-4520-A9A7-A28CFF8D4556}" srcOrd="1" destOrd="0" presId="urn:microsoft.com/office/officeart/2009/3/layout/HorizontalOrganizationChart"/>
    <dgm:cxn modelId="{C4EF33BA-32AA-4434-816B-FED9EFD6F217}" type="presOf" srcId="{982FBF65-DA9C-49E8-97E3-79959425DE73}" destId="{BE520E71-CC3B-4B76-AA42-D755B2CC570E}" srcOrd="0" destOrd="0" presId="urn:microsoft.com/office/officeart/2009/3/layout/HorizontalOrganizationChart"/>
    <dgm:cxn modelId="{D7F398BA-7A4E-4E6F-8025-0115439488F6}" srcId="{C58F5179-E560-4EBF-929E-B7CA6F8845D1}" destId="{DD2D7F91-89BF-4CD2-9935-3B20668A3946}" srcOrd="1" destOrd="0" parTransId="{35AB1953-494F-42C7-87E8-7E0FAB0B7235}" sibTransId="{49605B53-9913-4F40-8ED2-31C95CFA7E4A}"/>
    <dgm:cxn modelId="{3B8FA7BC-D4CC-4192-8E2A-6B346FB36AA5}" type="presOf" srcId="{9E0F92B0-2732-403F-8BF2-6ABC4E4A20C4}" destId="{1F81580A-DBED-4F75-87C9-C66198D6DBC0}" srcOrd="1" destOrd="0" presId="urn:microsoft.com/office/officeart/2009/3/layout/HorizontalOrganizationChart"/>
    <dgm:cxn modelId="{2C7FC6BC-CC1C-4F15-B70F-14164F81AF14}" srcId="{05D1980B-9A84-4076-A4A0-2ED752552B7E}" destId="{55102A77-C1CB-40F5-AAA4-D60D0AE7010A}" srcOrd="0" destOrd="0" parTransId="{EF4AD495-74C2-4112-8878-B37EF48BCF49}" sibTransId="{6A588A0E-C7F5-4007-999C-A0BA17B547ED}"/>
    <dgm:cxn modelId="{661D30BD-ED9C-467E-BB08-DB950897874E}" srcId="{3877800B-D68F-4FDF-81DB-856FBC0D73E5}" destId="{9E07083C-E965-48F3-97FA-2812342E46B0}" srcOrd="1" destOrd="0" parTransId="{0669A97C-F66B-4110-923A-77A8A73AB2D6}" sibTransId="{2E61EE34-818B-49D6-BBBD-228859FB2234}"/>
    <dgm:cxn modelId="{CD8C63BF-6EDA-4F94-B38B-183B4C26B207}" type="presOf" srcId="{C7A8A80A-0A81-4ECD-9755-D407FD8CC4CE}" destId="{C599D741-43C5-4F25-A89B-583C2DF40ACF}" srcOrd="0" destOrd="0" presId="urn:microsoft.com/office/officeart/2009/3/layout/HorizontalOrganizationChart"/>
    <dgm:cxn modelId="{5EA541C1-C6B6-49B1-AC75-16EFA69B6FC0}" type="presOf" srcId="{9E47D235-2DAD-440C-8C34-AB847E204855}" destId="{A0BA6910-0BF3-4921-A0D8-C8E9C665EDB9}" srcOrd="0" destOrd="0" presId="urn:microsoft.com/office/officeart/2009/3/layout/HorizontalOrganizationChart"/>
    <dgm:cxn modelId="{6C0059C2-50E8-4673-927F-95FE211FC1BA}" type="presOf" srcId="{97CD95F5-366B-420C-BB97-D2B677E6F3C0}" destId="{E7BEB6F9-70B6-4B0B-ABB6-7C0C1B38CB42}" srcOrd="0" destOrd="0" presId="urn:microsoft.com/office/officeart/2009/3/layout/HorizontalOrganizationChart"/>
    <dgm:cxn modelId="{A96DFAC2-9C50-489E-9C67-4C69766CAA13}" type="presOf" srcId="{9FB909EA-D0DF-44CF-BA2D-DDA3D5EF154C}" destId="{27D675D6-9293-4F10-9091-A0D4CF3EBACB}" srcOrd="0" destOrd="0" presId="urn:microsoft.com/office/officeart/2009/3/layout/HorizontalOrganizationChart"/>
    <dgm:cxn modelId="{944EEAC4-9540-4678-844D-07950D21DB7C}" type="presOf" srcId="{DD2D7F91-89BF-4CD2-9935-3B20668A3946}" destId="{CBD9D8E9-1849-436B-8A9E-D819A1AE399B}" srcOrd="0" destOrd="0" presId="urn:microsoft.com/office/officeart/2009/3/layout/HorizontalOrganizationChart"/>
    <dgm:cxn modelId="{601752C6-55E6-4526-9AFC-6B7C4456A5D7}" type="presOf" srcId="{349D9769-2126-4A51-B81E-C43B46C39364}" destId="{99F62854-A662-4434-9769-8CDA9A0BE43A}" srcOrd="0" destOrd="0" presId="urn:microsoft.com/office/officeart/2009/3/layout/HorizontalOrganizationChart"/>
    <dgm:cxn modelId="{87B9D6C6-170D-4654-B729-227C511310E4}" type="presOf" srcId="{AF201C99-F4B3-4893-B156-0F47549DB66B}" destId="{5422E8E5-18FF-4FB5-8BE4-00D9CD72E738}" srcOrd="1" destOrd="0" presId="urn:microsoft.com/office/officeart/2009/3/layout/HorizontalOrganizationChart"/>
    <dgm:cxn modelId="{68026BC7-A9D7-47C9-BAF0-FBBF00C3E4A3}" type="presOf" srcId="{9E47D235-2DAD-440C-8C34-AB847E204855}" destId="{3946E8CF-5A34-466C-BF61-AEAFE4623BD3}" srcOrd="1" destOrd="0" presId="urn:microsoft.com/office/officeart/2009/3/layout/HorizontalOrganizationChart"/>
    <dgm:cxn modelId="{4C526BC7-A638-4099-B0F3-4CA06805A749}" srcId="{AF201C99-F4B3-4893-B156-0F47549DB66B}" destId="{97C753B8-E01D-4126-8AFA-F729B9B11829}" srcOrd="0" destOrd="0" parTransId="{B901C44E-6A5D-40CA-8B30-CCF9E6E01608}" sibTransId="{CAF67E45-D385-4799-8A54-349C31AEB032}"/>
    <dgm:cxn modelId="{723786C7-26CA-4EC4-B1C8-6046C3C2538F}" type="presOf" srcId="{719EDAEE-EB8E-408A-A7EC-1F8B5334261C}" destId="{FC840D3D-95F9-41E4-8E27-B36D516F9D61}" srcOrd="1" destOrd="0" presId="urn:microsoft.com/office/officeart/2009/3/layout/HorizontalOrganizationChart"/>
    <dgm:cxn modelId="{F58A90C7-765E-4084-AA94-DFFAEF617B28}" type="presOf" srcId="{97C753B8-E01D-4126-8AFA-F729B9B11829}" destId="{F9690CF3-F4CA-4D00-8E62-4CBE9B09824F}" srcOrd="1" destOrd="0" presId="urn:microsoft.com/office/officeart/2009/3/layout/HorizontalOrganizationChart"/>
    <dgm:cxn modelId="{4C155DCB-150B-40CC-BDBE-E0738C51C380}" type="presOf" srcId="{26E12427-9E3A-4F8C-A4E8-5EECCB953A9A}" destId="{CA7D6340-04EA-4D08-B9BE-6C33E348F974}" srcOrd="0" destOrd="0" presId="urn:microsoft.com/office/officeart/2009/3/layout/HorizontalOrganizationChart"/>
    <dgm:cxn modelId="{7E30BCCD-5A86-4E3C-8839-CDB21441C878}" srcId="{E890BD4D-3A38-4C5A-8DA0-941AE60846F3}" destId="{7098BCD1-F992-43A2-88CE-EFBC4DC61920}" srcOrd="1" destOrd="0" parTransId="{3038E548-04BA-42EC-8750-CE152BF04568}" sibTransId="{9F312199-1050-4EBF-B650-A5BCA6DDE543}"/>
    <dgm:cxn modelId="{577DD8CD-E807-4BE4-A38E-8CACBBB39648}" type="presOf" srcId="{57899797-23DC-4C96-AD4E-5DF4D43A1781}" destId="{A4DE9E2D-8672-4096-8124-6E972685D256}" srcOrd="1" destOrd="0" presId="urn:microsoft.com/office/officeart/2009/3/layout/HorizontalOrganizationChart"/>
    <dgm:cxn modelId="{CFDA14CE-DE62-433B-A96D-41D8D0ACEE68}" type="presOf" srcId="{3038E548-04BA-42EC-8750-CE152BF04568}" destId="{7AC5E9E4-8AE7-490C-8B13-6C1BD2C0EBEA}" srcOrd="0" destOrd="0" presId="urn:microsoft.com/office/officeart/2009/3/layout/HorizontalOrganizationChart"/>
    <dgm:cxn modelId="{49D340CE-7163-471E-A08F-44D31334FEED}" type="presOf" srcId="{95E60C2C-4C17-4DC1-B1A6-ED8D6D6F0D28}" destId="{8FAC5EAB-69DE-4688-A16B-0B1EDFCAB6B8}" srcOrd="0" destOrd="0" presId="urn:microsoft.com/office/officeart/2009/3/layout/HorizontalOrganizationChart"/>
    <dgm:cxn modelId="{C7D421CF-92AE-450C-A00B-D038D852D09C}" type="presOf" srcId="{280D7990-1CDE-4B9D-9EDA-D9C3D37D73A6}" destId="{673BB81E-DA72-4334-95C5-C315AD72641B}" srcOrd="1" destOrd="0" presId="urn:microsoft.com/office/officeart/2009/3/layout/HorizontalOrganizationChart"/>
    <dgm:cxn modelId="{24C572CF-715F-4195-AF28-51E7C25CBE03}" type="presOf" srcId="{3026EC97-31BF-4ED1-BDE8-9FEB9C197D32}" destId="{943F67C9-CFD5-455B-9FE2-6613EB5581D9}" srcOrd="1" destOrd="0" presId="urn:microsoft.com/office/officeart/2009/3/layout/HorizontalOrganizationChart"/>
    <dgm:cxn modelId="{BE2F79D1-E9E6-434D-9151-64EDE6866145}" srcId="{3EC32799-C776-44AC-AB75-F2BADA4784A7}" destId="{C58F5179-E560-4EBF-929E-B7CA6F8845D1}" srcOrd="0" destOrd="0" parTransId="{05DECA24-68C0-4ECC-B6E1-D37677B3677C}" sibTransId="{0DBD1E90-8DB6-4A4B-9CDC-4A45BE6ED946}"/>
    <dgm:cxn modelId="{35CA09D3-D91D-4D2E-AF2A-E3C3C4B7CA35}" srcId="{F4C638E4-F323-4D4C-AC30-7035A6BDCCB7}" destId="{E890BD4D-3A38-4C5A-8DA0-941AE60846F3}" srcOrd="1" destOrd="0" parTransId="{53947311-FEE2-457A-A092-D0466C4B9260}" sibTransId="{1F89C5A1-44A4-48D0-BADB-8687776D5777}"/>
    <dgm:cxn modelId="{3EF59DD4-1983-4A34-B5E4-56BB2ECBD53C}" type="presOf" srcId="{81C88A1B-C021-479C-8CF5-A8CCE1C8F563}" destId="{EEC48A67-96AF-4DCB-91B0-6493E2506CE3}" srcOrd="0" destOrd="0" presId="urn:microsoft.com/office/officeart/2009/3/layout/HorizontalOrganizationChart"/>
    <dgm:cxn modelId="{64B9E2D6-4B5F-4635-A09D-E2EA1942CD9F}" srcId="{FC7F1FC7-2338-4572-BCEA-33C631BC21FA}" destId="{3877800B-D68F-4FDF-81DB-856FBC0D73E5}" srcOrd="0" destOrd="0" parTransId="{B7DBF6AD-B6AF-40EC-BB7A-F2FF1A68D7AD}" sibTransId="{A6669443-453F-43FD-9B12-969D481EBB84}"/>
    <dgm:cxn modelId="{030DCCD9-3EB3-4F3B-9795-D7A58BD38E8F}" type="presOf" srcId="{AF0D3ED7-94F1-4816-9421-3B931DE2D1F1}" destId="{C9806DD4-F440-4150-8AA6-512DA48AB538}" srcOrd="1" destOrd="0" presId="urn:microsoft.com/office/officeart/2009/3/layout/HorizontalOrganizationChart"/>
    <dgm:cxn modelId="{B93913DA-1BA4-4796-B5E0-ED1D27A7E17C}" type="presOf" srcId="{DD2D7F91-89BF-4CD2-9935-3B20668A3946}" destId="{16207AC8-2F3B-4FBB-B99D-B3869618A2FC}" srcOrd="1" destOrd="0" presId="urn:microsoft.com/office/officeart/2009/3/layout/HorizontalOrganizationChart"/>
    <dgm:cxn modelId="{C4193CDB-A874-494C-927D-7EB161EABB11}" type="presOf" srcId="{260A914E-D8E7-4645-BD31-CED51D7370C7}" destId="{DD25A34E-610D-4D12-B1BD-FF0AABDA80EE}" srcOrd="1" destOrd="0" presId="urn:microsoft.com/office/officeart/2009/3/layout/HorizontalOrganizationChart"/>
    <dgm:cxn modelId="{3351CEDC-ABB9-42AF-A29E-32CC5C65B7DA}" type="presOf" srcId="{041D59A3-6DB1-411F-AF6F-22A1E88FFDC6}" destId="{FF7EE0FC-1AD0-4785-89A5-7584D35DE970}" srcOrd="0" destOrd="0" presId="urn:microsoft.com/office/officeart/2009/3/layout/HorizontalOrganizationChart"/>
    <dgm:cxn modelId="{B93CB4DD-73D9-43EB-9F73-629A15456595}" type="presOf" srcId="{C58F5179-E560-4EBF-929E-B7CA6F8845D1}" destId="{9CACF076-2A11-40CB-8B5D-ED5F1FAD6369}" srcOrd="1" destOrd="0" presId="urn:microsoft.com/office/officeart/2009/3/layout/HorizontalOrganizationChart"/>
    <dgm:cxn modelId="{4CD1D3DD-8309-44BB-A2BE-7243D6CB7648}" type="presOf" srcId="{7098BCD1-F992-43A2-88CE-EFBC4DC61920}" destId="{F770F5A5-2828-4A9F-A5A2-6BA22C9CF02C}" srcOrd="0" destOrd="0" presId="urn:microsoft.com/office/officeart/2009/3/layout/HorizontalOrganizationChart"/>
    <dgm:cxn modelId="{8FF03ADF-CAF6-4C66-A954-B5355BAED724}" type="presOf" srcId="{C5D4528B-7557-48A9-A708-EBDAA9029548}" destId="{D5B30D66-41CD-40B9-B5A1-6B36D1AC631C}" srcOrd="0" destOrd="0" presId="urn:microsoft.com/office/officeart/2009/3/layout/HorizontalOrganizationChart"/>
    <dgm:cxn modelId="{59B273E1-B461-491C-AB76-4191035E1E60}" type="presOf" srcId="{DE2985CE-150A-429C-9154-2B3C4EEF91D3}" destId="{B93CB62D-D42A-4208-A228-1507B03C7509}" srcOrd="0" destOrd="0" presId="urn:microsoft.com/office/officeart/2009/3/layout/HorizontalOrganizationChart"/>
    <dgm:cxn modelId="{881AEEE3-DF72-4ED2-A1C5-F40725F2582B}" srcId="{C58F5179-E560-4EBF-929E-B7CA6F8845D1}" destId="{BD7406DC-CE90-41FA-80A9-1EC5EDBDAC7C}" srcOrd="2" destOrd="0" parTransId="{6CD21949-08CD-4CD5-BD94-C012BB3D64B5}" sibTransId="{E133D7F9-7114-4DB1-B35D-8724B849CDEC}"/>
    <dgm:cxn modelId="{83190CE4-CD9F-4858-BA2D-A41BC7DB91C7}" type="presOf" srcId="{AF201C99-F4B3-4893-B156-0F47549DB66B}" destId="{DB481A53-3817-4481-BEBD-CBF0462F81D6}" srcOrd="0" destOrd="0" presId="urn:microsoft.com/office/officeart/2009/3/layout/HorizontalOrganizationChart"/>
    <dgm:cxn modelId="{F1212EE5-8B38-4137-931D-D5F6E9EDD2E8}" type="presOf" srcId="{BD7406DC-CE90-41FA-80A9-1EC5EDBDAC7C}" destId="{07219C88-66B1-4A0B-AFCE-628A2FA1E3D6}" srcOrd="0" destOrd="0" presId="urn:microsoft.com/office/officeart/2009/3/layout/HorizontalOrganizationChart"/>
    <dgm:cxn modelId="{857B0AE7-EA17-4DFE-AE88-33F028A5FBD5}" type="presOf" srcId="{A807D6E4-7B2D-439E-8D54-F09398A50B19}" destId="{62E6DE0D-C73D-40E5-989D-16DEC05398B9}" srcOrd="0" destOrd="0" presId="urn:microsoft.com/office/officeart/2009/3/layout/HorizontalOrganizationChart"/>
    <dgm:cxn modelId="{79E7E1E7-02D6-4E8D-BB7C-78DDABBB1EBE}" type="presOf" srcId="{D1121DE7-2609-419A-B63A-3F496F7484B7}" destId="{90864831-70AD-4506-8513-7E57309F9846}" srcOrd="0" destOrd="0" presId="urn:microsoft.com/office/officeart/2009/3/layout/HorizontalOrganizationChart"/>
    <dgm:cxn modelId="{DB9B52E8-7F31-4787-9235-73D0D0E1FDDA}" type="presOf" srcId="{3026EC97-31BF-4ED1-BDE8-9FEB9C197D32}" destId="{F9F735B2-11ED-4A73-9409-820C1AF22C24}" srcOrd="0" destOrd="0" presId="urn:microsoft.com/office/officeart/2009/3/layout/HorizontalOrganizationChart"/>
    <dgm:cxn modelId="{4E944DE9-FDEC-4463-ADD6-5186F5078342}" type="presOf" srcId="{C3BAA699-1E32-487C-9AD1-DCFB4D56B6BF}" destId="{BD669E3E-7CE1-431F-B47B-F5BCDBA0D471}" srcOrd="1" destOrd="0" presId="urn:microsoft.com/office/officeart/2009/3/layout/HorizontalOrganizationChart"/>
    <dgm:cxn modelId="{61C6F1EA-FED6-458F-A6EC-A069C19768F5}" srcId="{349D9769-2126-4A51-B81E-C43B46C39364}" destId="{9E47D235-2DAD-440C-8C34-AB847E204855}" srcOrd="0" destOrd="0" parTransId="{067A448D-7005-47D1-9BF5-3F9531D465C4}" sibTransId="{2D6C274A-C215-4C98-AA51-1139F98ED6FD}"/>
    <dgm:cxn modelId="{25D2DCEB-90F9-49D7-9235-D8FC7EB93E2B}" type="presOf" srcId="{F1FD4587-0588-4682-BCFD-19751F4841BD}" destId="{D2E06DB3-5CB1-4FF9-BFFD-D3FE7EDDE244}" srcOrd="0" destOrd="0" presId="urn:microsoft.com/office/officeart/2009/3/layout/HorizontalOrganizationChart"/>
    <dgm:cxn modelId="{BA3C2DEC-D154-4F25-BE12-3F346D50CBE6}" srcId="{3514D5CA-59A4-435E-9EF6-89D2AC7A8A04}" destId="{3EC32799-C776-44AC-AB75-F2BADA4784A7}" srcOrd="1" destOrd="0" parTransId="{9FB909EA-D0DF-44CF-BA2D-DDA3D5EF154C}" sibTransId="{C61A403D-ACCD-4FEB-8A6C-0BE8811F7682}"/>
    <dgm:cxn modelId="{69EA84EC-B3E1-4486-B7A3-C519EBE440BC}" type="presOf" srcId="{3877800B-D68F-4FDF-81DB-856FBC0D73E5}" destId="{3DBC4097-5EFF-46E3-97A0-7E40BA8C0744}" srcOrd="1" destOrd="0" presId="urn:microsoft.com/office/officeart/2009/3/layout/HorizontalOrganizationChart"/>
    <dgm:cxn modelId="{E6C2BFEC-EA8D-4B79-BFBD-9D6D6B5FD52F}" type="presOf" srcId="{C58F5179-E560-4EBF-929E-B7CA6F8845D1}" destId="{A5C48E26-8458-498F-BC00-32EFD1AD2904}" srcOrd="0" destOrd="0" presId="urn:microsoft.com/office/officeart/2009/3/layout/HorizontalOrganizationChart"/>
    <dgm:cxn modelId="{4882ECEE-6B88-4FC0-AB13-4E349AB298F4}" srcId="{05D1980B-9A84-4076-A4A0-2ED752552B7E}" destId="{AF0D3ED7-94F1-4816-9421-3B931DE2D1F1}" srcOrd="1" destOrd="0" parTransId="{0548CBCC-60EE-459A-90D1-34902A1845AA}" sibTransId="{F4971309-FC67-4B20-9B58-44BBAF34B0A8}"/>
    <dgm:cxn modelId="{6925E9F1-D9C8-49EB-8FAC-C37A5C586360}" type="presOf" srcId="{3EC32799-C776-44AC-AB75-F2BADA4784A7}" destId="{AE3EB06D-FDA3-4F0C-A1FA-21D7358498F5}" srcOrd="1" destOrd="0" presId="urn:microsoft.com/office/officeart/2009/3/layout/HorizontalOrganizationChart"/>
    <dgm:cxn modelId="{D7532EF2-3210-4E5B-8523-843E2280760E}" type="presOf" srcId="{6FF02899-CAC4-4E75-94A5-E6B8A17EDA65}" destId="{4AEA386E-F858-4AC5-9887-AAEDEFEC78C7}" srcOrd="0" destOrd="0" presId="urn:microsoft.com/office/officeart/2009/3/layout/HorizontalOrganizationChart"/>
    <dgm:cxn modelId="{00E2CCF3-E6AE-4BC9-B02E-99824F673F69}" srcId="{C2C4544A-1F38-4117-A379-6ED3F0C7925C}" destId="{57899797-23DC-4C96-AD4E-5DF4D43A1781}" srcOrd="0" destOrd="0" parTransId="{2516D82E-2D8E-4812-8DA2-C152C13D5418}" sibTransId="{91C80A1F-9B84-43C0-B53C-2C79BF367D00}"/>
    <dgm:cxn modelId="{FCC241F4-57A2-47A1-A815-F603ADC05577}" type="presOf" srcId="{9E0F92B0-2732-403F-8BF2-6ABC4E4A20C4}" destId="{3499E0C7-71C9-4B1F-93D1-8923CBFB8621}" srcOrd="0" destOrd="0" presId="urn:microsoft.com/office/officeart/2009/3/layout/HorizontalOrganizationChart"/>
    <dgm:cxn modelId="{DE7AE1F7-4A49-47F3-921E-105FEF0C1374}" type="presOf" srcId="{C29F3C3C-E9D2-4AA6-BD88-28F1710AE883}" destId="{3F013036-0C29-4CD7-8495-5EDCB860565D}" srcOrd="0" destOrd="0" presId="urn:microsoft.com/office/officeart/2009/3/layout/HorizontalOrganizationChart"/>
    <dgm:cxn modelId="{D53F6EF9-96AC-4E54-9C2A-41DAE6B6A926}" type="presOf" srcId="{B7DBF6AD-B6AF-40EC-BB7A-F2FF1A68D7AD}" destId="{9F70AF2B-5EA8-4307-BD5E-552115CB0D79}" srcOrd="0" destOrd="0" presId="urn:microsoft.com/office/officeart/2009/3/layout/HorizontalOrganizationChart"/>
    <dgm:cxn modelId="{283ECDF9-CEB0-42D2-891D-7A77E8B7F5C8}" srcId="{3877800B-D68F-4FDF-81DB-856FBC0D73E5}" destId="{79255804-13B6-41A3-A07F-0FFB1FAE0DFD}" srcOrd="2" destOrd="0" parTransId="{F1FD4587-0588-4682-BCFD-19751F4841BD}" sibTransId="{065B2D0A-F4DE-4454-A22E-AC1224B6D48D}"/>
    <dgm:cxn modelId="{006FF6F9-69BC-4824-BAB5-3C91B948B70F}" type="presOf" srcId="{3EC32799-C776-44AC-AB75-F2BADA4784A7}" destId="{26CE8DA5-C349-4F6B-A809-3629DCB8B344}" srcOrd="0" destOrd="0" presId="urn:microsoft.com/office/officeart/2009/3/layout/HorizontalOrganizationChart"/>
    <dgm:cxn modelId="{3CDCFAF9-D8DB-436A-8A26-1908281A2B16}" srcId="{CE895002-B558-47C0-B066-BC31DEE38C20}" destId="{05D1980B-9A84-4076-A4A0-2ED752552B7E}" srcOrd="0" destOrd="0" parTransId="{502A85A8-511C-493F-AEAA-1AAF5888448B}" sibTransId="{A786D3D9-0988-4420-9745-1DD383418931}"/>
    <dgm:cxn modelId="{CE701FFC-15F7-4955-BA3E-4620768E7F5D}" srcId="{349D9769-2126-4A51-B81E-C43B46C39364}" destId="{AF201C99-F4B3-4893-B156-0F47549DB66B}" srcOrd="2" destOrd="0" parTransId="{639D9070-F52B-4297-8AEA-0EA164CD5CBC}" sibTransId="{C70CD5CD-C8B3-44B3-B217-2585661E1760}"/>
    <dgm:cxn modelId="{7B639EFC-F455-4CAF-A2AE-CD057CC717D9}" type="presOf" srcId="{8227B545-521C-4E0C-A4AA-E8CE65BF73CE}" destId="{D772BD59-7F11-4DC1-BF81-E281B3A31545}" srcOrd="0" destOrd="0" presId="urn:microsoft.com/office/officeart/2009/3/layout/HorizontalOrganizationChart"/>
    <dgm:cxn modelId="{235CAFFC-0283-46DC-B3ED-03184999FB0C}" type="presOf" srcId="{3514D5CA-59A4-435E-9EF6-89D2AC7A8A04}" destId="{498F67F3-B124-495F-B3ED-A99B05F0AF44}" srcOrd="0" destOrd="0" presId="urn:microsoft.com/office/officeart/2009/3/layout/HorizontalOrganizationChart"/>
    <dgm:cxn modelId="{2F3D27FE-94F3-4D53-814E-82759BC22F8B}" type="presOf" srcId="{F906326E-05AB-4ED8-ACE3-5BC0F0E534CF}" destId="{B57AFE10-906F-4CC7-A825-5876E238F639}" srcOrd="1" destOrd="0" presId="urn:microsoft.com/office/officeart/2009/3/layout/HorizontalOrganizationChart"/>
    <dgm:cxn modelId="{B88558FE-267D-45F6-B4A9-F8AA2B0BE59E}" type="presOf" srcId="{FC7F1FC7-2338-4572-BCEA-33C631BC21FA}" destId="{02091515-C5A1-496C-83AE-866DC0DB26C4}" srcOrd="0" destOrd="0" presId="urn:microsoft.com/office/officeart/2009/3/layout/HorizontalOrganizationChart"/>
    <dgm:cxn modelId="{F3188FFF-7303-49B7-9D7C-1637928EDB55}" type="presOf" srcId="{7ACFC5A0-8D5A-4444-AA56-FDAB5E6ABEB6}" destId="{8B34919E-C911-4D21-9607-D932C6982458}" srcOrd="1" destOrd="0" presId="urn:microsoft.com/office/officeart/2009/3/layout/HorizontalOrganizationChart"/>
    <dgm:cxn modelId="{FF0FCAFF-9208-4A9C-BA96-36C49A740731}" type="presOf" srcId="{9547EA36-1440-4DA6-9601-9EE8660199B0}" destId="{73EF9DED-48C2-4FAF-B763-EBD213BBDAF5}" srcOrd="0" destOrd="0" presId="urn:microsoft.com/office/officeart/2009/3/layout/HorizontalOrganizationChart"/>
    <dgm:cxn modelId="{B0582209-0F03-4E84-8142-33B482EC2917}" type="presParOf" srcId="{F8FDF96B-AEA3-4C26-99C9-827639BAFAD3}" destId="{BD0C0879-4861-4EF4-A010-6A1C2998CDAC}" srcOrd="0" destOrd="0" presId="urn:microsoft.com/office/officeart/2009/3/layout/HorizontalOrganizationChart"/>
    <dgm:cxn modelId="{93B34A12-67CF-4812-B78C-11C446B93E26}" type="presParOf" srcId="{BD0C0879-4861-4EF4-A010-6A1C2998CDAC}" destId="{E52AAF42-B4BF-47F0-9060-BFE2BE9B0843}" srcOrd="0" destOrd="0" presId="urn:microsoft.com/office/officeart/2009/3/layout/HorizontalOrganizationChart"/>
    <dgm:cxn modelId="{924B829C-18C8-4C34-B76F-4D34D4F999E9}" type="presParOf" srcId="{E52AAF42-B4BF-47F0-9060-BFE2BE9B0843}" destId="{498F67F3-B124-495F-B3ED-A99B05F0AF44}" srcOrd="0" destOrd="0" presId="urn:microsoft.com/office/officeart/2009/3/layout/HorizontalOrganizationChart"/>
    <dgm:cxn modelId="{23D24039-3302-49AC-8C29-AABCF1344B8C}" type="presParOf" srcId="{E52AAF42-B4BF-47F0-9060-BFE2BE9B0843}" destId="{029B9B7F-E168-4853-8B9A-BFACDD9E8F8E}" srcOrd="1" destOrd="0" presId="urn:microsoft.com/office/officeart/2009/3/layout/HorizontalOrganizationChart"/>
    <dgm:cxn modelId="{5F0B3BFB-1559-4865-9969-4679F73437E8}" type="presParOf" srcId="{BD0C0879-4861-4EF4-A010-6A1C2998CDAC}" destId="{8DEEB6DF-7829-4FB1-904D-C7E8E4286F91}" srcOrd="1" destOrd="0" presId="urn:microsoft.com/office/officeart/2009/3/layout/HorizontalOrganizationChart"/>
    <dgm:cxn modelId="{79BC1E3F-8A08-4F16-8FA7-D30749FAC669}" type="presParOf" srcId="{8DEEB6DF-7829-4FB1-904D-C7E8E4286F91}" destId="{7D35B769-1842-4E36-8522-B1B508E0CEA6}" srcOrd="0" destOrd="0" presId="urn:microsoft.com/office/officeart/2009/3/layout/HorizontalOrganizationChart"/>
    <dgm:cxn modelId="{CC70F0C6-63EC-4B3A-9504-0DB8F77BC8AA}" type="presParOf" srcId="{8DEEB6DF-7829-4FB1-904D-C7E8E4286F91}" destId="{81209651-2EF6-49BF-B404-06E7369C12A9}" srcOrd="1" destOrd="0" presId="urn:microsoft.com/office/officeart/2009/3/layout/HorizontalOrganizationChart"/>
    <dgm:cxn modelId="{5B3F6873-75C3-4C76-A661-91E439396B59}" type="presParOf" srcId="{81209651-2EF6-49BF-B404-06E7369C12A9}" destId="{A274CF5F-7C4D-41D4-9943-2C989E471423}" srcOrd="0" destOrd="0" presId="urn:microsoft.com/office/officeart/2009/3/layout/HorizontalOrganizationChart"/>
    <dgm:cxn modelId="{440DD2B6-A236-4E6F-B033-58D4CC2DB604}" type="presParOf" srcId="{A274CF5F-7C4D-41D4-9943-2C989E471423}" destId="{9DD4330B-63EC-452A-9F3A-3DA44244A8B0}" srcOrd="0" destOrd="0" presId="urn:microsoft.com/office/officeart/2009/3/layout/HorizontalOrganizationChart"/>
    <dgm:cxn modelId="{3C4CF6CB-1249-4B2C-84F7-5AE5E93836B2}" type="presParOf" srcId="{A274CF5F-7C4D-41D4-9943-2C989E471423}" destId="{598375B2-9F0D-4AC2-8797-A3D3862BF53B}" srcOrd="1" destOrd="0" presId="urn:microsoft.com/office/officeart/2009/3/layout/HorizontalOrganizationChart"/>
    <dgm:cxn modelId="{5677F2FB-83A8-422F-8A4D-5C3362A9F148}" type="presParOf" srcId="{81209651-2EF6-49BF-B404-06E7369C12A9}" destId="{49CCD151-4761-4C40-A0EC-F4F777DBEF25}" srcOrd="1" destOrd="0" presId="urn:microsoft.com/office/officeart/2009/3/layout/HorizontalOrganizationChart"/>
    <dgm:cxn modelId="{17F19491-9BE5-4FAD-9257-DB5573AE324B}" type="presParOf" srcId="{49CCD151-4761-4C40-A0EC-F4F777DBEF25}" destId="{E16FCB72-9BA9-4BD1-BD60-0521D314ED8D}" srcOrd="0" destOrd="0" presId="urn:microsoft.com/office/officeart/2009/3/layout/HorizontalOrganizationChart"/>
    <dgm:cxn modelId="{EB99B2E7-5E4B-457E-B0F3-4B23FC9CC1AC}" type="presParOf" srcId="{49CCD151-4761-4C40-A0EC-F4F777DBEF25}" destId="{8B315B0B-B01E-4400-8199-BF27BDCDAA98}" srcOrd="1" destOrd="0" presId="urn:microsoft.com/office/officeart/2009/3/layout/HorizontalOrganizationChart"/>
    <dgm:cxn modelId="{0DB36600-8708-4A9C-B369-0696C10FE5F7}" type="presParOf" srcId="{8B315B0B-B01E-4400-8199-BF27BDCDAA98}" destId="{AC05F159-B15B-47A8-990A-794D363752A6}" srcOrd="0" destOrd="0" presId="urn:microsoft.com/office/officeart/2009/3/layout/HorizontalOrganizationChart"/>
    <dgm:cxn modelId="{21A01FB6-7635-4198-9587-875259C79610}" type="presParOf" srcId="{AC05F159-B15B-47A8-990A-794D363752A6}" destId="{99F62854-A662-4434-9769-8CDA9A0BE43A}" srcOrd="0" destOrd="0" presId="urn:microsoft.com/office/officeart/2009/3/layout/HorizontalOrganizationChart"/>
    <dgm:cxn modelId="{E407AA91-390D-4E9C-97DC-B38EFC3ADC40}" type="presParOf" srcId="{AC05F159-B15B-47A8-990A-794D363752A6}" destId="{59ACA341-3EE3-4F4B-8DF9-E40CD53C4CD1}" srcOrd="1" destOrd="0" presId="urn:microsoft.com/office/officeart/2009/3/layout/HorizontalOrganizationChart"/>
    <dgm:cxn modelId="{25E9C5A3-8300-4D84-9E3C-4D6ACF903004}" type="presParOf" srcId="{8B315B0B-B01E-4400-8199-BF27BDCDAA98}" destId="{2476CB3E-6D1A-4EDF-B2F8-577888922A75}" srcOrd="1" destOrd="0" presId="urn:microsoft.com/office/officeart/2009/3/layout/HorizontalOrganizationChart"/>
    <dgm:cxn modelId="{2C45D2DA-6B74-43B8-ABD1-A1901CE1E7F7}" type="presParOf" srcId="{2476CB3E-6D1A-4EDF-B2F8-577888922A75}" destId="{6C2461FC-8A82-4ED6-8670-9447427477E6}" srcOrd="0" destOrd="0" presId="urn:microsoft.com/office/officeart/2009/3/layout/HorizontalOrganizationChart"/>
    <dgm:cxn modelId="{A0CE88C0-C348-42DE-AC07-D063BC27FE77}" type="presParOf" srcId="{2476CB3E-6D1A-4EDF-B2F8-577888922A75}" destId="{06C0ACDA-FE45-4148-93B0-A017E4A1973F}" srcOrd="1" destOrd="0" presId="urn:microsoft.com/office/officeart/2009/3/layout/HorizontalOrganizationChart"/>
    <dgm:cxn modelId="{3908BAC2-0EE0-40AB-BDEF-46A2BF59DA71}" type="presParOf" srcId="{06C0ACDA-FE45-4148-93B0-A017E4A1973F}" destId="{B7B84C5C-2A4C-478D-92E7-0DC24B01D2E0}" srcOrd="0" destOrd="0" presId="urn:microsoft.com/office/officeart/2009/3/layout/HorizontalOrganizationChart"/>
    <dgm:cxn modelId="{7F2C1656-B536-45B6-9092-6A94C5F88D6D}" type="presParOf" srcId="{B7B84C5C-2A4C-478D-92E7-0DC24B01D2E0}" destId="{A0BA6910-0BF3-4921-A0D8-C8E9C665EDB9}" srcOrd="0" destOrd="0" presId="urn:microsoft.com/office/officeart/2009/3/layout/HorizontalOrganizationChart"/>
    <dgm:cxn modelId="{A0F33972-2F5B-4BA6-8449-B3913D981325}" type="presParOf" srcId="{B7B84C5C-2A4C-478D-92E7-0DC24B01D2E0}" destId="{3946E8CF-5A34-466C-BF61-AEAFE4623BD3}" srcOrd="1" destOrd="0" presId="urn:microsoft.com/office/officeart/2009/3/layout/HorizontalOrganizationChart"/>
    <dgm:cxn modelId="{720B84A2-AEE3-4432-8909-8BE7BFB6976F}" type="presParOf" srcId="{06C0ACDA-FE45-4148-93B0-A017E4A1973F}" destId="{FE603E4B-EB18-4292-A55B-CFE71ABAD443}" srcOrd="1" destOrd="0" presId="urn:microsoft.com/office/officeart/2009/3/layout/HorizontalOrganizationChart"/>
    <dgm:cxn modelId="{14C90B9A-E516-4759-BD2F-70B16BD9EBAE}" type="presParOf" srcId="{FE603E4B-EB18-4292-A55B-CFE71ABAD443}" destId="{40F2FDCE-07B9-4DEF-8AFC-48C4052B7F58}" srcOrd="0" destOrd="0" presId="urn:microsoft.com/office/officeart/2009/3/layout/HorizontalOrganizationChart"/>
    <dgm:cxn modelId="{E895917C-609F-45CB-A77A-E17F98CC90E9}" type="presParOf" srcId="{FE603E4B-EB18-4292-A55B-CFE71ABAD443}" destId="{81D05154-6B48-4B7A-9D6C-BC2D57E3322A}" srcOrd="1" destOrd="0" presId="urn:microsoft.com/office/officeart/2009/3/layout/HorizontalOrganizationChart"/>
    <dgm:cxn modelId="{0C14FC2D-8A1E-4B2B-B5DD-AE473540B98C}" type="presParOf" srcId="{81D05154-6B48-4B7A-9D6C-BC2D57E3322A}" destId="{1CE47E5E-340F-40E3-B45B-3F8442F66C1F}" srcOrd="0" destOrd="0" presId="urn:microsoft.com/office/officeart/2009/3/layout/HorizontalOrganizationChart"/>
    <dgm:cxn modelId="{C0D27AA0-E45C-49F9-A056-D5CD2619C01D}" type="presParOf" srcId="{1CE47E5E-340F-40E3-B45B-3F8442F66C1F}" destId="{84DDCB8A-4D4D-414B-AC8A-286FBC1E049A}" srcOrd="0" destOrd="0" presId="urn:microsoft.com/office/officeart/2009/3/layout/HorizontalOrganizationChart"/>
    <dgm:cxn modelId="{6A78E4BB-3253-4E70-8F87-9F33C8939597}" type="presParOf" srcId="{1CE47E5E-340F-40E3-B45B-3F8442F66C1F}" destId="{13AC9F08-4349-4BCB-BAC7-B311B44DF86F}" srcOrd="1" destOrd="0" presId="urn:microsoft.com/office/officeart/2009/3/layout/HorizontalOrganizationChart"/>
    <dgm:cxn modelId="{B1551BEC-231A-4B1E-A22D-E0E2EA40B8C4}" type="presParOf" srcId="{81D05154-6B48-4B7A-9D6C-BC2D57E3322A}" destId="{71BF1B11-270D-47B3-A69C-CD0412825A7E}" srcOrd="1" destOrd="0" presId="urn:microsoft.com/office/officeart/2009/3/layout/HorizontalOrganizationChart"/>
    <dgm:cxn modelId="{243F6EB2-73E8-4D18-8A31-9F95AD129D93}" type="presParOf" srcId="{81D05154-6B48-4B7A-9D6C-BC2D57E3322A}" destId="{E4942263-B3CE-4774-B03C-AF6E51E8F8CA}" srcOrd="2" destOrd="0" presId="urn:microsoft.com/office/officeart/2009/3/layout/HorizontalOrganizationChart"/>
    <dgm:cxn modelId="{551E29A7-AB02-4297-90CC-61BF15D047B7}" type="presParOf" srcId="{06C0ACDA-FE45-4148-93B0-A017E4A1973F}" destId="{253FA33A-CFFB-4C44-93FC-9720E54F3528}" srcOrd="2" destOrd="0" presId="urn:microsoft.com/office/officeart/2009/3/layout/HorizontalOrganizationChart"/>
    <dgm:cxn modelId="{0C266379-2582-47CC-BFED-94E42E75C3E7}" type="presParOf" srcId="{2476CB3E-6D1A-4EDF-B2F8-577888922A75}" destId="{0CDEB528-0C8B-4C9D-A09A-1E4C16480DE0}" srcOrd="2" destOrd="0" presId="urn:microsoft.com/office/officeart/2009/3/layout/HorizontalOrganizationChart"/>
    <dgm:cxn modelId="{5E1FB266-055A-48FC-88D4-85F9E03CCD88}" type="presParOf" srcId="{2476CB3E-6D1A-4EDF-B2F8-577888922A75}" destId="{F079AB38-A6DE-4E38-8F65-BEAC3A7008C1}" srcOrd="3" destOrd="0" presId="urn:microsoft.com/office/officeart/2009/3/layout/HorizontalOrganizationChart"/>
    <dgm:cxn modelId="{3F8E034B-6933-452F-90E4-781E58CD145A}" type="presParOf" srcId="{F079AB38-A6DE-4E38-8F65-BEAC3A7008C1}" destId="{14CE0E64-5416-4451-A0EC-C6F704C7CFEC}" srcOrd="0" destOrd="0" presId="urn:microsoft.com/office/officeart/2009/3/layout/HorizontalOrganizationChart"/>
    <dgm:cxn modelId="{AF48488E-A558-4833-87CE-1DA2E5E4B740}" type="presParOf" srcId="{14CE0E64-5416-4451-A0EC-C6F704C7CFEC}" destId="{D47DB479-20EC-4580-B155-3E577731E7C6}" srcOrd="0" destOrd="0" presId="urn:microsoft.com/office/officeart/2009/3/layout/HorizontalOrganizationChart"/>
    <dgm:cxn modelId="{349E1D74-BD77-4577-A79D-49E155F5D210}" type="presParOf" srcId="{14CE0E64-5416-4451-A0EC-C6F704C7CFEC}" destId="{DD25A34E-610D-4D12-B1BD-FF0AABDA80EE}" srcOrd="1" destOrd="0" presId="urn:microsoft.com/office/officeart/2009/3/layout/HorizontalOrganizationChart"/>
    <dgm:cxn modelId="{CB2A35E5-2EA7-4A59-9BA8-5A4C117E624C}" type="presParOf" srcId="{F079AB38-A6DE-4E38-8F65-BEAC3A7008C1}" destId="{29712F63-5E30-4104-9CF8-E33FBFFD25AB}" srcOrd="1" destOrd="0" presId="urn:microsoft.com/office/officeart/2009/3/layout/HorizontalOrganizationChart"/>
    <dgm:cxn modelId="{34106F7D-C322-4A00-A8CE-CF352D7AF534}" type="presParOf" srcId="{29712F63-5E30-4104-9CF8-E33FBFFD25AB}" destId="{FF7EE0FC-1AD0-4785-89A5-7584D35DE970}" srcOrd="0" destOrd="0" presId="urn:microsoft.com/office/officeart/2009/3/layout/HorizontalOrganizationChart"/>
    <dgm:cxn modelId="{BEE79167-2D03-46FA-B0DC-45320C41A646}" type="presParOf" srcId="{29712F63-5E30-4104-9CF8-E33FBFFD25AB}" destId="{07E89603-C476-4B89-9F3E-F4B4D4ACBC31}" srcOrd="1" destOrd="0" presId="urn:microsoft.com/office/officeart/2009/3/layout/HorizontalOrganizationChart"/>
    <dgm:cxn modelId="{E9544F9A-B1A8-4D0B-ADCC-6B10944BD874}" type="presParOf" srcId="{07E89603-C476-4B89-9F3E-F4B4D4ACBC31}" destId="{D6359F8F-1EDE-4F68-BAD9-615E262C7C87}" srcOrd="0" destOrd="0" presId="urn:microsoft.com/office/officeart/2009/3/layout/HorizontalOrganizationChart"/>
    <dgm:cxn modelId="{9ADFEB0B-12BD-40DD-990C-2F04A224CC41}" type="presParOf" srcId="{D6359F8F-1EDE-4F68-BAD9-615E262C7C87}" destId="{3499E0C7-71C9-4B1F-93D1-8923CBFB8621}" srcOrd="0" destOrd="0" presId="urn:microsoft.com/office/officeart/2009/3/layout/HorizontalOrganizationChart"/>
    <dgm:cxn modelId="{F0EEC9B3-3A72-4F4D-98DD-3338A92B318C}" type="presParOf" srcId="{D6359F8F-1EDE-4F68-BAD9-615E262C7C87}" destId="{1F81580A-DBED-4F75-87C9-C66198D6DBC0}" srcOrd="1" destOrd="0" presId="urn:microsoft.com/office/officeart/2009/3/layout/HorizontalOrganizationChart"/>
    <dgm:cxn modelId="{CE5803CC-3745-4874-A2B8-BB463B643BE4}" type="presParOf" srcId="{07E89603-C476-4B89-9F3E-F4B4D4ACBC31}" destId="{BF96FF18-6A47-4975-B03A-B3C22A8F03FE}" srcOrd="1" destOrd="0" presId="urn:microsoft.com/office/officeart/2009/3/layout/HorizontalOrganizationChart"/>
    <dgm:cxn modelId="{6EB235AA-8C2F-411F-B0BE-744C63C30241}" type="presParOf" srcId="{07E89603-C476-4B89-9F3E-F4B4D4ACBC31}" destId="{741EC399-4B8F-4C58-8503-D70A8164D974}" srcOrd="2" destOrd="0" presId="urn:microsoft.com/office/officeart/2009/3/layout/HorizontalOrganizationChart"/>
    <dgm:cxn modelId="{F37BDC2D-5E42-4CA4-8A17-867E36EB7419}" type="presParOf" srcId="{F079AB38-A6DE-4E38-8F65-BEAC3A7008C1}" destId="{333ED05C-A205-4DBE-BAEF-11941AAC4372}" srcOrd="2" destOrd="0" presId="urn:microsoft.com/office/officeart/2009/3/layout/HorizontalOrganizationChart"/>
    <dgm:cxn modelId="{4E1BBAF2-2497-404F-9944-6870ACD051B2}" type="presParOf" srcId="{2476CB3E-6D1A-4EDF-B2F8-577888922A75}" destId="{B3AF7A35-12A0-4643-86A2-6356E64E2BD4}" srcOrd="4" destOrd="0" presId="urn:microsoft.com/office/officeart/2009/3/layout/HorizontalOrganizationChart"/>
    <dgm:cxn modelId="{5E429712-FAF4-4062-9F1F-DC26DAEDFA51}" type="presParOf" srcId="{2476CB3E-6D1A-4EDF-B2F8-577888922A75}" destId="{815FB94E-B850-451F-AF1D-0D76825505A5}" srcOrd="5" destOrd="0" presId="urn:microsoft.com/office/officeart/2009/3/layout/HorizontalOrganizationChart"/>
    <dgm:cxn modelId="{FF4994A8-CBA7-47EF-BBC4-1F67C08943B3}" type="presParOf" srcId="{815FB94E-B850-451F-AF1D-0D76825505A5}" destId="{10E2BEF0-2527-45C2-A86C-8FAC34B537EE}" srcOrd="0" destOrd="0" presId="urn:microsoft.com/office/officeart/2009/3/layout/HorizontalOrganizationChart"/>
    <dgm:cxn modelId="{7588A123-96F0-49C6-A8E0-552B87B35571}" type="presParOf" srcId="{10E2BEF0-2527-45C2-A86C-8FAC34B537EE}" destId="{DB481A53-3817-4481-BEBD-CBF0462F81D6}" srcOrd="0" destOrd="0" presId="urn:microsoft.com/office/officeart/2009/3/layout/HorizontalOrganizationChart"/>
    <dgm:cxn modelId="{80DB5CD2-EBB0-4E36-8AF1-2A009E962AF1}" type="presParOf" srcId="{10E2BEF0-2527-45C2-A86C-8FAC34B537EE}" destId="{5422E8E5-18FF-4FB5-8BE4-00D9CD72E738}" srcOrd="1" destOrd="0" presId="urn:microsoft.com/office/officeart/2009/3/layout/HorizontalOrganizationChart"/>
    <dgm:cxn modelId="{56B8EF2C-8B78-407E-BE09-C59749A22596}" type="presParOf" srcId="{815FB94E-B850-451F-AF1D-0D76825505A5}" destId="{1EF28FF6-6DF1-4CF8-AE8D-1C84B8B31D4A}" srcOrd="1" destOrd="0" presId="urn:microsoft.com/office/officeart/2009/3/layout/HorizontalOrganizationChart"/>
    <dgm:cxn modelId="{9714888E-8F14-4490-9CC6-1431E45AB5A5}" type="presParOf" srcId="{1EF28FF6-6DF1-4CF8-AE8D-1C84B8B31D4A}" destId="{6901D8B0-44DD-4997-BC19-F7BE5304A41D}" srcOrd="0" destOrd="0" presId="urn:microsoft.com/office/officeart/2009/3/layout/HorizontalOrganizationChart"/>
    <dgm:cxn modelId="{BCDD4457-DD1B-47AF-B4F4-68F4F0A3D453}" type="presParOf" srcId="{1EF28FF6-6DF1-4CF8-AE8D-1C84B8B31D4A}" destId="{110B117F-7A71-40A1-BDCB-3C219E567167}" srcOrd="1" destOrd="0" presId="urn:microsoft.com/office/officeart/2009/3/layout/HorizontalOrganizationChart"/>
    <dgm:cxn modelId="{3CAED8CB-8A35-4B65-8FDF-CBD0DDAB5834}" type="presParOf" srcId="{110B117F-7A71-40A1-BDCB-3C219E567167}" destId="{3CB6439B-179C-4719-B0D7-353BC750B19B}" srcOrd="0" destOrd="0" presId="urn:microsoft.com/office/officeart/2009/3/layout/HorizontalOrganizationChart"/>
    <dgm:cxn modelId="{DA30A79E-7B50-4386-AA0B-224DD5FAE1D4}" type="presParOf" srcId="{3CB6439B-179C-4719-B0D7-353BC750B19B}" destId="{99B7BAE1-352C-4820-A2FE-FF58006620F5}" srcOrd="0" destOrd="0" presId="urn:microsoft.com/office/officeart/2009/3/layout/HorizontalOrganizationChart"/>
    <dgm:cxn modelId="{934A7EE2-5296-4255-8843-F1540627B4A2}" type="presParOf" srcId="{3CB6439B-179C-4719-B0D7-353BC750B19B}" destId="{F9690CF3-F4CA-4D00-8E62-4CBE9B09824F}" srcOrd="1" destOrd="0" presId="urn:microsoft.com/office/officeart/2009/3/layout/HorizontalOrganizationChart"/>
    <dgm:cxn modelId="{B9B272D9-70BD-4B3A-8EBB-3E38CE943720}" type="presParOf" srcId="{110B117F-7A71-40A1-BDCB-3C219E567167}" destId="{C53A87E3-C7D9-41C8-9293-F991D3D10153}" srcOrd="1" destOrd="0" presId="urn:microsoft.com/office/officeart/2009/3/layout/HorizontalOrganizationChart"/>
    <dgm:cxn modelId="{3F86B654-A370-4DB3-B537-AB6E80833F93}" type="presParOf" srcId="{110B117F-7A71-40A1-BDCB-3C219E567167}" destId="{2210078E-EF5F-440C-8244-B3BDDCA78464}" srcOrd="2" destOrd="0" presId="urn:microsoft.com/office/officeart/2009/3/layout/HorizontalOrganizationChart"/>
    <dgm:cxn modelId="{3B0C528B-C57F-4337-A749-825D3D2B82FC}" type="presParOf" srcId="{815FB94E-B850-451F-AF1D-0D76825505A5}" destId="{3B890E76-6349-4A2C-9477-9BF789B87643}" srcOrd="2" destOrd="0" presId="urn:microsoft.com/office/officeart/2009/3/layout/HorizontalOrganizationChart"/>
    <dgm:cxn modelId="{6238B080-15AA-4A28-A3F1-481FD1C1C70F}" type="presParOf" srcId="{8B315B0B-B01E-4400-8199-BF27BDCDAA98}" destId="{18E67230-3253-4ED8-96C8-67F40C3C2D56}" srcOrd="2" destOrd="0" presId="urn:microsoft.com/office/officeart/2009/3/layout/HorizontalOrganizationChart"/>
    <dgm:cxn modelId="{DC66FF74-839C-457A-B9BE-02542366675E}" type="presParOf" srcId="{49CCD151-4761-4C40-A0EC-F4F777DBEF25}" destId="{71DB2347-C84D-4786-84F7-FE243A90FCDF}" srcOrd="2" destOrd="0" presId="urn:microsoft.com/office/officeart/2009/3/layout/HorizontalOrganizationChart"/>
    <dgm:cxn modelId="{41BF738B-4D2C-42C1-8466-8CB52D333CB9}" type="presParOf" srcId="{49CCD151-4761-4C40-A0EC-F4F777DBEF25}" destId="{0AEF97C5-8D98-4434-B4F6-F0480126BF6D}" srcOrd="3" destOrd="0" presId="urn:microsoft.com/office/officeart/2009/3/layout/HorizontalOrganizationChart"/>
    <dgm:cxn modelId="{13981C82-6AD7-40C9-91DE-94DFE926E50C}" type="presParOf" srcId="{0AEF97C5-8D98-4434-B4F6-F0480126BF6D}" destId="{9749F660-8C43-4DA4-A511-6E3D539B4463}" srcOrd="0" destOrd="0" presId="urn:microsoft.com/office/officeart/2009/3/layout/HorizontalOrganizationChart"/>
    <dgm:cxn modelId="{FB9E8CBE-0160-492A-823F-E9E4B5A3FE67}" type="presParOf" srcId="{9749F660-8C43-4DA4-A511-6E3D539B4463}" destId="{02091515-C5A1-496C-83AE-866DC0DB26C4}" srcOrd="0" destOrd="0" presId="urn:microsoft.com/office/officeart/2009/3/layout/HorizontalOrganizationChart"/>
    <dgm:cxn modelId="{458E20D9-2DFD-463C-B08F-96391AAB1A18}" type="presParOf" srcId="{9749F660-8C43-4DA4-A511-6E3D539B4463}" destId="{BF121029-2BB2-4137-ACF6-E17286FF400C}" srcOrd="1" destOrd="0" presId="urn:microsoft.com/office/officeart/2009/3/layout/HorizontalOrganizationChart"/>
    <dgm:cxn modelId="{D2489FF3-A632-4092-9922-739A13D22F18}" type="presParOf" srcId="{0AEF97C5-8D98-4434-B4F6-F0480126BF6D}" destId="{3275FAEA-EE78-4FBB-B57D-812AF847E301}" srcOrd="1" destOrd="0" presId="urn:microsoft.com/office/officeart/2009/3/layout/HorizontalOrganizationChart"/>
    <dgm:cxn modelId="{802296F5-04D8-4C81-B933-E0327F94781E}" type="presParOf" srcId="{3275FAEA-EE78-4FBB-B57D-812AF847E301}" destId="{9F70AF2B-5EA8-4307-BD5E-552115CB0D79}" srcOrd="0" destOrd="0" presId="urn:microsoft.com/office/officeart/2009/3/layout/HorizontalOrganizationChart"/>
    <dgm:cxn modelId="{BBEBD568-C3D8-4BAE-8E74-03FB8C7CC1D2}" type="presParOf" srcId="{3275FAEA-EE78-4FBB-B57D-812AF847E301}" destId="{A30DC225-E408-41C5-ABF0-1A773B8B0AEB}" srcOrd="1" destOrd="0" presId="urn:microsoft.com/office/officeart/2009/3/layout/HorizontalOrganizationChart"/>
    <dgm:cxn modelId="{9A68F58E-3487-4EF0-B232-B2CDEB778252}" type="presParOf" srcId="{A30DC225-E408-41C5-ABF0-1A773B8B0AEB}" destId="{A0306091-3383-4365-A605-E581DDFD54BA}" srcOrd="0" destOrd="0" presId="urn:microsoft.com/office/officeart/2009/3/layout/HorizontalOrganizationChart"/>
    <dgm:cxn modelId="{C0A2BEFB-CEAB-4115-8516-90ED1BCBAE29}" type="presParOf" srcId="{A0306091-3383-4365-A605-E581DDFD54BA}" destId="{8FC6FEF7-815A-483F-B46D-740F5639EDA3}" srcOrd="0" destOrd="0" presId="urn:microsoft.com/office/officeart/2009/3/layout/HorizontalOrganizationChart"/>
    <dgm:cxn modelId="{31A49443-5FB0-4FAB-A843-0F470ABBEB76}" type="presParOf" srcId="{A0306091-3383-4365-A605-E581DDFD54BA}" destId="{3DBC4097-5EFF-46E3-97A0-7E40BA8C0744}" srcOrd="1" destOrd="0" presId="urn:microsoft.com/office/officeart/2009/3/layout/HorizontalOrganizationChart"/>
    <dgm:cxn modelId="{C35D07F2-B8F4-467F-A6C0-A91D9B4476BA}" type="presParOf" srcId="{A30DC225-E408-41C5-ABF0-1A773B8B0AEB}" destId="{FEB0062F-CC33-4CBE-8A41-FD093F87CEA3}" srcOrd="1" destOrd="0" presId="urn:microsoft.com/office/officeart/2009/3/layout/HorizontalOrganizationChart"/>
    <dgm:cxn modelId="{650878B5-DDFF-42A3-BC9A-CCD24E128C2C}" type="presParOf" srcId="{FEB0062F-CC33-4CBE-8A41-FD093F87CEA3}" destId="{E9310FD0-741C-48A4-BDD8-138F21FDD4A4}" srcOrd="0" destOrd="0" presId="urn:microsoft.com/office/officeart/2009/3/layout/HorizontalOrganizationChart"/>
    <dgm:cxn modelId="{572D7160-2C7C-436D-8EDB-E1B471285F4D}" type="presParOf" srcId="{FEB0062F-CC33-4CBE-8A41-FD093F87CEA3}" destId="{0666447E-1AA4-4580-BF1A-9FF512DD80AE}" srcOrd="1" destOrd="0" presId="urn:microsoft.com/office/officeart/2009/3/layout/HorizontalOrganizationChart"/>
    <dgm:cxn modelId="{05B1E755-6D7E-4097-BDE6-1823CD666107}" type="presParOf" srcId="{0666447E-1AA4-4580-BF1A-9FF512DD80AE}" destId="{8FD2BA56-83DF-4FD0-B9E6-6D5CBB15AA58}" srcOrd="0" destOrd="0" presId="urn:microsoft.com/office/officeart/2009/3/layout/HorizontalOrganizationChart"/>
    <dgm:cxn modelId="{878CDCED-E63A-4A18-B6F9-F3DEC77BBE13}" type="presParOf" srcId="{8FD2BA56-83DF-4FD0-B9E6-6D5CBB15AA58}" destId="{05039CC5-AF7B-427C-8BC2-C112721E1892}" srcOrd="0" destOrd="0" presId="urn:microsoft.com/office/officeart/2009/3/layout/HorizontalOrganizationChart"/>
    <dgm:cxn modelId="{978DA19B-C753-4B94-9B28-B7A9283F8B69}" type="presParOf" srcId="{8FD2BA56-83DF-4FD0-B9E6-6D5CBB15AA58}" destId="{8398DCAD-FEFC-488A-860F-658D181B8D04}" srcOrd="1" destOrd="0" presId="urn:microsoft.com/office/officeart/2009/3/layout/HorizontalOrganizationChart"/>
    <dgm:cxn modelId="{A87334D4-4894-43B7-91CC-059C26708A5C}" type="presParOf" srcId="{0666447E-1AA4-4580-BF1A-9FF512DD80AE}" destId="{7D5CD4F5-167E-4C3A-AF6E-B54EE6E8902E}" srcOrd="1" destOrd="0" presId="urn:microsoft.com/office/officeart/2009/3/layout/HorizontalOrganizationChart"/>
    <dgm:cxn modelId="{1D2B9F6A-7BCA-495C-A6D7-0171DB78B19B}" type="presParOf" srcId="{7D5CD4F5-167E-4C3A-AF6E-B54EE6E8902E}" destId="{2AEED26D-7CC0-4B6F-A830-57A5B96B4EAD}" srcOrd="0" destOrd="0" presId="urn:microsoft.com/office/officeart/2009/3/layout/HorizontalOrganizationChart"/>
    <dgm:cxn modelId="{7063BD1A-CB86-4A79-A6E8-81D49E9B48D2}" type="presParOf" srcId="{7D5CD4F5-167E-4C3A-AF6E-B54EE6E8902E}" destId="{7E541DDC-A6CF-4E7F-BBDE-A21C9E1994C9}" srcOrd="1" destOrd="0" presId="urn:microsoft.com/office/officeart/2009/3/layout/HorizontalOrganizationChart"/>
    <dgm:cxn modelId="{2579C4C6-0B94-447E-8F5C-169ABF801D62}" type="presParOf" srcId="{7E541DDC-A6CF-4E7F-BBDE-A21C9E1994C9}" destId="{FC5FFE96-709C-462D-885F-D32E906B84BF}" srcOrd="0" destOrd="0" presId="urn:microsoft.com/office/officeart/2009/3/layout/HorizontalOrganizationChart"/>
    <dgm:cxn modelId="{F46796A1-6839-4341-AB74-B1D10C72D8A1}" type="presParOf" srcId="{FC5FFE96-709C-462D-885F-D32E906B84BF}" destId="{B93CB62D-D42A-4208-A228-1507B03C7509}" srcOrd="0" destOrd="0" presId="urn:microsoft.com/office/officeart/2009/3/layout/HorizontalOrganizationChart"/>
    <dgm:cxn modelId="{14047A0D-A60D-47D7-8F7E-E1031561D4CD}" type="presParOf" srcId="{FC5FFE96-709C-462D-885F-D32E906B84BF}" destId="{8411EE07-3225-42B3-A7D8-FFC068864901}" srcOrd="1" destOrd="0" presId="urn:microsoft.com/office/officeart/2009/3/layout/HorizontalOrganizationChart"/>
    <dgm:cxn modelId="{1CAB836E-AE27-4868-BD08-ACB18722752B}" type="presParOf" srcId="{7E541DDC-A6CF-4E7F-BBDE-A21C9E1994C9}" destId="{4D3EB36D-E55D-4F4C-B6F0-637802216800}" srcOrd="1" destOrd="0" presId="urn:microsoft.com/office/officeart/2009/3/layout/HorizontalOrganizationChart"/>
    <dgm:cxn modelId="{AE9702FD-4FC2-497C-BD60-0618FDCA13BE}" type="presParOf" srcId="{7E541DDC-A6CF-4E7F-BBDE-A21C9E1994C9}" destId="{A3F9A18F-9A77-42CE-9DBC-9983B1CBC2D6}" srcOrd="2" destOrd="0" presId="urn:microsoft.com/office/officeart/2009/3/layout/HorizontalOrganizationChart"/>
    <dgm:cxn modelId="{4A25D25D-AD45-4CBA-9840-DAFD733D5070}" type="presParOf" srcId="{0666447E-1AA4-4580-BF1A-9FF512DD80AE}" destId="{EA1D4F2C-9311-4192-ACA3-E99E656B55F7}" srcOrd="2" destOrd="0" presId="urn:microsoft.com/office/officeart/2009/3/layout/HorizontalOrganizationChart"/>
    <dgm:cxn modelId="{7EAF8494-2797-460A-BC65-15DC758AD732}" type="presParOf" srcId="{FEB0062F-CC33-4CBE-8A41-FD093F87CEA3}" destId="{1CD3FBDC-B0FC-447D-AB16-1C2051AA39C9}" srcOrd="2" destOrd="0" presId="urn:microsoft.com/office/officeart/2009/3/layout/HorizontalOrganizationChart"/>
    <dgm:cxn modelId="{8FA825CB-2F59-45EF-9521-AB7E42837B21}" type="presParOf" srcId="{FEB0062F-CC33-4CBE-8A41-FD093F87CEA3}" destId="{12A226FF-5053-4118-8011-3459DE82F813}" srcOrd="3" destOrd="0" presId="urn:microsoft.com/office/officeart/2009/3/layout/HorizontalOrganizationChart"/>
    <dgm:cxn modelId="{555BD72A-118C-455D-8185-288D0D5724D0}" type="presParOf" srcId="{12A226FF-5053-4118-8011-3459DE82F813}" destId="{3BD6DAB2-E0A2-4397-B7E6-FAE02241FA5B}" srcOrd="0" destOrd="0" presId="urn:microsoft.com/office/officeart/2009/3/layout/HorizontalOrganizationChart"/>
    <dgm:cxn modelId="{E75CAFBB-7FE4-4214-9D14-515C3A13DF18}" type="presParOf" srcId="{3BD6DAB2-E0A2-4397-B7E6-FAE02241FA5B}" destId="{CE433936-71E5-497B-9AED-CAED13108943}" srcOrd="0" destOrd="0" presId="urn:microsoft.com/office/officeart/2009/3/layout/HorizontalOrganizationChart"/>
    <dgm:cxn modelId="{2ED7A88F-FCB9-4847-9495-BEFEE92A06EA}" type="presParOf" srcId="{3BD6DAB2-E0A2-4397-B7E6-FAE02241FA5B}" destId="{CDB2C80A-2321-4463-A228-0929AC9A2609}" srcOrd="1" destOrd="0" presId="urn:microsoft.com/office/officeart/2009/3/layout/HorizontalOrganizationChart"/>
    <dgm:cxn modelId="{F9175071-362A-451C-A143-ADB745BAF058}" type="presParOf" srcId="{12A226FF-5053-4118-8011-3459DE82F813}" destId="{47C3558A-12A9-45C4-8512-77CBBAE687A7}" srcOrd="1" destOrd="0" presId="urn:microsoft.com/office/officeart/2009/3/layout/HorizontalOrganizationChart"/>
    <dgm:cxn modelId="{8AC06DE2-232A-48E3-B4FF-8E441C5AE88D}" type="presParOf" srcId="{47C3558A-12A9-45C4-8512-77CBBAE687A7}" destId="{F95E727B-7B40-413C-B9BD-8094D7752EE9}" srcOrd="0" destOrd="0" presId="urn:microsoft.com/office/officeart/2009/3/layout/HorizontalOrganizationChart"/>
    <dgm:cxn modelId="{3D8A9842-975F-4405-9715-A0B875B4516F}" type="presParOf" srcId="{47C3558A-12A9-45C4-8512-77CBBAE687A7}" destId="{F6DA4DF4-0F47-4865-8F60-C849D39FC052}" srcOrd="1" destOrd="0" presId="urn:microsoft.com/office/officeart/2009/3/layout/HorizontalOrganizationChart"/>
    <dgm:cxn modelId="{484AC758-3827-4A15-99D4-BF914F1CC213}" type="presParOf" srcId="{F6DA4DF4-0F47-4865-8F60-C849D39FC052}" destId="{40A67860-86A2-4C1C-9E6F-282280353045}" srcOrd="0" destOrd="0" presId="urn:microsoft.com/office/officeart/2009/3/layout/HorizontalOrganizationChart"/>
    <dgm:cxn modelId="{7E0A87E5-A153-43EE-B53F-C1360C1C03E6}" type="presParOf" srcId="{40A67860-86A2-4C1C-9E6F-282280353045}" destId="{8FAC5EAB-69DE-4688-A16B-0B1EDFCAB6B8}" srcOrd="0" destOrd="0" presId="urn:microsoft.com/office/officeart/2009/3/layout/HorizontalOrganizationChart"/>
    <dgm:cxn modelId="{A0A5441B-7A91-4D35-91D9-27DACDD68C59}" type="presParOf" srcId="{40A67860-86A2-4C1C-9E6F-282280353045}" destId="{D085432A-F3C3-4C87-A54A-094E2FB88991}" srcOrd="1" destOrd="0" presId="urn:microsoft.com/office/officeart/2009/3/layout/HorizontalOrganizationChart"/>
    <dgm:cxn modelId="{1FD04989-6DEA-4BBF-B17A-481EC75D096E}" type="presParOf" srcId="{F6DA4DF4-0F47-4865-8F60-C849D39FC052}" destId="{89D6055F-5B3B-411D-BC66-9FB393B77DD0}" srcOrd="1" destOrd="0" presId="urn:microsoft.com/office/officeart/2009/3/layout/HorizontalOrganizationChart"/>
    <dgm:cxn modelId="{41F5E25A-77B7-4AC5-92D2-2024B656874E}" type="presParOf" srcId="{F6DA4DF4-0F47-4865-8F60-C849D39FC052}" destId="{379A331A-A2CC-4D96-A1D5-8EDA1C1B7799}" srcOrd="2" destOrd="0" presId="urn:microsoft.com/office/officeart/2009/3/layout/HorizontalOrganizationChart"/>
    <dgm:cxn modelId="{386D916A-6497-464A-AA9B-F1BFB9DBA491}" type="presParOf" srcId="{12A226FF-5053-4118-8011-3459DE82F813}" destId="{ED20042B-97A1-49DA-927C-0754E11D7F08}" srcOrd="2" destOrd="0" presId="urn:microsoft.com/office/officeart/2009/3/layout/HorizontalOrganizationChart"/>
    <dgm:cxn modelId="{B9893166-0CB6-443C-B623-50505E24E15C}" type="presParOf" srcId="{FEB0062F-CC33-4CBE-8A41-FD093F87CEA3}" destId="{D2E06DB3-5CB1-4FF9-BFFD-D3FE7EDDE244}" srcOrd="4" destOrd="0" presId="urn:microsoft.com/office/officeart/2009/3/layout/HorizontalOrganizationChart"/>
    <dgm:cxn modelId="{AEBB0F23-B4E4-4F2A-B1CD-3334C48EAB50}" type="presParOf" srcId="{FEB0062F-CC33-4CBE-8A41-FD093F87CEA3}" destId="{A71629D9-EF06-447F-81F2-E3420E1FDA5B}" srcOrd="5" destOrd="0" presId="urn:microsoft.com/office/officeart/2009/3/layout/HorizontalOrganizationChart"/>
    <dgm:cxn modelId="{8469082C-AC0C-4F97-96D3-80DF0B68D2E5}" type="presParOf" srcId="{A71629D9-EF06-447F-81F2-E3420E1FDA5B}" destId="{0089177B-28CC-4584-A47C-55759EFE6031}" srcOrd="0" destOrd="0" presId="urn:microsoft.com/office/officeart/2009/3/layout/HorizontalOrganizationChart"/>
    <dgm:cxn modelId="{53C2E726-3339-4802-B290-7DADAEBFB3B2}" type="presParOf" srcId="{0089177B-28CC-4584-A47C-55759EFE6031}" destId="{9C4C1BB5-0C48-4219-BB1D-3337EF8093C3}" srcOrd="0" destOrd="0" presId="urn:microsoft.com/office/officeart/2009/3/layout/HorizontalOrganizationChart"/>
    <dgm:cxn modelId="{E25E82E5-01E0-4B19-9EB4-5F23171EBDAD}" type="presParOf" srcId="{0089177B-28CC-4584-A47C-55759EFE6031}" destId="{0EB77A8C-54DA-46F4-ADB4-18D06CFC6BA3}" srcOrd="1" destOrd="0" presId="urn:microsoft.com/office/officeart/2009/3/layout/HorizontalOrganizationChart"/>
    <dgm:cxn modelId="{0CF3D82B-EA24-4F5C-91A8-052A78AE0A4E}" type="presParOf" srcId="{A71629D9-EF06-447F-81F2-E3420E1FDA5B}" destId="{E5B63B9D-01A3-4EF5-878C-3F33392DA412}" srcOrd="1" destOrd="0" presId="urn:microsoft.com/office/officeart/2009/3/layout/HorizontalOrganizationChart"/>
    <dgm:cxn modelId="{FA590E4F-3678-42BD-9085-58C604556736}" type="presParOf" srcId="{E5B63B9D-01A3-4EF5-878C-3F33392DA412}" destId="{A34FED41-FFEA-49A4-91AA-C63925FE0323}" srcOrd="0" destOrd="0" presId="urn:microsoft.com/office/officeart/2009/3/layout/HorizontalOrganizationChart"/>
    <dgm:cxn modelId="{06BBF7E9-F42F-4B0A-A1AA-169FD321049A}" type="presParOf" srcId="{E5B63B9D-01A3-4EF5-878C-3F33392DA412}" destId="{F295EDD4-DC23-403C-9062-5853CC768B4A}" srcOrd="1" destOrd="0" presId="urn:microsoft.com/office/officeart/2009/3/layout/HorizontalOrganizationChart"/>
    <dgm:cxn modelId="{AB021ECD-8FB4-4B44-A76E-4B7A8DC71274}" type="presParOf" srcId="{F295EDD4-DC23-403C-9062-5853CC768B4A}" destId="{385E5906-73BE-4736-83EE-A6581C794BFC}" srcOrd="0" destOrd="0" presId="urn:microsoft.com/office/officeart/2009/3/layout/HorizontalOrganizationChart"/>
    <dgm:cxn modelId="{899F358F-556B-4499-B896-75A17223CE0F}" type="presParOf" srcId="{385E5906-73BE-4736-83EE-A6581C794BFC}" destId="{01998BC7-EB98-4DF8-9DAC-99E9DEFD4E77}" srcOrd="0" destOrd="0" presId="urn:microsoft.com/office/officeart/2009/3/layout/HorizontalOrganizationChart"/>
    <dgm:cxn modelId="{6BF9BF30-36E7-474C-9E3D-566DC2930D0F}" type="presParOf" srcId="{385E5906-73BE-4736-83EE-A6581C794BFC}" destId="{526B22E4-7795-48D2-B48D-7F5F09CB2620}" srcOrd="1" destOrd="0" presId="urn:microsoft.com/office/officeart/2009/3/layout/HorizontalOrganizationChart"/>
    <dgm:cxn modelId="{5D0644C3-FBF9-4F50-9378-CB793B0730DC}" type="presParOf" srcId="{F295EDD4-DC23-403C-9062-5853CC768B4A}" destId="{4BFD4D17-96A4-4145-BEC9-7137D4548026}" srcOrd="1" destOrd="0" presId="urn:microsoft.com/office/officeart/2009/3/layout/HorizontalOrganizationChart"/>
    <dgm:cxn modelId="{B7BFB15F-DCD4-462F-B628-1CC1B74060AD}" type="presParOf" srcId="{F295EDD4-DC23-403C-9062-5853CC768B4A}" destId="{5E0F6771-37EF-4CA4-9331-D38F50C7BF87}" srcOrd="2" destOrd="0" presId="urn:microsoft.com/office/officeart/2009/3/layout/HorizontalOrganizationChart"/>
    <dgm:cxn modelId="{AEC6C1BA-FA9F-47F8-84DF-B8B2780707D4}" type="presParOf" srcId="{A71629D9-EF06-447F-81F2-E3420E1FDA5B}" destId="{FC829347-B900-4991-9062-A98320802007}" srcOrd="2" destOrd="0" presId="urn:microsoft.com/office/officeart/2009/3/layout/HorizontalOrganizationChart"/>
    <dgm:cxn modelId="{F93873B8-E6DA-4DE4-B449-687BEDA7C32B}" type="presParOf" srcId="{A30DC225-E408-41C5-ABF0-1A773B8B0AEB}" destId="{D79ECE14-1132-4F37-A73A-32D931946678}" srcOrd="2" destOrd="0" presId="urn:microsoft.com/office/officeart/2009/3/layout/HorizontalOrganizationChart"/>
    <dgm:cxn modelId="{2749F321-05D6-468F-8CEB-D73F8343CDC0}" type="presParOf" srcId="{3275FAEA-EE78-4FBB-B57D-812AF847E301}" destId="{90864831-70AD-4506-8513-7E57309F9846}" srcOrd="2" destOrd="0" presId="urn:microsoft.com/office/officeart/2009/3/layout/HorizontalOrganizationChart"/>
    <dgm:cxn modelId="{0A150CA5-1515-4F45-9F94-CFE1AAF65475}" type="presParOf" srcId="{3275FAEA-EE78-4FBB-B57D-812AF847E301}" destId="{C6BF505A-38AB-483A-8699-9C3887A3462E}" srcOrd="3" destOrd="0" presId="urn:microsoft.com/office/officeart/2009/3/layout/HorizontalOrganizationChart"/>
    <dgm:cxn modelId="{341900C4-F989-46AA-B1C3-BA9380E00554}" type="presParOf" srcId="{C6BF505A-38AB-483A-8699-9C3887A3462E}" destId="{146206A8-BE1A-430A-BFCF-76C0AB424D44}" srcOrd="0" destOrd="0" presId="urn:microsoft.com/office/officeart/2009/3/layout/HorizontalOrganizationChart"/>
    <dgm:cxn modelId="{3D2A6298-88E9-4DC7-837A-5987C6941297}" type="presParOf" srcId="{146206A8-BE1A-430A-BFCF-76C0AB424D44}" destId="{E7BEB6F9-70B6-4B0B-ABB6-7C0C1B38CB42}" srcOrd="0" destOrd="0" presId="urn:microsoft.com/office/officeart/2009/3/layout/HorizontalOrganizationChart"/>
    <dgm:cxn modelId="{13BBB24D-EDF0-423C-B10F-EA967C406EED}" type="presParOf" srcId="{146206A8-BE1A-430A-BFCF-76C0AB424D44}" destId="{848BF73B-125F-4178-8CF3-5655B7510C29}" srcOrd="1" destOrd="0" presId="urn:microsoft.com/office/officeart/2009/3/layout/HorizontalOrganizationChart"/>
    <dgm:cxn modelId="{1C2A588B-8E26-4DAF-B2F9-DA10C5916B23}" type="presParOf" srcId="{C6BF505A-38AB-483A-8699-9C3887A3462E}" destId="{C97E6FED-3A72-4FBB-A989-EBF3435354DD}" srcOrd="1" destOrd="0" presId="urn:microsoft.com/office/officeart/2009/3/layout/HorizontalOrganizationChart"/>
    <dgm:cxn modelId="{6BD9984D-AF51-4603-836E-7C3EE1BC1CB3}" type="presParOf" srcId="{C97E6FED-3A72-4FBB-A989-EBF3435354DD}" destId="{E828DE06-5CBA-4A85-80E9-A18123D6FBF7}" srcOrd="0" destOrd="0" presId="urn:microsoft.com/office/officeart/2009/3/layout/HorizontalOrganizationChart"/>
    <dgm:cxn modelId="{978FBEBD-9CD5-481E-A605-40823B0C8E68}" type="presParOf" srcId="{C97E6FED-3A72-4FBB-A989-EBF3435354DD}" destId="{CB99DC7D-83F2-4D64-9D6D-7B0BD8775AF6}" srcOrd="1" destOrd="0" presId="urn:microsoft.com/office/officeart/2009/3/layout/HorizontalOrganizationChart"/>
    <dgm:cxn modelId="{C4A4DF16-68EB-4997-9A0C-98EA1D412A01}" type="presParOf" srcId="{CB99DC7D-83F2-4D64-9D6D-7B0BD8775AF6}" destId="{8A8F4A30-8582-4D68-AD79-3C528FF909B1}" srcOrd="0" destOrd="0" presId="urn:microsoft.com/office/officeart/2009/3/layout/HorizontalOrganizationChart"/>
    <dgm:cxn modelId="{F91AC263-3882-456A-9450-7702D16DAB2F}" type="presParOf" srcId="{8A8F4A30-8582-4D68-AD79-3C528FF909B1}" destId="{DC2B02B1-4032-4FAB-B31F-F9EE5E182CE5}" srcOrd="0" destOrd="0" presId="urn:microsoft.com/office/officeart/2009/3/layout/HorizontalOrganizationChart"/>
    <dgm:cxn modelId="{127F5D57-DCEA-4DBA-8B10-53D9434B8380}" type="presParOf" srcId="{8A8F4A30-8582-4D68-AD79-3C528FF909B1}" destId="{FC840D3D-95F9-41E4-8E27-B36D516F9D61}" srcOrd="1" destOrd="0" presId="urn:microsoft.com/office/officeart/2009/3/layout/HorizontalOrganizationChart"/>
    <dgm:cxn modelId="{089BAE2F-F44C-4D8A-90DB-42603EAA7BE9}" type="presParOf" srcId="{CB99DC7D-83F2-4D64-9D6D-7B0BD8775AF6}" destId="{BA172F52-37AC-4312-A8F0-D2483960C35D}" srcOrd="1" destOrd="0" presId="urn:microsoft.com/office/officeart/2009/3/layout/HorizontalOrganizationChart"/>
    <dgm:cxn modelId="{67330197-45DE-41EF-9B9A-398BA0508796}" type="presParOf" srcId="{BA172F52-37AC-4312-A8F0-D2483960C35D}" destId="{AC304A20-4680-4FBE-B3BB-F7A6020D9E57}" srcOrd="0" destOrd="0" presId="urn:microsoft.com/office/officeart/2009/3/layout/HorizontalOrganizationChart"/>
    <dgm:cxn modelId="{714FE158-E310-43EB-9EA6-26A296284B0F}" type="presParOf" srcId="{BA172F52-37AC-4312-A8F0-D2483960C35D}" destId="{1F9A2518-587B-4669-9EBC-A611CF9276FA}" srcOrd="1" destOrd="0" presId="urn:microsoft.com/office/officeart/2009/3/layout/HorizontalOrganizationChart"/>
    <dgm:cxn modelId="{AB127E27-90AD-435B-B4B1-4BD4127CC826}" type="presParOf" srcId="{1F9A2518-587B-4669-9EBC-A611CF9276FA}" destId="{7C47B333-28EA-40C2-984C-808E82273FBE}" srcOrd="0" destOrd="0" presId="urn:microsoft.com/office/officeart/2009/3/layout/HorizontalOrganizationChart"/>
    <dgm:cxn modelId="{5CB9215D-9154-4B1A-A9A1-CAEEE8BC4085}" type="presParOf" srcId="{7C47B333-28EA-40C2-984C-808E82273FBE}" destId="{E1F815D1-4AA0-47AE-9359-908AD1BEE57D}" srcOrd="0" destOrd="0" presId="urn:microsoft.com/office/officeart/2009/3/layout/HorizontalOrganizationChart"/>
    <dgm:cxn modelId="{2794C5AB-D2CD-45D0-A99B-0722A2B57A00}" type="presParOf" srcId="{7C47B333-28EA-40C2-984C-808E82273FBE}" destId="{8D64829A-ADA2-4BB5-AF39-F268FEA07194}" srcOrd="1" destOrd="0" presId="urn:microsoft.com/office/officeart/2009/3/layout/HorizontalOrganizationChart"/>
    <dgm:cxn modelId="{344158DB-24C5-4101-AD43-46EFFCBEC848}" type="presParOf" srcId="{1F9A2518-587B-4669-9EBC-A611CF9276FA}" destId="{0B83BED0-D6D3-4C30-BC46-D72D4AC7EC5A}" srcOrd="1" destOrd="0" presId="urn:microsoft.com/office/officeart/2009/3/layout/HorizontalOrganizationChart"/>
    <dgm:cxn modelId="{DC3BA343-EC2E-4BB5-B2D1-32584104F97F}" type="presParOf" srcId="{1F9A2518-587B-4669-9EBC-A611CF9276FA}" destId="{38DE430F-5095-46D8-907A-C1EABB0E4253}" srcOrd="2" destOrd="0" presId="urn:microsoft.com/office/officeart/2009/3/layout/HorizontalOrganizationChart"/>
    <dgm:cxn modelId="{1AE0DCF8-0CE7-43B6-BD6E-14BCD2DA485E}" type="presParOf" srcId="{CB99DC7D-83F2-4D64-9D6D-7B0BD8775AF6}" destId="{7E126848-9D37-42BF-B3F0-1F37D6A905F5}" srcOrd="2" destOrd="0" presId="urn:microsoft.com/office/officeart/2009/3/layout/HorizontalOrganizationChart"/>
    <dgm:cxn modelId="{2E8AA832-A1A2-4BF0-B4F8-F70959268094}" type="presParOf" srcId="{C6BF505A-38AB-483A-8699-9C3887A3462E}" destId="{F864EE4D-6220-4B84-8E76-E39376182877}" srcOrd="2" destOrd="0" presId="urn:microsoft.com/office/officeart/2009/3/layout/HorizontalOrganizationChart"/>
    <dgm:cxn modelId="{AA8817EE-C9D9-4864-8117-887BDBEE9C27}" type="presParOf" srcId="{0AEF97C5-8D98-4434-B4F6-F0480126BF6D}" destId="{FF5D0B33-9537-43BC-840B-44717731AAD8}" srcOrd="2" destOrd="0" presId="urn:microsoft.com/office/officeart/2009/3/layout/HorizontalOrganizationChart"/>
    <dgm:cxn modelId="{261209E7-2604-4057-8906-78CC9F20B281}" type="presParOf" srcId="{81209651-2EF6-49BF-B404-06E7369C12A9}" destId="{409D6A3D-7199-4738-963A-19C17C94358C}" srcOrd="2" destOrd="0" presId="urn:microsoft.com/office/officeart/2009/3/layout/HorizontalOrganizationChart"/>
    <dgm:cxn modelId="{D1C21CFC-FBF0-4100-B01B-ECC4F00E0E3B}" type="presParOf" srcId="{8DEEB6DF-7829-4FB1-904D-C7E8E4286F91}" destId="{27D675D6-9293-4F10-9091-A0D4CF3EBACB}" srcOrd="2" destOrd="0" presId="urn:microsoft.com/office/officeart/2009/3/layout/HorizontalOrganizationChart"/>
    <dgm:cxn modelId="{4AAB5E12-74A9-4C20-8ED4-B0184A30F2C8}" type="presParOf" srcId="{8DEEB6DF-7829-4FB1-904D-C7E8E4286F91}" destId="{94AB258B-35F7-4B3F-A180-7F3BBE7E5B48}" srcOrd="3" destOrd="0" presId="urn:microsoft.com/office/officeart/2009/3/layout/HorizontalOrganizationChart"/>
    <dgm:cxn modelId="{5A8FC8DD-BB01-4561-830A-B590761DB4C3}" type="presParOf" srcId="{94AB258B-35F7-4B3F-A180-7F3BBE7E5B48}" destId="{40733A0D-4C47-4B6F-9844-7827A46C23D1}" srcOrd="0" destOrd="0" presId="urn:microsoft.com/office/officeart/2009/3/layout/HorizontalOrganizationChart"/>
    <dgm:cxn modelId="{5A204CB8-0F90-4B2C-99A4-CFB942594078}" type="presParOf" srcId="{40733A0D-4C47-4B6F-9844-7827A46C23D1}" destId="{26CE8DA5-C349-4F6B-A809-3629DCB8B344}" srcOrd="0" destOrd="0" presId="urn:microsoft.com/office/officeart/2009/3/layout/HorizontalOrganizationChart"/>
    <dgm:cxn modelId="{7BD97470-B0C2-465C-BFC1-AEACCB2D6F33}" type="presParOf" srcId="{40733A0D-4C47-4B6F-9844-7827A46C23D1}" destId="{AE3EB06D-FDA3-4F0C-A1FA-21D7358498F5}" srcOrd="1" destOrd="0" presId="urn:microsoft.com/office/officeart/2009/3/layout/HorizontalOrganizationChart"/>
    <dgm:cxn modelId="{A7100246-69CD-49EC-99B7-B5B05F4E1B51}" type="presParOf" srcId="{94AB258B-35F7-4B3F-A180-7F3BBE7E5B48}" destId="{2A05598B-BAD4-46E0-9479-4255D9C6F84E}" srcOrd="1" destOrd="0" presId="urn:microsoft.com/office/officeart/2009/3/layout/HorizontalOrganizationChart"/>
    <dgm:cxn modelId="{91F42B95-7884-4A60-939D-55A7598AE94D}" type="presParOf" srcId="{2A05598B-BAD4-46E0-9479-4255D9C6F84E}" destId="{894725B0-D90A-4864-BD1D-3D55DD18429C}" srcOrd="0" destOrd="0" presId="urn:microsoft.com/office/officeart/2009/3/layout/HorizontalOrganizationChart"/>
    <dgm:cxn modelId="{697795C8-E24F-436D-AF26-BE9B66F72D71}" type="presParOf" srcId="{2A05598B-BAD4-46E0-9479-4255D9C6F84E}" destId="{865C44ED-E353-460C-8C58-71AA0FB018E0}" srcOrd="1" destOrd="0" presId="urn:microsoft.com/office/officeart/2009/3/layout/HorizontalOrganizationChart"/>
    <dgm:cxn modelId="{3A12845F-B974-4816-A920-42D8E1D73A27}" type="presParOf" srcId="{865C44ED-E353-460C-8C58-71AA0FB018E0}" destId="{F71561F7-6A93-4A67-A069-B907C3BF66DA}" srcOrd="0" destOrd="0" presId="urn:microsoft.com/office/officeart/2009/3/layout/HorizontalOrganizationChart"/>
    <dgm:cxn modelId="{A8C61A83-FD12-43F7-B942-0F426BB3A69A}" type="presParOf" srcId="{F71561F7-6A93-4A67-A069-B907C3BF66DA}" destId="{A5C48E26-8458-498F-BC00-32EFD1AD2904}" srcOrd="0" destOrd="0" presId="urn:microsoft.com/office/officeart/2009/3/layout/HorizontalOrganizationChart"/>
    <dgm:cxn modelId="{16B40C25-172C-4C3E-80CC-7B754F430136}" type="presParOf" srcId="{F71561F7-6A93-4A67-A069-B907C3BF66DA}" destId="{9CACF076-2A11-40CB-8B5D-ED5F1FAD6369}" srcOrd="1" destOrd="0" presId="urn:microsoft.com/office/officeart/2009/3/layout/HorizontalOrganizationChart"/>
    <dgm:cxn modelId="{5407F5C4-E001-473C-AE03-34DA8ED00490}" type="presParOf" srcId="{865C44ED-E353-460C-8C58-71AA0FB018E0}" destId="{2E59C991-1C4A-40A8-BA43-DA0A2271C1B2}" srcOrd="1" destOrd="0" presId="urn:microsoft.com/office/officeart/2009/3/layout/HorizontalOrganizationChart"/>
    <dgm:cxn modelId="{AE0414AA-1660-44A4-AEAB-66A0F09A81E4}" type="presParOf" srcId="{2E59C991-1C4A-40A8-BA43-DA0A2271C1B2}" destId="{48D94EF0-8320-41F0-A586-44198BDDCFA9}" srcOrd="0" destOrd="0" presId="urn:microsoft.com/office/officeart/2009/3/layout/HorizontalOrganizationChart"/>
    <dgm:cxn modelId="{8BF7DBD9-564B-407A-93F6-58260CB4C5C7}" type="presParOf" srcId="{2E59C991-1C4A-40A8-BA43-DA0A2271C1B2}" destId="{C3D3D576-A534-4EE2-9933-969DCE6BFF7C}" srcOrd="1" destOrd="0" presId="urn:microsoft.com/office/officeart/2009/3/layout/HorizontalOrganizationChart"/>
    <dgm:cxn modelId="{24CC9C3A-AB49-44EE-8416-4766DF4F3ADD}" type="presParOf" srcId="{C3D3D576-A534-4EE2-9933-969DCE6BFF7C}" destId="{0AE27432-1BE8-4315-BF9C-8991CAFE0112}" srcOrd="0" destOrd="0" presId="urn:microsoft.com/office/officeart/2009/3/layout/HorizontalOrganizationChart"/>
    <dgm:cxn modelId="{0A0DB3E9-C503-4E5B-B0BD-C219CF32106A}" type="presParOf" srcId="{0AE27432-1BE8-4315-BF9C-8991CAFE0112}" destId="{529609D7-01ED-4801-85AE-FB08406D669E}" srcOrd="0" destOrd="0" presId="urn:microsoft.com/office/officeart/2009/3/layout/HorizontalOrganizationChart"/>
    <dgm:cxn modelId="{8A393973-39E7-4D38-AAED-383D8DC15D05}" type="presParOf" srcId="{0AE27432-1BE8-4315-BF9C-8991CAFE0112}" destId="{C28A02AF-D894-4252-B8E6-32E1D19B9626}" srcOrd="1" destOrd="0" presId="urn:microsoft.com/office/officeart/2009/3/layout/HorizontalOrganizationChart"/>
    <dgm:cxn modelId="{9133B93F-944B-454C-8989-A4212E670BC9}" type="presParOf" srcId="{C3D3D576-A534-4EE2-9933-969DCE6BFF7C}" destId="{A74B3870-A0C4-4482-9998-68E014C79906}" srcOrd="1" destOrd="0" presId="urn:microsoft.com/office/officeart/2009/3/layout/HorizontalOrganizationChart"/>
    <dgm:cxn modelId="{25CE194A-841C-4FDB-B92B-E77E68FE0EC2}" type="presParOf" srcId="{A74B3870-A0C4-4482-9998-68E014C79906}" destId="{717AF4AF-5E55-44FD-BB07-077796899317}" srcOrd="0" destOrd="0" presId="urn:microsoft.com/office/officeart/2009/3/layout/HorizontalOrganizationChart"/>
    <dgm:cxn modelId="{9983D6C8-F9D1-4A62-BBA3-019FBFB038CC}" type="presParOf" srcId="{A74B3870-A0C4-4482-9998-68E014C79906}" destId="{A729C98D-B0B0-4B8C-B17E-6E2A0710D4B0}" srcOrd="1" destOrd="0" presId="urn:microsoft.com/office/officeart/2009/3/layout/HorizontalOrganizationChart"/>
    <dgm:cxn modelId="{DD5453B5-3F7E-4034-9E22-3046EE682FB7}" type="presParOf" srcId="{A729C98D-B0B0-4B8C-B17E-6E2A0710D4B0}" destId="{5B78938D-9D68-4EAD-856F-4E8EBF793FCA}" srcOrd="0" destOrd="0" presId="urn:microsoft.com/office/officeart/2009/3/layout/HorizontalOrganizationChart"/>
    <dgm:cxn modelId="{7D8ED1EA-2F45-4198-B522-E9E189CC9600}" type="presParOf" srcId="{5B78938D-9D68-4EAD-856F-4E8EBF793FCA}" destId="{602AC18B-3BF4-4976-B383-640452B4095A}" srcOrd="0" destOrd="0" presId="urn:microsoft.com/office/officeart/2009/3/layout/HorizontalOrganizationChart"/>
    <dgm:cxn modelId="{CBD5EDEC-9C45-4B47-8AEB-DA6DEF9CE647}" type="presParOf" srcId="{5B78938D-9D68-4EAD-856F-4E8EBF793FCA}" destId="{B57AFE10-906F-4CC7-A825-5876E238F639}" srcOrd="1" destOrd="0" presId="urn:microsoft.com/office/officeart/2009/3/layout/HorizontalOrganizationChart"/>
    <dgm:cxn modelId="{3D2A9C2F-18B3-4B24-B27B-E00B6CC9A7A7}" type="presParOf" srcId="{A729C98D-B0B0-4B8C-B17E-6E2A0710D4B0}" destId="{F6744A60-D5E6-467F-B1D9-FCB0A14966E2}" srcOrd="1" destOrd="0" presId="urn:microsoft.com/office/officeart/2009/3/layout/HorizontalOrganizationChart"/>
    <dgm:cxn modelId="{0960EFD1-7E7C-4317-AE55-F1CEC8214049}" type="presParOf" srcId="{A729C98D-B0B0-4B8C-B17E-6E2A0710D4B0}" destId="{88DF7B15-C247-4866-9D48-1BD7EA8556F1}" srcOrd="2" destOrd="0" presId="urn:microsoft.com/office/officeart/2009/3/layout/HorizontalOrganizationChart"/>
    <dgm:cxn modelId="{B8608CDC-978C-45A5-8D64-4004E4D708F6}" type="presParOf" srcId="{A74B3870-A0C4-4482-9998-68E014C79906}" destId="{0BE61E6F-10DF-48DE-A597-41FD1B6C5185}" srcOrd="2" destOrd="0" presId="urn:microsoft.com/office/officeart/2009/3/layout/HorizontalOrganizationChart"/>
    <dgm:cxn modelId="{A8179CF3-6BFE-490E-A062-485B7DD95525}" type="presParOf" srcId="{A74B3870-A0C4-4482-9998-68E014C79906}" destId="{BF4D2BAA-FE9C-45CE-A7AA-CBB2A1580DB7}" srcOrd="3" destOrd="0" presId="urn:microsoft.com/office/officeart/2009/3/layout/HorizontalOrganizationChart"/>
    <dgm:cxn modelId="{BF89E9B3-B9E2-49FD-BACF-040EDDC7EBA6}" type="presParOf" srcId="{BF4D2BAA-FE9C-45CE-A7AA-CBB2A1580DB7}" destId="{74EF96B8-099C-4DA3-9B7B-74BE5CE3F72E}" srcOrd="0" destOrd="0" presId="urn:microsoft.com/office/officeart/2009/3/layout/HorizontalOrganizationChart"/>
    <dgm:cxn modelId="{43C6759B-797E-4E45-8F05-F1709AB1AEE5}" type="presParOf" srcId="{74EF96B8-099C-4DA3-9B7B-74BE5CE3F72E}" destId="{E3082E84-B2FA-4C1E-A4D9-25269DEDBB58}" srcOrd="0" destOrd="0" presId="urn:microsoft.com/office/officeart/2009/3/layout/HorizontalOrganizationChart"/>
    <dgm:cxn modelId="{19F276FF-1DDE-4DA9-82C6-593ECD9F098C}" type="presParOf" srcId="{74EF96B8-099C-4DA3-9B7B-74BE5CE3F72E}" destId="{48AE56E6-E8FC-4AC0-A70D-74CADE81C425}" srcOrd="1" destOrd="0" presId="urn:microsoft.com/office/officeart/2009/3/layout/HorizontalOrganizationChart"/>
    <dgm:cxn modelId="{9C4E8A61-4439-417C-B786-A91722ABE924}" type="presParOf" srcId="{BF4D2BAA-FE9C-45CE-A7AA-CBB2A1580DB7}" destId="{A66CE782-2B17-4975-BF84-7835EB8DB83F}" srcOrd="1" destOrd="0" presId="urn:microsoft.com/office/officeart/2009/3/layout/HorizontalOrganizationChart"/>
    <dgm:cxn modelId="{654D5B47-11C2-43B0-9406-A65E2C4899E2}" type="presParOf" srcId="{BF4D2BAA-FE9C-45CE-A7AA-CBB2A1580DB7}" destId="{9F3FCC48-56B0-4EE7-A1FB-A2CF2BB7C84C}" srcOrd="2" destOrd="0" presId="urn:microsoft.com/office/officeart/2009/3/layout/HorizontalOrganizationChart"/>
    <dgm:cxn modelId="{3C1FE16A-6627-4480-83DB-4E297FDBF3A5}" type="presParOf" srcId="{C3D3D576-A534-4EE2-9933-969DCE6BFF7C}" destId="{4CB31352-9E90-4F4D-82DE-A2607E389D59}" srcOrd="2" destOrd="0" presId="urn:microsoft.com/office/officeart/2009/3/layout/HorizontalOrganizationChart"/>
    <dgm:cxn modelId="{2AAECAF4-B19F-4A27-B9D1-C500741387C3}" type="presParOf" srcId="{2E59C991-1C4A-40A8-BA43-DA0A2271C1B2}" destId="{826A10F9-45A6-4F99-AF01-CCD1BD8BFBD0}" srcOrd="2" destOrd="0" presId="urn:microsoft.com/office/officeart/2009/3/layout/HorizontalOrganizationChart"/>
    <dgm:cxn modelId="{EDB33AA5-D6C1-45FD-81D7-8DCA8FED9BF5}" type="presParOf" srcId="{2E59C991-1C4A-40A8-BA43-DA0A2271C1B2}" destId="{4B227B3D-B86E-42C5-9346-E46087B31855}" srcOrd="3" destOrd="0" presId="urn:microsoft.com/office/officeart/2009/3/layout/HorizontalOrganizationChart"/>
    <dgm:cxn modelId="{9A00594A-5B37-474A-8493-CB2823E70EF5}" type="presParOf" srcId="{4B227B3D-B86E-42C5-9346-E46087B31855}" destId="{B162E81B-E291-4C1B-8357-43B486207A1C}" srcOrd="0" destOrd="0" presId="urn:microsoft.com/office/officeart/2009/3/layout/HorizontalOrganizationChart"/>
    <dgm:cxn modelId="{DA5468F2-56AD-4218-893C-93185523848C}" type="presParOf" srcId="{B162E81B-E291-4C1B-8357-43B486207A1C}" destId="{CBD9D8E9-1849-436B-8A9E-D819A1AE399B}" srcOrd="0" destOrd="0" presId="urn:microsoft.com/office/officeart/2009/3/layout/HorizontalOrganizationChart"/>
    <dgm:cxn modelId="{19677669-0F5C-42FF-BC7A-C1AACED975A2}" type="presParOf" srcId="{B162E81B-E291-4C1B-8357-43B486207A1C}" destId="{16207AC8-2F3B-4FBB-B99D-B3869618A2FC}" srcOrd="1" destOrd="0" presId="urn:microsoft.com/office/officeart/2009/3/layout/HorizontalOrganizationChart"/>
    <dgm:cxn modelId="{C2B408D5-8908-41B3-BEA6-796F8E37CEE6}" type="presParOf" srcId="{4B227B3D-B86E-42C5-9346-E46087B31855}" destId="{8F560CEA-045A-428E-BAED-EEAA2C11AF13}" srcOrd="1" destOrd="0" presId="urn:microsoft.com/office/officeart/2009/3/layout/HorizontalOrganizationChart"/>
    <dgm:cxn modelId="{ABA298B6-DC64-414C-9B4D-97EE753FFAEC}" type="presParOf" srcId="{4B227B3D-B86E-42C5-9346-E46087B31855}" destId="{930D1858-9BDF-4BF3-8125-F7035057D12C}" srcOrd="2" destOrd="0" presId="urn:microsoft.com/office/officeart/2009/3/layout/HorizontalOrganizationChart"/>
    <dgm:cxn modelId="{3B51745F-37F7-40EA-A109-CDDCF3906434}" type="presParOf" srcId="{2E59C991-1C4A-40A8-BA43-DA0A2271C1B2}" destId="{123CDAD9-2B3E-450D-B5D3-75EDCE24D032}" srcOrd="4" destOrd="0" presId="urn:microsoft.com/office/officeart/2009/3/layout/HorizontalOrganizationChart"/>
    <dgm:cxn modelId="{9AE18DB8-EAD5-44EE-966D-2B981CAA28D5}" type="presParOf" srcId="{2E59C991-1C4A-40A8-BA43-DA0A2271C1B2}" destId="{949D392F-165C-4ABD-94EF-1FE697B628D9}" srcOrd="5" destOrd="0" presId="urn:microsoft.com/office/officeart/2009/3/layout/HorizontalOrganizationChart"/>
    <dgm:cxn modelId="{098628FA-3693-46A7-865F-02A0B32C6803}" type="presParOf" srcId="{949D392F-165C-4ABD-94EF-1FE697B628D9}" destId="{FF683DE4-A1C8-48F0-8213-6BC01FB0BB25}" srcOrd="0" destOrd="0" presId="urn:microsoft.com/office/officeart/2009/3/layout/HorizontalOrganizationChart"/>
    <dgm:cxn modelId="{D4E5428C-5F75-4D8F-A4A2-03D7CB4BE355}" type="presParOf" srcId="{FF683DE4-A1C8-48F0-8213-6BC01FB0BB25}" destId="{07219C88-66B1-4A0B-AFCE-628A2FA1E3D6}" srcOrd="0" destOrd="0" presId="urn:microsoft.com/office/officeart/2009/3/layout/HorizontalOrganizationChart"/>
    <dgm:cxn modelId="{78D0AC0F-2D62-4119-AE7B-908308104475}" type="presParOf" srcId="{FF683DE4-A1C8-48F0-8213-6BC01FB0BB25}" destId="{22E56C28-28CF-409C-A8F9-24D4680D1E64}" srcOrd="1" destOrd="0" presId="urn:microsoft.com/office/officeart/2009/3/layout/HorizontalOrganizationChart"/>
    <dgm:cxn modelId="{E13A5434-36E8-4B80-9F1E-8E8BF24C4B3E}" type="presParOf" srcId="{949D392F-165C-4ABD-94EF-1FE697B628D9}" destId="{1D4B4D3D-FCD7-4CA9-A285-4371496BC29F}" srcOrd="1" destOrd="0" presId="urn:microsoft.com/office/officeart/2009/3/layout/HorizontalOrganizationChart"/>
    <dgm:cxn modelId="{F7DC9473-2B26-4F18-A5C6-5763C171D551}" type="presParOf" srcId="{949D392F-165C-4ABD-94EF-1FE697B628D9}" destId="{575D8108-22FD-41C7-875F-8ACB6E0E8503}" srcOrd="2" destOrd="0" presId="urn:microsoft.com/office/officeart/2009/3/layout/HorizontalOrganizationChart"/>
    <dgm:cxn modelId="{2F6FA0C9-1B9D-4719-B49F-77A2A6385A13}" type="presParOf" srcId="{2E59C991-1C4A-40A8-BA43-DA0A2271C1B2}" destId="{446AFB0E-568A-4356-9485-B31F79D7AFD3}" srcOrd="6" destOrd="0" presId="urn:microsoft.com/office/officeart/2009/3/layout/HorizontalOrganizationChart"/>
    <dgm:cxn modelId="{F8F36305-919C-4E6E-BB93-02E2403C122B}" type="presParOf" srcId="{2E59C991-1C4A-40A8-BA43-DA0A2271C1B2}" destId="{3CAB5618-9D48-4379-9922-BC17F33A9FCA}" srcOrd="7" destOrd="0" presId="urn:microsoft.com/office/officeart/2009/3/layout/HorizontalOrganizationChart"/>
    <dgm:cxn modelId="{814DB258-6CF9-4455-986C-98C219EA2CBC}" type="presParOf" srcId="{3CAB5618-9D48-4379-9922-BC17F33A9FCA}" destId="{936E51F7-7F04-4F20-B971-21DD4FB0A5DC}" srcOrd="0" destOrd="0" presId="urn:microsoft.com/office/officeart/2009/3/layout/HorizontalOrganizationChart"/>
    <dgm:cxn modelId="{30607EFA-A5DD-425C-BCE5-4893D43E558A}" type="presParOf" srcId="{936E51F7-7F04-4F20-B971-21DD4FB0A5DC}" destId="{7EC01033-0393-4C34-9B37-9C082C1F3DDE}" srcOrd="0" destOrd="0" presId="urn:microsoft.com/office/officeart/2009/3/layout/HorizontalOrganizationChart"/>
    <dgm:cxn modelId="{08CA2BEB-4B53-42B0-9D72-1419FE94175C}" type="presParOf" srcId="{936E51F7-7F04-4F20-B971-21DD4FB0A5DC}" destId="{0B7A6DCD-BCD3-4520-A9A7-A28CFF8D4556}" srcOrd="1" destOrd="0" presId="urn:microsoft.com/office/officeart/2009/3/layout/HorizontalOrganizationChart"/>
    <dgm:cxn modelId="{3EAA5119-BBB2-4DA3-85ED-7672C255AED9}" type="presParOf" srcId="{3CAB5618-9D48-4379-9922-BC17F33A9FCA}" destId="{F2F05D80-4807-4D60-AB98-24A91B3ED72C}" srcOrd="1" destOrd="0" presId="urn:microsoft.com/office/officeart/2009/3/layout/HorizontalOrganizationChart"/>
    <dgm:cxn modelId="{593F9285-E68D-4035-B22B-4A8D418751EF}" type="presParOf" srcId="{3CAB5618-9D48-4379-9922-BC17F33A9FCA}" destId="{69F57447-97F2-419A-A6D6-BADE2FA0640C}" srcOrd="2" destOrd="0" presId="urn:microsoft.com/office/officeart/2009/3/layout/HorizontalOrganizationChart"/>
    <dgm:cxn modelId="{BD215F42-A2E9-4642-838E-C75C90E9B61E}" type="presParOf" srcId="{865C44ED-E353-460C-8C58-71AA0FB018E0}" destId="{87AFBC3A-2C83-4D10-BB84-CF9025D64947}" srcOrd="2" destOrd="0" presId="urn:microsoft.com/office/officeart/2009/3/layout/HorizontalOrganizationChart"/>
    <dgm:cxn modelId="{7D2DCA62-17B8-44D2-A7E5-F2D52BE95E53}" type="presParOf" srcId="{2A05598B-BAD4-46E0-9479-4255D9C6F84E}" destId="{E948F73F-C939-48A8-A754-54D72358146F}" srcOrd="2" destOrd="0" presId="urn:microsoft.com/office/officeart/2009/3/layout/HorizontalOrganizationChart"/>
    <dgm:cxn modelId="{B494EE24-340F-49DE-9BCA-1BA83417375A}" type="presParOf" srcId="{2A05598B-BAD4-46E0-9479-4255D9C6F84E}" destId="{F9DA6C47-F89E-4F96-9B13-F6FACF6DC1B2}" srcOrd="3" destOrd="0" presId="urn:microsoft.com/office/officeart/2009/3/layout/HorizontalOrganizationChart"/>
    <dgm:cxn modelId="{369E5675-A30C-4329-A104-25B081DA8897}" type="presParOf" srcId="{F9DA6C47-F89E-4F96-9B13-F6FACF6DC1B2}" destId="{FA433202-C859-4030-9255-53CA130EE750}" srcOrd="0" destOrd="0" presId="urn:microsoft.com/office/officeart/2009/3/layout/HorizontalOrganizationChart"/>
    <dgm:cxn modelId="{B64E3DB0-E6E9-4A69-B093-0C2644436E3C}" type="presParOf" srcId="{FA433202-C859-4030-9255-53CA130EE750}" destId="{FC96A329-E247-4187-8CE7-BB3C652330BA}" srcOrd="0" destOrd="0" presId="urn:microsoft.com/office/officeart/2009/3/layout/HorizontalOrganizationChart"/>
    <dgm:cxn modelId="{17523719-5452-4856-9565-AF2BAED48177}" type="presParOf" srcId="{FA433202-C859-4030-9255-53CA130EE750}" destId="{0A44427E-2E62-4ED9-A1C2-2355E4711C0B}" srcOrd="1" destOrd="0" presId="urn:microsoft.com/office/officeart/2009/3/layout/HorizontalOrganizationChart"/>
    <dgm:cxn modelId="{95C631FC-245F-4AE9-BD79-7B522CE61E4F}" type="presParOf" srcId="{F9DA6C47-F89E-4F96-9B13-F6FACF6DC1B2}" destId="{8C0A2E32-E82B-4E63-9DD6-F9038B810338}" srcOrd="1" destOrd="0" presId="urn:microsoft.com/office/officeart/2009/3/layout/HorizontalOrganizationChart"/>
    <dgm:cxn modelId="{D8759354-953A-4E96-A6CA-C16D3B710169}" type="presParOf" srcId="{8C0A2E32-E82B-4E63-9DD6-F9038B810338}" destId="{199F0B12-7B91-421A-A6C8-8E16366EFAD0}" srcOrd="0" destOrd="0" presId="urn:microsoft.com/office/officeart/2009/3/layout/HorizontalOrganizationChart"/>
    <dgm:cxn modelId="{AF8C10AE-B76B-49F9-B2FE-162F4126E55B}" type="presParOf" srcId="{8C0A2E32-E82B-4E63-9DD6-F9038B810338}" destId="{57AE20A6-4040-469F-95CF-473CFF86CA5E}" srcOrd="1" destOrd="0" presId="urn:microsoft.com/office/officeart/2009/3/layout/HorizontalOrganizationChart"/>
    <dgm:cxn modelId="{216C93A4-976B-4CB2-AC95-35239BA25785}" type="presParOf" srcId="{57AE20A6-4040-469F-95CF-473CFF86CA5E}" destId="{F0FB88B6-BE8C-47CB-A54C-0A2A339E1A97}" srcOrd="0" destOrd="0" presId="urn:microsoft.com/office/officeart/2009/3/layout/HorizontalOrganizationChart"/>
    <dgm:cxn modelId="{984657B6-7128-4377-9FA3-819633CFA485}" type="presParOf" srcId="{F0FB88B6-BE8C-47CB-A54C-0A2A339E1A97}" destId="{16360119-3A89-4680-B257-B7119984EB98}" srcOrd="0" destOrd="0" presId="urn:microsoft.com/office/officeart/2009/3/layout/HorizontalOrganizationChart"/>
    <dgm:cxn modelId="{A2838EDC-B6FC-41A6-A2A4-9AECF8E5649C}" type="presParOf" srcId="{F0FB88B6-BE8C-47CB-A54C-0A2A339E1A97}" destId="{46090601-57F6-4142-A2DD-39942A4FD1E1}" srcOrd="1" destOrd="0" presId="urn:microsoft.com/office/officeart/2009/3/layout/HorizontalOrganizationChart"/>
    <dgm:cxn modelId="{2522999E-3100-4145-9438-8D901C84AD1C}" type="presParOf" srcId="{57AE20A6-4040-469F-95CF-473CFF86CA5E}" destId="{EAB55168-7C1A-4C84-A23A-BAA25EFE73EF}" srcOrd="1" destOrd="0" presId="urn:microsoft.com/office/officeart/2009/3/layout/HorizontalOrganizationChart"/>
    <dgm:cxn modelId="{39A8AF14-564D-4799-999E-237C99C79203}" type="presParOf" srcId="{EAB55168-7C1A-4C84-A23A-BAA25EFE73EF}" destId="{4E6B2682-59E4-4F5E-8C19-8F232ADF7A70}" srcOrd="0" destOrd="0" presId="urn:microsoft.com/office/officeart/2009/3/layout/HorizontalOrganizationChart"/>
    <dgm:cxn modelId="{7262505E-4832-41EA-B7CD-38FB8033158B}" type="presParOf" srcId="{EAB55168-7C1A-4C84-A23A-BAA25EFE73EF}" destId="{696E0A0D-BB7A-4927-BAF8-AD9CEC307A64}" srcOrd="1" destOrd="0" presId="urn:microsoft.com/office/officeart/2009/3/layout/HorizontalOrganizationChart"/>
    <dgm:cxn modelId="{7EE65DC6-1A18-4A50-929A-6744B8C2C10A}" type="presParOf" srcId="{696E0A0D-BB7A-4927-BAF8-AD9CEC307A64}" destId="{A6ACB92B-F890-459D-886E-5C3A879D76F5}" srcOrd="0" destOrd="0" presId="urn:microsoft.com/office/officeart/2009/3/layout/HorizontalOrganizationChart"/>
    <dgm:cxn modelId="{278C9936-531A-4D59-A1C0-25287F377EDC}" type="presParOf" srcId="{A6ACB92B-F890-459D-886E-5C3A879D76F5}" destId="{596244AD-652F-4418-95F4-92900BBC22A6}" srcOrd="0" destOrd="0" presId="urn:microsoft.com/office/officeart/2009/3/layout/HorizontalOrganizationChart"/>
    <dgm:cxn modelId="{B2704580-820F-4187-AFE4-EEE612B09FC9}" type="presParOf" srcId="{A6ACB92B-F890-459D-886E-5C3A879D76F5}" destId="{DE9F4B87-F9FB-448D-80D3-1B44A7954444}" srcOrd="1" destOrd="0" presId="urn:microsoft.com/office/officeart/2009/3/layout/HorizontalOrganizationChart"/>
    <dgm:cxn modelId="{57234BD1-CC04-4873-A22C-EC4EED25E3DC}" type="presParOf" srcId="{696E0A0D-BB7A-4927-BAF8-AD9CEC307A64}" destId="{00C18B2B-B191-4FA0-8164-794468883B53}" srcOrd="1" destOrd="0" presId="urn:microsoft.com/office/officeart/2009/3/layout/HorizontalOrganizationChart"/>
    <dgm:cxn modelId="{126478FB-9986-47D9-A165-C25818A71888}" type="presParOf" srcId="{00C18B2B-B191-4FA0-8164-794468883B53}" destId="{5F390831-83C1-400B-8698-344484CF280C}" srcOrd="0" destOrd="0" presId="urn:microsoft.com/office/officeart/2009/3/layout/HorizontalOrganizationChart"/>
    <dgm:cxn modelId="{36BDEEC6-7223-428B-A3B6-860D6C4F1CDD}" type="presParOf" srcId="{00C18B2B-B191-4FA0-8164-794468883B53}" destId="{290C828A-492F-4C65-9880-8C53BA040A2F}" srcOrd="1" destOrd="0" presId="urn:microsoft.com/office/officeart/2009/3/layout/HorizontalOrganizationChart"/>
    <dgm:cxn modelId="{1E35850E-B504-4D30-AA81-FE9E85A5C188}" type="presParOf" srcId="{290C828A-492F-4C65-9880-8C53BA040A2F}" destId="{6803BA5F-4844-4C94-BEC1-09972511B98D}" srcOrd="0" destOrd="0" presId="urn:microsoft.com/office/officeart/2009/3/layout/HorizontalOrganizationChart"/>
    <dgm:cxn modelId="{E9AC51C6-5C4A-4B00-987B-CA88D3212080}" type="presParOf" srcId="{6803BA5F-4844-4C94-BEC1-09972511B98D}" destId="{F48628F7-8F25-4BF0-B0CB-6717AFA83BC4}" srcOrd="0" destOrd="0" presId="urn:microsoft.com/office/officeart/2009/3/layout/HorizontalOrganizationChart"/>
    <dgm:cxn modelId="{C7AA644B-366C-4AFE-A5C4-4A8A092FC210}" type="presParOf" srcId="{6803BA5F-4844-4C94-BEC1-09972511B98D}" destId="{804D5462-3F8A-42D3-B228-C521936B28DE}" srcOrd="1" destOrd="0" presId="urn:microsoft.com/office/officeart/2009/3/layout/HorizontalOrganizationChart"/>
    <dgm:cxn modelId="{AB2AD0CC-72B1-49E8-843A-F7A12CAE3EB3}" type="presParOf" srcId="{290C828A-492F-4C65-9880-8C53BA040A2F}" destId="{B17F3B6A-731C-498C-93CB-F7EF67C67D77}" srcOrd="1" destOrd="0" presId="urn:microsoft.com/office/officeart/2009/3/layout/HorizontalOrganizationChart"/>
    <dgm:cxn modelId="{A3DD51C2-7837-4DA6-9694-F0F58A4434A2}" type="presParOf" srcId="{290C828A-492F-4C65-9880-8C53BA040A2F}" destId="{FF87F08F-5D04-4D27-A39F-43A498163470}" srcOrd="2" destOrd="0" presId="urn:microsoft.com/office/officeart/2009/3/layout/HorizontalOrganizationChart"/>
    <dgm:cxn modelId="{D7DB3932-F25D-41D4-9ED7-67F556D1867A}" type="presParOf" srcId="{00C18B2B-B191-4FA0-8164-794468883B53}" destId="{FB2F8CAF-BB65-4810-95C6-1A1E19BC6AC7}" srcOrd="2" destOrd="0" presId="urn:microsoft.com/office/officeart/2009/3/layout/HorizontalOrganizationChart"/>
    <dgm:cxn modelId="{0FBD313F-73E5-4763-86AD-1ED456E1E81D}" type="presParOf" srcId="{00C18B2B-B191-4FA0-8164-794468883B53}" destId="{55AFD7CD-18C6-4311-81FB-DDDA664A42BE}" srcOrd="3" destOrd="0" presId="urn:microsoft.com/office/officeart/2009/3/layout/HorizontalOrganizationChart"/>
    <dgm:cxn modelId="{A75A3B27-DAD4-4663-A0D5-24B889B8972C}" type="presParOf" srcId="{55AFD7CD-18C6-4311-81FB-DDDA664A42BE}" destId="{F4734761-0CE6-4D4B-8E29-F9320D281C7D}" srcOrd="0" destOrd="0" presId="urn:microsoft.com/office/officeart/2009/3/layout/HorizontalOrganizationChart"/>
    <dgm:cxn modelId="{007A93C3-6833-497E-9E78-5F3B9F702CCF}" type="presParOf" srcId="{F4734761-0CE6-4D4B-8E29-F9320D281C7D}" destId="{763A0394-FE34-4C89-A63D-A917D82E654E}" srcOrd="0" destOrd="0" presId="urn:microsoft.com/office/officeart/2009/3/layout/HorizontalOrganizationChart"/>
    <dgm:cxn modelId="{6287354B-FAB3-44FA-B182-4A76F3C90533}" type="presParOf" srcId="{F4734761-0CE6-4D4B-8E29-F9320D281C7D}" destId="{C9806DD4-F440-4150-8AA6-512DA48AB538}" srcOrd="1" destOrd="0" presId="urn:microsoft.com/office/officeart/2009/3/layout/HorizontalOrganizationChart"/>
    <dgm:cxn modelId="{703A445F-CC2B-4B32-9101-0342C2C63AC6}" type="presParOf" srcId="{55AFD7CD-18C6-4311-81FB-DDDA664A42BE}" destId="{F43661B4-E061-4509-8950-12DF7729C144}" srcOrd="1" destOrd="0" presId="urn:microsoft.com/office/officeart/2009/3/layout/HorizontalOrganizationChart"/>
    <dgm:cxn modelId="{AD982DB0-450C-4BC8-85D0-1589AA99DA1C}" type="presParOf" srcId="{55AFD7CD-18C6-4311-81FB-DDDA664A42BE}" destId="{4E5EE90F-1BF7-42B9-A47C-234A7BA920E4}" srcOrd="2" destOrd="0" presId="urn:microsoft.com/office/officeart/2009/3/layout/HorizontalOrganizationChart"/>
    <dgm:cxn modelId="{74AD6FA8-227C-4F8D-9EE6-304E291311D1}" type="presParOf" srcId="{696E0A0D-BB7A-4927-BAF8-AD9CEC307A64}" destId="{237B74F8-EB35-4321-9022-93C6254DBA03}" srcOrd="2" destOrd="0" presId="urn:microsoft.com/office/officeart/2009/3/layout/HorizontalOrganizationChart"/>
    <dgm:cxn modelId="{AC04A5C2-44CD-495C-B927-113FA7E4DC13}" type="presParOf" srcId="{EAB55168-7C1A-4C84-A23A-BAA25EFE73EF}" destId="{40C5E940-1667-4FCD-AD96-3BB92D855686}" srcOrd="2" destOrd="0" presId="urn:microsoft.com/office/officeart/2009/3/layout/HorizontalOrganizationChart"/>
    <dgm:cxn modelId="{42C80786-DFC6-461C-B43C-1864BBCAF904}" type="presParOf" srcId="{EAB55168-7C1A-4C84-A23A-BAA25EFE73EF}" destId="{84AAF26E-BE3D-4A8D-B07F-80819CE4E08E}" srcOrd="3" destOrd="0" presId="urn:microsoft.com/office/officeart/2009/3/layout/HorizontalOrganizationChart"/>
    <dgm:cxn modelId="{4F461D63-1542-4DFA-B054-527DC5866880}" type="presParOf" srcId="{84AAF26E-BE3D-4A8D-B07F-80819CE4E08E}" destId="{2F2B2A54-19FA-4B86-8BAF-8F0E0D498785}" srcOrd="0" destOrd="0" presId="urn:microsoft.com/office/officeart/2009/3/layout/HorizontalOrganizationChart"/>
    <dgm:cxn modelId="{71D1B2DF-9A07-4B0E-9FBA-173042FA05E2}" type="presParOf" srcId="{2F2B2A54-19FA-4B86-8BAF-8F0E0D498785}" destId="{9EC4EA6B-8834-4D1A-881E-D867FB884D67}" srcOrd="0" destOrd="0" presId="urn:microsoft.com/office/officeart/2009/3/layout/HorizontalOrganizationChart"/>
    <dgm:cxn modelId="{AF18ED0F-0D57-4C80-8D07-1E5C13890383}" type="presParOf" srcId="{2F2B2A54-19FA-4B86-8BAF-8F0E0D498785}" destId="{04E5553E-43AD-4552-8834-3864A3011702}" srcOrd="1" destOrd="0" presId="urn:microsoft.com/office/officeart/2009/3/layout/HorizontalOrganizationChart"/>
    <dgm:cxn modelId="{B92E16A2-2728-45C9-9CB1-820D263BB0F2}" type="presParOf" srcId="{84AAF26E-BE3D-4A8D-B07F-80819CE4E08E}" destId="{73020709-AA7D-4917-9157-176DE7FF3AA2}" srcOrd="1" destOrd="0" presId="urn:microsoft.com/office/officeart/2009/3/layout/HorizontalOrganizationChart"/>
    <dgm:cxn modelId="{08E2E1DD-B5A0-4CFB-958E-F08422A502CC}" type="presParOf" srcId="{84AAF26E-BE3D-4A8D-B07F-80819CE4E08E}" destId="{D399F522-47FB-4F51-A978-48D7657090CE}" srcOrd="2" destOrd="0" presId="urn:microsoft.com/office/officeart/2009/3/layout/HorizontalOrganizationChart"/>
    <dgm:cxn modelId="{33D62263-2D77-48B3-B255-0BF3174A1585}" type="presParOf" srcId="{EAB55168-7C1A-4C84-A23A-BAA25EFE73EF}" destId="{CB50B0D3-5532-4332-BBA2-4A8C2893E33B}" srcOrd="4" destOrd="0" presId="urn:microsoft.com/office/officeart/2009/3/layout/HorizontalOrganizationChart"/>
    <dgm:cxn modelId="{4B51B8ED-919E-4E5A-8FB2-470C77380AD0}" type="presParOf" srcId="{EAB55168-7C1A-4C84-A23A-BAA25EFE73EF}" destId="{CFB461A9-4606-4AD9-80D4-396885645E52}" srcOrd="5" destOrd="0" presId="urn:microsoft.com/office/officeart/2009/3/layout/HorizontalOrganizationChart"/>
    <dgm:cxn modelId="{6032C1B0-29ED-4048-B88B-640E4F5FF8C8}" type="presParOf" srcId="{CFB461A9-4606-4AD9-80D4-396885645E52}" destId="{FD7AA5D8-6413-4D1B-8F85-BB856F56C881}" srcOrd="0" destOrd="0" presId="urn:microsoft.com/office/officeart/2009/3/layout/HorizontalOrganizationChart"/>
    <dgm:cxn modelId="{C4AE010F-6763-4EFD-AEE1-A01008FB117C}" type="presParOf" srcId="{FD7AA5D8-6413-4D1B-8F85-BB856F56C881}" destId="{30DFDDEE-ACED-4782-8FB7-B3A58A5A9232}" srcOrd="0" destOrd="0" presId="urn:microsoft.com/office/officeart/2009/3/layout/HorizontalOrganizationChart"/>
    <dgm:cxn modelId="{631E95DA-60ED-4858-9D45-C2563C3105A8}" type="presParOf" srcId="{FD7AA5D8-6413-4D1B-8F85-BB856F56C881}" destId="{1268B2B8-2512-4004-BDE3-CEFB5FD3B309}" srcOrd="1" destOrd="0" presId="urn:microsoft.com/office/officeart/2009/3/layout/HorizontalOrganizationChart"/>
    <dgm:cxn modelId="{A226323B-1CC1-4685-BD47-B3FA76745094}" type="presParOf" srcId="{CFB461A9-4606-4AD9-80D4-396885645E52}" destId="{EC6731BD-C04C-4BC0-8A36-D0A5599E0708}" srcOrd="1" destOrd="0" presId="urn:microsoft.com/office/officeart/2009/3/layout/HorizontalOrganizationChart"/>
    <dgm:cxn modelId="{E3B83452-A766-4948-B2BC-1BE2DFEDF6BF}" type="presParOf" srcId="{EC6731BD-C04C-4BC0-8A36-D0A5599E0708}" destId="{F0078290-2837-4E6E-B4F3-30F0EFA18000}" srcOrd="0" destOrd="0" presId="urn:microsoft.com/office/officeart/2009/3/layout/HorizontalOrganizationChart"/>
    <dgm:cxn modelId="{06C66376-33DB-4FA1-97F1-D453844F6155}" type="presParOf" srcId="{EC6731BD-C04C-4BC0-8A36-D0A5599E0708}" destId="{627061BF-5E01-44F8-B478-2E20B6E8055A}" srcOrd="1" destOrd="0" presId="urn:microsoft.com/office/officeart/2009/3/layout/HorizontalOrganizationChart"/>
    <dgm:cxn modelId="{A4A3B825-288F-4BE6-B008-31F72E8FF919}" type="presParOf" srcId="{627061BF-5E01-44F8-B478-2E20B6E8055A}" destId="{3B75AA9C-DF78-4F62-B413-204776586289}" srcOrd="0" destOrd="0" presId="urn:microsoft.com/office/officeart/2009/3/layout/HorizontalOrganizationChart"/>
    <dgm:cxn modelId="{68B54BD4-8A31-4E89-AC62-1C709FBAFB2C}" type="presParOf" srcId="{3B75AA9C-DF78-4F62-B413-204776586289}" destId="{EEC48A67-96AF-4DCB-91B0-6493E2506CE3}" srcOrd="0" destOrd="0" presId="urn:microsoft.com/office/officeart/2009/3/layout/HorizontalOrganizationChart"/>
    <dgm:cxn modelId="{D7B5917C-8656-4584-ADE1-CB252762E200}" type="presParOf" srcId="{3B75AA9C-DF78-4F62-B413-204776586289}" destId="{B9C3D5BD-3686-40E7-90F8-80BBADCB0AF8}" srcOrd="1" destOrd="0" presId="urn:microsoft.com/office/officeart/2009/3/layout/HorizontalOrganizationChart"/>
    <dgm:cxn modelId="{C44D2129-5525-424D-8CC5-53C99C1FFFE4}" type="presParOf" srcId="{627061BF-5E01-44F8-B478-2E20B6E8055A}" destId="{2CE7A560-4175-4F08-8661-B0F62FDC5B4F}" srcOrd="1" destOrd="0" presId="urn:microsoft.com/office/officeart/2009/3/layout/HorizontalOrganizationChart"/>
    <dgm:cxn modelId="{8D8C0318-4305-438E-82B6-CF536BA6CACE}" type="presParOf" srcId="{627061BF-5E01-44F8-B478-2E20B6E8055A}" destId="{8AA48A07-3325-4F0D-B095-62B96EC8A399}" srcOrd="2" destOrd="0" presId="urn:microsoft.com/office/officeart/2009/3/layout/HorizontalOrganizationChart"/>
    <dgm:cxn modelId="{D51434A8-9430-4A97-B61B-BB45B62CCD1E}" type="presParOf" srcId="{CFB461A9-4606-4AD9-80D4-396885645E52}" destId="{EC425C4C-9922-4683-BA80-915E30E42D4D}" srcOrd="2" destOrd="0" presId="urn:microsoft.com/office/officeart/2009/3/layout/HorizontalOrganizationChart"/>
    <dgm:cxn modelId="{2CEC217B-7381-4489-8C7D-0C79785BE033}" type="presParOf" srcId="{57AE20A6-4040-469F-95CF-473CFF86CA5E}" destId="{50604821-9337-4C28-B904-6B1C39339580}" srcOrd="2" destOrd="0" presId="urn:microsoft.com/office/officeart/2009/3/layout/HorizontalOrganizationChart"/>
    <dgm:cxn modelId="{960BAD3D-E92F-4EC4-820B-A6F13026151D}" type="presParOf" srcId="{8C0A2E32-E82B-4E63-9DD6-F9038B810338}" destId="{C8CD3F15-CC3B-4CC3-BC7F-B1BF945FC6A0}" srcOrd="2" destOrd="0" presId="urn:microsoft.com/office/officeart/2009/3/layout/HorizontalOrganizationChart"/>
    <dgm:cxn modelId="{94F434A0-1CCA-468A-99C1-0ABE59E69FDF}" type="presParOf" srcId="{8C0A2E32-E82B-4E63-9DD6-F9038B810338}" destId="{12994764-DDCC-441A-93D0-F305736F812D}" srcOrd="3" destOrd="0" presId="urn:microsoft.com/office/officeart/2009/3/layout/HorizontalOrganizationChart"/>
    <dgm:cxn modelId="{D76FD6E8-7A5B-40BB-80AB-B65C1D043ABB}" type="presParOf" srcId="{12994764-DDCC-441A-93D0-F305736F812D}" destId="{FD122E65-7146-4A5E-BD2F-BBD9243D099B}" srcOrd="0" destOrd="0" presId="urn:microsoft.com/office/officeart/2009/3/layout/HorizontalOrganizationChart"/>
    <dgm:cxn modelId="{47E9BB66-B46E-4349-8D16-647E34EB67F3}" type="presParOf" srcId="{FD122E65-7146-4A5E-BD2F-BBD9243D099B}" destId="{EC5497F2-D625-416F-B1B1-5832B2CBAC03}" srcOrd="0" destOrd="0" presId="urn:microsoft.com/office/officeart/2009/3/layout/HorizontalOrganizationChart"/>
    <dgm:cxn modelId="{79814F5E-448A-415C-B79F-E7DFE15B7B4D}" type="presParOf" srcId="{FD122E65-7146-4A5E-BD2F-BBD9243D099B}" destId="{DAD96B79-892D-48B9-82E0-B84F8E12B3EF}" srcOrd="1" destOrd="0" presId="urn:microsoft.com/office/officeart/2009/3/layout/HorizontalOrganizationChart"/>
    <dgm:cxn modelId="{9AEC1CA9-B00A-4214-9E1E-FD5A1125C0BF}" type="presParOf" srcId="{12994764-DDCC-441A-93D0-F305736F812D}" destId="{E22A1D2D-C4F5-4140-BCD3-800FC9C85CEE}" srcOrd="1" destOrd="0" presId="urn:microsoft.com/office/officeart/2009/3/layout/HorizontalOrganizationChart"/>
    <dgm:cxn modelId="{CB773277-9833-4D04-A486-F53087E9819F}" type="presParOf" srcId="{E22A1D2D-C4F5-4140-BCD3-800FC9C85CEE}" destId="{3F013036-0C29-4CD7-8495-5EDCB860565D}" srcOrd="0" destOrd="0" presId="urn:microsoft.com/office/officeart/2009/3/layout/HorizontalOrganizationChart"/>
    <dgm:cxn modelId="{184D98DE-0C92-469A-A1A8-4F20F7F79C42}" type="presParOf" srcId="{E22A1D2D-C4F5-4140-BCD3-800FC9C85CEE}" destId="{1A2F95F8-F781-4B4F-BD23-8338E34B26E8}" srcOrd="1" destOrd="0" presId="urn:microsoft.com/office/officeart/2009/3/layout/HorizontalOrganizationChart"/>
    <dgm:cxn modelId="{F0D87E6F-A28D-4A5A-888D-0188852F6811}" type="presParOf" srcId="{1A2F95F8-F781-4B4F-BD23-8338E34B26E8}" destId="{A5287F94-9AEE-4362-B3D9-8B4F9DE6AF2D}" srcOrd="0" destOrd="0" presId="urn:microsoft.com/office/officeart/2009/3/layout/HorizontalOrganizationChart"/>
    <dgm:cxn modelId="{DFA6A250-21C7-4536-AEC9-12612C0903BC}" type="presParOf" srcId="{A5287F94-9AEE-4362-B3D9-8B4F9DE6AF2D}" destId="{07388395-D96C-4799-A79C-3C16C42E8868}" srcOrd="0" destOrd="0" presId="urn:microsoft.com/office/officeart/2009/3/layout/HorizontalOrganizationChart"/>
    <dgm:cxn modelId="{B0046D43-3074-4CDA-B96C-0DFFAC4BFB4C}" type="presParOf" srcId="{A5287F94-9AEE-4362-B3D9-8B4F9DE6AF2D}" destId="{DEC557BF-8C49-4842-8D7B-0BBE6044D050}" srcOrd="1" destOrd="0" presId="urn:microsoft.com/office/officeart/2009/3/layout/HorizontalOrganizationChart"/>
    <dgm:cxn modelId="{6C42A67B-FDBA-4C50-8643-F370A24C0FEC}" type="presParOf" srcId="{1A2F95F8-F781-4B4F-BD23-8338E34B26E8}" destId="{64F95830-E6C8-4ACD-9401-E7A67ADFEACF}" srcOrd="1" destOrd="0" presId="urn:microsoft.com/office/officeart/2009/3/layout/HorizontalOrganizationChart"/>
    <dgm:cxn modelId="{5AC2A239-40C4-4B78-9B8B-38C29C946D0C}" type="presParOf" srcId="{64F95830-E6C8-4ACD-9401-E7A67ADFEACF}" destId="{3E145BE2-3799-4BA3-9BDF-D5F972158463}" srcOrd="0" destOrd="0" presId="urn:microsoft.com/office/officeart/2009/3/layout/HorizontalOrganizationChart"/>
    <dgm:cxn modelId="{D4629D95-C14D-422D-9A37-177CF878FAEE}" type="presParOf" srcId="{64F95830-E6C8-4ACD-9401-E7A67ADFEACF}" destId="{926B1003-A27C-445F-A972-3E6A7407ADB6}" srcOrd="1" destOrd="0" presId="urn:microsoft.com/office/officeart/2009/3/layout/HorizontalOrganizationChart"/>
    <dgm:cxn modelId="{88C7B727-2264-4974-B1FA-85149F7AEF8B}" type="presParOf" srcId="{926B1003-A27C-445F-A972-3E6A7407ADB6}" destId="{C3FB60D6-C11E-4434-8483-6568CB7A2192}" srcOrd="0" destOrd="0" presId="urn:microsoft.com/office/officeart/2009/3/layout/HorizontalOrganizationChart"/>
    <dgm:cxn modelId="{052E5D3B-7998-4D7B-B0AC-5DB3B7978472}" type="presParOf" srcId="{C3FB60D6-C11E-4434-8483-6568CB7A2192}" destId="{6582D1EB-6201-4E9D-A311-817D06CB4781}" srcOrd="0" destOrd="0" presId="urn:microsoft.com/office/officeart/2009/3/layout/HorizontalOrganizationChart"/>
    <dgm:cxn modelId="{0B9B78DF-EF48-42A0-93B6-BABCC33E5EB9}" type="presParOf" srcId="{C3FB60D6-C11E-4434-8483-6568CB7A2192}" destId="{A4DE9E2D-8672-4096-8124-6E972685D256}" srcOrd="1" destOrd="0" presId="urn:microsoft.com/office/officeart/2009/3/layout/HorizontalOrganizationChart"/>
    <dgm:cxn modelId="{466DC028-A190-4784-A5E8-7E9B915BFB8A}" type="presParOf" srcId="{926B1003-A27C-445F-A972-3E6A7407ADB6}" destId="{E3C40DA2-CF9F-459E-9FB7-6D5EA4DFA575}" srcOrd="1" destOrd="0" presId="urn:microsoft.com/office/officeart/2009/3/layout/HorizontalOrganizationChart"/>
    <dgm:cxn modelId="{F1A82F40-5401-4C43-B168-21D8636FB961}" type="presParOf" srcId="{E3C40DA2-CF9F-459E-9FB7-6D5EA4DFA575}" destId="{329B80F4-4F05-4777-A6EC-40EFC5ED226A}" srcOrd="0" destOrd="0" presId="urn:microsoft.com/office/officeart/2009/3/layout/HorizontalOrganizationChart"/>
    <dgm:cxn modelId="{B1820DC8-D511-4618-B2AB-292A91129C1E}" type="presParOf" srcId="{E3C40DA2-CF9F-459E-9FB7-6D5EA4DFA575}" destId="{CAC4424C-D233-4675-9129-E9254BABC3EC}" srcOrd="1" destOrd="0" presId="urn:microsoft.com/office/officeart/2009/3/layout/HorizontalOrganizationChart"/>
    <dgm:cxn modelId="{BB09096B-1539-418F-A026-1B09C89B8386}" type="presParOf" srcId="{CAC4424C-D233-4675-9129-E9254BABC3EC}" destId="{4282CE71-056E-43F0-8311-E0B5AAA2FABD}" srcOrd="0" destOrd="0" presId="urn:microsoft.com/office/officeart/2009/3/layout/HorizontalOrganizationChart"/>
    <dgm:cxn modelId="{7130A520-BAF1-4A23-9B73-E1387460AF97}" type="presParOf" srcId="{4282CE71-056E-43F0-8311-E0B5AAA2FABD}" destId="{F9F735B2-11ED-4A73-9409-820C1AF22C24}" srcOrd="0" destOrd="0" presId="urn:microsoft.com/office/officeart/2009/3/layout/HorizontalOrganizationChart"/>
    <dgm:cxn modelId="{B11E65AE-C752-4DC1-864B-31A729316364}" type="presParOf" srcId="{4282CE71-056E-43F0-8311-E0B5AAA2FABD}" destId="{943F67C9-CFD5-455B-9FE2-6613EB5581D9}" srcOrd="1" destOrd="0" presId="urn:microsoft.com/office/officeart/2009/3/layout/HorizontalOrganizationChart"/>
    <dgm:cxn modelId="{ED4B37F0-9AF2-4017-B226-D9913207F4A8}" type="presParOf" srcId="{CAC4424C-D233-4675-9129-E9254BABC3EC}" destId="{0B375C22-E3AA-499E-A18A-E19352B7098B}" srcOrd="1" destOrd="0" presId="urn:microsoft.com/office/officeart/2009/3/layout/HorizontalOrganizationChart"/>
    <dgm:cxn modelId="{2C82E7AC-98CA-4FD9-B5F3-FB9FDFC91070}" type="presParOf" srcId="{CAC4424C-D233-4675-9129-E9254BABC3EC}" destId="{2169AF81-4034-42C6-94D4-F8A688668947}" srcOrd="2" destOrd="0" presId="urn:microsoft.com/office/officeart/2009/3/layout/HorizontalOrganizationChart"/>
    <dgm:cxn modelId="{32C75471-A89F-42AB-BF36-BCAA5BC45B51}" type="presParOf" srcId="{926B1003-A27C-445F-A972-3E6A7407ADB6}" destId="{01CB0094-FF51-4B56-B3AD-C997706EF1D6}" srcOrd="2" destOrd="0" presId="urn:microsoft.com/office/officeart/2009/3/layout/HorizontalOrganizationChart"/>
    <dgm:cxn modelId="{C2F3E8AE-D1D7-4494-830A-1F7851AA8695}" type="presParOf" srcId="{64F95830-E6C8-4ACD-9401-E7A67ADFEACF}" destId="{4AEA386E-F858-4AC5-9887-AAEDEFEC78C7}" srcOrd="2" destOrd="0" presId="urn:microsoft.com/office/officeart/2009/3/layout/HorizontalOrganizationChart"/>
    <dgm:cxn modelId="{E6C02B47-E896-4872-B1D6-092419B9E8EB}" type="presParOf" srcId="{64F95830-E6C8-4ACD-9401-E7A67ADFEACF}" destId="{D728D09C-BECC-443B-9512-D154D2D86122}" srcOrd="3" destOrd="0" presId="urn:microsoft.com/office/officeart/2009/3/layout/HorizontalOrganizationChart"/>
    <dgm:cxn modelId="{275BEA2D-659A-4E8B-BB73-7E60D1C86BE6}" type="presParOf" srcId="{D728D09C-BECC-443B-9512-D154D2D86122}" destId="{6598BDC8-5DDD-474E-820D-3F22FD02BE34}" srcOrd="0" destOrd="0" presId="urn:microsoft.com/office/officeart/2009/3/layout/HorizontalOrganizationChart"/>
    <dgm:cxn modelId="{FAC40645-FDD7-47FF-8FC9-8836D8820695}" type="presParOf" srcId="{6598BDC8-5DDD-474E-820D-3F22FD02BE34}" destId="{C599D741-43C5-4F25-A89B-583C2DF40ACF}" srcOrd="0" destOrd="0" presId="urn:microsoft.com/office/officeart/2009/3/layout/HorizontalOrganizationChart"/>
    <dgm:cxn modelId="{CF08659C-99E3-4E08-A688-67C3A004D13D}" type="presParOf" srcId="{6598BDC8-5DDD-474E-820D-3F22FD02BE34}" destId="{6CFC2540-A9C7-40E2-A1CF-C6D5D2702650}" srcOrd="1" destOrd="0" presId="urn:microsoft.com/office/officeart/2009/3/layout/HorizontalOrganizationChart"/>
    <dgm:cxn modelId="{787D940A-7E79-4BA5-9788-AA200DB9ECA4}" type="presParOf" srcId="{D728D09C-BECC-443B-9512-D154D2D86122}" destId="{AB0AEBE1-0CEC-4B6D-960D-CF839BAE97F6}" srcOrd="1" destOrd="0" presId="urn:microsoft.com/office/officeart/2009/3/layout/HorizontalOrganizationChart"/>
    <dgm:cxn modelId="{57159F75-BFB4-4981-BFF3-F53079E43F79}" type="presParOf" srcId="{AB0AEBE1-0CEC-4B6D-960D-CF839BAE97F6}" destId="{D772BD59-7F11-4DC1-BF81-E281B3A31545}" srcOrd="0" destOrd="0" presId="urn:microsoft.com/office/officeart/2009/3/layout/HorizontalOrganizationChart"/>
    <dgm:cxn modelId="{4E1CD811-B6AB-4B21-9959-E301E145565E}" type="presParOf" srcId="{AB0AEBE1-0CEC-4B6D-960D-CF839BAE97F6}" destId="{B1B4CA92-B704-43F2-B271-DDCF8E362EBC}" srcOrd="1" destOrd="0" presId="urn:microsoft.com/office/officeart/2009/3/layout/HorizontalOrganizationChart"/>
    <dgm:cxn modelId="{0D9533AE-FF6A-404B-BE26-370F44A83BC9}" type="presParOf" srcId="{B1B4CA92-B704-43F2-B271-DDCF8E362EBC}" destId="{B5EC6FEC-FBD4-4885-B063-1B3DF83D5F10}" srcOrd="0" destOrd="0" presId="urn:microsoft.com/office/officeart/2009/3/layout/HorizontalOrganizationChart"/>
    <dgm:cxn modelId="{E5EA00E3-9A17-44C8-BB14-DA5C9937DE0D}" type="presParOf" srcId="{B5EC6FEC-FBD4-4885-B063-1B3DF83D5F10}" destId="{572AB379-1E0E-4B52-BDD9-B47D76DBD4BF}" srcOrd="0" destOrd="0" presId="urn:microsoft.com/office/officeart/2009/3/layout/HorizontalOrganizationChart"/>
    <dgm:cxn modelId="{CB2532A7-79AF-49F0-B6D3-A9E356390704}" type="presParOf" srcId="{B5EC6FEC-FBD4-4885-B063-1B3DF83D5F10}" destId="{BD669E3E-7CE1-431F-B47B-F5BCDBA0D471}" srcOrd="1" destOrd="0" presId="urn:microsoft.com/office/officeart/2009/3/layout/HorizontalOrganizationChart"/>
    <dgm:cxn modelId="{9E104284-7DC1-4FC0-9C55-A192A7200455}" type="presParOf" srcId="{B1B4CA92-B704-43F2-B271-DDCF8E362EBC}" destId="{0FF30B79-FCD3-483E-84A0-F66457A4007A}" srcOrd="1" destOrd="0" presId="urn:microsoft.com/office/officeart/2009/3/layout/HorizontalOrganizationChart"/>
    <dgm:cxn modelId="{C29C5434-376A-47C8-BCE8-411EC120631F}" type="presParOf" srcId="{B1B4CA92-B704-43F2-B271-DDCF8E362EBC}" destId="{9E16B1AA-6BC9-4C62-81D4-023A14006835}" srcOrd="2" destOrd="0" presId="urn:microsoft.com/office/officeart/2009/3/layout/HorizontalOrganizationChart"/>
    <dgm:cxn modelId="{DFF49157-2F8F-49F1-832C-64488F09E811}" type="presParOf" srcId="{D728D09C-BECC-443B-9512-D154D2D86122}" destId="{52F5586E-9C74-4E9E-A703-DB686B3F1A51}" srcOrd="2" destOrd="0" presId="urn:microsoft.com/office/officeart/2009/3/layout/HorizontalOrganizationChart"/>
    <dgm:cxn modelId="{B374A76B-8FEA-4304-A7A2-BD509FC23316}" type="presParOf" srcId="{64F95830-E6C8-4ACD-9401-E7A67ADFEACF}" destId="{8F3000F0-37FF-4035-B445-99B636845453}" srcOrd="4" destOrd="0" presId="urn:microsoft.com/office/officeart/2009/3/layout/HorizontalOrganizationChart"/>
    <dgm:cxn modelId="{D4E70699-38CB-404D-8A59-5F5508A92CE7}" type="presParOf" srcId="{64F95830-E6C8-4ACD-9401-E7A67ADFEACF}" destId="{99CECD5A-9365-4073-BE93-AD4FD3A8837F}" srcOrd="5" destOrd="0" presId="urn:microsoft.com/office/officeart/2009/3/layout/HorizontalOrganizationChart"/>
    <dgm:cxn modelId="{C5B64FD7-B31E-4DF8-88C6-8BDD9E9B0E84}" type="presParOf" srcId="{99CECD5A-9365-4073-BE93-AD4FD3A8837F}" destId="{EED308E7-BE80-414A-BE6E-604FC726A6A3}" srcOrd="0" destOrd="0" presId="urn:microsoft.com/office/officeart/2009/3/layout/HorizontalOrganizationChart"/>
    <dgm:cxn modelId="{93C737AF-F513-4622-A855-6F1DF492E2E1}" type="presParOf" srcId="{EED308E7-BE80-414A-BE6E-604FC726A6A3}" destId="{D5B30D66-41CD-40B9-B5A1-6B36D1AC631C}" srcOrd="0" destOrd="0" presId="urn:microsoft.com/office/officeart/2009/3/layout/HorizontalOrganizationChart"/>
    <dgm:cxn modelId="{FD286C13-8327-40D0-BE25-F537D2D452D6}" type="presParOf" srcId="{EED308E7-BE80-414A-BE6E-604FC726A6A3}" destId="{D5DEB947-995E-40E9-951E-D7CA93706A46}" srcOrd="1" destOrd="0" presId="urn:microsoft.com/office/officeart/2009/3/layout/HorizontalOrganizationChart"/>
    <dgm:cxn modelId="{91AE2FC1-45D6-48A6-B406-D0300E425A99}" type="presParOf" srcId="{99CECD5A-9365-4073-BE93-AD4FD3A8837F}" destId="{467DF497-8D4F-4EFB-9F28-C02630E3AC1F}" srcOrd="1" destOrd="0" presId="urn:microsoft.com/office/officeart/2009/3/layout/HorizontalOrganizationChart"/>
    <dgm:cxn modelId="{6FFF2C8D-4E8D-4BA3-B947-92C19C3ED498}" type="presParOf" srcId="{467DF497-8D4F-4EFB-9F28-C02630E3AC1F}" destId="{95705309-44F4-496A-BC1E-1F7A28B59EE0}" srcOrd="0" destOrd="0" presId="urn:microsoft.com/office/officeart/2009/3/layout/HorizontalOrganizationChart"/>
    <dgm:cxn modelId="{76606720-5CCA-441D-AA97-04991E30F1EF}" type="presParOf" srcId="{467DF497-8D4F-4EFB-9F28-C02630E3AC1F}" destId="{35B875B7-E770-48EA-8FED-21FCDF6190ED}" srcOrd="1" destOrd="0" presId="urn:microsoft.com/office/officeart/2009/3/layout/HorizontalOrganizationChart"/>
    <dgm:cxn modelId="{3459F1BA-42AA-4897-99B2-9CCCB902E5E8}" type="presParOf" srcId="{35B875B7-E770-48EA-8FED-21FCDF6190ED}" destId="{CD9CC6C2-8889-4C7D-813C-3489CCA0D6E8}" srcOrd="0" destOrd="0" presId="urn:microsoft.com/office/officeart/2009/3/layout/HorizontalOrganizationChart"/>
    <dgm:cxn modelId="{40AC0C5A-C00F-4F3F-B428-FDFD08774DAC}" type="presParOf" srcId="{CD9CC6C2-8889-4C7D-813C-3489CCA0D6E8}" destId="{73EF9DED-48C2-4FAF-B763-EBD213BBDAF5}" srcOrd="0" destOrd="0" presId="urn:microsoft.com/office/officeart/2009/3/layout/HorizontalOrganizationChart"/>
    <dgm:cxn modelId="{59453A7B-A45F-4BA8-8E29-3ED7DE2614A4}" type="presParOf" srcId="{CD9CC6C2-8889-4C7D-813C-3489CCA0D6E8}" destId="{0CB5982C-9023-4D4A-85F6-64F4F9ED8AB4}" srcOrd="1" destOrd="0" presId="urn:microsoft.com/office/officeart/2009/3/layout/HorizontalOrganizationChart"/>
    <dgm:cxn modelId="{9E32A3AD-F15A-4A2A-A90A-C77538050440}" type="presParOf" srcId="{35B875B7-E770-48EA-8FED-21FCDF6190ED}" destId="{4C621F79-D603-4446-93FF-661C14A168B7}" srcOrd="1" destOrd="0" presId="urn:microsoft.com/office/officeart/2009/3/layout/HorizontalOrganizationChart"/>
    <dgm:cxn modelId="{A5CFAE4F-FA19-4049-958C-0FE4DB23C06C}" type="presParOf" srcId="{35B875B7-E770-48EA-8FED-21FCDF6190ED}" destId="{B2A454C0-20A5-4EAA-99D2-0F24B0ABD01F}" srcOrd="2" destOrd="0" presId="urn:microsoft.com/office/officeart/2009/3/layout/HorizontalOrganizationChart"/>
    <dgm:cxn modelId="{448564E1-FEE6-498F-93BD-A9036ADD4ED8}" type="presParOf" srcId="{99CECD5A-9365-4073-BE93-AD4FD3A8837F}" destId="{1CBD0DE5-7A23-4BF2-9EC7-80EE9712F6FC}" srcOrd="2" destOrd="0" presId="urn:microsoft.com/office/officeart/2009/3/layout/HorizontalOrganizationChart"/>
    <dgm:cxn modelId="{AD95EBA6-5CF0-4ED2-8317-F9930A7EE7AD}" type="presParOf" srcId="{1A2F95F8-F781-4B4F-BD23-8338E34B26E8}" destId="{BB6478E1-9583-4D73-AD18-FD5C5BDAE970}" srcOrd="2" destOrd="0" presId="urn:microsoft.com/office/officeart/2009/3/layout/HorizontalOrganizationChart"/>
    <dgm:cxn modelId="{E989EDD1-5CBB-4F6A-9265-E7CFAE421EC5}" type="presParOf" srcId="{E22A1D2D-C4F5-4140-BCD3-800FC9C85CEE}" destId="{7AC5E9E4-8AE7-490C-8B13-6C1BD2C0EBEA}" srcOrd="2" destOrd="0" presId="urn:microsoft.com/office/officeart/2009/3/layout/HorizontalOrganizationChart"/>
    <dgm:cxn modelId="{CDBC4C35-9455-4E49-A804-A30C7C989FD9}" type="presParOf" srcId="{E22A1D2D-C4F5-4140-BCD3-800FC9C85CEE}" destId="{2BEDE230-C6B3-4D63-95C7-50B6481D9824}" srcOrd="3" destOrd="0" presId="urn:microsoft.com/office/officeart/2009/3/layout/HorizontalOrganizationChart"/>
    <dgm:cxn modelId="{2442CCB3-CE9A-4B96-A777-12A25A41A75D}" type="presParOf" srcId="{2BEDE230-C6B3-4D63-95C7-50B6481D9824}" destId="{46A5F4E3-DDAF-4C17-9F33-F110ADA745DB}" srcOrd="0" destOrd="0" presId="urn:microsoft.com/office/officeart/2009/3/layout/HorizontalOrganizationChart"/>
    <dgm:cxn modelId="{B5DE1946-AF76-45B0-8CD1-09B21A5B9B94}" type="presParOf" srcId="{46A5F4E3-DDAF-4C17-9F33-F110ADA745DB}" destId="{F770F5A5-2828-4A9F-A5A2-6BA22C9CF02C}" srcOrd="0" destOrd="0" presId="urn:microsoft.com/office/officeart/2009/3/layout/HorizontalOrganizationChart"/>
    <dgm:cxn modelId="{6A9BC1B4-FFC4-4C75-BCD2-C0C0860528B4}" type="presParOf" srcId="{46A5F4E3-DDAF-4C17-9F33-F110ADA745DB}" destId="{04A7E3DF-D0FC-474D-B1EA-BFA31C052B6F}" srcOrd="1" destOrd="0" presId="urn:microsoft.com/office/officeart/2009/3/layout/HorizontalOrganizationChart"/>
    <dgm:cxn modelId="{73FE39B8-46D1-4ACA-A496-624D969C3F0F}" type="presParOf" srcId="{2BEDE230-C6B3-4D63-95C7-50B6481D9824}" destId="{A2A097DA-AAA3-4E2B-8828-8122FBD026D6}" srcOrd="1" destOrd="0" presId="urn:microsoft.com/office/officeart/2009/3/layout/HorizontalOrganizationChart"/>
    <dgm:cxn modelId="{F731A14F-C0AE-457A-BD81-CC81FF857CE0}" type="presParOf" srcId="{A2A097DA-AAA3-4E2B-8828-8122FBD026D6}" destId="{BE520E71-CC3B-4B76-AA42-D755B2CC570E}" srcOrd="0" destOrd="0" presId="urn:microsoft.com/office/officeart/2009/3/layout/HorizontalOrganizationChart"/>
    <dgm:cxn modelId="{AC4B561B-31ED-46AB-B9EF-AEE65F6186D8}" type="presParOf" srcId="{A2A097DA-AAA3-4E2B-8828-8122FBD026D6}" destId="{B90AA770-B23F-4EA6-94A0-27B7BF27F1C8}" srcOrd="1" destOrd="0" presId="urn:microsoft.com/office/officeart/2009/3/layout/HorizontalOrganizationChart"/>
    <dgm:cxn modelId="{F878F789-20CD-44DD-99D4-F56A38068C5A}" type="presParOf" srcId="{B90AA770-B23F-4EA6-94A0-27B7BF27F1C8}" destId="{300AD922-8690-4842-9EFD-3D8B32BEA0DB}" srcOrd="0" destOrd="0" presId="urn:microsoft.com/office/officeart/2009/3/layout/HorizontalOrganizationChart"/>
    <dgm:cxn modelId="{13BF9963-68A9-4EAF-9F51-26A0A8A93659}" type="presParOf" srcId="{300AD922-8690-4842-9EFD-3D8B32BEA0DB}" destId="{B376E655-C605-4657-AFCD-DAF33A9ECB61}" srcOrd="0" destOrd="0" presId="urn:microsoft.com/office/officeart/2009/3/layout/HorizontalOrganizationChart"/>
    <dgm:cxn modelId="{6C6B9875-4EE5-427A-855B-26C7C69CBB83}" type="presParOf" srcId="{300AD922-8690-4842-9EFD-3D8B32BEA0DB}" destId="{8B34919E-C911-4D21-9607-D932C6982458}" srcOrd="1" destOrd="0" presId="urn:microsoft.com/office/officeart/2009/3/layout/HorizontalOrganizationChart"/>
    <dgm:cxn modelId="{6923EFB3-A7F8-4776-A8B2-451C1640F57C}" type="presParOf" srcId="{B90AA770-B23F-4EA6-94A0-27B7BF27F1C8}" destId="{1AFE7BA6-A7B3-4137-9360-5CB12BEA1525}" srcOrd="1" destOrd="0" presId="urn:microsoft.com/office/officeart/2009/3/layout/HorizontalOrganizationChart"/>
    <dgm:cxn modelId="{F747AE9F-8268-4096-9AEF-7DA50804D553}" type="presParOf" srcId="{B90AA770-B23F-4EA6-94A0-27B7BF27F1C8}" destId="{752C2BE8-8771-48BE-92B9-EA4B5E1E07DD}" srcOrd="2" destOrd="0" presId="urn:microsoft.com/office/officeart/2009/3/layout/HorizontalOrganizationChart"/>
    <dgm:cxn modelId="{1A3F1B3E-E08D-4BC4-AC79-2C7D3312D2BF}" type="presParOf" srcId="{A2A097DA-AAA3-4E2B-8828-8122FBD026D6}" destId="{14506D03-C892-42DF-8FFA-8884C320FD4F}" srcOrd="2" destOrd="0" presId="urn:microsoft.com/office/officeart/2009/3/layout/HorizontalOrganizationChart"/>
    <dgm:cxn modelId="{44B53838-778F-4773-909E-0D9932B1C41B}" type="presParOf" srcId="{A2A097DA-AAA3-4E2B-8828-8122FBD026D6}" destId="{0B29C606-B775-4CCC-9ABA-4FA5F3CB2108}" srcOrd="3" destOrd="0" presId="urn:microsoft.com/office/officeart/2009/3/layout/HorizontalOrganizationChart"/>
    <dgm:cxn modelId="{C92E6F73-593B-48F6-9667-0F137E295659}" type="presParOf" srcId="{0B29C606-B775-4CCC-9ABA-4FA5F3CB2108}" destId="{2DF777E0-B3D6-4F8D-AD6F-07A3E70449F4}" srcOrd="0" destOrd="0" presId="urn:microsoft.com/office/officeart/2009/3/layout/HorizontalOrganizationChart"/>
    <dgm:cxn modelId="{AF2BBD07-16DF-4B41-A961-9144F04A9368}" type="presParOf" srcId="{2DF777E0-B3D6-4F8D-AD6F-07A3E70449F4}" destId="{CA7D6340-04EA-4D08-B9BE-6C33E348F974}" srcOrd="0" destOrd="0" presId="urn:microsoft.com/office/officeart/2009/3/layout/HorizontalOrganizationChart"/>
    <dgm:cxn modelId="{69497C37-15FA-4572-9048-290A0EFF5CEA}" type="presParOf" srcId="{2DF777E0-B3D6-4F8D-AD6F-07A3E70449F4}" destId="{09FB71F8-FC9F-461A-9935-3D8F9922E112}" srcOrd="1" destOrd="0" presId="urn:microsoft.com/office/officeart/2009/3/layout/HorizontalOrganizationChart"/>
    <dgm:cxn modelId="{2A88B98B-F5BF-4CFF-94CD-AB923C87F6B4}" type="presParOf" srcId="{0B29C606-B775-4CCC-9ABA-4FA5F3CB2108}" destId="{DDBDA28B-6FD0-4093-B0CE-C4CED3C851F6}" srcOrd="1" destOrd="0" presId="urn:microsoft.com/office/officeart/2009/3/layout/HorizontalOrganizationChart"/>
    <dgm:cxn modelId="{5C0D55AC-0301-44A1-AA27-F0F92E90DE68}" type="presParOf" srcId="{0B29C606-B775-4CCC-9ABA-4FA5F3CB2108}" destId="{71C49E78-BD5F-4015-B947-0DD8773E2BDF}" srcOrd="2" destOrd="0" presId="urn:microsoft.com/office/officeart/2009/3/layout/HorizontalOrganizationChart"/>
    <dgm:cxn modelId="{3C458D50-2D72-4C52-9877-9D2926C5C50E}" type="presParOf" srcId="{A2A097DA-AAA3-4E2B-8828-8122FBD026D6}" destId="{5979B8A4-70CB-468D-B447-2378D7A5816B}" srcOrd="4" destOrd="0" presId="urn:microsoft.com/office/officeart/2009/3/layout/HorizontalOrganizationChart"/>
    <dgm:cxn modelId="{CEE8313D-B4F5-46AF-AD17-0B66B5A76FF7}" type="presParOf" srcId="{A2A097DA-AAA3-4E2B-8828-8122FBD026D6}" destId="{814E9D12-2988-4D22-BB7E-6E4B36C6E76A}" srcOrd="5" destOrd="0" presId="urn:microsoft.com/office/officeart/2009/3/layout/HorizontalOrganizationChart"/>
    <dgm:cxn modelId="{77013EF1-8432-4BA2-B1D1-44D17555B2AC}" type="presParOf" srcId="{814E9D12-2988-4D22-BB7E-6E4B36C6E76A}" destId="{73BDF58A-C1C5-498D-8784-1B7E75EA3058}" srcOrd="0" destOrd="0" presId="urn:microsoft.com/office/officeart/2009/3/layout/HorizontalOrganizationChart"/>
    <dgm:cxn modelId="{BE1AA5A9-9BCF-4E37-A3E0-3E0FC6CEA4EC}" type="presParOf" srcId="{73BDF58A-C1C5-498D-8784-1B7E75EA3058}" destId="{10172029-436C-4788-BBED-D567B2CBA2D8}" srcOrd="0" destOrd="0" presId="urn:microsoft.com/office/officeart/2009/3/layout/HorizontalOrganizationChart"/>
    <dgm:cxn modelId="{302C00DA-9D6B-4BA0-81B8-9F9A70917936}" type="presParOf" srcId="{73BDF58A-C1C5-498D-8784-1B7E75EA3058}" destId="{673BB81E-DA72-4334-95C5-C315AD72641B}" srcOrd="1" destOrd="0" presId="urn:microsoft.com/office/officeart/2009/3/layout/HorizontalOrganizationChart"/>
    <dgm:cxn modelId="{6BC4458D-229F-451E-B1D8-765D5D2A9DA1}" type="presParOf" srcId="{814E9D12-2988-4D22-BB7E-6E4B36C6E76A}" destId="{B34FAAAD-E6A0-474F-B617-9231065369B7}" srcOrd="1" destOrd="0" presId="urn:microsoft.com/office/officeart/2009/3/layout/HorizontalOrganizationChart"/>
    <dgm:cxn modelId="{7A49F2FA-5274-40CA-9D44-83B1A9E05EE0}" type="presParOf" srcId="{B34FAAAD-E6A0-474F-B617-9231065369B7}" destId="{FD2A832D-5814-4F22-A093-653EBCF19C96}" srcOrd="0" destOrd="0" presId="urn:microsoft.com/office/officeart/2009/3/layout/HorizontalOrganizationChart"/>
    <dgm:cxn modelId="{913B782C-A74A-495A-BB9B-60B1030712E0}" type="presParOf" srcId="{B34FAAAD-E6A0-474F-B617-9231065369B7}" destId="{F95D1DA6-AAD2-4D33-9ABE-39896336DDE1}" srcOrd="1" destOrd="0" presId="urn:microsoft.com/office/officeart/2009/3/layout/HorizontalOrganizationChart"/>
    <dgm:cxn modelId="{67C20372-6BA8-4469-B324-4185ECE7B58D}" type="presParOf" srcId="{F95D1DA6-AAD2-4D33-9ABE-39896336DDE1}" destId="{EE6AF352-DC27-470E-A4C2-94B15EDCCC3D}" srcOrd="0" destOrd="0" presId="urn:microsoft.com/office/officeart/2009/3/layout/HorizontalOrganizationChart"/>
    <dgm:cxn modelId="{6C120680-53C1-4963-BB7D-DA1B00D8838E}" type="presParOf" srcId="{EE6AF352-DC27-470E-A4C2-94B15EDCCC3D}" destId="{62E6DE0D-C73D-40E5-989D-16DEC05398B9}" srcOrd="0" destOrd="0" presId="urn:microsoft.com/office/officeart/2009/3/layout/HorizontalOrganizationChart"/>
    <dgm:cxn modelId="{EBFD16FF-DDC9-4E73-AFAC-A2942CBAF7DC}" type="presParOf" srcId="{EE6AF352-DC27-470E-A4C2-94B15EDCCC3D}" destId="{A4F6B038-A200-4EF5-B1C6-12BEDDA1C09E}" srcOrd="1" destOrd="0" presId="urn:microsoft.com/office/officeart/2009/3/layout/HorizontalOrganizationChart"/>
    <dgm:cxn modelId="{F8200DC2-E4FD-4FCC-AEB6-4B48B52ACB67}" type="presParOf" srcId="{F95D1DA6-AAD2-4D33-9ABE-39896336DDE1}" destId="{4885EDDC-77F4-4715-B267-B8348E7E41BB}" srcOrd="1" destOrd="0" presId="urn:microsoft.com/office/officeart/2009/3/layout/HorizontalOrganizationChart"/>
    <dgm:cxn modelId="{FA11533D-E3E7-47AA-9E61-87473B96C662}" type="presParOf" srcId="{F95D1DA6-AAD2-4D33-9ABE-39896336DDE1}" destId="{4203B27F-3B78-4AE0-B114-3DD27C1F9B4D}" srcOrd="2" destOrd="0" presId="urn:microsoft.com/office/officeart/2009/3/layout/HorizontalOrganizationChart"/>
    <dgm:cxn modelId="{FB363C7F-EC00-473E-A00F-DB2BF0EF5DBF}" type="presParOf" srcId="{814E9D12-2988-4D22-BB7E-6E4B36C6E76A}" destId="{440A4FDB-358C-4D2B-BBCC-74E1A184D346}" srcOrd="2" destOrd="0" presId="urn:microsoft.com/office/officeart/2009/3/layout/HorizontalOrganizationChart"/>
    <dgm:cxn modelId="{22B9ADA8-355C-49E0-A062-E030BA21405E}" type="presParOf" srcId="{2BEDE230-C6B3-4D63-95C7-50B6481D9824}" destId="{2A8F3538-9ADF-412B-B495-842F4D2011A3}" srcOrd="2" destOrd="0" presId="urn:microsoft.com/office/officeart/2009/3/layout/HorizontalOrganizationChart"/>
    <dgm:cxn modelId="{5F3F1D2A-ABEC-472C-8BF6-485606B1AA75}" type="presParOf" srcId="{12994764-DDCC-441A-93D0-F305736F812D}" destId="{6622ACF7-EE35-4A59-A879-CA1408D62917}" srcOrd="2" destOrd="0" presId="urn:microsoft.com/office/officeart/2009/3/layout/HorizontalOrganizationChart"/>
    <dgm:cxn modelId="{79AE931A-C6F3-41B6-8D1E-231A2B850366}" type="presParOf" srcId="{F9DA6C47-F89E-4F96-9B13-F6FACF6DC1B2}" destId="{0581E004-673A-40BD-84E0-B4EA236FDBE3}" srcOrd="2" destOrd="0" presId="urn:microsoft.com/office/officeart/2009/3/layout/HorizontalOrganizationChart"/>
    <dgm:cxn modelId="{9E454CAE-BCC1-4E30-BB24-B5C6236373C1}" type="presParOf" srcId="{94AB258B-35F7-4B3F-A180-7F3BBE7E5B48}" destId="{43D3B0B0-4135-400D-A2A8-FE4477C054F7}" srcOrd="2" destOrd="0" presId="urn:microsoft.com/office/officeart/2009/3/layout/HorizontalOrganizationChart"/>
    <dgm:cxn modelId="{556B0D34-0AD9-4414-A6DD-81EA3550BE3C}" type="presParOf" srcId="{BD0C0879-4861-4EF4-A010-6A1C2998CDAC}" destId="{1E46CF96-40CB-4DA9-93C4-276289F0B28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4ECB5-A066-413F-AC98-1D24228E07BA}">
      <dsp:nvSpPr>
        <dsp:cNvPr id="0" name=""/>
        <dsp:cNvSpPr/>
      </dsp:nvSpPr>
      <dsp:spPr>
        <a:xfrm>
          <a:off x="6010321" y="4741746"/>
          <a:ext cx="299757" cy="64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878" y="0"/>
              </a:lnTo>
              <a:lnTo>
                <a:pt x="149878" y="644478"/>
              </a:lnTo>
              <a:lnTo>
                <a:pt x="299757" y="64447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338F6-85C2-47A8-A254-A1B50D956FBC}">
      <dsp:nvSpPr>
        <dsp:cNvPr id="0" name=""/>
        <dsp:cNvSpPr/>
      </dsp:nvSpPr>
      <dsp:spPr>
        <a:xfrm>
          <a:off x="6010321" y="4696026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7A6F6-1504-4A26-BB45-621CC52FE77D}">
      <dsp:nvSpPr>
        <dsp:cNvPr id="0" name=""/>
        <dsp:cNvSpPr/>
      </dsp:nvSpPr>
      <dsp:spPr>
        <a:xfrm>
          <a:off x="6010321" y="4097268"/>
          <a:ext cx="299757" cy="644478"/>
        </a:xfrm>
        <a:custGeom>
          <a:avLst/>
          <a:gdLst/>
          <a:ahLst/>
          <a:cxnLst/>
          <a:rect l="0" t="0" r="0" b="0"/>
          <a:pathLst>
            <a:path>
              <a:moveTo>
                <a:pt x="0" y="644478"/>
              </a:moveTo>
              <a:lnTo>
                <a:pt x="149878" y="644478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28C9D-2CF4-4ECC-BF2D-099825FBB5D3}">
      <dsp:nvSpPr>
        <dsp:cNvPr id="0" name=""/>
        <dsp:cNvSpPr/>
      </dsp:nvSpPr>
      <dsp:spPr>
        <a:xfrm>
          <a:off x="4211777" y="3775029"/>
          <a:ext cx="299757" cy="9667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878" y="0"/>
              </a:lnTo>
              <a:lnTo>
                <a:pt x="149878" y="966717"/>
              </a:lnTo>
              <a:lnTo>
                <a:pt x="299757" y="96671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F8CAF-BB65-4810-95C6-1A1E19BC6AC7}">
      <dsp:nvSpPr>
        <dsp:cNvPr id="0" name=""/>
        <dsp:cNvSpPr/>
      </dsp:nvSpPr>
      <dsp:spPr>
        <a:xfrm>
          <a:off x="6010321" y="3407070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8F73F-C939-48A8-A754-54D72358146F}">
      <dsp:nvSpPr>
        <dsp:cNvPr id="0" name=""/>
        <dsp:cNvSpPr/>
      </dsp:nvSpPr>
      <dsp:spPr>
        <a:xfrm>
          <a:off x="4211777" y="3452790"/>
          <a:ext cx="299757" cy="322239"/>
        </a:xfrm>
        <a:custGeom>
          <a:avLst/>
          <a:gdLst/>
          <a:ahLst/>
          <a:cxnLst/>
          <a:rect l="0" t="0" r="0" b="0"/>
          <a:pathLst>
            <a:path>
              <a:moveTo>
                <a:pt x="0" y="322239"/>
              </a:moveTo>
              <a:lnTo>
                <a:pt x="149878" y="322239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94EF0-8320-41F0-A586-44198BDDCFA9}">
      <dsp:nvSpPr>
        <dsp:cNvPr id="0" name=""/>
        <dsp:cNvSpPr/>
      </dsp:nvSpPr>
      <dsp:spPr>
        <a:xfrm>
          <a:off x="6010321" y="2762592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725B0-D90A-4864-BD1D-3D55DD18429C}">
      <dsp:nvSpPr>
        <dsp:cNvPr id="0" name=""/>
        <dsp:cNvSpPr/>
      </dsp:nvSpPr>
      <dsp:spPr>
        <a:xfrm>
          <a:off x="4211777" y="2808312"/>
          <a:ext cx="299757" cy="966717"/>
        </a:xfrm>
        <a:custGeom>
          <a:avLst/>
          <a:gdLst/>
          <a:ahLst/>
          <a:cxnLst/>
          <a:rect l="0" t="0" r="0" b="0"/>
          <a:pathLst>
            <a:path>
              <a:moveTo>
                <a:pt x="0" y="966717"/>
              </a:moveTo>
              <a:lnTo>
                <a:pt x="149878" y="966717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675D6-9293-4F10-9091-A0D4CF3EBACB}">
      <dsp:nvSpPr>
        <dsp:cNvPr id="0" name=""/>
        <dsp:cNvSpPr/>
      </dsp:nvSpPr>
      <dsp:spPr>
        <a:xfrm>
          <a:off x="2413233" y="2969431"/>
          <a:ext cx="299757" cy="805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878" y="0"/>
              </a:lnTo>
              <a:lnTo>
                <a:pt x="149878" y="805597"/>
              </a:lnTo>
              <a:lnTo>
                <a:pt x="299757" y="80559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5897D-2ED4-4A02-A0A9-FB92FB392064}">
      <dsp:nvSpPr>
        <dsp:cNvPr id="0" name=""/>
        <dsp:cNvSpPr/>
      </dsp:nvSpPr>
      <dsp:spPr>
        <a:xfrm>
          <a:off x="6010321" y="2118113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461FC-8A82-4ED6-8670-9447427477E6}">
      <dsp:nvSpPr>
        <dsp:cNvPr id="0" name=""/>
        <dsp:cNvSpPr/>
      </dsp:nvSpPr>
      <dsp:spPr>
        <a:xfrm>
          <a:off x="4211777" y="2118113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5B769-1842-4E36-8522-B1B508E0CEA6}">
      <dsp:nvSpPr>
        <dsp:cNvPr id="0" name=""/>
        <dsp:cNvSpPr/>
      </dsp:nvSpPr>
      <dsp:spPr>
        <a:xfrm>
          <a:off x="2413233" y="2163833"/>
          <a:ext cx="299757" cy="805597"/>
        </a:xfrm>
        <a:custGeom>
          <a:avLst/>
          <a:gdLst/>
          <a:ahLst/>
          <a:cxnLst/>
          <a:rect l="0" t="0" r="0" b="0"/>
          <a:pathLst>
            <a:path>
              <a:moveTo>
                <a:pt x="0" y="805597"/>
              </a:moveTo>
              <a:lnTo>
                <a:pt x="149878" y="805597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85C94E-C15B-45B1-B577-8A5975E46098}">
      <dsp:nvSpPr>
        <dsp:cNvPr id="0" name=""/>
        <dsp:cNvSpPr/>
      </dsp:nvSpPr>
      <dsp:spPr>
        <a:xfrm>
          <a:off x="5994629" y="1166698"/>
          <a:ext cx="299757" cy="322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878" y="0"/>
              </a:lnTo>
              <a:lnTo>
                <a:pt x="149878" y="322239"/>
              </a:lnTo>
              <a:lnTo>
                <a:pt x="299757" y="32223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C0F8F-F61E-452E-8CD9-B4A8C4E44938}">
      <dsp:nvSpPr>
        <dsp:cNvPr id="0" name=""/>
        <dsp:cNvSpPr/>
      </dsp:nvSpPr>
      <dsp:spPr>
        <a:xfrm>
          <a:off x="5994629" y="844459"/>
          <a:ext cx="299757" cy="322239"/>
        </a:xfrm>
        <a:custGeom>
          <a:avLst/>
          <a:gdLst/>
          <a:ahLst/>
          <a:cxnLst/>
          <a:rect l="0" t="0" r="0" b="0"/>
          <a:pathLst>
            <a:path>
              <a:moveTo>
                <a:pt x="0" y="322239"/>
              </a:moveTo>
              <a:lnTo>
                <a:pt x="149878" y="322239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13F2D-9D70-40B8-A16F-A13CA40C368D}">
      <dsp:nvSpPr>
        <dsp:cNvPr id="0" name=""/>
        <dsp:cNvSpPr/>
      </dsp:nvSpPr>
      <dsp:spPr>
        <a:xfrm>
          <a:off x="2403940" y="713757"/>
          <a:ext cx="2065822" cy="45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15944" y="0"/>
              </a:lnTo>
              <a:lnTo>
                <a:pt x="1915944" y="452941"/>
              </a:lnTo>
              <a:lnTo>
                <a:pt x="2065822" y="4529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EAD6C-2B23-42A9-9F99-12F25D11260B}">
      <dsp:nvSpPr>
        <dsp:cNvPr id="0" name=""/>
        <dsp:cNvSpPr/>
      </dsp:nvSpPr>
      <dsp:spPr>
        <a:xfrm>
          <a:off x="5994629" y="182844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2CE6D-3D2C-4064-9581-D9685D8E83D7}">
      <dsp:nvSpPr>
        <dsp:cNvPr id="0" name=""/>
        <dsp:cNvSpPr/>
      </dsp:nvSpPr>
      <dsp:spPr>
        <a:xfrm>
          <a:off x="2403940" y="228564"/>
          <a:ext cx="2065822" cy="485192"/>
        </a:xfrm>
        <a:custGeom>
          <a:avLst/>
          <a:gdLst/>
          <a:ahLst/>
          <a:cxnLst/>
          <a:rect l="0" t="0" r="0" b="0"/>
          <a:pathLst>
            <a:path>
              <a:moveTo>
                <a:pt x="0" y="485192"/>
              </a:moveTo>
              <a:lnTo>
                <a:pt x="1915944" y="485192"/>
              </a:lnTo>
              <a:lnTo>
                <a:pt x="1915944" y="0"/>
              </a:lnTo>
              <a:lnTo>
                <a:pt x="206582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AFD10-6BB1-4BE3-9A5A-63FE249B0C91}">
      <dsp:nvSpPr>
        <dsp:cNvPr id="0" name=""/>
        <dsp:cNvSpPr/>
      </dsp:nvSpPr>
      <dsp:spPr>
        <a:xfrm>
          <a:off x="905153" y="485192"/>
          <a:ext cx="1498786" cy="45712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periferní</a:t>
          </a:r>
        </a:p>
      </dsp:txBody>
      <dsp:txXfrm>
        <a:off x="905153" y="485192"/>
        <a:ext cx="1498786" cy="457129"/>
      </dsp:txXfrm>
    </dsp:sp>
    <dsp:sp modelId="{81FA035F-3FA1-4910-9DC7-7A22AC488195}">
      <dsp:nvSpPr>
        <dsp:cNvPr id="0" name=""/>
        <dsp:cNvSpPr/>
      </dsp:nvSpPr>
      <dsp:spPr>
        <a:xfrm>
          <a:off x="4469763" y="0"/>
          <a:ext cx="1524865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dny</a:t>
          </a:r>
        </a:p>
      </dsp:txBody>
      <dsp:txXfrm>
        <a:off x="4469763" y="0"/>
        <a:ext cx="1524865" cy="457129"/>
      </dsp:txXfrm>
    </dsp:sp>
    <dsp:sp modelId="{F4AEDB8A-F0D0-4480-842B-1A8E67F172F4}">
      <dsp:nvSpPr>
        <dsp:cNvPr id="0" name=""/>
        <dsp:cNvSpPr/>
      </dsp:nvSpPr>
      <dsp:spPr>
        <a:xfrm>
          <a:off x="6294386" y="0"/>
          <a:ext cx="1524865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krátká periferní kanyla</a:t>
          </a:r>
        </a:p>
      </dsp:txBody>
      <dsp:txXfrm>
        <a:off x="6294386" y="0"/>
        <a:ext cx="1524865" cy="457129"/>
      </dsp:txXfrm>
    </dsp:sp>
    <dsp:sp modelId="{D3DF6316-76EE-4011-8FDC-6EA9C9BF76C7}">
      <dsp:nvSpPr>
        <dsp:cNvPr id="0" name=""/>
        <dsp:cNvSpPr/>
      </dsp:nvSpPr>
      <dsp:spPr>
        <a:xfrm>
          <a:off x="4469763" y="938133"/>
          <a:ext cx="1524865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týdny</a:t>
          </a:r>
        </a:p>
      </dsp:txBody>
      <dsp:txXfrm>
        <a:off x="4469763" y="938133"/>
        <a:ext cx="1524865" cy="457129"/>
      </dsp:txXfrm>
    </dsp:sp>
    <dsp:sp modelId="{E417B2DD-0A9B-48A5-9A06-FDF5E9B26F38}">
      <dsp:nvSpPr>
        <dsp:cNvPr id="0" name=""/>
        <dsp:cNvSpPr/>
      </dsp:nvSpPr>
      <dsp:spPr>
        <a:xfrm>
          <a:off x="6294386" y="615894"/>
          <a:ext cx="1524865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mini-midline</a:t>
          </a:r>
        </a:p>
      </dsp:txBody>
      <dsp:txXfrm>
        <a:off x="6294386" y="615894"/>
        <a:ext cx="1524865" cy="457129"/>
      </dsp:txXfrm>
    </dsp:sp>
    <dsp:sp modelId="{E9F13822-216E-4705-9E6B-D1F1E77BBFBC}">
      <dsp:nvSpPr>
        <dsp:cNvPr id="0" name=""/>
        <dsp:cNvSpPr/>
      </dsp:nvSpPr>
      <dsp:spPr>
        <a:xfrm>
          <a:off x="6294386" y="1260372"/>
          <a:ext cx="1524865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midline</a:t>
          </a:r>
        </a:p>
      </dsp:txBody>
      <dsp:txXfrm>
        <a:off x="6294386" y="1260372"/>
        <a:ext cx="1524865" cy="457129"/>
      </dsp:txXfrm>
    </dsp:sp>
    <dsp:sp modelId="{498F67F3-B124-495F-B3ED-A99B05F0AF44}">
      <dsp:nvSpPr>
        <dsp:cNvPr id="0" name=""/>
        <dsp:cNvSpPr/>
      </dsp:nvSpPr>
      <dsp:spPr>
        <a:xfrm>
          <a:off x="914446" y="2740866"/>
          <a:ext cx="1498786" cy="45712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centrální</a:t>
          </a:r>
        </a:p>
      </dsp:txBody>
      <dsp:txXfrm>
        <a:off x="914446" y="2740866"/>
        <a:ext cx="1498786" cy="457129"/>
      </dsp:txXfrm>
    </dsp:sp>
    <dsp:sp modelId="{9DD4330B-63EC-452A-9F3A-3DA44244A8B0}">
      <dsp:nvSpPr>
        <dsp:cNvPr id="0" name=""/>
        <dsp:cNvSpPr/>
      </dsp:nvSpPr>
      <dsp:spPr>
        <a:xfrm>
          <a:off x="2712990" y="1935268"/>
          <a:ext cx="1498786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akutní</a:t>
          </a:r>
        </a:p>
      </dsp:txBody>
      <dsp:txXfrm>
        <a:off x="2712990" y="1935268"/>
        <a:ext cx="1498786" cy="457129"/>
      </dsp:txXfrm>
    </dsp:sp>
    <dsp:sp modelId="{A0BA6910-0BF3-4921-A0D8-C8E9C665EDB9}">
      <dsp:nvSpPr>
        <dsp:cNvPr id="0" name=""/>
        <dsp:cNvSpPr/>
      </dsp:nvSpPr>
      <dsp:spPr>
        <a:xfrm>
          <a:off x="4511534" y="1935268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dny</a:t>
          </a:r>
        </a:p>
      </dsp:txBody>
      <dsp:txXfrm>
        <a:off x="4511534" y="1935268"/>
        <a:ext cx="1498786" cy="457129"/>
      </dsp:txXfrm>
    </dsp:sp>
    <dsp:sp modelId="{FDF268B2-7412-4228-A30C-2FA0E2D7405F}">
      <dsp:nvSpPr>
        <dsp:cNvPr id="0" name=""/>
        <dsp:cNvSpPr/>
      </dsp:nvSpPr>
      <dsp:spPr>
        <a:xfrm>
          <a:off x="6310078" y="1935268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CŽK</a:t>
          </a:r>
        </a:p>
      </dsp:txBody>
      <dsp:txXfrm>
        <a:off x="6310078" y="1935268"/>
        <a:ext cx="1498786" cy="457129"/>
      </dsp:txXfrm>
    </dsp:sp>
    <dsp:sp modelId="{26CE8DA5-C349-4F6B-A809-3629DCB8B344}">
      <dsp:nvSpPr>
        <dsp:cNvPr id="0" name=""/>
        <dsp:cNvSpPr/>
      </dsp:nvSpPr>
      <dsp:spPr>
        <a:xfrm>
          <a:off x="2712990" y="3546464"/>
          <a:ext cx="1498786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elektivní</a:t>
          </a:r>
        </a:p>
      </dsp:txBody>
      <dsp:txXfrm>
        <a:off x="2712990" y="3546464"/>
        <a:ext cx="1498786" cy="457129"/>
      </dsp:txXfrm>
    </dsp:sp>
    <dsp:sp modelId="{A5C48E26-8458-498F-BC00-32EFD1AD2904}">
      <dsp:nvSpPr>
        <dsp:cNvPr id="0" name=""/>
        <dsp:cNvSpPr/>
      </dsp:nvSpPr>
      <dsp:spPr>
        <a:xfrm>
          <a:off x="4511534" y="2579747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do 6 týdnů</a:t>
          </a:r>
        </a:p>
      </dsp:txBody>
      <dsp:txXfrm>
        <a:off x="4511534" y="2579747"/>
        <a:ext cx="1498786" cy="457129"/>
      </dsp:txXfrm>
    </dsp:sp>
    <dsp:sp modelId="{529609D7-01ED-4801-85AE-FB08406D669E}">
      <dsp:nvSpPr>
        <dsp:cNvPr id="0" name=""/>
        <dsp:cNvSpPr/>
      </dsp:nvSpPr>
      <dsp:spPr>
        <a:xfrm>
          <a:off x="6310078" y="2579747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tunelizovaný CŽK</a:t>
          </a:r>
        </a:p>
      </dsp:txBody>
      <dsp:txXfrm>
        <a:off x="6310078" y="2579747"/>
        <a:ext cx="1498786" cy="457129"/>
      </dsp:txXfrm>
    </dsp:sp>
    <dsp:sp modelId="{FC96A329-E247-4187-8CE7-BB3C652330BA}">
      <dsp:nvSpPr>
        <dsp:cNvPr id="0" name=""/>
        <dsp:cNvSpPr/>
      </dsp:nvSpPr>
      <dsp:spPr>
        <a:xfrm>
          <a:off x="4511534" y="3224225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4týdny - 6 měsíců</a:t>
          </a:r>
        </a:p>
      </dsp:txBody>
      <dsp:txXfrm>
        <a:off x="4511534" y="3224225"/>
        <a:ext cx="1498786" cy="457129"/>
      </dsp:txXfrm>
    </dsp:sp>
    <dsp:sp modelId="{763A0394-FE34-4C89-A63D-A917D82E654E}">
      <dsp:nvSpPr>
        <dsp:cNvPr id="0" name=""/>
        <dsp:cNvSpPr/>
      </dsp:nvSpPr>
      <dsp:spPr>
        <a:xfrm>
          <a:off x="6310078" y="3224225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PICC</a:t>
          </a:r>
        </a:p>
      </dsp:txBody>
      <dsp:txXfrm>
        <a:off x="6310078" y="3224225"/>
        <a:ext cx="1498786" cy="457129"/>
      </dsp:txXfrm>
    </dsp:sp>
    <dsp:sp modelId="{B6F5D50B-AD90-4B29-9A6B-12F6E47FF405}">
      <dsp:nvSpPr>
        <dsp:cNvPr id="0" name=""/>
        <dsp:cNvSpPr/>
      </dsp:nvSpPr>
      <dsp:spPr>
        <a:xfrm>
          <a:off x="4511534" y="4513182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nad 3 měsíce - léta</a:t>
          </a:r>
        </a:p>
      </dsp:txBody>
      <dsp:txXfrm>
        <a:off x="4511534" y="4513182"/>
        <a:ext cx="1498786" cy="457129"/>
      </dsp:txXfrm>
    </dsp:sp>
    <dsp:sp modelId="{C300F5AE-3DC0-4AAF-A39C-A33D1D267A19}">
      <dsp:nvSpPr>
        <dsp:cNvPr id="0" name=""/>
        <dsp:cNvSpPr/>
      </dsp:nvSpPr>
      <dsp:spPr>
        <a:xfrm>
          <a:off x="6310078" y="3868703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port</a:t>
          </a:r>
        </a:p>
      </dsp:txBody>
      <dsp:txXfrm>
        <a:off x="6310078" y="3868703"/>
        <a:ext cx="1498786" cy="457129"/>
      </dsp:txXfrm>
    </dsp:sp>
    <dsp:sp modelId="{6AC5052B-2F69-4B4F-AD93-89919EBD3476}">
      <dsp:nvSpPr>
        <dsp:cNvPr id="0" name=""/>
        <dsp:cNvSpPr/>
      </dsp:nvSpPr>
      <dsp:spPr>
        <a:xfrm>
          <a:off x="6310078" y="4513182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Broviac</a:t>
          </a:r>
        </a:p>
      </dsp:txBody>
      <dsp:txXfrm>
        <a:off x="6310078" y="4513182"/>
        <a:ext cx="1498786" cy="457129"/>
      </dsp:txXfrm>
    </dsp:sp>
    <dsp:sp modelId="{CF4138F3-E90E-4F1B-8BBC-C34EB6364C31}">
      <dsp:nvSpPr>
        <dsp:cNvPr id="0" name=""/>
        <dsp:cNvSpPr/>
      </dsp:nvSpPr>
      <dsp:spPr>
        <a:xfrm>
          <a:off x="6310078" y="5157660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Hickmann</a:t>
          </a:r>
        </a:p>
      </dsp:txBody>
      <dsp:txXfrm>
        <a:off x="6310078" y="5157660"/>
        <a:ext cx="1498786" cy="457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888F7-B660-48F9-B579-FF63232894D2}">
      <dsp:nvSpPr>
        <dsp:cNvPr id="0" name=""/>
        <dsp:cNvSpPr/>
      </dsp:nvSpPr>
      <dsp:spPr>
        <a:xfrm>
          <a:off x="5343230" y="4875884"/>
          <a:ext cx="312424" cy="335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335855"/>
              </a:lnTo>
              <a:lnTo>
                <a:pt x="312424" y="33585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ADC3A-B379-49AC-B257-D7D741DEEFA2}">
      <dsp:nvSpPr>
        <dsp:cNvPr id="0" name=""/>
        <dsp:cNvSpPr/>
      </dsp:nvSpPr>
      <dsp:spPr>
        <a:xfrm>
          <a:off x="5343230" y="4540028"/>
          <a:ext cx="312424" cy="335855"/>
        </a:xfrm>
        <a:custGeom>
          <a:avLst/>
          <a:gdLst/>
          <a:ahLst/>
          <a:cxnLst/>
          <a:rect l="0" t="0" r="0" b="0"/>
          <a:pathLst>
            <a:path>
              <a:moveTo>
                <a:pt x="0" y="335855"/>
              </a:moveTo>
              <a:lnTo>
                <a:pt x="156212" y="335855"/>
              </a:lnTo>
              <a:lnTo>
                <a:pt x="156212" y="0"/>
              </a:lnTo>
              <a:lnTo>
                <a:pt x="31242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65862-EECD-4ACC-BBD2-87A442254552}">
      <dsp:nvSpPr>
        <dsp:cNvPr id="0" name=""/>
        <dsp:cNvSpPr/>
      </dsp:nvSpPr>
      <dsp:spPr>
        <a:xfrm>
          <a:off x="3468686" y="4254532"/>
          <a:ext cx="312424" cy="621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621352"/>
              </a:lnTo>
              <a:lnTo>
                <a:pt x="312424" y="6213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136D5E-BC9A-4AE0-AB3B-7E33F2D7D880}">
      <dsp:nvSpPr>
        <dsp:cNvPr id="0" name=""/>
        <dsp:cNvSpPr/>
      </dsp:nvSpPr>
      <dsp:spPr>
        <a:xfrm>
          <a:off x="5361351" y="3572096"/>
          <a:ext cx="321484" cy="296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5272" y="0"/>
              </a:lnTo>
              <a:lnTo>
                <a:pt x="165272" y="296220"/>
              </a:lnTo>
              <a:lnTo>
                <a:pt x="321484" y="2962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3885B1-C56F-4EA9-AB90-1B05DC34B187}">
      <dsp:nvSpPr>
        <dsp:cNvPr id="0" name=""/>
        <dsp:cNvSpPr/>
      </dsp:nvSpPr>
      <dsp:spPr>
        <a:xfrm>
          <a:off x="5361351" y="3196605"/>
          <a:ext cx="321484" cy="375491"/>
        </a:xfrm>
        <a:custGeom>
          <a:avLst/>
          <a:gdLst/>
          <a:ahLst/>
          <a:cxnLst/>
          <a:rect l="0" t="0" r="0" b="0"/>
          <a:pathLst>
            <a:path>
              <a:moveTo>
                <a:pt x="0" y="375491"/>
              </a:moveTo>
              <a:lnTo>
                <a:pt x="165272" y="375491"/>
              </a:lnTo>
              <a:lnTo>
                <a:pt x="165272" y="0"/>
              </a:lnTo>
              <a:lnTo>
                <a:pt x="32148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C0F8F-F61E-452E-8CD9-B4A8C4E44938}">
      <dsp:nvSpPr>
        <dsp:cNvPr id="0" name=""/>
        <dsp:cNvSpPr/>
      </dsp:nvSpPr>
      <dsp:spPr>
        <a:xfrm>
          <a:off x="3468686" y="3572096"/>
          <a:ext cx="303363" cy="682435"/>
        </a:xfrm>
        <a:custGeom>
          <a:avLst/>
          <a:gdLst/>
          <a:ahLst/>
          <a:cxnLst/>
          <a:rect l="0" t="0" r="0" b="0"/>
          <a:pathLst>
            <a:path>
              <a:moveTo>
                <a:pt x="0" y="682435"/>
              </a:moveTo>
              <a:lnTo>
                <a:pt x="147151" y="682435"/>
              </a:lnTo>
              <a:lnTo>
                <a:pt x="147151" y="0"/>
              </a:lnTo>
              <a:lnTo>
                <a:pt x="303363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13F2D-9D70-40B8-A16F-A13CA40C368D}">
      <dsp:nvSpPr>
        <dsp:cNvPr id="0" name=""/>
        <dsp:cNvSpPr/>
      </dsp:nvSpPr>
      <dsp:spPr>
        <a:xfrm>
          <a:off x="1562120" y="3034039"/>
          <a:ext cx="317265" cy="1220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053" y="0"/>
              </a:lnTo>
              <a:lnTo>
                <a:pt x="161053" y="1220492"/>
              </a:lnTo>
              <a:lnTo>
                <a:pt x="317265" y="122049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922C6-AEA1-4421-B427-6B4A02424695}">
      <dsp:nvSpPr>
        <dsp:cNvPr id="0" name=""/>
        <dsp:cNvSpPr/>
      </dsp:nvSpPr>
      <dsp:spPr>
        <a:xfrm>
          <a:off x="5343230" y="2479173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8F6C93-5216-410C-BDAD-74C78AA701AE}">
      <dsp:nvSpPr>
        <dsp:cNvPr id="0" name=""/>
        <dsp:cNvSpPr/>
      </dsp:nvSpPr>
      <dsp:spPr>
        <a:xfrm>
          <a:off x="3468686" y="1892817"/>
          <a:ext cx="312424" cy="632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632076"/>
              </a:lnTo>
              <a:lnTo>
                <a:pt x="312424" y="63207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DFB5C6-A279-41A5-9C04-89E1344FB565}">
      <dsp:nvSpPr>
        <dsp:cNvPr id="0" name=""/>
        <dsp:cNvSpPr/>
      </dsp:nvSpPr>
      <dsp:spPr>
        <a:xfrm>
          <a:off x="7217774" y="1807462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50539-992F-4F04-9363-DF6CB1E650E2}">
      <dsp:nvSpPr>
        <dsp:cNvPr id="0" name=""/>
        <dsp:cNvSpPr/>
      </dsp:nvSpPr>
      <dsp:spPr>
        <a:xfrm>
          <a:off x="5343230" y="1181470"/>
          <a:ext cx="312424" cy="671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671711"/>
              </a:lnTo>
              <a:lnTo>
                <a:pt x="312424" y="67171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04462-049E-42D5-B6F6-D1247A63849E}">
      <dsp:nvSpPr>
        <dsp:cNvPr id="0" name=""/>
        <dsp:cNvSpPr/>
      </dsp:nvSpPr>
      <dsp:spPr>
        <a:xfrm>
          <a:off x="7217774" y="1135750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CF89D-BC77-41F6-BF44-76C834388C76}">
      <dsp:nvSpPr>
        <dsp:cNvPr id="0" name=""/>
        <dsp:cNvSpPr/>
      </dsp:nvSpPr>
      <dsp:spPr>
        <a:xfrm>
          <a:off x="5343230" y="1135750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17F897-BB8F-4C8D-944E-1756A3DC6FF1}">
      <dsp:nvSpPr>
        <dsp:cNvPr id="0" name=""/>
        <dsp:cNvSpPr/>
      </dsp:nvSpPr>
      <dsp:spPr>
        <a:xfrm>
          <a:off x="7235895" y="464038"/>
          <a:ext cx="3214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5355"/>
              </a:moveTo>
              <a:lnTo>
                <a:pt x="165272" y="85355"/>
              </a:lnTo>
              <a:lnTo>
                <a:pt x="165272" y="45720"/>
              </a:lnTo>
              <a:lnTo>
                <a:pt x="32148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EAD6C-2B23-42A9-9F99-12F25D11260B}">
      <dsp:nvSpPr>
        <dsp:cNvPr id="0" name=""/>
        <dsp:cNvSpPr/>
      </dsp:nvSpPr>
      <dsp:spPr>
        <a:xfrm>
          <a:off x="5343230" y="549394"/>
          <a:ext cx="303363" cy="632076"/>
        </a:xfrm>
        <a:custGeom>
          <a:avLst/>
          <a:gdLst/>
          <a:ahLst/>
          <a:cxnLst/>
          <a:rect l="0" t="0" r="0" b="0"/>
          <a:pathLst>
            <a:path>
              <a:moveTo>
                <a:pt x="0" y="632076"/>
              </a:moveTo>
              <a:lnTo>
                <a:pt x="147151" y="632076"/>
              </a:lnTo>
              <a:lnTo>
                <a:pt x="147151" y="0"/>
              </a:lnTo>
              <a:lnTo>
                <a:pt x="303363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DB3199-01F7-4E8A-8C50-FE50A7CB2055}">
      <dsp:nvSpPr>
        <dsp:cNvPr id="0" name=""/>
        <dsp:cNvSpPr/>
      </dsp:nvSpPr>
      <dsp:spPr>
        <a:xfrm>
          <a:off x="3468686" y="1181470"/>
          <a:ext cx="312424" cy="711347"/>
        </a:xfrm>
        <a:custGeom>
          <a:avLst/>
          <a:gdLst/>
          <a:ahLst/>
          <a:cxnLst/>
          <a:rect l="0" t="0" r="0" b="0"/>
          <a:pathLst>
            <a:path>
              <a:moveTo>
                <a:pt x="0" y="711347"/>
              </a:moveTo>
              <a:lnTo>
                <a:pt x="156212" y="711347"/>
              </a:lnTo>
              <a:lnTo>
                <a:pt x="156212" y="0"/>
              </a:lnTo>
              <a:lnTo>
                <a:pt x="312424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2CE6D-3D2C-4064-9581-D9685D8E83D7}">
      <dsp:nvSpPr>
        <dsp:cNvPr id="0" name=""/>
        <dsp:cNvSpPr/>
      </dsp:nvSpPr>
      <dsp:spPr>
        <a:xfrm>
          <a:off x="1562120" y="1892817"/>
          <a:ext cx="317265" cy="1141221"/>
        </a:xfrm>
        <a:custGeom>
          <a:avLst/>
          <a:gdLst/>
          <a:ahLst/>
          <a:cxnLst/>
          <a:rect l="0" t="0" r="0" b="0"/>
          <a:pathLst>
            <a:path>
              <a:moveTo>
                <a:pt x="0" y="1141221"/>
              </a:moveTo>
              <a:lnTo>
                <a:pt x="161053" y="1141221"/>
              </a:lnTo>
              <a:lnTo>
                <a:pt x="161053" y="0"/>
              </a:lnTo>
              <a:lnTo>
                <a:pt x="317265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AFD10-6BB1-4BE3-9A5A-63FE249B0C91}">
      <dsp:nvSpPr>
        <dsp:cNvPr id="0" name=""/>
        <dsp:cNvSpPr/>
      </dsp:nvSpPr>
      <dsp:spPr>
        <a:xfrm>
          <a:off x="0" y="2795815"/>
          <a:ext cx="1562120" cy="47644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emergentní</a:t>
          </a:r>
        </a:p>
      </dsp:txBody>
      <dsp:txXfrm>
        <a:off x="0" y="2795815"/>
        <a:ext cx="1562120" cy="476446"/>
      </dsp:txXfrm>
    </dsp:sp>
    <dsp:sp modelId="{81FA035F-3FA1-4910-9DC7-7A22AC488195}">
      <dsp:nvSpPr>
        <dsp:cNvPr id="0" name=""/>
        <dsp:cNvSpPr/>
      </dsp:nvSpPr>
      <dsp:spPr>
        <a:xfrm>
          <a:off x="1879385" y="1654594"/>
          <a:ext cx="1589301" cy="4764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non DIVA</a:t>
          </a:r>
        </a:p>
      </dsp:txBody>
      <dsp:txXfrm>
        <a:off x="1879385" y="1654594"/>
        <a:ext cx="1589301" cy="476446"/>
      </dsp:txXfrm>
    </dsp:sp>
    <dsp:sp modelId="{391F5541-47E5-45E7-95D5-FB1643B2F3D7}">
      <dsp:nvSpPr>
        <dsp:cNvPr id="0" name=""/>
        <dsp:cNvSpPr/>
      </dsp:nvSpPr>
      <dsp:spPr>
        <a:xfrm>
          <a:off x="3781110" y="943247"/>
          <a:ext cx="1562120" cy="4764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periferní</a:t>
          </a:r>
        </a:p>
      </dsp:txBody>
      <dsp:txXfrm>
        <a:off x="3781110" y="943247"/>
        <a:ext cx="1562120" cy="476446"/>
      </dsp:txXfrm>
    </dsp:sp>
    <dsp:sp modelId="{F4AEDB8A-F0D0-4480-842B-1A8E67F172F4}">
      <dsp:nvSpPr>
        <dsp:cNvPr id="0" name=""/>
        <dsp:cNvSpPr/>
      </dsp:nvSpPr>
      <dsp:spPr>
        <a:xfrm>
          <a:off x="5646594" y="311170"/>
          <a:ext cx="1589301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˂ 48 hodin</a:t>
          </a:r>
          <a:endParaRPr lang="cs-CZ" sz="1600" kern="1200"/>
        </a:p>
      </dsp:txBody>
      <dsp:txXfrm>
        <a:off x="5646594" y="311170"/>
        <a:ext cx="1589301" cy="476446"/>
      </dsp:txXfrm>
    </dsp:sp>
    <dsp:sp modelId="{289C66C4-1585-4CCA-A69B-CA78CFC2A366}">
      <dsp:nvSpPr>
        <dsp:cNvPr id="0" name=""/>
        <dsp:cNvSpPr/>
      </dsp:nvSpPr>
      <dsp:spPr>
        <a:xfrm>
          <a:off x="7557379" y="271535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standardní periferní kanyla</a:t>
          </a:r>
        </a:p>
      </dsp:txBody>
      <dsp:txXfrm>
        <a:off x="7557379" y="271535"/>
        <a:ext cx="1562120" cy="476446"/>
      </dsp:txXfrm>
    </dsp:sp>
    <dsp:sp modelId="{ED44DE69-365A-44F6-822F-A5F274D8B79F}">
      <dsp:nvSpPr>
        <dsp:cNvPr id="0" name=""/>
        <dsp:cNvSpPr/>
      </dsp:nvSpPr>
      <dsp:spPr>
        <a:xfrm>
          <a:off x="5655654" y="943247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2-7 dní</a:t>
          </a:r>
          <a:endParaRPr lang="cs-CZ" sz="1600" kern="1200"/>
        </a:p>
      </dsp:txBody>
      <dsp:txXfrm>
        <a:off x="5655654" y="943247"/>
        <a:ext cx="1562120" cy="476446"/>
      </dsp:txXfrm>
    </dsp:sp>
    <dsp:sp modelId="{7590ADEE-5DB1-4C87-BB25-1AC0592E748C}">
      <dsp:nvSpPr>
        <dsp:cNvPr id="0" name=""/>
        <dsp:cNvSpPr/>
      </dsp:nvSpPr>
      <dsp:spPr>
        <a:xfrm>
          <a:off x="7530198" y="943247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"advanced" periferní kanyla</a:t>
          </a:r>
        </a:p>
      </dsp:txBody>
      <dsp:txXfrm>
        <a:off x="7530198" y="943247"/>
        <a:ext cx="1562120" cy="476446"/>
      </dsp:txXfrm>
    </dsp:sp>
    <dsp:sp modelId="{63BDC6A8-66CD-41EF-A951-D5D4D1A0B68F}">
      <dsp:nvSpPr>
        <dsp:cNvPr id="0" name=""/>
        <dsp:cNvSpPr/>
      </dsp:nvSpPr>
      <dsp:spPr>
        <a:xfrm>
          <a:off x="5655654" y="1614958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&gt;7 dní</a:t>
          </a:r>
          <a:endParaRPr lang="cs-CZ" sz="1600" kern="1200"/>
        </a:p>
      </dsp:txBody>
      <dsp:txXfrm>
        <a:off x="5655654" y="1614958"/>
        <a:ext cx="1562120" cy="476446"/>
      </dsp:txXfrm>
    </dsp:sp>
    <dsp:sp modelId="{2F4F0C96-B6E7-47F2-9F48-0BEA503B5E62}">
      <dsp:nvSpPr>
        <dsp:cNvPr id="0" name=""/>
        <dsp:cNvSpPr/>
      </dsp:nvSpPr>
      <dsp:spPr>
        <a:xfrm>
          <a:off x="7530198" y="1614958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mini-midline</a:t>
          </a:r>
        </a:p>
      </dsp:txBody>
      <dsp:txXfrm>
        <a:off x="7530198" y="1614958"/>
        <a:ext cx="1562120" cy="476446"/>
      </dsp:txXfrm>
    </dsp:sp>
    <dsp:sp modelId="{BFBDF467-131C-4D58-BCFB-7AF3CC94EC80}">
      <dsp:nvSpPr>
        <dsp:cNvPr id="0" name=""/>
        <dsp:cNvSpPr/>
      </dsp:nvSpPr>
      <dsp:spPr>
        <a:xfrm>
          <a:off x="3781110" y="2286670"/>
          <a:ext cx="1562120" cy="4764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centrální</a:t>
          </a:r>
        </a:p>
      </dsp:txBody>
      <dsp:txXfrm>
        <a:off x="3781110" y="2286670"/>
        <a:ext cx="1562120" cy="476446"/>
      </dsp:txXfrm>
    </dsp:sp>
    <dsp:sp modelId="{36B96F31-EB12-4A3A-8653-F3F1E3477C6F}">
      <dsp:nvSpPr>
        <dsp:cNvPr id="0" name=""/>
        <dsp:cNvSpPr/>
      </dsp:nvSpPr>
      <dsp:spPr>
        <a:xfrm>
          <a:off x="5655654" y="2286670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CŽK (odstranit do 48hod)</a:t>
          </a:r>
        </a:p>
      </dsp:txBody>
      <dsp:txXfrm>
        <a:off x="5655654" y="2286670"/>
        <a:ext cx="1562120" cy="476446"/>
      </dsp:txXfrm>
    </dsp:sp>
    <dsp:sp modelId="{D3DF6316-76EE-4011-8FDC-6EA9C9BF76C7}">
      <dsp:nvSpPr>
        <dsp:cNvPr id="0" name=""/>
        <dsp:cNvSpPr/>
      </dsp:nvSpPr>
      <dsp:spPr>
        <a:xfrm>
          <a:off x="1879385" y="4016308"/>
          <a:ext cx="1589301" cy="4764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DIVA</a:t>
          </a:r>
        </a:p>
      </dsp:txBody>
      <dsp:txXfrm>
        <a:off x="1879385" y="4016308"/>
        <a:ext cx="1589301" cy="476446"/>
      </dsp:txXfrm>
    </dsp:sp>
    <dsp:sp modelId="{E417B2DD-0A9B-48A5-9A06-FDF5E9B26F38}">
      <dsp:nvSpPr>
        <dsp:cNvPr id="0" name=""/>
        <dsp:cNvSpPr/>
      </dsp:nvSpPr>
      <dsp:spPr>
        <a:xfrm>
          <a:off x="3772050" y="3228388"/>
          <a:ext cx="1589301" cy="68741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periferní vstup UZ navigovaný</a:t>
          </a:r>
          <a:endParaRPr lang="cs-CZ" sz="1600" kern="1200"/>
        </a:p>
      </dsp:txBody>
      <dsp:txXfrm>
        <a:off x="3772050" y="3228388"/>
        <a:ext cx="1589301" cy="687417"/>
      </dsp:txXfrm>
    </dsp:sp>
    <dsp:sp modelId="{32DDB7B9-4E30-4ED6-8CF1-F2B3DD84F294}">
      <dsp:nvSpPr>
        <dsp:cNvPr id="0" name=""/>
        <dsp:cNvSpPr/>
      </dsp:nvSpPr>
      <dsp:spPr>
        <a:xfrm>
          <a:off x="5682835" y="2958382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standardní periferní kanyla</a:t>
          </a:r>
        </a:p>
      </dsp:txBody>
      <dsp:txXfrm>
        <a:off x="5682835" y="2958382"/>
        <a:ext cx="1562120" cy="476446"/>
      </dsp:txXfrm>
    </dsp:sp>
    <dsp:sp modelId="{8CD70C5D-9B89-4819-B2B4-D45749E5C409}">
      <dsp:nvSpPr>
        <dsp:cNvPr id="0" name=""/>
        <dsp:cNvSpPr/>
      </dsp:nvSpPr>
      <dsp:spPr>
        <a:xfrm>
          <a:off x="5682835" y="3630093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mini-midline</a:t>
          </a:r>
        </a:p>
      </dsp:txBody>
      <dsp:txXfrm>
        <a:off x="5682835" y="3630093"/>
        <a:ext cx="1562120" cy="476446"/>
      </dsp:txXfrm>
    </dsp:sp>
    <dsp:sp modelId="{D3B4A42D-EC89-477A-B556-858764A6136E}">
      <dsp:nvSpPr>
        <dsp:cNvPr id="0" name=""/>
        <dsp:cNvSpPr/>
      </dsp:nvSpPr>
      <dsp:spPr>
        <a:xfrm>
          <a:off x="3781110" y="4510728"/>
          <a:ext cx="1562120" cy="7303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centrální vstup UZ navigovaný</a:t>
          </a:r>
        </a:p>
      </dsp:txBody>
      <dsp:txXfrm>
        <a:off x="3781110" y="4510728"/>
        <a:ext cx="1562120" cy="730311"/>
      </dsp:txXfrm>
    </dsp:sp>
    <dsp:sp modelId="{C3B0DC02-C5A9-49F9-A469-B8389057FFED}">
      <dsp:nvSpPr>
        <dsp:cNvPr id="0" name=""/>
        <dsp:cNvSpPr/>
      </dsp:nvSpPr>
      <dsp:spPr>
        <a:xfrm>
          <a:off x="5655654" y="4301805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netunelizovaný CŽK</a:t>
          </a:r>
        </a:p>
      </dsp:txBody>
      <dsp:txXfrm>
        <a:off x="5655654" y="4301805"/>
        <a:ext cx="1562120" cy="476446"/>
      </dsp:txXfrm>
    </dsp:sp>
    <dsp:sp modelId="{08784C9D-5390-4F7F-906F-4E60CA0E2ACE}">
      <dsp:nvSpPr>
        <dsp:cNvPr id="0" name=""/>
        <dsp:cNvSpPr/>
      </dsp:nvSpPr>
      <dsp:spPr>
        <a:xfrm>
          <a:off x="5655654" y="4973517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netunelizovaný PICC</a:t>
          </a:r>
        </a:p>
      </dsp:txBody>
      <dsp:txXfrm>
        <a:off x="5655654" y="4973517"/>
        <a:ext cx="1562120" cy="4764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A832D-5814-4F22-A093-653EBCF19C96}">
      <dsp:nvSpPr>
        <dsp:cNvPr id="0" name=""/>
        <dsp:cNvSpPr/>
      </dsp:nvSpPr>
      <dsp:spPr>
        <a:xfrm>
          <a:off x="5960306" y="6683774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9B8A4-70CB-468D-B447-2378D7A5816B}">
      <dsp:nvSpPr>
        <dsp:cNvPr id="0" name=""/>
        <dsp:cNvSpPr/>
      </dsp:nvSpPr>
      <dsp:spPr>
        <a:xfrm>
          <a:off x="5009295" y="6401007"/>
          <a:ext cx="158501" cy="328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28486"/>
              </a:lnTo>
              <a:lnTo>
                <a:pt x="158501" y="32848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06D03-C892-42DF-8FFA-8884C320FD4F}">
      <dsp:nvSpPr>
        <dsp:cNvPr id="0" name=""/>
        <dsp:cNvSpPr/>
      </dsp:nvSpPr>
      <dsp:spPr>
        <a:xfrm>
          <a:off x="5009295" y="6355287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20E71-CC3B-4B76-AA42-D755B2CC570E}">
      <dsp:nvSpPr>
        <dsp:cNvPr id="0" name=""/>
        <dsp:cNvSpPr/>
      </dsp:nvSpPr>
      <dsp:spPr>
        <a:xfrm>
          <a:off x="5009295" y="6072520"/>
          <a:ext cx="158501" cy="328486"/>
        </a:xfrm>
        <a:custGeom>
          <a:avLst/>
          <a:gdLst/>
          <a:ahLst/>
          <a:cxnLst/>
          <a:rect l="0" t="0" r="0" b="0"/>
          <a:pathLst>
            <a:path>
              <a:moveTo>
                <a:pt x="0" y="328486"/>
              </a:moveTo>
              <a:lnTo>
                <a:pt x="79250" y="328486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C5E9E4-8AE7-490C-8B13-6C1BD2C0EBEA}">
      <dsp:nvSpPr>
        <dsp:cNvPr id="0" name=""/>
        <dsp:cNvSpPr/>
      </dsp:nvSpPr>
      <dsp:spPr>
        <a:xfrm>
          <a:off x="4058283" y="5889665"/>
          <a:ext cx="158501" cy="511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511342"/>
              </a:lnTo>
              <a:lnTo>
                <a:pt x="158501" y="5113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05309-44F4-496A-BC1E-1F7A28B59EE0}">
      <dsp:nvSpPr>
        <dsp:cNvPr id="0" name=""/>
        <dsp:cNvSpPr/>
      </dsp:nvSpPr>
      <dsp:spPr>
        <a:xfrm>
          <a:off x="5960306" y="5686021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3000F0-37FF-4035-B445-99B636845453}">
      <dsp:nvSpPr>
        <dsp:cNvPr id="0" name=""/>
        <dsp:cNvSpPr/>
      </dsp:nvSpPr>
      <dsp:spPr>
        <a:xfrm>
          <a:off x="5009295" y="5378323"/>
          <a:ext cx="158501" cy="353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53418"/>
              </a:lnTo>
              <a:lnTo>
                <a:pt x="158501" y="35341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2BD59-7F11-4DC1-BF81-E281B3A31545}">
      <dsp:nvSpPr>
        <dsp:cNvPr id="0" name=""/>
        <dsp:cNvSpPr/>
      </dsp:nvSpPr>
      <dsp:spPr>
        <a:xfrm>
          <a:off x="5960306" y="5319963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A386E-F858-4AC5-9887-AAEDEFEC78C7}">
      <dsp:nvSpPr>
        <dsp:cNvPr id="0" name=""/>
        <dsp:cNvSpPr/>
      </dsp:nvSpPr>
      <dsp:spPr>
        <a:xfrm>
          <a:off x="5009295" y="5319963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8359"/>
              </a:moveTo>
              <a:lnTo>
                <a:pt x="79250" y="58359"/>
              </a:lnTo>
              <a:lnTo>
                <a:pt x="79250" y="45720"/>
              </a:ln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B80F4-4F05-4777-A6EC-40EFC5ED226A}">
      <dsp:nvSpPr>
        <dsp:cNvPr id="0" name=""/>
        <dsp:cNvSpPr/>
      </dsp:nvSpPr>
      <dsp:spPr>
        <a:xfrm>
          <a:off x="5960306" y="4979184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145BE2-3799-4BA3-9BDF-D5F972158463}">
      <dsp:nvSpPr>
        <dsp:cNvPr id="0" name=""/>
        <dsp:cNvSpPr/>
      </dsp:nvSpPr>
      <dsp:spPr>
        <a:xfrm>
          <a:off x="5009295" y="5024904"/>
          <a:ext cx="158501" cy="353418"/>
        </a:xfrm>
        <a:custGeom>
          <a:avLst/>
          <a:gdLst/>
          <a:ahLst/>
          <a:cxnLst/>
          <a:rect l="0" t="0" r="0" b="0"/>
          <a:pathLst>
            <a:path>
              <a:moveTo>
                <a:pt x="0" y="353418"/>
              </a:moveTo>
              <a:lnTo>
                <a:pt x="79250" y="353418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013036-0C29-4CD7-8495-5EDCB860565D}">
      <dsp:nvSpPr>
        <dsp:cNvPr id="0" name=""/>
        <dsp:cNvSpPr/>
      </dsp:nvSpPr>
      <dsp:spPr>
        <a:xfrm>
          <a:off x="4058283" y="5378323"/>
          <a:ext cx="158501" cy="511342"/>
        </a:xfrm>
        <a:custGeom>
          <a:avLst/>
          <a:gdLst/>
          <a:ahLst/>
          <a:cxnLst/>
          <a:rect l="0" t="0" r="0" b="0"/>
          <a:pathLst>
            <a:path>
              <a:moveTo>
                <a:pt x="0" y="511342"/>
              </a:moveTo>
              <a:lnTo>
                <a:pt x="79250" y="511342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CD3F15-CC3B-4CC3-BC7F-B1BF945FC6A0}">
      <dsp:nvSpPr>
        <dsp:cNvPr id="0" name=""/>
        <dsp:cNvSpPr/>
      </dsp:nvSpPr>
      <dsp:spPr>
        <a:xfrm>
          <a:off x="3107271" y="5116505"/>
          <a:ext cx="158501" cy="773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773159"/>
              </a:lnTo>
              <a:lnTo>
                <a:pt x="158501" y="77315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78290-2837-4E6E-B4F3-30F0EFA18000}">
      <dsp:nvSpPr>
        <dsp:cNvPr id="0" name=""/>
        <dsp:cNvSpPr/>
      </dsp:nvSpPr>
      <dsp:spPr>
        <a:xfrm>
          <a:off x="5009295" y="4638405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50B0D3-5532-4332-BBA2-4A8C2893E33B}">
      <dsp:nvSpPr>
        <dsp:cNvPr id="0" name=""/>
        <dsp:cNvSpPr/>
      </dsp:nvSpPr>
      <dsp:spPr>
        <a:xfrm>
          <a:off x="4058283" y="4343346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5E940-1667-4FCD-AD96-3BB92D855686}">
      <dsp:nvSpPr>
        <dsp:cNvPr id="0" name=""/>
        <dsp:cNvSpPr/>
      </dsp:nvSpPr>
      <dsp:spPr>
        <a:xfrm>
          <a:off x="4058283" y="4297626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F8CAF-BB65-4810-95C6-1A1E19BC6AC7}">
      <dsp:nvSpPr>
        <dsp:cNvPr id="0" name=""/>
        <dsp:cNvSpPr/>
      </dsp:nvSpPr>
      <dsp:spPr>
        <a:xfrm>
          <a:off x="5009295" y="4002567"/>
          <a:ext cx="158501" cy="271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271259"/>
              </a:lnTo>
              <a:lnTo>
                <a:pt x="158501" y="27125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90831-83C1-400B-8698-344484CF280C}">
      <dsp:nvSpPr>
        <dsp:cNvPr id="0" name=""/>
        <dsp:cNvSpPr/>
      </dsp:nvSpPr>
      <dsp:spPr>
        <a:xfrm>
          <a:off x="5009295" y="3832177"/>
          <a:ext cx="158501" cy="170389"/>
        </a:xfrm>
        <a:custGeom>
          <a:avLst/>
          <a:gdLst/>
          <a:ahLst/>
          <a:cxnLst/>
          <a:rect l="0" t="0" r="0" b="0"/>
          <a:pathLst>
            <a:path>
              <a:moveTo>
                <a:pt x="0" y="170389"/>
              </a:moveTo>
              <a:lnTo>
                <a:pt x="79250" y="17038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B2682-59E4-4F5E-8C19-8F232ADF7A70}">
      <dsp:nvSpPr>
        <dsp:cNvPr id="0" name=""/>
        <dsp:cNvSpPr/>
      </dsp:nvSpPr>
      <dsp:spPr>
        <a:xfrm>
          <a:off x="4058283" y="4002567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340779"/>
              </a:moveTo>
              <a:lnTo>
                <a:pt x="79250" y="34077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F0B12-7B91-421A-A6C8-8E16366EFAD0}">
      <dsp:nvSpPr>
        <dsp:cNvPr id="0" name=""/>
        <dsp:cNvSpPr/>
      </dsp:nvSpPr>
      <dsp:spPr>
        <a:xfrm>
          <a:off x="3107271" y="4343346"/>
          <a:ext cx="158501" cy="773159"/>
        </a:xfrm>
        <a:custGeom>
          <a:avLst/>
          <a:gdLst/>
          <a:ahLst/>
          <a:cxnLst/>
          <a:rect l="0" t="0" r="0" b="0"/>
          <a:pathLst>
            <a:path>
              <a:moveTo>
                <a:pt x="0" y="773159"/>
              </a:moveTo>
              <a:lnTo>
                <a:pt x="79250" y="77315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8F73F-C939-48A8-A754-54D72358146F}">
      <dsp:nvSpPr>
        <dsp:cNvPr id="0" name=""/>
        <dsp:cNvSpPr/>
      </dsp:nvSpPr>
      <dsp:spPr>
        <a:xfrm>
          <a:off x="2156259" y="4227088"/>
          <a:ext cx="158501" cy="889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889417"/>
              </a:lnTo>
              <a:lnTo>
                <a:pt x="158501" y="88941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AFB0E-568A-4356-9485-B31F79D7AFD3}">
      <dsp:nvSpPr>
        <dsp:cNvPr id="0" name=""/>
        <dsp:cNvSpPr/>
      </dsp:nvSpPr>
      <dsp:spPr>
        <a:xfrm>
          <a:off x="3107271" y="3337671"/>
          <a:ext cx="158501" cy="526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526544"/>
              </a:lnTo>
              <a:lnTo>
                <a:pt x="158501" y="5265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3CDAD9-2B3E-450D-B5D3-75EDCE24D032}">
      <dsp:nvSpPr>
        <dsp:cNvPr id="0" name=""/>
        <dsp:cNvSpPr/>
      </dsp:nvSpPr>
      <dsp:spPr>
        <a:xfrm>
          <a:off x="3107271" y="3337671"/>
          <a:ext cx="158501" cy="93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93609"/>
              </a:lnTo>
              <a:lnTo>
                <a:pt x="158501" y="9360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A10F9-45A6-4F99-AF01-CCD1BD8BFBD0}">
      <dsp:nvSpPr>
        <dsp:cNvPr id="0" name=""/>
        <dsp:cNvSpPr/>
      </dsp:nvSpPr>
      <dsp:spPr>
        <a:xfrm>
          <a:off x="3107271" y="3160321"/>
          <a:ext cx="158501" cy="177350"/>
        </a:xfrm>
        <a:custGeom>
          <a:avLst/>
          <a:gdLst/>
          <a:ahLst/>
          <a:cxnLst/>
          <a:rect l="0" t="0" r="0" b="0"/>
          <a:pathLst>
            <a:path>
              <a:moveTo>
                <a:pt x="0" y="177350"/>
              </a:moveTo>
              <a:lnTo>
                <a:pt x="79250" y="177350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61E6F-10DF-48DE-A597-41FD1B6C5185}">
      <dsp:nvSpPr>
        <dsp:cNvPr id="0" name=""/>
        <dsp:cNvSpPr/>
      </dsp:nvSpPr>
      <dsp:spPr>
        <a:xfrm>
          <a:off x="4058283" y="2672775"/>
          <a:ext cx="158501" cy="170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170389"/>
              </a:lnTo>
              <a:lnTo>
                <a:pt x="158501" y="1703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AF4AF-5E55-44FD-BB07-077796899317}">
      <dsp:nvSpPr>
        <dsp:cNvPr id="0" name=""/>
        <dsp:cNvSpPr/>
      </dsp:nvSpPr>
      <dsp:spPr>
        <a:xfrm>
          <a:off x="4058283" y="2502385"/>
          <a:ext cx="158501" cy="170389"/>
        </a:xfrm>
        <a:custGeom>
          <a:avLst/>
          <a:gdLst/>
          <a:ahLst/>
          <a:cxnLst/>
          <a:rect l="0" t="0" r="0" b="0"/>
          <a:pathLst>
            <a:path>
              <a:moveTo>
                <a:pt x="0" y="170389"/>
              </a:moveTo>
              <a:lnTo>
                <a:pt x="79250" y="17038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94EF0-8320-41F0-A586-44198BDDCFA9}">
      <dsp:nvSpPr>
        <dsp:cNvPr id="0" name=""/>
        <dsp:cNvSpPr/>
      </dsp:nvSpPr>
      <dsp:spPr>
        <a:xfrm>
          <a:off x="3107271" y="2672775"/>
          <a:ext cx="158501" cy="664895"/>
        </a:xfrm>
        <a:custGeom>
          <a:avLst/>
          <a:gdLst/>
          <a:ahLst/>
          <a:cxnLst/>
          <a:rect l="0" t="0" r="0" b="0"/>
          <a:pathLst>
            <a:path>
              <a:moveTo>
                <a:pt x="0" y="664895"/>
              </a:moveTo>
              <a:lnTo>
                <a:pt x="79250" y="664895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725B0-D90A-4864-BD1D-3D55DD18429C}">
      <dsp:nvSpPr>
        <dsp:cNvPr id="0" name=""/>
        <dsp:cNvSpPr/>
      </dsp:nvSpPr>
      <dsp:spPr>
        <a:xfrm>
          <a:off x="2156259" y="3337671"/>
          <a:ext cx="158501" cy="889417"/>
        </a:xfrm>
        <a:custGeom>
          <a:avLst/>
          <a:gdLst/>
          <a:ahLst/>
          <a:cxnLst/>
          <a:rect l="0" t="0" r="0" b="0"/>
          <a:pathLst>
            <a:path>
              <a:moveTo>
                <a:pt x="0" y="889417"/>
              </a:moveTo>
              <a:lnTo>
                <a:pt x="79250" y="889417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675D6-9293-4F10-9091-A0D4CF3EBACB}">
      <dsp:nvSpPr>
        <dsp:cNvPr id="0" name=""/>
        <dsp:cNvSpPr/>
      </dsp:nvSpPr>
      <dsp:spPr>
        <a:xfrm>
          <a:off x="1205248" y="2686259"/>
          <a:ext cx="158501" cy="1540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1540829"/>
              </a:lnTo>
              <a:lnTo>
                <a:pt x="158501" y="154082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04A20-4680-4FBE-B3BB-F7A6020D9E57}">
      <dsp:nvSpPr>
        <dsp:cNvPr id="0" name=""/>
        <dsp:cNvSpPr/>
      </dsp:nvSpPr>
      <dsp:spPr>
        <a:xfrm>
          <a:off x="5018488" y="2122047"/>
          <a:ext cx="1630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5828"/>
              </a:moveTo>
              <a:lnTo>
                <a:pt x="83847" y="65828"/>
              </a:lnTo>
              <a:lnTo>
                <a:pt x="83847" y="45720"/>
              </a:lnTo>
              <a:lnTo>
                <a:pt x="163098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8DE06-5CBA-4A85-80E9-A18123D6FBF7}">
      <dsp:nvSpPr>
        <dsp:cNvPr id="0" name=""/>
        <dsp:cNvSpPr/>
      </dsp:nvSpPr>
      <dsp:spPr>
        <a:xfrm>
          <a:off x="4058283" y="2122047"/>
          <a:ext cx="1539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654" y="45720"/>
              </a:lnTo>
              <a:lnTo>
                <a:pt x="74654" y="65828"/>
              </a:lnTo>
              <a:lnTo>
                <a:pt x="153905" y="6582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64831-70AD-4506-8513-7E57309F9846}">
      <dsp:nvSpPr>
        <dsp:cNvPr id="0" name=""/>
        <dsp:cNvSpPr/>
      </dsp:nvSpPr>
      <dsp:spPr>
        <a:xfrm>
          <a:off x="3107271" y="1826988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FED41-FFEA-49A4-91AA-C63925FE0323}">
      <dsp:nvSpPr>
        <dsp:cNvPr id="0" name=""/>
        <dsp:cNvSpPr/>
      </dsp:nvSpPr>
      <dsp:spPr>
        <a:xfrm>
          <a:off x="5009295" y="1781268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E06DB3-5CB1-4FF9-BFFD-D3FE7EDDE244}">
      <dsp:nvSpPr>
        <dsp:cNvPr id="0" name=""/>
        <dsp:cNvSpPr/>
      </dsp:nvSpPr>
      <dsp:spPr>
        <a:xfrm>
          <a:off x="4058283" y="1486209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E727B-7B40-413C-B9BD-8094D7752EE9}">
      <dsp:nvSpPr>
        <dsp:cNvPr id="0" name=""/>
        <dsp:cNvSpPr/>
      </dsp:nvSpPr>
      <dsp:spPr>
        <a:xfrm>
          <a:off x="5009295" y="1440489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D3FBDC-B0FC-447D-AB16-1C2051AA39C9}">
      <dsp:nvSpPr>
        <dsp:cNvPr id="0" name=""/>
        <dsp:cNvSpPr/>
      </dsp:nvSpPr>
      <dsp:spPr>
        <a:xfrm>
          <a:off x="4058283" y="1440489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ED26D-7CC0-4B6F-A830-57A5B96B4EAD}">
      <dsp:nvSpPr>
        <dsp:cNvPr id="0" name=""/>
        <dsp:cNvSpPr/>
      </dsp:nvSpPr>
      <dsp:spPr>
        <a:xfrm>
          <a:off x="5018488" y="1099710"/>
          <a:ext cx="1630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5828"/>
              </a:moveTo>
              <a:lnTo>
                <a:pt x="83847" y="65828"/>
              </a:lnTo>
              <a:lnTo>
                <a:pt x="83847" y="45720"/>
              </a:lnTo>
              <a:lnTo>
                <a:pt x="163098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10FD0-741C-48A4-BDD8-138F21FDD4A4}">
      <dsp:nvSpPr>
        <dsp:cNvPr id="0" name=""/>
        <dsp:cNvSpPr/>
      </dsp:nvSpPr>
      <dsp:spPr>
        <a:xfrm>
          <a:off x="4058283" y="1165538"/>
          <a:ext cx="153905" cy="320670"/>
        </a:xfrm>
        <a:custGeom>
          <a:avLst/>
          <a:gdLst/>
          <a:ahLst/>
          <a:cxnLst/>
          <a:rect l="0" t="0" r="0" b="0"/>
          <a:pathLst>
            <a:path>
              <a:moveTo>
                <a:pt x="0" y="320670"/>
              </a:moveTo>
              <a:lnTo>
                <a:pt x="74654" y="320670"/>
              </a:lnTo>
              <a:lnTo>
                <a:pt x="74654" y="0"/>
              </a:lnTo>
              <a:lnTo>
                <a:pt x="15390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0AF2B-5EA8-4307-BD5E-552115CB0D79}">
      <dsp:nvSpPr>
        <dsp:cNvPr id="0" name=""/>
        <dsp:cNvSpPr/>
      </dsp:nvSpPr>
      <dsp:spPr>
        <a:xfrm>
          <a:off x="3107271" y="1486209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340779"/>
              </a:moveTo>
              <a:lnTo>
                <a:pt x="79250" y="34077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DB2347-C84D-4786-84F7-FE243A90FCDF}">
      <dsp:nvSpPr>
        <dsp:cNvPr id="0" name=""/>
        <dsp:cNvSpPr/>
      </dsp:nvSpPr>
      <dsp:spPr>
        <a:xfrm>
          <a:off x="2156259" y="1145430"/>
          <a:ext cx="158501" cy="68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681558"/>
              </a:lnTo>
              <a:lnTo>
                <a:pt x="158501" y="68155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1D8B0-44DD-4997-BC19-F7BE5304A41D}">
      <dsp:nvSpPr>
        <dsp:cNvPr id="0" name=""/>
        <dsp:cNvSpPr/>
      </dsp:nvSpPr>
      <dsp:spPr>
        <a:xfrm>
          <a:off x="4058283" y="758930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AF7A35-12A0-4643-86A2-6356E64E2BD4}">
      <dsp:nvSpPr>
        <dsp:cNvPr id="0" name=""/>
        <dsp:cNvSpPr/>
      </dsp:nvSpPr>
      <dsp:spPr>
        <a:xfrm>
          <a:off x="3107271" y="463871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EE0FC-1AD0-4785-89A5-7584D35DE970}">
      <dsp:nvSpPr>
        <dsp:cNvPr id="0" name=""/>
        <dsp:cNvSpPr/>
      </dsp:nvSpPr>
      <dsp:spPr>
        <a:xfrm>
          <a:off x="4058283" y="418151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EB528-0C8B-4C9D-A09A-1E4C16480DE0}">
      <dsp:nvSpPr>
        <dsp:cNvPr id="0" name=""/>
        <dsp:cNvSpPr/>
      </dsp:nvSpPr>
      <dsp:spPr>
        <a:xfrm>
          <a:off x="3107271" y="418151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2FDCE-07B9-4DEF-8AFC-48C4052B7F58}">
      <dsp:nvSpPr>
        <dsp:cNvPr id="0" name=""/>
        <dsp:cNvSpPr/>
      </dsp:nvSpPr>
      <dsp:spPr>
        <a:xfrm>
          <a:off x="4058283" y="77372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461FC-8A82-4ED6-8670-9447427477E6}">
      <dsp:nvSpPr>
        <dsp:cNvPr id="0" name=""/>
        <dsp:cNvSpPr/>
      </dsp:nvSpPr>
      <dsp:spPr>
        <a:xfrm>
          <a:off x="3107271" y="123092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340779"/>
              </a:moveTo>
              <a:lnTo>
                <a:pt x="79250" y="34077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FCB72-9BA9-4BD1-BD60-0521D314ED8D}">
      <dsp:nvSpPr>
        <dsp:cNvPr id="0" name=""/>
        <dsp:cNvSpPr/>
      </dsp:nvSpPr>
      <dsp:spPr>
        <a:xfrm>
          <a:off x="2156259" y="463871"/>
          <a:ext cx="158501" cy="681558"/>
        </a:xfrm>
        <a:custGeom>
          <a:avLst/>
          <a:gdLst/>
          <a:ahLst/>
          <a:cxnLst/>
          <a:rect l="0" t="0" r="0" b="0"/>
          <a:pathLst>
            <a:path>
              <a:moveTo>
                <a:pt x="0" y="681558"/>
              </a:moveTo>
              <a:lnTo>
                <a:pt x="79250" y="681558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5B769-1842-4E36-8522-B1B508E0CEA6}">
      <dsp:nvSpPr>
        <dsp:cNvPr id="0" name=""/>
        <dsp:cNvSpPr/>
      </dsp:nvSpPr>
      <dsp:spPr>
        <a:xfrm>
          <a:off x="1205248" y="1145430"/>
          <a:ext cx="158501" cy="1540829"/>
        </a:xfrm>
        <a:custGeom>
          <a:avLst/>
          <a:gdLst/>
          <a:ahLst/>
          <a:cxnLst/>
          <a:rect l="0" t="0" r="0" b="0"/>
          <a:pathLst>
            <a:path>
              <a:moveTo>
                <a:pt x="0" y="1540829"/>
              </a:moveTo>
              <a:lnTo>
                <a:pt x="79250" y="154082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F67F3-B124-495F-B3ED-A99B05F0AF44}">
      <dsp:nvSpPr>
        <dsp:cNvPr id="0" name=""/>
        <dsp:cNvSpPr/>
      </dsp:nvSpPr>
      <dsp:spPr>
        <a:xfrm>
          <a:off x="412738" y="2304253"/>
          <a:ext cx="792509" cy="7640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1" kern="1200" dirty="0"/>
            <a:t>elektivní</a:t>
          </a:r>
        </a:p>
      </dsp:txBody>
      <dsp:txXfrm>
        <a:off x="412738" y="2304253"/>
        <a:ext cx="792509" cy="764011"/>
      </dsp:txXfrm>
    </dsp:sp>
    <dsp:sp modelId="{9DD4330B-63EC-452A-9F3A-3DA44244A8B0}">
      <dsp:nvSpPr>
        <dsp:cNvPr id="0" name=""/>
        <dsp:cNvSpPr/>
      </dsp:nvSpPr>
      <dsp:spPr>
        <a:xfrm>
          <a:off x="1363750" y="1024572"/>
          <a:ext cx="792509" cy="241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periferní</a:t>
          </a:r>
        </a:p>
      </dsp:txBody>
      <dsp:txXfrm>
        <a:off x="1363750" y="1024572"/>
        <a:ext cx="792509" cy="241715"/>
      </dsp:txXfrm>
    </dsp:sp>
    <dsp:sp modelId="{99F62854-A662-4434-9769-8CDA9A0BE43A}">
      <dsp:nvSpPr>
        <dsp:cNvPr id="0" name=""/>
        <dsp:cNvSpPr/>
      </dsp:nvSpPr>
      <dsp:spPr>
        <a:xfrm>
          <a:off x="2314761" y="343013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ambulantně</a:t>
          </a:r>
        </a:p>
      </dsp:txBody>
      <dsp:txXfrm>
        <a:off x="2314761" y="343013"/>
        <a:ext cx="792509" cy="241715"/>
      </dsp:txXfrm>
    </dsp:sp>
    <dsp:sp modelId="{A0BA6910-0BF3-4921-A0D8-C8E9C665EDB9}">
      <dsp:nvSpPr>
        <dsp:cNvPr id="0" name=""/>
        <dsp:cNvSpPr/>
      </dsp:nvSpPr>
      <dsp:spPr>
        <a:xfrm>
          <a:off x="3265773" y="2234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˂ 3 až 4 týdny</a:t>
          </a:r>
          <a:endParaRPr lang="cs-CZ" sz="700" kern="1200"/>
        </a:p>
      </dsp:txBody>
      <dsp:txXfrm>
        <a:off x="3265773" y="2234"/>
        <a:ext cx="792509" cy="241715"/>
      </dsp:txXfrm>
    </dsp:sp>
    <dsp:sp modelId="{84DDCB8A-4D4D-414B-AC8A-286FBC1E049A}">
      <dsp:nvSpPr>
        <dsp:cNvPr id="0" name=""/>
        <dsp:cNvSpPr/>
      </dsp:nvSpPr>
      <dsp:spPr>
        <a:xfrm>
          <a:off x="4216785" y="2234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mini-midline</a:t>
          </a:r>
        </a:p>
      </dsp:txBody>
      <dsp:txXfrm>
        <a:off x="4216785" y="2234"/>
        <a:ext cx="792509" cy="241715"/>
      </dsp:txXfrm>
    </dsp:sp>
    <dsp:sp modelId="{D47DB479-20EC-4580-B155-3E577731E7C6}">
      <dsp:nvSpPr>
        <dsp:cNvPr id="0" name=""/>
        <dsp:cNvSpPr/>
      </dsp:nvSpPr>
      <dsp:spPr>
        <a:xfrm>
          <a:off x="3265773" y="34301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déle než 4 týdny</a:t>
          </a:r>
          <a:endParaRPr lang="cs-CZ" sz="700" kern="1200"/>
        </a:p>
      </dsp:txBody>
      <dsp:txXfrm>
        <a:off x="3265773" y="343013"/>
        <a:ext cx="792509" cy="241715"/>
      </dsp:txXfrm>
    </dsp:sp>
    <dsp:sp modelId="{3499E0C7-71C9-4B1F-93D1-8923CBFB8621}">
      <dsp:nvSpPr>
        <dsp:cNvPr id="0" name=""/>
        <dsp:cNvSpPr/>
      </dsp:nvSpPr>
      <dsp:spPr>
        <a:xfrm>
          <a:off x="4216785" y="34301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midline</a:t>
          </a:r>
        </a:p>
      </dsp:txBody>
      <dsp:txXfrm>
        <a:off x="4216785" y="343013"/>
        <a:ext cx="792509" cy="241715"/>
      </dsp:txXfrm>
    </dsp:sp>
    <dsp:sp modelId="{DB481A53-3817-4481-BEBD-CBF0462F81D6}">
      <dsp:nvSpPr>
        <dsp:cNvPr id="0" name=""/>
        <dsp:cNvSpPr/>
      </dsp:nvSpPr>
      <dsp:spPr>
        <a:xfrm>
          <a:off x="3265773" y="68379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&gt;4-6 měsíců</a:t>
          </a:r>
          <a:endParaRPr lang="cs-CZ" sz="700" kern="1200"/>
        </a:p>
      </dsp:txBody>
      <dsp:txXfrm>
        <a:off x="3265773" y="683793"/>
        <a:ext cx="792509" cy="241715"/>
      </dsp:txXfrm>
    </dsp:sp>
    <dsp:sp modelId="{99B7BAE1-352C-4820-A2FE-FF58006620F5}">
      <dsp:nvSpPr>
        <dsp:cNvPr id="0" name=""/>
        <dsp:cNvSpPr/>
      </dsp:nvSpPr>
      <dsp:spPr>
        <a:xfrm>
          <a:off x="4216785" y="68379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centrální vstup</a:t>
          </a:r>
        </a:p>
      </dsp:txBody>
      <dsp:txXfrm>
        <a:off x="4216785" y="683793"/>
        <a:ext cx="792509" cy="241715"/>
      </dsp:txXfrm>
    </dsp:sp>
    <dsp:sp modelId="{02091515-C5A1-496C-83AE-866DC0DB26C4}">
      <dsp:nvSpPr>
        <dsp:cNvPr id="0" name=""/>
        <dsp:cNvSpPr/>
      </dsp:nvSpPr>
      <dsp:spPr>
        <a:xfrm>
          <a:off x="2314761" y="1706130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za hospitalizace</a:t>
          </a:r>
        </a:p>
      </dsp:txBody>
      <dsp:txXfrm>
        <a:off x="2314761" y="1706130"/>
        <a:ext cx="792509" cy="241715"/>
      </dsp:txXfrm>
    </dsp:sp>
    <dsp:sp modelId="{8FC6FEF7-815A-483F-B46D-740F5639EDA3}">
      <dsp:nvSpPr>
        <dsp:cNvPr id="0" name=""/>
        <dsp:cNvSpPr/>
      </dsp:nvSpPr>
      <dsp:spPr>
        <a:xfrm>
          <a:off x="3265773" y="1365351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non DIVA</a:t>
          </a:r>
        </a:p>
      </dsp:txBody>
      <dsp:txXfrm>
        <a:off x="3265773" y="1365351"/>
        <a:ext cx="792509" cy="241715"/>
      </dsp:txXfrm>
    </dsp:sp>
    <dsp:sp modelId="{05039CC5-AF7B-427C-8BC2-C112721E1892}">
      <dsp:nvSpPr>
        <dsp:cNvPr id="0" name=""/>
        <dsp:cNvSpPr/>
      </dsp:nvSpPr>
      <dsp:spPr>
        <a:xfrm>
          <a:off x="4212188" y="1044680"/>
          <a:ext cx="80629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˂ 48 hodin</a:t>
          </a:r>
          <a:endParaRPr lang="cs-CZ" sz="700" kern="1200"/>
        </a:p>
      </dsp:txBody>
      <dsp:txXfrm>
        <a:off x="4212188" y="1044680"/>
        <a:ext cx="806299" cy="241715"/>
      </dsp:txXfrm>
    </dsp:sp>
    <dsp:sp modelId="{B93CB62D-D42A-4208-A228-1507B03C7509}">
      <dsp:nvSpPr>
        <dsp:cNvPr id="0" name=""/>
        <dsp:cNvSpPr/>
      </dsp:nvSpPr>
      <dsp:spPr>
        <a:xfrm>
          <a:off x="5181586" y="1024572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standardní periferní kanyla</a:t>
          </a:r>
        </a:p>
      </dsp:txBody>
      <dsp:txXfrm>
        <a:off x="5181586" y="1024572"/>
        <a:ext cx="792509" cy="241715"/>
      </dsp:txXfrm>
    </dsp:sp>
    <dsp:sp modelId="{CE433936-71E5-497B-9AED-CAED13108943}">
      <dsp:nvSpPr>
        <dsp:cNvPr id="0" name=""/>
        <dsp:cNvSpPr/>
      </dsp:nvSpPr>
      <dsp:spPr>
        <a:xfrm>
          <a:off x="4216785" y="1365351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2-7 dní</a:t>
          </a:r>
          <a:endParaRPr lang="cs-CZ" sz="700" kern="1200"/>
        </a:p>
      </dsp:txBody>
      <dsp:txXfrm>
        <a:off x="4216785" y="1365351"/>
        <a:ext cx="792509" cy="241715"/>
      </dsp:txXfrm>
    </dsp:sp>
    <dsp:sp modelId="{8FAC5EAB-69DE-4688-A16B-0B1EDFCAB6B8}">
      <dsp:nvSpPr>
        <dsp:cNvPr id="0" name=""/>
        <dsp:cNvSpPr/>
      </dsp:nvSpPr>
      <dsp:spPr>
        <a:xfrm>
          <a:off x="5167796" y="1365351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"advanced" periferní kanyla</a:t>
          </a:r>
        </a:p>
      </dsp:txBody>
      <dsp:txXfrm>
        <a:off x="5167796" y="1365351"/>
        <a:ext cx="792509" cy="241715"/>
      </dsp:txXfrm>
    </dsp:sp>
    <dsp:sp modelId="{9C4C1BB5-0C48-4219-BB1D-3337EF8093C3}">
      <dsp:nvSpPr>
        <dsp:cNvPr id="0" name=""/>
        <dsp:cNvSpPr/>
      </dsp:nvSpPr>
      <dsp:spPr>
        <a:xfrm>
          <a:off x="4216785" y="1706130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&gt;7 dní</a:t>
          </a:r>
          <a:endParaRPr lang="cs-CZ" sz="700" kern="1200"/>
        </a:p>
      </dsp:txBody>
      <dsp:txXfrm>
        <a:off x="4216785" y="1706130"/>
        <a:ext cx="792509" cy="241715"/>
      </dsp:txXfrm>
    </dsp:sp>
    <dsp:sp modelId="{01998BC7-EB98-4DF8-9DAC-99E9DEFD4E77}">
      <dsp:nvSpPr>
        <dsp:cNvPr id="0" name=""/>
        <dsp:cNvSpPr/>
      </dsp:nvSpPr>
      <dsp:spPr>
        <a:xfrm>
          <a:off x="5167796" y="1706130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mini-midline</a:t>
          </a:r>
        </a:p>
      </dsp:txBody>
      <dsp:txXfrm>
        <a:off x="5167796" y="1706130"/>
        <a:ext cx="792509" cy="241715"/>
      </dsp:txXfrm>
    </dsp:sp>
    <dsp:sp modelId="{E7BEB6F9-70B6-4B0B-ABB6-7C0C1B38CB42}">
      <dsp:nvSpPr>
        <dsp:cNvPr id="0" name=""/>
        <dsp:cNvSpPr/>
      </dsp:nvSpPr>
      <dsp:spPr>
        <a:xfrm>
          <a:off x="3265773" y="204690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DIVA</a:t>
          </a:r>
        </a:p>
      </dsp:txBody>
      <dsp:txXfrm>
        <a:off x="3265773" y="2046909"/>
        <a:ext cx="792509" cy="241715"/>
      </dsp:txXfrm>
    </dsp:sp>
    <dsp:sp modelId="{DC2B02B1-4032-4FAB-B31F-F9EE5E182CE5}">
      <dsp:nvSpPr>
        <dsp:cNvPr id="0" name=""/>
        <dsp:cNvSpPr/>
      </dsp:nvSpPr>
      <dsp:spPr>
        <a:xfrm>
          <a:off x="4212188" y="2073179"/>
          <a:ext cx="806299" cy="2293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jakkoli dlouho</a:t>
          </a:r>
        </a:p>
      </dsp:txBody>
      <dsp:txXfrm>
        <a:off x="4212188" y="2073179"/>
        <a:ext cx="806299" cy="229392"/>
      </dsp:txXfrm>
    </dsp:sp>
    <dsp:sp modelId="{E1F815D1-4AA0-47AE-9359-908AD1BEE57D}">
      <dsp:nvSpPr>
        <dsp:cNvPr id="0" name=""/>
        <dsp:cNvSpPr/>
      </dsp:nvSpPr>
      <dsp:spPr>
        <a:xfrm>
          <a:off x="5181586" y="204690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pod UZ mini-</a:t>
          </a:r>
          <a:r>
            <a:rPr lang="cs-CZ" sz="700" kern="1200" dirty="0" err="1"/>
            <a:t>midline</a:t>
          </a:r>
          <a:endParaRPr lang="cs-CZ" sz="700" kern="1200" dirty="0"/>
        </a:p>
      </dsp:txBody>
      <dsp:txXfrm>
        <a:off x="5181586" y="2046909"/>
        <a:ext cx="792509" cy="241715"/>
      </dsp:txXfrm>
    </dsp:sp>
    <dsp:sp modelId="{26CE8DA5-C349-4F6B-A809-3629DCB8B344}">
      <dsp:nvSpPr>
        <dsp:cNvPr id="0" name=""/>
        <dsp:cNvSpPr/>
      </dsp:nvSpPr>
      <dsp:spPr>
        <a:xfrm>
          <a:off x="1363750" y="4106230"/>
          <a:ext cx="792509" cy="241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centrální</a:t>
          </a:r>
        </a:p>
      </dsp:txBody>
      <dsp:txXfrm>
        <a:off x="1363750" y="4106230"/>
        <a:ext cx="792509" cy="241715"/>
      </dsp:txXfrm>
    </dsp:sp>
    <dsp:sp modelId="{A5C48E26-8458-498F-BC00-32EFD1AD2904}">
      <dsp:nvSpPr>
        <dsp:cNvPr id="0" name=""/>
        <dsp:cNvSpPr/>
      </dsp:nvSpPr>
      <dsp:spPr>
        <a:xfrm>
          <a:off x="2314761" y="3216813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za hospitalizace</a:t>
          </a:r>
        </a:p>
      </dsp:txBody>
      <dsp:txXfrm>
        <a:off x="2314761" y="3216813"/>
        <a:ext cx="792509" cy="241715"/>
      </dsp:txXfrm>
    </dsp:sp>
    <dsp:sp modelId="{529609D7-01ED-4801-85AE-FB08406D669E}">
      <dsp:nvSpPr>
        <dsp:cNvPr id="0" name=""/>
        <dsp:cNvSpPr/>
      </dsp:nvSpPr>
      <dsp:spPr>
        <a:xfrm>
          <a:off x="3265773" y="255191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1. volba PICC</a:t>
          </a:r>
        </a:p>
      </dsp:txBody>
      <dsp:txXfrm>
        <a:off x="3265773" y="2551917"/>
        <a:ext cx="792509" cy="241715"/>
      </dsp:txXfrm>
    </dsp:sp>
    <dsp:sp modelId="{602AC18B-3BF4-4976-B383-640452B4095A}">
      <dsp:nvSpPr>
        <dsp:cNvPr id="0" name=""/>
        <dsp:cNvSpPr/>
      </dsp:nvSpPr>
      <dsp:spPr>
        <a:xfrm>
          <a:off x="4216785" y="238152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na paži v zelené zóně netunelizovaný</a:t>
          </a:r>
        </a:p>
      </dsp:txBody>
      <dsp:txXfrm>
        <a:off x="4216785" y="2381527"/>
        <a:ext cx="792509" cy="241715"/>
      </dsp:txXfrm>
    </dsp:sp>
    <dsp:sp modelId="{E3082E84-B2FA-4C1E-A4D9-25269DEDBB58}">
      <dsp:nvSpPr>
        <dsp:cNvPr id="0" name=""/>
        <dsp:cNvSpPr/>
      </dsp:nvSpPr>
      <dsp:spPr>
        <a:xfrm>
          <a:off x="4216785" y="272230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na paži ve žluté zóně tunelizovaný</a:t>
          </a:r>
        </a:p>
      </dsp:txBody>
      <dsp:txXfrm>
        <a:off x="4216785" y="2722307"/>
        <a:ext cx="792509" cy="241715"/>
      </dsp:txXfrm>
    </dsp:sp>
    <dsp:sp modelId="{CBD9D8E9-1849-436B-8A9E-D819A1AE399B}">
      <dsp:nvSpPr>
        <dsp:cNvPr id="0" name=""/>
        <dsp:cNvSpPr/>
      </dsp:nvSpPr>
      <dsp:spPr>
        <a:xfrm>
          <a:off x="3265773" y="3063086"/>
          <a:ext cx="1828470" cy="1944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2. volba CŽK do axilární žíly </a:t>
          </a:r>
          <a:r>
            <a:rPr lang="cs-CZ" sz="700" kern="1200" dirty="0" err="1"/>
            <a:t>netunelizovaný</a:t>
          </a:r>
          <a:endParaRPr lang="cs-CZ" sz="700" kern="1200" dirty="0"/>
        </a:p>
      </dsp:txBody>
      <dsp:txXfrm>
        <a:off x="3265773" y="3063086"/>
        <a:ext cx="1828470" cy="194469"/>
      </dsp:txXfrm>
    </dsp:sp>
    <dsp:sp modelId="{07219C88-66B1-4A0B-AFCE-628A2FA1E3D6}">
      <dsp:nvSpPr>
        <dsp:cNvPr id="0" name=""/>
        <dsp:cNvSpPr/>
      </dsp:nvSpPr>
      <dsp:spPr>
        <a:xfrm>
          <a:off x="3265773" y="3356619"/>
          <a:ext cx="2961735" cy="14932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3. volba CŽK </a:t>
          </a:r>
          <a:r>
            <a:rPr lang="cs-CZ" sz="700" kern="1200" dirty="0" err="1"/>
            <a:t>supraklavikulárně</a:t>
          </a:r>
          <a:r>
            <a:rPr lang="cs-CZ" sz="700" kern="1200" dirty="0"/>
            <a:t>, doporučena </a:t>
          </a:r>
          <a:r>
            <a:rPr lang="cs-CZ" sz="700" kern="1200" dirty="0" err="1"/>
            <a:t>tunelizace</a:t>
          </a:r>
          <a:r>
            <a:rPr lang="cs-CZ" sz="700" kern="1200" dirty="0"/>
            <a:t> </a:t>
          </a:r>
          <a:r>
            <a:rPr lang="cs-CZ" sz="700" kern="1200" dirty="0" err="1"/>
            <a:t>infraklavikulárně</a:t>
          </a:r>
          <a:endParaRPr lang="cs-CZ" sz="700" kern="1200" dirty="0"/>
        </a:p>
      </dsp:txBody>
      <dsp:txXfrm>
        <a:off x="3265773" y="3356619"/>
        <a:ext cx="2961735" cy="149322"/>
      </dsp:txXfrm>
    </dsp:sp>
    <dsp:sp modelId="{7EC01033-0393-4C34-9B37-9C082C1F3DDE}">
      <dsp:nvSpPr>
        <dsp:cNvPr id="0" name=""/>
        <dsp:cNvSpPr/>
      </dsp:nvSpPr>
      <dsp:spPr>
        <a:xfrm>
          <a:off x="3265773" y="3605005"/>
          <a:ext cx="792509" cy="5184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4. volba CŽK do femorální žíly vždy s </a:t>
          </a:r>
          <a:r>
            <a:rPr lang="cs-CZ" sz="700" kern="1200" dirty="0" err="1"/>
            <a:t>tunelizací</a:t>
          </a:r>
          <a:endParaRPr lang="cs-CZ" sz="700" kern="1200" dirty="0"/>
        </a:p>
      </dsp:txBody>
      <dsp:txXfrm>
        <a:off x="3265773" y="3605005"/>
        <a:ext cx="792509" cy="518419"/>
      </dsp:txXfrm>
    </dsp:sp>
    <dsp:sp modelId="{FC96A329-E247-4187-8CE7-BB3C652330BA}">
      <dsp:nvSpPr>
        <dsp:cNvPr id="0" name=""/>
        <dsp:cNvSpPr/>
      </dsp:nvSpPr>
      <dsp:spPr>
        <a:xfrm>
          <a:off x="2314761" y="4995648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ambulantně</a:t>
          </a:r>
        </a:p>
      </dsp:txBody>
      <dsp:txXfrm>
        <a:off x="2314761" y="4995648"/>
        <a:ext cx="792509" cy="241715"/>
      </dsp:txXfrm>
    </dsp:sp>
    <dsp:sp modelId="{16360119-3A89-4680-B257-B7119984EB98}">
      <dsp:nvSpPr>
        <dsp:cNvPr id="0" name=""/>
        <dsp:cNvSpPr/>
      </dsp:nvSpPr>
      <dsp:spPr>
        <a:xfrm>
          <a:off x="3265773" y="4222488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na dobu </a:t>
          </a:r>
          <a:r>
            <a:rPr lang="cs-CZ" sz="700" kern="1200" dirty="0"/>
            <a:t>˂ 4-6 měsíců</a:t>
          </a:r>
          <a:endParaRPr lang="cs-CZ" sz="700" kern="1200"/>
        </a:p>
      </dsp:txBody>
      <dsp:txXfrm>
        <a:off x="3265773" y="4222488"/>
        <a:ext cx="792509" cy="241715"/>
      </dsp:txXfrm>
    </dsp:sp>
    <dsp:sp modelId="{596244AD-652F-4418-95F4-92900BBC22A6}">
      <dsp:nvSpPr>
        <dsp:cNvPr id="0" name=""/>
        <dsp:cNvSpPr/>
      </dsp:nvSpPr>
      <dsp:spPr>
        <a:xfrm>
          <a:off x="4216785" y="388170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PICC</a:t>
          </a:r>
        </a:p>
      </dsp:txBody>
      <dsp:txXfrm>
        <a:off x="4216785" y="3881709"/>
        <a:ext cx="792509" cy="241715"/>
      </dsp:txXfrm>
    </dsp:sp>
    <dsp:sp modelId="{F48628F7-8F25-4BF0-B0CB-6717AFA83BC4}">
      <dsp:nvSpPr>
        <dsp:cNvPr id="0" name=""/>
        <dsp:cNvSpPr/>
      </dsp:nvSpPr>
      <dsp:spPr>
        <a:xfrm>
          <a:off x="5167796" y="3610449"/>
          <a:ext cx="792509" cy="4434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na paži v zelené zóně netunelizovaný</a:t>
          </a:r>
        </a:p>
      </dsp:txBody>
      <dsp:txXfrm>
        <a:off x="5167796" y="3610449"/>
        <a:ext cx="792509" cy="443456"/>
      </dsp:txXfrm>
    </dsp:sp>
    <dsp:sp modelId="{763A0394-FE34-4C89-A63D-A917D82E654E}">
      <dsp:nvSpPr>
        <dsp:cNvPr id="0" name=""/>
        <dsp:cNvSpPr/>
      </dsp:nvSpPr>
      <dsp:spPr>
        <a:xfrm>
          <a:off x="5167796" y="415296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na paži ve žluté zóně tunelizovaný</a:t>
          </a:r>
        </a:p>
      </dsp:txBody>
      <dsp:txXfrm>
        <a:off x="5167796" y="4152969"/>
        <a:ext cx="792509" cy="241715"/>
      </dsp:txXfrm>
    </dsp:sp>
    <dsp:sp modelId="{9EC4EA6B-8834-4D1A-881E-D867FB884D67}">
      <dsp:nvSpPr>
        <dsp:cNvPr id="0" name=""/>
        <dsp:cNvSpPr/>
      </dsp:nvSpPr>
      <dsp:spPr>
        <a:xfrm>
          <a:off x="4216785" y="4222488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CŽK vždy tunelizovat infraklavikulárně</a:t>
          </a:r>
        </a:p>
      </dsp:txBody>
      <dsp:txXfrm>
        <a:off x="4216785" y="4222488"/>
        <a:ext cx="792509" cy="241715"/>
      </dsp:txXfrm>
    </dsp:sp>
    <dsp:sp modelId="{30DFDDEE-ACED-4782-8FB7-B3A58A5A9232}">
      <dsp:nvSpPr>
        <dsp:cNvPr id="0" name=""/>
        <dsp:cNvSpPr/>
      </dsp:nvSpPr>
      <dsp:spPr>
        <a:xfrm>
          <a:off x="4216785" y="456326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do HDŽ nelze</a:t>
          </a:r>
        </a:p>
      </dsp:txBody>
      <dsp:txXfrm>
        <a:off x="4216785" y="4563267"/>
        <a:ext cx="792509" cy="241715"/>
      </dsp:txXfrm>
    </dsp:sp>
    <dsp:sp modelId="{EEC48A67-96AF-4DCB-91B0-6493E2506CE3}">
      <dsp:nvSpPr>
        <dsp:cNvPr id="0" name=""/>
        <dsp:cNvSpPr/>
      </dsp:nvSpPr>
      <dsp:spPr>
        <a:xfrm>
          <a:off x="5167796" y="456326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CŽK do femorální žíly vždy tunelizovat</a:t>
          </a:r>
        </a:p>
      </dsp:txBody>
      <dsp:txXfrm>
        <a:off x="5167796" y="4563267"/>
        <a:ext cx="792509" cy="241715"/>
      </dsp:txXfrm>
    </dsp:sp>
    <dsp:sp modelId="{EC5497F2-D625-416F-B1B1-5832B2CBAC03}">
      <dsp:nvSpPr>
        <dsp:cNvPr id="0" name=""/>
        <dsp:cNvSpPr/>
      </dsp:nvSpPr>
      <dsp:spPr>
        <a:xfrm>
          <a:off x="3265773" y="576880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na dobu </a:t>
          </a:r>
          <a:r>
            <a:rPr lang="cs-CZ" sz="700" kern="1200" dirty="0"/>
            <a:t>&gt; </a:t>
          </a:r>
          <a:r>
            <a:rPr lang="cs-CZ" sz="700" kern="1200"/>
            <a:t>než 4-6 měsíců</a:t>
          </a:r>
        </a:p>
      </dsp:txBody>
      <dsp:txXfrm>
        <a:off x="3265773" y="5768807"/>
        <a:ext cx="792509" cy="241715"/>
      </dsp:txXfrm>
    </dsp:sp>
    <dsp:sp modelId="{07388395-D96C-4799-A79C-3C16C42E8868}">
      <dsp:nvSpPr>
        <dsp:cNvPr id="0" name=""/>
        <dsp:cNvSpPr/>
      </dsp:nvSpPr>
      <dsp:spPr>
        <a:xfrm>
          <a:off x="4216785" y="5257465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častá aplikace</a:t>
          </a:r>
        </a:p>
      </dsp:txBody>
      <dsp:txXfrm>
        <a:off x="4216785" y="5257465"/>
        <a:ext cx="792509" cy="241715"/>
      </dsp:txXfrm>
    </dsp:sp>
    <dsp:sp modelId="{6582D1EB-6201-4E9D-A311-817D06CB4781}">
      <dsp:nvSpPr>
        <dsp:cNvPr id="0" name=""/>
        <dsp:cNvSpPr/>
      </dsp:nvSpPr>
      <dsp:spPr>
        <a:xfrm>
          <a:off x="5167796" y="490404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PICC</a:t>
          </a:r>
        </a:p>
      </dsp:txBody>
      <dsp:txXfrm>
        <a:off x="5167796" y="4904047"/>
        <a:ext cx="792509" cy="241715"/>
      </dsp:txXfrm>
    </dsp:sp>
    <dsp:sp modelId="{F9F735B2-11ED-4A73-9409-820C1AF22C24}">
      <dsp:nvSpPr>
        <dsp:cNvPr id="0" name=""/>
        <dsp:cNvSpPr/>
      </dsp:nvSpPr>
      <dsp:spPr>
        <a:xfrm>
          <a:off x="6118808" y="4914270"/>
          <a:ext cx="2587893" cy="22126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 err="1"/>
            <a:t>tunelizovaný</a:t>
          </a:r>
          <a:r>
            <a:rPr lang="cs-CZ" sz="700" kern="1200" dirty="0"/>
            <a:t> s manžetou nebo </a:t>
          </a:r>
          <a:r>
            <a:rPr lang="cs-CZ" sz="700" kern="1200" dirty="0" err="1"/>
            <a:t>SecurAcath</a:t>
          </a:r>
          <a:endParaRPr lang="cs-CZ" sz="700" kern="1200" dirty="0"/>
        </a:p>
      </dsp:txBody>
      <dsp:txXfrm>
        <a:off x="6118808" y="4914270"/>
        <a:ext cx="2587893" cy="221268"/>
      </dsp:txXfrm>
    </dsp:sp>
    <dsp:sp modelId="{C599D741-43C5-4F25-A89B-583C2DF40ACF}">
      <dsp:nvSpPr>
        <dsp:cNvPr id="0" name=""/>
        <dsp:cNvSpPr/>
      </dsp:nvSpPr>
      <dsp:spPr>
        <a:xfrm>
          <a:off x="5167796" y="5244826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CŽK tunelizovaný</a:t>
          </a:r>
        </a:p>
      </dsp:txBody>
      <dsp:txXfrm>
        <a:off x="5167796" y="5244826"/>
        <a:ext cx="792509" cy="241715"/>
      </dsp:txXfrm>
    </dsp:sp>
    <dsp:sp modelId="{572AB379-1E0E-4B52-BDD9-B47D76DBD4BF}">
      <dsp:nvSpPr>
        <dsp:cNvPr id="0" name=""/>
        <dsp:cNvSpPr/>
      </dsp:nvSpPr>
      <dsp:spPr>
        <a:xfrm>
          <a:off x="6118808" y="5246512"/>
          <a:ext cx="2607428" cy="2383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 err="1"/>
            <a:t>infraklavikulárně</a:t>
          </a:r>
          <a:r>
            <a:rPr lang="cs-CZ" sz="700" kern="1200" dirty="0"/>
            <a:t> s manžetou (</a:t>
          </a:r>
          <a:r>
            <a:rPr lang="cs-CZ" sz="700" kern="1200" dirty="0" err="1"/>
            <a:t>Broviac</a:t>
          </a:r>
          <a:r>
            <a:rPr lang="cs-CZ" sz="700" kern="1200" dirty="0"/>
            <a:t>) nebo </a:t>
          </a:r>
          <a:r>
            <a:rPr lang="cs-CZ" sz="700" kern="1200" dirty="0" err="1"/>
            <a:t>SecurAcath</a:t>
          </a:r>
          <a:endParaRPr lang="cs-CZ" sz="700" kern="1200" dirty="0"/>
        </a:p>
      </dsp:txBody>
      <dsp:txXfrm>
        <a:off x="6118808" y="5246512"/>
        <a:ext cx="2607428" cy="238343"/>
      </dsp:txXfrm>
    </dsp:sp>
    <dsp:sp modelId="{D5B30D66-41CD-40B9-B5A1-6B36D1AC631C}">
      <dsp:nvSpPr>
        <dsp:cNvPr id="0" name=""/>
        <dsp:cNvSpPr/>
      </dsp:nvSpPr>
      <dsp:spPr>
        <a:xfrm>
          <a:off x="5167796" y="5610884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Do HDŽ nelze</a:t>
          </a:r>
        </a:p>
      </dsp:txBody>
      <dsp:txXfrm>
        <a:off x="5167796" y="5610884"/>
        <a:ext cx="792509" cy="241715"/>
      </dsp:txXfrm>
    </dsp:sp>
    <dsp:sp modelId="{73EF9DED-48C2-4FAF-B763-EBD213BBDAF5}">
      <dsp:nvSpPr>
        <dsp:cNvPr id="0" name=""/>
        <dsp:cNvSpPr/>
      </dsp:nvSpPr>
      <dsp:spPr>
        <a:xfrm>
          <a:off x="6118808" y="5583919"/>
          <a:ext cx="2612452" cy="2956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 err="1"/>
            <a:t>tunelizovaný</a:t>
          </a:r>
          <a:r>
            <a:rPr lang="cs-CZ" sz="700" kern="1200" dirty="0"/>
            <a:t> katétr do femorální žíly s manžetou nebo </a:t>
          </a:r>
          <a:r>
            <a:rPr lang="cs-CZ" sz="700" kern="1200" dirty="0" err="1"/>
            <a:t>SecurAcath</a:t>
          </a:r>
          <a:endParaRPr lang="cs-CZ" sz="700" kern="1200" dirty="0"/>
        </a:p>
      </dsp:txBody>
      <dsp:txXfrm>
        <a:off x="6118808" y="5583919"/>
        <a:ext cx="2612452" cy="295644"/>
      </dsp:txXfrm>
    </dsp:sp>
    <dsp:sp modelId="{F770F5A5-2828-4A9F-A5A2-6BA22C9CF02C}">
      <dsp:nvSpPr>
        <dsp:cNvPr id="0" name=""/>
        <dsp:cNvSpPr/>
      </dsp:nvSpPr>
      <dsp:spPr>
        <a:xfrm>
          <a:off x="4216785" y="628014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občasná aplikace</a:t>
          </a:r>
        </a:p>
      </dsp:txBody>
      <dsp:txXfrm>
        <a:off x="4216785" y="6280149"/>
        <a:ext cx="792509" cy="241715"/>
      </dsp:txXfrm>
    </dsp:sp>
    <dsp:sp modelId="{B376E655-C605-4657-AFCD-DAF33A9ECB61}">
      <dsp:nvSpPr>
        <dsp:cNvPr id="0" name=""/>
        <dsp:cNvSpPr/>
      </dsp:nvSpPr>
      <dsp:spPr>
        <a:xfrm>
          <a:off x="5167796" y="595166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PICC port</a:t>
          </a:r>
        </a:p>
      </dsp:txBody>
      <dsp:txXfrm>
        <a:off x="5167796" y="5951663"/>
        <a:ext cx="792509" cy="241715"/>
      </dsp:txXfrm>
    </dsp:sp>
    <dsp:sp modelId="{CA7D6340-04EA-4D08-B9BE-6C33E348F974}">
      <dsp:nvSpPr>
        <dsp:cNvPr id="0" name=""/>
        <dsp:cNvSpPr/>
      </dsp:nvSpPr>
      <dsp:spPr>
        <a:xfrm>
          <a:off x="5167796" y="6292442"/>
          <a:ext cx="2099073" cy="2171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 dirty="0"/>
            <a:t>port zavedený do CŽ a umístěný </a:t>
          </a:r>
          <a:r>
            <a:rPr lang="cs-CZ" sz="700" kern="1200" dirty="0" err="1"/>
            <a:t>infraklavikulárně</a:t>
          </a:r>
          <a:endParaRPr lang="cs-CZ" sz="700" kern="1200" dirty="0"/>
        </a:p>
      </dsp:txBody>
      <dsp:txXfrm>
        <a:off x="5167796" y="6292442"/>
        <a:ext cx="2099073" cy="217130"/>
      </dsp:txXfrm>
    </dsp:sp>
    <dsp:sp modelId="{10172029-436C-4788-BBED-D567B2CBA2D8}">
      <dsp:nvSpPr>
        <dsp:cNvPr id="0" name=""/>
        <dsp:cNvSpPr/>
      </dsp:nvSpPr>
      <dsp:spPr>
        <a:xfrm>
          <a:off x="5167796" y="6608636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do HDŽ nelze</a:t>
          </a:r>
        </a:p>
      </dsp:txBody>
      <dsp:txXfrm>
        <a:off x="5167796" y="6608636"/>
        <a:ext cx="792509" cy="241715"/>
      </dsp:txXfrm>
    </dsp:sp>
    <dsp:sp modelId="{62E6DE0D-C73D-40E5-989D-16DEC05398B9}">
      <dsp:nvSpPr>
        <dsp:cNvPr id="0" name=""/>
        <dsp:cNvSpPr/>
      </dsp:nvSpPr>
      <dsp:spPr>
        <a:xfrm>
          <a:off x="6118808" y="6608636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port do femorální žíly</a:t>
          </a:r>
        </a:p>
      </dsp:txBody>
      <dsp:txXfrm>
        <a:off x="6118808" y="6608636"/>
        <a:ext cx="792509" cy="241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583DF-022F-480B-8C30-662E36989B80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1E1D6-AD8D-401C-A299-5FDB0D2459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49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CAA48E7-D1FE-4639-BE55-054416966B7D}" type="slidenum">
              <a:rPr lang="en-US" altLang="cs-CZ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/>
              <a:t>42</a:t>
            </a:fld>
            <a:endParaRPr lang="en-US" altLang="cs-CZ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249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0E69DE42-F3C0-4BF9-9C86-11A6CF9D5A99}" type="slidenum">
              <a:rPr lang="en-US" altLang="cs-CZ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58</a:t>
            </a:fld>
            <a:endParaRPr lang="en-US" altLang="cs-CZ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6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Zástupný symbol poznámok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76804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970566-C545-4387-9ACA-AE80A3DC97C8}" type="slidenum">
              <a:rPr lang="cs-CZ" altLang="cs-CZ" smtClean="0"/>
              <a:pPr eaLnBrk="1" hangingPunct="1">
                <a:spcBef>
                  <a:spcPct val="0"/>
                </a:spcBef>
              </a:pPr>
              <a:t>70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4579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8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5B68E5-7109-41FA-8234-96A79B37A053}" type="slidenum">
              <a:rPr lang="cs-CZ"/>
              <a:pPr/>
              <a:t>116</a:t>
            </a:fld>
            <a:endParaRPr lang="cs-CZ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DE129B-0809-4B67-B565-3EB2CBDC564D}" type="slidenum">
              <a:rPr lang="cs-CZ" altLang="cs-CZ" smtClean="0">
                <a:latin typeface="Times New Roman" pitchFamily="18" charset="0"/>
              </a:rPr>
              <a:pPr/>
              <a:t>118</a:t>
            </a:fld>
            <a:endParaRPr lang="cs-CZ" altLang="cs-CZ">
              <a:latin typeface="Times New Roman" pitchFamily="18" charset="0"/>
            </a:endParaRPr>
          </a:p>
        </p:txBody>
      </p:sp>
      <p:sp>
        <p:nvSpPr>
          <p:cNvPr id="6246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Zástupný symbol pro poznámky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altLang="cs-CZ">
              <a:latin typeface="Times New Roman" pitchFamily="18" charset="0"/>
            </a:endParaRPr>
          </a:p>
        </p:txBody>
      </p:sp>
      <p:sp>
        <p:nvSpPr>
          <p:cNvPr id="62469" name="Zástupný symbol pro číslo snímku 3"/>
          <p:cNvSpPr txBox="1">
            <a:spLocks noGrp="1"/>
          </p:cNvSpPr>
          <p:nvPr/>
        </p:nvSpPr>
        <p:spPr bwMode="auto">
          <a:xfrm>
            <a:off x="3886201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9D0E1FD0-38B2-4041-8BDF-BDCE7C8EAED1}" type="slidenum">
              <a:rPr lang="cs-CZ" altLang="cs-CZ" sz="1200">
                <a:latin typeface="Times New Roman" pitchFamily="18" charset="0"/>
              </a:rPr>
              <a:pPr algn="r"/>
              <a:t>118</a:t>
            </a:fld>
            <a:endParaRPr lang="cs-CZ" altLang="cs-CZ" sz="1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8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84E18-6F5E-DA6B-E664-A092F1D69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74D85E-ED1D-4E51-1A53-C5650F799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65BFE5-FFBB-F63F-838A-F4EFB2A91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729620-666A-CE77-7F7E-13AA67AE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F67F6F-EA58-8FE4-C497-EE412F79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39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70071-535E-C5CD-C51A-121503C47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79ED24-01BF-CA9F-46B9-795940A92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678778-DC3F-2BDA-78A5-67488F51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90DA56-DB59-89F7-A412-9137A91E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3167BF-432E-81EF-A01F-14DEFFFD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38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8C31DF6-6A13-1369-B44B-20F2D978D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62490C0-A22F-72DE-F662-55D3B9038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2BE03C-85FC-9862-5639-4EFB8176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F0A3E1-6A5B-00E4-148B-C7DA02861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5D9BA7-F699-6155-52F1-66514FBC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35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45490-2D80-4763-BA5F-2DCA666C84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6106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16736" y="1673352"/>
            <a:ext cx="10058400" cy="4343400"/>
          </a:xfrm>
        </p:spPr>
        <p:txBody>
          <a:bodyPr/>
          <a:lstStyle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356351"/>
            <a:ext cx="2844800" cy="365125"/>
          </a:xfrm>
        </p:spPr>
        <p:txBody>
          <a:bodyPr anchor="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260230E-9991-4547-A57E-2D152C5816B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702406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763CD8-96FB-F2FC-0B51-5D1A8C7A9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0DFF8-EB3F-61B8-13D5-39ACED0C4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28BF3-6096-52AA-6F08-5F69DCFB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FD9F8E-A021-4F56-380C-8D659A979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F0CD2E-4880-4999-B3EB-BD8AFDD8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99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2CFC5-AB4A-A754-CEE0-EF634A20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4EC70A-35AD-E53A-A751-B032BF8AA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AF12F3-541B-2898-CAD4-DABD7B19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6E78F3-7F26-AC24-1777-5F933A592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0E10AF-61B7-2E44-49DC-25DAC9A6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60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A363A2-371A-0498-08E7-CB6DFBA60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EF41B7-BBB5-8BC5-8D93-5F8EB554C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44917F-CCCE-CD6E-B6BA-B3EF50CB8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DD836A-97AC-7810-4152-19F405CEF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E6E694-932B-5D76-B797-1BBFBEFA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B67F6B-1EB8-0353-11CE-031404F2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50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5BA0A8-67FC-BBDE-5892-608F5481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4677BE0-979C-5156-9FB3-A11B42B0F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2B2385-DF7A-303F-366C-784E210D3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645132-6A2F-3D2C-152E-31D88F9D8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6B97F6F-0AEB-F964-8B85-6AA3DA1E7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8BB3A80-02DC-4E46-982B-17FACD97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CD7C09-B230-3DDA-9055-DA4507C70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10EAE8-7E4D-1FE1-C53F-79ABC8F1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39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C89AF-9BA6-E021-D90A-3A9C4D7DA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3EF840-9A60-5E12-808A-D5C6E37B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98AE10-4942-4019-DED7-7A2AAB555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121A4C7-A2BD-9188-5577-D92CFC65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79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6B51195-13B1-F63F-8330-8219CE8B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48C9353-72DF-3B15-28B1-FF7A67B3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20E8ED-3CAB-CCBF-607A-13EF7176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11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BB688-20AB-7D82-16F4-450E99F06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FB0C92-1637-9B46-8FB9-38AEBD77E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105C00-58B6-92B1-055A-0E8BA2C33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8135B0-79AC-C330-6E20-0BE14E1A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A5FEEB-B719-2B2A-4787-26BD3411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CC38E4-32DC-FEB8-0A9D-D4DD2828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02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6A0DA0-A67A-A481-8BE2-481E3ED3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D19565B-639A-8B90-31D4-427558B4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9FFCF3-4286-04B9-8FF2-EC6507EE6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F19784-5D85-1E1B-1858-AD1C4531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E61ADF-1BAF-CD3D-1D89-5722347FE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89BA82-1A2F-576D-0B33-B55B8B8F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83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C4AD7EA-28BB-D835-F7B9-F791E7D1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EC3747-BE4A-7729-6737-ED588BF0E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CAC850-8D5A-BB4D-4BDE-8CA4B9373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221D-D91F-4E09-B589-0B17B623000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AFC23D-6AF3-F0C1-DC91-E9D9880BF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3D86C8-6C70-8B5B-2F5F-2A1DE8108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08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://www.sppk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97F2B-76D9-56EF-1AF5-DEF11A3C1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47705"/>
          </a:xfrm>
        </p:spPr>
        <p:txBody>
          <a:bodyPr/>
          <a:lstStyle/>
          <a:p>
            <a:r>
              <a:rPr lang="cs-CZ" b="1" dirty="0"/>
              <a:t>TZKM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AF3ACA-B861-14F5-C955-D63A6FBAB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593" y="3028208"/>
            <a:ext cx="10570215" cy="2229592"/>
          </a:xfrm>
        </p:spPr>
        <p:txBody>
          <a:bodyPr>
            <a:normAutofit fontScale="77500" lnSpcReduction="20000"/>
          </a:bodyPr>
          <a:lstStyle/>
          <a:p>
            <a:r>
              <a:rPr lang="cs-CZ" sz="5800" dirty="0"/>
              <a:t>„Magda </a:t>
            </a:r>
            <a:r>
              <a:rPr lang="cs-CZ" sz="5800" dirty="0" err="1"/>
              <a:t>Bacáková</a:t>
            </a:r>
            <a:r>
              <a:rPr lang="cs-CZ" sz="5800" dirty="0"/>
              <a:t>“ – úvod do problematiky</a:t>
            </a:r>
          </a:p>
          <a:p>
            <a:endParaRPr lang="cs-CZ" dirty="0"/>
          </a:p>
          <a:p>
            <a:r>
              <a:rPr lang="cs-CZ" dirty="0"/>
              <a:t>MUDr. Štěpán Tuček, Ph.D. a MUDr. Tereza </a:t>
            </a:r>
            <a:r>
              <a:rPr lang="cs-CZ" dirty="0" err="1"/>
              <a:t>Vafková</a:t>
            </a:r>
            <a:endParaRPr lang="cs-CZ" dirty="0"/>
          </a:p>
          <a:p>
            <a:r>
              <a:rPr lang="cs-CZ" dirty="0"/>
              <a:t>IHOK FN Brno a MOÚ v Brně</a:t>
            </a:r>
          </a:p>
          <a:p>
            <a:r>
              <a:rPr lang="cs-CZ" dirty="0"/>
              <a:t>LF MU v Brně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33" y="5300948"/>
            <a:ext cx="3016334" cy="15081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93" y="5398864"/>
            <a:ext cx="3065009" cy="10467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776" y="4548248"/>
            <a:ext cx="4106224" cy="230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30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411378-D8F7-44F4-85D3-307D4B875F83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Incidence nejčastějších malignit</a:t>
            </a:r>
            <a:br>
              <a:rPr lang="cs-CZ" altLang="cs-CZ" sz="4000" dirty="0"/>
            </a:br>
            <a:r>
              <a:rPr lang="cs-CZ" altLang="cs-CZ" sz="4000" dirty="0"/>
              <a:t>ÚZIS: Novotvary 2018</a:t>
            </a:r>
          </a:p>
        </p:txBody>
      </p:sp>
      <p:graphicFrame>
        <p:nvGraphicFramePr>
          <p:cNvPr id="79940" name="Group 6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704549"/>
              </p:ext>
            </p:extLst>
          </p:nvPr>
        </p:nvGraphicFramePr>
        <p:xfrm>
          <a:off x="373811" y="1524000"/>
          <a:ext cx="11508210" cy="4736902"/>
        </p:xfrm>
        <a:graphic>
          <a:graphicData uri="http://schemas.openxmlformats.org/drawingml/2006/table">
            <a:tbl>
              <a:tblPr/>
              <a:tblGrid>
                <a:gridCol w="1542584">
                  <a:extLst>
                    <a:ext uri="{9D8B030D-6E8A-4147-A177-3AD203B41FA5}">
                      <a16:colId xmlns:a16="http://schemas.microsoft.com/office/drawing/2014/main" val="290205448"/>
                    </a:ext>
                  </a:extLst>
                </a:gridCol>
                <a:gridCol w="2304584">
                  <a:extLst>
                    <a:ext uri="{9D8B030D-6E8A-4147-A177-3AD203B41FA5}">
                      <a16:colId xmlns:a16="http://schemas.microsoft.com/office/drawing/2014/main" val="1094046292"/>
                    </a:ext>
                  </a:extLst>
                </a:gridCol>
                <a:gridCol w="1003609">
                  <a:extLst>
                    <a:ext uri="{9D8B030D-6E8A-4147-A177-3AD203B41FA5}">
                      <a16:colId xmlns:a16="http://schemas.microsoft.com/office/drawing/2014/main" val="2576635519"/>
                    </a:ext>
                  </a:extLst>
                </a:gridCol>
                <a:gridCol w="2323170">
                  <a:extLst>
                    <a:ext uri="{9D8B030D-6E8A-4147-A177-3AD203B41FA5}">
                      <a16:colId xmlns:a16="http://schemas.microsoft.com/office/drawing/2014/main" val="4293885006"/>
                    </a:ext>
                  </a:extLst>
                </a:gridCol>
                <a:gridCol w="947853">
                  <a:extLst>
                    <a:ext uri="{9D8B030D-6E8A-4147-A177-3AD203B41FA5}">
                      <a16:colId xmlns:a16="http://schemas.microsoft.com/office/drawing/2014/main" val="1978938906"/>
                    </a:ext>
                  </a:extLst>
                </a:gridCol>
                <a:gridCol w="2481902">
                  <a:extLst>
                    <a:ext uri="{9D8B030D-6E8A-4147-A177-3AD203B41FA5}">
                      <a16:colId xmlns:a16="http://schemas.microsoft.com/office/drawing/2014/main" val="190641111"/>
                    </a:ext>
                  </a:extLst>
                </a:gridCol>
                <a:gridCol w="904508">
                  <a:extLst>
                    <a:ext uri="{9D8B030D-6E8A-4147-A177-3AD203B41FA5}">
                      <a16:colId xmlns:a16="http://schemas.microsoft.com/office/drawing/2014/main" val="2943614962"/>
                    </a:ext>
                  </a:extLst>
                </a:gridCol>
              </a:tblGrid>
              <a:tr h="9664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pořadí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      </a:t>
                      </a: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 muži</a:t>
                      </a: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cs-CZ" altLang="cs-CZ" sz="2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na 100tis. mužů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        ženy</a:t>
                      </a:r>
                      <a:endParaRPr lang="cs-CZ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na 100tis. žen</a:t>
                      </a:r>
                      <a:endParaRPr kumimoji="0" lang="cs-CZ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</a:pPr>
                      <a:endParaRPr kumimoji="0" lang="cs-CZ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Všichni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na 100tis. obyvatel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362555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kožní nemel.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287</a:t>
                      </a:r>
                      <a:endParaRPr kumimoji="0" lang="cs-CZ" dirty="0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kožní nemel.</a:t>
                      </a:r>
                      <a:endParaRPr kumimoji="0" lang="cs-CZ" dirty="0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250</a:t>
                      </a:r>
                      <a:endParaRPr kumimoji="0" lang="cs-CZ" dirty="0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kožní nemel.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268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137891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prostata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/>
                        </a:rPr>
                        <a:t>152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prs</a:t>
                      </a:r>
                      <a:endParaRPr kumimoji="0" lang="cs-CZ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/>
                        </a:rPr>
                        <a:t>133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kolorektum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/>
                        </a:rPr>
                        <a:t>68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862123"/>
                  </a:ext>
                </a:extLst>
              </a:tr>
              <a:tr h="7540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kolorektum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83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kolorektum</a:t>
                      </a:r>
                      <a:endParaRPr kumimoji="0" lang="cs-CZ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54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plíce</a:t>
                      </a:r>
                      <a:endParaRPr kumimoji="0" lang="cs-CZ" altLang="cs-CZ" sz="24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61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7690961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plíce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79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plíce</a:t>
                      </a:r>
                      <a:endParaRPr kumimoji="0" lang="cs-CZ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43</a:t>
                      </a:r>
                      <a:endParaRPr kumimoji="0" lang="cs-CZ" dirty="0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ledvina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9307829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ledvina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tělo děl.</a:t>
                      </a:r>
                      <a:endParaRPr kumimoji="0" lang="cs-CZ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kumimoji="0" lang="cs-CZ" dirty="0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90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8129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Bakteriální kolonizace kůže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3" y="1268760"/>
            <a:ext cx="6883379" cy="490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03496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9" y="1484785"/>
            <a:ext cx="77438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ZIM pro centrální přístup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19536" y="1988841"/>
            <a:ext cx="8229600" cy="4525963"/>
          </a:xfrm>
        </p:spPr>
        <p:txBody>
          <a:bodyPr/>
          <a:lstStyle/>
          <a:p>
            <a:endParaRPr lang="cs-CZ" b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8B618C7-598E-A97A-30DF-645A2161323A}"/>
              </a:ext>
            </a:extLst>
          </p:cNvPr>
          <p:cNvSpPr txBox="1"/>
          <p:nvPr/>
        </p:nvSpPr>
        <p:spPr>
          <a:xfrm>
            <a:off x="8080963" y="6519332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0301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314" y="876300"/>
            <a:ext cx="79533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500603F-EEA2-8404-D484-A5EA2429CF3F}"/>
              </a:ext>
            </a:extLst>
          </p:cNvPr>
          <p:cNvSpPr txBox="1"/>
          <p:nvPr/>
        </p:nvSpPr>
        <p:spPr>
          <a:xfrm>
            <a:off x="7836370" y="6378221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4469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Immagine 3" descr="IMG_03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7824" y="2039939"/>
            <a:ext cx="5700889" cy="427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2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ea typeface="ＭＳ Ｐゴシック" charset="-128"/>
                <a:cs typeface="Arial" pitchFamily="34" charset="0"/>
              </a:rPr>
              <a:t>?</a:t>
            </a:r>
            <a:endParaRPr lang="en-US" dirty="0"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AD3AEFA-FC38-B5A6-4D2F-529798C1096E}"/>
              </a:ext>
            </a:extLst>
          </p:cNvPr>
          <p:cNvSpPr txBox="1"/>
          <p:nvPr/>
        </p:nvSpPr>
        <p:spPr>
          <a:xfrm>
            <a:off x="8080963" y="6519332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17966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ea typeface="ＭＳ Ｐゴシック" charset="-128"/>
                <a:cs typeface="Arial" pitchFamily="34" charset="0"/>
              </a:rPr>
              <a:t>?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113666" name="Immagine 1" descr="IMG_03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6355" y="2085976"/>
            <a:ext cx="5463822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5EB9110-12DD-F410-9FCC-11FBD95E81F7}"/>
              </a:ext>
            </a:extLst>
          </p:cNvPr>
          <p:cNvSpPr txBox="1"/>
          <p:nvPr/>
        </p:nvSpPr>
        <p:spPr>
          <a:xfrm>
            <a:off x="8080963" y="6519332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80075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ea typeface="ＭＳ Ｐゴシック" charset="-128"/>
                <a:cs typeface="Arial" pitchFamily="34" charset="0"/>
              </a:rPr>
              <a:t>?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114690" name="Immagine 2" descr="IMG_03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142" y="1193682"/>
            <a:ext cx="5966178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69CB2AC-4B82-D501-6FB9-A1FF041AEEBF}"/>
              </a:ext>
            </a:extLst>
          </p:cNvPr>
          <p:cNvSpPr txBox="1"/>
          <p:nvPr/>
        </p:nvSpPr>
        <p:spPr>
          <a:xfrm>
            <a:off x="8306741" y="6274739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37689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Co znamená „centrální“?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01" y="1628800"/>
            <a:ext cx="403858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ars.els-cdn.com/content/image/1-s2.0-S1051044307012638-g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5882" y="2780929"/>
            <a:ext cx="5012118" cy="3766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20522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>
              <a:cs typeface="Arial" charset="0"/>
            </a:endParaRP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"/>
            <a:ext cx="10474325" cy="73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21914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08721"/>
            <a:ext cx="9133390" cy="51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9594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numero diapositiva 3"/>
          <p:cNvSpPr txBox="1">
            <a:spLocks noGrp="1"/>
          </p:cNvSpPr>
          <p:nvPr/>
        </p:nvSpPr>
        <p:spPr bwMode="auto">
          <a:xfrm>
            <a:off x="1524000" y="6477000"/>
            <a:ext cx="529208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latin typeface="Tahoma" charset="0"/>
                <a:cs typeface="Arial" charset="0"/>
              </a:rPr>
              <a:t>Steve Hill – Procedure Team Manager</a:t>
            </a:r>
          </a:p>
          <a:p>
            <a:pPr algn="ctr" eaLnBrk="1" hangingPunct="1">
              <a:defRPr/>
            </a:pPr>
            <a:r>
              <a:rPr lang="en-US" sz="1000" dirty="0">
                <a:latin typeface="Tahoma" charset="0"/>
                <a:cs typeface="Arial" charset="0"/>
              </a:rPr>
              <a:t>Christie Hospital NHS Foundation Trust, Manchester (UK)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40014" y="457200"/>
            <a:ext cx="7666037" cy="304800"/>
          </a:xfrm>
        </p:spPr>
        <p:txBody>
          <a:bodyPr vert="horz" lIns="0" tIns="0" rIns="0" bIns="0" rtlCol="0" anchor="t">
            <a:normAutofit fontScale="90000"/>
          </a:bodyPr>
          <a:lstStyle/>
          <a:p>
            <a:pPr>
              <a:defRPr/>
            </a:pPr>
            <a:r>
              <a:rPr lang="cs-CZ" altLang="en-US" sz="3200" dirty="0"/>
              <a:t>Aplikace do periferie nebo centrálního řečiště?</a:t>
            </a:r>
            <a:endParaRPr lang="en-GB" altLang="en-US" sz="3200" dirty="0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209801" y="3168651"/>
            <a:ext cx="1642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800" dirty="0"/>
              <a:t>Indikována i.v.</a:t>
            </a:r>
          </a:p>
          <a:p>
            <a:pPr eaLnBrk="1" hangingPunct="1"/>
            <a:r>
              <a:rPr lang="cs-CZ" sz="1800" dirty="0"/>
              <a:t>terapie</a:t>
            </a:r>
            <a:endParaRPr lang="en-GB" sz="1800" dirty="0"/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4953000" y="1447800"/>
            <a:ext cx="3200400" cy="205263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err="1"/>
              <a:t>Osmolarit</a:t>
            </a:r>
            <a:r>
              <a:rPr lang="cs-CZ" sz="1800" dirty="0"/>
              <a:t>a</a:t>
            </a:r>
            <a:r>
              <a:rPr lang="en-GB" sz="1800" dirty="0"/>
              <a:t> &lt; </a:t>
            </a:r>
            <a:r>
              <a:rPr lang="cs-CZ" sz="1800" dirty="0"/>
              <a:t>9</a:t>
            </a:r>
            <a:r>
              <a:rPr lang="en-GB" sz="1800" dirty="0"/>
              <a:t>00 </a:t>
            </a:r>
            <a:r>
              <a:rPr lang="en-GB" sz="1800" dirty="0" err="1"/>
              <a:t>mOsm</a:t>
            </a:r>
            <a:r>
              <a:rPr lang="en-GB" sz="1800" dirty="0"/>
              <a:t>/l; </a:t>
            </a:r>
          </a:p>
          <a:p>
            <a:pPr eaLnBrk="1" hangingPunct="1"/>
            <a:r>
              <a:rPr lang="en-GB" sz="1800" dirty="0">
                <a:solidFill>
                  <a:schemeClr val="folHlink"/>
                </a:solidFill>
              </a:rPr>
              <a:t>a</a:t>
            </a:r>
          </a:p>
          <a:p>
            <a:pPr eaLnBrk="1" hangingPunct="1"/>
            <a:r>
              <a:rPr lang="en-GB" sz="1800" dirty="0"/>
              <a:t>5</a:t>
            </a:r>
            <a:r>
              <a:rPr lang="en-US" sz="1800" dirty="0"/>
              <a:t>&gt;</a:t>
            </a:r>
            <a:r>
              <a:rPr lang="en-GB" sz="1800" dirty="0"/>
              <a:t>pH&lt;9; </a:t>
            </a:r>
          </a:p>
          <a:p>
            <a:pPr eaLnBrk="1" hangingPunct="1"/>
            <a:r>
              <a:rPr lang="cs-CZ" sz="1800" dirty="0">
                <a:solidFill>
                  <a:schemeClr val="folHlink"/>
                </a:solidFill>
              </a:rPr>
              <a:t>a</a:t>
            </a:r>
            <a:endParaRPr lang="en-GB" sz="1800" dirty="0">
              <a:solidFill>
                <a:schemeClr val="folHlink"/>
              </a:solidFill>
            </a:endParaRPr>
          </a:p>
          <a:p>
            <a:pPr eaLnBrk="1" hangingPunct="1"/>
            <a:r>
              <a:rPr lang="cs-CZ" sz="1800" dirty="0"/>
              <a:t>Léčivo neirituje endotel</a:t>
            </a:r>
            <a:endParaRPr lang="en-GB" sz="1800" dirty="0"/>
          </a:p>
          <a:p>
            <a:pPr eaLnBrk="1" hangingPunct="1"/>
            <a:r>
              <a:rPr lang="en-GB" sz="1800" dirty="0">
                <a:solidFill>
                  <a:schemeClr val="folHlink"/>
                </a:solidFill>
              </a:rPr>
              <a:t>a</a:t>
            </a:r>
          </a:p>
          <a:p>
            <a:pPr eaLnBrk="1" hangingPunct="1"/>
            <a:r>
              <a:rPr lang="cs-CZ" sz="1800" dirty="0"/>
              <a:t>Krátkodobá léčba</a:t>
            </a:r>
            <a:endParaRPr lang="en-GB" sz="1800" dirty="0"/>
          </a:p>
        </p:txBody>
      </p:sp>
      <p:sp>
        <p:nvSpPr>
          <p:cNvPr id="28677" name="Line 16"/>
          <p:cNvSpPr>
            <a:spLocks noChangeShapeType="1"/>
          </p:cNvSpPr>
          <p:nvPr/>
        </p:nvSpPr>
        <p:spPr bwMode="auto">
          <a:xfrm flipV="1">
            <a:off x="4114800" y="2590800"/>
            <a:ext cx="7620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Line 17"/>
          <p:cNvSpPr>
            <a:spLocks noChangeShapeType="1"/>
          </p:cNvSpPr>
          <p:nvPr/>
        </p:nvSpPr>
        <p:spPr bwMode="auto">
          <a:xfrm>
            <a:off x="4038600" y="3962400"/>
            <a:ext cx="838200" cy="762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Rectangle 28"/>
          <p:cNvSpPr>
            <a:spLocks noChangeArrowheads="1"/>
          </p:cNvSpPr>
          <p:nvPr/>
        </p:nvSpPr>
        <p:spPr bwMode="auto">
          <a:xfrm>
            <a:off x="2133600" y="3159126"/>
            <a:ext cx="1905000" cy="650875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>
              <a:latin typeface="Tahoma" charset="0"/>
            </a:endParaRPr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4953000" y="3810000"/>
            <a:ext cx="3200400" cy="205263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err="1"/>
              <a:t>Osmolarit</a:t>
            </a:r>
            <a:r>
              <a:rPr lang="cs-CZ" sz="1800" dirty="0"/>
              <a:t>a</a:t>
            </a:r>
            <a:r>
              <a:rPr lang="en-GB" sz="1800" dirty="0"/>
              <a:t> &gt; </a:t>
            </a:r>
            <a:r>
              <a:rPr lang="cs-CZ" sz="1800" dirty="0"/>
              <a:t>9</a:t>
            </a:r>
            <a:r>
              <a:rPr lang="en-GB" sz="1800" dirty="0"/>
              <a:t>00 </a:t>
            </a:r>
            <a:r>
              <a:rPr lang="en-GB" sz="1800" dirty="0" err="1"/>
              <a:t>mOsm</a:t>
            </a:r>
            <a:r>
              <a:rPr lang="en-GB" sz="1800" dirty="0"/>
              <a:t>/l;</a:t>
            </a:r>
          </a:p>
          <a:p>
            <a:pPr eaLnBrk="1" hangingPunct="1"/>
            <a:r>
              <a:rPr lang="cs-CZ" sz="1800" dirty="0">
                <a:solidFill>
                  <a:schemeClr val="folHlink"/>
                </a:solidFill>
              </a:rPr>
              <a:t>nebo</a:t>
            </a:r>
            <a:endParaRPr lang="en-GB" sz="1800" dirty="0">
              <a:solidFill>
                <a:schemeClr val="folHlink"/>
              </a:solidFill>
            </a:endParaRPr>
          </a:p>
          <a:p>
            <a:pPr eaLnBrk="1" hangingPunct="1"/>
            <a:r>
              <a:rPr lang="en-GB" sz="1800" dirty="0"/>
              <a:t>pH&lt;5 or pH&gt;9; </a:t>
            </a:r>
          </a:p>
          <a:p>
            <a:pPr eaLnBrk="1" hangingPunct="1"/>
            <a:r>
              <a:rPr lang="cs-CZ" sz="1800" dirty="0">
                <a:solidFill>
                  <a:schemeClr val="folHlink"/>
                </a:solidFill>
              </a:rPr>
              <a:t>nebo</a:t>
            </a:r>
            <a:endParaRPr lang="en-GB" sz="1800" dirty="0">
              <a:solidFill>
                <a:schemeClr val="folHlink"/>
              </a:solidFill>
            </a:endParaRPr>
          </a:p>
          <a:p>
            <a:pPr eaLnBrk="1" hangingPunct="1"/>
            <a:r>
              <a:rPr lang="cs-CZ" sz="1800" dirty="0"/>
              <a:t>Léčivo je </a:t>
            </a:r>
            <a:r>
              <a:rPr lang="cs-CZ" sz="1800" dirty="0" err="1"/>
              <a:t>iritant</a:t>
            </a:r>
            <a:endParaRPr lang="en-GB" sz="1800" dirty="0"/>
          </a:p>
          <a:p>
            <a:pPr eaLnBrk="1" hangingPunct="1"/>
            <a:r>
              <a:rPr lang="cs-CZ" sz="1800" dirty="0">
                <a:solidFill>
                  <a:schemeClr val="folHlink"/>
                </a:solidFill>
              </a:rPr>
              <a:t>nebo</a:t>
            </a:r>
            <a:endParaRPr lang="en-GB" sz="1800" dirty="0">
              <a:solidFill>
                <a:schemeClr val="folHlink"/>
              </a:solidFill>
            </a:endParaRPr>
          </a:p>
          <a:p>
            <a:pPr eaLnBrk="1" hangingPunct="1"/>
            <a:r>
              <a:rPr lang="cs-CZ" sz="1800" dirty="0"/>
              <a:t>Léčba středně-dlouhodobá</a:t>
            </a:r>
            <a:endParaRPr lang="en-GB" sz="1800" dirty="0"/>
          </a:p>
        </p:txBody>
      </p:sp>
      <p:sp>
        <p:nvSpPr>
          <p:cNvPr id="28681" name="Line 16"/>
          <p:cNvSpPr>
            <a:spLocks noChangeShapeType="1"/>
          </p:cNvSpPr>
          <p:nvPr/>
        </p:nvSpPr>
        <p:spPr bwMode="auto">
          <a:xfrm flipV="1">
            <a:off x="8229600" y="2362200"/>
            <a:ext cx="838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Line 16"/>
          <p:cNvSpPr>
            <a:spLocks noChangeShapeType="1"/>
          </p:cNvSpPr>
          <p:nvPr/>
        </p:nvSpPr>
        <p:spPr bwMode="auto">
          <a:xfrm flipV="1">
            <a:off x="8229600" y="4800600"/>
            <a:ext cx="838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Rectangle 28"/>
          <p:cNvSpPr>
            <a:spLocks noChangeArrowheads="1"/>
          </p:cNvSpPr>
          <p:nvPr/>
        </p:nvSpPr>
        <p:spPr bwMode="auto">
          <a:xfrm>
            <a:off x="9144000" y="2057401"/>
            <a:ext cx="1447800" cy="650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>
              <a:latin typeface="Tahoma" charset="0"/>
            </a:endParaRPr>
          </a:p>
        </p:txBody>
      </p:sp>
      <p:sp>
        <p:nvSpPr>
          <p:cNvPr id="28684" name="Rectangle 28"/>
          <p:cNvSpPr>
            <a:spLocks noChangeArrowheads="1"/>
          </p:cNvSpPr>
          <p:nvPr/>
        </p:nvSpPr>
        <p:spPr bwMode="auto">
          <a:xfrm>
            <a:off x="9144000" y="4419601"/>
            <a:ext cx="1447800" cy="650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>
              <a:latin typeface="Tahoma" charset="0"/>
            </a:endParaRPr>
          </a:p>
        </p:txBody>
      </p:sp>
      <p:sp>
        <p:nvSpPr>
          <p:cNvPr id="28685" name="Text Box 3"/>
          <p:cNvSpPr txBox="1">
            <a:spLocks noChangeArrowheads="1"/>
          </p:cNvSpPr>
          <p:nvPr/>
        </p:nvSpPr>
        <p:spPr bwMode="auto">
          <a:xfrm>
            <a:off x="9220200" y="2060849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err="1"/>
              <a:t>Peri</a:t>
            </a:r>
            <a:r>
              <a:rPr lang="cs-CZ" sz="1800" dirty="0" err="1"/>
              <a:t>ferní</a:t>
            </a:r>
            <a:r>
              <a:rPr lang="cs-CZ" sz="1800" dirty="0"/>
              <a:t>   vstup</a:t>
            </a:r>
            <a:endParaRPr lang="en-GB" sz="1800" dirty="0"/>
          </a:p>
        </p:txBody>
      </p:sp>
      <p:sp>
        <p:nvSpPr>
          <p:cNvPr id="28686" name="Text Box 3"/>
          <p:cNvSpPr txBox="1">
            <a:spLocks noChangeArrowheads="1"/>
          </p:cNvSpPr>
          <p:nvPr/>
        </p:nvSpPr>
        <p:spPr bwMode="auto">
          <a:xfrm>
            <a:off x="9220200" y="4419601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err="1"/>
              <a:t>Centr</a:t>
            </a:r>
            <a:r>
              <a:rPr lang="cs-CZ" sz="1800" dirty="0" err="1"/>
              <a:t>ální</a:t>
            </a:r>
            <a:r>
              <a:rPr lang="cs-CZ" sz="1800" dirty="0"/>
              <a:t> vstup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6332882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58926" y="188913"/>
            <a:ext cx="4608513" cy="8636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cs-CZ" sz="3200" b="1" u="sng" dirty="0"/>
              <a:t>Nejčastější malignity – muži</a:t>
            </a:r>
          </a:p>
        </p:txBody>
      </p:sp>
      <p:pic>
        <p:nvPicPr>
          <p:cNvPr id="1027" name="Picture 3" descr="C:\Users\nemecek\Pictures\nejčast. nádory Mort +Prev muži do r.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0"/>
            <a:ext cx="4643437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emecek\Pictures\nejčast. nádory I muži do r.2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9" y="1204913"/>
            <a:ext cx="4681537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2"/>
          <p:cNvSpPr txBox="1">
            <a:spLocks/>
          </p:cNvSpPr>
          <p:nvPr/>
        </p:nvSpPr>
        <p:spPr>
          <a:xfrm>
            <a:off x="1703388" y="5949950"/>
            <a:ext cx="4608512" cy="863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cs-CZ" sz="1400" dirty="0" err="1">
                <a:latin typeface="+mj-lt"/>
                <a:ea typeface="+mj-ea"/>
                <a:cs typeface="+mj-cs"/>
              </a:rPr>
              <a:t>Dusek</a:t>
            </a:r>
            <a:r>
              <a:rPr lang="cs-CZ" sz="1400" dirty="0">
                <a:latin typeface="+mj-lt"/>
                <a:ea typeface="+mj-ea"/>
                <a:cs typeface="+mj-cs"/>
              </a:rPr>
              <a:t> L. </a:t>
            </a:r>
            <a:r>
              <a:rPr lang="cs-CZ" sz="1400" dirty="0" err="1">
                <a:latin typeface="+mj-lt"/>
                <a:ea typeface="+mj-ea"/>
                <a:cs typeface="+mj-cs"/>
              </a:rPr>
              <a:t>et</a:t>
            </a:r>
            <a:r>
              <a:rPr lang="cs-CZ" sz="1400" dirty="0">
                <a:latin typeface="+mj-lt"/>
                <a:ea typeface="+mj-ea"/>
                <a:cs typeface="+mj-cs"/>
              </a:rPr>
              <a:t> </a:t>
            </a:r>
            <a:r>
              <a:rPr lang="cs-CZ" sz="1400" dirty="0" err="1">
                <a:latin typeface="+mj-lt"/>
                <a:ea typeface="+mj-ea"/>
                <a:cs typeface="+mj-cs"/>
              </a:rPr>
              <a:t>al</a:t>
            </a:r>
            <a:r>
              <a:rPr lang="cs-CZ" sz="1400" dirty="0">
                <a:latin typeface="+mj-lt"/>
                <a:ea typeface="+mj-ea"/>
                <a:cs typeface="+mj-cs"/>
              </a:rPr>
              <a:t>. Klin. </a:t>
            </a:r>
            <a:r>
              <a:rPr lang="cs-CZ" sz="1400" dirty="0" err="1">
                <a:latin typeface="+mj-lt"/>
                <a:ea typeface="+mj-ea"/>
                <a:cs typeface="+mj-cs"/>
              </a:rPr>
              <a:t>Onkol</a:t>
            </a:r>
            <a:r>
              <a:rPr lang="cs-CZ" sz="1400" dirty="0">
                <a:latin typeface="+mj-lt"/>
                <a:ea typeface="+mj-ea"/>
                <a:cs typeface="+mj-cs"/>
              </a:rPr>
              <a:t> 2014; 27 (</a:t>
            </a:r>
            <a:r>
              <a:rPr lang="cs-CZ" sz="1400" dirty="0" err="1">
                <a:latin typeface="+mj-lt"/>
                <a:ea typeface="+mj-ea"/>
                <a:cs typeface="+mj-cs"/>
              </a:rPr>
              <a:t>Suppl</a:t>
            </a:r>
            <a:r>
              <a:rPr lang="cs-CZ" sz="1400" dirty="0">
                <a:latin typeface="+mj-lt"/>
                <a:ea typeface="+mj-ea"/>
                <a:cs typeface="+mj-cs"/>
              </a:rPr>
              <a:t> 2): 2S19-2S39 </a:t>
            </a:r>
          </a:p>
        </p:txBody>
      </p:sp>
    </p:spTree>
    <p:extLst>
      <p:ext uri="{BB962C8B-B14F-4D97-AF65-F5344CB8AC3E}">
        <p14:creationId xmlns:p14="http://schemas.microsoft.com/office/powerpoint/2010/main" val="380360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Komplikace při inzerci dlouhodobého žilního vstupu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			</a:t>
            </a:r>
            <a:r>
              <a:rPr lang="cs-CZ" b="1" dirty="0"/>
              <a:t>Port, </a:t>
            </a:r>
            <a:r>
              <a:rPr lang="cs-CZ" b="1" dirty="0" err="1"/>
              <a:t>Broviac</a:t>
            </a:r>
            <a:r>
              <a:rPr lang="cs-CZ" b="1" dirty="0"/>
              <a:t>, PICC</a:t>
            </a:r>
          </a:p>
          <a:p>
            <a:r>
              <a:rPr lang="cs-CZ" dirty="0"/>
              <a:t>Neúspěšná punkce</a:t>
            </a:r>
          </a:p>
          <a:p>
            <a:r>
              <a:rPr lang="cs-CZ" dirty="0" err="1"/>
              <a:t>Pneumothorax</a:t>
            </a:r>
            <a:r>
              <a:rPr lang="cs-CZ" dirty="0"/>
              <a:t> (odpadá u PICC)</a:t>
            </a:r>
          </a:p>
          <a:p>
            <a:r>
              <a:rPr lang="cs-CZ" dirty="0"/>
              <a:t>Punkce tepny</a:t>
            </a:r>
          </a:p>
          <a:p>
            <a:r>
              <a:rPr lang="cs-CZ" dirty="0"/>
              <a:t>Hematom</a:t>
            </a:r>
          </a:p>
          <a:p>
            <a:r>
              <a:rPr lang="cs-CZ" dirty="0"/>
              <a:t>Iritace nervových struktur</a:t>
            </a:r>
          </a:p>
          <a:p>
            <a:r>
              <a:rPr lang="cs-CZ" dirty="0"/>
              <a:t>Primární </a:t>
            </a:r>
            <a:r>
              <a:rPr lang="cs-CZ" dirty="0" err="1"/>
              <a:t>malpozice</a:t>
            </a:r>
            <a:endParaRPr lang="cs-CZ" dirty="0"/>
          </a:p>
          <a:p>
            <a:r>
              <a:rPr lang="cs-CZ" dirty="0"/>
              <a:t>Poškození </a:t>
            </a:r>
            <a:r>
              <a:rPr lang="cs-CZ" dirty="0" err="1"/>
              <a:t>d.thoracicus</a:t>
            </a:r>
            <a:r>
              <a:rPr lang="cs-CZ" dirty="0"/>
              <a:t> (odpadá u PICC)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4294967295"/>
          </p:nvPr>
        </p:nvSpPr>
        <p:spPr>
          <a:xfrm>
            <a:off x="6629400" y="1600201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cs-CZ" dirty="0"/>
              <a:t>			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23128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Prevence komplikací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Správná indikace druhu žilního vstupu</a:t>
            </a:r>
          </a:p>
          <a:p>
            <a:r>
              <a:rPr lang="cs-CZ" dirty="0"/>
              <a:t>Vhodný výběr žíly a místa punkce</a:t>
            </a:r>
          </a:p>
          <a:p>
            <a:r>
              <a:rPr lang="cs-CZ" dirty="0"/>
              <a:t>Ultrazvuková navigace</a:t>
            </a:r>
          </a:p>
          <a:p>
            <a:r>
              <a:rPr lang="cs-CZ" dirty="0"/>
              <a:t>Správné umístění konce katétru</a:t>
            </a:r>
          </a:p>
        </p:txBody>
      </p:sp>
    </p:spTree>
    <p:extLst>
      <p:ext uri="{BB962C8B-B14F-4D97-AF65-F5344CB8AC3E}">
        <p14:creationId xmlns:p14="http://schemas.microsoft.com/office/powerpoint/2010/main" val="10658715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Dělat/nedělat RTG kontrolu?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průběh při UZ navigaci bezpečný</a:t>
            </a:r>
          </a:p>
          <a:p>
            <a:r>
              <a:rPr lang="cs-CZ" dirty="0"/>
              <a:t>zkušenost provádějícího</a:t>
            </a:r>
          </a:p>
          <a:p>
            <a:endParaRPr lang="cs-CZ" dirty="0"/>
          </a:p>
          <a:p>
            <a:r>
              <a:rPr lang="cs-CZ" dirty="0"/>
              <a:t>RTG je důkaz o správném zavedení a absenci komplikací</a:t>
            </a:r>
          </a:p>
        </p:txBody>
      </p:sp>
    </p:spTree>
    <p:extLst>
      <p:ext uri="{BB962C8B-B14F-4D97-AF65-F5344CB8AC3E}">
        <p14:creationId xmlns:p14="http://schemas.microsoft.com/office/powerpoint/2010/main" val="28777473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3" y="404665"/>
            <a:ext cx="9143999" cy="612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08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8C1A6-C221-42FA-A82D-A0D2E81A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-178054"/>
            <a:ext cx="8229600" cy="1143000"/>
          </a:xfrm>
        </p:spPr>
        <p:txBody>
          <a:bodyPr/>
          <a:lstStyle/>
          <a:p>
            <a:r>
              <a:rPr lang="cs-CZ" dirty="0"/>
              <a:t>Použití UZ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2119F5-3512-4D9D-8CFA-02716CEB73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5002AA-5875-4507-B526-F32BC0C06A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A6D865-C29C-46B2-9375-F8F674187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176698"/>
            <a:ext cx="7821486" cy="54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85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Punkce za ultrazvukové navigace</a:t>
            </a:r>
          </a:p>
        </p:txBody>
      </p:sp>
      <p:pic>
        <p:nvPicPr>
          <p:cNvPr id="10855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38349" y="1428737"/>
            <a:ext cx="2971800" cy="2228849"/>
          </a:xfrm>
          <a:ln/>
        </p:spPr>
      </p:pic>
      <p:pic>
        <p:nvPicPr>
          <p:cNvPr id="1085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053" y="3786191"/>
            <a:ext cx="3378259" cy="227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5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53059" y="1428737"/>
            <a:ext cx="5405497" cy="4639439"/>
          </a:xfrm>
          <a:ln/>
        </p:spPr>
      </p:pic>
    </p:spTree>
    <p:extLst>
      <p:ext uri="{BB962C8B-B14F-4D97-AF65-F5344CB8AC3E}">
        <p14:creationId xmlns:p14="http://schemas.microsoft.com/office/powerpoint/2010/main" val="41497924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188640"/>
            <a:ext cx="4168298" cy="34563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016" y="3689648"/>
            <a:ext cx="4224756" cy="31683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2" y="188640"/>
            <a:ext cx="4357464" cy="6669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4487212"/>
            <a:ext cx="2429247" cy="237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NTB-HP\Plocha\kniha\fotky vlastní\finální verze do knihy Viktor - kapitoly, obr., popisky\kapitola II-1 PICC\obr.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9536" y="1"/>
            <a:ext cx="3797796" cy="1442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6579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co UZ?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UZV nepotřebuji proto, abych se „trefil“, ale proto, abych pacienta nevystavil riziku (bezprostředně a ani během používání katétru v čase) </a:t>
            </a:r>
            <a:endParaRPr lang="cs-CZ">
              <a:cs typeface="Calibri"/>
            </a:endParaRPr>
          </a:p>
          <a:p>
            <a:endParaRPr lang="cs-CZ" dirty="0"/>
          </a:p>
          <a:p>
            <a:r>
              <a:rPr lang="cs-CZ" dirty="0"/>
              <a:t>…a vybral optimální místo punkce =</a:t>
            </a:r>
          </a:p>
          <a:p>
            <a:r>
              <a:rPr lang="cs-CZ" dirty="0"/>
              <a:t>Výběr „lepší“ strany</a:t>
            </a:r>
          </a:p>
          <a:p>
            <a:r>
              <a:rPr lang="cs-CZ" dirty="0"/>
              <a:t>Výběr nejvhodnější žíly (široké, s přímým průběhem…)</a:t>
            </a:r>
          </a:p>
          <a:p>
            <a:r>
              <a:rPr lang="cs-CZ" dirty="0"/>
              <a:t>Výběr optimálního místa pro </a:t>
            </a:r>
            <a:r>
              <a:rPr lang="cs-CZ" dirty="0" err="1"/>
              <a:t>luminizaci</a:t>
            </a:r>
            <a:endParaRPr lang="cs-CZ" dirty="0"/>
          </a:p>
          <a:p>
            <a:r>
              <a:rPr lang="cs-CZ" dirty="0"/>
              <a:t>Kontrola celého průběhu žíly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0925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84140"/>
            <a:ext cx="9144000" cy="1431925"/>
          </a:xfrm>
        </p:spPr>
        <p:txBody>
          <a:bodyPr/>
          <a:lstStyle/>
          <a:p>
            <a:pPr algn="ctr" eaLnBrk="1" hangingPunct="1"/>
            <a:r>
              <a:rPr lang="cs-CZ" altLang="cs-CZ" sz="3600" dirty="0">
                <a:cs typeface="Times New Roman" pitchFamily="18" charset="0"/>
              </a:rPr>
              <a:t>Jak lze zajistit správnou polohu distálního konce katétru?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1" y="1676400"/>
            <a:ext cx="7772401" cy="411480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cs typeface="Times New Roman" pitchFamily="18" charset="0"/>
              </a:rPr>
              <a:t>Odhadem pomocí naměření</a:t>
            </a:r>
          </a:p>
          <a:p>
            <a:pPr eaLnBrk="1" hangingPunct="1"/>
            <a:r>
              <a:rPr lang="cs-CZ" altLang="cs-CZ" sz="2400" dirty="0">
                <a:cs typeface="Times New Roman" pitchFamily="18" charset="0"/>
              </a:rPr>
              <a:t>Skiaskopie</a:t>
            </a:r>
          </a:p>
          <a:p>
            <a:pPr eaLnBrk="1" hangingPunct="1"/>
            <a:r>
              <a:rPr lang="cs-CZ" altLang="cs-CZ" sz="2400" dirty="0">
                <a:cs typeface="Times New Roman" pitchFamily="18" charset="0"/>
              </a:rPr>
              <a:t>Intravazální EKG monitorace</a:t>
            </a:r>
          </a:p>
          <a:p>
            <a:pPr eaLnBrk="1" hangingPunct="1"/>
            <a:r>
              <a:rPr lang="cs-CZ" altLang="cs-CZ" sz="2400" dirty="0">
                <a:cs typeface="Times New Roman" pitchFamily="18" charset="0"/>
              </a:rPr>
              <a:t>magnetický </a:t>
            </a:r>
            <a:r>
              <a:rPr lang="cs-CZ" altLang="cs-CZ" sz="2400" dirty="0" err="1">
                <a:cs typeface="Times New Roman" pitchFamily="18" charset="0"/>
              </a:rPr>
              <a:t>navaděč</a:t>
            </a:r>
            <a:endParaRPr lang="cs-CZ" altLang="cs-CZ" sz="2400" dirty="0">
              <a:cs typeface="Times New Roman" pitchFamily="18" charset="0"/>
            </a:endParaRPr>
          </a:p>
        </p:txBody>
      </p:sp>
      <p:pic>
        <p:nvPicPr>
          <p:cNvPr id="35844" name="Obrázek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7" y="3500440"/>
            <a:ext cx="45370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Obrázek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0614" y="4005264"/>
            <a:ext cx="43926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Obsah obrázku osoba, oblečení&#10;&#10;Popis byl vytvořen automaticky">
            <a:extLst>
              <a:ext uri="{FF2B5EF4-FFF2-40B4-BE49-F238E27FC236}">
                <a16:creationId xmlns:a16="http://schemas.microsoft.com/office/drawing/2014/main" id="{A8B3C8C5-DF84-4B29-A89C-439798ED6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99" y="1066801"/>
            <a:ext cx="2716702" cy="24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9975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7203" y="635243"/>
            <a:ext cx="4114800" cy="1040855"/>
          </a:xfrm>
        </p:spPr>
        <p:txBody>
          <a:bodyPr/>
          <a:lstStyle/>
          <a:p>
            <a:r>
              <a:rPr lang="cs-CZ" dirty="0" err="1"/>
              <a:t>bezjehlová</a:t>
            </a:r>
            <a:r>
              <a:rPr lang="cs-CZ" dirty="0"/>
              <a:t> fixace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3134E01-6C4F-4FD4-991A-D21FDAA7B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79" y="1"/>
            <a:ext cx="4924425" cy="4924425"/>
          </a:xfrm>
        </p:spPr>
      </p:pic>
      <p:pic>
        <p:nvPicPr>
          <p:cNvPr id="8" name="Obrázek 7" descr="Obsah obrázku interiér&#10;&#10;Popis byl vytvořen automaticky">
            <a:extLst>
              <a:ext uri="{FF2B5EF4-FFF2-40B4-BE49-F238E27FC236}">
                <a16:creationId xmlns:a16="http://schemas.microsoft.com/office/drawing/2014/main" id="{C4077351-D26E-4775-8239-C1EB42A4A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3" y="3221559"/>
            <a:ext cx="5776317" cy="32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7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mecek\Pictures\nejčast. nádory I + M ženy do r.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344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2"/>
          <p:cNvSpPr txBox="1">
            <a:spLocks/>
          </p:cNvSpPr>
          <p:nvPr/>
        </p:nvSpPr>
        <p:spPr>
          <a:xfrm>
            <a:off x="6096001" y="5949950"/>
            <a:ext cx="4608513" cy="863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cs-CZ" sz="1400" dirty="0" err="1">
                <a:latin typeface="+mj-lt"/>
                <a:ea typeface="+mj-ea"/>
                <a:cs typeface="+mj-cs"/>
              </a:rPr>
              <a:t>Dusek</a:t>
            </a:r>
            <a:r>
              <a:rPr lang="cs-CZ" sz="1400" dirty="0">
                <a:latin typeface="+mj-lt"/>
                <a:ea typeface="+mj-ea"/>
                <a:cs typeface="+mj-cs"/>
              </a:rPr>
              <a:t> L. </a:t>
            </a:r>
            <a:r>
              <a:rPr lang="cs-CZ" sz="1400" dirty="0" err="1">
                <a:latin typeface="+mj-lt"/>
                <a:ea typeface="+mj-ea"/>
                <a:cs typeface="+mj-cs"/>
              </a:rPr>
              <a:t>et</a:t>
            </a:r>
            <a:r>
              <a:rPr lang="cs-CZ" sz="1400" dirty="0">
                <a:latin typeface="+mj-lt"/>
                <a:ea typeface="+mj-ea"/>
                <a:cs typeface="+mj-cs"/>
              </a:rPr>
              <a:t> </a:t>
            </a:r>
            <a:r>
              <a:rPr lang="cs-CZ" sz="1400" dirty="0" err="1">
                <a:latin typeface="+mj-lt"/>
                <a:ea typeface="+mj-ea"/>
                <a:cs typeface="+mj-cs"/>
              </a:rPr>
              <a:t>al</a:t>
            </a:r>
            <a:r>
              <a:rPr lang="cs-CZ" sz="1400" dirty="0">
                <a:latin typeface="+mj-lt"/>
                <a:ea typeface="+mj-ea"/>
                <a:cs typeface="+mj-cs"/>
              </a:rPr>
              <a:t>. Klin. </a:t>
            </a:r>
            <a:r>
              <a:rPr lang="cs-CZ" sz="1400" dirty="0" err="1">
                <a:latin typeface="+mj-lt"/>
                <a:ea typeface="+mj-ea"/>
                <a:cs typeface="+mj-cs"/>
              </a:rPr>
              <a:t>Onkol</a:t>
            </a:r>
            <a:r>
              <a:rPr lang="cs-CZ" sz="1400" dirty="0">
                <a:latin typeface="+mj-lt"/>
                <a:ea typeface="+mj-ea"/>
                <a:cs typeface="+mj-cs"/>
              </a:rPr>
              <a:t> 2014; 27 (</a:t>
            </a:r>
            <a:r>
              <a:rPr lang="cs-CZ" sz="1400" dirty="0" err="1">
                <a:latin typeface="+mj-lt"/>
                <a:ea typeface="+mj-ea"/>
                <a:cs typeface="+mj-cs"/>
              </a:rPr>
              <a:t>Suppl</a:t>
            </a:r>
            <a:r>
              <a:rPr lang="cs-CZ" sz="1400" dirty="0">
                <a:latin typeface="+mj-lt"/>
                <a:ea typeface="+mj-ea"/>
                <a:cs typeface="+mj-cs"/>
              </a:rPr>
              <a:t> 2): 2S19-2S39 </a:t>
            </a:r>
          </a:p>
        </p:txBody>
      </p:sp>
      <p:pic>
        <p:nvPicPr>
          <p:cNvPr id="2051" name="Picture 3" descr="C:\Users\nemecek\Pictures\nejčast. nádory Prev ženy do r.2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436688"/>
            <a:ext cx="48958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6024563" y="260350"/>
            <a:ext cx="4608512" cy="865188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3200" b="1" u="sng" dirty="0"/>
              <a:t>Nejčastější malignity – ženy</a:t>
            </a:r>
          </a:p>
        </p:txBody>
      </p:sp>
    </p:spTree>
    <p:extLst>
      <p:ext uri="{BB962C8B-B14F-4D97-AF65-F5344CB8AC3E}">
        <p14:creationId xmlns:p14="http://schemas.microsoft.com/office/powerpoint/2010/main" val="25601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bezjehlová</a:t>
            </a:r>
            <a:r>
              <a:rPr lang="cs-CZ" dirty="0"/>
              <a:t> fixace </a:t>
            </a:r>
            <a:r>
              <a:rPr lang="cs-CZ" dirty="0" err="1"/>
              <a:t>Securacath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1556793"/>
            <a:ext cx="3033564" cy="418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988840"/>
            <a:ext cx="5194672" cy="346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412044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3113651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8006" y="0"/>
            <a:ext cx="320800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8940" y="0"/>
            <a:ext cx="3129060" cy="293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501008"/>
            <a:ext cx="306614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832" y="3501008"/>
            <a:ext cx="30661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01852" y="3501008"/>
            <a:ext cx="30661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172232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Tkáňové lepidlo</a:t>
            </a:r>
            <a:endParaRPr lang="cs-CZ" dirty="0"/>
          </a:p>
        </p:txBody>
      </p:sp>
      <p:pic>
        <p:nvPicPr>
          <p:cNvPr id="2050" name="Picture 2" descr="G:\kadlečíková tuneliz.PICC\IMG-567ad3bad0c81c8349e22275df57ae3a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692" y="1600201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78119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Komplikace (infekční a trombotické)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Periferní kanyla, CVK a </a:t>
            </a:r>
            <a:r>
              <a:rPr lang="cs-CZ" dirty="0" err="1"/>
              <a:t>midline</a:t>
            </a:r>
            <a:r>
              <a:rPr lang="cs-CZ" dirty="0"/>
              <a:t> </a:t>
            </a:r>
            <a:endParaRPr lang="cs-CZ"/>
          </a:p>
          <a:p>
            <a:pPr lvl="1"/>
            <a:r>
              <a:rPr lang="cs-CZ" dirty="0"/>
              <a:t> vždy důvod k extrakci vstupu </a:t>
            </a:r>
            <a:endParaRPr lang="cs-CZ"/>
          </a:p>
          <a:p>
            <a:pPr lvl="1"/>
            <a:r>
              <a:rPr lang="cs-CZ" sz="800"/>
              <a:t>(Pittiruti</a:t>
            </a:r>
            <a:r>
              <a:rPr lang="cs-CZ" sz="800" dirty="0"/>
              <a:t> M, </a:t>
            </a:r>
            <a:r>
              <a:rPr lang="cs-CZ" sz="800" dirty="0" err="1"/>
              <a:t>Hamilton</a:t>
            </a:r>
            <a:r>
              <a:rPr lang="cs-CZ" sz="800" dirty="0"/>
              <a:t> H, </a:t>
            </a:r>
            <a:r>
              <a:rPr lang="cs-CZ" sz="800" dirty="0" err="1"/>
              <a:t>Biffi</a:t>
            </a:r>
            <a:r>
              <a:rPr lang="cs-CZ" sz="800" dirty="0"/>
              <a:t> R et al. ESPEN </a:t>
            </a:r>
            <a:r>
              <a:rPr lang="cs-CZ" sz="800" dirty="0" err="1"/>
              <a:t>Guidelines</a:t>
            </a:r>
            <a:r>
              <a:rPr lang="cs-CZ" sz="800" dirty="0"/>
              <a:t> on </a:t>
            </a:r>
            <a:r>
              <a:rPr lang="cs-CZ" sz="800" dirty="0" err="1"/>
              <a:t>Parenteral</a:t>
            </a:r>
            <a:r>
              <a:rPr lang="cs-CZ" sz="800" dirty="0"/>
              <a:t> </a:t>
            </a:r>
            <a:r>
              <a:rPr lang="cs-CZ" sz="800" dirty="0" err="1"/>
              <a:t>Nutrition</a:t>
            </a:r>
            <a:r>
              <a:rPr lang="cs-CZ" sz="800" dirty="0"/>
              <a:t>: </a:t>
            </a:r>
            <a:r>
              <a:rPr lang="cs-CZ" sz="800" dirty="0" err="1"/>
              <a:t>central</a:t>
            </a:r>
            <a:r>
              <a:rPr lang="cs-CZ" sz="800" dirty="0"/>
              <a:t> </a:t>
            </a:r>
            <a:r>
              <a:rPr lang="cs-CZ" sz="800" dirty="0" err="1"/>
              <a:t>venous</a:t>
            </a:r>
            <a:r>
              <a:rPr lang="cs-CZ" sz="800" dirty="0"/>
              <a:t> </a:t>
            </a:r>
            <a:r>
              <a:rPr lang="cs-CZ" sz="800" dirty="0" err="1"/>
              <a:t>catheters</a:t>
            </a:r>
            <a:r>
              <a:rPr lang="cs-CZ" sz="800" dirty="0"/>
              <a:t> (</a:t>
            </a:r>
            <a:r>
              <a:rPr lang="cs-CZ" sz="800" dirty="0" err="1"/>
              <a:t>access</a:t>
            </a:r>
            <a:r>
              <a:rPr lang="cs-CZ" sz="800" dirty="0"/>
              <a:t>, care, </a:t>
            </a:r>
            <a:r>
              <a:rPr lang="cs-CZ" sz="800" dirty="0" err="1"/>
              <a:t>diagnosis</a:t>
            </a:r>
            <a:r>
              <a:rPr lang="cs-CZ" sz="800" dirty="0"/>
              <a:t> and </a:t>
            </a:r>
            <a:r>
              <a:rPr lang="cs-CZ" sz="800" dirty="0" err="1"/>
              <a:t>theraphy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complications</a:t>
            </a:r>
            <a:r>
              <a:rPr lang="cs-CZ" sz="800" dirty="0"/>
              <a:t>) </a:t>
            </a:r>
            <a:r>
              <a:rPr lang="cs-CZ" sz="800" dirty="0" err="1"/>
              <a:t>Clin</a:t>
            </a:r>
            <a:r>
              <a:rPr lang="cs-CZ" sz="800" dirty="0"/>
              <a:t> </a:t>
            </a:r>
            <a:r>
              <a:rPr lang="cs-CZ" sz="800" dirty="0" err="1"/>
              <a:t>Nutr</a:t>
            </a:r>
            <a:r>
              <a:rPr lang="cs-CZ" sz="800" dirty="0"/>
              <a:t> 2009; 28:365-77)</a:t>
            </a:r>
            <a:endParaRPr lang="cs-CZ">
              <a:cs typeface="Calibri"/>
            </a:endParaRPr>
          </a:p>
          <a:p>
            <a:r>
              <a:rPr lang="cs-CZ"/>
              <a:t>PICC </a:t>
            </a:r>
            <a:endParaRPr lang="cs-CZ">
              <a:cs typeface="Calibri" panose="020F0502020204030204"/>
            </a:endParaRPr>
          </a:p>
          <a:p>
            <a:pPr lvl="1"/>
            <a:r>
              <a:rPr lang="cs-CZ" dirty="0"/>
              <a:t> </a:t>
            </a:r>
            <a:r>
              <a:rPr lang="cs-CZ" dirty="0" err="1"/>
              <a:t>lok.infekce</a:t>
            </a:r>
            <a:r>
              <a:rPr lang="cs-CZ" dirty="0"/>
              <a:t> snaha o sanaci, </a:t>
            </a:r>
            <a:endParaRPr lang="cs-CZ" sz="900" dirty="0"/>
          </a:p>
          <a:p>
            <a:pPr lvl="1"/>
            <a:r>
              <a:rPr lang="cs-CZ" dirty="0"/>
              <a:t>trombóza –katetr ponechat a zahájit plnou antikoagulační léčbu až do doby, kdy bude parenterální výživa ukončena </a:t>
            </a:r>
            <a:endParaRPr lang="cs-CZ" sz="900"/>
          </a:p>
          <a:p>
            <a:pPr lvl="1"/>
            <a:r>
              <a:rPr lang="cs-CZ" sz="900"/>
              <a:t>(Debourdeau</a:t>
            </a:r>
            <a:r>
              <a:rPr lang="cs-CZ" sz="900" dirty="0"/>
              <a:t> P, </a:t>
            </a:r>
            <a:r>
              <a:rPr lang="cs-CZ" sz="900" dirty="0" err="1"/>
              <a:t>Farge</a:t>
            </a:r>
            <a:r>
              <a:rPr lang="cs-CZ" sz="900" dirty="0"/>
              <a:t> D, </a:t>
            </a:r>
            <a:r>
              <a:rPr lang="cs-CZ" sz="900" dirty="0" err="1"/>
              <a:t>Beckers</a:t>
            </a:r>
            <a:r>
              <a:rPr lang="cs-CZ" sz="900" dirty="0"/>
              <a:t> M et al. International </a:t>
            </a:r>
            <a:r>
              <a:rPr lang="cs-CZ" sz="900" dirty="0" err="1"/>
              <a:t>clinical</a:t>
            </a:r>
            <a:r>
              <a:rPr lang="cs-CZ" sz="900" dirty="0"/>
              <a:t> </a:t>
            </a:r>
            <a:r>
              <a:rPr lang="cs-CZ" sz="900" dirty="0" err="1"/>
              <a:t>practice</a:t>
            </a:r>
            <a:r>
              <a:rPr lang="cs-CZ" sz="900" dirty="0"/>
              <a:t> </a:t>
            </a:r>
            <a:r>
              <a:rPr lang="cs-CZ" sz="900" dirty="0" err="1"/>
              <a:t>guidelines</a:t>
            </a:r>
            <a:r>
              <a:rPr lang="cs-CZ" sz="900" dirty="0"/>
              <a:t> </a:t>
            </a:r>
            <a:r>
              <a:rPr lang="cs-CZ" sz="900" dirty="0" err="1"/>
              <a:t>for</a:t>
            </a:r>
            <a:r>
              <a:rPr lang="cs-CZ" sz="900" dirty="0"/>
              <a:t> </a:t>
            </a:r>
            <a:r>
              <a:rPr lang="cs-CZ" sz="900" dirty="0" err="1"/>
              <a:t>the</a:t>
            </a:r>
            <a:r>
              <a:rPr lang="cs-CZ" sz="900" dirty="0"/>
              <a:t> </a:t>
            </a:r>
            <a:r>
              <a:rPr lang="cs-CZ" sz="900" dirty="0" err="1"/>
              <a:t>treatment</a:t>
            </a:r>
            <a:r>
              <a:rPr lang="cs-CZ" sz="900" dirty="0"/>
              <a:t> and </a:t>
            </a:r>
            <a:r>
              <a:rPr lang="cs-CZ" sz="900" dirty="0" err="1"/>
              <a:t>prophylaxis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thrombosis</a:t>
            </a:r>
            <a:r>
              <a:rPr lang="cs-CZ" sz="900" dirty="0"/>
              <a:t> </a:t>
            </a:r>
            <a:r>
              <a:rPr lang="cs-CZ" sz="900" dirty="0" err="1"/>
              <a:t>associated</a:t>
            </a:r>
            <a:r>
              <a:rPr lang="cs-CZ" sz="900" dirty="0"/>
              <a:t> </a:t>
            </a:r>
            <a:r>
              <a:rPr lang="cs-CZ" sz="900" dirty="0" err="1"/>
              <a:t>with</a:t>
            </a:r>
            <a:r>
              <a:rPr lang="cs-CZ" sz="900" dirty="0"/>
              <a:t> </a:t>
            </a:r>
            <a:r>
              <a:rPr lang="cs-CZ" sz="900" dirty="0" err="1"/>
              <a:t>central</a:t>
            </a:r>
            <a:r>
              <a:rPr lang="cs-CZ" sz="900" dirty="0"/>
              <a:t> </a:t>
            </a:r>
            <a:r>
              <a:rPr lang="cs-CZ" sz="900" dirty="0" err="1"/>
              <a:t>venous</a:t>
            </a:r>
            <a:r>
              <a:rPr lang="cs-CZ" sz="900" dirty="0"/>
              <a:t> </a:t>
            </a:r>
            <a:r>
              <a:rPr lang="cs-CZ" sz="900" dirty="0" err="1"/>
              <a:t>catheters</a:t>
            </a:r>
            <a:r>
              <a:rPr lang="cs-CZ" sz="900" dirty="0"/>
              <a:t> in </a:t>
            </a:r>
            <a:r>
              <a:rPr lang="cs-CZ" sz="900" dirty="0" err="1"/>
              <a:t>patients</a:t>
            </a:r>
            <a:r>
              <a:rPr lang="cs-CZ" sz="900" dirty="0"/>
              <a:t> </a:t>
            </a:r>
            <a:r>
              <a:rPr lang="cs-CZ" sz="900" dirty="0" err="1"/>
              <a:t>with</a:t>
            </a:r>
            <a:r>
              <a:rPr lang="cs-CZ" sz="900" dirty="0"/>
              <a:t> </a:t>
            </a:r>
            <a:r>
              <a:rPr lang="cs-CZ" sz="900" dirty="0" err="1"/>
              <a:t>cancer</a:t>
            </a:r>
            <a:r>
              <a:rPr lang="cs-CZ" sz="900" dirty="0"/>
              <a:t>. J </a:t>
            </a:r>
            <a:r>
              <a:rPr lang="cs-CZ" sz="900" dirty="0" err="1"/>
              <a:t>Thromb</a:t>
            </a:r>
            <a:r>
              <a:rPr lang="cs-CZ" sz="900" dirty="0"/>
              <a:t> </a:t>
            </a:r>
            <a:r>
              <a:rPr lang="cs-CZ" sz="900" dirty="0" err="1"/>
              <a:t>Haemost</a:t>
            </a:r>
            <a:r>
              <a:rPr lang="cs-CZ" sz="900" dirty="0"/>
              <a:t> 2013; 11:71-80)</a:t>
            </a:r>
            <a:endParaRPr lang="cs-CZ" sz="900">
              <a:cs typeface="Calibri"/>
            </a:endParaRPr>
          </a:p>
          <a:p>
            <a:r>
              <a:rPr lang="cs-CZ" dirty="0" err="1"/>
              <a:t>Broviac</a:t>
            </a:r>
            <a:r>
              <a:rPr lang="cs-CZ"/>
              <a:t>, port</a:t>
            </a:r>
          </a:p>
          <a:p>
            <a:pPr lvl="1"/>
            <a:r>
              <a:rPr lang="cs-CZ"/>
              <a:t>snaha o sanaci</a:t>
            </a:r>
          </a:p>
        </p:txBody>
      </p:sp>
    </p:spTree>
    <p:extLst>
      <p:ext uri="{BB962C8B-B14F-4D97-AF65-F5344CB8AC3E}">
        <p14:creationId xmlns:p14="http://schemas.microsoft.com/office/powerpoint/2010/main" val="9330556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9807" y="0"/>
            <a:ext cx="10625959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Důvody k </a:t>
            </a:r>
            <a:r>
              <a:rPr lang="cs-CZ" dirty="0" err="1"/>
              <a:t>odstanění</a:t>
            </a:r>
            <a:r>
              <a:rPr lang="cs-CZ" dirty="0"/>
              <a:t> </a:t>
            </a:r>
            <a:r>
              <a:rPr lang="cs-CZ" dirty="0" err="1"/>
              <a:t>Broviacova</a:t>
            </a:r>
            <a:r>
              <a:rPr lang="cs-CZ" dirty="0"/>
              <a:t> </a:t>
            </a:r>
            <a:r>
              <a:rPr lang="cs-CZ" dirty="0" err="1"/>
              <a:t>katetru</a:t>
            </a:r>
            <a:r>
              <a:rPr lang="cs-CZ" dirty="0"/>
              <a:t> nebo portu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386" y="1196753"/>
            <a:ext cx="11193517" cy="5661249"/>
          </a:xfrm>
        </p:spPr>
        <p:txBody>
          <a:bodyPr>
            <a:normAutofit fontScale="62500" lnSpcReduction="20000"/>
          </a:bodyPr>
          <a:lstStyle/>
          <a:p>
            <a:r>
              <a:rPr lang="cs-CZ" sz="4000" dirty="0"/>
              <a:t>těžká sepse</a:t>
            </a:r>
          </a:p>
          <a:p>
            <a:r>
              <a:rPr lang="cs-CZ" sz="4000" dirty="0"/>
              <a:t>tunelová infekce</a:t>
            </a:r>
          </a:p>
          <a:p>
            <a:r>
              <a:rPr lang="cs-CZ" sz="4000" dirty="0"/>
              <a:t>septická trombóza</a:t>
            </a:r>
          </a:p>
          <a:p>
            <a:r>
              <a:rPr lang="cs-CZ" sz="4000" dirty="0"/>
              <a:t>endokarditida </a:t>
            </a:r>
          </a:p>
          <a:p>
            <a:r>
              <a:rPr lang="cs-CZ" sz="4000" dirty="0"/>
              <a:t>osteomyelitida </a:t>
            </a:r>
          </a:p>
          <a:p>
            <a:r>
              <a:rPr lang="cs-CZ" sz="4000" dirty="0"/>
              <a:t>absces v oblasti uložení portu</a:t>
            </a:r>
          </a:p>
          <a:p>
            <a:r>
              <a:rPr lang="cs-CZ" sz="4000" dirty="0" err="1"/>
              <a:t>etiol</a:t>
            </a:r>
            <a:r>
              <a:rPr lang="cs-CZ" sz="4000" dirty="0"/>
              <a:t>. mykóza, S. aureus</a:t>
            </a:r>
          </a:p>
          <a:p>
            <a:r>
              <a:rPr lang="cs-CZ" sz="4000" dirty="0"/>
              <a:t>v případě g- bakterií , SKN a Enterokoka pokus o sanaci</a:t>
            </a:r>
          </a:p>
          <a:p>
            <a:endParaRPr lang="cs-CZ" sz="4000" dirty="0"/>
          </a:p>
          <a:p>
            <a:r>
              <a:rPr lang="cs-CZ" sz="4000" dirty="0"/>
              <a:t>Současně indikována 14-denní ATB terapie, v případě endokarditidy prodloužení na 6 týdnů a osteomyelitidy až 8 týdnů</a:t>
            </a:r>
          </a:p>
          <a:p>
            <a:pPr>
              <a:buNone/>
            </a:pPr>
            <a:r>
              <a:rPr lang="cs-CZ" sz="3400" dirty="0"/>
              <a:t>	</a:t>
            </a:r>
            <a:endParaRPr lang="cs-CZ" sz="1700" dirty="0"/>
          </a:p>
          <a:p>
            <a:pPr>
              <a:buNone/>
            </a:pPr>
            <a:r>
              <a:rPr lang="cs-CZ" sz="1700" dirty="0"/>
              <a:t>	</a:t>
            </a:r>
            <a:r>
              <a:rPr lang="cs-CZ" sz="2200" dirty="0" err="1"/>
              <a:t>Meemmel</a:t>
            </a:r>
            <a:r>
              <a:rPr lang="cs-CZ" sz="2200" dirty="0"/>
              <a:t> LA, </a:t>
            </a:r>
            <a:r>
              <a:rPr lang="cs-CZ" sz="2200" dirty="0" err="1"/>
              <a:t>Allon</a:t>
            </a:r>
            <a:r>
              <a:rPr lang="cs-CZ" sz="2200" dirty="0"/>
              <a:t> M, </a:t>
            </a:r>
            <a:r>
              <a:rPr lang="cs-CZ" sz="2200" dirty="0" err="1"/>
              <a:t>Bouza</a:t>
            </a:r>
            <a:r>
              <a:rPr lang="cs-CZ" sz="2200" dirty="0"/>
              <a:t> E </a:t>
            </a:r>
            <a:r>
              <a:rPr lang="cs-CZ" sz="2200" dirty="0" err="1"/>
              <a:t>et</a:t>
            </a:r>
            <a:r>
              <a:rPr lang="cs-CZ" sz="2200" dirty="0"/>
              <a:t> </a:t>
            </a:r>
            <a:r>
              <a:rPr lang="cs-CZ" sz="2200" dirty="0" err="1"/>
              <a:t>al</a:t>
            </a:r>
            <a:r>
              <a:rPr lang="cs-CZ" sz="2200" dirty="0"/>
              <a:t>. </a:t>
            </a:r>
            <a:r>
              <a:rPr lang="cs-CZ" sz="2200" dirty="0" err="1"/>
              <a:t>Clinical</a:t>
            </a:r>
            <a:r>
              <a:rPr lang="cs-CZ" sz="2200" dirty="0"/>
              <a:t> </a:t>
            </a:r>
            <a:r>
              <a:rPr lang="cs-CZ" sz="2200" dirty="0" err="1"/>
              <a:t>practice</a:t>
            </a:r>
            <a:r>
              <a:rPr lang="cs-CZ" sz="2200" dirty="0"/>
              <a:t> </a:t>
            </a:r>
            <a:r>
              <a:rPr lang="cs-CZ" sz="2200" dirty="0" err="1"/>
              <a:t>guidelines</a:t>
            </a:r>
            <a:r>
              <a:rPr lang="cs-CZ" sz="2200" dirty="0"/>
              <a:t> </a:t>
            </a:r>
            <a:r>
              <a:rPr lang="cs-CZ" sz="2200" dirty="0" err="1"/>
              <a:t>for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diagnosis</a:t>
            </a:r>
            <a:r>
              <a:rPr lang="cs-CZ" sz="2200" dirty="0"/>
              <a:t> </a:t>
            </a:r>
            <a:r>
              <a:rPr lang="cs-CZ" sz="2200" dirty="0" err="1"/>
              <a:t>and</a:t>
            </a:r>
            <a:r>
              <a:rPr lang="cs-CZ" sz="2200" dirty="0"/>
              <a:t> management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intravascular</a:t>
            </a:r>
            <a:r>
              <a:rPr lang="cs-CZ" sz="2200" dirty="0"/>
              <a:t> </a:t>
            </a:r>
            <a:r>
              <a:rPr lang="cs-CZ" sz="2200" dirty="0" err="1"/>
              <a:t>catheter</a:t>
            </a:r>
            <a:r>
              <a:rPr lang="cs-CZ" sz="2200" dirty="0"/>
              <a:t>-</a:t>
            </a:r>
            <a:r>
              <a:rPr lang="cs-CZ" sz="2200" dirty="0" err="1"/>
              <a:t>related</a:t>
            </a:r>
            <a:r>
              <a:rPr lang="cs-CZ" sz="2200" dirty="0"/>
              <a:t> </a:t>
            </a:r>
            <a:r>
              <a:rPr lang="cs-CZ" sz="2200" dirty="0" err="1"/>
              <a:t>infection</a:t>
            </a:r>
            <a:r>
              <a:rPr lang="cs-CZ" sz="2200" dirty="0"/>
              <a:t>: 2009 update by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Infectious</a:t>
            </a:r>
            <a:r>
              <a:rPr lang="cs-CZ" sz="2200" dirty="0"/>
              <a:t> </a:t>
            </a:r>
            <a:r>
              <a:rPr lang="cs-CZ" sz="2200" dirty="0" err="1"/>
              <a:t>Disease</a:t>
            </a:r>
            <a:r>
              <a:rPr lang="cs-CZ" sz="2200" dirty="0"/>
              <a:t> Society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America</a:t>
            </a:r>
            <a:r>
              <a:rPr lang="cs-CZ" sz="2200" dirty="0"/>
              <a:t>. </a:t>
            </a:r>
            <a:r>
              <a:rPr lang="cs-CZ" sz="2200" dirty="0" err="1"/>
              <a:t>Clin</a:t>
            </a:r>
            <a:r>
              <a:rPr lang="cs-CZ" sz="2200" dirty="0"/>
              <a:t> </a:t>
            </a:r>
            <a:r>
              <a:rPr lang="cs-CZ" sz="2200" dirty="0" err="1"/>
              <a:t>Infect</a:t>
            </a:r>
            <a:r>
              <a:rPr lang="cs-CZ" sz="2200" dirty="0"/>
              <a:t> Dis 2009; 49:1-45</a:t>
            </a:r>
          </a:p>
          <a:p>
            <a:pPr>
              <a:buNone/>
            </a:pPr>
            <a:r>
              <a:rPr lang="cs-CZ" sz="2200" dirty="0"/>
              <a:t>	</a:t>
            </a:r>
          </a:p>
          <a:p>
            <a:pPr>
              <a:buNone/>
            </a:pPr>
            <a:r>
              <a:rPr lang="cs-CZ" sz="2200" dirty="0"/>
              <a:t>	</a:t>
            </a:r>
            <a:r>
              <a:rPr lang="cs-CZ" sz="2200" dirty="0" err="1"/>
              <a:t>Fernandez</a:t>
            </a:r>
            <a:r>
              <a:rPr lang="cs-CZ" sz="2200" dirty="0"/>
              <a:t>-Hidalgo N, </a:t>
            </a:r>
            <a:r>
              <a:rPr lang="cs-CZ" sz="2200" dirty="0" err="1"/>
              <a:t>Almirante</a:t>
            </a:r>
            <a:r>
              <a:rPr lang="cs-CZ" sz="2200" dirty="0"/>
              <a:t> B, </a:t>
            </a:r>
            <a:r>
              <a:rPr lang="cs-CZ" sz="2200" dirty="0" err="1"/>
              <a:t>Calleja</a:t>
            </a:r>
            <a:r>
              <a:rPr lang="cs-CZ" sz="2200" dirty="0"/>
              <a:t> R </a:t>
            </a:r>
            <a:r>
              <a:rPr lang="cs-CZ" sz="2200" dirty="0" err="1"/>
              <a:t>et</a:t>
            </a:r>
            <a:r>
              <a:rPr lang="cs-CZ" sz="2200" dirty="0"/>
              <a:t> </a:t>
            </a:r>
            <a:r>
              <a:rPr lang="cs-CZ" sz="2200" dirty="0" err="1"/>
              <a:t>al</a:t>
            </a:r>
            <a:r>
              <a:rPr lang="cs-CZ" sz="2200" dirty="0"/>
              <a:t>. </a:t>
            </a:r>
            <a:r>
              <a:rPr lang="cs-CZ" sz="2200" dirty="0" err="1"/>
              <a:t>Antibiotic</a:t>
            </a:r>
            <a:r>
              <a:rPr lang="cs-CZ" sz="2200" dirty="0"/>
              <a:t>-</a:t>
            </a:r>
            <a:r>
              <a:rPr lang="cs-CZ" sz="2200" dirty="0" err="1"/>
              <a:t>lock</a:t>
            </a:r>
            <a:r>
              <a:rPr lang="cs-CZ" sz="2200" dirty="0"/>
              <a:t> </a:t>
            </a:r>
            <a:r>
              <a:rPr lang="cs-CZ" sz="2200" dirty="0" err="1"/>
              <a:t>theraphy</a:t>
            </a:r>
            <a:r>
              <a:rPr lang="cs-CZ" sz="2200" dirty="0"/>
              <a:t> </a:t>
            </a:r>
            <a:r>
              <a:rPr lang="cs-CZ" sz="2200" dirty="0" err="1"/>
              <a:t>for</a:t>
            </a:r>
            <a:r>
              <a:rPr lang="cs-CZ" sz="2200" dirty="0"/>
              <a:t> </a:t>
            </a:r>
            <a:r>
              <a:rPr lang="cs-CZ" sz="2200" dirty="0" err="1"/>
              <a:t>long</a:t>
            </a:r>
            <a:r>
              <a:rPr lang="cs-CZ" sz="2200" dirty="0"/>
              <a:t>-term </a:t>
            </a:r>
            <a:r>
              <a:rPr lang="cs-CZ" sz="2200" dirty="0" err="1"/>
              <a:t>intravascular</a:t>
            </a:r>
            <a:r>
              <a:rPr lang="cs-CZ" sz="2200" dirty="0"/>
              <a:t> </a:t>
            </a:r>
            <a:r>
              <a:rPr lang="cs-CZ" sz="2200" dirty="0" err="1"/>
              <a:t>catheter</a:t>
            </a:r>
            <a:r>
              <a:rPr lang="cs-CZ" sz="2200" dirty="0"/>
              <a:t>-</a:t>
            </a:r>
            <a:r>
              <a:rPr lang="cs-CZ" sz="2200" dirty="0" err="1"/>
              <a:t>related</a:t>
            </a:r>
            <a:r>
              <a:rPr lang="cs-CZ" sz="2200" dirty="0"/>
              <a:t>  </a:t>
            </a:r>
            <a:r>
              <a:rPr lang="cs-CZ" sz="2200" dirty="0" err="1"/>
              <a:t>bacteremia</a:t>
            </a:r>
            <a:r>
              <a:rPr lang="cs-CZ" sz="2200" dirty="0"/>
              <a:t>: reset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an</a:t>
            </a:r>
            <a:r>
              <a:rPr lang="cs-CZ" sz="2200" dirty="0"/>
              <a:t> open, non-</a:t>
            </a:r>
            <a:r>
              <a:rPr lang="cs-CZ" sz="2200" dirty="0" err="1"/>
              <a:t>comparative</a:t>
            </a:r>
            <a:r>
              <a:rPr lang="cs-CZ" sz="2200" dirty="0"/>
              <a:t> study. J </a:t>
            </a:r>
            <a:r>
              <a:rPr lang="cs-CZ" sz="2200" dirty="0" err="1"/>
              <a:t>Antimicrob</a:t>
            </a:r>
            <a:r>
              <a:rPr lang="cs-CZ" sz="2200" dirty="0"/>
              <a:t> </a:t>
            </a:r>
            <a:r>
              <a:rPr lang="cs-CZ" sz="2200" dirty="0" err="1"/>
              <a:t>Chemother</a:t>
            </a:r>
            <a:r>
              <a:rPr lang="cs-CZ" sz="2200" dirty="0"/>
              <a:t> 2006; 57: 1172-80</a:t>
            </a:r>
          </a:p>
        </p:txBody>
      </p:sp>
    </p:spTree>
    <p:extLst>
      <p:ext uri="{BB962C8B-B14F-4D97-AF65-F5344CB8AC3E}">
        <p14:creationId xmlns:p14="http://schemas.microsoft.com/office/powerpoint/2010/main" val="41869047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Taurolidin</a:t>
            </a:r>
            <a:r>
              <a:rPr lang="cs-CZ" dirty="0"/>
              <a:t> v prevenci tvorby </a:t>
            </a:r>
            <a:r>
              <a:rPr lang="cs-CZ" dirty="0" err="1"/>
              <a:t>biofilmu</a:t>
            </a:r>
            <a:r>
              <a:rPr lang="cs-CZ" dirty="0"/>
              <a:t> a jeho destrukci </a:t>
            </a:r>
          </a:p>
        </p:txBody>
      </p:sp>
      <p:pic>
        <p:nvPicPr>
          <p:cNvPr id="4099" name="Picture 3" descr="C:\Documents and Settings\NTB-HP\Plocha\ma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1196752"/>
            <a:ext cx="4788024" cy="2550942"/>
          </a:xfrm>
          <a:prstGeom prst="rect">
            <a:avLst/>
          </a:prstGeom>
          <a:noFill/>
        </p:spPr>
      </p:pic>
      <p:pic>
        <p:nvPicPr>
          <p:cNvPr id="4100" name="Picture 4" descr="C:\Documents and Settings\NTB-HP\Plocha\ind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3861048"/>
            <a:ext cx="4752528" cy="2826126"/>
          </a:xfrm>
          <a:prstGeom prst="rect">
            <a:avLst/>
          </a:prstGeom>
          <a:noFill/>
        </p:spPr>
      </p:pic>
      <p:pic>
        <p:nvPicPr>
          <p:cNvPr id="4101" name="Picture 5" descr="C:\Documents and Settings\NTB-HP\Plocha\ind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6038" y="1484784"/>
            <a:ext cx="3694564" cy="2088232"/>
          </a:xfrm>
          <a:prstGeom prst="rect">
            <a:avLst/>
          </a:prstGeom>
          <a:noFill/>
        </p:spPr>
      </p:pic>
      <p:pic>
        <p:nvPicPr>
          <p:cNvPr id="4102" name="Picture 6" descr="C:\Documents and Settings\NTB-HP\Plocha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080" y="4005065"/>
            <a:ext cx="3636290" cy="2419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97566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Prevence komplikací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b="1" dirty="0"/>
              <a:t>správná indikace</a:t>
            </a:r>
          </a:p>
          <a:p>
            <a:pPr lvl="1"/>
            <a:r>
              <a:rPr lang="cs-CZ" dirty="0"/>
              <a:t>pro domácí nebo opakované podání vždy </a:t>
            </a:r>
            <a:r>
              <a:rPr lang="cs-CZ" dirty="0" err="1"/>
              <a:t>tunelizované</a:t>
            </a:r>
            <a:r>
              <a:rPr lang="cs-CZ" dirty="0"/>
              <a:t> katétry nebo PICC nebo port</a:t>
            </a:r>
          </a:p>
          <a:p>
            <a:pPr lvl="1"/>
            <a:r>
              <a:rPr lang="cs-CZ" dirty="0"/>
              <a:t>u hospitalizovaných nemocných se doporučuje využívat PICC, které mají menší riziko infekční komplikace ve srovnání s centrálními </a:t>
            </a:r>
            <a:r>
              <a:rPr lang="cs-CZ" dirty="0" err="1"/>
              <a:t>netunelizovanými</a:t>
            </a:r>
            <a:r>
              <a:rPr lang="cs-CZ" dirty="0"/>
              <a:t> </a:t>
            </a:r>
            <a:r>
              <a:rPr lang="cs-CZ" dirty="0" err="1"/>
              <a:t>katetry</a:t>
            </a:r>
            <a:r>
              <a:rPr lang="cs-CZ" dirty="0"/>
              <a:t>.  </a:t>
            </a:r>
          </a:p>
          <a:p>
            <a:endParaRPr lang="cs-CZ" sz="2400" dirty="0"/>
          </a:p>
          <a:p>
            <a:r>
              <a:rPr lang="cs-CZ" b="1" dirty="0">
                <a:solidFill>
                  <a:srgbClr val="FF0000"/>
                </a:solidFill>
              </a:rPr>
              <a:t>správná technika proplachu </a:t>
            </a:r>
          </a:p>
          <a:p>
            <a:pPr lvl="1"/>
            <a:r>
              <a:rPr lang="cs-CZ" dirty="0"/>
              <a:t>metoda start/stop (aplikace FR opakovanými krátkými rychlými bolusy za účelem vyvolání turbulentního proudění)</a:t>
            </a:r>
          </a:p>
          <a:p>
            <a:endParaRPr lang="cs-CZ" sz="2400" dirty="0"/>
          </a:p>
          <a:p>
            <a:r>
              <a:rPr lang="cs-CZ" sz="2400" dirty="0"/>
              <a:t>zátka FR nebo </a:t>
            </a:r>
            <a:r>
              <a:rPr lang="cs-CZ" sz="2400" dirty="0" err="1"/>
              <a:t>taurolidin</a:t>
            </a:r>
            <a:r>
              <a:rPr lang="cs-CZ" sz="2400" dirty="0"/>
              <a:t>, nikoliv heparin</a:t>
            </a:r>
          </a:p>
        </p:txBody>
      </p:sp>
    </p:spTree>
    <p:extLst>
      <p:ext uri="{BB962C8B-B14F-4D97-AF65-F5344CB8AC3E}">
        <p14:creationId xmlns:p14="http://schemas.microsoft.com/office/powerpoint/2010/main" val="7362866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PICC nebo port?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indikace (kdo indikuje)?</a:t>
            </a:r>
          </a:p>
          <a:p>
            <a:r>
              <a:rPr lang="cs-CZ" dirty="0"/>
              <a:t>účel</a:t>
            </a:r>
          </a:p>
          <a:p>
            <a:r>
              <a:rPr lang="cs-CZ" dirty="0"/>
              <a:t>očekávaná délka použití</a:t>
            </a:r>
          </a:p>
          <a:p>
            <a:endParaRPr lang="cs-CZ" dirty="0"/>
          </a:p>
          <a:p>
            <a:r>
              <a:rPr lang="cs-CZ" dirty="0"/>
              <a:t>ošetřování?</a:t>
            </a:r>
          </a:p>
          <a:p>
            <a:r>
              <a:rPr lang="cs-CZ" dirty="0"/>
              <a:t>koupání, sport, aktivity ?</a:t>
            </a:r>
          </a:p>
          <a:p>
            <a:r>
              <a:rPr lang="cs-CZ" dirty="0"/>
              <a:t>rizika</a:t>
            </a:r>
          </a:p>
          <a:p>
            <a:r>
              <a:rPr lang="cs-CZ" dirty="0"/>
              <a:t>dostupnost</a:t>
            </a:r>
          </a:p>
        </p:txBody>
      </p:sp>
    </p:spTree>
    <p:extLst>
      <p:ext uri="{BB962C8B-B14F-4D97-AF65-F5344CB8AC3E}">
        <p14:creationId xmlns:p14="http://schemas.microsoft.com/office/powerpoint/2010/main" val="118971228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délka použití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chemo</a:t>
            </a:r>
            <a:r>
              <a:rPr lang="cs-CZ" dirty="0"/>
              <a:t> 3-6 měsíců (do roku)..... PICC</a:t>
            </a:r>
          </a:p>
          <a:p>
            <a:r>
              <a:rPr lang="cs-CZ" dirty="0" err="1"/>
              <a:t>chemo</a:t>
            </a:r>
            <a:r>
              <a:rPr lang="cs-CZ" dirty="0"/>
              <a:t> nad 4-6 měsíců   ............port, PICC port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48729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- ZUM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47529" y="1397000"/>
          <a:ext cx="8496942" cy="3946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064">
                <a:tc>
                  <a:txBody>
                    <a:bodyPr/>
                    <a:lstStyle/>
                    <a:p>
                      <a:r>
                        <a:rPr lang="cs-CZ" sz="2800" dirty="0"/>
                        <a:t>PICC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PICC 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064">
                <a:tc>
                  <a:txBody>
                    <a:bodyPr/>
                    <a:lstStyle/>
                    <a:p>
                      <a:pPr algn="r"/>
                      <a:r>
                        <a:rPr lang="cs-CZ" sz="2800" dirty="0"/>
                        <a:t>4884,-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/>
                        <a:t>5900,-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/>
                        <a:t>6400,-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2228">
                <a:tc>
                  <a:txBody>
                    <a:bodyPr/>
                    <a:lstStyle/>
                    <a:p>
                      <a:pPr algn="r"/>
                      <a:r>
                        <a:rPr lang="cs-CZ" sz="2800" dirty="0"/>
                        <a:t>(vč.</a:t>
                      </a:r>
                      <a:r>
                        <a:rPr lang="cs-CZ" sz="2800" baseline="0" dirty="0"/>
                        <a:t> </a:t>
                      </a:r>
                      <a:r>
                        <a:rPr lang="cs-CZ" sz="2800" baseline="0" dirty="0" err="1"/>
                        <a:t>Securacath</a:t>
                      </a:r>
                      <a:r>
                        <a:rPr lang="cs-CZ" sz="2800" baseline="0" dirty="0"/>
                        <a:t>, lepidla, kabelu k EKG)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 err="1"/>
                        <a:t>mikro</a:t>
                      </a:r>
                      <a:r>
                        <a:rPr lang="cs-CZ" sz="2800" dirty="0"/>
                        <a:t> 7700,-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200"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4112"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856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000251" y="395289"/>
            <a:ext cx="82724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Incidence a mortalita u karcinomu prsu v ČR</a:t>
            </a:r>
            <a:endParaRPr lang="cs-CZ" altLang="cs-CZ" sz="32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423" y="1473665"/>
            <a:ext cx="8918369" cy="46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87179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PICC - 11140 od 1.1.19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2864" y="1268760"/>
            <a:ext cx="8229600" cy="5314602"/>
          </a:xfrm>
        </p:spPr>
        <p:txBody>
          <a:bodyPr>
            <a:normAutofit fontScale="55000" lnSpcReduction="20000"/>
          </a:bodyPr>
          <a:lstStyle/>
          <a:p>
            <a:r>
              <a:rPr lang="cs-CZ" b="1" dirty="0"/>
              <a:t>ZAVEDENÍ PERIFERNĚ ZAVEDENÉHO CENTRÁLNÍHO KATETRU – PICC</a:t>
            </a:r>
            <a:endParaRPr lang="cs-CZ" dirty="0"/>
          </a:p>
          <a:p>
            <a:r>
              <a:rPr lang="cs-CZ" dirty="0"/>
              <a:t>Indikace: u onkologicky nemocných pro aplikaci chemoterapie jako alternativa zavedení intravenózního portu; u domácí nebo dlouhodobé parenterální výživy; u hospitalizovaných nemocných, kdy centrální žilní vstup je nutný po dobu delší než 14 dní nebo v případech, kdy zavedení centrálního žilního </a:t>
            </a:r>
            <a:r>
              <a:rPr lang="cs-CZ" dirty="0" err="1"/>
              <a:t>katetru</a:t>
            </a:r>
            <a:r>
              <a:rPr lang="cs-CZ" dirty="0"/>
              <a:t> je spojeno s vysokým rizikem pro nemocného (poruchy krevní srážlivosti, tracheostomie). Výkon je prováděn v lokální anestezii. U dětí v anestezii celkové. Sonografickým přístrojem je lokalizovaná optimální žíla na paži horní končetiny a pod ultrazvukovou navigací do ní zavedena punkční jehla, kterou je do žíly zaveden vodící </a:t>
            </a:r>
            <a:r>
              <a:rPr lang="cs-CZ" dirty="0" err="1"/>
              <a:t>katetr</a:t>
            </a:r>
            <a:r>
              <a:rPr lang="cs-CZ" dirty="0"/>
              <a:t>. Po něm je do cévy zaveden dilatátor a zaváděcí kanyla. Po vyjmutí vodiče a dilatátoru je přes trhací kanylu zaveden PICC. Pozice distálního konce PICC </a:t>
            </a:r>
            <a:r>
              <a:rPr lang="cs-CZ" dirty="0" err="1"/>
              <a:t>katetru</a:t>
            </a:r>
            <a:r>
              <a:rPr lang="cs-CZ" dirty="0"/>
              <a:t> je kontrolována EKG navigací nebo sonografickou navigací tak, aby byl umístěn v </a:t>
            </a:r>
            <a:r>
              <a:rPr lang="cs-CZ" dirty="0" err="1"/>
              <a:t>kavoatriální</a:t>
            </a:r>
            <a:r>
              <a:rPr lang="cs-CZ" dirty="0"/>
              <a:t> </a:t>
            </a:r>
            <a:r>
              <a:rPr lang="cs-CZ" dirty="0" err="1"/>
              <a:t>junkci</a:t>
            </a:r>
            <a:r>
              <a:rPr lang="cs-CZ" dirty="0"/>
              <a:t>. Na konci výkonu je </a:t>
            </a:r>
            <a:r>
              <a:rPr lang="cs-CZ" dirty="0" err="1"/>
              <a:t>katetr</a:t>
            </a:r>
            <a:r>
              <a:rPr lang="cs-CZ" dirty="0"/>
              <a:t> bez stehově fixován ke kůži a sterilně ošetřen. Alternativou EKG a sonografické navigace je použití skiaskopie.</a:t>
            </a:r>
          </a:p>
          <a:p>
            <a:r>
              <a:rPr lang="cs-CZ" b="1" dirty="0"/>
              <a:t>Kategorie  </a:t>
            </a:r>
            <a:r>
              <a:rPr lang="cs-CZ" dirty="0"/>
              <a:t>P – hrazen plně</a:t>
            </a:r>
          </a:p>
          <a:p>
            <a:r>
              <a:rPr lang="cs-CZ" b="1" dirty="0"/>
              <a:t>Nositel L2     INDX 2     Čas </a:t>
            </a:r>
            <a:r>
              <a:rPr lang="cs-CZ" dirty="0"/>
              <a:t>30min.</a:t>
            </a:r>
          </a:p>
          <a:p>
            <a:r>
              <a:rPr lang="cs-CZ" b="1" dirty="0"/>
              <a:t>OF   </a:t>
            </a:r>
            <a:r>
              <a:rPr lang="cs-CZ" dirty="0"/>
              <a:t>1/1 čtvrtletí</a:t>
            </a:r>
          </a:p>
          <a:p>
            <a:r>
              <a:rPr lang="cs-CZ" b="1" dirty="0"/>
              <a:t>OM </a:t>
            </a:r>
            <a:r>
              <a:rPr lang="cs-CZ" dirty="0"/>
              <a:t>bez omezení</a:t>
            </a:r>
          </a:p>
          <a:p>
            <a:r>
              <a:rPr lang="cs-CZ" b="1" dirty="0"/>
              <a:t>Čas výkonu  </a:t>
            </a:r>
            <a:r>
              <a:rPr lang="cs-CZ" dirty="0"/>
              <a:t>30</a:t>
            </a:r>
          </a:p>
          <a:p>
            <a:r>
              <a:rPr lang="cs-CZ" b="1" dirty="0"/>
              <a:t>ZUM </a:t>
            </a:r>
            <a:r>
              <a:rPr lang="cs-CZ" dirty="0"/>
              <a:t>Ano</a:t>
            </a:r>
          </a:p>
          <a:p>
            <a:r>
              <a:rPr lang="cs-CZ" sz="6700" b="1" dirty="0">
                <a:solidFill>
                  <a:srgbClr val="FF0000"/>
                </a:solidFill>
              </a:rPr>
              <a:t>Body  </a:t>
            </a:r>
            <a:r>
              <a:rPr lang="cs-CZ" sz="6700" dirty="0">
                <a:solidFill>
                  <a:srgbClr val="FF0000"/>
                </a:solidFill>
              </a:rPr>
              <a:t>1084</a:t>
            </a:r>
          </a:p>
          <a:p>
            <a:r>
              <a:rPr lang="cs-CZ" b="1" dirty="0"/>
              <a:t>ZULP  </a:t>
            </a:r>
            <a:r>
              <a:rPr lang="cs-CZ" dirty="0"/>
              <a:t>Ne“.</a:t>
            </a:r>
          </a:p>
          <a:p>
            <a:endParaRPr lang="cs-CZ" dirty="0"/>
          </a:p>
          <a:p>
            <a:r>
              <a:rPr lang="cs-CZ" dirty="0"/>
              <a:t>od 2022 4x ročně, 999 mezioborový</a:t>
            </a:r>
          </a:p>
        </p:txBody>
      </p:sp>
    </p:spTree>
    <p:extLst>
      <p:ext uri="{BB962C8B-B14F-4D97-AF65-F5344CB8AC3E}">
        <p14:creationId xmlns:p14="http://schemas.microsoft.com/office/powerpoint/2010/main" val="42732373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ošetřování za měsíc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66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PICC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desinfekce, rukavice, tampony, proplach, lepení , </a:t>
                      </a:r>
                      <a:r>
                        <a:rPr lang="cs-CZ" dirty="0" err="1"/>
                        <a:t>bezjehlový</a:t>
                      </a:r>
                      <a:r>
                        <a:rPr lang="cs-CZ" dirty="0"/>
                        <a:t> konektor</a:t>
                      </a:r>
                    </a:p>
                    <a:p>
                      <a:r>
                        <a:rPr lang="cs-CZ" dirty="0"/>
                        <a:t>                                                            53,50Kč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desinfekce, sterilní a </a:t>
                      </a:r>
                      <a:r>
                        <a:rPr lang="cs-CZ" dirty="0" err="1"/>
                        <a:t>obyč</a:t>
                      </a:r>
                      <a:r>
                        <a:rPr lang="cs-CZ" dirty="0"/>
                        <a:t>. rukavice, tampony, proplach, lepení,</a:t>
                      </a:r>
                      <a:r>
                        <a:rPr lang="cs-CZ" baseline="0" dirty="0"/>
                        <a:t> jehla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                                                             54,60Kč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848"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četnost 4x???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četnost 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celkem                                                 214,-Kč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celkem                                                54,60Kč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jehla</a:t>
                      </a:r>
                      <a:r>
                        <a:rPr lang="cs-CZ" baseline="0" dirty="0"/>
                        <a:t> s křidélky                               117,50Kč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vykazujeme ošetření PICC 09237...45b.</a:t>
                      </a:r>
                      <a:r>
                        <a:rPr lang="cs-CZ" baseline="0" dirty="0"/>
                        <a:t>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á týden???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odběr – jehla                                        30,-Kč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82162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2A7BB-2AB7-428C-8543-A6960D08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Závěr:  Jak je to správně v současnosti?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F6EBB7-DE53-428C-A8AE-E03B0D4EC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vhodný vstup, indikace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správná technika zavedení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kontrola umístění konce katétru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možnost řešení komplikací personálem s příslušnými zkušenostmi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mezioborový cévní tým?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správná funkce a minimalizace zátěže pro pacienta</a:t>
            </a:r>
          </a:p>
          <a:p>
            <a:endParaRPr lang="cs-CZ" dirty="0"/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E13A0F92-5829-4DA2-AE34-DEBB6ED73644}"/>
              </a:ext>
            </a:extLst>
          </p:cNvPr>
          <p:cNvSpPr/>
          <p:nvPr/>
        </p:nvSpPr>
        <p:spPr>
          <a:xfrm>
            <a:off x="7176120" y="4005064"/>
            <a:ext cx="100811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3380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857306-4702-46AB-BC96-1F0D772A4238}" type="slidenum">
              <a:rPr lang="cs-CZ" altLang="cs-CZ" dirty="0"/>
              <a:pPr/>
              <a:t>133</a:t>
            </a:fld>
            <a:endParaRPr lang="cs-CZ" altLang="cs-CZ" dirty="0"/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Děkuji za pozornost</a:t>
            </a:r>
          </a:p>
        </p:txBody>
      </p:sp>
      <p:sp>
        <p:nvSpPr>
          <p:cNvPr id="100356" name="AutoShape 5" descr="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0357" name="AutoShape 7" descr="9k="/>
          <p:cNvSpPr>
            <a:spLocks noChangeAspect="1" noChangeArrowheads="1"/>
          </p:cNvSpPr>
          <p:nvPr/>
        </p:nvSpPr>
        <p:spPr bwMode="auto">
          <a:xfrm>
            <a:off x="61595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00358" name="Picture 9" descr="exhaus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341439"/>
            <a:ext cx="42481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11" descr="exhausted-little-b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41438"/>
            <a:ext cx="41751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3" descr="980586-exhausted-medical-student-or-nu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021138"/>
            <a:ext cx="4248150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5" descr="exhaus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746500"/>
            <a:ext cx="417671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579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7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278707"/>
            <a:ext cx="7632848" cy="493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1775520" y="6103152"/>
            <a:ext cx="1479892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Source: cruk.org/cancerstats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1775522" y="6219413"/>
            <a:ext cx="4214615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You are welcome to reuse this Cancer Research UK statistics content for your own work. </a:t>
            </a:r>
          </a:p>
        </p:txBody>
      </p:sp>
      <p:sp>
        <p:nvSpPr>
          <p:cNvPr id="2055" name="Text Box 4"/>
          <p:cNvSpPr txBox="1">
            <a:spLocks noChangeArrowheads="1"/>
          </p:cNvSpPr>
          <p:nvPr/>
        </p:nvSpPr>
        <p:spPr bwMode="auto">
          <a:xfrm>
            <a:off x="1775521" y="6335674"/>
            <a:ext cx="3820277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Credit us as authors by referencing Cancer Research UK as the primary source. </a:t>
            </a:r>
          </a:p>
        </p:txBody>
      </p:sp>
      <p:sp>
        <p:nvSpPr>
          <p:cNvPr id="2056" name="Text Box 3"/>
          <p:cNvSpPr txBox="1">
            <a:spLocks noChangeArrowheads="1"/>
          </p:cNvSpPr>
          <p:nvPr/>
        </p:nvSpPr>
        <p:spPr bwMode="auto">
          <a:xfrm>
            <a:off x="1775521" y="6453336"/>
            <a:ext cx="4062331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Suggested style: Cancer Research UK, full URL of the page, Accessed [month] [year].</a:t>
            </a:r>
          </a:p>
        </p:txBody>
      </p:sp>
      <p:pic>
        <p:nvPicPr>
          <p:cNvPr id="2057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117" y="5688865"/>
            <a:ext cx="1893794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_x0000_s0"/>
          <p:cNvSpPr txBox="1">
            <a:spLocks noChangeArrowheads="1"/>
          </p:cNvSpPr>
          <p:nvPr/>
        </p:nvSpPr>
        <p:spPr bwMode="auto">
          <a:xfrm>
            <a:off x="1985771" y="1161045"/>
            <a:ext cx="2424062" cy="26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1147" b="1" dirty="0">
                <a:solidFill>
                  <a:srgbClr val="EC008C"/>
                </a:solidFill>
                <a:latin typeface="Helvetica" panose="020B0604020202020204" pitchFamily="34" charset="0"/>
              </a:rPr>
              <a:t>Breast Cancer (C50): 2011-2013 </a:t>
            </a:r>
          </a:p>
        </p:txBody>
      </p:sp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985772" y="1330534"/>
            <a:ext cx="7455887" cy="25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1059" b="1" dirty="0">
                <a:solidFill>
                  <a:srgbClr val="2E008B"/>
                </a:solidFill>
                <a:latin typeface="Helvetica" panose="020B0604020202020204" pitchFamily="34" charset="0"/>
              </a:rPr>
              <a:t>Average Number of New Cases Per Year and Age-Specific Incidence Rates per 100,000 Population, Females, UK 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Incidence </a:t>
            </a:r>
            <a:r>
              <a:rPr lang="en-US" dirty="0" err="1"/>
              <a:t>karcinomu</a:t>
            </a:r>
            <a:r>
              <a:rPr lang="en-US" dirty="0"/>
              <a:t> </a:t>
            </a:r>
            <a:r>
              <a:rPr lang="en-US" dirty="0" err="1"/>
              <a:t>prsu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věku</a:t>
            </a:r>
            <a:r>
              <a:rPr lang="en-US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03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279576" y="2132857"/>
            <a:ext cx="7772400" cy="14700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 err="1"/>
              <a:t>Klinické</a:t>
            </a:r>
            <a:r>
              <a:rPr lang="en-US" b="1" dirty="0"/>
              <a:t> </a:t>
            </a:r>
            <a:r>
              <a:rPr lang="en-US" b="1" dirty="0" err="1"/>
              <a:t>příznaky</a:t>
            </a:r>
            <a:br>
              <a:rPr lang="cs-CZ" b="1" dirty="0"/>
            </a:br>
            <a:br>
              <a:rPr lang="cs-CZ" dirty="0"/>
            </a:br>
            <a:r>
              <a:rPr lang="en-US" b="1" dirty="0">
                <a:solidFill>
                  <a:srgbClr val="00B0F0"/>
                </a:solidFill>
              </a:rPr>
              <a:t>S </a:t>
            </a:r>
            <a:r>
              <a:rPr lang="en-US" b="1" dirty="0" err="1">
                <a:solidFill>
                  <a:srgbClr val="00B0F0"/>
                </a:solidFill>
              </a:rPr>
              <a:t>čím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přichází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pacientka</a:t>
            </a:r>
            <a:r>
              <a:rPr lang="cs-CZ" b="1" dirty="0">
                <a:solidFill>
                  <a:srgbClr val="00B0F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461803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5289" y="2195793"/>
            <a:ext cx="8229600" cy="5184651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dirty="0"/>
              <a:t>Rezistence v prsu</a:t>
            </a:r>
          </a:p>
          <a:p>
            <a:pPr lvl="1">
              <a:defRPr/>
            </a:pPr>
            <a:r>
              <a:rPr lang="cs-CZ" dirty="0"/>
              <a:t>Nejčastěji v horním laterálním kvadrantu</a:t>
            </a:r>
          </a:p>
          <a:p>
            <a:pPr>
              <a:defRPr/>
            </a:pPr>
            <a:r>
              <a:rPr lang="cs-CZ" dirty="0"/>
              <a:t>Otok kůže</a:t>
            </a:r>
          </a:p>
          <a:p>
            <a:pPr>
              <a:defRPr/>
            </a:pPr>
            <a:r>
              <a:rPr lang="cs-CZ" dirty="0"/>
              <a:t>Erytém kůže</a:t>
            </a:r>
          </a:p>
          <a:p>
            <a:pPr>
              <a:defRPr/>
            </a:pPr>
            <a:r>
              <a:rPr lang="cs-CZ" dirty="0" err="1"/>
              <a:t>Retrakce</a:t>
            </a:r>
            <a:r>
              <a:rPr lang="cs-CZ" dirty="0"/>
              <a:t> kůže, ulcerace</a:t>
            </a:r>
          </a:p>
          <a:p>
            <a:pPr>
              <a:defRPr/>
            </a:pPr>
            <a:r>
              <a:rPr lang="cs-CZ" dirty="0"/>
              <a:t>Inverze bradavky</a:t>
            </a:r>
          </a:p>
          <a:p>
            <a:pPr>
              <a:defRPr/>
            </a:pPr>
            <a:r>
              <a:rPr lang="cs-CZ" dirty="0"/>
              <a:t>Většinou nebolestivé afekce</a:t>
            </a:r>
          </a:p>
          <a:p>
            <a:pPr>
              <a:defRPr/>
            </a:pPr>
            <a:r>
              <a:rPr lang="cs-CZ" dirty="0"/>
              <a:t>Celkové příznaky – únava, hubnutí, dušnost…</a:t>
            </a:r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Klinické příznaky</a:t>
            </a:r>
          </a:p>
        </p:txBody>
      </p:sp>
    </p:spTree>
    <p:extLst>
      <p:ext uri="{BB962C8B-B14F-4D97-AF65-F5344CB8AC3E}">
        <p14:creationId xmlns:p14="http://schemas.microsoft.com/office/powerpoint/2010/main" val="353765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Loži</a:t>
            </a:r>
            <a:r>
              <a:rPr lang="cs-CZ" altLang="cs-CZ"/>
              <a:t>s</a:t>
            </a:r>
            <a:r>
              <a:rPr lang="en-US" altLang="cs-CZ"/>
              <a:t>ko</a:t>
            </a:r>
            <a:endParaRPr lang="cs-CZ" altLang="cs-CZ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21434" r="41138" b="13467"/>
          <a:stretch>
            <a:fillRect/>
          </a:stretch>
        </p:blipFill>
        <p:spPr bwMode="auto">
          <a:xfrm>
            <a:off x="2855913" y="1412876"/>
            <a:ext cx="6229350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12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fylo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1402" r="3630" b="3162"/>
          <a:stretch>
            <a:fillRect/>
          </a:stretch>
        </p:blipFill>
        <p:spPr bwMode="auto">
          <a:xfrm>
            <a:off x="2566989" y="1268414"/>
            <a:ext cx="72739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dirty="0" err="1">
                <a:latin typeface="+mj-lt"/>
                <a:ea typeface="+mj-ea"/>
                <a:cs typeface="+mj-cs"/>
              </a:rPr>
              <a:t>Rozsáhlá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rezistence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3508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Retrakce kůže</a:t>
            </a:r>
            <a:endParaRPr lang="cs-CZ" altLang="cs-CZ"/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6388" name="Picture 1026" descr="ca-pokro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341439"/>
            <a:ext cx="7056437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31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53922-9FC3-75A0-6FF8-F76EABB0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Cíle předmětu TZKM?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F3DD11-F76E-A343-8570-E0736EE0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„Ochutnat“ klinickou medicínu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718" y="365125"/>
            <a:ext cx="337023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77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Otok kůže a erytém</a:t>
            </a:r>
            <a:endParaRPr lang="cs-CZ" altLang="cs-CZ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2" name="Picture 2" descr="C:\Users\grell\Desktop\One-Month-After-Redness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268414"/>
            <a:ext cx="69119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5951539" y="1341438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3200" b="1"/>
              <a:t>Kůže pomeranče</a:t>
            </a:r>
            <a:endParaRPr lang="cs-CZ" altLang="cs-CZ" sz="3200" b="1"/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935414" y="1916114"/>
            <a:ext cx="6156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b="1"/>
              <a:t>Inflam</a:t>
            </a:r>
            <a:r>
              <a:rPr lang="en-US" altLang="cs-CZ" sz="3200" b="1"/>
              <a:t>atorní karcinom prsu</a:t>
            </a:r>
            <a:endParaRPr lang="cs-CZ" altLang="cs-CZ" sz="3200" b="1"/>
          </a:p>
        </p:txBody>
      </p:sp>
    </p:spTree>
    <p:extLst>
      <p:ext uri="{BB962C8B-B14F-4D97-AF65-F5344CB8AC3E}">
        <p14:creationId xmlns:p14="http://schemas.microsoft.com/office/powerpoint/2010/main" val="3387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Inverze bradavky</a:t>
            </a:r>
            <a:endParaRPr lang="cs-CZ" altLang="cs-CZ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8436" name="Picture 2" descr="C:\Users\grell\Desktop\800px-Breast_can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268413"/>
            <a:ext cx="58324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682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074" descr="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765175"/>
            <a:ext cx="76962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129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207568" y="2420889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 err="1"/>
              <a:t>Rizikové</a:t>
            </a:r>
            <a:r>
              <a:rPr lang="en-US" sz="5400" b="1" dirty="0"/>
              <a:t> </a:t>
            </a:r>
            <a:r>
              <a:rPr lang="en-US" sz="5400" b="1" dirty="0" err="1"/>
              <a:t>faktory</a:t>
            </a:r>
            <a:br>
              <a:rPr lang="cs-CZ" sz="3600" b="1" dirty="0"/>
            </a:br>
            <a:br>
              <a:rPr lang="cs-CZ" sz="3600" b="1" dirty="0"/>
            </a:br>
            <a:r>
              <a:rPr lang="en-US" sz="3600" b="1" dirty="0" err="1">
                <a:solidFill>
                  <a:srgbClr val="00B0F0"/>
                </a:solidFill>
              </a:rPr>
              <a:t>Můžu</a:t>
            </a:r>
            <a:r>
              <a:rPr lang="en-US" sz="3600" b="1" dirty="0">
                <a:solidFill>
                  <a:srgbClr val="00B0F0"/>
                </a:solidFill>
              </a:rPr>
              <a:t> </a:t>
            </a:r>
            <a:r>
              <a:rPr lang="en-US" sz="3600" b="1" dirty="0" err="1">
                <a:solidFill>
                  <a:srgbClr val="00B0F0"/>
                </a:solidFill>
              </a:rPr>
              <a:t>něco</a:t>
            </a:r>
            <a:r>
              <a:rPr lang="en-US" sz="3600" b="1" dirty="0">
                <a:solidFill>
                  <a:srgbClr val="00B0F0"/>
                </a:solidFill>
              </a:rPr>
              <a:t> </a:t>
            </a:r>
            <a:r>
              <a:rPr lang="en-US" sz="3600" b="1" dirty="0" err="1">
                <a:solidFill>
                  <a:srgbClr val="00B0F0"/>
                </a:solidFill>
              </a:rPr>
              <a:t>dělat</a:t>
            </a:r>
            <a:r>
              <a:rPr lang="en-US" sz="3600" b="1" dirty="0">
                <a:solidFill>
                  <a:srgbClr val="00B0F0"/>
                </a:solidFill>
              </a:rPr>
              <a:t> </a:t>
            </a:r>
            <a:r>
              <a:rPr lang="en-US" sz="3600" b="1" dirty="0" err="1">
                <a:solidFill>
                  <a:srgbClr val="00B0F0"/>
                </a:solidFill>
              </a:rPr>
              <a:t>abych</a:t>
            </a:r>
            <a:r>
              <a:rPr lang="en-US" sz="3600" b="1" dirty="0">
                <a:solidFill>
                  <a:srgbClr val="00B0F0"/>
                </a:solidFill>
              </a:rPr>
              <a:t> </a:t>
            </a:r>
            <a:r>
              <a:rPr lang="en-US" sz="3600" b="1" dirty="0" err="1">
                <a:solidFill>
                  <a:srgbClr val="00B0F0"/>
                </a:solidFill>
              </a:rPr>
              <a:t>nádor</a:t>
            </a:r>
            <a:r>
              <a:rPr lang="en-US" sz="3600" b="1" dirty="0">
                <a:solidFill>
                  <a:srgbClr val="00B0F0"/>
                </a:solidFill>
              </a:rPr>
              <a:t> </a:t>
            </a:r>
            <a:r>
              <a:rPr lang="en-US" sz="3600" b="1" dirty="0" err="1">
                <a:solidFill>
                  <a:srgbClr val="00B0F0"/>
                </a:solidFill>
              </a:rPr>
              <a:t>nedostala</a:t>
            </a:r>
            <a:r>
              <a:rPr lang="cs-CZ" sz="3600" b="1" dirty="0">
                <a:solidFill>
                  <a:srgbClr val="00B0F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1499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Ri</a:t>
            </a:r>
            <a:r>
              <a:rPr lang="cs-CZ" b="1" dirty="0" err="1"/>
              <a:t>zikové</a:t>
            </a:r>
            <a:r>
              <a:rPr lang="cs-CZ" b="1" dirty="0"/>
              <a:t> faktory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sz="2400" b="1" dirty="0">
                <a:cs typeface="Arial" panose="020B0604020202020204" pitchFamily="34" charset="0"/>
              </a:rPr>
              <a:t>Pozitivní rodinná anamnéza</a:t>
            </a:r>
            <a:r>
              <a:rPr lang="cs-CZ" altLang="cs-CZ" sz="2400" dirty="0">
                <a:cs typeface="Arial" panose="020B0604020202020204" pitchFamily="34" charset="0"/>
              </a:rPr>
              <a:t>: nádor prsu u příbuzného prvního stupně</a:t>
            </a:r>
          </a:p>
          <a:p>
            <a:pPr lvl="1"/>
            <a:r>
              <a:rPr lang="cs-CZ" altLang="cs-CZ" sz="2000" dirty="0">
                <a:cs typeface="Arial"/>
              </a:rPr>
              <a:t>Jeden příbuzný  relativní riziko    1,5 </a:t>
            </a:r>
            <a:r>
              <a:rPr lang="en-US" altLang="cs-CZ" sz="2000" dirty="0" err="1">
                <a:cs typeface="Arial"/>
              </a:rPr>
              <a:t>až</a:t>
            </a:r>
            <a:r>
              <a:rPr lang="en-US" altLang="cs-CZ" sz="2000" dirty="0">
                <a:cs typeface="Arial"/>
              </a:rPr>
              <a:t> </a:t>
            </a:r>
            <a:r>
              <a:rPr lang="cs-CZ" altLang="cs-CZ" sz="2000" dirty="0">
                <a:cs typeface="Arial"/>
              </a:rPr>
              <a:t>2,0</a:t>
            </a:r>
          </a:p>
          <a:p>
            <a:pPr lvl="1"/>
            <a:r>
              <a:rPr lang="cs-CZ" altLang="cs-CZ" sz="2000" dirty="0">
                <a:cs typeface="Arial"/>
              </a:rPr>
              <a:t>Dva příbuzní                                         5,0</a:t>
            </a:r>
          </a:p>
          <a:p>
            <a:r>
              <a:rPr lang="cs-CZ" altLang="cs-CZ" sz="2400" b="1" dirty="0">
                <a:cs typeface="Arial" panose="020B0604020202020204" pitchFamily="34" charset="0"/>
              </a:rPr>
              <a:t>Časný nástup menarche: </a:t>
            </a:r>
            <a:r>
              <a:rPr lang="cs-CZ" altLang="cs-CZ" sz="2400" dirty="0">
                <a:cs typeface="Arial" panose="020B0604020202020204" pitchFamily="34" charset="0"/>
              </a:rPr>
              <a:t>dříve než 12 let</a:t>
            </a:r>
          </a:p>
          <a:p>
            <a:r>
              <a:rPr lang="cs-CZ" altLang="cs-CZ" sz="2400" b="1" dirty="0">
                <a:cs typeface="Arial" panose="020B0604020202020204" pitchFamily="34" charset="0"/>
              </a:rPr>
              <a:t>Pozdní menopauza:</a:t>
            </a:r>
            <a:r>
              <a:rPr lang="cs-CZ" altLang="cs-CZ" sz="2400" dirty="0">
                <a:cs typeface="Arial" panose="020B0604020202020204" pitchFamily="34" charset="0"/>
              </a:rPr>
              <a:t> po 55 letech</a:t>
            </a:r>
          </a:p>
          <a:p>
            <a:r>
              <a:rPr lang="cs-CZ" altLang="cs-CZ" sz="2400" b="1" dirty="0" err="1">
                <a:cs typeface="Arial" panose="020B0604020202020204" pitchFamily="34" charset="0"/>
              </a:rPr>
              <a:t>Nuliparita</a:t>
            </a:r>
            <a:endParaRPr lang="cs-CZ" altLang="cs-CZ" sz="2400" b="1" dirty="0">
              <a:cs typeface="Arial" panose="020B0604020202020204" pitchFamily="34" charset="0"/>
            </a:endParaRPr>
          </a:p>
          <a:p>
            <a:r>
              <a:rPr lang="cs-CZ" altLang="cs-CZ" sz="2400" b="1" dirty="0">
                <a:cs typeface="Arial" panose="020B0604020202020204" pitchFamily="34" charset="0"/>
              </a:rPr>
              <a:t>Kombinovaná hormonální substituce</a:t>
            </a:r>
          </a:p>
          <a:p>
            <a:r>
              <a:rPr lang="cs-CZ" altLang="cs-CZ" sz="2400" b="1" dirty="0">
                <a:cs typeface="Arial" panose="020B0604020202020204" pitchFamily="34" charset="0"/>
              </a:rPr>
              <a:t>Kouření, nedostatek pohybu, práce ve </a:t>
            </a:r>
            <a:r>
              <a:rPr lang="cs-CZ" altLang="cs-CZ" sz="2400" b="1" dirty="0" err="1">
                <a:cs typeface="Arial" panose="020B0604020202020204" pitchFamily="34" charset="0"/>
              </a:rPr>
              <a:t>sm</a:t>
            </a:r>
            <a:r>
              <a:rPr lang="en-US" altLang="cs-CZ" sz="2400" b="1" dirty="0">
                <a:cs typeface="Arial" panose="020B0604020202020204" pitchFamily="34" charset="0"/>
              </a:rPr>
              <a:t>ě</a:t>
            </a:r>
            <a:r>
              <a:rPr lang="cs-CZ" altLang="cs-CZ" sz="2400" b="1" dirty="0" err="1">
                <a:cs typeface="Arial" panose="020B0604020202020204" pitchFamily="34" charset="0"/>
              </a:rPr>
              <a:t>nách</a:t>
            </a:r>
            <a:r>
              <a:rPr lang="cs-CZ" altLang="cs-CZ" sz="2400" b="1" dirty="0">
                <a:cs typeface="Arial" panose="020B0604020202020204" pitchFamily="34" charset="0"/>
              </a:rPr>
              <a:t> ?</a:t>
            </a:r>
          </a:p>
          <a:p>
            <a:r>
              <a:rPr lang="cs-CZ" altLang="cs-CZ" sz="2400" b="1" dirty="0">
                <a:cs typeface="Arial" panose="020B0604020202020204" pitchFamily="34" charset="0"/>
              </a:rPr>
              <a:t>Benigní afekce v prsu: </a:t>
            </a:r>
            <a:r>
              <a:rPr lang="cs-CZ" altLang="cs-CZ" sz="2400" dirty="0">
                <a:cs typeface="Arial" panose="020B0604020202020204" pitchFamily="34" charset="0"/>
              </a:rPr>
              <a:t>Atypický </a:t>
            </a:r>
            <a:r>
              <a:rPr lang="cs-CZ" altLang="cs-CZ" sz="2400" dirty="0" err="1">
                <a:cs typeface="Arial" panose="020B0604020202020204" pitchFamily="34" charset="0"/>
              </a:rPr>
              <a:t>duktální</a:t>
            </a:r>
            <a:r>
              <a:rPr lang="cs-CZ" altLang="cs-CZ" sz="2400" dirty="0">
                <a:cs typeface="Arial" panose="020B0604020202020204" pitchFamily="34" charset="0"/>
              </a:rPr>
              <a:t> hyperplasie</a:t>
            </a:r>
          </a:p>
          <a:p>
            <a:r>
              <a:rPr lang="cs-CZ" altLang="cs-CZ" sz="2400" b="1" dirty="0">
                <a:cs typeface="Arial" panose="020B0604020202020204" pitchFamily="34" charset="0"/>
              </a:rPr>
              <a:t>Genetické faktory, </a:t>
            </a:r>
            <a:r>
              <a:rPr lang="cs-CZ" altLang="cs-CZ" sz="2400" dirty="0">
                <a:cs typeface="Arial" panose="020B0604020202020204" pitchFamily="34" charset="0"/>
              </a:rPr>
              <a:t>zodpovědné za 5-10% nádorů prsu</a:t>
            </a:r>
          </a:p>
        </p:txBody>
      </p:sp>
    </p:spTree>
    <p:extLst>
      <p:ext uri="{BB962C8B-B14F-4D97-AF65-F5344CB8AC3E}">
        <p14:creationId xmlns:p14="http://schemas.microsoft.com/office/powerpoint/2010/main" val="2886767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Genetické</a:t>
            </a:r>
            <a:r>
              <a:rPr lang="en-US" b="1" dirty="0"/>
              <a:t> </a:t>
            </a:r>
            <a:r>
              <a:rPr lang="en-US" b="1" dirty="0" err="1"/>
              <a:t>rizikové</a:t>
            </a:r>
            <a:r>
              <a:rPr lang="en-US" b="1" dirty="0"/>
              <a:t> </a:t>
            </a:r>
            <a:r>
              <a:rPr lang="en-US" b="1" dirty="0" err="1"/>
              <a:t>faktory</a:t>
            </a:r>
            <a:r>
              <a:rPr lang="en-US" b="1" dirty="0"/>
              <a:t> - </a:t>
            </a:r>
            <a:r>
              <a:rPr lang="en-US" b="1" dirty="0" err="1"/>
              <a:t>příklad</a:t>
            </a:r>
            <a:endParaRPr lang="cs-CZ" b="1" dirty="0" err="1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81200" y="1600202"/>
            <a:ext cx="8229600" cy="27649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BRCA1 a BRCA2 </a:t>
            </a:r>
            <a:r>
              <a:rPr lang="en-US" dirty="0" err="1"/>
              <a:t>geny</a:t>
            </a:r>
            <a:r>
              <a:rPr lang="en-US" dirty="0"/>
              <a:t> – </a:t>
            </a:r>
            <a:r>
              <a:rPr lang="en-US" dirty="0" err="1"/>
              <a:t>zodpovědné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DNA </a:t>
            </a:r>
            <a:r>
              <a:rPr lang="en-US" dirty="0" err="1"/>
              <a:t>reparaci</a:t>
            </a:r>
            <a:r>
              <a:rPr lang="en-US" dirty="0"/>
              <a:t> -  </a:t>
            </a:r>
            <a:r>
              <a:rPr lang="en-US" dirty="0" err="1"/>
              <a:t>homologní</a:t>
            </a:r>
            <a:r>
              <a:rPr lang="en-US" dirty="0"/>
              <a:t> </a:t>
            </a:r>
            <a:r>
              <a:rPr lang="en-US" dirty="0" err="1"/>
              <a:t>rekombinace</a:t>
            </a:r>
            <a:endParaRPr lang="en-US" dirty="0"/>
          </a:p>
          <a:p>
            <a:r>
              <a:rPr lang="en-US" dirty="0" err="1"/>
              <a:t>Riziko</a:t>
            </a:r>
            <a:r>
              <a:rPr lang="en-US" dirty="0"/>
              <a:t> </a:t>
            </a:r>
            <a:r>
              <a:rPr lang="en-US" dirty="0" err="1"/>
              <a:t>nádoru</a:t>
            </a:r>
            <a:r>
              <a:rPr lang="en-US" dirty="0"/>
              <a:t> </a:t>
            </a:r>
            <a:r>
              <a:rPr lang="en-US" dirty="0" err="1"/>
              <a:t>prsu</a:t>
            </a:r>
            <a:r>
              <a:rPr lang="en-US" dirty="0"/>
              <a:t> u </a:t>
            </a:r>
            <a:r>
              <a:rPr lang="en-US" b="1" dirty="0"/>
              <a:t>BRCA1</a:t>
            </a:r>
            <a:r>
              <a:rPr lang="en-US" dirty="0"/>
              <a:t> </a:t>
            </a:r>
            <a:r>
              <a:rPr lang="en-US" dirty="0" err="1"/>
              <a:t>mutace</a:t>
            </a:r>
            <a:r>
              <a:rPr lang="en-US" dirty="0"/>
              <a:t> je 80%, </a:t>
            </a:r>
            <a:r>
              <a:rPr lang="en-US" dirty="0" err="1"/>
              <a:t>ovariálního</a:t>
            </a:r>
            <a:r>
              <a:rPr lang="en-US" dirty="0"/>
              <a:t> </a:t>
            </a:r>
            <a:r>
              <a:rPr lang="en-US" dirty="0" err="1"/>
              <a:t>karcinomu</a:t>
            </a:r>
            <a:r>
              <a:rPr lang="en-US" dirty="0"/>
              <a:t> 60%, u </a:t>
            </a:r>
            <a:r>
              <a:rPr lang="en-US" b="1" dirty="0"/>
              <a:t>BRCA2</a:t>
            </a:r>
            <a:r>
              <a:rPr lang="en-US" dirty="0"/>
              <a:t> </a:t>
            </a:r>
            <a:r>
              <a:rPr lang="en-US" dirty="0" err="1"/>
              <a:t>mutace</a:t>
            </a:r>
            <a:r>
              <a:rPr lang="en-US" dirty="0"/>
              <a:t> 70%, resp. 25%</a:t>
            </a:r>
          </a:p>
          <a:p>
            <a:r>
              <a:rPr lang="cs-CZ" dirty="0"/>
              <a:t>Jedinou prevencí je bilaterální mastektomie + </a:t>
            </a:r>
            <a:r>
              <a:rPr lang="en-US" dirty="0" err="1"/>
              <a:t>salpingo-oophore</a:t>
            </a:r>
            <a:r>
              <a:rPr lang="cs-CZ" dirty="0" err="1"/>
              <a:t>ktomie</a:t>
            </a:r>
            <a:r>
              <a:rPr lang="cs-CZ" dirty="0"/>
              <a:t>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/>
          <a:srcRect l="42439" t="55880" r="21651" b="23960"/>
          <a:stretch/>
        </p:blipFill>
        <p:spPr>
          <a:xfrm>
            <a:off x="2711624" y="4293096"/>
            <a:ext cx="706878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91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335" y="524246"/>
            <a:ext cx="3810000" cy="5524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31607"/>
            <a:ext cx="5926543" cy="336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98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2975B-6124-5F1D-5950-14A4AB2A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Screening -obecné zásady</a:t>
            </a:r>
            <a:endParaRPr lang="cs-CZ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262D46-F9DE-869C-DDCC-4FE49187B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Levný</a:t>
            </a:r>
          </a:p>
          <a:p>
            <a:r>
              <a:rPr lang="cs-CZ" dirty="0"/>
              <a:t>Neinvazivní</a:t>
            </a:r>
            <a:endParaRPr lang="cs-CZ" dirty="0">
              <a:cs typeface="Calibri" panose="020F0502020204030204"/>
            </a:endParaRPr>
          </a:p>
          <a:p>
            <a:r>
              <a:rPr lang="cs-CZ" dirty="0"/>
              <a:t>Vysoce senzitivní (málo pacientů "proklouzne")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cs typeface="Calibri" panose="020F0502020204030204"/>
              </a:rPr>
              <a:t>Efektivní (dopad na přežití...)</a:t>
            </a:r>
          </a:p>
          <a:p>
            <a:endParaRPr lang="cs-CZ" dirty="0">
              <a:cs typeface="Calibri" panose="020F0502020204030204"/>
            </a:endParaRPr>
          </a:p>
          <a:p>
            <a:r>
              <a:rPr lang="cs-CZ" dirty="0">
                <a:cs typeface="Calibri" panose="020F0502020204030204"/>
              </a:rPr>
              <a:t>Nemusí být specifický</a:t>
            </a:r>
          </a:p>
          <a:p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9316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2975B-6124-5F1D-5950-14A4AB2A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Screening -onkologie</a:t>
            </a:r>
            <a:endParaRPr lang="cs-CZ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262D46-F9DE-869C-DDCC-4FE49187B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/>
              <a:t>Gynekologický</a:t>
            </a:r>
          </a:p>
          <a:p>
            <a:pPr lvl="1"/>
            <a:r>
              <a:rPr lang="cs-CZ" dirty="0"/>
              <a:t>Stěry cytologie z čípku (ca </a:t>
            </a:r>
            <a:r>
              <a:rPr lang="cs-CZ" dirty="0" err="1"/>
              <a:t>cervicis</a:t>
            </a:r>
            <a:r>
              <a:rPr lang="cs-CZ" dirty="0"/>
              <a:t>)</a:t>
            </a:r>
            <a:endParaRPr lang="cs-CZ" dirty="0">
              <a:cs typeface="Calibri"/>
            </a:endParaRPr>
          </a:p>
          <a:p>
            <a:pPr lvl="1"/>
            <a:r>
              <a:rPr lang="cs-CZ" dirty="0">
                <a:cs typeface="Calibri"/>
              </a:rPr>
              <a:t>Od započetí </a:t>
            </a:r>
            <a:r>
              <a:rPr lang="cs-CZ" dirty="0" err="1">
                <a:cs typeface="Calibri"/>
              </a:rPr>
              <a:t>pravid</a:t>
            </a:r>
            <a:r>
              <a:rPr lang="cs-CZ" dirty="0">
                <a:cs typeface="Calibri"/>
              </a:rPr>
              <a:t>. Vyšetřování na gynekologii</a:t>
            </a:r>
            <a:endParaRPr lang="cs-CZ" dirty="0"/>
          </a:p>
          <a:p>
            <a:r>
              <a:rPr lang="cs-CZ" dirty="0" err="1"/>
              <a:t>Mammární</a:t>
            </a:r>
            <a:endParaRPr lang="cs-CZ">
              <a:cs typeface="Calibri"/>
            </a:endParaRPr>
          </a:p>
          <a:p>
            <a:pPr lvl="1"/>
            <a:r>
              <a:rPr lang="cs-CZ" dirty="0" err="1"/>
              <a:t>Mammograf</a:t>
            </a:r>
            <a:r>
              <a:rPr lang="cs-CZ" dirty="0"/>
              <a:t> po 45. Roku věku po 2letech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cs typeface="Calibri" panose="020F0502020204030204"/>
              </a:rPr>
              <a:t>Kolorektální </a:t>
            </a:r>
          </a:p>
          <a:p>
            <a:pPr lvl="1"/>
            <a:r>
              <a:rPr lang="cs-CZ" dirty="0" err="1">
                <a:cs typeface="Calibri" panose="020F0502020204030204"/>
              </a:rPr>
              <a:t>Hemokult</a:t>
            </a:r>
            <a:r>
              <a:rPr lang="cs-CZ" dirty="0">
                <a:cs typeface="Calibri" panose="020F0502020204030204"/>
              </a:rPr>
              <a:t> po 50. Roce věku nebo (skryté!! krvácení)</a:t>
            </a:r>
          </a:p>
          <a:p>
            <a:pPr lvl="1"/>
            <a:r>
              <a:rPr lang="cs-CZ" dirty="0" err="1">
                <a:cs typeface="Calibri" panose="020F0502020204030204"/>
              </a:rPr>
              <a:t>Scr</a:t>
            </a:r>
            <a:r>
              <a:rPr lang="cs-CZ" dirty="0">
                <a:cs typeface="Calibri" panose="020F0502020204030204"/>
              </a:rPr>
              <a:t> koloskopie po 55.roce věku</a:t>
            </a:r>
          </a:p>
          <a:p>
            <a:r>
              <a:rPr lang="cs-CZ" dirty="0">
                <a:cs typeface="Calibri" panose="020F0502020204030204"/>
              </a:rPr>
              <a:t>Plicní - </a:t>
            </a:r>
            <a:r>
              <a:rPr lang="cs-CZ" dirty="0" err="1">
                <a:cs typeface="Calibri" panose="020F0502020204030204"/>
              </a:rPr>
              <a:t>low</a:t>
            </a:r>
            <a:r>
              <a:rPr lang="cs-CZ" dirty="0">
                <a:cs typeface="Calibri" panose="020F0502020204030204"/>
              </a:rPr>
              <a:t> dose CT u rizikové populace (od 2022)</a:t>
            </a:r>
          </a:p>
          <a:p>
            <a:endParaRPr lang="cs-CZ" dirty="0">
              <a:cs typeface="Calibri" panose="020F0502020204030204"/>
            </a:endParaRPr>
          </a:p>
          <a:p>
            <a:r>
              <a:rPr lang="cs-CZ" dirty="0">
                <a:cs typeface="Calibri" panose="020F0502020204030204"/>
              </a:rPr>
              <a:t>výhledově</a:t>
            </a:r>
          </a:p>
          <a:p>
            <a:r>
              <a:rPr lang="cs-CZ" dirty="0">
                <a:cs typeface="Calibri" panose="020F0502020204030204"/>
              </a:rPr>
              <a:t>Ca prostaty?  diskuze v Evropě i ve světě</a:t>
            </a:r>
            <a:endParaRPr lang="cs-CZ" dirty="0"/>
          </a:p>
        </p:txBody>
      </p:sp>
      <p:pic>
        <p:nvPicPr>
          <p:cNvPr id="4" name="Obrázek 4" descr="Obsah obrázku text, tiskárna&#10;&#10;Popis se vygeneroval automaticky.">
            <a:extLst>
              <a:ext uri="{FF2B5EF4-FFF2-40B4-BE49-F238E27FC236}">
                <a16:creationId xmlns:a16="http://schemas.microsoft.com/office/drawing/2014/main" id="{1EED8C34-8241-F4FE-DF43-47247D28A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125" y="787400"/>
            <a:ext cx="2619375" cy="1743075"/>
          </a:xfrm>
          <a:prstGeom prst="rect">
            <a:avLst/>
          </a:prstGeo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6ACC4C1A-79B7-0E9E-44C9-EAA73031B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770" y="2983245"/>
            <a:ext cx="2743199" cy="27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99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209800" y="14128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Diagnostika</a:t>
            </a:r>
            <a:br>
              <a:rPr lang="cs-CZ" sz="4000" b="1" dirty="0"/>
            </a:br>
            <a:br>
              <a:rPr lang="cs-CZ" sz="4000" b="1" dirty="0"/>
            </a:br>
            <a:r>
              <a:rPr lang="cs-CZ" sz="4000" b="1" dirty="0">
                <a:solidFill>
                  <a:srgbClr val="00B0F0"/>
                </a:solidFill>
              </a:rPr>
              <a:t>Jak na to přijdeme?? </a:t>
            </a:r>
          </a:p>
        </p:txBody>
      </p:sp>
      <p:pic>
        <p:nvPicPr>
          <p:cNvPr id="24579" name="Picture 3" descr="140924_MEDEX_SadDo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1" y="3860801"/>
            <a:ext cx="2809875" cy="2005013"/>
          </a:xfrm>
          <a:prstGeom prst="rect">
            <a:avLst/>
          </a:prstGeom>
          <a:noFill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8256588" y="4278314"/>
            <a:ext cx="6607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8000" b="1"/>
              <a:t>?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267075" y="4267201"/>
            <a:ext cx="6607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8000" b="1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385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53922-9FC3-75A0-6FF8-F76EABB0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Cíle předmětu TZKM?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F3DD11-F76E-A343-8570-E0736EE0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„Ochutnat“ klinickou medicínu</a:t>
            </a:r>
          </a:p>
          <a:p>
            <a:endParaRPr lang="cs-CZ" sz="3200" dirty="0"/>
          </a:p>
          <a:p>
            <a:r>
              <a:rPr lang="cs-CZ" sz="3200" dirty="0"/>
              <a:t>Karcinom prsu</a:t>
            </a:r>
          </a:p>
          <a:p>
            <a:r>
              <a:rPr lang="cs-CZ" sz="3200" dirty="0"/>
              <a:t>Žilní vstupy v onkologii</a:t>
            </a:r>
          </a:p>
          <a:p>
            <a:endParaRPr lang="cs-CZ" sz="3200" dirty="0"/>
          </a:p>
          <a:p>
            <a:pPr marL="0" indent="0">
              <a:buNone/>
            </a:pP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718" y="365125"/>
            <a:ext cx="337023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76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Iniciální</a:t>
            </a:r>
            <a:r>
              <a:rPr lang="en-US" dirty="0"/>
              <a:t> </a:t>
            </a:r>
            <a:r>
              <a:rPr lang="en-US" dirty="0" err="1"/>
              <a:t>diagnostika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62</a:t>
            </a:r>
            <a:r>
              <a:rPr lang="en-US" dirty="0"/>
              <a:t>-</a:t>
            </a:r>
            <a:r>
              <a:rPr lang="cs-CZ" dirty="0" err="1"/>
              <a:t>letá</a:t>
            </a:r>
            <a:r>
              <a:rPr lang="cs-CZ" dirty="0"/>
              <a:t> žena</a:t>
            </a:r>
          </a:p>
          <a:p>
            <a:r>
              <a:rPr lang="cs-CZ" dirty="0"/>
              <a:t>Nová rezistence v levém prsu (horní zevní kvadrant)</a:t>
            </a:r>
          </a:p>
          <a:p>
            <a:r>
              <a:rPr lang="cs-CZ" dirty="0"/>
              <a:t>Celkově v dobrém stavu</a:t>
            </a:r>
          </a:p>
          <a:p>
            <a:endParaRPr lang="cs-CZ" dirty="0"/>
          </a:p>
          <a:p>
            <a:r>
              <a:rPr lang="cs-CZ" dirty="0"/>
              <a:t>Jaké vyšetření doporučíme??</a:t>
            </a:r>
          </a:p>
          <a:p>
            <a:r>
              <a:rPr lang="cs-CZ" dirty="0"/>
              <a:t>TNM </a:t>
            </a:r>
            <a:r>
              <a:rPr lang="cs-CZ" dirty="0" err="1"/>
              <a:t>staging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8166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</a:t>
            </a:r>
            <a:r>
              <a:rPr lang="cs-CZ" dirty="0" err="1"/>
              <a:t>mografie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Screeningová a diagnostická metoda pro nádor prsu</a:t>
            </a:r>
          </a:p>
          <a:p>
            <a:r>
              <a:rPr lang="cs-CZ" dirty="0"/>
              <a:t>Velice sensitivní a specifická pro nádory prsu</a:t>
            </a:r>
          </a:p>
          <a:p>
            <a:r>
              <a:rPr lang="cs-CZ" dirty="0"/>
              <a:t>Levná, bezpečná</a:t>
            </a:r>
          </a:p>
          <a:p>
            <a:endParaRPr lang="cs-CZ" dirty="0"/>
          </a:p>
          <a:p>
            <a:r>
              <a:rPr lang="cs-CZ" dirty="0"/>
              <a:t>Hodnocení velikosti nádoru (v mm)</a:t>
            </a:r>
          </a:p>
          <a:p>
            <a:pPr lvl="1"/>
            <a:r>
              <a:rPr lang="cs-CZ" dirty="0"/>
              <a:t>T </a:t>
            </a:r>
            <a:r>
              <a:rPr lang="cs-CZ" dirty="0" err="1"/>
              <a:t>stage</a:t>
            </a:r>
            <a:endParaRPr lang="cs-CZ" dirty="0"/>
          </a:p>
          <a:p>
            <a:r>
              <a:rPr lang="cs-CZ" dirty="0"/>
              <a:t>Diagnostika spádových lymfatických uzlin</a:t>
            </a:r>
          </a:p>
          <a:p>
            <a:pPr lvl="1"/>
            <a:r>
              <a:rPr lang="cs-CZ" dirty="0"/>
              <a:t>N </a:t>
            </a:r>
            <a:r>
              <a:rPr lang="cs-CZ" dirty="0" err="1"/>
              <a:t>stage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Někdy doplňujeme ultrazvuk prsu, nebo MRI</a:t>
            </a:r>
          </a:p>
        </p:txBody>
      </p:sp>
    </p:spTree>
    <p:extLst>
      <p:ext uri="{BB962C8B-B14F-4D97-AF65-F5344CB8AC3E}">
        <p14:creationId xmlns:p14="http://schemas.microsoft.com/office/powerpoint/2010/main" val="943061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grell\Desktop\mammogram-showing-tum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8" y="764704"/>
            <a:ext cx="5688632" cy="5936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4211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B318F4-2581-4669-B6A7-110FF8A10E16}" type="slidenum">
              <a:rPr lang="cs-CZ" altLang="cs-CZ"/>
              <a:pPr/>
              <a:t>33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MMG, UZ</a:t>
            </a:r>
          </a:p>
        </p:txBody>
      </p:sp>
      <p:pic>
        <p:nvPicPr>
          <p:cNvPr id="3584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t="19724" r="52864" b="40501"/>
          <a:stretch>
            <a:fillRect/>
          </a:stretch>
        </p:blipFill>
        <p:spPr>
          <a:xfrm>
            <a:off x="2424113" y="1844676"/>
            <a:ext cx="6551612" cy="4056063"/>
          </a:xfrm>
        </p:spPr>
      </p:pic>
    </p:spTree>
    <p:extLst>
      <p:ext uri="{BB962C8B-B14F-4D97-AF65-F5344CB8AC3E}">
        <p14:creationId xmlns:p14="http://schemas.microsoft.com/office/powerpoint/2010/main" val="1290008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385" y="64088"/>
            <a:ext cx="10515600" cy="1325563"/>
          </a:xfrm>
        </p:spPr>
        <p:txBody>
          <a:bodyPr/>
          <a:lstStyle/>
          <a:p>
            <a:r>
              <a:rPr lang="en-US" sz="4800" b="1" dirty="0"/>
              <a:t>Staging </a:t>
            </a:r>
            <a:r>
              <a:rPr lang="en-US" dirty="0" err="1"/>
              <a:t>karcinomu</a:t>
            </a:r>
            <a:r>
              <a:rPr lang="en-US" dirty="0"/>
              <a:t> </a:t>
            </a:r>
            <a:r>
              <a:rPr lang="en-US" dirty="0" err="1"/>
              <a:t>prsu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4" name="Tabuľka 3"/>
          <p:cNvGraphicFramePr>
            <a:graphicFrameLocks noGrp="1"/>
          </p:cNvGraphicFramePr>
          <p:nvPr/>
        </p:nvGraphicFramePr>
        <p:xfrm>
          <a:off x="2639616" y="1196752"/>
          <a:ext cx="6912768" cy="5139690"/>
        </p:xfrm>
        <a:graphic>
          <a:graphicData uri="http://schemas.openxmlformats.org/drawingml/2006/table">
            <a:tbl>
              <a:tblPr/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b="1" noProof="0" dirty="0">
                          <a:effectLst/>
                        </a:rPr>
                        <a:t>T klasifikace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b="1" noProof="0" dirty="0">
                          <a:effectLst/>
                        </a:rPr>
                        <a:t>Velikost tumoru, </a:t>
                      </a:r>
                      <a:r>
                        <a:rPr lang="cs-CZ" sz="1600" b="1" noProof="0" dirty="0" err="1">
                          <a:effectLst/>
                        </a:rPr>
                        <a:t>chara</a:t>
                      </a:r>
                      <a:r>
                        <a:rPr lang="en-US" sz="1600" b="1" noProof="0" dirty="0">
                          <a:effectLst/>
                        </a:rPr>
                        <a:t>k</a:t>
                      </a:r>
                      <a:r>
                        <a:rPr lang="cs-CZ" sz="1600" b="1" noProof="0" dirty="0" err="1">
                          <a:effectLst/>
                        </a:rPr>
                        <a:t>teristika</a:t>
                      </a:r>
                      <a:endParaRPr lang="cs-CZ" sz="1600" b="1" noProof="0" dirty="0"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Bez evidence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primá</a:t>
                      </a:r>
                      <a:r>
                        <a:rPr lang="en-US" sz="1600" noProof="0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ního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tumoru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Tumor ≤20 mm v největším rozměru.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T1a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Tumor &gt;1 mm ale ≤5 mm v největším rozměru.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T1b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Tumor &gt;5 mm ale ≤10 mm v největším rozměru.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T1c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Tumor &gt;10 mm ale ≤20 mm v největším rozměru.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Tumor &gt;20 mm ale ≤50 mm v největším rozměru.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Tumor &gt;50 mm v největším rozměru.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Tumor jakékoliv velikosti s přímím postižením na hrudní stěnu a/nebo na kůži (ulcerace</a:t>
                      </a:r>
                      <a:r>
                        <a:rPr lang="cs-CZ" sz="1600" baseline="0" noProof="0" dirty="0">
                          <a:solidFill>
                            <a:schemeClr val="tx1"/>
                          </a:solidFill>
                          <a:effectLst/>
                        </a:rPr>
                        <a:t> nebo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kožní uzly)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Prorůstání na hrudní stěnu, ne jeno</a:t>
                      </a:r>
                      <a:r>
                        <a:rPr lang="cs-CZ" sz="1600" baseline="0" noProof="0" dirty="0">
                          <a:solidFill>
                            <a:schemeClr val="tx1"/>
                          </a:solidFill>
                          <a:effectLst/>
                        </a:rPr>
                        <a:t>m </a:t>
                      </a:r>
                      <a:r>
                        <a:rPr lang="cs-CZ" sz="1600" baseline="0" noProof="0" dirty="0" err="1">
                          <a:solidFill>
                            <a:schemeClr val="tx1"/>
                          </a:solidFill>
                          <a:effectLst/>
                        </a:rPr>
                        <a:t>infltrace</a:t>
                      </a:r>
                      <a:r>
                        <a:rPr lang="cs-CZ" sz="1600" baseline="0" noProof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600" baseline="0" noProof="0" dirty="0" err="1">
                          <a:solidFill>
                            <a:schemeClr val="tx1"/>
                          </a:solidFill>
                          <a:effectLst/>
                        </a:rPr>
                        <a:t>musculus</a:t>
                      </a:r>
                      <a:r>
                        <a:rPr lang="cs-CZ" sz="1600" baseline="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pectoralis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Ulcerace a/nebo otok (včetně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peau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d'orange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) kůže, mimo kritérií pro inflamatorní karcinom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T4c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Obě T4a and T4b.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T4d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Inflamatorní karcinom.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610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Zjištění vzdálených metastáz - </a:t>
            </a:r>
            <a:r>
              <a:rPr lang="cs-CZ" dirty="0" err="1"/>
              <a:t>staging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8758" y="1825625"/>
            <a:ext cx="11045042" cy="4351338"/>
          </a:xfrm>
        </p:spPr>
        <p:txBody>
          <a:bodyPr/>
          <a:lstStyle/>
          <a:p>
            <a:r>
              <a:rPr lang="cs-CZ" dirty="0"/>
              <a:t>M </a:t>
            </a:r>
            <a:r>
              <a:rPr lang="cs-CZ" dirty="0" err="1"/>
              <a:t>stage</a:t>
            </a:r>
            <a:endParaRPr lang="cs-CZ" dirty="0"/>
          </a:p>
          <a:p>
            <a:r>
              <a:rPr lang="cs-CZ" dirty="0"/>
              <a:t>Vyšetření:</a:t>
            </a:r>
          </a:p>
          <a:p>
            <a:pPr lvl="1"/>
            <a:r>
              <a:rPr lang="cs-CZ" dirty="0"/>
              <a:t>Hrudník:  RTG plic, CT </a:t>
            </a:r>
            <a:r>
              <a:rPr lang="cs-CZ" dirty="0" err="1"/>
              <a:t>scan</a:t>
            </a:r>
            <a:endParaRPr lang="cs-CZ" dirty="0"/>
          </a:p>
          <a:p>
            <a:pPr lvl="1"/>
            <a:r>
              <a:rPr lang="cs-CZ" dirty="0"/>
              <a:t>Břicho a pánev: ultrazvuk, CT </a:t>
            </a:r>
            <a:r>
              <a:rPr lang="cs-CZ" dirty="0" err="1"/>
              <a:t>scan</a:t>
            </a:r>
            <a:endParaRPr lang="cs-CZ" dirty="0"/>
          </a:p>
          <a:p>
            <a:pPr lvl="1"/>
            <a:r>
              <a:rPr lang="cs-CZ" dirty="0" err="1"/>
              <a:t>Cělotělové</a:t>
            </a:r>
            <a:r>
              <a:rPr lang="cs-CZ" dirty="0"/>
              <a:t> vyšetření – PET nebo PET/CT, </a:t>
            </a:r>
            <a:r>
              <a:rPr lang="cs-CZ" dirty="0" err="1"/>
              <a:t>wb</a:t>
            </a:r>
            <a:r>
              <a:rPr lang="cs-CZ" dirty="0"/>
              <a:t> CT</a:t>
            </a:r>
          </a:p>
          <a:p>
            <a:pPr lvl="1"/>
            <a:r>
              <a:rPr lang="cs-CZ" dirty="0"/>
              <a:t>Kosti – scintigrafie</a:t>
            </a:r>
          </a:p>
          <a:p>
            <a:pPr lvl="1"/>
            <a:r>
              <a:rPr lang="cs-CZ" dirty="0"/>
              <a:t>Mozek – MRI nebo CT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90" y="1690688"/>
            <a:ext cx="44577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65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ľka 5"/>
          <p:cNvGraphicFramePr>
            <a:graphicFrameLocks noGrp="1"/>
          </p:cNvGraphicFramePr>
          <p:nvPr/>
        </p:nvGraphicFramePr>
        <p:xfrm>
          <a:off x="3431704" y="1556792"/>
          <a:ext cx="5256584" cy="4800600"/>
        </p:xfrm>
        <a:graphic>
          <a:graphicData uri="http://schemas.openxmlformats.org/drawingml/2006/table">
            <a:tbl>
              <a:tblPr/>
              <a:tblGrid>
                <a:gridCol w="131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527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Stádium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sk-SK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>
                          <a:solidFill>
                            <a:schemeClr val="tx1"/>
                          </a:solidFill>
                          <a:effectLst/>
                        </a:rPr>
                        <a:t>N0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>
                          <a:solidFill>
                            <a:schemeClr val="tx1"/>
                          </a:solidFill>
                          <a:effectLst/>
                        </a:rPr>
                        <a:t>IIB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endParaRPr lang="sk-SK" sz="20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IIIA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1-3</a:t>
                      </a:r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IIIB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>
                          <a:solidFill>
                            <a:schemeClr val="tx1"/>
                          </a:solidFill>
                          <a:effectLst/>
                        </a:rPr>
                        <a:t>T4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Any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N</a:t>
                      </a:r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IIIC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Jakékoliv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IV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Jakékoliv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Jakékoliv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Zástupný symbol obsahu 4"/>
          <p:cNvGraphicFramePr>
            <a:graphicFrameLocks noGrp="1"/>
          </p:cNvGraphicFramePr>
          <p:nvPr>
            <p:ph idx="1"/>
          </p:nvPr>
        </p:nvGraphicFramePr>
        <p:xfrm>
          <a:off x="4151785" y="1916833"/>
          <a:ext cx="3873469" cy="3750389"/>
        </p:xfrm>
        <a:graphic>
          <a:graphicData uri="http://schemas.openxmlformats.org/drawingml/2006/table">
            <a:tbl>
              <a:tblPr/>
              <a:tblGrid>
                <a:gridCol w="1211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2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319">
                <a:tc>
                  <a:txBody>
                    <a:bodyPr/>
                    <a:lstStyle/>
                    <a:p>
                      <a:pPr fontAlgn="base"/>
                      <a:r>
                        <a:rPr lang="en-US" sz="2400" b="1" noProof="0" dirty="0" err="1">
                          <a:solidFill>
                            <a:schemeClr val="tx1"/>
                          </a:solidFill>
                          <a:effectLst/>
                        </a:rPr>
                        <a:t>Stádium</a:t>
                      </a:r>
                      <a:endParaRPr lang="en-US" sz="240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noProof="0" dirty="0">
                          <a:solidFill>
                            <a:schemeClr val="tx1"/>
                          </a:solidFill>
                          <a:effectLst/>
                        </a:rPr>
                        <a:t>5-leté</a:t>
                      </a:r>
                      <a:r>
                        <a:rPr lang="en-US" sz="2400" b="1" baseline="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b="1" noProof="0" dirty="0" err="1">
                          <a:solidFill>
                            <a:schemeClr val="tx1"/>
                          </a:solidFill>
                          <a:effectLst/>
                        </a:rPr>
                        <a:t>přežití</a:t>
                      </a:r>
                      <a:endParaRPr lang="en-US" sz="240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cs-CZ" sz="2400" noProof="0" dirty="0">
                          <a:solidFill>
                            <a:schemeClr val="tx1"/>
                          </a:solidFill>
                          <a:effectLst/>
                        </a:rPr>
                        <a:t>95</a:t>
                      </a:r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>
                          <a:solidFill>
                            <a:schemeClr val="tx1"/>
                          </a:solidFill>
                          <a:effectLst/>
                        </a:rPr>
                        <a:t>IIA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cs-CZ" sz="2400" noProof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>
                          <a:solidFill>
                            <a:schemeClr val="tx1"/>
                          </a:solidFill>
                          <a:effectLst/>
                        </a:rPr>
                        <a:t>IIB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cs-CZ" sz="2400" noProof="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>
                          <a:solidFill>
                            <a:schemeClr val="tx1"/>
                          </a:solidFill>
                          <a:effectLst/>
                        </a:rPr>
                        <a:t>IIIA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67%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>
                          <a:solidFill>
                            <a:schemeClr val="tx1"/>
                          </a:solidFill>
                          <a:effectLst/>
                        </a:rPr>
                        <a:t>IIIB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41%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>
                          <a:solidFill>
                            <a:schemeClr val="tx1"/>
                          </a:solidFill>
                          <a:effectLst/>
                        </a:rPr>
                        <a:t>IIIC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49%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IV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Staging </a:t>
            </a:r>
            <a:r>
              <a:rPr lang="en-US" dirty="0" err="1"/>
              <a:t>karcinomu</a:t>
            </a:r>
            <a:r>
              <a:rPr lang="en-US" dirty="0"/>
              <a:t> </a:t>
            </a:r>
            <a:r>
              <a:rPr lang="en-US" dirty="0" err="1"/>
              <a:t>prsu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4636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Histologie</a:t>
            </a:r>
            <a:br>
              <a:rPr lang="cs-CZ" sz="4000" b="1" dirty="0"/>
            </a:br>
            <a:br>
              <a:rPr lang="cs-CZ" sz="4000" b="1" dirty="0"/>
            </a:br>
            <a:r>
              <a:rPr lang="cs-CZ" sz="4000" b="1" dirty="0">
                <a:solidFill>
                  <a:srgbClr val="00B0F0"/>
                </a:solidFill>
              </a:rPr>
              <a:t>s čím máme co do činění?? </a:t>
            </a:r>
          </a:p>
        </p:txBody>
      </p:sp>
    </p:spTree>
    <p:extLst>
      <p:ext uri="{BB962C8B-B14F-4D97-AF65-F5344CB8AC3E}">
        <p14:creationId xmlns:p14="http://schemas.microsoft.com/office/powerpoint/2010/main" val="3976084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Histologie</a:t>
            </a:r>
            <a:r>
              <a:rPr lang="en-US" dirty="0"/>
              <a:t>  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/>
              <a:t>Morfologie - "</a:t>
            </a:r>
            <a:r>
              <a:rPr lang="cs-CZ" b="1" dirty="0" err="1"/>
              <a:t>typing</a:t>
            </a:r>
            <a:r>
              <a:rPr lang="cs-CZ" b="1" dirty="0"/>
              <a:t>"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Duktální</a:t>
            </a:r>
            <a:r>
              <a:rPr lang="cs-CZ" dirty="0"/>
              <a:t> (85%), lobulární, medulární, smíšená</a:t>
            </a:r>
          </a:p>
          <a:p>
            <a:r>
              <a:rPr lang="cs-CZ" dirty="0"/>
              <a:t>Stupeň </a:t>
            </a:r>
            <a:r>
              <a:rPr lang="cs-CZ" b="1" dirty="0"/>
              <a:t>diferenciace</a:t>
            </a:r>
            <a:r>
              <a:rPr lang="cs-CZ" dirty="0"/>
              <a:t> – "</a:t>
            </a:r>
            <a:r>
              <a:rPr lang="cs-CZ" dirty="0" err="1"/>
              <a:t>grading</a:t>
            </a:r>
            <a:r>
              <a:rPr lang="cs-CZ" dirty="0"/>
              <a:t>" </a:t>
            </a:r>
          </a:p>
          <a:p>
            <a:pPr lvl="1"/>
            <a:r>
              <a:rPr lang="cs-CZ" dirty="0"/>
              <a:t>Grade 1 diferencovaný (dobrá prognóza)- grade 4 nediferencovaný (špatná)</a:t>
            </a:r>
            <a:endParaRPr lang="cs-CZ">
              <a:cs typeface="Calibri"/>
            </a:endParaRPr>
          </a:p>
          <a:p>
            <a:r>
              <a:rPr lang="cs-CZ" dirty="0" err="1"/>
              <a:t>Morfo</a:t>
            </a:r>
            <a:r>
              <a:rPr lang="cs-CZ" dirty="0"/>
              <a:t>-biologie:</a:t>
            </a:r>
          </a:p>
          <a:p>
            <a:pPr lvl="1"/>
            <a:r>
              <a:rPr lang="cs-CZ" b="1" dirty="0"/>
              <a:t>Exprese receptorů</a:t>
            </a:r>
            <a:r>
              <a:rPr lang="cs-CZ" dirty="0"/>
              <a:t>:</a:t>
            </a:r>
          </a:p>
          <a:p>
            <a:pPr lvl="2"/>
            <a:r>
              <a:rPr lang="cs-CZ" dirty="0" err="1"/>
              <a:t>Estrogenový</a:t>
            </a:r>
            <a:r>
              <a:rPr lang="cs-CZ" dirty="0"/>
              <a:t> receptor</a:t>
            </a:r>
          </a:p>
          <a:p>
            <a:pPr lvl="2"/>
            <a:r>
              <a:rPr lang="cs-CZ" dirty="0"/>
              <a:t>Progesteronový receptor</a:t>
            </a:r>
          </a:p>
          <a:p>
            <a:pPr lvl="2"/>
            <a:r>
              <a:rPr lang="cs-CZ" dirty="0"/>
              <a:t>HER2 receptor</a:t>
            </a:r>
          </a:p>
          <a:p>
            <a:pPr lvl="1"/>
            <a:r>
              <a:rPr lang="cs-CZ" b="1" dirty="0"/>
              <a:t>Ki-67</a:t>
            </a:r>
            <a:r>
              <a:rPr lang="cs-CZ" dirty="0"/>
              <a:t> – marker proliferace (%)</a:t>
            </a:r>
            <a:endParaRPr lang="cs-CZ" dirty="0">
              <a:cs typeface="Calibri"/>
            </a:endParaRP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7776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274" y="242829"/>
            <a:ext cx="10515600" cy="1325563"/>
          </a:xfrm>
        </p:spPr>
        <p:txBody>
          <a:bodyPr/>
          <a:lstStyle/>
          <a:p>
            <a:r>
              <a:rPr lang="en-US" dirty="0" err="1"/>
              <a:t>Exprese</a:t>
            </a:r>
            <a:r>
              <a:rPr lang="en-US" dirty="0"/>
              <a:t> ER a </a:t>
            </a:r>
            <a:r>
              <a:rPr lang="en-US" dirty="0" err="1"/>
              <a:t>PgR</a:t>
            </a:r>
            <a:r>
              <a:rPr lang="en-US" dirty="0"/>
              <a:t> - </a:t>
            </a:r>
            <a:r>
              <a:rPr lang="en-US" dirty="0" err="1"/>
              <a:t>imunohistochemie</a:t>
            </a:r>
            <a:endParaRPr lang="cs-CZ" dirty="0" err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4514" name="Picture 2" descr="C:\Users\grell\Desktop\OL-09-03-1207-g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0" y="1196753"/>
            <a:ext cx="7200800" cy="553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3703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když je toho moc?</a:t>
            </a:r>
          </a:p>
          <a:p>
            <a:endParaRPr lang="cs-CZ" dirty="0"/>
          </a:p>
          <a:p>
            <a:r>
              <a:rPr lang="cs-CZ" dirty="0"/>
              <a:t>Nejčastější malignita u žen v ČR?</a:t>
            </a:r>
          </a:p>
          <a:p>
            <a:r>
              <a:rPr lang="cs-CZ" dirty="0"/>
              <a:t>Který screeningový program se chystá nově?</a:t>
            </a:r>
          </a:p>
          <a:p>
            <a:r>
              <a:rPr lang="cs-CZ" dirty="0"/>
              <a:t>Může být dušnost příznakem nádoru prsu?</a:t>
            </a:r>
          </a:p>
          <a:p>
            <a:r>
              <a:rPr lang="cs-CZ" dirty="0"/>
              <a:t>Co je to centrální žilní katetr?</a:t>
            </a:r>
          </a:p>
          <a:p>
            <a:r>
              <a:rPr lang="cs-CZ" dirty="0"/>
              <a:t>Jak ošetřovat žilní port?</a:t>
            </a:r>
          </a:p>
        </p:txBody>
      </p:sp>
    </p:spTree>
    <p:extLst>
      <p:ext uri="{BB962C8B-B14F-4D97-AF65-F5344CB8AC3E}">
        <p14:creationId xmlns:p14="http://schemas.microsoft.com/office/powerpoint/2010/main" val="1498911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311" y="111125"/>
            <a:ext cx="10515600" cy="1325563"/>
          </a:xfrm>
        </p:spPr>
        <p:txBody>
          <a:bodyPr/>
          <a:lstStyle/>
          <a:p>
            <a:r>
              <a:rPr lang="en-US" dirty="0"/>
              <a:t>HER2 </a:t>
            </a:r>
            <a:r>
              <a:rPr lang="en-US" dirty="0" err="1"/>
              <a:t>exprese</a:t>
            </a:r>
            <a:r>
              <a:rPr lang="en-US" dirty="0"/>
              <a:t> - </a:t>
            </a:r>
            <a:r>
              <a:rPr lang="en-US" dirty="0" err="1"/>
              <a:t>imunohistochemie</a:t>
            </a:r>
            <a:endParaRPr lang="cs-CZ" dirty="0" err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5538" name="Picture 2" descr="C:\Users\grell\Desktop\Herceptest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7878" y="1157887"/>
            <a:ext cx="8176245" cy="5410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5321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051528" y="762765"/>
            <a:ext cx="7488238" cy="571500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cs-CZ" altLang="cs-CZ" dirty="0"/>
              <a:t>A+C :  				B+D:</a:t>
            </a:r>
          </a:p>
          <a:p>
            <a:r>
              <a:rPr lang="cs-CZ" altLang="cs-CZ" dirty="0"/>
              <a:t>bez amplifikace  HER2                               </a:t>
            </a:r>
            <a:r>
              <a:rPr lang="cs-CZ" altLang="cs-CZ" dirty="0">
                <a:solidFill>
                  <a:srgbClr val="FF0000"/>
                </a:solidFill>
              </a:rPr>
              <a:t>amplifikace</a:t>
            </a:r>
            <a:endParaRPr lang="cs-CZ" altLang="cs-CZ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2" t="16360" r="33868" b="35406"/>
          <a:stretch>
            <a:fillRect/>
          </a:stretch>
        </p:blipFill>
        <p:spPr bwMode="auto">
          <a:xfrm>
            <a:off x="2640013" y="1335088"/>
            <a:ext cx="6875462" cy="55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8AB4848-30D8-500E-DC58-D7528463FE32}"/>
              </a:ext>
            </a:extLst>
          </p:cNvPr>
          <p:cNvSpPr txBox="1"/>
          <p:nvPr/>
        </p:nvSpPr>
        <p:spPr>
          <a:xfrm>
            <a:off x="536221" y="2370666"/>
            <a:ext cx="24271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0" b="1" dirty="0">
                <a:cs typeface="Calibri"/>
              </a:rPr>
              <a:t>FISH</a:t>
            </a:r>
            <a:endParaRPr lang="cs-CZ" sz="6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540954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HER2 pozitivní karcinom prsu</a:t>
            </a:r>
            <a:endParaRPr lang="en-US" altLang="cs-CZ" b="1">
              <a:solidFill>
                <a:srgbClr val="20ADA6"/>
              </a:solidFill>
            </a:endParaRPr>
          </a:p>
        </p:txBody>
      </p:sp>
      <p:sp>
        <p:nvSpPr>
          <p:cNvPr id="24579" name="Content Placeholder 7"/>
          <p:cNvSpPr>
            <a:spLocks noGrp="1"/>
          </p:cNvSpPr>
          <p:nvPr>
            <p:ph idx="4294967295"/>
          </p:nvPr>
        </p:nvSpPr>
        <p:spPr>
          <a:xfrm>
            <a:off x="1855789" y="1350963"/>
            <a:ext cx="8455025" cy="3949700"/>
          </a:xfrm>
        </p:spPr>
        <p:txBody>
          <a:bodyPr/>
          <a:lstStyle/>
          <a:p>
            <a:pPr eaLnBrk="1" hangingPunct="1"/>
            <a:r>
              <a:rPr lang="en-US" altLang="cs-CZ"/>
              <a:t>HER2 – transmembr</a:t>
            </a:r>
            <a:r>
              <a:rPr lang="cs-CZ" altLang="cs-CZ"/>
              <a:t>ánový</a:t>
            </a:r>
            <a:r>
              <a:rPr lang="en-US" altLang="cs-CZ"/>
              <a:t> receptor</a:t>
            </a:r>
          </a:p>
          <a:p>
            <a:pPr eaLnBrk="1" hangingPunct="1"/>
            <a:r>
              <a:rPr lang="en-US" altLang="cs-CZ"/>
              <a:t>A</a:t>
            </a:r>
            <a:r>
              <a:rPr lang="cs-CZ" altLang="cs-CZ"/>
              <a:t>ktivován</a:t>
            </a:r>
            <a:r>
              <a:rPr lang="en-US" altLang="cs-CZ"/>
              <a:t> homodimeri</a:t>
            </a:r>
            <a:r>
              <a:rPr lang="cs-CZ" altLang="cs-CZ"/>
              <a:t>zací</a:t>
            </a:r>
            <a:r>
              <a:rPr lang="en-US" altLang="cs-CZ"/>
              <a:t> (HER2-HER2) </a:t>
            </a:r>
            <a:r>
              <a:rPr lang="cs-CZ" altLang="cs-CZ"/>
              <a:t>nebo </a:t>
            </a:r>
            <a:r>
              <a:rPr lang="en-US" altLang="cs-CZ"/>
              <a:t>heterodimeri</a:t>
            </a:r>
            <a:r>
              <a:rPr lang="cs-CZ" altLang="cs-CZ"/>
              <a:t>zací </a:t>
            </a:r>
            <a:r>
              <a:rPr lang="en-US" altLang="cs-CZ"/>
              <a:t>HER2-HER3 </a:t>
            </a:r>
            <a:r>
              <a:rPr lang="cs-CZ" altLang="cs-CZ"/>
              <a:t>nebo </a:t>
            </a:r>
            <a:r>
              <a:rPr lang="en-US" altLang="cs-CZ"/>
              <a:t>HER2-EGFR</a:t>
            </a: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24580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924176"/>
            <a:ext cx="59944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82745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/>
              <a:t>Triple negativní karcinom prsu -TNBC</a:t>
            </a:r>
          </a:p>
        </p:txBody>
      </p:sp>
      <p:sp>
        <p:nvSpPr>
          <p:cNvPr id="23555" name="Zástupný symbol obsahu 2"/>
          <p:cNvSpPr>
            <a:spLocks noGrp="1"/>
          </p:cNvSpPr>
          <p:nvPr>
            <p:ph idx="1"/>
          </p:nvPr>
        </p:nvSpPr>
        <p:spPr>
          <a:xfrm>
            <a:off x="1981200" y="1782763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cs-CZ" altLang="cs-CZ" dirty="0"/>
              <a:t>            ER </a:t>
            </a:r>
            <a:r>
              <a:rPr lang="cs-CZ" altLang="cs-CZ" dirty="0" err="1"/>
              <a:t>negat</a:t>
            </a:r>
            <a:r>
              <a:rPr lang="cs-CZ" altLang="cs-CZ" dirty="0"/>
              <a:t>, PR </a:t>
            </a:r>
            <a:r>
              <a:rPr lang="cs-CZ" altLang="cs-CZ" dirty="0" err="1"/>
              <a:t>negat</a:t>
            </a:r>
            <a:r>
              <a:rPr lang="cs-CZ" altLang="cs-CZ" dirty="0"/>
              <a:t>, HER2 </a:t>
            </a:r>
            <a:r>
              <a:rPr lang="cs-CZ" altLang="cs-CZ" dirty="0" err="1"/>
              <a:t>negat</a:t>
            </a: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                                     </a:t>
            </a:r>
            <a:r>
              <a:rPr lang="cs-CZ" altLang="cs-CZ" sz="5400" dirty="0">
                <a:sym typeface="Symbol" panose="05050102010706020507" pitchFamily="18" charset="2"/>
              </a:rPr>
              <a:t></a:t>
            </a:r>
          </a:p>
          <a:p>
            <a:pPr marL="0" indent="0">
              <a:buNone/>
            </a:pPr>
            <a:r>
              <a:rPr lang="cs-CZ" altLang="cs-CZ" dirty="0">
                <a:sym typeface="Symbol" panose="05050102010706020507" pitchFamily="18" charset="2"/>
              </a:rPr>
              <a:t>Jediná možnost terapie je aplikace chemoterapie</a:t>
            </a:r>
          </a:p>
          <a:p>
            <a:pPr marL="400050" lvl="1" indent="0">
              <a:buFontTx/>
              <a:buChar char="-"/>
            </a:pPr>
            <a:r>
              <a:rPr lang="cs-CZ" altLang="cs-CZ" dirty="0">
                <a:sym typeface="Symbol" panose="05050102010706020507" pitchFamily="18" charset="2"/>
              </a:rPr>
              <a:t>Ne </a:t>
            </a:r>
            <a:r>
              <a:rPr lang="cs-CZ" altLang="cs-CZ" dirty="0" err="1">
                <a:sym typeface="Symbol" panose="05050102010706020507" pitchFamily="18" charset="2"/>
              </a:rPr>
              <a:t>hormonoterapie</a:t>
            </a:r>
            <a:endParaRPr lang="cs-CZ" altLang="cs-CZ" dirty="0">
              <a:sym typeface="Symbol" panose="05050102010706020507" pitchFamily="18" charset="2"/>
            </a:endParaRPr>
          </a:p>
          <a:p>
            <a:pPr marL="400050" lvl="1" indent="0">
              <a:buFontTx/>
              <a:buChar char="-"/>
            </a:pPr>
            <a:r>
              <a:rPr lang="cs-CZ" altLang="cs-CZ" dirty="0">
                <a:sym typeface="Symbol" panose="05050102010706020507" pitchFamily="18" charset="2"/>
              </a:rPr>
              <a:t>Ne cílená terapie (snad pouze anti-VEGF terapie)</a:t>
            </a:r>
          </a:p>
          <a:p>
            <a:pPr marL="400050" lvl="1" indent="0">
              <a:buFontTx/>
              <a:buChar char="-"/>
            </a:pPr>
            <a:r>
              <a:rPr lang="cs-CZ" altLang="cs-CZ" dirty="0">
                <a:sym typeface="Symbol" panose="05050102010706020507" pitchFamily="18" charset="2"/>
              </a:rPr>
              <a:t>Imunoterapie?</a:t>
            </a:r>
          </a:p>
          <a:p>
            <a:pPr marL="0" indent="0">
              <a:buNone/>
            </a:pPr>
            <a:endParaRPr lang="cs-CZ" altLang="cs-CZ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534277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Subtypy</a:t>
            </a:r>
            <a:r>
              <a:rPr lang="en-US" dirty="0"/>
              <a:t> </a:t>
            </a:r>
            <a:r>
              <a:rPr lang="en-US" dirty="0" err="1"/>
              <a:t>karcinomu</a:t>
            </a:r>
            <a:r>
              <a:rPr lang="en-US" dirty="0"/>
              <a:t> </a:t>
            </a:r>
            <a:r>
              <a:rPr lang="en-US" dirty="0" err="1"/>
              <a:t>prsu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Abgerundetes Rechteck 1"/>
          <p:cNvSpPr>
            <a:spLocks noChangeArrowheads="1"/>
          </p:cNvSpPr>
          <p:nvPr/>
        </p:nvSpPr>
        <p:spPr bwMode="auto">
          <a:xfrm>
            <a:off x="3012357" y="1696541"/>
            <a:ext cx="6264275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800" b="1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Luminal</a:t>
            </a:r>
            <a:r>
              <a:rPr lang="de-DE" altLang="cs-CZ" sz="2800" b="1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ER+, </a:t>
            </a:r>
            <a:r>
              <a:rPr lang="de-DE" altLang="cs-CZ" sz="2000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PgR</a:t>
            </a:r>
            <a:r>
              <a:rPr lang="de-DE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+, HER2-, Ki67 </a:t>
            </a:r>
            <a:r>
              <a:rPr lang="en-US" altLang="cs-CZ" sz="2000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nízké</a:t>
            </a:r>
            <a:endParaRPr lang="de-DE" altLang="cs-CZ" sz="2000" dirty="0">
              <a:solidFill>
                <a:srgbClr val="0033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Abgerundetes Rechteck 13"/>
          <p:cNvSpPr>
            <a:spLocks noChangeArrowheads="1"/>
          </p:cNvSpPr>
          <p:nvPr/>
        </p:nvSpPr>
        <p:spPr bwMode="auto">
          <a:xfrm>
            <a:off x="2999657" y="4434805"/>
            <a:ext cx="6264275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8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Triple negative</a:t>
            </a:r>
            <a:endParaRPr lang="cs-CZ" altLang="cs-CZ" sz="28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ER-, PR-, HER2 </a:t>
            </a:r>
            <a:r>
              <a:rPr lang="cs-CZ" altLang="cs-CZ" sz="2000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negat</a:t>
            </a:r>
            <a:endParaRPr lang="cs-CZ" altLang="cs-CZ" sz="20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Abgerundetes Rechteck 14"/>
          <p:cNvSpPr>
            <a:spLocks noChangeArrowheads="1"/>
          </p:cNvSpPr>
          <p:nvPr/>
        </p:nvSpPr>
        <p:spPr bwMode="auto">
          <a:xfrm>
            <a:off x="2999657" y="2991941"/>
            <a:ext cx="6264275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800" b="1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Luminal</a:t>
            </a:r>
            <a:r>
              <a:rPr lang="de-DE" altLang="cs-CZ" sz="2800" b="1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B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ER+, HER2+ </a:t>
            </a:r>
            <a:r>
              <a:rPr lang="de-DE" altLang="cs-CZ" sz="2000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nebo</a:t>
            </a:r>
            <a:r>
              <a:rPr lang="de-DE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-, </a:t>
            </a:r>
            <a:r>
              <a:rPr lang="cs-CZ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</a:t>
            </a:r>
            <a:r>
              <a:rPr lang="en-US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cs-CZ" sz="2000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další</a:t>
            </a:r>
            <a:r>
              <a:rPr lang="en-US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cs-CZ" sz="2000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rizikový</a:t>
            </a:r>
            <a:r>
              <a:rPr lang="en-US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cs-CZ" sz="2000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faktor</a:t>
            </a:r>
            <a:r>
              <a:rPr lang="de-DE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000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PgR</a:t>
            </a:r>
            <a:r>
              <a:rPr lang="de-DE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cs-CZ" altLang="cs-CZ" sz="2000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negati</a:t>
            </a:r>
            <a:r>
              <a:rPr lang="en-US" altLang="cs-CZ" sz="2000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vní</a:t>
            </a:r>
            <a:r>
              <a:rPr lang="de-DE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Ki67 </a:t>
            </a:r>
            <a:r>
              <a:rPr lang="en-US" altLang="cs-CZ" sz="2000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vysoké</a:t>
            </a:r>
            <a:r>
              <a:rPr lang="de-DE" altLang="cs-CZ" sz="20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2800" dirty="0">
              <a:solidFill>
                <a:srgbClr val="0033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Abgerundetes Rechteck 13"/>
          <p:cNvSpPr>
            <a:spLocks noChangeArrowheads="1"/>
          </p:cNvSpPr>
          <p:nvPr/>
        </p:nvSpPr>
        <p:spPr bwMode="auto">
          <a:xfrm>
            <a:off x="2999657" y="5417022"/>
            <a:ext cx="6264275" cy="676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HER2</a:t>
            </a:r>
            <a:r>
              <a:rPr lang="de-DE" altLang="cs-CZ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cs-CZ" sz="28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overexpres</a:t>
            </a:r>
            <a:r>
              <a:rPr lang="en-US" altLang="cs-CZ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cs-CZ" altLang="cs-CZ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cs-CZ" altLang="cs-CZ" sz="28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amplifi</a:t>
            </a:r>
            <a:r>
              <a:rPr lang="en-US" altLang="cs-CZ" sz="28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kovaný</a:t>
            </a:r>
            <a:r>
              <a:rPr lang="cs-CZ" altLang="cs-CZ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de-DE" altLang="cs-CZ" sz="28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63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Subtypy</a:t>
            </a:r>
            <a:r>
              <a:rPr lang="en-US" dirty="0"/>
              <a:t> </a:t>
            </a:r>
            <a:r>
              <a:rPr lang="en-US" dirty="0" err="1"/>
              <a:t>karcinomu</a:t>
            </a:r>
            <a:r>
              <a:rPr lang="en-US" dirty="0"/>
              <a:t> </a:t>
            </a:r>
            <a:r>
              <a:rPr lang="en-US" dirty="0" err="1"/>
              <a:t>prsu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1" y="1236664"/>
            <a:ext cx="8435975" cy="47132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r>
              <a:rPr lang="cs-CZ" dirty="0"/>
              <a:t>Medián přežití u metastatického karcinomu</a:t>
            </a:r>
            <a:endParaRPr lang="cs-CZ" sz="2400" dirty="0"/>
          </a:p>
          <a:p>
            <a:pPr lvl="1">
              <a:lnSpc>
                <a:spcPct val="80000"/>
              </a:lnSpc>
              <a:buNone/>
            </a:pPr>
            <a:endParaRPr lang="cs-CZ" dirty="0"/>
          </a:p>
          <a:p>
            <a:pPr lvl="1">
              <a:lnSpc>
                <a:spcPct val="80000"/>
              </a:lnSpc>
              <a:buNone/>
            </a:pPr>
            <a:r>
              <a:rPr lang="cs-CZ" dirty="0"/>
              <a:t>			       OS (měsíce)	Místo diseminace</a:t>
            </a:r>
          </a:p>
          <a:p>
            <a:pPr lvl="1">
              <a:lnSpc>
                <a:spcPct val="80000"/>
              </a:lnSpc>
            </a:pPr>
            <a:r>
              <a:rPr lang="cs-CZ" sz="2600" dirty="0"/>
              <a:t>luminal A	   26,4 		kosti, játra</a:t>
            </a:r>
          </a:p>
          <a:p>
            <a:pPr lvl="1">
              <a:lnSpc>
                <a:spcPct val="80000"/>
              </a:lnSpc>
            </a:pPr>
            <a:r>
              <a:rPr lang="cs-CZ" sz="2600" dirty="0"/>
              <a:t>luminal B	   19,2 		kosti, játra, plíce</a:t>
            </a:r>
          </a:p>
          <a:p>
            <a:pPr lvl="1">
              <a:lnSpc>
                <a:spcPct val="80000"/>
              </a:lnSpc>
            </a:pPr>
            <a:r>
              <a:rPr lang="cs-CZ" sz="2600" dirty="0"/>
              <a:t>luminal/HER2+   15,6 		kosti, játra, CNS </a:t>
            </a:r>
          </a:p>
          <a:p>
            <a:pPr lvl="1">
              <a:lnSpc>
                <a:spcPct val="80000"/>
              </a:lnSpc>
            </a:pPr>
            <a:r>
              <a:rPr lang="cs-CZ" sz="2600" dirty="0"/>
              <a:t>HER2+	   	     8,4 		kosti, plíce, játra, CNS </a:t>
            </a:r>
          </a:p>
          <a:p>
            <a:pPr lvl="1">
              <a:lnSpc>
                <a:spcPct val="80000"/>
              </a:lnSpc>
            </a:pPr>
            <a:r>
              <a:rPr lang="cs-CZ" sz="2600" dirty="0"/>
              <a:t>Triple-negativ	     6,0 		plíce, CNS</a:t>
            </a:r>
          </a:p>
          <a:p>
            <a:pPr lvl="1">
              <a:lnSpc>
                <a:spcPct val="80000"/>
              </a:lnSpc>
              <a:buFont typeface="Arial" charset="0"/>
              <a:buNone/>
            </a:pPr>
            <a:r>
              <a:rPr lang="cs-CZ" dirty="0"/>
              <a:t>                                (</a:t>
            </a:r>
            <a:r>
              <a:rPr lang="cs-CZ" i="1" dirty="0"/>
              <a:t>p</a:t>
            </a:r>
            <a:r>
              <a:rPr lang="cs-CZ" dirty="0"/>
              <a:t> &lt; 0,001)</a:t>
            </a:r>
          </a:p>
          <a:p>
            <a:pPr>
              <a:lnSpc>
                <a:spcPct val="80000"/>
              </a:lnSpc>
            </a:pPr>
            <a:endParaRPr lang="cs-CZ" sz="2200" dirty="0"/>
          </a:p>
        </p:txBody>
      </p:sp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5375276" y="6308725"/>
            <a:ext cx="4968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k-SK" dirty="0" err="1">
                <a:latin typeface="Calibri" pitchFamily="34" charset="0"/>
              </a:rPr>
              <a:t>Kennecke</a:t>
            </a:r>
            <a:r>
              <a:rPr lang="sk-SK" dirty="0">
                <a:latin typeface="Calibri" pitchFamily="34" charset="0"/>
              </a:rPr>
              <a:t> H. </a:t>
            </a:r>
            <a:r>
              <a:rPr lang="sk-SK" dirty="0" err="1">
                <a:latin typeface="Calibri" pitchFamily="34" charset="0"/>
              </a:rPr>
              <a:t>et</a:t>
            </a:r>
            <a:r>
              <a:rPr lang="sk-SK" dirty="0">
                <a:latin typeface="Calibri" pitchFamily="34" charset="0"/>
              </a:rPr>
              <a:t> </a:t>
            </a:r>
            <a:r>
              <a:rPr lang="sk-SK" dirty="0" err="1">
                <a:latin typeface="Calibri" pitchFamily="34" charset="0"/>
              </a:rPr>
              <a:t>al</a:t>
            </a:r>
            <a:r>
              <a:rPr lang="sk-SK" dirty="0">
                <a:latin typeface="Calibri" pitchFamily="34" charset="0"/>
              </a:rPr>
              <a:t>, JCO 2010 </a:t>
            </a:r>
            <a:r>
              <a:rPr lang="sk-SK" dirty="0" err="1">
                <a:latin typeface="Calibri" pitchFamily="34" charset="0"/>
              </a:rPr>
              <a:t>Jul</a:t>
            </a:r>
            <a:r>
              <a:rPr lang="sk-SK" dirty="0">
                <a:latin typeface="Calibri" pitchFamily="34" charset="0"/>
              </a:rPr>
              <a:t> 10;3271-3277</a:t>
            </a:r>
          </a:p>
        </p:txBody>
      </p:sp>
    </p:spTree>
    <p:extLst>
      <p:ext uri="{BB962C8B-B14F-4D97-AF65-F5344CB8AC3E}">
        <p14:creationId xmlns:p14="http://schemas.microsoft.com/office/powerpoint/2010/main" val="7321508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126673" y="2771694"/>
            <a:ext cx="7772400" cy="1874639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Terapie</a:t>
            </a:r>
            <a:br>
              <a:rPr lang="cs-CZ" sz="4000" b="1" dirty="0"/>
            </a:br>
            <a:br>
              <a:rPr lang="cs-CZ" sz="4000" b="1" dirty="0"/>
            </a:br>
            <a:r>
              <a:rPr lang="cs-CZ" sz="4000" b="1" dirty="0">
                <a:solidFill>
                  <a:srgbClr val="00B0F0"/>
                </a:solidFill>
              </a:rPr>
              <a:t>jak vyléčíme pacienta?</a:t>
            </a:r>
            <a:br>
              <a:rPr lang="cs-CZ" sz="4000" b="1" dirty="0">
                <a:solidFill>
                  <a:srgbClr val="00B0F0"/>
                </a:solidFill>
              </a:rPr>
            </a:br>
            <a:br>
              <a:rPr lang="cs-CZ" sz="4000" b="1" dirty="0">
                <a:solidFill>
                  <a:srgbClr val="00B0F0"/>
                </a:solidFill>
              </a:rPr>
            </a:br>
            <a:r>
              <a:rPr lang="cs-CZ" sz="4000" b="1" dirty="0">
                <a:solidFill>
                  <a:srgbClr val="00B0F0"/>
                </a:solidFill>
              </a:rPr>
              <a:t>…a když to není možné, jak mu prodloužíme život</a:t>
            </a:r>
          </a:p>
        </p:txBody>
      </p:sp>
    </p:spTree>
    <p:extLst>
      <p:ext uri="{BB962C8B-B14F-4D97-AF65-F5344CB8AC3E}">
        <p14:creationId xmlns:p14="http://schemas.microsoft.com/office/powerpoint/2010/main" val="3156433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onkologické terapie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80534" y="1600201"/>
            <a:ext cx="10176932" cy="4853136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U lokalizovaného nádoru – můžeme pacienta vyléčit</a:t>
            </a:r>
          </a:p>
          <a:p>
            <a:pPr lvl="1"/>
            <a:r>
              <a:rPr lang="cs-CZ" b="1" dirty="0"/>
              <a:t>Resekce primárního nádoru</a:t>
            </a:r>
            <a:r>
              <a:rPr lang="cs-CZ" dirty="0"/>
              <a:t> – jediná kurativní léčba</a:t>
            </a:r>
          </a:p>
          <a:p>
            <a:pPr lvl="1"/>
            <a:r>
              <a:rPr lang="cs-CZ" dirty="0"/>
              <a:t>Někdy </a:t>
            </a:r>
            <a:r>
              <a:rPr lang="cs-CZ" b="1" dirty="0"/>
              <a:t>neoadjuvantní</a:t>
            </a:r>
            <a:r>
              <a:rPr lang="cs-CZ" dirty="0"/>
              <a:t> terapie – léčba před operací – chemoterapie nebo hormonoterapie</a:t>
            </a:r>
          </a:p>
          <a:p>
            <a:pPr lvl="2"/>
            <a:r>
              <a:rPr lang="cs-CZ" dirty="0"/>
              <a:t>Cílem je zmenšení nádoru a možnost menšího chirurgického výkonu</a:t>
            </a:r>
          </a:p>
          <a:p>
            <a:pPr lvl="1"/>
            <a:r>
              <a:rPr lang="cs-CZ" b="1" dirty="0"/>
              <a:t>Adjuvantní</a:t>
            </a:r>
            <a:r>
              <a:rPr lang="cs-CZ" dirty="0"/>
              <a:t> léčba – léčba po operaci</a:t>
            </a:r>
          </a:p>
          <a:p>
            <a:pPr lvl="2"/>
            <a:r>
              <a:rPr lang="cs-CZ" dirty="0"/>
              <a:t>Snižuje riziko relapsu onemocnění</a:t>
            </a:r>
          </a:p>
          <a:p>
            <a:pPr lvl="1"/>
            <a:r>
              <a:rPr lang="cs-CZ" dirty="0"/>
              <a:t>Toxicita (dočasná) není zásadní problém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U metastatického onemocnění – dokážeme prodloužit život</a:t>
            </a:r>
          </a:p>
          <a:p>
            <a:pPr lvl="1"/>
            <a:r>
              <a:rPr lang="cs-CZ" b="1" dirty="0"/>
              <a:t>Systémová</a:t>
            </a:r>
            <a:r>
              <a:rPr lang="cs-CZ" dirty="0"/>
              <a:t> terapie – chemoterapie, hormonální terapie, cílená léčba</a:t>
            </a:r>
          </a:p>
          <a:p>
            <a:pPr lvl="1"/>
            <a:r>
              <a:rPr lang="cs-CZ" dirty="0"/>
              <a:t>Toxicita je důležitá, kvalita života je zásadní</a:t>
            </a:r>
          </a:p>
        </p:txBody>
      </p:sp>
    </p:spTree>
    <p:extLst>
      <p:ext uri="{BB962C8B-B14F-4D97-AF65-F5344CB8AC3E}">
        <p14:creationId xmlns:p14="http://schemas.microsoft.com/office/powerpoint/2010/main" val="4186787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Operace</a:t>
            </a:r>
            <a:br>
              <a:rPr lang="cs-CZ" b="1" dirty="0"/>
            </a:br>
            <a:br>
              <a:rPr lang="cs-CZ" sz="4000" b="1" dirty="0"/>
            </a:br>
            <a:r>
              <a:rPr lang="cs-CZ" sz="4000" b="1" dirty="0">
                <a:solidFill>
                  <a:srgbClr val="00B0F0"/>
                </a:solidFill>
              </a:rPr>
              <a:t>pokud to můžeme odstranit !!!</a:t>
            </a:r>
          </a:p>
        </p:txBody>
      </p:sp>
    </p:spTree>
    <p:extLst>
      <p:ext uri="{BB962C8B-B14F-4D97-AF65-F5344CB8AC3E}">
        <p14:creationId xmlns:p14="http://schemas.microsoft.com/office/powerpoint/2010/main" val="1500302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Mastektomie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363272" cy="4525963"/>
          </a:xfrm>
        </p:spPr>
        <p:txBody>
          <a:bodyPr/>
          <a:lstStyle/>
          <a:p>
            <a:r>
              <a:rPr lang="cs-CZ" b="1" dirty="0"/>
              <a:t>Totální mastektomie </a:t>
            </a:r>
            <a:r>
              <a:rPr lang="cs-CZ" dirty="0"/>
              <a:t>– odstranění celého prsu </a:t>
            </a:r>
          </a:p>
          <a:p>
            <a:endParaRPr lang="en-US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t="2066" r="50185" b="8490"/>
          <a:stretch/>
        </p:blipFill>
        <p:spPr>
          <a:xfrm>
            <a:off x="257212" y="2456844"/>
            <a:ext cx="5400600" cy="383290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3" t="3471" r="1620" b="9900"/>
          <a:stretch/>
        </p:blipFill>
        <p:spPr>
          <a:xfrm>
            <a:off x="5773411" y="2456844"/>
            <a:ext cx="6180687" cy="41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B6247-EAB3-3917-5C3B-AAC07FC1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doporučená literatura ke zrání…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68F2F4-7CF7-95C4-C1E1-A36F1C5CD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Egypťan </a:t>
            </a:r>
            <a:r>
              <a:rPr lang="cs-CZ" dirty="0" err="1"/>
              <a:t>Sinuhet</a:t>
            </a:r>
            <a:r>
              <a:rPr lang="cs-CZ" dirty="0"/>
              <a:t> (Mika </a:t>
            </a:r>
            <a:r>
              <a:rPr lang="cs-CZ" dirty="0" err="1"/>
              <a:t>Waltari</a:t>
            </a:r>
            <a:r>
              <a:rPr lang="cs-CZ" dirty="0"/>
              <a:t>)</a:t>
            </a:r>
          </a:p>
          <a:p>
            <a:r>
              <a:rPr lang="cs-CZ" dirty="0"/>
              <a:t>Doktor v domě a na moři (Richard </a:t>
            </a:r>
            <a:r>
              <a:rPr lang="cs-CZ" dirty="0" err="1"/>
              <a:t>Gordon</a:t>
            </a:r>
            <a:r>
              <a:rPr lang="cs-CZ" dirty="0"/>
              <a:t>)</a:t>
            </a:r>
          </a:p>
          <a:p>
            <a:r>
              <a:rPr lang="cs-CZ" dirty="0"/>
              <a:t>Dům páně (Samuel </a:t>
            </a:r>
            <a:r>
              <a:rPr lang="cs-CZ" dirty="0" err="1"/>
              <a:t>Shem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533" y="3551796"/>
            <a:ext cx="5029262" cy="239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90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393843" cy="4351338"/>
          </a:xfrm>
        </p:spPr>
        <p:txBody>
          <a:bodyPr/>
          <a:lstStyle/>
          <a:p>
            <a:r>
              <a:rPr lang="cs-CZ" b="1" dirty="0"/>
              <a:t>Parciální mastektomie</a:t>
            </a:r>
          </a:p>
          <a:p>
            <a:r>
              <a:rPr lang="cs-CZ" dirty="0"/>
              <a:t>Prs-zachovávající operace odstraňující nádor a menší množství okolní tkáně </a:t>
            </a:r>
          </a:p>
          <a:p>
            <a:r>
              <a:rPr lang="cs-CZ" dirty="0"/>
              <a:t>Cílem je resekce co nejmenšího množství tkáně aby si prs zachoval svůj původní tvar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Mastektomie</a:t>
            </a:r>
            <a:endParaRPr lang="cs-CZ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 cstate="print"/>
          <a:srcRect l="13565" t="15040" r="70842" b="56401"/>
          <a:stretch/>
        </p:blipFill>
        <p:spPr>
          <a:xfrm>
            <a:off x="8232043" y="101973"/>
            <a:ext cx="3214945" cy="331236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 cstate="print"/>
          <a:srcRect l="44750" t="15458" r="39658" b="55978"/>
          <a:stretch/>
        </p:blipFill>
        <p:spPr>
          <a:xfrm>
            <a:off x="8232043" y="3207685"/>
            <a:ext cx="3214945" cy="331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4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925144"/>
          </a:xfrm>
        </p:spPr>
        <p:txBody>
          <a:bodyPr>
            <a:normAutofit/>
          </a:bodyPr>
          <a:lstStyle/>
          <a:p>
            <a:r>
              <a:rPr lang="cs-CZ" b="1" dirty="0"/>
              <a:t>Axilární disekce - ALND</a:t>
            </a:r>
          </a:p>
          <a:p>
            <a:pPr lvl="1"/>
            <a:r>
              <a:rPr lang="cs-CZ" dirty="0"/>
              <a:t>Řez v podpaží a odstranění 10–40 uzlin úrovně I a II</a:t>
            </a:r>
          </a:p>
          <a:p>
            <a:pPr lvl="1"/>
            <a:r>
              <a:rPr lang="cs-CZ" dirty="0"/>
              <a:t>Provádí se u všech pacientů s pozitivními uzlinami</a:t>
            </a:r>
          </a:p>
          <a:p>
            <a:pPr lvl="1"/>
            <a:r>
              <a:rPr lang="cs-CZ" dirty="0"/>
              <a:t>Riziko lymfedému</a:t>
            </a:r>
          </a:p>
          <a:p>
            <a:r>
              <a:rPr lang="cs-CZ" b="1" dirty="0" err="1"/>
              <a:t>Sentinelová</a:t>
            </a:r>
            <a:r>
              <a:rPr lang="cs-CZ" b="1" dirty="0"/>
              <a:t> biopsie – SNB</a:t>
            </a:r>
          </a:p>
          <a:p>
            <a:pPr lvl="1"/>
            <a:r>
              <a:rPr lang="cs-CZ" b="1" dirty="0" err="1"/>
              <a:t>Sentinelové</a:t>
            </a:r>
            <a:r>
              <a:rPr lang="cs-CZ" b="1" dirty="0"/>
              <a:t> uzliny </a:t>
            </a:r>
            <a:r>
              <a:rPr lang="cs-CZ" dirty="0"/>
              <a:t>jsou první uzliny kam nádor </a:t>
            </a:r>
            <a:r>
              <a:rPr lang="cs-CZ" dirty="0" err="1"/>
              <a:t>diseminuje</a:t>
            </a:r>
            <a:endParaRPr lang="cs-CZ" dirty="0"/>
          </a:p>
          <a:p>
            <a:pPr lvl="1"/>
            <a:r>
              <a:rPr lang="cs-CZ" dirty="0"/>
              <a:t>Odstranění 1-3 uzlin se provádí u všech pacientů s negativními uzlinami</a:t>
            </a:r>
          </a:p>
          <a:p>
            <a:pPr lvl="1"/>
            <a:r>
              <a:rPr lang="cs-CZ" dirty="0"/>
              <a:t>Když je SNB pozitivní, doplňuje se ALND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Operační</a:t>
            </a:r>
            <a:r>
              <a:rPr lang="en-US" dirty="0"/>
              <a:t> </a:t>
            </a:r>
            <a:r>
              <a:rPr lang="en-US" dirty="0" err="1"/>
              <a:t>výkon</a:t>
            </a:r>
            <a:r>
              <a:rPr lang="en-US" dirty="0"/>
              <a:t> v </a:t>
            </a:r>
            <a:r>
              <a:rPr lang="en-US" dirty="0" err="1"/>
              <a:t>podpaží</a:t>
            </a:r>
            <a:endParaRPr lang="cs-CZ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8" b="9053"/>
          <a:stretch/>
        </p:blipFill>
        <p:spPr>
          <a:xfrm>
            <a:off x="2361928" y="4221088"/>
            <a:ext cx="7848872" cy="26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Rizika ošetřování paže po </a:t>
            </a:r>
            <a:r>
              <a:rPr lang="cs-CZ" altLang="cs-CZ" b="1" dirty="0" err="1"/>
              <a:t>dissekci</a:t>
            </a:r>
            <a:r>
              <a:rPr lang="cs-CZ" altLang="cs-CZ" b="1" dirty="0"/>
              <a:t> axily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infekce  (např. erysipel)</a:t>
            </a:r>
          </a:p>
          <a:p>
            <a:pPr eaLnBrk="1" hangingPunct="1"/>
            <a:r>
              <a:rPr lang="cs-CZ" altLang="cs-CZ" dirty="0" err="1"/>
              <a:t>cellulitis</a:t>
            </a:r>
            <a:endParaRPr lang="cs-CZ" altLang="cs-CZ" dirty="0"/>
          </a:p>
          <a:p>
            <a:pPr eaLnBrk="1" hangingPunct="1"/>
            <a:r>
              <a:rPr lang="cs-CZ" altLang="cs-CZ" dirty="0"/>
              <a:t>lymfedém nebo jeho zhoršení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riziko je relativní </a:t>
            </a:r>
          </a:p>
          <a:p>
            <a:pPr lvl="1" eaLnBrk="1" hangingPunct="1"/>
            <a:r>
              <a:rPr lang="cs-CZ" altLang="cs-CZ" dirty="0"/>
              <a:t>např. i chirurgie ruky může být bezpečná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dop.:  volit druhostrannou paži k odběrům, pokud možné</a:t>
            </a:r>
          </a:p>
          <a:p>
            <a:pPr lvl="1" eaLnBrk="1" hangingPunct="1"/>
            <a:r>
              <a:rPr lang="cs-CZ" altLang="cs-CZ" dirty="0"/>
              <a:t>neplatí pro akutní situace!!!  (riziko/benefit)</a:t>
            </a:r>
          </a:p>
        </p:txBody>
      </p:sp>
    </p:spTree>
    <p:extLst>
      <p:ext uri="{BB962C8B-B14F-4D97-AF65-F5344CB8AC3E}">
        <p14:creationId xmlns:p14="http://schemas.microsoft.com/office/powerpoint/2010/main" val="4049197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Adjuvantní léčba</a:t>
            </a:r>
            <a:br>
              <a:rPr lang="cs-CZ" sz="4000" b="1" dirty="0"/>
            </a:br>
            <a:br>
              <a:rPr lang="cs-CZ" sz="4000" b="1" dirty="0"/>
            </a:br>
            <a:r>
              <a:rPr lang="cs-CZ" sz="4000" b="1" dirty="0">
                <a:solidFill>
                  <a:srgbClr val="00B0F0"/>
                </a:solidFill>
              </a:rPr>
              <a:t>zabránit návratu nemoci!!</a:t>
            </a:r>
          </a:p>
        </p:txBody>
      </p:sp>
      <p:pic>
        <p:nvPicPr>
          <p:cNvPr id="37891" name="Picture 3" descr="cutcaster-photo-100140393-No-Return-Road-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0551" y="4365625"/>
            <a:ext cx="3567113" cy="237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71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Adjuvantní</a:t>
            </a:r>
            <a:r>
              <a:rPr lang="en-US" dirty="0"/>
              <a:t> </a:t>
            </a:r>
            <a:r>
              <a:rPr lang="en-US" dirty="0" err="1"/>
              <a:t>léčba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Léčba po operaci</a:t>
            </a:r>
          </a:p>
          <a:p>
            <a:r>
              <a:rPr lang="cs-CZ" dirty="0"/>
              <a:t>Snižuje riziko relapsu onemocnění (návratu choroby)</a:t>
            </a:r>
          </a:p>
          <a:p>
            <a:pPr lvl="1"/>
            <a:r>
              <a:rPr lang="cs-CZ" dirty="0">
                <a:cs typeface="Calibri"/>
              </a:rPr>
              <a:t>Cílem je usmrtit reziduální mikroskopickou chorobu</a:t>
            </a:r>
          </a:p>
          <a:p>
            <a:r>
              <a:rPr lang="cs-CZ" dirty="0"/>
              <a:t>Multimodální léčba:</a:t>
            </a:r>
          </a:p>
          <a:p>
            <a:pPr lvl="1"/>
            <a:r>
              <a:rPr lang="cs-CZ" dirty="0"/>
              <a:t>Chemoterapie – 4 měsíce</a:t>
            </a:r>
          </a:p>
          <a:p>
            <a:pPr lvl="1"/>
            <a:r>
              <a:rPr lang="cs-CZ" dirty="0"/>
              <a:t>Cílena léčba (u HER2 po</a:t>
            </a:r>
            <a:r>
              <a:rPr lang="en-US" dirty="0"/>
              <a:t>z</a:t>
            </a:r>
            <a:r>
              <a:rPr lang="cs-CZ" dirty="0" err="1"/>
              <a:t>it</a:t>
            </a:r>
            <a:r>
              <a:rPr lang="cs-CZ" dirty="0"/>
              <a:t>.) – 1 rok</a:t>
            </a:r>
          </a:p>
          <a:p>
            <a:pPr lvl="1"/>
            <a:r>
              <a:rPr lang="cs-CZ" dirty="0"/>
              <a:t>Radioterapie – 5 týdnů</a:t>
            </a:r>
            <a:endParaRPr lang="en-US" dirty="0"/>
          </a:p>
          <a:p>
            <a:pPr lvl="1"/>
            <a:r>
              <a:rPr lang="cs-CZ" dirty="0"/>
              <a:t>Hormonální terapie (u ER/</a:t>
            </a:r>
            <a:r>
              <a:rPr lang="cs-CZ" dirty="0" err="1"/>
              <a:t>PgR</a:t>
            </a:r>
            <a:r>
              <a:rPr lang="cs-CZ" dirty="0"/>
              <a:t> po</a:t>
            </a:r>
            <a:r>
              <a:rPr lang="en-US" dirty="0"/>
              <a:t>z</a:t>
            </a:r>
            <a:r>
              <a:rPr lang="cs-CZ" dirty="0" err="1"/>
              <a:t>it</a:t>
            </a:r>
            <a:r>
              <a:rPr lang="cs-CZ" dirty="0"/>
              <a:t>.)– 5 </a:t>
            </a:r>
            <a:r>
              <a:rPr lang="en-US" dirty="0"/>
              <a:t>– 10 </a:t>
            </a:r>
            <a:r>
              <a:rPr lang="cs-CZ" dirty="0"/>
              <a:t>let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44660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Chemoterap</a:t>
            </a:r>
            <a:r>
              <a:rPr lang="en-US" dirty="0" err="1"/>
              <a:t>ie</a:t>
            </a:r>
            <a:r>
              <a:rPr lang="cs-CZ" dirty="0"/>
              <a:t> - komu? </a:t>
            </a:r>
            <a:r>
              <a:rPr lang="en-US" dirty="0"/>
              <a:t>u </a:t>
            </a:r>
            <a:r>
              <a:rPr lang="en-US" dirty="0" err="1"/>
              <a:t>karcinomu</a:t>
            </a:r>
            <a:r>
              <a:rPr lang="en-US" dirty="0"/>
              <a:t> </a:t>
            </a:r>
            <a:r>
              <a:rPr lang="en-US" dirty="0" err="1"/>
              <a:t>prsu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U vybraných pacientů s rizikovými nádory:</a:t>
            </a:r>
          </a:p>
          <a:p>
            <a:pPr lvl="1"/>
            <a:r>
              <a:rPr lang="cs-CZ" dirty="0"/>
              <a:t>Velký tumor</a:t>
            </a:r>
          </a:p>
          <a:p>
            <a:pPr lvl="1"/>
            <a:r>
              <a:rPr lang="cs-CZ" dirty="0"/>
              <a:t>Pozitivní </a:t>
            </a:r>
            <a:r>
              <a:rPr lang="cs-CZ" dirty="0" err="1"/>
              <a:t>lym</a:t>
            </a:r>
            <a:r>
              <a:rPr lang="en-US" dirty="0" err="1"/>
              <a:t>fatické</a:t>
            </a:r>
            <a:r>
              <a:rPr lang="en-US" dirty="0"/>
              <a:t> </a:t>
            </a:r>
            <a:r>
              <a:rPr lang="en-US" dirty="0" err="1"/>
              <a:t>uzliny</a:t>
            </a:r>
            <a:endParaRPr lang="cs-CZ" dirty="0"/>
          </a:p>
          <a:p>
            <a:pPr lvl="1"/>
            <a:r>
              <a:rPr lang="en-US" dirty="0" err="1"/>
              <a:t>Biologicky</a:t>
            </a:r>
            <a:r>
              <a:rPr lang="en-US" dirty="0"/>
              <a:t> </a:t>
            </a:r>
            <a:r>
              <a:rPr lang="en-US" dirty="0" err="1"/>
              <a:t>agresivní</a:t>
            </a:r>
            <a:r>
              <a:rPr lang="en-US" dirty="0"/>
              <a:t> </a:t>
            </a:r>
            <a:r>
              <a:rPr lang="en-US" dirty="0" err="1"/>
              <a:t>onemocnění</a:t>
            </a:r>
            <a:r>
              <a:rPr lang="cs-CZ" dirty="0"/>
              <a:t> – triple</a:t>
            </a:r>
            <a:r>
              <a:rPr lang="en-US" dirty="0"/>
              <a:t>-</a:t>
            </a:r>
            <a:r>
              <a:rPr lang="cs-CZ" dirty="0"/>
              <a:t>negative, HER2 po</a:t>
            </a:r>
            <a:r>
              <a:rPr lang="en-US" dirty="0"/>
              <a:t>z</a:t>
            </a:r>
            <a:r>
              <a:rPr lang="cs-CZ" dirty="0" err="1"/>
              <a:t>itiv</a:t>
            </a:r>
            <a:r>
              <a:rPr lang="en-US" dirty="0" err="1"/>
              <a:t>ní</a:t>
            </a:r>
            <a:endParaRPr lang="cs-CZ" dirty="0"/>
          </a:p>
          <a:p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88362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Chemoterap</a:t>
            </a:r>
            <a:r>
              <a:rPr lang="en-US" dirty="0" err="1"/>
              <a:t>ie</a:t>
            </a:r>
            <a:r>
              <a:rPr lang="cs-CZ" dirty="0"/>
              <a:t> </a:t>
            </a:r>
            <a:r>
              <a:rPr lang="en-US" dirty="0"/>
              <a:t>u </a:t>
            </a:r>
            <a:r>
              <a:rPr lang="en-US" dirty="0" err="1"/>
              <a:t>karcinomu</a:t>
            </a:r>
            <a:r>
              <a:rPr lang="en-US" dirty="0"/>
              <a:t> </a:t>
            </a:r>
            <a:r>
              <a:rPr lang="en-US" dirty="0" err="1"/>
              <a:t>prsu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cs-CZ" dirty="0"/>
              <a:t>Nejčastěji používané cytostatika:</a:t>
            </a:r>
          </a:p>
          <a:p>
            <a:pPr lvl="1"/>
            <a:r>
              <a:rPr lang="cs-CZ" b="1" dirty="0" err="1"/>
              <a:t>Antracykliny</a:t>
            </a:r>
            <a:r>
              <a:rPr lang="cs-CZ" b="1" dirty="0"/>
              <a:t> - </a:t>
            </a:r>
            <a:r>
              <a:rPr lang="cs-CZ" b="1" dirty="0" err="1"/>
              <a:t>Doxorubicin</a:t>
            </a:r>
            <a:r>
              <a:rPr lang="cs-CZ" b="1" dirty="0"/>
              <a:t>, </a:t>
            </a:r>
            <a:r>
              <a:rPr lang="cs-CZ" b="1" dirty="0" err="1"/>
              <a:t>Epirubicin</a:t>
            </a:r>
            <a:endParaRPr lang="cs-CZ" b="1" dirty="0"/>
          </a:p>
          <a:p>
            <a:pPr lvl="1"/>
            <a:r>
              <a:rPr lang="cs-CZ" b="1" dirty="0" err="1"/>
              <a:t>Taxany</a:t>
            </a:r>
            <a:r>
              <a:rPr lang="cs-CZ" b="1" dirty="0"/>
              <a:t> - </a:t>
            </a:r>
            <a:r>
              <a:rPr lang="cs-CZ" b="1" dirty="0" err="1"/>
              <a:t>Paklitaxel</a:t>
            </a:r>
            <a:r>
              <a:rPr lang="cs-CZ" b="1" dirty="0"/>
              <a:t>, </a:t>
            </a:r>
            <a:r>
              <a:rPr lang="cs-CZ" b="1" dirty="0" err="1"/>
              <a:t>Docetaxel</a:t>
            </a:r>
            <a:endParaRPr lang="cs-CZ" b="1" dirty="0"/>
          </a:p>
          <a:p>
            <a:pPr lvl="1"/>
            <a:r>
              <a:rPr lang="cs-CZ" dirty="0"/>
              <a:t>Cyklofosfamid, </a:t>
            </a:r>
            <a:r>
              <a:rPr lang="cs-CZ" dirty="0" err="1"/>
              <a:t>Fluorouracil</a:t>
            </a:r>
            <a:r>
              <a:rPr lang="cs-CZ" dirty="0"/>
              <a:t> – pouze v kombinaci</a:t>
            </a:r>
          </a:p>
          <a:p>
            <a:pPr lvl="1"/>
            <a:endParaRPr lang="cs-CZ" dirty="0"/>
          </a:p>
          <a:p>
            <a:r>
              <a:rPr lang="cs-CZ" dirty="0"/>
              <a:t>Kombinace v adjuvantní léčbě:</a:t>
            </a:r>
          </a:p>
          <a:p>
            <a:pPr lvl="1"/>
            <a:r>
              <a:rPr lang="cs-CZ" dirty="0"/>
              <a:t>AC – </a:t>
            </a:r>
            <a:r>
              <a:rPr lang="cs-CZ" dirty="0" err="1"/>
              <a:t>doxorubicin</a:t>
            </a:r>
            <a:r>
              <a:rPr lang="en-US" dirty="0"/>
              <a:t> </a:t>
            </a:r>
            <a:r>
              <a:rPr lang="cs-CZ" dirty="0"/>
              <a:t>+</a:t>
            </a:r>
            <a:r>
              <a:rPr lang="en-US" dirty="0"/>
              <a:t> </a:t>
            </a:r>
            <a:r>
              <a:rPr lang="cs-CZ" dirty="0"/>
              <a:t>cyklofosfamid</a:t>
            </a:r>
          </a:p>
          <a:p>
            <a:pPr lvl="1"/>
            <a:r>
              <a:rPr lang="cs-CZ" dirty="0"/>
              <a:t>AC a následně </a:t>
            </a:r>
            <a:r>
              <a:rPr lang="cs-CZ" dirty="0" err="1"/>
              <a:t>paklitaxel</a:t>
            </a:r>
            <a:endParaRPr lang="cs-CZ" dirty="0"/>
          </a:p>
          <a:p>
            <a:pPr lvl="1"/>
            <a:r>
              <a:rPr lang="cs-CZ" dirty="0"/>
              <a:t>FAC – </a:t>
            </a:r>
            <a:r>
              <a:rPr lang="cs-CZ" dirty="0" err="1"/>
              <a:t>flurouracil</a:t>
            </a:r>
            <a:r>
              <a:rPr lang="en-US" dirty="0"/>
              <a:t> </a:t>
            </a:r>
            <a:r>
              <a:rPr lang="cs-CZ" dirty="0"/>
              <a:t>+</a:t>
            </a:r>
            <a:r>
              <a:rPr lang="en-US" dirty="0"/>
              <a:t> </a:t>
            </a:r>
            <a:r>
              <a:rPr lang="cs-CZ" dirty="0" err="1"/>
              <a:t>doxorubicin</a:t>
            </a:r>
            <a:r>
              <a:rPr lang="en-US" dirty="0"/>
              <a:t> </a:t>
            </a:r>
            <a:r>
              <a:rPr lang="cs-CZ" dirty="0"/>
              <a:t>+</a:t>
            </a:r>
            <a:r>
              <a:rPr lang="en-US" dirty="0"/>
              <a:t> </a:t>
            </a:r>
            <a:r>
              <a:rPr lang="cs-CZ" dirty="0"/>
              <a:t>cyklofosfamid</a:t>
            </a:r>
          </a:p>
          <a:p>
            <a:pPr lvl="1"/>
            <a:r>
              <a:rPr lang="cs-CZ" dirty="0"/>
              <a:t>FEC – </a:t>
            </a:r>
            <a:r>
              <a:rPr lang="cs-CZ" dirty="0" err="1"/>
              <a:t>flurouracil</a:t>
            </a:r>
            <a:r>
              <a:rPr lang="en-US" dirty="0"/>
              <a:t> </a:t>
            </a:r>
            <a:r>
              <a:rPr lang="cs-CZ" dirty="0"/>
              <a:t>+</a:t>
            </a:r>
            <a:r>
              <a:rPr lang="en-US" dirty="0"/>
              <a:t> </a:t>
            </a:r>
            <a:r>
              <a:rPr lang="cs-CZ" dirty="0" err="1"/>
              <a:t>epirubicin</a:t>
            </a:r>
            <a:r>
              <a:rPr lang="en-US" dirty="0"/>
              <a:t> </a:t>
            </a:r>
            <a:r>
              <a:rPr lang="cs-CZ" dirty="0"/>
              <a:t>+</a:t>
            </a:r>
            <a:r>
              <a:rPr lang="en-US" dirty="0"/>
              <a:t> </a:t>
            </a:r>
            <a:r>
              <a:rPr lang="cs-CZ" dirty="0"/>
              <a:t>cyklofosfamid</a:t>
            </a:r>
          </a:p>
          <a:p>
            <a:pPr lvl="1"/>
            <a:r>
              <a:rPr lang="cs-CZ" dirty="0"/>
              <a:t>TAC – </a:t>
            </a:r>
            <a:r>
              <a:rPr lang="cs-CZ" dirty="0" err="1"/>
              <a:t>docetaxel</a:t>
            </a:r>
            <a:r>
              <a:rPr lang="en-US" dirty="0"/>
              <a:t> </a:t>
            </a:r>
            <a:r>
              <a:rPr lang="cs-CZ" dirty="0"/>
              <a:t>+</a:t>
            </a:r>
            <a:r>
              <a:rPr lang="en-US" dirty="0"/>
              <a:t> </a:t>
            </a:r>
            <a:r>
              <a:rPr lang="cs-CZ" dirty="0" err="1"/>
              <a:t>doxorubicin</a:t>
            </a:r>
            <a:r>
              <a:rPr lang="en-US" dirty="0"/>
              <a:t> </a:t>
            </a:r>
            <a:r>
              <a:rPr lang="cs-CZ" dirty="0"/>
              <a:t>+</a:t>
            </a:r>
            <a:r>
              <a:rPr lang="en-US" dirty="0"/>
              <a:t> </a:t>
            </a:r>
            <a:r>
              <a:rPr lang="cs-CZ" dirty="0"/>
              <a:t>cyklofosfamid</a:t>
            </a:r>
          </a:p>
          <a:p>
            <a:pPr lvl="1"/>
            <a:r>
              <a:rPr lang="cs-CZ" dirty="0"/>
              <a:t>CMF – cyklofosfamid</a:t>
            </a:r>
            <a:r>
              <a:rPr lang="en-US" dirty="0"/>
              <a:t> </a:t>
            </a:r>
            <a:r>
              <a:rPr lang="cs-CZ" dirty="0"/>
              <a:t>+</a:t>
            </a:r>
            <a:r>
              <a:rPr lang="en-US" dirty="0"/>
              <a:t> </a:t>
            </a:r>
            <a:r>
              <a:rPr lang="cs-CZ" dirty="0" err="1"/>
              <a:t>metotrexát</a:t>
            </a:r>
            <a:r>
              <a:rPr lang="en-US" dirty="0"/>
              <a:t> </a:t>
            </a:r>
            <a:r>
              <a:rPr lang="cs-CZ" dirty="0"/>
              <a:t>+</a:t>
            </a:r>
            <a:r>
              <a:rPr lang="en-US" dirty="0"/>
              <a:t> </a:t>
            </a:r>
            <a:r>
              <a:rPr lang="cs-CZ" dirty="0" err="1"/>
              <a:t>flurouracil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U metastatického postižení:</a:t>
            </a:r>
          </a:p>
          <a:p>
            <a:pPr lvl="1"/>
            <a:r>
              <a:rPr lang="cs-CZ" dirty="0"/>
              <a:t>Většinou </a:t>
            </a:r>
            <a:r>
              <a:rPr lang="cs-CZ" dirty="0" err="1"/>
              <a:t>monoterapie</a:t>
            </a:r>
            <a:r>
              <a:rPr lang="cs-CZ" dirty="0"/>
              <a:t> – </a:t>
            </a:r>
            <a:r>
              <a:rPr lang="cs-CZ" dirty="0" err="1"/>
              <a:t>paklitaxel</a:t>
            </a:r>
            <a:r>
              <a:rPr lang="cs-CZ" dirty="0"/>
              <a:t>, </a:t>
            </a:r>
            <a:r>
              <a:rPr lang="cs-CZ" dirty="0" err="1"/>
              <a:t>epirubicin</a:t>
            </a:r>
            <a:r>
              <a:rPr lang="cs-CZ" dirty="0"/>
              <a:t>, </a:t>
            </a:r>
            <a:r>
              <a:rPr lang="cs-CZ" dirty="0" err="1"/>
              <a:t>vinorelbin</a:t>
            </a:r>
            <a:r>
              <a:rPr lang="cs-CZ" dirty="0"/>
              <a:t>, </a:t>
            </a:r>
            <a:r>
              <a:rPr lang="cs-CZ" dirty="0" err="1"/>
              <a:t>capecitabin</a:t>
            </a:r>
            <a:endParaRPr lang="cs-CZ" dirty="0"/>
          </a:p>
          <a:p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6262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214" y="144408"/>
            <a:ext cx="10515600" cy="1325563"/>
          </a:xfrm>
        </p:spPr>
        <p:txBody>
          <a:bodyPr/>
          <a:lstStyle/>
          <a:p>
            <a:r>
              <a:rPr lang="en-US" dirty="0" err="1"/>
              <a:t>Cílená</a:t>
            </a:r>
            <a:r>
              <a:rPr lang="en-US" dirty="0"/>
              <a:t> </a:t>
            </a:r>
            <a:r>
              <a:rPr lang="en-US" dirty="0" err="1"/>
              <a:t>terapie</a:t>
            </a:r>
            <a:endParaRPr lang="cs-CZ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3" y="3284984"/>
            <a:ext cx="5446671" cy="3573016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25214" y="1268760"/>
            <a:ext cx="9485586" cy="4781128"/>
          </a:xfrm>
        </p:spPr>
        <p:txBody>
          <a:bodyPr>
            <a:normAutofit/>
          </a:bodyPr>
          <a:lstStyle/>
          <a:p>
            <a:r>
              <a:rPr lang="cs-CZ" sz="2400" dirty="0"/>
              <a:t>Používaná u </a:t>
            </a:r>
            <a:r>
              <a:rPr lang="cs-CZ" sz="2400" b="1" dirty="0"/>
              <a:t>HER2</a:t>
            </a:r>
            <a:r>
              <a:rPr lang="cs-CZ" sz="2400" dirty="0"/>
              <a:t> pozitivních nádorů prsu, </a:t>
            </a:r>
            <a:r>
              <a:rPr lang="cs-CZ" sz="2400" b="1" dirty="0"/>
              <a:t>přibližně 15% pacientek</a:t>
            </a:r>
          </a:p>
          <a:p>
            <a:r>
              <a:rPr lang="cs-CZ" sz="2400" dirty="0"/>
              <a:t>HER2 – </a:t>
            </a:r>
            <a:r>
              <a:rPr lang="cs-CZ" sz="2400" dirty="0" err="1"/>
              <a:t>transmembránový</a:t>
            </a:r>
            <a:r>
              <a:rPr lang="cs-CZ" sz="2400" dirty="0"/>
              <a:t> receptor, HER rodina</a:t>
            </a:r>
          </a:p>
          <a:p>
            <a:r>
              <a:rPr lang="cs-CZ" sz="2400" dirty="0"/>
              <a:t>Aktivovaný </a:t>
            </a:r>
            <a:r>
              <a:rPr lang="cs-CZ" sz="2400" dirty="0" err="1"/>
              <a:t>homodimerizací</a:t>
            </a:r>
            <a:r>
              <a:rPr lang="cs-CZ" sz="2400" dirty="0"/>
              <a:t> (HER2-HER2) nebo </a:t>
            </a:r>
            <a:r>
              <a:rPr lang="cs-CZ" sz="2400" dirty="0" err="1"/>
              <a:t>heterodimerizací</a:t>
            </a:r>
            <a:r>
              <a:rPr lang="cs-CZ" sz="2400" dirty="0"/>
              <a:t> </a:t>
            </a:r>
            <a:r>
              <a:rPr lang="en-US" sz="2400" dirty="0"/>
              <a:t>(</a:t>
            </a:r>
            <a:r>
              <a:rPr lang="cs-CZ" sz="2400" dirty="0"/>
              <a:t>HER2-HER3 </a:t>
            </a:r>
            <a:r>
              <a:rPr lang="en-US" sz="2400" dirty="0" err="1"/>
              <a:t>nebo</a:t>
            </a:r>
            <a:r>
              <a:rPr lang="en-US" sz="2400" dirty="0"/>
              <a:t> </a:t>
            </a:r>
            <a:r>
              <a:rPr lang="cs-CZ" sz="2400" dirty="0"/>
              <a:t>HER2-EGFR</a:t>
            </a:r>
            <a:r>
              <a:rPr lang="en-US" sz="2400" dirty="0"/>
              <a:t>)</a:t>
            </a:r>
            <a:endParaRPr lang="cs-CZ" sz="24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409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HER2 </a:t>
            </a:r>
            <a:r>
              <a:rPr lang="en-US" dirty="0" err="1"/>
              <a:t>pozitivní</a:t>
            </a:r>
            <a:r>
              <a:rPr lang="en-US" dirty="0"/>
              <a:t> </a:t>
            </a:r>
            <a:r>
              <a:rPr lang="en-US" dirty="0" err="1"/>
              <a:t>nádor</a:t>
            </a:r>
            <a:r>
              <a:rPr lang="en-US" dirty="0"/>
              <a:t> </a:t>
            </a:r>
            <a:r>
              <a:rPr lang="en-US" dirty="0" err="1"/>
              <a:t>prsu</a:t>
            </a:r>
            <a:endParaRPr lang="en-US" altLang="cs-CZ" b="1" dirty="0">
              <a:solidFill>
                <a:srgbClr val="20ADA6"/>
              </a:solidFill>
            </a:endParaRPr>
          </a:p>
        </p:txBody>
      </p:sp>
      <p:sp>
        <p:nvSpPr>
          <p:cNvPr id="29699" name="Content Placeholder 7"/>
          <p:cNvSpPr>
            <a:spLocks noGrp="1"/>
          </p:cNvSpPr>
          <p:nvPr>
            <p:ph idx="4294967295"/>
          </p:nvPr>
        </p:nvSpPr>
        <p:spPr>
          <a:xfrm>
            <a:off x="735138" y="1556792"/>
            <a:ext cx="10623426" cy="3950246"/>
          </a:xfrm>
        </p:spPr>
        <p:txBody>
          <a:bodyPr/>
          <a:lstStyle/>
          <a:p>
            <a:r>
              <a:rPr lang="en-US" dirty="0"/>
              <a:t>Anti-HER2 </a:t>
            </a:r>
            <a:r>
              <a:rPr lang="en-US" dirty="0" err="1"/>
              <a:t>terapie</a:t>
            </a:r>
            <a:r>
              <a:rPr lang="en-US" dirty="0"/>
              <a:t> – </a:t>
            </a:r>
            <a:r>
              <a:rPr lang="en-US" b="1" dirty="0" err="1"/>
              <a:t>monoklonální</a:t>
            </a:r>
            <a:r>
              <a:rPr lang="en-US" b="1" dirty="0"/>
              <a:t> </a:t>
            </a:r>
            <a:r>
              <a:rPr lang="en-US" b="1" dirty="0" err="1"/>
              <a:t>protilátky</a:t>
            </a:r>
            <a:r>
              <a:rPr lang="en-US" b="1" dirty="0"/>
              <a:t> </a:t>
            </a:r>
            <a:r>
              <a:rPr lang="en-US" dirty="0" err="1"/>
              <a:t>proti</a:t>
            </a:r>
            <a:r>
              <a:rPr lang="en-US" dirty="0"/>
              <a:t> HER2 </a:t>
            </a:r>
            <a:r>
              <a:rPr lang="en-US" dirty="0" err="1"/>
              <a:t>receptoru</a:t>
            </a:r>
            <a:endParaRPr lang="en-US" dirty="0"/>
          </a:p>
          <a:p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používaná</a:t>
            </a:r>
            <a:r>
              <a:rPr lang="en-US" dirty="0"/>
              <a:t> </a:t>
            </a:r>
            <a:r>
              <a:rPr lang="en-US" dirty="0" err="1"/>
              <a:t>terapie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b="1" dirty="0"/>
              <a:t>Trastuzumab</a:t>
            </a:r>
            <a:r>
              <a:rPr lang="en-US" dirty="0"/>
              <a:t> (</a:t>
            </a:r>
            <a:r>
              <a:rPr lang="en-US" dirty="0" err="1"/>
              <a:t>Herceptin</a:t>
            </a:r>
            <a:r>
              <a:rPr lang="en-US" dirty="0"/>
              <a:t>)</a:t>
            </a:r>
          </a:p>
          <a:p>
            <a:r>
              <a:rPr lang="en-US" dirty="0" err="1"/>
              <a:t>Nová</a:t>
            </a:r>
            <a:r>
              <a:rPr lang="en-US" dirty="0"/>
              <a:t> </a:t>
            </a:r>
            <a:r>
              <a:rPr lang="en-US" dirty="0" err="1"/>
              <a:t>generace</a:t>
            </a:r>
            <a:r>
              <a:rPr lang="en-US" dirty="0"/>
              <a:t> –</a:t>
            </a:r>
            <a:r>
              <a:rPr lang="en-US" b="1" dirty="0"/>
              <a:t> pertuzumab, T-DM1</a:t>
            </a:r>
          </a:p>
          <a:p>
            <a:r>
              <a:rPr lang="en-US" dirty="0" err="1"/>
              <a:t>Přidání</a:t>
            </a:r>
            <a:r>
              <a:rPr lang="en-US" dirty="0"/>
              <a:t> k </a:t>
            </a:r>
            <a:r>
              <a:rPr lang="en-US" dirty="0" err="1"/>
              <a:t>chemoterapii</a:t>
            </a:r>
            <a:r>
              <a:rPr lang="en-US" dirty="0"/>
              <a:t> </a:t>
            </a:r>
            <a:r>
              <a:rPr lang="en-US" dirty="0" err="1"/>
              <a:t>zlepšuje</a:t>
            </a:r>
            <a:r>
              <a:rPr lang="en-US" dirty="0"/>
              <a:t> </a:t>
            </a:r>
            <a:r>
              <a:rPr lang="en-US" dirty="0" err="1"/>
              <a:t>efekt</a:t>
            </a:r>
            <a:r>
              <a:rPr lang="en-US" dirty="0"/>
              <a:t> </a:t>
            </a:r>
            <a:r>
              <a:rPr lang="en-US" dirty="0" err="1"/>
              <a:t>léčby</a:t>
            </a:r>
            <a:endParaRPr lang="en-US" dirty="0"/>
          </a:p>
          <a:p>
            <a:pPr eaLnBrk="1" hangingPunct="1"/>
            <a:endParaRPr lang="en-US" altLang="cs-CZ" dirty="0"/>
          </a:p>
        </p:txBody>
      </p:sp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2" y="4077073"/>
            <a:ext cx="7211144" cy="277950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82624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Hormonální</a:t>
            </a:r>
            <a:r>
              <a:rPr lang="en-US" dirty="0"/>
              <a:t> </a:t>
            </a:r>
            <a:r>
              <a:rPr lang="en-US" dirty="0" err="1"/>
              <a:t>terapie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488731" y="1673352"/>
            <a:ext cx="9722069" cy="49240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dirty="0"/>
              <a:t>Přibližně </a:t>
            </a:r>
            <a:r>
              <a:rPr lang="cs-CZ" altLang="cs-CZ" b="1" dirty="0"/>
              <a:t>70 %</a:t>
            </a:r>
            <a:r>
              <a:rPr lang="cs-CZ" altLang="cs-CZ" dirty="0"/>
              <a:t> nádorů prsu </a:t>
            </a:r>
            <a:r>
              <a:rPr lang="cs-CZ" altLang="cs-CZ" dirty="0" err="1"/>
              <a:t>exprimuje</a:t>
            </a:r>
            <a:r>
              <a:rPr lang="cs-CZ" altLang="cs-CZ" dirty="0"/>
              <a:t> hormonální receptory (</a:t>
            </a:r>
            <a:r>
              <a:rPr lang="cs-CZ" altLang="cs-CZ" dirty="0" err="1"/>
              <a:t>estrogenový</a:t>
            </a:r>
            <a:r>
              <a:rPr lang="cs-CZ" altLang="cs-CZ" dirty="0"/>
              <a:t> nebo progesteronový receptor) – </a:t>
            </a:r>
            <a:r>
              <a:rPr lang="cs-CZ" altLang="cs-CZ" dirty="0" err="1"/>
              <a:t>t.j</a:t>
            </a:r>
            <a:r>
              <a:rPr lang="cs-CZ" altLang="cs-CZ" dirty="0"/>
              <a:t>. hormonálně senzitivní nádor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/>
              <a:t>Často </a:t>
            </a:r>
            <a:r>
              <a:rPr lang="cs-CZ" altLang="cs-CZ" b="1" dirty="0"/>
              <a:t>středně nebo málo agresivní nádory </a:t>
            </a:r>
            <a:r>
              <a:rPr lang="cs-CZ" altLang="cs-CZ" dirty="0"/>
              <a:t>(Luminal A </a:t>
            </a:r>
            <a:r>
              <a:rPr lang="cs-CZ" altLang="cs-CZ" dirty="0" err="1"/>
              <a:t>a</a:t>
            </a:r>
            <a:r>
              <a:rPr lang="cs-CZ" altLang="cs-CZ" dirty="0"/>
              <a:t> 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/>
              <a:t>Citlivé na hormonální léčbu: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b="1" dirty="0" err="1"/>
              <a:t>Tamoxifen</a:t>
            </a:r>
            <a:r>
              <a:rPr lang="cs-CZ" altLang="cs-CZ" dirty="0"/>
              <a:t> (</a:t>
            </a:r>
            <a:r>
              <a:rPr lang="cs-CZ" altLang="cs-CZ" dirty="0" err="1"/>
              <a:t>Selective</a:t>
            </a:r>
            <a:r>
              <a:rPr lang="cs-CZ" altLang="cs-CZ" dirty="0"/>
              <a:t> Estrogen Receptor </a:t>
            </a:r>
            <a:r>
              <a:rPr lang="cs-CZ" altLang="cs-CZ" dirty="0" err="1"/>
              <a:t>Modulator</a:t>
            </a:r>
            <a:r>
              <a:rPr lang="cs-CZ" altLang="cs-CZ" dirty="0"/>
              <a:t> - SERM)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b="1" dirty="0"/>
              <a:t>Inhibitory </a:t>
            </a:r>
            <a:r>
              <a:rPr lang="cs-CZ" altLang="cs-CZ" b="1" dirty="0" err="1"/>
              <a:t>aromatáz</a:t>
            </a:r>
            <a:endParaRPr lang="cs-CZ" altLang="cs-CZ" b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Ne-steroidní AI (</a:t>
            </a:r>
            <a:r>
              <a:rPr lang="cs-CZ" dirty="0" err="1"/>
              <a:t>anastrozole</a:t>
            </a:r>
            <a:r>
              <a:rPr lang="cs-CZ" dirty="0"/>
              <a:t>, </a:t>
            </a:r>
            <a:r>
              <a:rPr lang="cs-CZ" dirty="0" err="1"/>
              <a:t>letrozole</a:t>
            </a:r>
            <a:r>
              <a:rPr lang="cs-CZ" dirty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Steroidní (</a:t>
            </a:r>
            <a:r>
              <a:rPr lang="cs-CZ" dirty="0" err="1"/>
              <a:t>exemestan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b="1" dirty="0"/>
              <a:t>Přímý ER inhibitor</a:t>
            </a:r>
            <a:r>
              <a:rPr lang="cs-CZ" altLang="cs-CZ" dirty="0"/>
              <a:t> (</a:t>
            </a:r>
            <a:r>
              <a:rPr lang="cs-CZ" altLang="cs-CZ" dirty="0" err="1"/>
              <a:t>fulvestrant</a:t>
            </a:r>
            <a:r>
              <a:rPr lang="cs-CZ" alt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280122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4581F-CCC5-649D-EFDE-16703FDC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Kongres mediků 700 př. Kr.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852A27-1304-733B-6146-E06109E20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Samudra</a:t>
            </a:r>
            <a:r>
              <a:rPr lang="cs-CZ" dirty="0"/>
              <a:t> </a:t>
            </a:r>
            <a:r>
              <a:rPr lang="cs-CZ" dirty="0" err="1"/>
              <a:t>iva</a:t>
            </a:r>
            <a:r>
              <a:rPr lang="cs-CZ" dirty="0"/>
              <a:t> </a:t>
            </a:r>
            <a:r>
              <a:rPr lang="cs-CZ" dirty="0" err="1"/>
              <a:t>gambhíram</a:t>
            </a:r>
            <a:endParaRPr lang="cs-CZ" dirty="0"/>
          </a:p>
          <a:p>
            <a:r>
              <a:rPr lang="cs-CZ" dirty="0"/>
              <a:t>naiva </a:t>
            </a:r>
            <a:r>
              <a:rPr lang="cs-CZ" dirty="0" err="1"/>
              <a:t>šakjam</a:t>
            </a:r>
            <a:r>
              <a:rPr lang="cs-CZ" dirty="0"/>
              <a:t> </a:t>
            </a:r>
            <a:r>
              <a:rPr lang="cs-CZ" dirty="0" err="1"/>
              <a:t>čikitsitam</a:t>
            </a:r>
            <a:endParaRPr lang="cs-CZ" dirty="0"/>
          </a:p>
          <a:p>
            <a:r>
              <a:rPr lang="cs-CZ" dirty="0" err="1"/>
              <a:t>vaktum</a:t>
            </a:r>
            <a:r>
              <a:rPr lang="cs-CZ" dirty="0"/>
              <a:t> </a:t>
            </a:r>
            <a:r>
              <a:rPr lang="cs-CZ" dirty="0" err="1"/>
              <a:t>niravášéšéna</a:t>
            </a:r>
            <a:r>
              <a:rPr lang="cs-CZ" dirty="0"/>
              <a:t> </a:t>
            </a:r>
          </a:p>
          <a:p>
            <a:r>
              <a:rPr lang="cs-CZ" dirty="0" err="1"/>
              <a:t>šlókánam</a:t>
            </a:r>
            <a:r>
              <a:rPr lang="cs-CZ" dirty="0"/>
              <a:t> </a:t>
            </a:r>
            <a:r>
              <a:rPr lang="cs-CZ" dirty="0" err="1"/>
              <a:t>ajútair</a:t>
            </a:r>
            <a:r>
              <a:rPr lang="cs-CZ" dirty="0"/>
              <a:t> </a:t>
            </a:r>
            <a:r>
              <a:rPr lang="cs-CZ" dirty="0" err="1"/>
              <a:t>api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99" y="4168239"/>
            <a:ext cx="3313881" cy="24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592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93683" y="476028"/>
            <a:ext cx="10578661" cy="7207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cs-CZ" altLang="cs-CZ" dirty="0">
                <a:cs typeface="Arial" panose="020B0604020202020204" pitchFamily="34" charset="0"/>
              </a:rPr>
              <a:t>Hormon</a:t>
            </a:r>
            <a:r>
              <a:rPr lang="en-US" altLang="cs-CZ" dirty="0" err="1">
                <a:cs typeface="Arial" panose="020B0604020202020204" pitchFamily="34" charset="0"/>
              </a:rPr>
              <a:t>ální</a:t>
            </a:r>
            <a:r>
              <a:rPr lang="en-US" altLang="cs-CZ" dirty="0">
                <a:cs typeface="Arial" panose="020B0604020202020204" pitchFamily="34" charset="0"/>
              </a:rPr>
              <a:t> </a:t>
            </a:r>
            <a:r>
              <a:rPr lang="en-US" altLang="cs-CZ" dirty="0" err="1">
                <a:cs typeface="Arial" panose="020B0604020202020204" pitchFamily="34" charset="0"/>
              </a:rPr>
              <a:t>terapie</a:t>
            </a:r>
            <a:r>
              <a:rPr lang="cs-CZ" altLang="cs-CZ" dirty="0">
                <a:cs typeface="Arial" panose="020B0604020202020204" pitchFamily="34" charset="0"/>
              </a:rPr>
              <a:t>- mechanismus účinku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683" y="1479732"/>
            <a:ext cx="10578661" cy="5043487"/>
          </a:xfrm>
        </p:spPr>
        <p:txBody>
          <a:bodyPr/>
          <a:lstStyle/>
          <a:p>
            <a:pPr>
              <a:defRPr/>
            </a:pPr>
            <a:r>
              <a:rPr lang="cs-CZ" sz="2400" b="1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1. </a:t>
            </a:r>
            <a:r>
              <a:rPr lang="cs-CZ" sz="2400" b="1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kompetice</a:t>
            </a:r>
            <a:r>
              <a:rPr lang="cs-CZ" sz="2400" b="1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–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sz="2400" dirty="0" err="1">
                <a:cs typeface="Arial" panose="020B0604020202020204" pitchFamily="34" charset="0"/>
              </a:rPr>
              <a:t>kompetice</a:t>
            </a:r>
            <a:r>
              <a:rPr lang="cs-CZ" sz="2400" dirty="0">
                <a:cs typeface="Arial" panose="020B0604020202020204" pitchFamily="34" charset="0"/>
              </a:rPr>
              <a:t> na </a:t>
            </a:r>
            <a:r>
              <a:rPr lang="cs-CZ" sz="2400" dirty="0" err="1">
                <a:cs typeface="Arial" panose="020B0604020202020204" pitchFamily="34" charset="0"/>
              </a:rPr>
              <a:t>estrogenovém</a:t>
            </a:r>
            <a:r>
              <a:rPr lang="cs-CZ" sz="2400" dirty="0">
                <a:cs typeface="Arial" panose="020B0604020202020204" pitchFamily="34" charset="0"/>
              </a:rPr>
              <a:t> receptoru, modulace ER – </a:t>
            </a:r>
            <a:r>
              <a:rPr lang="cs-CZ" sz="2400" dirty="0">
                <a:solidFill>
                  <a:srgbClr val="C00000"/>
                </a:solidFill>
                <a:cs typeface="Arial" panose="020B0604020202020204" pitchFamily="34" charset="0"/>
              </a:rPr>
              <a:t>tamoxifen</a:t>
            </a:r>
            <a:r>
              <a:rPr lang="cs-CZ" sz="2400" dirty="0">
                <a:cs typeface="Arial" panose="020B0604020202020204" pitchFamily="34" charset="0"/>
              </a:rPr>
              <a:t>, přímý ER inhibitor - </a:t>
            </a:r>
            <a:r>
              <a:rPr lang="cs-CZ" sz="2400" dirty="0">
                <a:solidFill>
                  <a:srgbClr val="C00000"/>
                </a:solidFill>
                <a:cs typeface="Arial" panose="020B0604020202020204" pitchFamily="34" charset="0"/>
              </a:rPr>
              <a:t>fulvestrant</a:t>
            </a:r>
          </a:p>
          <a:p>
            <a:pPr>
              <a:defRPr/>
            </a:pPr>
            <a:endParaRPr lang="cs-CZ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2. inhibice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–</a:t>
            </a:r>
            <a:r>
              <a:rPr lang="cs-CZ" sz="2400" dirty="0">
                <a:cs typeface="Arial" panose="020B0604020202020204" pitchFamily="34" charset="0"/>
              </a:rPr>
              <a:t> blokáda syntézy estrogenu (inhibice enzymu </a:t>
            </a:r>
            <a:r>
              <a:rPr lang="cs-CZ" sz="2400" dirty="0" err="1">
                <a:cs typeface="Arial" panose="020B0604020202020204" pitchFamily="34" charset="0"/>
              </a:rPr>
              <a:t>aromatáza</a:t>
            </a:r>
            <a:r>
              <a:rPr lang="cs-CZ" sz="2400" dirty="0">
                <a:cs typeface="Arial" panose="020B0604020202020204" pitchFamily="34" charset="0"/>
              </a:rPr>
              <a:t>) – inhibitory </a:t>
            </a:r>
            <a:r>
              <a:rPr lang="cs-CZ" sz="2400" dirty="0" err="1">
                <a:cs typeface="Arial" panose="020B0604020202020204" pitchFamily="34" charset="0"/>
              </a:rPr>
              <a:t>aromatáz</a:t>
            </a:r>
            <a:r>
              <a:rPr lang="cs-CZ" sz="2400" dirty="0">
                <a:cs typeface="Arial" panose="020B0604020202020204" pitchFamily="34" charset="0"/>
              </a:rPr>
              <a:t> – </a:t>
            </a:r>
            <a:r>
              <a:rPr lang="cs-CZ" sz="2400" dirty="0" err="1">
                <a:solidFill>
                  <a:srgbClr val="C00000"/>
                </a:solidFill>
                <a:cs typeface="Arial" panose="020B0604020202020204" pitchFamily="34" charset="0"/>
              </a:rPr>
              <a:t>anastrozole</a:t>
            </a:r>
            <a:r>
              <a:rPr lang="cs-CZ" sz="2400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rgbClr val="C00000"/>
                </a:solidFill>
                <a:cs typeface="Arial" panose="020B0604020202020204" pitchFamily="34" charset="0"/>
              </a:rPr>
              <a:t>letrozole</a:t>
            </a:r>
            <a:r>
              <a:rPr lang="cs-CZ" sz="2400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rgbClr val="C00000"/>
                </a:solidFill>
                <a:cs typeface="Arial" panose="020B0604020202020204" pitchFamily="34" charset="0"/>
              </a:rPr>
              <a:t>exemestan</a:t>
            </a:r>
            <a:endParaRPr lang="cs-CZ" sz="24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3. ablace </a:t>
            </a:r>
            <a:r>
              <a:rPr lang="cs-CZ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– </a:t>
            </a:r>
            <a:r>
              <a:rPr lang="cs-CZ" sz="2400" dirty="0">
                <a:cs typeface="Arial" panose="020B0604020202020204" pitchFamily="34" charset="0"/>
              </a:rPr>
              <a:t>pokles produkce estrogenu v ovariích (farmakologická kastrace – LH-RH analoga - </a:t>
            </a:r>
            <a:r>
              <a:rPr lang="cs-CZ" dirty="0" err="1">
                <a:solidFill>
                  <a:srgbClr val="C00000"/>
                </a:solidFill>
              </a:rPr>
              <a:t>goserelin</a:t>
            </a:r>
            <a:r>
              <a:rPr lang="cs-CZ" sz="2400" dirty="0"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endParaRPr lang="cs-CZ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4. aditivní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- </a:t>
            </a:r>
            <a:r>
              <a:rPr lang="cs-CZ" sz="2400" dirty="0">
                <a:cs typeface="Arial" panose="020B0604020202020204" pitchFamily="34" charset="0"/>
              </a:rPr>
              <a:t>přidání estrogenů, androgenů nebo </a:t>
            </a:r>
            <a:r>
              <a:rPr lang="cs-CZ" sz="2400" dirty="0" err="1">
                <a:cs typeface="Arial" panose="020B0604020202020204" pitchFamily="34" charset="0"/>
              </a:rPr>
              <a:t>gestagenů</a:t>
            </a:r>
            <a:r>
              <a:rPr lang="cs-CZ" sz="2400" dirty="0">
                <a:cs typeface="Arial" panose="020B0604020202020204" pitchFamily="34" charset="0"/>
              </a:rPr>
              <a:t> – užívané v minulosti</a:t>
            </a:r>
          </a:p>
          <a:p>
            <a:pPr>
              <a:defRPr/>
            </a:pPr>
            <a:endParaRPr lang="cs-CZ" sz="2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61379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Hormonální</a:t>
            </a:r>
            <a:r>
              <a:rPr lang="en-US" dirty="0"/>
              <a:t> </a:t>
            </a:r>
            <a:r>
              <a:rPr lang="en-US" dirty="0" err="1"/>
              <a:t>terapie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567559" y="1690688"/>
            <a:ext cx="10786241" cy="4924000"/>
          </a:xfrm>
        </p:spPr>
        <p:txBody>
          <a:bodyPr>
            <a:normAutofit/>
          </a:bodyPr>
          <a:lstStyle/>
          <a:p>
            <a:r>
              <a:rPr lang="cs-CZ" dirty="0"/>
              <a:t>V adjuvancii se užívá</a:t>
            </a:r>
            <a:r>
              <a:rPr lang="cs-CZ" b="1" dirty="0"/>
              <a:t> 5-10 let</a:t>
            </a:r>
          </a:p>
          <a:p>
            <a:r>
              <a:rPr lang="cs-CZ" dirty="0"/>
              <a:t>Velice efektivní u </a:t>
            </a:r>
            <a:r>
              <a:rPr lang="cs-CZ" b="1" dirty="0"/>
              <a:t>Luminal A</a:t>
            </a:r>
            <a:r>
              <a:rPr lang="cs-CZ" dirty="0"/>
              <a:t> </a:t>
            </a:r>
            <a:r>
              <a:rPr lang="cs-CZ" dirty="0" err="1"/>
              <a:t>subtypu</a:t>
            </a:r>
            <a:r>
              <a:rPr lang="cs-CZ" dirty="0"/>
              <a:t> nádoru prsu </a:t>
            </a:r>
          </a:p>
          <a:p>
            <a:r>
              <a:rPr lang="cs-CZ" dirty="0"/>
              <a:t>Část pacientů může být ušetřena od chemoterapie a užívat pouze </a:t>
            </a:r>
            <a:r>
              <a:rPr lang="cs-CZ" dirty="0" err="1"/>
              <a:t>hormonoterapii</a:t>
            </a:r>
            <a:endParaRPr lang="cs-CZ" dirty="0"/>
          </a:p>
          <a:p>
            <a:r>
              <a:rPr lang="cs-CZ" b="1" dirty="0"/>
              <a:t>Léčba s minimální toxicitou </a:t>
            </a:r>
            <a:r>
              <a:rPr lang="cs-CZ" dirty="0"/>
              <a:t>(návaly horka, bolesti kostí a kloubů, navození menopauzy, </a:t>
            </a:r>
            <a:r>
              <a:rPr lang="cs-CZ" i="1" dirty="0" err="1"/>
              <a:t>endometrialní</a:t>
            </a:r>
            <a:r>
              <a:rPr lang="cs-CZ" i="1" dirty="0"/>
              <a:t> karcinom u </a:t>
            </a:r>
            <a:r>
              <a:rPr lang="cs-CZ" i="1" dirty="0" err="1"/>
              <a:t>tamoxifenu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9041183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511552" y="1673352"/>
            <a:ext cx="7543800" cy="4924000"/>
          </a:xfrm>
        </p:spPr>
        <p:txBody>
          <a:bodyPr>
            <a:normAutofit/>
          </a:bodyPr>
          <a:lstStyle/>
          <a:p>
            <a:r>
              <a:rPr lang="cs-CZ" b="1" dirty="0"/>
              <a:t>Po </a:t>
            </a:r>
            <a:r>
              <a:rPr lang="cs-CZ" dirty="0"/>
              <a:t>operaci a chemoterapii</a:t>
            </a:r>
          </a:p>
          <a:p>
            <a:r>
              <a:rPr lang="cs-CZ" b="1" dirty="0"/>
              <a:t>Provádí se vždy po parciální mastek</a:t>
            </a:r>
            <a:r>
              <a:rPr lang="en-US" b="1" dirty="0"/>
              <a:t>t</a:t>
            </a:r>
            <a:r>
              <a:rPr lang="cs-CZ" b="1" dirty="0" err="1"/>
              <a:t>omii</a:t>
            </a:r>
            <a:r>
              <a:rPr lang="cs-CZ" dirty="0"/>
              <a:t>, někdy po totální mastektomii (rozsáhlý tumor, </a:t>
            </a:r>
            <a:r>
              <a:rPr lang="cs-CZ" dirty="0" err="1"/>
              <a:t>pozit</a:t>
            </a:r>
            <a:r>
              <a:rPr lang="en-US" dirty="0" err="1"/>
              <a:t>i</a:t>
            </a:r>
            <a:r>
              <a:rPr lang="cs-CZ" dirty="0" err="1"/>
              <a:t>vní</a:t>
            </a:r>
            <a:r>
              <a:rPr lang="cs-CZ" dirty="0"/>
              <a:t> uzliny)</a:t>
            </a:r>
          </a:p>
          <a:p>
            <a:r>
              <a:rPr lang="cs-CZ" dirty="0"/>
              <a:t>Trvání 5 týdnů</a:t>
            </a:r>
            <a:r>
              <a:rPr lang="en-US" dirty="0"/>
              <a:t>, </a:t>
            </a:r>
            <a:r>
              <a:rPr lang="en-US" dirty="0" err="1"/>
              <a:t>dávka</a:t>
            </a:r>
            <a:r>
              <a:rPr lang="en-US" dirty="0"/>
              <a:t> 50 </a:t>
            </a:r>
            <a:r>
              <a:rPr lang="en-US" dirty="0" err="1"/>
              <a:t>Gy</a:t>
            </a:r>
            <a:endParaRPr lang="cs-CZ" dirty="0"/>
          </a:p>
          <a:p>
            <a:r>
              <a:rPr lang="cs-CZ" dirty="0"/>
              <a:t>Redukuje riziko lokálního relapsu  ale prodlužuje i celkové přežití</a:t>
            </a:r>
          </a:p>
          <a:p>
            <a:r>
              <a:rPr lang="cs-CZ" dirty="0"/>
              <a:t>Nežádoucí účinky: </a:t>
            </a:r>
            <a:r>
              <a:rPr lang="cs-CZ" dirty="0" err="1"/>
              <a:t>poradiační</a:t>
            </a:r>
            <a:r>
              <a:rPr lang="cs-CZ" dirty="0"/>
              <a:t> </a:t>
            </a:r>
            <a:r>
              <a:rPr lang="cs-CZ" dirty="0" err="1"/>
              <a:t>dermatitída</a:t>
            </a:r>
            <a:r>
              <a:rPr lang="cs-CZ" dirty="0"/>
              <a:t>, deskvamace kůže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Radioterapie</a:t>
            </a:r>
            <a:endParaRPr lang="cs-CZ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/>
          <a:srcRect l="25902" t="27320" r="24013" b="12200"/>
          <a:stretch/>
        </p:blipFill>
        <p:spPr>
          <a:xfrm>
            <a:off x="2989242" y="1897775"/>
            <a:ext cx="6588421" cy="4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460938" y="198946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Terapie diseminovaného nevyléčitelného onemocnění</a:t>
            </a:r>
            <a:br>
              <a:rPr lang="cs-CZ" sz="4000" b="1" dirty="0"/>
            </a:br>
            <a:br>
              <a:rPr lang="cs-CZ" sz="4000" b="1" dirty="0"/>
            </a:br>
            <a:r>
              <a:rPr lang="cs-CZ" sz="4000" b="1" dirty="0"/>
              <a:t> </a:t>
            </a:r>
            <a:r>
              <a:rPr lang="cs-CZ" sz="4000" b="1" dirty="0">
                <a:solidFill>
                  <a:srgbClr val="00B0F0"/>
                </a:solidFill>
              </a:rPr>
              <a:t> nevyléčení, ale prodloužení života</a:t>
            </a:r>
            <a:br>
              <a:rPr lang="cs-CZ" sz="4000" b="1" dirty="0">
                <a:solidFill>
                  <a:srgbClr val="00B0F0"/>
                </a:solidFill>
              </a:rPr>
            </a:br>
            <a:r>
              <a:rPr lang="cs-CZ" sz="4000" b="1" dirty="0">
                <a:solidFill>
                  <a:srgbClr val="00B0F0"/>
                </a:solidFill>
              </a:rPr>
              <a:t>+ zlepšení kvality života</a:t>
            </a:r>
          </a:p>
        </p:txBody>
      </p:sp>
    </p:spTree>
    <p:extLst>
      <p:ext uri="{BB962C8B-B14F-4D97-AF65-F5344CB8AC3E}">
        <p14:creationId xmlns:p14="http://schemas.microsoft.com/office/powerpoint/2010/main" val="39841121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F5491-A8C4-8ED0-B94D-6FAB20A3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Definice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87153E-D0B8-174C-5510-F4EE83638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Kurativní- cílem je uzdravení, vyléčení</a:t>
            </a:r>
          </a:p>
          <a:p>
            <a:r>
              <a:rPr lang="cs-CZ" dirty="0">
                <a:cs typeface="Calibri"/>
              </a:rPr>
              <a:t>Paliativní- (nekurativní), vyléčení neočekáváme</a:t>
            </a:r>
          </a:p>
          <a:p>
            <a:pPr lvl="1"/>
            <a:r>
              <a:rPr lang="cs-CZ" dirty="0">
                <a:cs typeface="Calibri"/>
              </a:rPr>
              <a:t>Cílem je prodloužení života, kvalita života</a:t>
            </a:r>
          </a:p>
          <a:p>
            <a:pPr lvl="1"/>
            <a:r>
              <a:rPr lang="cs-CZ" dirty="0" err="1">
                <a:cs typeface="Calibri"/>
              </a:rPr>
              <a:t>Invazivita</a:t>
            </a:r>
            <a:r>
              <a:rPr lang="cs-CZ" dirty="0">
                <a:cs typeface="Calibri"/>
              </a:rPr>
              <a:t> postupů podle očekávaného přežití a přání pac. (léta??  vs. Dny??)</a:t>
            </a:r>
          </a:p>
          <a:p>
            <a:pPr lvl="1"/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Kauzální léčba (protinádorová)</a:t>
            </a:r>
          </a:p>
          <a:p>
            <a:r>
              <a:rPr lang="cs-CZ" dirty="0">
                <a:cs typeface="Calibri"/>
              </a:rPr>
              <a:t>Symptomatická léčba (léčba projevů)</a:t>
            </a:r>
          </a:p>
        </p:txBody>
      </p:sp>
    </p:spTree>
    <p:extLst>
      <p:ext uri="{BB962C8B-B14F-4D97-AF65-F5344CB8AC3E}">
        <p14:creationId xmlns:p14="http://schemas.microsoft.com/office/powerpoint/2010/main" val="33972916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metastatického onemocnění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 ER/</a:t>
            </a:r>
            <a:r>
              <a:rPr lang="cs-CZ" dirty="0" err="1"/>
              <a:t>PgR</a:t>
            </a:r>
            <a:r>
              <a:rPr lang="cs-CZ" dirty="0"/>
              <a:t> pozitivního nádoru prsu (Luminal  A/B </a:t>
            </a:r>
            <a:r>
              <a:rPr lang="cs-CZ" dirty="0" err="1"/>
              <a:t>subtypy</a:t>
            </a:r>
            <a:r>
              <a:rPr lang="cs-CZ" dirty="0"/>
              <a:t>) je </a:t>
            </a:r>
            <a:r>
              <a:rPr lang="cs-CZ" b="1" dirty="0" err="1"/>
              <a:t>hormonoterapie</a:t>
            </a:r>
            <a:r>
              <a:rPr lang="cs-CZ" b="1" dirty="0"/>
              <a:t> </a:t>
            </a:r>
            <a:r>
              <a:rPr lang="cs-CZ" dirty="0"/>
              <a:t>velice účinná</a:t>
            </a:r>
          </a:p>
          <a:p>
            <a:pPr lvl="1"/>
            <a:r>
              <a:rPr lang="cs-CZ" dirty="0" err="1"/>
              <a:t>Tamoxifen</a:t>
            </a:r>
            <a:r>
              <a:rPr lang="cs-CZ" dirty="0"/>
              <a:t> → Inhibitory </a:t>
            </a:r>
            <a:r>
              <a:rPr lang="cs-CZ" dirty="0" err="1"/>
              <a:t>aromatáz</a:t>
            </a:r>
            <a:r>
              <a:rPr lang="cs-CZ" dirty="0"/>
              <a:t> → </a:t>
            </a:r>
            <a:r>
              <a:rPr lang="cs-CZ" dirty="0" err="1"/>
              <a:t>Fulvestrant</a:t>
            </a:r>
            <a:endParaRPr lang="cs-CZ" dirty="0"/>
          </a:p>
          <a:p>
            <a:r>
              <a:rPr lang="cs-CZ" dirty="0"/>
              <a:t>Pokud hormonální terapie již nefunguje nebo je to ER/</a:t>
            </a:r>
            <a:r>
              <a:rPr lang="cs-CZ" dirty="0" err="1"/>
              <a:t>PgR</a:t>
            </a:r>
            <a:r>
              <a:rPr lang="cs-CZ" dirty="0"/>
              <a:t> negativní onemocnění – </a:t>
            </a:r>
            <a:r>
              <a:rPr lang="cs-CZ" b="1" dirty="0"/>
              <a:t>chemoterapie</a:t>
            </a:r>
          </a:p>
          <a:p>
            <a:r>
              <a:rPr lang="cs-CZ" dirty="0"/>
              <a:t>U HER2 pozitivního nádoru kombinace s </a:t>
            </a:r>
            <a:r>
              <a:rPr lang="cs-CZ" b="1" dirty="0"/>
              <a:t>cílenou terapií </a:t>
            </a:r>
            <a:r>
              <a:rPr lang="cs-CZ" dirty="0"/>
              <a:t>(</a:t>
            </a:r>
            <a:r>
              <a:rPr lang="cs-CZ" dirty="0" err="1"/>
              <a:t>trastuzumab</a:t>
            </a:r>
            <a:r>
              <a:rPr lang="cs-CZ" dirty="0"/>
              <a:t>, </a:t>
            </a:r>
            <a:r>
              <a:rPr lang="cs-CZ" dirty="0" err="1"/>
              <a:t>pertuzumab</a:t>
            </a:r>
            <a:r>
              <a:rPr lang="cs-CZ" dirty="0"/>
              <a:t>, T-DM1)</a:t>
            </a:r>
          </a:p>
        </p:txBody>
      </p:sp>
    </p:spTree>
    <p:extLst>
      <p:ext uri="{BB962C8B-B14F-4D97-AF65-F5344CB8AC3E}">
        <p14:creationId xmlns:p14="http://schemas.microsoft.com/office/powerpoint/2010/main" val="27401463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6669" y="160173"/>
            <a:ext cx="10515600" cy="1325563"/>
          </a:xfrm>
        </p:spPr>
        <p:txBody>
          <a:bodyPr/>
          <a:lstStyle/>
          <a:p>
            <a:r>
              <a:rPr lang="en-US" dirty="0" err="1"/>
              <a:t>Chemoterapie</a:t>
            </a:r>
            <a:endParaRPr lang="cs-CZ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2495600" y="2564905"/>
            <a:ext cx="8363272" cy="4525963"/>
          </a:xfrm>
        </p:spPr>
        <p:txBody>
          <a:bodyPr numCol="2" rtlCol="0">
            <a:normAutofit fontScale="85000" lnSpcReduction="20000"/>
          </a:bodyPr>
          <a:lstStyle/>
          <a:p>
            <a:pPr>
              <a:defRPr/>
            </a:pPr>
            <a:r>
              <a:rPr lang="en-US" dirty="0" err="1"/>
              <a:t>Antracykliny</a:t>
            </a:r>
            <a:r>
              <a:rPr lang="en-US" dirty="0"/>
              <a:t>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Doxorubicin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Epirubicin</a:t>
            </a: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liposomal doxorubicin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Taxány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Paklitaxel</a:t>
            </a: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Docetaxel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Nab-paclitaxel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Vinca</a:t>
            </a:r>
            <a:r>
              <a:rPr lang="en-US" dirty="0"/>
              <a:t> </a:t>
            </a:r>
            <a:r>
              <a:rPr lang="en-US" dirty="0" err="1"/>
              <a:t>alkaloidy</a:t>
            </a:r>
            <a:r>
              <a:rPr lang="en-US" dirty="0"/>
              <a:t>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Vinorelbin</a:t>
            </a: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Antimetabolity</a:t>
            </a: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Kapecitabin</a:t>
            </a: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Gemcitabine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Fluorouracil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Platinové</a:t>
            </a:r>
            <a:r>
              <a:rPr lang="en-US" dirty="0"/>
              <a:t> </a:t>
            </a:r>
            <a:r>
              <a:rPr lang="en-US" dirty="0" err="1"/>
              <a:t>deriváty</a:t>
            </a: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Karboplatina</a:t>
            </a: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Cisplatina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cytostatika</a:t>
            </a: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Cyklofosfamide</a:t>
            </a: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Metotrexát</a:t>
            </a: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Eribuline</a:t>
            </a:r>
            <a:endParaRPr lang="en-US" dirty="0"/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 bwMode="auto">
          <a:xfrm>
            <a:off x="315310" y="1268760"/>
            <a:ext cx="11177752" cy="16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/>
              <a:t>Většinou se podává v </a:t>
            </a:r>
            <a:r>
              <a:rPr lang="cs-CZ" sz="2000" dirty="0" err="1"/>
              <a:t>monoterapii</a:t>
            </a:r>
            <a:endParaRPr lang="cs-CZ" sz="2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/>
              <a:t>Pokud jeden typ chemoterapie přestane fungovat, zvolíme další chemoterapii (další linii léčby) atd.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687228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Anti-HER2 t</a:t>
            </a:r>
            <a:r>
              <a:rPr lang="cs-CZ" dirty="0"/>
              <a:t>e</a:t>
            </a:r>
            <a:r>
              <a:rPr lang="en-US" dirty="0" err="1"/>
              <a:t>ra</a:t>
            </a:r>
            <a:r>
              <a:rPr lang="cs-CZ" dirty="0" err="1"/>
              <a:t>pie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268760"/>
            <a:ext cx="7416824" cy="5241222"/>
          </a:xfrm>
        </p:spPr>
      </p:pic>
      <p:sp>
        <p:nvSpPr>
          <p:cNvPr id="5" name="Výbuch 1 4"/>
          <p:cNvSpPr/>
          <p:nvPr/>
        </p:nvSpPr>
        <p:spPr>
          <a:xfrm>
            <a:off x="9146754" y="2643191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buch 1 5"/>
          <p:cNvSpPr/>
          <p:nvPr/>
        </p:nvSpPr>
        <p:spPr>
          <a:xfrm>
            <a:off x="8826460" y="4383957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buch 1 6"/>
          <p:cNvSpPr/>
          <p:nvPr/>
        </p:nvSpPr>
        <p:spPr>
          <a:xfrm>
            <a:off x="9316628" y="5451519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buch 1 7"/>
          <p:cNvSpPr/>
          <p:nvPr/>
        </p:nvSpPr>
        <p:spPr>
          <a:xfrm>
            <a:off x="8852318" y="5340173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buch 1 8"/>
          <p:cNvSpPr/>
          <p:nvPr/>
        </p:nvSpPr>
        <p:spPr>
          <a:xfrm>
            <a:off x="8085890" y="5234062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buch 1 9"/>
          <p:cNvSpPr/>
          <p:nvPr/>
        </p:nvSpPr>
        <p:spPr>
          <a:xfrm>
            <a:off x="8892629" y="5957231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buch 1 10"/>
          <p:cNvSpPr/>
          <p:nvPr/>
        </p:nvSpPr>
        <p:spPr>
          <a:xfrm>
            <a:off x="8445930" y="5661248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BlokTextu 11"/>
          <p:cNvSpPr txBox="1"/>
          <p:nvPr/>
        </p:nvSpPr>
        <p:spPr>
          <a:xfrm>
            <a:off x="9418375" y="2458525"/>
            <a:ext cx="158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emtansine</a:t>
            </a:r>
            <a:endParaRPr lang="cs-CZ" dirty="0"/>
          </a:p>
        </p:txBody>
      </p:sp>
      <p:sp>
        <p:nvSpPr>
          <p:cNvPr id="13" name="Obdĺžnik 12"/>
          <p:cNvSpPr/>
          <p:nvPr/>
        </p:nvSpPr>
        <p:spPr>
          <a:xfrm>
            <a:off x="8852318" y="1700808"/>
            <a:ext cx="95209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ĺžnik 13"/>
          <p:cNvSpPr/>
          <p:nvPr/>
        </p:nvSpPr>
        <p:spPr>
          <a:xfrm>
            <a:off x="6672064" y="1181997"/>
            <a:ext cx="95209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ĺžnik 14"/>
          <p:cNvSpPr/>
          <p:nvPr/>
        </p:nvSpPr>
        <p:spPr>
          <a:xfrm>
            <a:off x="3609375" y="1495821"/>
            <a:ext cx="95209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166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Diseminovaný </a:t>
            </a:r>
            <a:r>
              <a:rPr lang="cs-CZ" dirty="0" err="1"/>
              <a:t>hormondependentní</a:t>
            </a:r>
            <a:r>
              <a:rPr lang="cs-CZ" dirty="0"/>
              <a:t> ca prsu</a:t>
            </a:r>
          </a:p>
        </p:txBody>
      </p:sp>
      <p:sp>
        <p:nvSpPr>
          <p:cNvPr id="33795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b="1" dirty="0" err="1"/>
              <a:t>Hormonoterapie</a:t>
            </a:r>
            <a:r>
              <a:rPr lang="cs-CZ" altLang="cs-CZ" b="1" dirty="0"/>
              <a:t> </a:t>
            </a:r>
            <a:endParaRPr lang="cs-CZ"/>
          </a:p>
          <a:p>
            <a:pPr lvl="1"/>
            <a:r>
              <a:rPr lang="cs-CZ" altLang="cs-CZ" dirty="0"/>
              <a:t>Preferována</a:t>
            </a:r>
            <a:endParaRPr lang="cs-CZ" dirty="0"/>
          </a:p>
          <a:p>
            <a:r>
              <a:rPr lang="cs-CZ" altLang="cs-CZ" dirty="0">
                <a:cs typeface="Calibri"/>
              </a:rPr>
              <a:t>Chemoterapie</a:t>
            </a:r>
            <a:endParaRPr lang="cs-CZ" altLang="cs-CZ" dirty="0"/>
          </a:p>
          <a:p>
            <a:pPr lvl="1"/>
            <a:r>
              <a:rPr lang="cs-CZ" altLang="cs-CZ" b="1" dirty="0"/>
              <a:t>v případě nutnosti </a:t>
            </a:r>
            <a:r>
              <a:rPr lang="cs-CZ" altLang="cs-CZ" dirty="0"/>
              <a:t>dosažení </a:t>
            </a:r>
            <a:r>
              <a:rPr lang="cs-CZ" altLang="cs-CZ" b="1" dirty="0"/>
              <a:t>rychlé a výrazné odpovědi</a:t>
            </a:r>
            <a:endParaRPr lang="cs-CZ" b="1" dirty="0"/>
          </a:p>
          <a:p>
            <a:pPr lvl="1"/>
            <a:endParaRPr lang="cs-CZ" altLang="cs-CZ" dirty="0"/>
          </a:p>
          <a:p>
            <a:r>
              <a:rPr lang="cs-CZ" altLang="cs-CZ" dirty="0"/>
              <a:t>Rychlost dosažení odpovědi</a:t>
            </a:r>
            <a:endParaRPr lang="cs-CZ" b="1" dirty="0"/>
          </a:p>
          <a:p>
            <a:pPr lvl="1"/>
            <a:r>
              <a:rPr lang="cs-CZ" altLang="cs-CZ" dirty="0" err="1"/>
              <a:t>Homonoterapie</a:t>
            </a:r>
            <a:r>
              <a:rPr lang="cs-CZ" altLang="cs-CZ" dirty="0"/>
              <a:t> 2-3 měsíce</a:t>
            </a:r>
            <a:endParaRPr lang="cs-CZ" b="1" dirty="0"/>
          </a:p>
          <a:p>
            <a:pPr lvl="1"/>
            <a:r>
              <a:rPr lang="cs-CZ" altLang="cs-CZ" dirty="0"/>
              <a:t>chemoterapie – 2-3 týdny</a:t>
            </a:r>
            <a:endParaRPr lang="cs-CZ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7320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Specifická</a:t>
            </a:r>
            <a:r>
              <a:rPr lang="en-US" dirty="0"/>
              <a:t> a </a:t>
            </a:r>
            <a:r>
              <a:rPr lang="en-US" dirty="0" err="1"/>
              <a:t>podpůrná</a:t>
            </a:r>
            <a:r>
              <a:rPr lang="en-US" dirty="0"/>
              <a:t> </a:t>
            </a:r>
            <a:r>
              <a:rPr lang="en-US" dirty="0" err="1"/>
              <a:t>léčba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 </a:t>
            </a:r>
            <a:r>
              <a:rPr lang="en-US" dirty="0" err="1"/>
              <a:t>kostních</a:t>
            </a:r>
            <a:r>
              <a:rPr lang="en-US" dirty="0"/>
              <a:t> </a:t>
            </a:r>
            <a:r>
              <a:rPr lang="en-US" dirty="0" err="1"/>
              <a:t>metastáz</a:t>
            </a:r>
            <a:r>
              <a:rPr lang="en-US" dirty="0"/>
              <a:t> – bone-modifying agents (BMA) – </a:t>
            </a:r>
            <a:r>
              <a:rPr lang="en-US" b="1" dirty="0" err="1"/>
              <a:t>bisfosfonáty</a:t>
            </a:r>
            <a:r>
              <a:rPr lang="en-US" b="1" dirty="0"/>
              <a:t>, </a:t>
            </a:r>
            <a:r>
              <a:rPr lang="en-US" b="1" dirty="0" err="1"/>
              <a:t>denosumab</a:t>
            </a:r>
            <a:endParaRPr lang="en-US" b="1" dirty="0"/>
          </a:p>
          <a:p>
            <a:r>
              <a:rPr lang="en-US" dirty="0"/>
              <a:t>U </a:t>
            </a:r>
            <a:r>
              <a:rPr lang="en-US" dirty="0" err="1"/>
              <a:t>bolestivých</a:t>
            </a:r>
            <a:r>
              <a:rPr lang="en-US" dirty="0"/>
              <a:t> </a:t>
            </a:r>
            <a:r>
              <a:rPr lang="en-US" dirty="0" err="1"/>
              <a:t>kostních</a:t>
            </a:r>
            <a:r>
              <a:rPr lang="en-US" dirty="0"/>
              <a:t> </a:t>
            </a:r>
            <a:r>
              <a:rPr lang="en-US" dirty="0" err="1"/>
              <a:t>metastáz</a:t>
            </a:r>
            <a:r>
              <a:rPr lang="en-US" dirty="0"/>
              <a:t> – </a:t>
            </a:r>
            <a:r>
              <a:rPr lang="en-US" b="1" dirty="0" err="1"/>
              <a:t>radioterapie</a:t>
            </a:r>
            <a:endParaRPr lang="en-US" b="1" dirty="0"/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postižení</a:t>
            </a:r>
            <a:r>
              <a:rPr lang="en-US" dirty="0"/>
              <a:t> CNS – </a:t>
            </a:r>
            <a:r>
              <a:rPr lang="cs-CZ" b="1" dirty="0"/>
              <a:t>operace, </a:t>
            </a:r>
            <a:r>
              <a:rPr lang="en-US" b="1" dirty="0" err="1"/>
              <a:t>radioterapie</a:t>
            </a:r>
            <a:endParaRPr lang="en-US" b="1" dirty="0"/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pleurálním</a:t>
            </a:r>
            <a:r>
              <a:rPr lang="en-US" dirty="0"/>
              <a:t> </a:t>
            </a:r>
            <a:r>
              <a:rPr lang="en-US" dirty="0" err="1"/>
              <a:t>výpotku</a:t>
            </a:r>
            <a:r>
              <a:rPr lang="en-US" dirty="0"/>
              <a:t> – </a:t>
            </a:r>
            <a:r>
              <a:rPr lang="en-US" dirty="0" err="1"/>
              <a:t>drenáž</a:t>
            </a:r>
            <a:r>
              <a:rPr lang="cs-CZ" dirty="0"/>
              <a:t>, </a:t>
            </a:r>
            <a:r>
              <a:rPr lang="cs-CZ" dirty="0" err="1"/>
              <a:t>talkáž</a:t>
            </a:r>
            <a:endParaRPr lang="en-US" dirty="0"/>
          </a:p>
          <a:p>
            <a:endParaRPr lang="cs-CZ" dirty="0"/>
          </a:p>
          <a:p>
            <a:r>
              <a:rPr lang="cs-CZ" dirty="0"/>
              <a:t>Podpůrná léčba- bolesti, nevolnosti, neuropatie, výživa…</a:t>
            </a:r>
            <a:endParaRPr lang="en-US" dirty="0"/>
          </a:p>
          <a:p>
            <a:r>
              <a:rPr lang="en-US" dirty="0" err="1"/>
              <a:t>Psychologická</a:t>
            </a:r>
            <a:r>
              <a:rPr lang="en-US" dirty="0"/>
              <a:t>, </a:t>
            </a:r>
            <a:r>
              <a:rPr lang="en-US" dirty="0" err="1"/>
              <a:t>psychosociální</a:t>
            </a:r>
            <a:r>
              <a:rPr lang="en-US" dirty="0"/>
              <a:t> a </a:t>
            </a:r>
            <a:r>
              <a:rPr lang="en-US" dirty="0" err="1"/>
              <a:t>spirituální</a:t>
            </a:r>
            <a:r>
              <a:rPr lang="en-US" dirty="0"/>
              <a:t> </a:t>
            </a:r>
            <a:r>
              <a:rPr lang="en-US" dirty="0" err="1"/>
              <a:t>pomoc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938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4581F-CCC5-649D-EFDE-16703FDC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Kongres mediků 700 př. Kr.: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852A27-1304-733B-6146-E06109E20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cs-CZ" dirty="0" err="1"/>
              <a:t>Samudra</a:t>
            </a:r>
            <a:r>
              <a:rPr lang="cs-CZ" dirty="0"/>
              <a:t> </a:t>
            </a:r>
            <a:r>
              <a:rPr lang="cs-CZ" dirty="0" err="1"/>
              <a:t>iva</a:t>
            </a:r>
            <a:r>
              <a:rPr lang="cs-CZ" dirty="0"/>
              <a:t> </a:t>
            </a:r>
            <a:r>
              <a:rPr lang="cs-CZ" dirty="0" err="1"/>
              <a:t>gambhíram</a:t>
            </a:r>
            <a:r>
              <a:rPr lang="cs-CZ" dirty="0"/>
              <a:t>	</a:t>
            </a:r>
          </a:p>
          <a:p>
            <a:r>
              <a:rPr lang="cs-CZ" dirty="0"/>
              <a:t>naiva </a:t>
            </a:r>
            <a:r>
              <a:rPr lang="cs-CZ" dirty="0" err="1"/>
              <a:t>šakjam</a:t>
            </a:r>
            <a:r>
              <a:rPr lang="cs-CZ" dirty="0"/>
              <a:t> </a:t>
            </a:r>
            <a:r>
              <a:rPr lang="cs-CZ" dirty="0" err="1"/>
              <a:t>čikitsitam</a:t>
            </a:r>
            <a:endParaRPr lang="cs-CZ" dirty="0"/>
          </a:p>
          <a:p>
            <a:r>
              <a:rPr lang="cs-CZ" dirty="0" err="1"/>
              <a:t>vaktum</a:t>
            </a:r>
            <a:r>
              <a:rPr lang="cs-CZ" dirty="0"/>
              <a:t> </a:t>
            </a:r>
            <a:r>
              <a:rPr lang="cs-CZ" dirty="0" err="1"/>
              <a:t>niravášéšéna</a:t>
            </a:r>
            <a:r>
              <a:rPr lang="cs-CZ" dirty="0"/>
              <a:t> </a:t>
            </a:r>
          </a:p>
          <a:p>
            <a:r>
              <a:rPr lang="cs-CZ" dirty="0" err="1"/>
              <a:t>šlókánam</a:t>
            </a:r>
            <a:r>
              <a:rPr lang="cs-CZ" dirty="0"/>
              <a:t> </a:t>
            </a:r>
            <a:r>
              <a:rPr lang="cs-CZ" dirty="0" err="1"/>
              <a:t>ajútair</a:t>
            </a:r>
            <a:r>
              <a:rPr lang="cs-CZ" dirty="0"/>
              <a:t> </a:t>
            </a:r>
            <a:r>
              <a:rPr lang="cs-CZ" dirty="0" err="1"/>
              <a:t>api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Nesnadná je medicína</a:t>
            </a:r>
          </a:p>
          <a:p>
            <a:r>
              <a:rPr lang="cs-CZ" dirty="0"/>
              <a:t>Hluboká jak širé moře</a:t>
            </a:r>
          </a:p>
          <a:p>
            <a:r>
              <a:rPr lang="cs-CZ" dirty="0"/>
              <a:t>Celou ji vyložit nelze</a:t>
            </a:r>
          </a:p>
          <a:p>
            <a:r>
              <a:rPr lang="cs-CZ" dirty="0"/>
              <a:t>ani v statisících veršů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sz="2400" dirty="0"/>
              <a:t>(PhDr. </a:t>
            </a:r>
            <a:r>
              <a:rPr lang="cs-CZ" sz="2400" dirty="0" err="1"/>
              <a:t>Miltner</a:t>
            </a:r>
            <a:r>
              <a:rPr lang="cs-CZ" sz="2400" dirty="0"/>
              <a:t>- Lékařství staré Indie, </a:t>
            </a:r>
          </a:p>
          <a:p>
            <a:pPr marL="0" indent="0">
              <a:buNone/>
            </a:pPr>
            <a:r>
              <a:rPr lang="cs-CZ" sz="2400" dirty="0"/>
              <a:t>Avicenum 1986)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62239"/>
            <a:ext cx="3290206" cy="24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075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908050"/>
          </a:xfrm>
        </p:spPr>
        <p:txBody>
          <a:bodyPr/>
          <a:lstStyle/>
          <a:p>
            <a:r>
              <a:rPr lang="en-US" altLang="cs-CZ" dirty="0" err="1"/>
              <a:t>Příklad</a:t>
            </a:r>
            <a:r>
              <a:rPr lang="en-US" altLang="cs-CZ" dirty="0"/>
              <a:t>:  </a:t>
            </a:r>
            <a:r>
              <a:rPr lang="en-US" altLang="cs-CZ" dirty="0" err="1"/>
              <a:t>Pacient</a:t>
            </a:r>
            <a:r>
              <a:rPr lang="cs-CZ" altLang="cs-CZ" dirty="0" err="1"/>
              <a:t>ka</a:t>
            </a:r>
            <a:r>
              <a:rPr lang="en-US" altLang="cs-CZ" dirty="0"/>
              <a:t> – 62</a:t>
            </a:r>
            <a:r>
              <a:rPr lang="cs-CZ" altLang="cs-CZ" dirty="0"/>
              <a:t>-letá žena</a:t>
            </a:r>
            <a:endParaRPr lang="en-US" alt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26294" y="1556793"/>
            <a:ext cx="10460037" cy="48291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600" dirty="0"/>
              <a:t>1999- Ca</a:t>
            </a:r>
            <a:r>
              <a:rPr lang="cs-CZ" sz="2600" dirty="0" err="1"/>
              <a:t>rcinoma</a:t>
            </a:r>
            <a:r>
              <a:rPr lang="en-US" sz="2600" dirty="0"/>
              <a:t> </a:t>
            </a:r>
            <a:r>
              <a:rPr lang="en-US" sz="2600" dirty="0" err="1"/>
              <a:t>mammae</a:t>
            </a:r>
            <a:r>
              <a:rPr lang="en-US" sz="2600" dirty="0"/>
              <a:t> </a:t>
            </a:r>
            <a:r>
              <a:rPr lang="en-US" sz="2600" dirty="0" err="1"/>
              <a:t>l.dx</a:t>
            </a:r>
            <a:r>
              <a:rPr lang="en-US" sz="2600" dirty="0"/>
              <a:t>-  pT1</a:t>
            </a:r>
            <a:r>
              <a:rPr lang="cs-CZ" sz="2600" dirty="0"/>
              <a:t> p</a:t>
            </a:r>
            <a:r>
              <a:rPr lang="en-US" sz="2600" dirty="0"/>
              <a:t>N1</a:t>
            </a:r>
            <a:r>
              <a:rPr lang="cs-CZ" sz="2600" dirty="0"/>
              <a:t> </a:t>
            </a:r>
            <a:r>
              <a:rPr lang="en-US" sz="2600" dirty="0"/>
              <a:t>(1/12</a:t>
            </a:r>
            <a:r>
              <a:rPr lang="cs-CZ" sz="2600" dirty="0"/>
              <a:t>)</a:t>
            </a:r>
            <a:r>
              <a:rPr lang="en-US" sz="2600" dirty="0"/>
              <a:t> M0</a:t>
            </a:r>
            <a:endParaRPr lang="cs-CZ" sz="2600" dirty="0"/>
          </a:p>
          <a:p>
            <a:pPr>
              <a:defRPr/>
            </a:pPr>
            <a:r>
              <a:rPr lang="cs-CZ" sz="2600" dirty="0"/>
              <a:t>Nízce diferencovaný</a:t>
            </a:r>
            <a:r>
              <a:rPr lang="en-US" sz="2600" dirty="0"/>
              <a:t> </a:t>
            </a:r>
            <a:r>
              <a:rPr lang="cs-CZ" sz="2600" dirty="0"/>
              <a:t>k</a:t>
            </a:r>
            <a:r>
              <a:rPr lang="en-US" sz="2600" dirty="0" err="1"/>
              <a:t>arcinom</a:t>
            </a:r>
            <a:r>
              <a:rPr lang="en-US" sz="2600" dirty="0"/>
              <a:t>  ER-</a:t>
            </a:r>
            <a:r>
              <a:rPr lang="cs-CZ" sz="2600" dirty="0"/>
              <a:t>,</a:t>
            </a:r>
            <a:r>
              <a:rPr lang="en-US" sz="2600" dirty="0"/>
              <a:t> PR+, G3</a:t>
            </a:r>
          </a:p>
          <a:p>
            <a:pPr>
              <a:defRPr/>
            </a:pPr>
            <a:r>
              <a:rPr lang="en-US" sz="2600" dirty="0" err="1"/>
              <a:t>St.p</a:t>
            </a:r>
            <a:r>
              <a:rPr lang="en-US" sz="2600" dirty="0"/>
              <a:t>. RAME, adjuvant</a:t>
            </a:r>
            <a:r>
              <a:rPr lang="cs-CZ" sz="2600" dirty="0"/>
              <a:t>ní</a:t>
            </a:r>
            <a:r>
              <a:rPr lang="en-US" sz="2600" dirty="0"/>
              <a:t> CHT 6x FAC and 5 </a:t>
            </a:r>
            <a:r>
              <a:rPr lang="cs-CZ" sz="2600" dirty="0"/>
              <a:t>let</a:t>
            </a:r>
            <a:r>
              <a:rPr lang="en-US" sz="2600" dirty="0"/>
              <a:t> adjuvant</a:t>
            </a:r>
            <a:r>
              <a:rPr lang="cs-CZ" sz="2600" dirty="0"/>
              <a:t>ní </a:t>
            </a:r>
            <a:r>
              <a:rPr lang="en-US" sz="2600" dirty="0" err="1"/>
              <a:t>hormonoterap</a:t>
            </a:r>
            <a:r>
              <a:rPr lang="cs-CZ" sz="2600" dirty="0" err="1"/>
              <a:t>ie</a:t>
            </a:r>
            <a:r>
              <a:rPr lang="en-US" sz="2600" dirty="0"/>
              <a:t>  T</a:t>
            </a:r>
            <a:r>
              <a:rPr lang="cs-CZ" sz="2600" dirty="0" err="1"/>
              <a:t>amoxifen</a:t>
            </a:r>
            <a:endParaRPr lang="cs-CZ" sz="2600" dirty="0"/>
          </a:p>
          <a:p>
            <a:pPr>
              <a:defRPr/>
            </a:pPr>
            <a:r>
              <a:rPr lang="en-US" sz="2600" dirty="0">
                <a:solidFill>
                  <a:srgbClr val="C00000"/>
                </a:solidFill>
              </a:rPr>
              <a:t>9/2011- </a:t>
            </a:r>
            <a:r>
              <a:rPr lang="en-US" sz="2600" dirty="0" err="1">
                <a:solidFill>
                  <a:srgbClr val="C00000"/>
                </a:solidFill>
              </a:rPr>
              <a:t>relaps</a:t>
            </a:r>
            <a:r>
              <a:rPr lang="en-US" sz="2600" dirty="0">
                <a:solidFill>
                  <a:srgbClr val="C00000"/>
                </a:solidFill>
              </a:rPr>
              <a:t>- </a:t>
            </a:r>
            <a:r>
              <a:rPr lang="cs-CZ" sz="2600" dirty="0">
                <a:solidFill>
                  <a:srgbClr val="C00000"/>
                </a:solidFill>
              </a:rPr>
              <a:t>měkké tkáně, meta kostí</a:t>
            </a:r>
            <a:r>
              <a:rPr lang="en-US" sz="2600" dirty="0">
                <a:solidFill>
                  <a:srgbClr val="C00000"/>
                </a:solidFill>
              </a:rPr>
              <a:t>, </a:t>
            </a:r>
            <a:r>
              <a:rPr lang="cs-CZ" sz="2600" dirty="0">
                <a:solidFill>
                  <a:srgbClr val="C00000"/>
                </a:solidFill>
              </a:rPr>
              <a:t>jater</a:t>
            </a:r>
            <a:r>
              <a:rPr lang="en-US" sz="2600" dirty="0">
                <a:solidFill>
                  <a:srgbClr val="C00000"/>
                </a:solidFill>
              </a:rPr>
              <a:t>, </a:t>
            </a:r>
            <a:r>
              <a:rPr lang="cs-CZ" sz="2600" dirty="0">
                <a:solidFill>
                  <a:srgbClr val="C00000"/>
                </a:solidFill>
              </a:rPr>
              <a:t>elevace nádorových </a:t>
            </a:r>
            <a:r>
              <a:rPr lang="cs-CZ" sz="2600" dirty="0" err="1">
                <a:solidFill>
                  <a:srgbClr val="C00000"/>
                </a:solidFill>
              </a:rPr>
              <a:t>markerů</a:t>
            </a:r>
            <a:endParaRPr lang="cs-CZ" sz="2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2600" dirty="0" err="1">
                <a:solidFill>
                  <a:srgbClr val="C00000"/>
                </a:solidFill>
              </a:rPr>
              <a:t>Biops</a:t>
            </a:r>
            <a:r>
              <a:rPr lang="cs-CZ" sz="2600" dirty="0" err="1">
                <a:solidFill>
                  <a:srgbClr val="C00000"/>
                </a:solidFill>
              </a:rPr>
              <a:t>ie</a:t>
            </a:r>
            <a:r>
              <a:rPr lang="cs-CZ" sz="2600" dirty="0">
                <a:solidFill>
                  <a:srgbClr val="C00000"/>
                </a:solidFill>
              </a:rPr>
              <a:t> z meta jater, f</a:t>
            </a:r>
            <a:r>
              <a:rPr lang="en-US" sz="2600" dirty="0" err="1">
                <a:solidFill>
                  <a:srgbClr val="C00000"/>
                </a:solidFill>
              </a:rPr>
              <a:t>enotyp</a:t>
            </a:r>
            <a:r>
              <a:rPr lang="en-US" sz="2600" dirty="0">
                <a:solidFill>
                  <a:srgbClr val="C00000"/>
                </a:solidFill>
              </a:rPr>
              <a:t>: ER 80% PR 70% </a:t>
            </a:r>
            <a:r>
              <a:rPr lang="en-US" sz="2600" dirty="0" err="1">
                <a:solidFill>
                  <a:srgbClr val="C00000"/>
                </a:solidFill>
              </a:rPr>
              <a:t>Ki</a:t>
            </a:r>
            <a:r>
              <a:rPr lang="en-US" sz="2600" dirty="0">
                <a:solidFill>
                  <a:srgbClr val="C00000"/>
                </a:solidFill>
              </a:rPr>
              <a:t> 67 25%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25892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Pacient N.1 – 62-</a:t>
            </a:r>
            <a:r>
              <a:rPr lang="cs-CZ" altLang="cs-CZ" dirty="0" err="1"/>
              <a:t>letá</a:t>
            </a:r>
            <a:r>
              <a:rPr lang="cs-CZ" altLang="cs-CZ" dirty="0"/>
              <a:t> žena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4825" y="1825625"/>
            <a:ext cx="10848975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Od 1/2012 do 11/2012 </a:t>
            </a:r>
            <a:r>
              <a:rPr lang="cs-CZ" dirty="0" err="1">
                <a:solidFill>
                  <a:srgbClr val="C00000"/>
                </a:solidFill>
              </a:rPr>
              <a:t>paclitaxe</a:t>
            </a:r>
            <a:r>
              <a:rPr lang="cs-CZ" dirty="0" err="1">
                <a:solidFill>
                  <a:srgbClr val="FF0000"/>
                </a:solidFill>
              </a:rPr>
              <a:t>l</a:t>
            </a:r>
            <a:r>
              <a:rPr lang="cs-CZ" dirty="0"/>
              <a:t> 1x týdně  - efekt: minimální odpověď</a:t>
            </a:r>
          </a:p>
          <a:p>
            <a:pPr>
              <a:defRPr/>
            </a:pPr>
            <a:r>
              <a:rPr lang="cs-CZ" dirty="0"/>
              <a:t>Od 11/2012 do 1/2013 </a:t>
            </a:r>
            <a:r>
              <a:rPr lang="cs-CZ" dirty="0" err="1">
                <a:solidFill>
                  <a:srgbClr val="FF0000"/>
                </a:solidFill>
              </a:rPr>
              <a:t>k</a:t>
            </a:r>
            <a:r>
              <a:rPr lang="cs-CZ" dirty="0" err="1">
                <a:solidFill>
                  <a:srgbClr val="C00000"/>
                </a:solidFill>
              </a:rPr>
              <a:t>apecitabin</a:t>
            </a:r>
            <a:r>
              <a:rPr lang="cs-CZ" dirty="0">
                <a:solidFill>
                  <a:srgbClr val="C00000"/>
                </a:solidFill>
              </a:rPr>
              <a:t> -                </a:t>
            </a:r>
            <a:r>
              <a:rPr lang="cs-CZ" dirty="0"/>
              <a:t>efekt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/>
              <a:t>progrese</a:t>
            </a:r>
          </a:p>
          <a:p>
            <a:pPr>
              <a:defRPr/>
            </a:pPr>
            <a:r>
              <a:rPr lang="cs-CZ" dirty="0"/>
              <a:t>Od 1/2013 </a:t>
            </a:r>
            <a:r>
              <a:rPr lang="cs-CZ" dirty="0">
                <a:solidFill>
                  <a:srgbClr val="C00000"/>
                </a:solidFill>
              </a:rPr>
              <a:t>XENA (</a:t>
            </a:r>
            <a:r>
              <a:rPr lang="cs-CZ" dirty="0" err="1">
                <a:solidFill>
                  <a:srgbClr val="C00000"/>
                </a:solidFill>
              </a:rPr>
              <a:t>kapecitabin+vinorelbine</a:t>
            </a:r>
            <a:r>
              <a:rPr lang="cs-CZ" dirty="0">
                <a:solidFill>
                  <a:srgbClr val="C00000"/>
                </a:solidFill>
              </a:rPr>
              <a:t>)</a:t>
            </a:r>
            <a:r>
              <a:rPr lang="cs-CZ" dirty="0"/>
              <a:t> do 4/2013, efekt- progrese (skelet, játra)</a:t>
            </a:r>
          </a:p>
          <a:p>
            <a:pPr>
              <a:defRPr/>
            </a:pPr>
            <a:r>
              <a:rPr lang="cs-CZ" dirty="0"/>
              <a:t>Pacientka v dobrém stavu, PS 0, pracující, aktivní</a:t>
            </a:r>
          </a:p>
        </p:txBody>
      </p:sp>
    </p:spTree>
    <p:extLst>
      <p:ext uri="{BB962C8B-B14F-4D97-AF65-F5344CB8AC3E}">
        <p14:creationId xmlns:p14="http://schemas.microsoft.com/office/powerpoint/2010/main" val="7948473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cs-CZ" dirty="0"/>
              <a:t>No 1, </a:t>
            </a:r>
            <a:r>
              <a:rPr lang="cs-CZ" altLang="cs-CZ" dirty="0"/>
              <a:t>62 let, PET/CT z 4/2013</a:t>
            </a:r>
          </a:p>
        </p:txBody>
      </p:sp>
      <p:pic>
        <p:nvPicPr>
          <p:cNvPr id="6451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080" y="2996953"/>
            <a:ext cx="5683040" cy="1944687"/>
          </a:xfrm>
        </p:spPr>
      </p:pic>
      <p:pic>
        <p:nvPicPr>
          <p:cNvPr id="6451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0136" y="1556793"/>
            <a:ext cx="2724150" cy="4525963"/>
          </a:xfrm>
        </p:spPr>
      </p:pic>
    </p:spTree>
    <p:extLst>
      <p:ext uri="{BB962C8B-B14F-4D97-AF65-F5344CB8AC3E}">
        <p14:creationId xmlns:p14="http://schemas.microsoft.com/office/powerpoint/2010/main" val="220744128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Pacient N.1 - 62 let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81200" y="2420889"/>
            <a:ext cx="8229600" cy="3705275"/>
          </a:xfrm>
        </p:spPr>
        <p:txBody>
          <a:bodyPr/>
          <a:lstStyle/>
          <a:p>
            <a:r>
              <a:rPr lang="cs-CZ" dirty="0"/>
              <a:t>  </a:t>
            </a:r>
            <a:r>
              <a:rPr lang="cs-CZ" dirty="0" err="1"/>
              <a:t>hormonoterapie</a:t>
            </a:r>
            <a:r>
              <a:rPr lang="cs-CZ" dirty="0"/>
              <a:t> </a:t>
            </a:r>
            <a:r>
              <a:rPr lang="cs-CZ" dirty="0" err="1"/>
              <a:t>fulvestrant</a:t>
            </a:r>
            <a:endParaRPr lang="cs-CZ" dirty="0"/>
          </a:p>
          <a:p>
            <a:pPr lvl="1"/>
            <a:r>
              <a:rPr lang="cs-CZ" dirty="0"/>
              <a:t> 500 mg á 4 týdny </a:t>
            </a:r>
            <a:r>
              <a:rPr lang="cs-CZ" dirty="0" err="1"/>
              <a:t>im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25670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Od 5/2013 zahájila léčbu </a:t>
            </a:r>
            <a:r>
              <a:rPr lang="cs-CZ" altLang="cs-CZ" sz="2800" dirty="0" err="1"/>
              <a:t>fulvestrantem</a:t>
            </a:r>
            <a:br>
              <a:rPr lang="cs-CZ" altLang="cs-CZ" sz="2800" dirty="0"/>
            </a:br>
            <a:r>
              <a:rPr lang="cs-CZ" altLang="cs-CZ" sz="2800" dirty="0"/>
              <a:t>- efekt: zlepšení celkového stavu, regrese metastáz ve všech lokalitách  PET/CT - 3/2014</a:t>
            </a:r>
          </a:p>
        </p:txBody>
      </p:sp>
      <p:pic>
        <p:nvPicPr>
          <p:cNvPr id="65539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284984"/>
            <a:ext cx="5292080" cy="1799780"/>
          </a:xfrm>
        </p:spPr>
      </p:pic>
      <p:pic>
        <p:nvPicPr>
          <p:cNvPr id="65540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8150" y="1600201"/>
            <a:ext cx="2806700" cy="4525963"/>
          </a:xfrm>
        </p:spPr>
      </p:pic>
    </p:spTree>
    <p:extLst>
      <p:ext uri="{BB962C8B-B14F-4D97-AF65-F5344CB8AC3E}">
        <p14:creationId xmlns:p14="http://schemas.microsoft.com/office/powerpoint/2010/main" val="398843648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2:  Pacientka</a:t>
            </a:r>
            <a:r>
              <a:rPr lang="en-US" dirty="0"/>
              <a:t>,</a:t>
            </a:r>
            <a:r>
              <a:rPr lang="cs-CZ" dirty="0"/>
              <a:t> 52 let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2/2010- </a:t>
            </a:r>
            <a:r>
              <a:rPr lang="cs-CZ" dirty="0"/>
              <a:t>k</a:t>
            </a:r>
            <a:r>
              <a:rPr lang="en-US" dirty="0" err="1"/>
              <a:t>arcinom</a:t>
            </a:r>
            <a:r>
              <a:rPr lang="cs-CZ" dirty="0"/>
              <a:t> levého prsu</a:t>
            </a:r>
            <a:r>
              <a:rPr lang="en-US" dirty="0"/>
              <a:t> pT1b pN0 MO </a:t>
            </a:r>
            <a:endParaRPr lang="cs-CZ" dirty="0"/>
          </a:p>
          <a:p>
            <a:r>
              <a:rPr lang="en-US" dirty="0"/>
              <a:t>ER 80% PR 80%</a:t>
            </a:r>
            <a:r>
              <a:rPr lang="cs-CZ" dirty="0"/>
              <a:t>, nízká</a:t>
            </a:r>
            <a:r>
              <a:rPr lang="en-US" dirty="0"/>
              <a:t> </a:t>
            </a:r>
            <a:r>
              <a:rPr lang="en-US" dirty="0" err="1"/>
              <a:t>prolifera</a:t>
            </a:r>
            <a:r>
              <a:rPr lang="cs-CZ" dirty="0" err="1"/>
              <a:t>ce</a:t>
            </a:r>
            <a:r>
              <a:rPr lang="en-US" dirty="0"/>
              <a:t>, HER 2 </a:t>
            </a:r>
            <a:r>
              <a:rPr lang="en-US" dirty="0" err="1"/>
              <a:t>negativ</a:t>
            </a:r>
            <a:r>
              <a:rPr lang="cs-CZ" dirty="0"/>
              <a:t>ní</a:t>
            </a:r>
            <a:endParaRPr lang="en-US" dirty="0"/>
          </a:p>
          <a:p>
            <a:r>
              <a:rPr lang="en-US" dirty="0"/>
              <a:t>Par</a:t>
            </a:r>
            <a:r>
              <a:rPr lang="cs-CZ" dirty="0" err="1"/>
              <a:t>ciální</a:t>
            </a:r>
            <a:r>
              <a:rPr lang="en-US" dirty="0"/>
              <a:t> </a:t>
            </a:r>
            <a:r>
              <a:rPr lang="en-US" dirty="0" err="1"/>
              <a:t>maste</a:t>
            </a:r>
            <a:r>
              <a:rPr lang="cs-CZ" dirty="0"/>
              <a:t>k</a:t>
            </a:r>
            <a:r>
              <a:rPr lang="en-US" dirty="0"/>
              <a:t>tom</a:t>
            </a:r>
            <a:r>
              <a:rPr lang="cs-CZ" dirty="0" err="1"/>
              <a:t>ie</a:t>
            </a:r>
            <a:r>
              <a:rPr lang="cs-CZ" dirty="0"/>
              <a:t> </a:t>
            </a:r>
            <a:r>
              <a:rPr lang="en-US" dirty="0"/>
              <a:t>a SNB, </a:t>
            </a:r>
            <a:r>
              <a:rPr lang="en-US" dirty="0" err="1"/>
              <a:t>radioterap</a:t>
            </a:r>
            <a:r>
              <a:rPr lang="cs-CZ" dirty="0" err="1"/>
              <a:t>ie</a:t>
            </a:r>
            <a:r>
              <a:rPr lang="en-US" dirty="0"/>
              <a:t> adjuvant Tamoxifen </a:t>
            </a:r>
          </a:p>
          <a:p>
            <a:endParaRPr lang="en-US" dirty="0"/>
          </a:p>
          <a:p>
            <a:r>
              <a:rPr lang="en-US" dirty="0"/>
              <a:t>4/2014 dg </a:t>
            </a:r>
            <a:r>
              <a:rPr lang="cs-CZ" dirty="0"/>
              <a:t>jaterní ložiska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96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Pacient č.2</a:t>
            </a:r>
            <a:r>
              <a:rPr lang="en-US" dirty="0"/>
              <a:t>,</a:t>
            </a:r>
            <a:r>
              <a:rPr lang="cs-CZ" dirty="0"/>
              <a:t> 52let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8665" y="1476277"/>
            <a:ext cx="497205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84641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Pacient č. 2</a:t>
            </a:r>
            <a:r>
              <a:rPr lang="en-US" dirty="0"/>
              <a:t>,</a:t>
            </a:r>
            <a:r>
              <a:rPr lang="cs-CZ" dirty="0"/>
              <a:t> 52 let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5/2014</a:t>
            </a:r>
            <a:r>
              <a:rPr lang="cs-CZ" dirty="0"/>
              <a:t> </a:t>
            </a:r>
            <a:r>
              <a:rPr lang="en-US" dirty="0"/>
              <a:t>– </a:t>
            </a:r>
            <a:r>
              <a:rPr lang="cs-CZ" dirty="0"/>
              <a:t>biopsie jaterních ložisek</a:t>
            </a:r>
            <a:endParaRPr lang="en-US" dirty="0"/>
          </a:p>
          <a:p>
            <a:r>
              <a:rPr lang="en-US" dirty="0" err="1"/>
              <a:t>Histolog</a:t>
            </a:r>
            <a:r>
              <a:rPr lang="cs-CZ" dirty="0" err="1"/>
              <a:t>ie</a:t>
            </a:r>
            <a:r>
              <a:rPr lang="en-US" dirty="0"/>
              <a:t>: </a:t>
            </a:r>
            <a:r>
              <a:rPr lang="en-US" dirty="0" err="1"/>
              <a:t>lym</a:t>
            </a:r>
            <a:r>
              <a:rPr lang="cs-CZ" dirty="0"/>
              <a:t>f</a:t>
            </a:r>
            <a:r>
              <a:rPr lang="en-US" dirty="0" err="1"/>
              <a:t>ocyt</a:t>
            </a:r>
            <a:r>
              <a:rPr lang="cs-CZ" dirty="0" err="1"/>
              <a:t>ární</a:t>
            </a:r>
            <a:r>
              <a:rPr lang="en-US" dirty="0"/>
              <a:t> </a:t>
            </a:r>
            <a:r>
              <a:rPr lang="en-US" dirty="0" err="1"/>
              <a:t>infiltr</a:t>
            </a:r>
            <a:r>
              <a:rPr lang="cs-CZ" dirty="0" err="1"/>
              <a:t>át</a:t>
            </a:r>
            <a:r>
              <a:rPr lang="en-US" dirty="0"/>
              <a:t> </a:t>
            </a:r>
            <a:r>
              <a:rPr lang="cs-CZ" dirty="0"/>
              <a:t>v játrech</a:t>
            </a:r>
            <a:endParaRPr lang="en-US" dirty="0"/>
          </a:p>
          <a:p>
            <a:endParaRPr lang="en-US" dirty="0"/>
          </a:p>
          <a:p>
            <a:r>
              <a:rPr lang="cs-CZ" dirty="0"/>
              <a:t>K</a:t>
            </a:r>
            <a:r>
              <a:rPr lang="en-US" dirty="0"/>
              <a:t>on</a:t>
            </a:r>
            <a:r>
              <a:rPr lang="cs-CZ" dirty="0"/>
              <a:t>z</a:t>
            </a:r>
            <a:r>
              <a:rPr lang="en-US" dirty="0" err="1"/>
              <a:t>ulta</a:t>
            </a:r>
            <a:r>
              <a:rPr lang="cs-CZ" dirty="0" err="1"/>
              <a:t>ce</a:t>
            </a:r>
            <a:r>
              <a:rPr lang="cs-CZ" dirty="0"/>
              <a:t> s</a:t>
            </a:r>
            <a:r>
              <a:rPr lang="en-US" dirty="0"/>
              <a:t> </a:t>
            </a:r>
            <a:r>
              <a:rPr lang="en-US" dirty="0" err="1"/>
              <a:t>radiodiagnosti</a:t>
            </a:r>
            <a:r>
              <a:rPr lang="cs-CZ" dirty="0" err="1"/>
              <a:t>kem</a:t>
            </a:r>
            <a:r>
              <a:rPr lang="en-US" dirty="0"/>
              <a:t>: typic</a:t>
            </a:r>
            <a:r>
              <a:rPr lang="cs-CZ" dirty="0" err="1"/>
              <a:t>ký</a:t>
            </a:r>
            <a:r>
              <a:rPr lang="cs-CZ" dirty="0"/>
              <a:t> obraz</a:t>
            </a:r>
            <a:r>
              <a:rPr lang="en-US" dirty="0"/>
              <a:t> </a:t>
            </a:r>
            <a:r>
              <a:rPr lang="cs-CZ" dirty="0"/>
              <a:t>jaterních</a:t>
            </a:r>
            <a:r>
              <a:rPr lang="en-US" dirty="0"/>
              <a:t> </a:t>
            </a:r>
            <a:r>
              <a:rPr lang="en-US" dirty="0" err="1"/>
              <a:t>metast</a:t>
            </a:r>
            <a:r>
              <a:rPr lang="cs-CZ" dirty="0" err="1"/>
              <a:t>áz</a:t>
            </a:r>
            <a:r>
              <a:rPr lang="en-US" dirty="0"/>
              <a:t>, </a:t>
            </a:r>
            <a:r>
              <a:rPr lang="cs-CZ" dirty="0"/>
              <a:t>dle CT i UZ</a:t>
            </a:r>
            <a:endParaRPr lang="en-US" dirty="0"/>
          </a:p>
          <a:p>
            <a:endParaRPr lang="cs-CZ" dirty="0"/>
          </a:p>
          <a:p>
            <a:r>
              <a:rPr lang="en-US" dirty="0"/>
              <a:t>7/2014- </a:t>
            </a:r>
            <a:r>
              <a:rPr lang="cs-CZ" dirty="0"/>
              <a:t>opakovaná </a:t>
            </a:r>
            <a:r>
              <a:rPr lang="en-US" dirty="0" err="1"/>
              <a:t>biops</a:t>
            </a:r>
            <a:r>
              <a:rPr lang="cs-CZ" dirty="0" err="1"/>
              <a:t>ie</a:t>
            </a:r>
            <a:r>
              <a:rPr lang="cs-CZ" dirty="0"/>
              <a:t> jater</a:t>
            </a:r>
            <a:r>
              <a:rPr lang="en-US" dirty="0"/>
              <a:t>- </a:t>
            </a:r>
            <a:r>
              <a:rPr lang="cs-CZ" dirty="0"/>
              <a:t>opět - </a:t>
            </a:r>
            <a:r>
              <a:rPr lang="en-US" dirty="0"/>
              <a:t> </a:t>
            </a:r>
            <a:r>
              <a:rPr lang="cs-CZ" dirty="0">
                <a:solidFill>
                  <a:srgbClr val="FF0000"/>
                </a:solidFill>
              </a:rPr>
              <a:t>bez záchytu karcinomu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802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Pacientka 2 -29-letá žena</a:t>
            </a:r>
          </a:p>
        </p:txBody>
      </p:sp>
      <p:sp>
        <p:nvSpPr>
          <p:cNvPr id="37891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2/2012 dg invazivní duktální karcinom</a:t>
            </a:r>
          </a:p>
          <a:p>
            <a:pPr eaLnBrk="1" hangingPunct="1"/>
            <a:r>
              <a:rPr lang="cs-CZ" altLang="cs-CZ" sz="2400"/>
              <a:t>triple negativní s vysokou proliferací (Ki-67 90%)- rapidně rostoucí tumor T2N1M0</a:t>
            </a:r>
          </a:p>
          <a:p>
            <a:pPr eaLnBrk="1" hangingPunct="1"/>
            <a:r>
              <a:rPr lang="cs-CZ" altLang="cs-CZ" sz="2400"/>
              <a:t>Neoadjuvantní chemotherapie- AC (doxorubicin +cyclofosphamid)- efekt- po 3 cyklech – progrese</a:t>
            </a:r>
          </a:p>
          <a:p>
            <a:pPr eaLnBrk="1" hangingPunct="1"/>
            <a:r>
              <a:rPr lang="cs-CZ" altLang="cs-CZ" sz="2400"/>
              <a:t>Změna na docetaxel- progrese po 2 cyklech, přidání karboplatiny – progrese</a:t>
            </a:r>
          </a:p>
          <a:p>
            <a:pPr eaLnBrk="1" hangingPunct="1"/>
            <a:r>
              <a:rPr lang="cs-CZ" altLang="cs-CZ" sz="2400"/>
              <a:t>Provedena mastektomie s disekcí axily</a:t>
            </a:r>
          </a:p>
          <a:p>
            <a:pPr eaLnBrk="1" hangingPunct="1"/>
            <a:r>
              <a:rPr lang="cs-CZ" altLang="cs-CZ" sz="2400">
                <a:solidFill>
                  <a:srgbClr val="FF0000"/>
                </a:solidFill>
              </a:rPr>
              <a:t>9/2012-mozkové metastázy</a:t>
            </a:r>
          </a:p>
        </p:txBody>
      </p:sp>
    </p:spTree>
    <p:extLst>
      <p:ext uri="{BB962C8B-B14F-4D97-AF65-F5344CB8AC3E}">
        <p14:creationId xmlns:p14="http://schemas.microsoft.com/office/powerpoint/2010/main" val="37073811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Pacientka 2 -29-letá žena</a:t>
            </a:r>
          </a:p>
        </p:txBody>
      </p:sp>
      <p:pic>
        <p:nvPicPr>
          <p:cNvPr id="38915" name="Zástupný symbol pro obsah 3" descr="image Kunz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1728788"/>
            <a:ext cx="4267200" cy="4267200"/>
          </a:xfrm>
        </p:spPr>
      </p:pic>
    </p:spTree>
    <p:extLst>
      <p:ext uri="{BB962C8B-B14F-4D97-AF65-F5344CB8AC3E}">
        <p14:creationId xmlns:p14="http://schemas.microsoft.com/office/powerpoint/2010/main" val="1711217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C966E-8E5B-BB2B-88F7-4966DCCB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20" y="3259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/>
              <a:t>Nádory prsu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38DBFE7-7DD6-46A2-CE7A-3E78CEB37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51537"/>
            <a:ext cx="9697341" cy="45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14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Ca prsu:  </a:t>
            </a:r>
            <a:r>
              <a:rPr lang="en-US" b="1" dirty="0" err="1"/>
              <a:t>Závěr</a:t>
            </a:r>
            <a:endParaRPr lang="cs-CZ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Nádor prsu je častá diagnóza</a:t>
            </a:r>
          </a:p>
          <a:p>
            <a:r>
              <a:rPr lang="cs-CZ" dirty="0"/>
              <a:t>Nejedná se o jedno onemocnění – různé biologické podtypy</a:t>
            </a:r>
          </a:p>
          <a:p>
            <a:r>
              <a:rPr lang="cs-CZ" dirty="0"/>
              <a:t>Terapie je komplexní – multimodální – operace, chemoterapie, hormonální terapie, cílená terapie, radioterapie</a:t>
            </a:r>
          </a:p>
          <a:p>
            <a:r>
              <a:rPr lang="cs-CZ" dirty="0"/>
              <a:t> Podpůrná terapie je důležitá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36727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CDCFF4-EC70-47B4-B862-DC2A4614738B}" type="slidenum">
              <a:rPr lang="cs-CZ" altLang="cs-CZ"/>
              <a:pPr/>
              <a:t>81</a:t>
            </a:fld>
            <a:endParaRPr lang="cs-CZ" altLang="cs-CZ"/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Nežádoucí účinky chemoterapie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Krvetvorba (kostní dřeň, hematotoxicita)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Zárodečné buňky (spermie, vajíčka)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Sliznice (trávicí trakt ad.)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Nervy (cítivost, pohyblivost, sluch)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Orgány – srdce, ledviny, játra, mozek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>
                <a:solidFill>
                  <a:schemeClr val="hlink"/>
                </a:solidFill>
              </a:rPr>
              <a:t>Často nevratné změny, nebo dlouho přetrvávají</a:t>
            </a:r>
          </a:p>
        </p:txBody>
      </p:sp>
    </p:spTree>
    <p:extLst>
      <p:ext uri="{BB962C8B-B14F-4D97-AF65-F5344CB8AC3E}">
        <p14:creationId xmlns:p14="http://schemas.microsoft.com/office/powerpoint/2010/main" val="18962450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541227-08E0-4CE0-A3AA-7AAD9A9C0909}" type="slidenum">
              <a:rPr lang="cs-CZ" altLang="cs-CZ"/>
              <a:pPr/>
              <a:t>82</a:t>
            </a:fld>
            <a:endParaRPr lang="cs-CZ" altLang="cs-CZ"/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Příklady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21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3065462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3573464"/>
            <a:ext cx="4287837" cy="288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773238"/>
            <a:ext cx="3995737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0174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EB5138-7058-4923-A3BB-914BC1014217}" type="slidenum">
              <a:rPr lang="cs-CZ" altLang="cs-CZ"/>
              <a:pPr/>
              <a:t>83</a:t>
            </a:fld>
            <a:endParaRPr lang="cs-CZ" altLang="cs-CZ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Nežádoucí účinky cílené léčby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3300"/>
                </a:solidFill>
              </a:rPr>
              <a:t>Alergická reakce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Únava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Vyrážka/jiná kožní toxicita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Průjmy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Hypertenze (vysoký krevní tlak)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Proteinurie (bílkovina v moči)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Další (útlum krvetvorby, krvácení, nechutenství, hubnutí, chřipkové příznaky ad.)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20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>
                <a:solidFill>
                  <a:schemeClr val="hlink"/>
                </a:solidFill>
              </a:rPr>
              <a:t>Většina reverzibilní (po vysazení léku se upraví)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>
                <a:solidFill>
                  <a:schemeClr val="hlink"/>
                </a:solidFill>
              </a:rPr>
              <a:t>Některé vedou k přerušení/vysazení léčby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20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Irreverzibilní také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cs-CZ" sz="1600"/>
              <a:t>Poškození orgánů:  (srdce – snížení funkce, plíce – vazivovatění, snížení funkce, neinfekční záněty)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34125415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FD18F4-9121-4C5F-BCEB-43CD702AB401}" type="slidenum">
              <a:rPr lang="cs-CZ" altLang="cs-CZ"/>
              <a:pPr/>
              <a:t>84</a:t>
            </a:fld>
            <a:endParaRPr lang="cs-CZ" altLang="cs-CZ"/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1" y="1643064"/>
            <a:ext cx="3313113" cy="1570037"/>
          </a:xfrm>
        </p:spPr>
        <p:txBody>
          <a:bodyPr/>
          <a:lstStyle/>
          <a:p>
            <a:pPr eaLnBrk="1" hangingPunct="1"/>
            <a:r>
              <a:rPr lang="cs-CZ" altLang="cs-CZ"/>
              <a:t>Plicní fibróza</a:t>
            </a:r>
          </a:p>
        </p:txBody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4213" name="Picture 4" descr="lu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0"/>
            <a:ext cx="5256213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5" descr="l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824289"/>
            <a:ext cx="56165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6410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5FE295-AECF-4B4C-9173-3D1003DF84FA}" type="slidenum">
              <a:rPr lang="cs-CZ" altLang="cs-CZ"/>
              <a:pPr/>
              <a:t>85</a:t>
            </a:fld>
            <a:endParaRPr lang="cs-CZ" altLang="cs-CZ"/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Kožní projevy</a:t>
            </a: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5237" name="Picture 4" descr="rash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341438"/>
            <a:ext cx="39957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5" descr="rashthor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052513"/>
            <a:ext cx="4572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6" descr="sunitin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365626"/>
            <a:ext cx="33845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5002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4E008A-9288-4823-8AE2-848B78700C7F}" type="slidenum">
              <a:rPr lang="cs-CZ" altLang="cs-CZ"/>
              <a:pPr/>
              <a:t>86</a:t>
            </a:fld>
            <a:endParaRPr lang="cs-CZ" altLang="cs-CZ"/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Léčba akneiformní vyrážky je úspěšná</a:t>
            </a:r>
          </a:p>
        </p:txBody>
      </p:sp>
      <p:pic>
        <p:nvPicPr>
          <p:cNvPr id="96260" name="Picture 4" descr="ras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052514"/>
            <a:ext cx="3332162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r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908051"/>
            <a:ext cx="29686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5437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79234F-9B64-4D93-8562-D59AB021D264}" type="slidenum">
              <a:rPr lang="cs-CZ" altLang="cs-CZ"/>
              <a:pPr/>
              <a:t>87</a:t>
            </a:fld>
            <a:endParaRPr lang="cs-CZ" altLang="cs-CZ"/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Vlasy/řasy</a:t>
            </a:r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7285" name="Picture 4" descr="rash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125538"/>
            <a:ext cx="26924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5" descr="cheve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268414"/>
            <a:ext cx="53276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6" descr="sunitinib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803650"/>
            <a:ext cx="4392612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2589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431E3-5FBC-4FF7-81F0-DA37DE54E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Žilní vstupy  v onkologii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44C8B7-A8D6-44BD-B819-EE3847950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složitá problematika</a:t>
            </a:r>
          </a:p>
          <a:p>
            <a:r>
              <a:rPr lang="cs-CZ" dirty="0"/>
              <a:t>dynamický vývoj</a:t>
            </a:r>
          </a:p>
          <a:p>
            <a:r>
              <a:rPr lang="cs-CZ" dirty="0"/>
              <a:t>evidence </a:t>
            </a:r>
            <a:r>
              <a:rPr lang="cs-CZ" dirty="0" err="1"/>
              <a:t>based</a:t>
            </a:r>
            <a:endParaRPr lang="cs-CZ" dirty="0"/>
          </a:p>
          <a:p>
            <a:endParaRPr lang="cs-CZ" dirty="0"/>
          </a:p>
          <a:p>
            <a:r>
              <a:rPr lang="cs-CZ" dirty="0"/>
              <a:t>odborná společnost</a:t>
            </a:r>
          </a:p>
          <a:p>
            <a:pPr lvl="1"/>
            <a:r>
              <a:rPr lang="cs-CZ" dirty="0"/>
              <a:t>Společnost pro porty a permanentní katétry</a:t>
            </a:r>
          </a:p>
          <a:p>
            <a:pPr marL="457200" lvl="1" indent="0">
              <a:buNone/>
            </a:pPr>
            <a:r>
              <a:rPr lang="cs-CZ" dirty="0">
                <a:hlinkClick r:id="rId2"/>
              </a:rPr>
              <a:t>www.sppk.eu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Congress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Vascular</a:t>
            </a:r>
            <a:r>
              <a:rPr lang="cs-CZ" dirty="0"/>
              <a:t> Access (WoCoVA.com)</a:t>
            </a:r>
          </a:p>
          <a:p>
            <a:pPr lvl="1"/>
            <a:r>
              <a:rPr lang="cs-CZ" dirty="0" err="1"/>
              <a:t>guidelines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C9526723-7413-40B5-8490-9E4530F95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601584"/>
            <a:ext cx="3427140" cy="1155436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FBE2545-EB65-458C-AF71-DDFA7F7FA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702564"/>
            <a:ext cx="2796158" cy="11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154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2A7BB-2AB7-428C-8543-A6960D08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je to správně v současnosti?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F6EBB7-DE53-428C-A8AE-E03B0D4EC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vhodný vstup, indikace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správná technika zavedení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kontrola umístění konce katétru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možnost řešení komplikací personálem s příslušnými zkušenostmi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mezioborový cévní tým?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b="1" dirty="0">
                <a:latin typeface="Calibri"/>
                <a:ea typeface="Calibri" panose="020F0502020204030204" pitchFamily="34" charset="0"/>
                <a:cs typeface="Calibri"/>
              </a:rPr>
              <a:t>správná funkce a minimalizace zátěže pro pacienta</a:t>
            </a:r>
          </a:p>
          <a:p>
            <a:endParaRPr lang="cs-CZ" dirty="0"/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E13A0F92-5829-4DA2-AE34-DEBB6ED73644}"/>
              </a:ext>
            </a:extLst>
          </p:cNvPr>
          <p:cNvSpPr/>
          <p:nvPr/>
        </p:nvSpPr>
        <p:spPr>
          <a:xfrm>
            <a:off x="7176120" y="4005064"/>
            <a:ext cx="100811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70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F41184A4-216B-49CF-AEDC-442407DF746C}" type="slidenum">
              <a:rPr lang="cs-CZ" altLang="cs-CZ">
                <a:solidFill>
                  <a:srgbClr val="898989"/>
                </a:solidFill>
              </a:rPr>
              <a:pPr/>
              <a:t>9</a:t>
            </a:fld>
            <a:endParaRPr lang="cs-CZ" altLang="cs-CZ">
              <a:solidFill>
                <a:srgbClr val="898989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Incidence nejčastějších malignit</a:t>
            </a:r>
          </a:p>
        </p:txBody>
      </p:sp>
      <p:graphicFrame>
        <p:nvGraphicFramePr>
          <p:cNvPr id="5" name="Group 68">
            <a:extLst>
              <a:ext uri="{FF2B5EF4-FFF2-40B4-BE49-F238E27FC236}">
                <a16:creationId xmlns:a16="http://schemas.microsoft.com/office/drawing/2014/main" id="{936E2B15-C75F-1F77-12D2-8FD8D96F2C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52337"/>
              </p:ext>
            </p:extLst>
          </p:nvPr>
        </p:nvGraphicFramePr>
        <p:xfrm>
          <a:off x="230037" y="1725283"/>
          <a:ext cx="11508210" cy="4736902"/>
        </p:xfrm>
        <a:graphic>
          <a:graphicData uri="http://schemas.openxmlformats.org/drawingml/2006/table">
            <a:tbl>
              <a:tblPr/>
              <a:tblGrid>
                <a:gridCol w="1542584">
                  <a:extLst>
                    <a:ext uri="{9D8B030D-6E8A-4147-A177-3AD203B41FA5}">
                      <a16:colId xmlns:a16="http://schemas.microsoft.com/office/drawing/2014/main" val="290205448"/>
                    </a:ext>
                  </a:extLst>
                </a:gridCol>
                <a:gridCol w="2304584">
                  <a:extLst>
                    <a:ext uri="{9D8B030D-6E8A-4147-A177-3AD203B41FA5}">
                      <a16:colId xmlns:a16="http://schemas.microsoft.com/office/drawing/2014/main" val="1094046292"/>
                    </a:ext>
                  </a:extLst>
                </a:gridCol>
                <a:gridCol w="1003609">
                  <a:extLst>
                    <a:ext uri="{9D8B030D-6E8A-4147-A177-3AD203B41FA5}">
                      <a16:colId xmlns:a16="http://schemas.microsoft.com/office/drawing/2014/main" val="2576635519"/>
                    </a:ext>
                  </a:extLst>
                </a:gridCol>
                <a:gridCol w="2323170">
                  <a:extLst>
                    <a:ext uri="{9D8B030D-6E8A-4147-A177-3AD203B41FA5}">
                      <a16:colId xmlns:a16="http://schemas.microsoft.com/office/drawing/2014/main" val="4293885006"/>
                    </a:ext>
                  </a:extLst>
                </a:gridCol>
                <a:gridCol w="947853">
                  <a:extLst>
                    <a:ext uri="{9D8B030D-6E8A-4147-A177-3AD203B41FA5}">
                      <a16:colId xmlns:a16="http://schemas.microsoft.com/office/drawing/2014/main" val="1978938906"/>
                    </a:ext>
                  </a:extLst>
                </a:gridCol>
                <a:gridCol w="2481902">
                  <a:extLst>
                    <a:ext uri="{9D8B030D-6E8A-4147-A177-3AD203B41FA5}">
                      <a16:colId xmlns:a16="http://schemas.microsoft.com/office/drawing/2014/main" val="190641111"/>
                    </a:ext>
                  </a:extLst>
                </a:gridCol>
                <a:gridCol w="904508">
                  <a:extLst>
                    <a:ext uri="{9D8B030D-6E8A-4147-A177-3AD203B41FA5}">
                      <a16:colId xmlns:a16="http://schemas.microsoft.com/office/drawing/2014/main" val="2943614962"/>
                    </a:ext>
                  </a:extLst>
                </a:gridCol>
              </a:tblGrid>
              <a:tr h="9664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pořadí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      </a:t>
                      </a: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 muži</a:t>
                      </a: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cs-CZ" altLang="cs-CZ" sz="2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na 100tis. mužů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        ženy</a:t>
                      </a:r>
                      <a:endParaRPr lang="cs-CZ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na 100tis. žen</a:t>
                      </a:r>
                      <a:endParaRPr kumimoji="0" lang="cs-CZ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</a:pPr>
                      <a:endParaRPr kumimoji="0" lang="cs-CZ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Všichni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na 100tis. obyvatel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362555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?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?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?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137891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862123"/>
                  </a:ext>
                </a:extLst>
              </a:tr>
              <a:tr h="7540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7690961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9307829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90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9172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BBC30-BFDD-4453-90C3-85DCE2433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mezioborový tým?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707EF1-66BA-4676-BCAD-21640857A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indikuje..............např. onkolog</a:t>
            </a:r>
          </a:p>
          <a:p>
            <a:r>
              <a:rPr lang="cs-CZ" dirty="0"/>
              <a:t>zavádí.................chirurg, radiolog, (onkolog)...</a:t>
            </a:r>
          </a:p>
          <a:p>
            <a:r>
              <a:rPr lang="cs-CZ" dirty="0"/>
              <a:t>opečovává..........sestra</a:t>
            </a:r>
          </a:p>
          <a:p>
            <a:endParaRPr lang="cs-CZ" dirty="0"/>
          </a:p>
          <a:p>
            <a:r>
              <a:rPr lang="cs-CZ" dirty="0"/>
              <a:t>komplikace sleduje................. ?</a:t>
            </a:r>
          </a:p>
          <a:p>
            <a:r>
              <a:rPr lang="cs-CZ" dirty="0"/>
              <a:t>komplikace řeší........................?</a:t>
            </a:r>
          </a:p>
          <a:p>
            <a:r>
              <a:rPr lang="cs-CZ" dirty="0"/>
              <a:t>novinky sleduje a prosazuje.....?</a:t>
            </a:r>
          </a:p>
          <a:p>
            <a:endParaRPr lang="cs-CZ" dirty="0"/>
          </a:p>
          <a:p>
            <a:r>
              <a:rPr lang="cs-CZ" dirty="0"/>
              <a:t>každý zná svou část...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95858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Co nás zajímá při výběru vstupu?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Na jak dlouho bude třeba </a:t>
            </a:r>
          </a:p>
          <a:p>
            <a:r>
              <a:rPr lang="cs-CZ" dirty="0"/>
              <a:t>K čemu bude třeba (léčba, odběry)</a:t>
            </a:r>
          </a:p>
          <a:p>
            <a:r>
              <a:rPr lang="cs-CZ" dirty="0"/>
              <a:t>Co budeme podávat</a:t>
            </a:r>
          </a:p>
          <a:p>
            <a:r>
              <a:rPr lang="cs-CZ" dirty="0"/>
              <a:t>Kde bude léčba podávána </a:t>
            </a:r>
          </a:p>
          <a:p>
            <a:r>
              <a:rPr lang="cs-CZ" dirty="0"/>
              <a:t>Bezpečnost při inzerci</a:t>
            </a:r>
          </a:p>
          <a:p>
            <a:r>
              <a:rPr lang="cs-CZ" dirty="0"/>
              <a:t>Snížení rizik infekčních a trombotických komplikací </a:t>
            </a:r>
          </a:p>
          <a:p>
            <a:r>
              <a:rPr lang="cs-CZ" dirty="0"/>
              <a:t>Preference pacienta (paže, hrudník)</a:t>
            </a:r>
          </a:p>
          <a:p>
            <a:endParaRPr lang="cs-CZ" dirty="0"/>
          </a:p>
          <a:p>
            <a:r>
              <a:rPr lang="cs-CZ" dirty="0"/>
              <a:t>...cena?</a:t>
            </a:r>
          </a:p>
        </p:txBody>
      </p:sp>
    </p:spTree>
    <p:extLst>
      <p:ext uri="{BB962C8B-B14F-4D97-AF65-F5344CB8AC3E}">
        <p14:creationId xmlns:p14="http://schemas.microsoft.com/office/powerpoint/2010/main" val="25816281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94514-5C21-4F2C-A4B2-B98A8681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katétrů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321ED1-F887-440E-97BC-E59DA9922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podle umístění konce katétru</a:t>
            </a:r>
          </a:p>
          <a:p>
            <a:pPr lvl="1"/>
            <a:r>
              <a:rPr lang="cs-CZ" dirty="0"/>
              <a:t>periferní </a:t>
            </a:r>
          </a:p>
          <a:p>
            <a:pPr lvl="1"/>
            <a:r>
              <a:rPr lang="cs-CZ" dirty="0"/>
              <a:t>centrální</a:t>
            </a:r>
          </a:p>
          <a:p>
            <a:endParaRPr lang="cs-CZ" dirty="0"/>
          </a:p>
          <a:p>
            <a:r>
              <a:rPr lang="cs-CZ" dirty="0"/>
              <a:t>podle doby použití</a:t>
            </a:r>
          </a:p>
          <a:p>
            <a:pPr lvl="1"/>
            <a:r>
              <a:rPr lang="cs-CZ" dirty="0"/>
              <a:t>krátkodobé (cca do 7 dní)</a:t>
            </a:r>
          </a:p>
          <a:p>
            <a:pPr lvl="1"/>
            <a:r>
              <a:rPr lang="cs-CZ" dirty="0"/>
              <a:t>střednědobé (do cca 4-6 týdnů)</a:t>
            </a:r>
          </a:p>
          <a:p>
            <a:pPr lvl="1"/>
            <a:r>
              <a:rPr lang="cs-CZ" dirty="0"/>
              <a:t>dlouhodobé = permanentní </a:t>
            </a:r>
          </a:p>
          <a:p>
            <a:pPr marL="457200" lvl="1" indent="0">
              <a:buNone/>
            </a:pPr>
            <a:r>
              <a:rPr lang="cs-CZ" dirty="0"/>
              <a:t>	    (s dobou použití v řádu měsíců a let)</a:t>
            </a:r>
          </a:p>
          <a:p>
            <a:endParaRPr lang="cs-CZ" dirty="0"/>
          </a:p>
        </p:txBody>
      </p:sp>
      <p:pic>
        <p:nvPicPr>
          <p:cNvPr id="4" name="Obrázek 4" descr="Obsah obrázku diagram&#10;&#10;Popis se vygeneroval automaticky.">
            <a:extLst>
              <a:ext uri="{FF2B5EF4-FFF2-40B4-BE49-F238E27FC236}">
                <a16:creationId xmlns:a16="http://schemas.microsoft.com/office/drawing/2014/main" id="{00437D67-E37D-4EBF-3BEF-850288C4A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883" y="-42450"/>
            <a:ext cx="5217346" cy="2944752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CEC2528D-663B-E966-6286-031B008E0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511" y="4778527"/>
            <a:ext cx="4502383" cy="1684796"/>
          </a:xfrm>
          <a:prstGeom prst="rect">
            <a:avLst/>
          </a:prstGeom>
        </p:spPr>
      </p:pic>
      <p:pic>
        <p:nvPicPr>
          <p:cNvPr id="6" name="Obrázek 6" descr="Obsah obrázku doplňky, náhrdelník&#10;&#10;Popis se vygeneroval automaticky.">
            <a:extLst>
              <a:ext uri="{FF2B5EF4-FFF2-40B4-BE49-F238E27FC236}">
                <a16:creationId xmlns:a16="http://schemas.microsoft.com/office/drawing/2014/main" id="{D4FD5B16-6F45-B513-E578-BF46E1D26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067" y="1822385"/>
            <a:ext cx="4521200" cy="256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587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FDE74-40CE-4B9B-BC5B-846ADD3EE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342"/>
            <a:ext cx="8229600" cy="1143000"/>
          </a:xfrm>
        </p:spPr>
        <p:txBody>
          <a:bodyPr/>
          <a:lstStyle/>
          <a:p>
            <a:r>
              <a:rPr lang="cs-CZ" dirty="0"/>
              <a:t>Volba žilního katétru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BA2DA15-B92A-4377-B2A7-E05700C247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34344" y="1124744"/>
          <a:ext cx="872331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15744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59E5E-B2A2-4F0F-AE7B-B016BF20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Guidelines</a:t>
            </a:r>
            <a:r>
              <a:rPr lang="cs-CZ" dirty="0"/>
              <a:t> 2019		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2D7E3-2ED7-446C-9C61-C6E394A9D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2477672-A990-471D-AE93-08022E5EB8E0}"/>
              </a:ext>
            </a:extLst>
          </p:cNvPr>
          <p:cNvGraphicFramePr/>
          <p:nvPr/>
        </p:nvGraphicFramePr>
        <p:xfrm>
          <a:off x="1543659" y="731838"/>
          <a:ext cx="9124341" cy="572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64BE7E8E-D1B8-4EE6-850E-D9F77ED598D8}"/>
              </a:ext>
            </a:extLst>
          </p:cNvPr>
          <p:cNvSpPr txBox="1"/>
          <p:nvPr/>
        </p:nvSpPr>
        <p:spPr>
          <a:xfrm>
            <a:off x="1847528" y="6453337"/>
            <a:ext cx="880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Podle italského doporučení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GAVeCeLT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  (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Accessi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Venosi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Centrali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Lungo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Termine)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44755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59E5E-B2A2-4F0F-AE7B-B016BF20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2D7E3-2ED7-446C-9C61-C6E394A9D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2477672-A990-471D-AE93-08022E5EB8E0}"/>
              </a:ext>
            </a:extLst>
          </p:cNvPr>
          <p:cNvGraphicFramePr/>
          <p:nvPr/>
        </p:nvGraphicFramePr>
        <p:xfrm>
          <a:off x="1631504" y="1"/>
          <a:ext cx="9144000" cy="6852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61368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Smysl </a:t>
            </a:r>
            <a:r>
              <a:rPr lang="cs-CZ" b="1" dirty="0" err="1"/>
              <a:t>tunelizace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Místo výstupu katétru je v jiném místě, než kde je provedena venepunkce</a:t>
            </a:r>
          </a:p>
          <a:p>
            <a:endParaRPr lang="cs-CZ" dirty="0"/>
          </a:p>
          <a:p>
            <a:r>
              <a:rPr lang="cs-CZ" dirty="0"/>
              <a:t>Proč? </a:t>
            </a:r>
          </a:p>
          <a:p>
            <a:pPr lvl="1"/>
            <a:r>
              <a:rPr lang="cs-CZ" dirty="0"/>
              <a:t>optimální fixace</a:t>
            </a:r>
          </a:p>
          <a:p>
            <a:pPr lvl="1"/>
            <a:r>
              <a:rPr lang="cs-CZ" dirty="0"/>
              <a:t>snazší ošetřování</a:t>
            </a:r>
          </a:p>
          <a:p>
            <a:pPr lvl="1"/>
            <a:r>
              <a:rPr lang="cs-CZ" dirty="0"/>
              <a:t>snížení rizika komplikací (infekčních) </a:t>
            </a:r>
          </a:p>
        </p:txBody>
      </p:sp>
      <p:pic>
        <p:nvPicPr>
          <p:cNvPr id="4" name="Obrázek 4" descr="Obsah obrázku interiér, osoba&#10;&#10;Popis se vygeneroval automaticky.">
            <a:extLst>
              <a:ext uri="{FF2B5EF4-FFF2-40B4-BE49-F238E27FC236}">
                <a16:creationId xmlns:a16="http://schemas.microsoft.com/office/drawing/2014/main" id="{D2C4FEB1-4A9F-0B0E-4B53-A87750FCC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326" y="3119728"/>
            <a:ext cx="4869273" cy="25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756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ZIM = „</a:t>
            </a:r>
            <a:r>
              <a:rPr lang="cs-CZ" b="1" dirty="0" err="1"/>
              <a:t>Zone</a:t>
            </a:r>
            <a:r>
              <a:rPr lang="cs-CZ" b="1" dirty="0"/>
              <a:t> </a:t>
            </a:r>
            <a:r>
              <a:rPr lang="cs-CZ" b="1" dirty="0" err="1"/>
              <a:t>Insertion</a:t>
            </a:r>
            <a:r>
              <a:rPr lang="cs-CZ" b="1" dirty="0"/>
              <a:t> </a:t>
            </a:r>
            <a:r>
              <a:rPr lang="cs-CZ" b="1" dirty="0" err="1"/>
              <a:t>Method</a:t>
            </a:r>
            <a:r>
              <a:rPr lang="cs-CZ" b="1" dirty="0"/>
              <a:t>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Vytvořeno </a:t>
            </a:r>
            <a:r>
              <a:rPr lang="en-US" dirty="0"/>
              <a:t>Rob</a:t>
            </a:r>
            <a:r>
              <a:rPr lang="cs-CZ" dirty="0" err="1"/>
              <a:t>em</a:t>
            </a:r>
            <a:r>
              <a:rPr lang="cs-CZ" dirty="0"/>
              <a:t> </a:t>
            </a:r>
            <a:r>
              <a:rPr lang="en-US" dirty="0"/>
              <a:t>Dawson</a:t>
            </a:r>
            <a:r>
              <a:rPr lang="cs-CZ" dirty="0" err="1"/>
              <a:t>em</a:t>
            </a:r>
            <a:r>
              <a:rPr lang="cs-CZ" dirty="0"/>
              <a:t> za účelem výběru optimálního</a:t>
            </a:r>
            <a:r>
              <a:rPr lang="en-US" dirty="0"/>
              <a:t> </a:t>
            </a:r>
            <a:r>
              <a:rPr lang="cs-CZ" dirty="0"/>
              <a:t>místa pro výstup PICC</a:t>
            </a:r>
            <a:endParaRPr lang="en-US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63537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991" r="-108" b="-214"/>
          <a:stretch/>
        </p:blipFill>
        <p:spPr bwMode="auto">
          <a:xfrm>
            <a:off x="698617" y="556038"/>
            <a:ext cx="10691292" cy="523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32878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D202D9-5AB2-4AA8-9C40-E84C4AF4B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A0BE6692-2E88-195E-42F0-F98ABBB3C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03" y="516172"/>
            <a:ext cx="8706437" cy="56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05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8f410ed-67e9-4f89-a109-3c42f4cf3ac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0B1DD48979C34083A601DDDCCE9371" ma:contentTypeVersion="3" ma:contentTypeDescription="Vytvoří nový dokument" ma:contentTypeScope="" ma:versionID="cd77a3b3d76b1118dd044ab4ed3bdf55">
  <xsd:schema xmlns:xsd="http://www.w3.org/2001/XMLSchema" xmlns:xs="http://www.w3.org/2001/XMLSchema" xmlns:p="http://schemas.microsoft.com/office/2006/metadata/properties" xmlns:ns3="28f410ed-67e9-4f89-a109-3c42f4cf3acf" targetNamespace="http://schemas.microsoft.com/office/2006/metadata/properties" ma:root="true" ma:fieldsID="af20605dbc2f5255a62bfc7b91479e42" ns3:_="">
    <xsd:import namespace="28f410ed-67e9-4f89-a109-3c42f4cf3a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410ed-67e9-4f89-a109-3c42f4cf3a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A1F3EB-6362-4B60-9426-E94A311E81CD}">
  <ds:schemaRefs>
    <ds:schemaRef ds:uri="http://purl.org/dc/elements/1.1/"/>
    <ds:schemaRef ds:uri="http://schemas.microsoft.com/office/2006/metadata/properties"/>
    <ds:schemaRef ds:uri="http://purl.org/dc/terms/"/>
    <ds:schemaRef ds:uri="28f410ed-67e9-4f89-a109-3c42f4cf3acf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6B01045-661F-4DCD-AD6D-C60CCD298C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f410ed-67e9-4f89-a109-3c42f4cf3a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B175C8-6AB3-4E3B-99B0-A4A9FD0630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4159</Words>
  <Application>Microsoft Office PowerPoint</Application>
  <PresentationFormat>Širokoúhlá obrazovka</PresentationFormat>
  <Paragraphs>860</Paragraphs>
  <Slides>133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133</vt:i4>
      </vt:variant>
    </vt:vector>
  </HeadingPairs>
  <TitlesOfParts>
    <vt:vector size="134" baseType="lpstr">
      <vt:lpstr>Motiv Office</vt:lpstr>
      <vt:lpstr>TZKM</vt:lpstr>
      <vt:lpstr>Cíle předmětu TZKM?</vt:lpstr>
      <vt:lpstr>Cíle předmětu TZKM?</vt:lpstr>
      <vt:lpstr>Otázky?</vt:lpstr>
      <vt:lpstr>doporučená literatura ke zrání…</vt:lpstr>
      <vt:lpstr>Kongres mediků 700 př. Kr.</vt:lpstr>
      <vt:lpstr>Kongres mediků 700 př. Kr.:</vt:lpstr>
      <vt:lpstr>Nádory prsu</vt:lpstr>
      <vt:lpstr>Incidence nejčastějších malignit</vt:lpstr>
      <vt:lpstr>Incidence nejčastějších malignit ÚZIS: Novotvary 2018</vt:lpstr>
      <vt:lpstr>Nejčastější malignity – muži</vt:lpstr>
      <vt:lpstr>Nejčastější malignity – ženy</vt:lpstr>
      <vt:lpstr>Prezentace aplikace PowerPoint</vt:lpstr>
      <vt:lpstr>Prezentace aplikace PowerPoint</vt:lpstr>
      <vt:lpstr>Klinické příznaky  S čím přichází pacientka??</vt:lpstr>
      <vt:lpstr>Klinické příznaky</vt:lpstr>
      <vt:lpstr>Ložisko</vt:lpstr>
      <vt:lpstr>Prezentace aplikace PowerPoint</vt:lpstr>
      <vt:lpstr>Retrakce kůže</vt:lpstr>
      <vt:lpstr>Otok kůže a erytém</vt:lpstr>
      <vt:lpstr>Inverze bradavky</vt:lpstr>
      <vt:lpstr>Prezentace aplikace PowerPoint</vt:lpstr>
      <vt:lpstr>Rizikové faktory  Můžu něco dělat abych nádor nedostala? </vt:lpstr>
      <vt:lpstr>Rizikové faktory</vt:lpstr>
      <vt:lpstr>Genetické rizikové faktory - příklad</vt:lpstr>
      <vt:lpstr>Prezentace aplikace PowerPoint</vt:lpstr>
      <vt:lpstr>Screening -obecné zásady</vt:lpstr>
      <vt:lpstr>Screening -onkologie</vt:lpstr>
      <vt:lpstr>Diagnostika  Jak na to přijdeme?? </vt:lpstr>
      <vt:lpstr>Iniciální diagnostika</vt:lpstr>
      <vt:lpstr>Mammografie</vt:lpstr>
      <vt:lpstr>Prezentace aplikace PowerPoint</vt:lpstr>
      <vt:lpstr>MMG, UZ</vt:lpstr>
      <vt:lpstr>Staging karcinomu prsu</vt:lpstr>
      <vt:lpstr>Zjištění vzdálených metastáz - staging</vt:lpstr>
      <vt:lpstr>Staging karcinomu prsu</vt:lpstr>
      <vt:lpstr>Histologie  s čím máme co do činění?? </vt:lpstr>
      <vt:lpstr>Histologie  </vt:lpstr>
      <vt:lpstr>Exprese ER a PgR - imunohistochemie</vt:lpstr>
      <vt:lpstr>HER2 exprese - imunohistochemie</vt:lpstr>
      <vt:lpstr>Prezentace aplikace PowerPoint</vt:lpstr>
      <vt:lpstr>HER2 pozitivní karcinom prsu</vt:lpstr>
      <vt:lpstr>Triple negativní karcinom prsu -TNBC</vt:lpstr>
      <vt:lpstr>Subtypy karcinomu prsu</vt:lpstr>
      <vt:lpstr>Subtypy karcinomu prsu</vt:lpstr>
      <vt:lpstr>Terapie  jak vyléčíme pacienta?  …a když to není možné, jak mu prodloužíme život</vt:lpstr>
      <vt:lpstr>Principy onkologické terapie</vt:lpstr>
      <vt:lpstr>Operace  pokud to můžeme odstranit !!!</vt:lpstr>
      <vt:lpstr>Mastektomie</vt:lpstr>
      <vt:lpstr>Mastektomie</vt:lpstr>
      <vt:lpstr>Operační výkon v podpaží</vt:lpstr>
      <vt:lpstr>Rizika ošetřování paže po dissekci axily</vt:lpstr>
      <vt:lpstr>Adjuvantní léčba  zabránit návratu nemoci!!</vt:lpstr>
      <vt:lpstr>Adjuvantní léčba</vt:lpstr>
      <vt:lpstr>Chemoterapie - komu? u karcinomu prsu</vt:lpstr>
      <vt:lpstr>Chemoterapie u karcinomu prsu</vt:lpstr>
      <vt:lpstr>Cílená terapie</vt:lpstr>
      <vt:lpstr>HER2 pozitivní nádor prsu</vt:lpstr>
      <vt:lpstr>Hormonální terapie</vt:lpstr>
      <vt:lpstr>Hormonální terapie- mechanismus účinku</vt:lpstr>
      <vt:lpstr>Hormonální terapie</vt:lpstr>
      <vt:lpstr>Radioterapie</vt:lpstr>
      <vt:lpstr>Terapie diseminovaného nevyléčitelného onemocnění    nevyléčení, ale prodloužení života + zlepšení kvality života</vt:lpstr>
      <vt:lpstr>Definice</vt:lpstr>
      <vt:lpstr>Terapie metastatického onemocnění</vt:lpstr>
      <vt:lpstr>Chemoterapie</vt:lpstr>
      <vt:lpstr>Anti-HER2 terapie</vt:lpstr>
      <vt:lpstr>Diseminovaný hormondependentní ca prsu</vt:lpstr>
      <vt:lpstr>Specifická a podpůrná léčba</vt:lpstr>
      <vt:lpstr>Příklad:  Pacientka – 62-letá žena</vt:lpstr>
      <vt:lpstr>Pacient N.1 – 62-letá žena</vt:lpstr>
      <vt:lpstr>No 1, 62 let, PET/CT z 4/2013</vt:lpstr>
      <vt:lpstr>Pacient N.1 - 62 let</vt:lpstr>
      <vt:lpstr>Od 5/2013 zahájila léčbu fulvestrantem - efekt: zlepšení celkového stavu, regrese metastáz ve všech lokalitách  PET/CT - 3/2014</vt:lpstr>
      <vt:lpstr>Příklad 2:  Pacientka, 52 let</vt:lpstr>
      <vt:lpstr>Pacient č.2, 52let</vt:lpstr>
      <vt:lpstr>Pacient č. 2, 52 let</vt:lpstr>
      <vt:lpstr>Pacientka 2 -29-letá žena</vt:lpstr>
      <vt:lpstr>Pacientka 2 -29-letá žena</vt:lpstr>
      <vt:lpstr>Ca prsu:  Závěr</vt:lpstr>
      <vt:lpstr>Nežádoucí účinky chemoterapie</vt:lpstr>
      <vt:lpstr>Příklady</vt:lpstr>
      <vt:lpstr>Nežádoucí účinky cílené léčby</vt:lpstr>
      <vt:lpstr>Plicní fibróza</vt:lpstr>
      <vt:lpstr>Kožní projevy</vt:lpstr>
      <vt:lpstr>Léčba akneiformní vyrážky je úspěšná</vt:lpstr>
      <vt:lpstr>Vlasy/řasy</vt:lpstr>
      <vt:lpstr>Žilní vstupy  v onkologii</vt:lpstr>
      <vt:lpstr>Jak je to správně v současnosti?</vt:lpstr>
      <vt:lpstr>Proč mezioborový tým?</vt:lpstr>
      <vt:lpstr>Co nás zajímá při výběru vstupu?</vt:lpstr>
      <vt:lpstr>Rozdělení katétrů </vt:lpstr>
      <vt:lpstr>Volba žilního katétru</vt:lpstr>
      <vt:lpstr>Guidelines 2019   </vt:lpstr>
      <vt:lpstr>Prezentace aplikace PowerPoint</vt:lpstr>
      <vt:lpstr>Smysl tunelizace</vt:lpstr>
      <vt:lpstr>ZIM = „Zone Insertion Method“</vt:lpstr>
      <vt:lpstr>Prezentace aplikace PowerPoint</vt:lpstr>
      <vt:lpstr>Prezentace aplikace PowerPoint</vt:lpstr>
      <vt:lpstr>Bakteriální kolonizace kůže</vt:lpstr>
      <vt:lpstr>ZIM pro centrální přístup </vt:lpstr>
      <vt:lpstr>Prezentace aplikace PowerPoint</vt:lpstr>
      <vt:lpstr>?</vt:lpstr>
      <vt:lpstr>?</vt:lpstr>
      <vt:lpstr>?</vt:lpstr>
      <vt:lpstr>Co znamená „centrální“?</vt:lpstr>
      <vt:lpstr>Prezentace aplikace PowerPoint</vt:lpstr>
      <vt:lpstr>Prezentace aplikace PowerPoint</vt:lpstr>
      <vt:lpstr>Aplikace do periferie nebo centrálního řečiště?</vt:lpstr>
      <vt:lpstr>Komplikace při inzerci dlouhodobého žilního vstupu</vt:lpstr>
      <vt:lpstr>Prevence komplikací</vt:lpstr>
      <vt:lpstr>Dělat/nedělat RTG kontrolu?</vt:lpstr>
      <vt:lpstr>Prezentace aplikace PowerPoint</vt:lpstr>
      <vt:lpstr>Použití UZ</vt:lpstr>
      <vt:lpstr>Punkce za ultrazvukové navigace</vt:lpstr>
      <vt:lpstr>Prezentace aplikace PowerPoint</vt:lpstr>
      <vt:lpstr>na co UZ?</vt:lpstr>
      <vt:lpstr>Jak lze zajistit správnou polohu distálního konce katétru?</vt:lpstr>
      <vt:lpstr>bezjehlová fixace </vt:lpstr>
      <vt:lpstr>bezjehlová fixace Securacath</vt:lpstr>
      <vt:lpstr>Prezentace aplikace PowerPoint</vt:lpstr>
      <vt:lpstr>Tkáňové lepidlo</vt:lpstr>
      <vt:lpstr>Komplikace (infekční a trombotické)</vt:lpstr>
      <vt:lpstr>Důvody k odstanění Broviacova katetru nebo portu</vt:lpstr>
      <vt:lpstr>Taurolidin v prevenci tvorby biofilmu a jeho destrukci </vt:lpstr>
      <vt:lpstr>Prevence komplikací  </vt:lpstr>
      <vt:lpstr>PICC nebo port?</vt:lpstr>
      <vt:lpstr>délka použití</vt:lpstr>
      <vt:lpstr>Cena - ZUM</vt:lpstr>
      <vt:lpstr>PICC - 11140 od 1.1.19</vt:lpstr>
      <vt:lpstr>Cena ošetřování za měsíc</vt:lpstr>
      <vt:lpstr>Závěr:  Jak je to správně v současnosti?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TZKM</dc:title>
  <dc:creator>Štěpán Tuček</dc:creator>
  <cp:lastModifiedBy>Tuček Štěpán</cp:lastModifiedBy>
  <cp:revision>286</cp:revision>
  <dcterms:created xsi:type="dcterms:W3CDTF">2023-03-28T20:05:38Z</dcterms:created>
  <dcterms:modified xsi:type="dcterms:W3CDTF">2023-03-31T13:33:47Z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0x010100970B1DD48979C34083A601DDDCCE9371</vt:lpwstr>
  </property>
</Properties>
</file>