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sldIdLst>
    <p:sldId id="256" r:id="rId3"/>
    <p:sldId id="293" r:id="rId4"/>
    <p:sldId id="294" r:id="rId5"/>
    <p:sldId id="295" r:id="rId6"/>
    <p:sldId id="296" r:id="rId7"/>
    <p:sldId id="316" r:id="rId8"/>
    <p:sldId id="297" r:id="rId9"/>
    <p:sldId id="299" r:id="rId10"/>
    <p:sldId id="300" r:id="rId11"/>
    <p:sldId id="301" r:id="rId12"/>
    <p:sldId id="302" r:id="rId13"/>
    <p:sldId id="303" r:id="rId14"/>
    <p:sldId id="323" r:id="rId15"/>
    <p:sldId id="304" r:id="rId16"/>
    <p:sldId id="306" r:id="rId17"/>
    <p:sldId id="305" r:id="rId18"/>
    <p:sldId id="307" r:id="rId19"/>
    <p:sldId id="350" r:id="rId20"/>
    <p:sldId id="351" r:id="rId21"/>
    <p:sldId id="308" r:id="rId22"/>
    <p:sldId id="309" r:id="rId23"/>
    <p:sldId id="334" r:id="rId24"/>
    <p:sldId id="352" r:id="rId25"/>
    <p:sldId id="337" r:id="rId26"/>
    <p:sldId id="258" r:id="rId27"/>
    <p:sldId id="339" r:id="rId28"/>
    <p:sldId id="340" r:id="rId29"/>
    <p:sldId id="341" r:id="rId30"/>
    <p:sldId id="265" r:id="rId31"/>
    <p:sldId id="342" r:id="rId32"/>
    <p:sldId id="346" r:id="rId33"/>
  </p:sldIdLst>
  <p:sldSz cx="9144000" cy="6858000" type="screen4x3"/>
  <p:notesSz cx="6858000" cy="9144000"/>
  <p:custDataLst>
    <p:tags r:id="rId3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tar"/>
            <c:size val="15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List1!$A$2:$A$11</c:f>
              <c:numCache>
                <c:formatCode>General</c:formatCode>
                <c:ptCount val="10"/>
                <c:pt idx="0">
                  <c:v>0</c:v>
                </c:pt>
                <c:pt idx="1">
                  <c:v>1.085</c:v>
                </c:pt>
                <c:pt idx="2">
                  <c:v>1.9849999999999999</c:v>
                </c:pt>
                <c:pt idx="3">
                  <c:v>2.9249999999999998</c:v>
                </c:pt>
                <c:pt idx="4">
                  <c:v>3.887</c:v>
                </c:pt>
                <c:pt idx="5">
                  <c:v>4.9700000000000006</c:v>
                </c:pt>
                <c:pt idx="6">
                  <c:v>5.9870000000000001</c:v>
                </c:pt>
                <c:pt idx="7">
                  <c:v>6.98</c:v>
                </c:pt>
                <c:pt idx="8">
                  <c:v>8.077</c:v>
                </c:pt>
                <c:pt idx="9">
                  <c:v>9.0400000000000009</c:v>
                </c:pt>
              </c:numCache>
            </c:numRef>
          </c:xVal>
          <c:yVal>
            <c:numRef>
              <c:f>List1!$B$2:$B$11</c:f>
              <c:numCache>
                <c:formatCode>General</c:formatCode>
                <c:ptCount val="10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54</c:v>
                </c:pt>
                <c:pt idx="9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C-44A6-8EC4-6DE297EC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7064"/>
        <c:axId val="129477456"/>
      </c:scatterChart>
      <c:valAx>
        <c:axId val="129477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Doba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456"/>
        <c:crosses val="autoZero"/>
        <c:crossBetween val="midCat"/>
      </c:valAx>
      <c:valAx>
        <c:axId val="129477456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Frekvence [tepy/min]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List1!$A$2:$A$390</c:f>
              <c:numCache>
                <c:formatCode>General</c:formatCode>
                <c:ptCount val="389"/>
                <c:pt idx="0">
                  <c:v>840</c:v>
                </c:pt>
                <c:pt idx="1">
                  <c:v>828</c:v>
                </c:pt>
                <c:pt idx="2">
                  <c:v>760</c:v>
                </c:pt>
                <c:pt idx="3">
                  <c:v>756</c:v>
                </c:pt>
                <c:pt idx="4">
                  <c:v>808</c:v>
                </c:pt>
                <c:pt idx="5">
                  <c:v>856</c:v>
                </c:pt>
                <c:pt idx="6">
                  <c:v>768</c:v>
                </c:pt>
                <c:pt idx="7">
                  <c:v>780</c:v>
                </c:pt>
                <c:pt idx="8">
                  <c:v>808</c:v>
                </c:pt>
                <c:pt idx="9">
                  <c:v>756</c:v>
                </c:pt>
                <c:pt idx="10">
                  <c:v>708</c:v>
                </c:pt>
                <c:pt idx="11">
                  <c:v>728</c:v>
                </c:pt>
                <c:pt idx="12">
                  <c:v>756</c:v>
                </c:pt>
                <c:pt idx="13">
                  <c:v>732</c:v>
                </c:pt>
                <c:pt idx="14">
                  <c:v>708</c:v>
                </c:pt>
                <c:pt idx="15">
                  <c:v>732</c:v>
                </c:pt>
                <c:pt idx="16">
                  <c:v>800</c:v>
                </c:pt>
                <c:pt idx="17">
                  <c:v>784</c:v>
                </c:pt>
                <c:pt idx="18">
                  <c:v>732</c:v>
                </c:pt>
                <c:pt idx="19">
                  <c:v>764</c:v>
                </c:pt>
                <c:pt idx="20">
                  <c:v>804</c:v>
                </c:pt>
                <c:pt idx="21">
                  <c:v>756</c:v>
                </c:pt>
                <c:pt idx="22">
                  <c:v>716</c:v>
                </c:pt>
                <c:pt idx="23">
                  <c:v>748</c:v>
                </c:pt>
                <c:pt idx="24">
                  <c:v>800</c:v>
                </c:pt>
                <c:pt idx="25">
                  <c:v>756</c:v>
                </c:pt>
                <c:pt idx="26">
                  <c:v>708</c:v>
                </c:pt>
                <c:pt idx="27">
                  <c:v>740</c:v>
                </c:pt>
                <c:pt idx="28">
                  <c:v>808</c:v>
                </c:pt>
                <c:pt idx="29">
                  <c:v>784</c:v>
                </c:pt>
                <c:pt idx="30">
                  <c:v>728</c:v>
                </c:pt>
                <c:pt idx="31">
                  <c:v>764</c:v>
                </c:pt>
                <c:pt idx="32">
                  <c:v>808</c:v>
                </c:pt>
                <c:pt idx="33">
                  <c:v>800</c:v>
                </c:pt>
                <c:pt idx="34">
                  <c:v>728</c:v>
                </c:pt>
                <c:pt idx="35">
                  <c:v>744</c:v>
                </c:pt>
                <c:pt idx="36">
                  <c:v>780</c:v>
                </c:pt>
                <c:pt idx="37">
                  <c:v>764</c:v>
                </c:pt>
                <c:pt idx="38">
                  <c:v>712</c:v>
                </c:pt>
                <c:pt idx="39">
                  <c:v>728</c:v>
                </c:pt>
                <c:pt idx="40">
                  <c:v>772</c:v>
                </c:pt>
                <c:pt idx="41">
                  <c:v>784</c:v>
                </c:pt>
                <c:pt idx="42">
                  <c:v>724</c:v>
                </c:pt>
                <c:pt idx="43">
                  <c:v>728</c:v>
                </c:pt>
                <c:pt idx="44">
                  <c:v>768</c:v>
                </c:pt>
                <c:pt idx="45">
                  <c:v>800</c:v>
                </c:pt>
                <c:pt idx="46">
                  <c:v>756</c:v>
                </c:pt>
                <c:pt idx="47">
                  <c:v>800</c:v>
                </c:pt>
                <c:pt idx="48">
                  <c:v>856</c:v>
                </c:pt>
                <c:pt idx="49">
                  <c:v>804</c:v>
                </c:pt>
                <c:pt idx="50">
                  <c:v>736</c:v>
                </c:pt>
                <c:pt idx="51">
                  <c:v>736</c:v>
                </c:pt>
                <c:pt idx="52">
                  <c:v>760</c:v>
                </c:pt>
                <c:pt idx="53">
                  <c:v>732</c:v>
                </c:pt>
                <c:pt idx="54">
                  <c:v>712</c:v>
                </c:pt>
                <c:pt idx="55">
                  <c:v>784</c:v>
                </c:pt>
                <c:pt idx="56">
                  <c:v>876</c:v>
                </c:pt>
                <c:pt idx="57">
                  <c:v>836</c:v>
                </c:pt>
                <c:pt idx="58">
                  <c:v>788</c:v>
                </c:pt>
                <c:pt idx="59">
                  <c:v>868</c:v>
                </c:pt>
                <c:pt idx="60">
                  <c:v>916</c:v>
                </c:pt>
                <c:pt idx="61">
                  <c:v>796</c:v>
                </c:pt>
                <c:pt idx="62">
                  <c:v>780</c:v>
                </c:pt>
                <c:pt idx="63">
                  <c:v>828</c:v>
                </c:pt>
                <c:pt idx="64">
                  <c:v>828</c:v>
                </c:pt>
                <c:pt idx="65">
                  <c:v>756</c:v>
                </c:pt>
                <c:pt idx="66">
                  <c:v>768</c:v>
                </c:pt>
                <c:pt idx="67">
                  <c:v>792</c:v>
                </c:pt>
                <c:pt idx="68">
                  <c:v>764</c:v>
                </c:pt>
                <c:pt idx="69">
                  <c:v>704</c:v>
                </c:pt>
                <c:pt idx="70">
                  <c:v>720</c:v>
                </c:pt>
                <c:pt idx="71">
                  <c:v>744</c:v>
                </c:pt>
                <c:pt idx="72">
                  <c:v>748</c:v>
                </c:pt>
                <c:pt idx="73">
                  <c:v>716</c:v>
                </c:pt>
                <c:pt idx="74">
                  <c:v>732</c:v>
                </c:pt>
                <c:pt idx="75">
                  <c:v>772</c:v>
                </c:pt>
                <c:pt idx="76">
                  <c:v>768</c:v>
                </c:pt>
                <c:pt idx="77">
                  <c:v>724</c:v>
                </c:pt>
                <c:pt idx="78">
                  <c:v>724</c:v>
                </c:pt>
                <c:pt idx="79">
                  <c:v>740</c:v>
                </c:pt>
                <c:pt idx="80">
                  <c:v>740</c:v>
                </c:pt>
                <c:pt idx="81">
                  <c:v>704</c:v>
                </c:pt>
                <c:pt idx="82">
                  <c:v>688</c:v>
                </c:pt>
                <c:pt idx="83">
                  <c:v>708</c:v>
                </c:pt>
                <c:pt idx="84">
                  <c:v>740</c:v>
                </c:pt>
                <c:pt idx="85">
                  <c:v>728</c:v>
                </c:pt>
                <c:pt idx="86">
                  <c:v>700</c:v>
                </c:pt>
                <c:pt idx="87">
                  <c:v>728</c:v>
                </c:pt>
                <c:pt idx="88">
                  <c:v>760</c:v>
                </c:pt>
                <c:pt idx="89">
                  <c:v>744</c:v>
                </c:pt>
                <c:pt idx="90">
                  <c:v>704</c:v>
                </c:pt>
                <c:pt idx="91">
                  <c:v>708</c:v>
                </c:pt>
                <c:pt idx="92">
                  <c:v>716</c:v>
                </c:pt>
                <c:pt idx="93">
                  <c:v>728</c:v>
                </c:pt>
                <c:pt idx="94">
                  <c:v>700</c:v>
                </c:pt>
                <c:pt idx="95">
                  <c:v>700</c:v>
                </c:pt>
                <c:pt idx="96">
                  <c:v>736</c:v>
                </c:pt>
                <c:pt idx="97">
                  <c:v>764</c:v>
                </c:pt>
                <c:pt idx="98">
                  <c:v>728</c:v>
                </c:pt>
                <c:pt idx="99">
                  <c:v>744</c:v>
                </c:pt>
                <c:pt idx="100">
                  <c:v>780</c:v>
                </c:pt>
                <c:pt idx="101">
                  <c:v>764</c:v>
                </c:pt>
                <c:pt idx="102">
                  <c:v>716</c:v>
                </c:pt>
                <c:pt idx="103">
                  <c:v>752</c:v>
                </c:pt>
                <c:pt idx="104">
                  <c:v>844</c:v>
                </c:pt>
                <c:pt idx="105">
                  <c:v>868</c:v>
                </c:pt>
                <c:pt idx="106">
                  <c:v>784</c:v>
                </c:pt>
                <c:pt idx="107">
                  <c:v>792</c:v>
                </c:pt>
                <c:pt idx="108">
                  <c:v>828</c:v>
                </c:pt>
                <c:pt idx="109">
                  <c:v>820</c:v>
                </c:pt>
                <c:pt idx="110">
                  <c:v>752</c:v>
                </c:pt>
                <c:pt idx="111">
                  <c:v>788</c:v>
                </c:pt>
                <c:pt idx="112">
                  <c:v>840</c:v>
                </c:pt>
                <c:pt idx="113">
                  <c:v>796</c:v>
                </c:pt>
                <c:pt idx="114">
                  <c:v>756</c:v>
                </c:pt>
                <c:pt idx="115">
                  <c:v>812</c:v>
                </c:pt>
                <c:pt idx="116">
                  <c:v>864</c:v>
                </c:pt>
                <c:pt idx="117">
                  <c:v>808</c:v>
                </c:pt>
                <c:pt idx="118">
                  <c:v>776</c:v>
                </c:pt>
                <c:pt idx="119">
                  <c:v>828</c:v>
                </c:pt>
                <c:pt idx="120">
                  <c:v>872</c:v>
                </c:pt>
                <c:pt idx="121">
                  <c:v>824</c:v>
                </c:pt>
                <c:pt idx="122">
                  <c:v>784</c:v>
                </c:pt>
                <c:pt idx="123">
                  <c:v>792</c:v>
                </c:pt>
                <c:pt idx="124">
                  <c:v>784</c:v>
                </c:pt>
                <c:pt idx="125">
                  <c:v>732</c:v>
                </c:pt>
                <c:pt idx="126">
                  <c:v>756</c:v>
                </c:pt>
                <c:pt idx="127">
                  <c:v>816</c:v>
                </c:pt>
                <c:pt idx="128">
                  <c:v>812</c:v>
                </c:pt>
                <c:pt idx="129">
                  <c:v>756</c:v>
                </c:pt>
                <c:pt idx="130">
                  <c:v>808</c:v>
                </c:pt>
                <c:pt idx="131">
                  <c:v>888</c:v>
                </c:pt>
                <c:pt idx="132">
                  <c:v>860</c:v>
                </c:pt>
                <c:pt idx="133">
                  <c:v>820</c:v>
                </c:pt>
                <c:pt idx="134">
                  <c:v>864</c:v>
                </c:pt>
                <c:pt idx="135">
                  <c:v>844</c:v>
                </c:pt>
                <c:pt idx="136">
                  <c:v>780</c:v>
                </c:pt>
                <c:pt idx="137">
                  <c:v>768</c:v>
                </c:pt>
                <c:pt idx="138">
                  <c:v>828</c:v>
                </c:pt>
                <c:pt idx="139">
                  <c:v>812</c:v>
                </c:pt>
                <c:pt idx="140">
                  <c:v>756</c:v>
                </c:pt>
                <c:pt idx="141">
                  <c:v>796</c:v>
                </c:pt>
                <c:pt idx="142">
                  <c:v>896</c:v>
                </c:pt>
                <c:pt idx="143">
                  <c:v>868</c:v>
                </c:pt>
                <c:pt idx="144">
                  <c:v>836</c:v>
                </c:pt>
                <c:pt idx="145">
                  <c:v>912</c:v>
                </c:pt>
                <c:pt idx="146">
                  <c:v>904</c:v>
                </c:pt>
                <c:pt idx="147">
                  <c:v>792</c:v>
                </c:pt>
                <c:pt idx="148">
                  <c:v>760</c:v>
                </c:pt>
                <c:pt idx="149">
                  <c:v>780</c:v>
                </c:pt>
                <c:pt idx="150">
                  <c:v>760</c:v>
                </c:pt>
                <c:pt idx="151">
                  <c:v>720</c:v>
                </c:pt>
                <c:pt idx="152">
                  <c:v>736</c:v>
                </c:pt>
                <c:pt idx="153">
                  <c:v>800</c:v>
                </c:pt>
                <c:pt idx="154">
                  <c:v>840</c:v>
                </c:pt>
                <c:pt idx="155">
                  <c:v>772</c:v>
                </c:pt>
                <c:pt idx="156">
                  <c:v>824</c:v>
                </c:pt>
                <c:pt idx="157">
                  <c:v>892</c:v>
                </c:pt>
                <c:pt idx="158">
                  <c:v>800</c:v>
                </c:pt>
                <c:pt idx="159">
                  <c:v>788</c:v>
                </c:pt>
                <c:pt idx="160">
                  <c:v>844</c:v>
                </c:pt>
                <c:pt idx="161">
                  <c:v>796</c:v>
                </c:pt>
                <c:pt idx="162">
                  <c:v>736</c:v>
                </c:pt>
                <c:pt idx="163">
                  <c:v>764</c:v>
                </c:pt>
                <c:pt idx="164">
                  <c:v>804</c:v>
                </c:pt>
                <c:pt idx="165">
                  <c:v>840</c:v>
                </c:pt>
                <c:pt idx="166">
                  <c:v>792</c:v>
                </c:pt>
                <c:pt idx="167">
                  <c:v>804</c:v>
                </c:pt>
                <c:pt idx="168">
                  <c:v>852</c:v>
                </c:pt>
                <c:pt idx="169">
                  <c:v>820</c:v>
                </c:pt>
                <c:pt idx="170">
                  <c:v>752</c:v>
                </c:pt>
                <c:pt idx="171">
                  <c:v>780</c:v>
                </c:pt>
                <c:pt idx="172">
                  <c:v>820</c:v>
                </c:pt>
                <c:pt idx="173">
                  <c:v>768</c:v>
                </c:pt>
                <c:pt idx="174">
                  <c:v>740</c:v>
                </c:pt>
                <c:pt idx="175">
                  <c:v>780</c:v>
                </c:pt>
                <c:pt idx="176">
                  <c:v>816</c:v>
                </c:pt>
                <c:pt idx="177">
                  <c:v>792</c:v>
                </c:pt>
                <c:pt idx="178">
                  <c:v>744</c:v>
                </c:pt>
                <c:pt idx="179">
                  <c:v>780</c:v>
                </c:pt>
                <c:pt idx="180">
                  <c:v>836</c:v>
                </c:pt>
                <c:pt idx="181">
                  <c:v>812</c:v>
                </c:pt>
                <c:pt idx="182">
                  <c:v>748</c:v>
                </c:pt>
                <c:pt idx="183">
                  <c:v>768</c:v>
                </c:pt>
                <c:pt idx="184">
                  <c:v>796</c:v>
                </c:pt>
                <c:pt idx="185">
                  <c:v>784</c:v>
                </c:pt>
                <c:pt idx="186">
                  <c:v>736</c:v>
                </c:pt>
                <c:pt idx="187">
                  <c:v>796</c:v>
                </c:pt>
                <c:pt idx="188">
                  <c:v>880</c:v>
                </c:pt>
                <c:pt idx="189">
                  <c:v>848</c:v>
                </c:pt>
                <c:pt idx="190">
                  <c:v>816</c:v>
                </c:pt>
                <c:pt idx="191">
                  <c:v>904</c:v>
                </c:pt>
                <c:pt idx="192">
                  <c:v>872</c:v>
                </c:pt>
                <c:pt idx="193">
                  <c:v>776</c:v>
                </c:pt>
                <c:pt idx="194">
                  <c:v>816</c:v>
                </c:pt>
                <c:pt idx="195">
                  <c:v>828</c:v>
                </c:pt>
                <c:pt idx="196">
                  <c:v>760</c:v>
                </c:pt>
                <c:pt idx="197">
                  <c:v>736</c:v>
                </c:pt>
                <c:pt idx="198">
                  <c:v>788</c:v>
                </c:pt>
                <c:pt idx="199">
                  <c:v>844</c:v>
                </c:pt>
                <c:pt idx="200">
                  <c:v>796</c:v>
                </c:pt>
                <c:pt idx="201">
                  <c:v>760</c:v>
                </c:pt>
                <c:pt idx="202">
                  <c:v>832</c:v>
                </c:pt>
                <c:pt idx="203">
                  <c:v>896</c:v>
                </c:pt>
                <c:pt idx="204">
                  <c:v>800</c:v>
                </c:pt>
                <c:pt idx="205">
                  <c:v>788</c:v>
                </c:pt>
                <c:pt idx="206">
                  <c:v>820</c:v>
                </c:pt>
                <c:pt idx="207">
                  <c:v>804</c:v>
                </c:pt>
                <c:pt idx="208">
                  <c:v>748</c:v>
                </c:pt>
                <c:pt idx="209">
                  <c:v>752</c:v>
                </c:pt>
                <c:pt idx="210">
                  <c:v>792</c:v>
                </c:pt>
                <c:pt idx="211">
                  <c:v>764</c:v>
                </c:pt>
                <c:pt idx="212">
                  <c:v>720</c:v>
                </c:pt>
                <c:pt idx="213">
                  <c:v>728</c:v>
                </c:pt>
                <c:pt idx="214">
                  <c:v>776</c:v>
                </c:pt>
                <c:pt idx="215">
                  <c:v>796</c:v>
                </c:pt>
                <c:pt idx="216">
                  <c:v>744</c:v>
                </c:pt>
                <c:pt idx="217">
                  <c:v>768</c:v>
                </c:pt>
                <c:pt idx="218">
                  <c:v>820</c:v>
                </c:pt>
                <c:pt idx="219">
                  <c:v>820</c:v>
                </c:pt>
                <c:pt idx="220">
                  <c:v>740</c:v>
                </c:pt>
                <c:pt idx="221">
                  <c:v>760</c:v>
                </c:pt>
                <c:pt idx="222">
                  <c:v>812</c:v>
                </c:pt>
                <c:pt idx="223">
                  <c:v>764</c:v>
                </c:pt>
                <c:pt idx="224">
                  <c:v>716</c:v>
                </c:pt>
                <c:pt idx="225">
                  <c:v>740</c:v>
                </c:pt>
                <c:pt idx="226">
                  <c:v>772</c:v>
                </c:pt>
                <c:pt idx="227">
                  <c:v>752</c:v>
                </c:pt>
                <c:pt idx="228">
                  <c:v>708</c:v>
                </c:pt>
                <c:pt idx="229">
                  <c:v>728</c:v>
                </c:pt>
                <c:pt idx="230">
                  <c:v>756</c:v>
                </c:pt>
                <c:pt idx="231">
                  <c:v>792</c:v>
                </c:pt>
                <c:pt idx="232">
                  <c:v>736</c:v>
                </c:pt>
                <c:pt idx="233">
                  <c:v>780</c:v>
                </c:pt>
                <c:pt idx="234">
                  <c:v>832</c:v>
                </c:pt>
                <c:pt idx="235">
                  <c:v>792</c:v>
                </c:pt>
                <c:pt idx="236">
                  <c:v>728</c:v>
                </c:pt>
                <c:pt idx="237">
                  <c:v>732</c:v>
                </c:pt>
                <c:pt idx="238">
                  <c:v>732</c:v>
                </c:pt>
                <c:pt idx="239">
                  <c:v>716</c:v>
                </c:pt>
                <c:pt idx="240">
                  <c:v>680</c:v>
                </c:pt>
                <c:pt idx="241">
                  <c:v>692</c:v>
                </c:pt>
                <c:pt idx="242">
                  <c:v>724</c:v>
                </c:pt>
                <c:pt idx="243">
                  <c:v>748</c:v>
                </c:pt>
                <c:pt idx="244">
                  <c:v>720</c:v>
                </c:pt>
                <c:pt idx="245">
                  <c:v>732</c:v>
                </c:pt>
                <c:pt idx="246">
                  <c:v>796</c:v>
                </c:pt>
                <c:pt idx="247">
                  <c:v>824</c:v>
                </c:pt>
                <c:pt idx="248">
                  <c:v>776</c:v>
                </c:pt>
                <c:pt idx="249">
                  <c:v>764</c:v>
                </c:pt>
                <c:pt idx="250">
                  <c:v>804</c:v>
                </c:pt>
                <c:pt idx="251">
                  <c:v>776</c:v>
                </c:pt>
                <c:pt idx="252">
                  <c:v>732</c:v>
                </c:pt>
                <c:pt idx="253">
                  <c:v>744</c:v>
                </c:pt>
                <c:pt idx="254">
                  <c:v>780</c:v>
                </c:pt>
                <c:pt idx="255">
                  <c:v>776</c:v>
                </c:pt>
                <c:pt idx="256">
                  <c:v>728</c:v>
                </c:pt>
                <c:pt idx="257">
                  <c:v>724</c:v>
                </c:pt>
                <c:pt idx="258">
                  <c:v>768</c:v>
                </c:pt>
                <c:pt idx="259">
                  <c:v>772</c:v>
                </c:pt>
                <c:pt idx="260">
                  <c:v>728</c:v>
                </c:pt>
                <c:pt idx="261">
                  <c:v>736</c:v>
                </c:pt>
                <c:pt idx="262">
                  <c:v>776</c:v>
                </c:pt>
                <c:pt idx="263">
                  <c:v>776</c:v>
                </c:pt>
                <c:pt idx="264">
                  <c:v>732</c:v>
                </c:pt>
                <c:pt idx="265">
                  <c:v>740</c:v>
                </c:pt>
                <c:pt idx="266">
                  <c:v>788</c:v>
                </c:pt>
                <c:pt idx="267">
                  <c:v>788</c:v>
                </c:pt>
                <c:pt idx="268">
                  <c:v>736</c:v>
                </c:pt>
                <c:pt idx="269">
                  <c:v>752</c:v>
                </c:pt>
                <c:pt idx="270">
                  <c:v>780</c:v>
                </c:pt>
                <c:pt idx="271">
                  <c:v>784</c:v>
                </c:pt>
                <c:pt idx="272">
                  <c:v>736</c:v>
                </c:pt>
                <c:pt idx="273">
                  <c:v>752</c:v>
                </c:pt>
                <c:pt idx="274">
                  <c:v>780</c:v>
                </c:pt>
                <c:pt idx="275">
                  <c:v>784</c:v>
                </c:pt>
                <c:pt idx="276">
                  <c:v>732</c:v>
                </c:pt>
                <c:pt idx="277">
                  <c:v>732</c:v>
                </c:pt>
                <c:pt idx="278">
                  <c:v>760</c:v>
                </c:pt>
                <c:pt idx="279">
                  <c:v>780</c:v>
                </c:pt>
                <c:pt idx="280">
                  <c:v>752</c:v>
                </c:pt>
                <c:pt idx="281">
                  <c:v>752</c:v>
                </c:pt>
                <c:pt idx="282">
                  <c:v>784</c:v>
                </c:pt>
                <c:pt idx="283">
                  <c:v>800</c:v>
                </c:pt>
                <c:pt idx="284">
                  <c:v>768</c:v>
                </c:pt>
                <c:pt idx="285">
                  <c:v>756</c:v>
                </c:pt>
                <c:pt idx="286">
                  <c:v>812</c:v>
                </c:pt>
                <c:pt idx="287">
                  <c:v>812</c:v>
                </c:pt>
                <c:pt idx="288">
                  <c:v>760</c:v>
                </c:pt>
                <c:pt idx="289">
                  <c:v>780</c:v>
                </c:pt>
                <c:pt idx="290">
                  <c:v>832</c:v>
                </c:pt>
                <c:pt idx="291">
                  <c:v>832</c:v>
                </c:pt>
                <c:pt idx="292">
                  <c:v>760</c:v>
                </c:pt>
                <c:pt idx="293">
                  <c:v>772</c:v>
                </c:pt>
                <c:pt idx="294">
                  <c:v>800</c:v>
                </c:pt>
                <c:pt idx="295">
                  <c:v>752</c:v>
                </c:pt>
                <c:pt idx="296">
                  <c:v>716</c:v>
                </c:pt>
                <c:pt idx="297">
                  <c:v>756</c:v>
                </c:pt>
                <c:pt idx="298">
                  <c:v>852</c:v>
                </c:pt>
                <c:pt idx="299">
                  <c:v>820</c:v>
                </c:pt>
                <c:pt idx="300">
                  <c:v>792</c:v>
                </c:pt>
                <c:pt idx="301">
                  <c:v>892</c:v>
                </c:pt>
                <c:pt idx="302">
                  <c:v>908</c:v>
                </c:pt>
                <c:pt idx="303">
                  <c:v>800</c:v>
                </c:pt>
                <c:pt idx="304">
                  <c:v>812</c:v>
                </c:pt>
                <c:pt idx="305">
                  <c:v>868</c:v>
                </c:pt>
                <c:pt idx="306">
                  <c:v>796</c:v>
                </c:pt>
                <c:pt idx="307">
                  <c:v>728</c:v>
                </c:pt>
                <c:pt idx="308">
                  <c:v>744</c:v>
                </c:pt>
                <c:pt idx="309">
                  <c:v>752</c:v>
                </c:pt>
                <c:pt idx="310">
                  <c:v>796</c:v>
                </c:pt>
                <c:pt idx="311">
                  <c:v>744</c:v>
                </c:pt>
                <c:pt idx="312">
                  <c:v>768</c:v>
                </c:pt>
                <c:pt idx="313">
                  <c:v>848</c:v>
                </c:pt>
                <c:pt idx="314">
                  <c:v>824</c:v>
                </c:pt>
                <c:pt idx="315">
                  <c:v>764</c:v>
                </c:pt>
                <c:pt idx="316">
                  <c:v>828</c:v>
                </c:pt>
                <c:pt idx="317">
                  <c:v>872</c:v>
                </c:pt>
                <c:pt idx="318">
                  <c:v>792</c:v>
                </c:pt>
                <c:pt idx="319">
                  <c:v>784</c:v>
                </c:pt>
                <c:pt idx="320">
                  <c:v>828</c:v>
                </c:pt>
                <c:pt idx="321">
                  <c:v>836</c:v>
                </c:pt>
                <c:pt idx="322">
                  <c:v>756</c:v>
                </c:pt>
                <c:pt idx="323">
                  <c:v>748</c:v>
                </c:pt>
                <c:pt idx="324">
                  <c:v>784</c:v>
                </c:pt>
                <c:pt idx="325">
                  <c:v>808</c:v>
                </c:pt>
                <c:pt idx="326">
                  <c:v>740</c:v>
                </c:pt>
                <c:pt idx="327">
                  <c:v>744</c:v>
                </c:pt>
                <c:pt idx="328">
                  <c:v>796</c:v>
                </c:pt>
                <c:pt idx="329">
                  <c:v>768</c:v>
                </c:pt>
                <c:pt idx="330">
                  <c:v>724</c:v>
                </c:pt>
                <c:pt idx="331">
                  <c:v>760</c:v>
                </c:pt>
                <c:pt idx="332">
                  <c:v>840</c:v>
                </c:pt>
                <c:pt idx="333">
                  <c:v>808</c:v>
                </c:pt>
                <c:pt idx="334">
                  <c:v>756</c:v>
                </c:pt>
                <c:pt idx="335">
                  <c:v>800</c:v>
                </c:pt>
                <c:pt idx="336">
                  <c:v>844</c:v>
                </c:pt>
                <c:pt idx="337">
                  <c:v>776</c:v>
                </c:pt>
                <c:pt idx="338">
                  <c:v>728</c:v>
                </c:pt>
                <c:pt idx="339">
                  <c:v>756</c:v>
                </c:pt>
                <c:pt idx="340">
                  <c:v>772</c:v>
                </c:pt>
                <c:pt idx="341">
                  <c:v>736</c:v>
                </c:pt>
                <c:pt idx="342">
                  <c:v>700</c:v>
                </c:pt>
                <c:pt idx="343">
                  <c:v>732</c:v>
                </c:pt>
                <c:pt idx="344">
                  <c:v>776</c:v>
                </c:pt>
                <c:pt idx="345">
                  <c:v>764</c:v>
                </c:pt>
                <c:pt idx="346">
                  <c:v>716</c:v>
                </c:pt>
                <c:pt idx="347">
                  <c:v>736</c:v>
                </c:pt>
                <c:pt idx="348">
                  <c:v>792</c:v>
                </c:pt>
                <c:pt idx="349">
                  <c:v>800</c:v>
                </c:pt>
                <c:pt idx="350">
                  <c:v>732</c:v>
                </c:pt>
                <c:pt idx="351">
                  <c:v>760</c:v>
                </c:pt>
                <c:pt idx="352">
                  <c:v>792</c:v>
                </c:pt>
                <c:pt idx="353">
                  <c:v>768</c:v>
                </c:pt>
                <c:pt idx="354">
                  <c:v>716</c:v>
                </c:pt>
                <c:pt idx="355">
                  <c:v>740</c:v>
                </c:pt>
                <c:pt idx="356">
                  <c:v>776</c:v>
                </c:pt>
                <c:pt idx="357">
                  <c:v>800</c:v>
                </c:pt>
                <c:pt idx="358">
                  <c:v>740</c:v>
                </c:pt>
                <c:pt idx="359">
                  <c:v>760</c:v>
                </c:pt>
                <c:pt idx="360">
                  <c:v>808</c:v>
                </c:pt>
                <c:pt idx="361">
                  <c:v>756</c:v>
                </c:pt>
                <c:pt idx="362">
                  <c:v>716</c:v>
                </c:pt>
                <c:pt idx="363">
                  <c:v>740</c:v>
                </c:pt>
                <c:pt idx="364">
                  <c:v>824</c:v>
                </c:pt>
                <c:pt idx="365">
                  <c:v>828</c:v>
                </c:pt>
                <c:pt idx="366">
                  <c:v>772</c:v>
                </c:pt>
                <c:pt idx="367">
                  <c:v>828</c:v>
                </c:pt>
                <c:pt idx="368">
                  <c:v>896</c:v>
                </c:pt>
                <c:pt idx="369">
                  <c:v>840</c:v>
                </c:pt>
                <c:pt idx="370">
                  <c:v>756</c:v>
                </c:pt>
                <c:pt idx="371">
                  <c:v>800</c:v>
                </c:pt>
                <c:pt idx="372">
                  <c:v>844</c:v>
                </c:pt>
                <c:pt idx="373">
                  <c:v>780</c:v>
                </c:pt>
                <c:pt idx="374">
                  <c:v>776</c:v>
                </c:pt>
                <c:pt idx="375">
                  <c:v>824</c:v>
                </c:pt>
                <c:pt idx="376">
                  <c:v>824</c:v>
                </c:pt>
                <c:pt idx="377">
                  <c:v>752</c:v>
                </c:pt>
                <c:pt idx="378">
                  <c:v>752</c:v>
                </c:pt>
                <c:pt idx="379">
                  <c:v>808</c:v>
                </c:pt>
                <c:pt idx="380">
                  <c:v>828</c:v>
                </c:pt>
                <c:pt idx="381">
                  <c:v>744</c:v>
                </c:pt>
                <c:pt idx="382">
                  <c:v>768</c:v>
                </c:pt>
                <c:pt idx="383">
                  <c:v>812</c:v>
                </c:pt>
                <c:pt idx="384">
                  <c:v>796</c:v>
                </c:pt>
                <c:pt idx="385">
                  <c:v>736</c:v>
                </c:pt>
                <c:pt idx="386">
                  <c:v>780</c:v>
                </c:pt>
                <c:pt idx="387">
                  <c:v>832</c:v>
                </c:pt>
                <c:pt idx="388">
                  <c:v>812</c:v>
                </c:pt>
              </c:numCache>
            </c:numRef>
          </c:xVal>
          <c:yVal>
            <c:numRef>
              <c:f>List1!$B$2:$B$390</c:f>
              <c:numCache>
                <c:formatCode>General</c:formatCode>
                <c:ptCount val="389"/>
                <c:pt idx="0">
                  <c:v>828</c:v>
                </c:pt>
                <c:pt idx="1">
                  <c:v>760</c:v>
                </c:pt>
                <c:pt idx="2">
                  <c:v>756</c:v>
                </c:pt>
                <c:pt idx="3">
                  <c:v>808</c:v>
                </c:pt>
                <c:pt idx="4">
                  <c:v>856</c:v>
                </c:pt>
                <c:pt idx="5">
                  <c:v>768</c:v>
                </c:pt>
                <c:pt idx="6">
                  <c:v>780</c:v>
                </c:pt>
                <c:pt idx="7">
                  <c:v>808</c:v>
                </c:pt>
                <c:pt idx="8">
                  <c:v>756</c:v>
                </c:pt>
                <c:pt idx="9">
                  <c:v>708</c:v>
                </c:pt>
                <c:pt idx="10">
                  <c:v>728</c:v>
                </c:pt>
                <c:pt idx="11">
                  <c:v>756</c:v>
                </c:pt>
                <c:pt idx="12">
                  <c:v>732</c:v>
                </c:pt>
                <c:pt idx="13">
                  <c:v>708</c:v>
                </c:pt>
                <c:pt idx="14">
                  <c:v>732</c:v>
                </c:pt>
                <c:pt idx="15">
                  <c:v>800</c:v>
                </c:pt>
                <c:pt idx="16">
                  <c:v>784</c:v>
                </c:pt>
                <c:pt idx="17">
                  <c:v>732</c:v>
                </c:pt>
                <c:pt idx="18">
                  <c:v>764</c:v>
                </c:pt>
                <c:pt idx="19">
                  <c:v>804</c:v>
                </c:pt>
                <c:pt idx="20">
                  <c:v>756</c:v>
                </c:pt>
                <c:pt idx="21">
                  <c:v>716</c:v>
                </c:pt>
                <c:pt idx="22">
                  <c:v>748</c:v>
                </c:pt>
                <c:pt idx="23">
                  <c:v>800</c:v>
                </c:pt>
                <c:pt idx="24">
                  <c:v>756</c:v>
                </c:pt>
                <c:pt idx="25">
                  <c:v>708</c:v>
                </c:pt>
                <c:pt idx="26">
                  <c:v>740</c:v>
                </c:pt>
                <c:pt idx="27">
                  <c:v>808</c:v>
                </c:pt>
                <c:pt idx="28">
                  <c:v>784</c:v>
                </c:pt>
                <c:pt idx="29">
                  <c:v>728</c:v>
                </c:pt>
                <c:pt idx="30">
                  <c:v>764</c:v>
                </c:pt>
                <c:pt idx="31">
                  <c:v>808</c:v>
                </c:pt>
                <c:pt idx="32">
                  <c:v>800</c:v>
                </c:pt>
                <c:pt idx="33">
                  <c:v>728</c:v>
                </c:pt>
                <c:pt idx="34">
                  <c:v>744</c:v>
                </c:pt>
                <c:pt idx="35">
                  <c:v>780</c:v>
                </c:pt>
                <c:pt idx="36">
                  <c:v>764</c:v>
                </c:pt>
                <c:pt idx="37">
                  <c:v>712</c:v>
                </c:pt>
                <c:pt idx="38">
                  <c:v>728</c:v>
                </c:pt>
                <c:pt idx="39">
                  <c:v>772</c:v>
                </c:pt>
                <c:pt idx="40">
                  <c:v>784</c:v>
                </c:pt>
                <c:pt idx="41">
                  <c:v>724</c:v>
                </c:pt>
                <c:pt idx="42">
                  <c:v>728</c:v>
                </c:pt>
                <c:pt idx="43">
                  <c:v>768</c:v>
                </c:pt>
                <c:pt idx="44">
                  <c:v>800</c:v>
                </c:pt>
                <c:pt idx="45">
                  <c:v>756</c:v>
                </c:pt>
                <c:pt idx="46">
                  <c:v>800</c:v>
                </c:pt>
                <c:pt idx="47">
                  <c:v>856</c:v>
                </c:pt>
                <c:pt idx="48">
                  <c:v>804</c:v>
                </c:pt>
                <c:pt idx="49">
                  <c:v>736</c:v>
                </c:pt>
                <c:pt idx="50">
                  <c:v>736</c:v>
                </c:pt>
                <c:pt idx="51">
                  <c:v>760</c:v>
                </c:pt>
                <c:pt idx="52">
                  <c:v>732</c:v>
                </c:pt>
                <c:pt idx="53">
                  <c:v>712</c:v>
                </c:pt>
                <c:pt idx="54">
                  <c:v>784</c:v>
                </c:pt>
                <c:pt idx="55">
                  <c:v>876</c:v>
                </c:pt>
                <c:pt idx="56">
                  <c:v>836</c:v>
                </c:pt>
                <c:pt idx="57">
                  <c:v>788</c:v>
                </c:pt>
                <c:pt idx="58">
                  <c:v>868</c:v>
                </c:pt>
                <c:pt idx="59">
                  <c:v>916</c:v>
                </c:pt>
                <c:pt idx="60">
                  <c:v>796</c:v>
                </c:pt>
                <c:pt idx="61">
                  <c:v>780</c:v>
                </c:pt>
                <c:pt idx="62">
                  <c:v>828</c:v>
                </c:pt>
                <c:pt idx="63">
                  <c:v>828</c:v>
                </c:pt>
                <c:pt idx="64">
                  <c:v>756</c:v>
                </c:pt>
                <c:pt idx="65">
                  <c:v>768</c:v>
                </c:pt>
                <c:pt idx="66">
                  <c:v>792</c:v>
                </c:pt>
                <c:pt idx="67">
                  <c:v>764</c:v>
                </c:pt>
                <c:pt idx="68">
                  <c:v>704</c:v>
                </c:pt>
                <c:pt idx="69">
                  <c:v>720</c:v>
                </c:pt>
                <c:pt idx="70">
                  <c:v>744</c:v>
                </c:pt>
                <c:pt idx="71">
                  <c:v>748</c:v>
                </c:pt>
                <c:pt idx="72">
                  <c:v>716</c:v>
                </c:pt>
                <c:pt idx="73">
                  <c:v>732</c:v>
                </c:pt>
                <c:pt idx="74">
                  <c:v>772</c:v>
                </c:pt>
                <c:pt idx="75">
                  <c:v>768</c:v>
                </c:pt>
                <c:pt idx="76">
                  <c:v>724</c:v>
                </c:pt>
                <c:pt idx="77">
                  <c:v>724</c:v>
                </c:pt>
                <c:pt idx="78">
                  <c:v>740</c:v>
                </c:pt>
                <c:pt idx="79">
                  <c:v>740</c:v>
                </c:pt>
                <c:pt idx="80">
                  <c:v>704</c:v>
                </c:pt>
                <c:pt idx="81">
                  <c:v>688</c:v>
                </c:pt>
                <c:pt idx="82">
                  <c:v>708</c:v>
                </c:pt>
                <c:pt idx="83">
                  <c:v>740</c:v>
                </c:pt>
                <c:pt idx="84">
                  <c:v>728</c:v>
                </c:pt>
                <c:pt idx="85">
                  <c:v>700</c:v>
                </c:pt>
                <c:pt idx="86">
                  <c:v>728</c:v>
                </c:pt>
                <c:pt idx="87">
                  <c:v>760</c:v>
                </c:pt>
                <c:pt idx="88">
                  <c:v>744</c:v>
                </c:pt>
                <c:pt idx="89">
                  <c:v>704</c:v>
                </c:pt>
                <c:pt idx="90">
                  <c:v>708</c:v>
                </c:pt>
                <c:pt idx="91">
                  <c:v>716</c:v>
                </c:pt>
                <c:pt idx="92">
                  <c:v>728</c:v>
                </c:pt>
                <c:pt idx="93">
                  <c:v>700</c:v>
                </c:pt>
                <c:pt idx="94">
                  <c:v>700</c:v>
                </c:pt>
                <c:pt idx="95">
                  <c:v>736</c:v>
                </c:pt>
                <c:pt idx="96">
                  <c:v>764</c:v>
                </c:pt>
                <c:pt idx="97">
                  <c:v>728</c:v>
                </c:pt>
                <c:pt idx="98">
                  <c:v>744</c:v>
                </c:pt>
                <c:pt idx="99">
                  <c:v>780</c:v>
                </c:pt>
                <c:pt idx="100">
                  <c:v>764</c:v>
                </c:pt>
                <c:pt idx="101">
                  <c:v>716</c:v>
                </c:pt>
                <c:pt idx="102">
                  <c:v>752</c:v>
                </c:pt>
                <c:pt idx="103">
                  <c:v>844</c:v>
                </c:pt>
                <c:pt idx="104">
                  <c:v>868</c:v>
                </c:pt>
                <c:pt idx="105">
                  <c:v>784</c:v>
                </c:pt>
                <c:pt idx="106">
                  <c:v>792</c:v>
                </c:pt>
                <c:pt idx="107">
                  <c:v>828</c:v>
                </c:pt>
                <c:pt idx="108">
                  <c:v>820</c:v>
                </c:pt>
                <c:pt idx="109">
                  <c:v>752</c:v>
                </c:pt>
                <c:pt idx="110">
                  <c:v>788</c:v>
                </c:pt>
                <c:pt idx="111">
                  <c:v>840</c:v>
                </c:pt>
                <c:pt idx="112">
                  <c:v>796</c:v>
                </c:pt>
                <c:pt idx="113">
                  <c:v>756</c:v>
                </c:pt>
                <c:pt idx="114">
                  <c:v>812</c:v>
                </c:pt>
                <c:pt idx="115">
                  <c:v>864</c:v>
                </c:pt>
                <c:pt idx="116">
                  <c:v>808</c:v>
                </c:pt>
                <c:pt idx="117">
                  <c:v>776</c:v>
                </c:pt>
                <c:pt idx="118">
                  <c:v>828</c:v>
                </c:pt>
                <c:pt idx="119">
                  <c:v>872</c:v>
                </c:pt>
                <c:pt idx="120">
                  <c:v>824</c:v>
                </c:pt>
                <c:pt idx="121">
                  <c:v>784</c:v>
                </c:pt>
                <c:pt idx="122">
                  <c:v>792</c:v>
                </c:pt>
                <c:pt idx="123">
                  <c:v>784</c:v>
                </c:pt>
                <c:pt idx="124">
                  <c:v>732</c:v>
                </c:pt>
                <c:pt idx="125">
                  <c:v>756</c:v>
                </c:pt>
                <c:pt idx="126">
                  <c:v>816</c:v>
                </c:pt>
                <c:pt idx="127">
                  <c:v>812</c:v>
                </c:pt>
                <c:pt idx="128">
                  <c:v>756</c:v>
                </c:pt>
                <c:pt idx="129">
                  <c:v>808</c:v>
                </c:pt>
                <c:pt idx="130">
                  <c:v>888</c:v>
                </c:pt>
                <c:pt idx="131">
                  <c:v>860</c:v>
                </c:pt>
                <c:pt idx="132">
                  <c:v>820</c:v>
                </c:pt>
                <c:pt idx="133">
                  <c:v>864</c:v>
                </c:pt>
                <c:pt idx="134">
                  <c:v>844</c:v>
                </c:pt>
                <c:pt idx="135">
                  <c:v>780</c:v>
                </c:pt>
                <c:pt idx="136">
                  <c:v>768</c:v>
                </c:pt>
                <c:pt idx="137">
                  <c:v>828</c:v>
                </c:pt>
                <c:pt idx="138">
                  <c:v>812</c:v>
                </c:pt>
                <c:pt idx="139">
                  <c:v>756</c:v>
                </c:pt>
                <c:pt idx="140">
                  <c:v>796</c:v>
                </c:pt>
                <c:pt idx="141">
                  <c:v>896</c:v>
                </c:pt>
                <c:pt idx="142">
                  <c:v>868</c:v>
                </c:pt>
                <c:pt idx="143">
                  <c:v>836</c:v>
                </c:pt>
                <c:pt idx="144">
                  <c:v>912</c:v>
                </c:pt>
                <c:pt idx="145">
                  <c:v>904</c:v>
                </c:pt>
                <c:pt idx="146">
                  <c:v>792</c:v>
                </c:pt>
                <c:pt idx="147">
                  <c:v>760</c:v>
                </c:pt>
                <c:pt idx="148">
                  <c:v>780</c:v>
                </c:pt>
                <c:pt idx="149">
                  <c:v>760</c:v>
                </c:pt>
                <c:pt idx="150">
                  <c:v>720</c:v>
                </c:pt>
                <c:pt idx="151">
                  <c:v>736</c:v>
                </c:pt>
                <c:pt idx="152">
                  <c:v>800</c:v>
                </c:pt>
                <c:pt idx="153">
                  <c:v>840</c:v>
                </c:pt>
                <c:pt idx="154">
                  <c:v>772</c:v>
                </c:pt>
                <c:pt idx="155">
                  <c:v>824</c:v>
                </c:pt>
                <c:pt idx="156">
                  <c:v>892</c:v>
                </c:pt>
                <c:pt idx="157">
                  <c:v>800</c:v>
                </c:pt>
                <c:pt idx="158">
                  <c:v>788</c:v>
                </c:pt>
                <c:pt idx="159">
                  <c:v>844</c:v>
                </c:pt>
                <c:pt idx="160">
                  <c:v>796</c:v>
                </c:pt>
                <c:pt idx="161">
                  <c:v>736</c:v>
                </c:pt>
                <c:pt idx="162">
                  <c:v>764</c:v>
                </c:pt>
                <c:pt idx="163">
                  <c:v>804</c:v>
                </c:pt>
                <c:pt idx="164">
                  <c:v>840</c:v>
                </c:pt>
                <c:pt idx="165">
                  <c:v>792</c:v>
                </c:pt>
                <c:pt idx="166">
                  <c:v>804</c:v>
                </c:pt>
                <c:pt idx="167">
                  <c:v>852</c:v>
                </c:pt>
                <c:pt idx="168">
                  <c:v>820</c:v>
                </c:pt>
                <c:pt idx="169">
                  <c:v>752</c:v>
                </c:pt>
                <c:pt idx="170">
                  <c:v>780</c:v>
                </c:pt>
                <c:pt idx="171">
                  <c:v>820</c:v>
                </c:pt>
                <c:pt idx="172">
                  <c:v>768</c:v>
                </c:pt>
                <c:pt idx="173">
                  <c:v>740</c:v>
                </c:pt>
                <c:pt idx="174">
                  <c:v>780</c:v>
                </c:pt>
                <c:pt idx="175">
                  <c:v>816</c:v>
                </c:pt>
                <c:pt idx="176">
                  <c:v>792</c:v>
                </c:pt>
                <c:pt idx="177">
                  <c:v>744</c:v>
                </c:pt>
                <c:pt idx="178">
                  <c:v>780</c:v>
                </c:pt>
                <c:pt idx="179">
                  <c:v>836</c:v>
                </c:pt>
                <c:pt idx="180">
                  <c:v>812</c:v>
                </c:pt>
                <c:pt idx="181">
                  <c:v>748</c:v>
                </c:pt>
                <c:pt idx="182">
                  <c:v>768</c:v>
                </c:pt>
                <c:pt idx="183">
                  <c:v>796</c:v>
                </c:pt>
                <c:pt idx="184">
                  <c:v>784</c:v>
                </c:pt>
                <c:pt idx="185">
                  <c:v>736</c:v>
                </c:pt>
                <c:pt idx="186">
                  <c:v>796</c:v>
                </c:pt>
                <c:pt idx="187">
                  <c:v>880</c:v>
                </c:pt>
                <c:pt idx="188">
                  <c:v>848</c:v>
                </c:pt>
                <c:pt idx="189">
                  <c:v>816</c:v>
                </c:pt>
                <c:pt idx="190">
                  <c:v>904</c:v>
                </c:pt>
                <c:pt idx="191">
                  <c:v>872</c:v>
                </c:pt>
                <c:pt idx="192">
                  <c:v>776</c:v>
                </c:pt>
                <c:pt idx="193">
                  <c:v>816</c:v>
                </c:pt>
                <c:pt idx="194">
                  <c:v>828</c:v>
                </c:pt>
                <c:pt idx="195">
                  <c:v>760</c:v>
                </c:pt>
                <c:pt idx="196">
                  <c:v>736</c:v>
                </c:pt>
                <c:pt idx="197">
                  <c:v>788</c:v>
                </c:pt>
                <c:pt idx="198">
                  <c:v>844</c:v>
                </c:pt>
                <c:pt idx="199">
                  <c:v>796</c:v>
                </c:pt>
                <c:pt idx="200">
                  <c:v>760</c:v>
                </c:pt>
                <c:pt idx="201">
                  <c:v>832</c:v>
                </c:pt>
                <c:pt idx="202">
                  <c:v>896</c:v>
                </c:pt>
                <c:pt idx="203">
                  <c:v>800</c:v>
                </c:pt>
                <c:pt idx="204">
                  <c:v>788</c:v>
                </c:pt>
                <c:pt idx="205">
                  <c:v>820</c:v>
                </c:pt>
                <c:pt idx="206">
                  <c:v>804</c:v>
                </c:pt>
                <c:pt idx="207">
                  <c:v>748</c:v>
                </c:pt>
                <c:pt idx="208">
                  <c:v>752</c:v>
                </c:pt>
                <c:pt idx="209">
                  <c:v>792</c:v>
                </c:pt>
                <c:pt idx="210">
                  <c:v>764</c:v>
                </c:pt>
                <c:pt idx="211">
                  <c:v>720</c:v>
                </c:pt>
                <c:pt idx="212">
                  <c:v>728</c:v>
                </c:pt>
                <c:pt idx="213">
                  <c:v>776</c:v>
                </c:pt>
                <c:pt idx="214">
                  <c:v>796</c:v>
                </c:pt>
                <c:pt idx="215">
                  <c:v>744</c:v>
                </c:pt>
                <c:pt idx="216">
                  <c:v>768</c:v>
                </c:pt>
                <c:pt idx="217">
                  <c:v>820</c:v>
                </c:pt>
                <c:pt idx="218">
                  <c:v>820</c:v>
                </c:pt>
                <c:pt idx="219">
                  <c:v>740</c:v>
                </c:pt>
                <c:pt idx="220">
                  <c:v>760</c:v>
                </c:pt>
                <c:pt idx="221">
                  <c:v>812</c:v>
                </c:pt>
                <c:pt idx="222">
                  <c:v>764</c:v>
                </c:pt>
                <c:pt idx="223">
                  <c:v>716</c:v>
                </c:pt>
                <c:pt idx="224">
                  <c:v>740</c:v>
                </c:pt>
                <c:pt idx="225">
                  <c:v>772</c:v>
                </c:pt>
                <c:pt idx="226">
                  <c:v>752</c:v>
                </c:pt>
                <c:pt idx="227">
                  <c:v>708</c:v>
                </c:pt>
                <c:pt idx="228">
                  <c:v>728</c:v>
                </c:pt>
                <c:pt idx="229">
                  <c:v>756</c:v>
                </c:pt>
                <c:pt idx="230">
                  <c:v>792</c:v>
                </c:pt>
                <c:pt idx="231">
                  <c:v>736</c:v>
                </c:pt>
                <c:pt idx="232">
                  <c:v>780</c:v>
                </c:pt>
                <c:pt idx="233">
                  <c:v>832</c:v>
                </c:pt>
                <c:pt idx="234">
                  <c:v>792</c:v>
                </c:pt>
                <c:pt idx="235">
                  <c:v>728</c:v>
                </c:pt>
                <c:pt idx="236">
                  <c:v>732</c:v>
                </c:pt>
                <c:pt idx="237">
                  <c:v>732</c:v>
                </c:pt>
                <c:pt idx="238">
                  <c:v>716</c:v>
                </c:pt>
                <c:pt idx="239">
                  <c:v>680</c:v>
                </c:pt>
                <c:pt idx="240">
                  <c:v>692</c:v>
                </c:pt>
                <c:pt idx="241">
                  <c:v>724</c:v>
                </c:pt>
                <c:pt idx="242">
                  <c:v>748</c:v>
                </c:pt>
                <c:pt idx="243">
                  <c:v>720</c:v>
                </c:pt>
                <c:pt idx="244">
                  <c:v>732</c:v>
                </c:pt>
                <c:pt idx="245">
                  <c:v>796</c:v>
                </c:pt>
                <c:pt idx="246">
                  <c:v>824</c:v>
                </c:pt>
                <c:pt idx="247">
                  <c:v>776</c:v>
                </c:pt>
                <c:pt idx="248">
                  <c:v>764</c:v>
                </c:pt>
                <c:pt idx="249">
                  <c:v>804</c:v>
                </c:pt>
                <c:pt idx="250">
                  <c:v>776</c:v>
                </c:pt>
                <c:pt idx="251">
                  <c:v>732</c:v>
                </c:pt>
                <c:pt idx="252">
                  <c:v>744</c:v>
                </c:pt>
                <c:pt idx="253">
                  <c:v>780</c:v>
                </c:pt>
                <c:pt idx="254">
                  <c:v>776</c:v>
                </c:pt>
                <c:pt idx="255">
                  <c:v>728</c:v>
                </c:pt>
                <c:pt idx="256">
                  <c:v>724</c:v>
                </c:pt>
                <c:pt idx="257">
                  <c:v>768</c:v>
                </c:pt>
                <c:pt idx="258">
                  <c:v>772</c:v>
                </c:pt>
                <c:pt idx="259">
                  <c:v>728</c:v>
                </c:pt>
                <c:pt idx="260">
                  <c:v>736</c:v>
                </c:pt>
                <c:pt idx="261">
                  <c:v>776</c:v>
                </c:pt>
                <c:pt idx="262">
                  <c:v>776</c:v>
                </c:pt>
                <c:pt idx="263">
                  <c:v>732</c:v>
                </c:pt>
                <c:pt idx="264">
                  <c:v>740</c:v>
                </c:pt>
                <c:pt idx="265">
                  <c:v>788</c:v>
                </c:pt>
                <c:pt idx="266">
                  <c:v>788</c:v>
                </c:pt>
                <c:pt idx="267">
                  <c:v>736</c:v>
                </c:pt>
                <c:pt idx="268">
                  <c:v>752</c:v>
                </c:pt>
                <c:pt idx="269">
                  <c:v>780</c:v>
                </c:pt>
                <c:pt idx="270">
                  <c:v>784</c:v>
                </c:pt>
                <c:pt idx="271">
                  <c:v>736</c:v>
                </c:pt>
                <c:pt idx="272">
                  <c:v>752</c:v>
                </c:pt>
                <c:pt idx="273">
                  <c:v>780</c:v>
                </c:pt>
                <c:pt idx="274">
                  <c:v>784</c:v>
                </c:pt>
                <c:pt idx="275">
                  <c:v>732</c:v>
                </c:pt>
                <c:pt idx="276">
                  <c:v>732</c:v>
                </c:pt>
                <c:pt idx="277">
                  <c:v>760</c:v>
                </c:pt>
                <c:pt idx="278">
                  <c:v>780</c:v>
                </c:pt>
                <c:pt idx="279">
                  <c:v>752</c:v>
                </c:pt>
                <c:pt idx="280">
                  <c:v>752</c:v>
                </c:pt>
                <c:pt idx="281">
                  <c:v>784</c:v>
                </c:pt>
                <c:pt idx="282">
                  <c:v>800</c:v>
                </c:pt>
                <c:pt idx="283">
                  <c:v>768</c:v>
                </c:pt>
                <c:pt idx="284">
                  <c:v>756</c:v>
                </c:pt>
                <c:pt idx="285">
                  <c:v>812</c:v>
                </c:pt>
                <c:pt idx="286">
                  <c:v>812</c:v>
                </c:pt>
                <c:pt idx="287">
                  <c:v>760</c:v>
                </c:pt>
                <c:pt idx="288">
                  <c:v>780</c:v>
                </c:pt>
                <c:pt idx="289">
                  <c:v>832</c:v>
                </c:pt>
                <c:pt idx="290">
                  <c:v>832</c:v>
                </c:pt>
                <c:pt idx="291">
                  <c:v>760</c:v>
                </c:pt>
                <c:pt idx="292">
                  <c:v>772</c:v>
                </c:pt>
                <c:pt idx="293">
                  <c:v>800</c:v>
                </c:pt>
                <c:pt idx="294">
                  <c:v>752</c:v>
                </c:pt>
                <c:pt idx="295">
                  <c:v>716</c:v>
                </c:pt>
                <c:pt idx="296">
                  <c:v>756</c:v>
                </c:pt>
                <c:pt idx="297">
                  <c:v>852</c:v>
                </c:pt>
                <c:pt idx="298">
                  <c:v>820</c:v>
                </c:pt>
                <c:pt idx="299">
                  <c:v>792</c:v>
                </c:pt>
                <c:pt idx="300">
                  <c:v>892</c:v>
                </c:pt>
                <c:pt idx="301">
                  <c:v>908</c:v>
                </c:pt>
                <c:pt idx="302">
                  <c:v>800</c:v>
                </c:pt>
                <c:pt idx="303">
                  <c:v>812</c:v>
                </c:pt>
                <c:pt idx="304">
                  <c:v>868</c:v>
                </c:pt>
                <c:pt idx="305">
                  <c:v>796</c:v>
                </c:pt>
                <c:pt idx="306">
                  <c:v>728</c:v>
                </c:pt>
                <c:pt idx="307">
                  <c:v>744</c:v>
                </c:pt>
                <c:pt idx="308">
                  <c:v>752</c:v>
                </c:pt>
                <c:pt idx="309">
                  <c:v>796</c:v>
                </c:pt>
                <c:pt idx="310">
                  <c:v>744</c:v>
                </c:pt>
                <c:pt idx="311">
                  <c:v>768</c:v>
                </c:pt>
                <c:pt idx="312">
                  <c:v>848</c:v>
                </c:pt>
                <c:pt idx="313">
                  <c:v>824</c:v>
                </c:pt>
                <c:pt idx="314">
                  <c:v>764</c:v>
                </c:pt>
                <c:pt idx="315">
                  <c:v>828</c:v>
                </c:pt>
                <c:pt idx="316">
                  <c:v>872</c:v>
                </c:pt>
                <c:pt idx="317">
                  <c:v>792</c:v>
                </c:pt>
                <c:pt idx="318">
                  <c:v>784</c:v>
                </c:pt>
                <c:pt idx="319">
                  <c:v>828</c:v>
                </c:pt>
                <c:pt idx="320">
                  <c:v>836</c:v>
                </c:pt>
                <c:pt idx="321">
                  <c:v>756</c:v>
                </c:pt>
                <c:pt idx="322">
                  <c:v>748</c:v>
                </c:pt>
                <c:pt idx="323">
                  <c:v>784</c:v>
                </c:pt>
                <c:pt idx="324">
                  <c:v>808</c:v>
                </c:pt>
                <c:pt idx="325">
                  <c:v>740</c:v>
                </c:pt>
                <c:pt idx="326">
                  <c:v>744</c:v>
                </c:pt>
                <c:pt idx="327">
                  <c:v>796</c:v>
                </c:pt>
                <c:pt idx="328">
                  <c:v>768</c:v>
                </c:pt>
                <c:pt idx="329">
                  <c:v>724</c:v>
                </c:pt>
                <c:pt idx="330">
                  <c:v>760</c:v>
                </c:pt>
                <c:pt idx="331">
                  <c:v>840</c:v>
                </c:pt>
                <c:pt idx="332">
                  <c:v>808</c:v>
                </c:pt>
                <c:pt idx="333">
                  <c:v>756</c:v>
                </c:pt>
                <c:pt idx="334">
                  <c:v>800</c:v>
                </c:pt>
                <c:pt idx="335">
                  <c:v>844</c:v>
                </c:pt>
                <c:pt idx="336">
                  <c:v>776</c:v>
                </c:pt>
                <c:pt idx="337">
                  <c:v>728</c:v>
                </c:pt>
                <c:pt idx="338">
                  <c:v>756</c:v>
                </c:pt>
                <c:pt idx="339">
                  <c:v>772</c:v>
                </c:pt>
                <c:pt idx="340">
                  <c:v>736</c:v>
                </c:pt>
                <c:pt idx="341">
                  <c:v>700</c:v>
                </c:pt>
                <c:pt idx="342">
                  <c:v>732</c:v>
                </c:pt>
                <c:pt idx="343">
                  <c:v>776</c:v>
                </c:pt>
                <c:pt idx="344">
                  <c:v>764</c:v>
                </c:pt>
                <c:pt idx="345">
                  <c:v>716</c:v>
                </c:pt>
                <c:pt idx="346">
                  <c:v>736</c:v>
                </c:pt>
                <c:pt idx="347">
                  <c:v>792</c:v>
                </c:pt>
                <c:pt idx="348">
                  <c:v>800</c:v>
                </c:pt>
                <c:pt idx="349">
                  <c:v>732</c:v>
                </c:pt>
                <c:pt idx="350">
                  <c:v>760</c:v>
                </c:pt>
                <c:pt idx="351">
                  <c:v>792</c:v>
                </c:pt>
                <c:pt idx="352">
                  <c:v>768</c:v>
                </c:pt>
                <c:pt idx="353">
                  <c:v>716</c:v>
                </c:pt>
                <c:pt idx="354">
                  <c:v>740</c:v>
                </c:pt>
                <c:pt idx="355">
                  <c:v>776</c:v>
                </c:pt>
                <c:pt idx="356">
                  <c:v>800</c:v>
                </c:pt>
                <c:pt idx="357">
                  <c:v>740</c:v>
                </c:pt>
                <c:pt idx="358">
                  <c:v>760</c:v>
                </c:pt>
                <c:pt idx="359">
                  <c:v>808</c:v>
                </c:pt>
                <c:pt idx="360">
                  <c:v>756</c:v>
                </c:pt>
                <c:pt idx="361">
                  <c:v>716</c:v>
                </c:pt>
                <c:pt idx="362">
                  <c:v>740</c:v>
                </c:pt>
                <c:pt idx="363">
                  <c:v>824</c:v>
                </c:pt>
                <c:pt idx="364">
                  <c:v>828</c:v>
                </c:pt>
                <c:pt idx="365">
                  <c:v>772</c:v>
                </c:pt>
                <c:pt idx="366">
                  <c:v>828</c:v>
                </c:pt>
                <c:pt idx="367">
                  <c:v>896</c:v>
                </c:pt>
                <c:pt idx="368">
                  <c:v>840</c:v>
                </c:pt>
                <c:pt idx="369">
                  <c:v>756</c:v>
                </c:pt>
                <c:pt idx="370">
                  <c:v>800</c:v>
                </c:pt>
                <c:pt idx="371">
                  <c:v>844</c:v>
                </c:pt>
                <c:pt idx="372">
                  <c:v>780</c:v>
                </c:pt>
                <c:pt idx="373">
                  <c:v>776</c:v>
                </c:pt>
                <c:pt idx="374">
                  <c:v>824</c:v>
                </c:pt>
                <c:pt idx="375">
                  <c:v>824</c:v>
                </c:pt>
                <c:pt idx="376">
                  <c:v>752</c:v>
                </c:pt>
                <c:pt idx="377">
                  <c:v>752</c:v>
                </c:pt>
                <c:pt idx="378">
                  <c:v>808</c:v>
                </c:pt>
                <c:pt idx="379">
                  <c:v>828</c:v>
                </c:pt>
                <c:pt idx="380">
                  <c:v>744</c:v>
                </c:pt>
                <c:pt idx="381">
                  <c:v>768</c:v>
                </c:pt>
                <c:pt idx="382">
                  <c:v>812</c:v>
                </c:pt>
                <c:pt idx="383">
                  <c:v>796</c:v>
                </c:pt>
                <c:pt idx="384">
                  <c:v>736</c:v>
                </c:pt>
                <c:pt idx="385">
                  <c:v>780</c:v>
                </c:pt>
                <c:pt idx="386">
                  <c:v>832</c:v>
                </c:pt>
                <c:pt idx="387">
                  <c:v>812</c:v>
                </c:pt>
                <c:pt idx="388">
                  <c:v>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1-4B99-B151-6B40ACCF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8632"/>
        <c:axId val="129479416"/>
      </c:scatterChart>
      <c:valAx>
        <c:axId val="129478632"/>
        <c:scaling>
          <c:orientation val="minMax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29479416"/>
        <c:crosses val="autoZero"/>
        <c:crossBetween val="midCat"/>
      </c:valAx>
      <c:valAx>
        <c:axId val="129479416"/>
        <c:scaling>
          <c:orientation val="minMax"/>
          <c:max val="1000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129478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0.12360000000000002</c:v>
                </c:pt>
                <c:pt idx="2">
                  <c:v>9.3400000000000025E-2</c:v>
                </c:pt>
                <c:pt idx="3">
                  <c:v>5.5600000000000004E-2</c:v>
                </c:pt>
                <c:pt idx="4">
                  <c:v>4.6199999999999998E-2</c:v>
                </c:pt>
                <c:pt idx="5">
                  <c:v>3.0200000000000005E-2</c:v>
                </c:pt>
                <c:pt idx="6">
                  <c:v>2.1800000000000003E-2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8.5700000000000026E-2</c:v>
                </c:pt>
                <c:pt idx="13">
                  <c:v>5.3100000000000001E-2</c:v>
                </c:pt>
                <c:pt idx="14">
                  <c:v>1.9900000000000004E-2</c:v>
                </c:pt>
                <c:pt idx="15">
                  <c:v>1.5900000000000001E-2</c:v>
                </c:pt>
                <c:pt idx="16">
                  <c:v>8.7000000000000029E-3</c:v>
                </c:pt>
                <c:pt idx="17">
                  <c:v>6.1000000000000004E-3</c:v>
                </c:pt>
                <c:pt idx="18">
                  <c:v>3.1000000000000003E-3</c:v>
                </c:pt>
                <c:pt idx="19">
                  <c:v>2.7000000000000006E-3</c:v>
                </c:pt>
                <c:pt idx="20">
                  <c:v>4.3000000000000009E-3</c:v>
                </c:pt>
                <c:pt idx="21">
                  <c:v>3.7000000000000006E-3</c:v>
                </c:pt>
                <c:pt idx="22">
                  <c:v>1.9000000000000004E-3</c:v>
                </c:pt>
                <c:pt idx="23">
                  <c:v>1.8000000000000004E-3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2.7000000000000006E-3</c:v>
                </c:pt>
                <c:pt idx="28">
                  <c:v>1.9000000000000004E-3</c:v>
                </c:pt>
                <c:pt idx="29">
                  <c:v>2.7000000000000006E-3</c:v>
                </c:pt>
                <c:pt idx="30">
                  <c:v>4.1999999999999997E-3</c:v>
                </c:pt>
                <c:pt idx="31">
                  <c:v>3.1000000000000003E-3</c:v>
                </c:pt>
                <c:pt idx="32">
                  <c:v>5.0000000000000012E-4</c:v>
                </c:pt>
                <c:pt idx="33">
                  <c:v>1.5000000000000002E-3</c:v>
                </c:pt>
                <c:pt idx="34">
                  <c:v>9.0000000000000041E-4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1.2699999999999998E-2</c:v>
                </c:pt>
                <c:pt idx="39">
                  <c:v>2.2000000000000006E-3</c:v>
                </c:pt>
                <c:pt idx="40">
                  <c:v>1.1999999999999999E-3</c:v>
                </c:pt>
                <c:pt idx="41">
                  <c:v>6.0000000000000016E-4</c:v>
                </c:pt>
                <c:pt idx="42">
                  <c:v>9.0000000000000041E-4</c:v>
                </c:pt>
                <c:pt idx="43">
                  <c:v>5.0000000000000012E-4</c:v>
                </c:pt>
                <c:pt idx="44">
                  <c:v>4.0000000000000007E-4</c:v>
                </c:pt>
                <c:pt idx="45">
                  <c:v>2.0000000000000004E-4</c:v>
                </c:pt>
                <c:pt idx="46">
                  <c:v>5.0000000000000012E-4</c:v>
                </c:pt>
                <c:pt idx="47">
                  <c:v>4.0000000000000007E-4</c:v>
                </c:pt>
                <c:pt idx="48">
                  <c:v>1.0000000000000002E-4</c:v>
                </c:pt>
                <c:pt idx="49">
                  <c:v>2.0000000000000004E-4</c:v>
                </c:pt>
                <c:pt idx="50">
                  <c:v>4.0000000000000007E-4</c:v>
                </c:pt>
                <c:pt idx="51">
                  <c:v>5.0000000000000012E-4</c:v>
                </c:pt>
                <c:pt idx="52">
                  <c:v>6.0000000000000016E-4</c:v>
                </c:pt>
                <c:pt idx="53">
                  <c:v>3.0000000000000003E-4</c:v>
                </c:pt>
                <c:pt idx="54">
                  <c:v>1.0000000000000002E-4</c:v>
                </c:pt>
                <c:pt idx="55">
                  <c:v>1.0000000000000002E-4</c:v>
                </c:pt>
                <c:pt idx="56">
                  <c:v>2.0000000000000004E-4</c:v>
                </c:pt>
                <c:pt idx="57">
                  <c:v>3.0000000000000003E-4</c:v>
                </c:pt>
                <c:pt idx="58">
                  <c:v>3.0000000000000003E-4</c:v>
                </c:pt>
                <c:pt idx="59">
                  <c:v>2.0000000000000004E-4</c:v>
                </c:pt>
                <c:pt idx="60">
                  <c:v>2.0000000000000004E-4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D3-486C-A208-51CE4746C1D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D3-486C-A208-51CE4746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5408"/>
        <c:axId val="195095800"/>
      </c:scatterChart>
      <c:valAx>
        <c:axId val="19509540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f [Hz]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800"/>
        <c:crosses val="autoZero"/>
        <c:crossBetween val="midCat"/>
        <c:majorUnit val="0.1"/>
      </c:valAx>
      <c:valAx>
        <c:axId val="1950958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STK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8508653865417"/>
          <c:y val="7.0390879669530365E-2"/>
          <c:w val="0.84327572437306608"/>
          <c:h val="0.663887794150409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5.9200000000000003E-2</c:v>
                </c:pt>
                <c:pt idx="1">
                  <c:v>0.18120000000000003</c:v>
                </c:pt>
                <c:pt idx="2">
                  <c:v>0.17390000000000003</c:v>
                </c:pt>
                <c:pt idx="3">
                  <c:v>6.2800000000000009E-2</c:v>
                </c:pt>
                <c:pt idx="4">
                  <c:v>2.6599999999999999E-2</c:v>
                </c:pt>
                <c:pt idx="5">
                  <c:v>2.3099999999999999E-2</c:v>
                </c:pt>
                <c:pt idx="6">
                  <c:v>9.3000000000000027E-3</c:v>
                </c:pt>
                <c:pt idx="7">
                  <c:v>4.5000000000000005E-3</c:v>
                </c:pt>
                <c:pt idx="8">
                  <c:v>8.7000000000000029E-3</c:v>
                </c:pt>
                <c:pt idx="9">
                  <c:v>8.0000000000000019E-3</c:v>
                </c:pt>
                <c:pt idx="10">
                  <c:v>3.9000000000000003E-3</c:v>
                </c:pt>
                <c:pt idx="11">
                  <c:v>4.0100000000000004E-2</c:v>
                </c:pt>
                <c:pt idx="12">
                  <c:v>7.3099999999999998E-2</c:v>
                </c:pt>
                <c:pt idx="13">
                  <c:v>4.3099999999999999E-2</c:v>
                </c:pt>
                <c:pt idx="14">
                  <c:v>2.2500000000000003E-2</c:v>
                </c:pt>
                <c:pt idx="15">
                  <c:v>2.07E-2</c:v>
                </c:pt>
                <c:pt idx="16">
                  <c:v>1.1400000000000002E-2</c:v>
                </c:pt>
                <c:pt idx="17">
                  <c:v>7.5000000000000015E-3</c:v>
                </c:pt>
                <c:pt idx="18">
                  <c:v>4.9000000000000007E-3</c:v>
                </c:pt>
                <c:pt idx="19">
                  <c:v>7.9000000000000025E-3</c:v>
                </c:pt>
                <c:pt idx="20">
                  <c:v>8.8000000000000023E-3</c:v>
                </c:pt>
                <c:pt idx="21">
                  <c:v>4.6000000000000008E-3</c:v>
                </c:pt>
                <c:pt idx="22">
                  <c:v>3.1000000000000003E-3</c:v>
                </c:pt>
                <c:pt idx="23">
                  <c:v>4.1000000000000003E-3</c:v>
                </c:pt>
                <c:pt idx="24">
                  <c:v>5.1999999999999998E-3</c:v>
                </c:pt>
                <c:pt idx="25">
                  <c:v>4.4000000000000011E-3</c:v>
                </c:pt>
                <c:pt idx="26">
                  <c:v>3.1000000000000003E-3</c:v>
                </c:pt>
                <c:pt idx="27">
                  <c:v>3.2000000000000006E-3</c:v>
                </c:pt>
                <c:pt idx="28">
                  <c:v>2.7000000000000006E-3</c:v>
                </c:pt>
                <c:pt idx="29">
                  <c:v>3.0000000000000005E-3</c:v>
                </c:pt>
                <c:pt idx="30">
                  <c:v>3.5000000000000005E-3</c:v>
                </c:pt>
                <c:pt idx="31">
                  <c:v>3.2000000000000006E-3</c:v>
                </c:pt>
                <c:pt idx="32">
                  <c:v>3.2000000000000006E-3</c:v>
                </c:pt>
                <c:pt idx="33">
                  <c:v>4.1000000000000003E-3</c:v>
                </c:pt>
                <c:pt idx="34">
                  <c:v>2.2000000000000006E-3</c:v>
                </c:pt>
                <c:pt idx="35">
                  <c:v>1.4100000000000001E-2</c:v>
                </c:pt>
                <c:pt idx="36">
                  <c:v>5.2299999999999999E-2</c:v>
                </c:pt>
                <c:pt idx="37">
                  <c:v>5.1800000000000006E-2</c:v>
                </c:pt>
                <c:pt idx="38">
                  <c:v>1.2200000000000001E-2</c:v>
                </c:pt>
                <c:pt idx="39">
                  <c:v>8.0000000000000015E-4</c:v>
                </c:pt>
                <c:pt idx="40">
                  <c:v>1.7000000000000001E-3</c:v>
                </c:pt>
                <c:pt idx="41">
                  <c:v>1.6000000000000003E-3</c:v>
                </c:pt>
                <c:pt idx="42">
                  <c:v>9.0000000000000041E-4</c:v>
                </c:pt>
                <c:pt idx="43">
                  <c:v>3.0000000000000003E-4</c:v>
                </c:pt>
                <c:pt idx="44">
                  <c:v>4.0000000000000007E-4</c:v>
                </c:pt>
                <c:pt idx="45">
                  <c:v>4.0000000000000007E-4</c:v>
                </c:pt>
                <c:pt idx="46">
                  <c:v>5.0000000000000012E-4</c:v>
                </c:pt>
                <c:pt idx="47">
                  <c:v>5.0000000000000012E-4</c:v>
                </c:pt>
                <c:pt idx="48">
                  <c:v>5.0000000000000012E-4</c:v>
                </c:pt>
                <c:pt idx="49">
                  <c:v>2.0000000000000004E-4</c:v>
                </c:pt>
                <c:pt idx="50">
                  <c:v>3.0000000000000003E-4</c:v>
                </c:pt>
                <c:pt idx="51">
                  <c:v>3.0000000000000003E-4</c:v>
                </c:pt>
                <c:pt idx="52">
                  <c:v>1.0000000000000002E-4</c:v>
                </c:pt>
                <c:pt idx="53">
                  <c:v>3.0000000000000003E-4</c:v>
                </c:pt>
                <c:pt idx="54">
                  <c:v>4.0000000000000007E-4</c:v>
                </c:pt>
                <c:pt idx="55">
                  <c:v>3.0000000000000003E-4</c:v>
                </c:pt>
                <c:pt idx="56">
                  <c:v>5.0000000000000012E-4</c:v>
                </c:pt>
                <c:pt idx="57">
                  <c:v>6.0000000000000016E-4</c:v>
                </c:pt>
                <c:pt idx="58">
                  <c:v>3.0000000000000003E-4</c:v>
                </c:pt>
                <c:pt idx="59">
                  <c:v>1.0000000000000002E-4</c:v>
                </c:pt>
                <c:pt idx="60">
                  <c:v>1.0000000000000002E-4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D7-4631-BE7A-CB80EB6365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D7-4631-BE7A-CB80EB63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584"/>
        <c:axId val="195096976"/>
      </c:scatterChart>
      <c:valAx>
        <c:axId val="195096584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096976"/>
        <c:crosses val="autoZero"/>
        <c:crossBetween val="midCat"/>
        <c:majorUnit val="0.1"/>
      </c:valAx>
      <c:valAx>
        <c:axId val="1950969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RRI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6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0.12431</cdr:x>
      <cdr:y>0.20944</cdr:y>
    </cdr:from>
    <cdr:to>
      <cdr:x>0.35246</cdr:x>
      <cdr:y>0.26556</cdr:y>
    </cdr:to>
    <cdr:sp macro="" textlink="">
      <cdr:nvSpPr>
        <cdr:cNvPr id="2" name="Šipka: doleva 1">
          <a:extLst xmlns:a="http://schemas.openxmlformats.org/drawingml/2006/main">
            <a:ext uri="{FF2B5EF4-FFF2-40B4-BE49-F238E27FC236}">
              <a16:creationId xmlns:a16="http://schemas.microsoft.com/office/drawing/2014/main" id="{673A3F6B-D356-4853-B976-C8D600771255}"/>
            </a:ext>
          </a:extLst>
        </cdr:cNvPr>
        <cdr:cNvSpPr/>
      </cdr:nvSpPr>
      <cdr:spPr>
        <a:xfrm xmlns:a="http://schemas.openxmlformats.org/drawingml/2006/main">
          <a:off x="1092061" y="679696"/>
          <a:ext cx="2004268" cy="18212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0.50324</cdr:x>
      <cdr:y>0.18647</cdr:y>
    </cdr:from>
    <cdr:to>
      <cdr:x>0.60733</cdr:x>
      <cdr:y>0.46823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5D3CF471-3E8F-4EAB-86CA-704F2D5774C2}"/>
            </a:ext>
          </a:extLst>
        </cdr:cNvPr>
        <cdr:cNvSpPr txBox="1"/>
      </cdr:nvSpPr>
      <cdr:spPr>
        <a:xfrm xmlns:a="http://schemas.openxmlformats.org/drawingml/2006/main">
          <a:off x="4420964" y="605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parasympatický 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Působky</a:t>
            </a:r>
            <a:r>
              <a:rPr lang="cs-CZ" b="1" dirty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/>
              <a:t>Histamin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sz="2000" dirty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Bradykinin </a:t>
            </a:r>
            <a:r>
              <a:rPr lang="cs-CZ" sz="2000" dirty="0"/>
              <a:t>–  zástupce plazmatických kininů (</a:t>
            </a:r>
            <a:r>
              <a:rPr lang="cs-CZ" sz="2000" dirty="0" err="1"/>
              <a:t>lyzylbradykinin</a:t>
            </a:r>
            <a:r>
              <a:rPr lang="cs-CZ" sz="2000" dirty="0"/>
              <a:t>=</a:t>
            </a:r>
            <a:r>
              <a:rPr lang="cs-CZ" sz="2000" dirty="0" err="1"/>
              <a:t>kalidin</a:t>
            </a:r>
            <a:r>
              <a:rPr lang="cs-CZ" sz="2000" dirty="0"/>
              <a:t>). Tvorba z </a:t>
            </a:r>
            <a:r>
              <a:rPr lang="cs-CZ" sz="2000" dirty="0" err="1"/>
              <a:t>kininogenů</a:t>
            </a:r>
            <a:r>
              <a:rPr lang="cs-CZ" sz="2000" dirty="0"/>
              <a:t> prostřednictvím proteáz=</a:t>
            </a:r>
            <a:r>
              <a:rPr lang="cs-CZ" sz="2000" dirty="0" err="1"/>
              <a:t>kalikreinů</a:t>
            </a:r>
            <a:r>
              <a:rPr lang="cs-CZ" sz="2000" dirty="0"/>
              <a:t> (plazmatický + tkáňový). Působení: ve tkáních, které při zvýšené aktivitě uvolňují </a:t>
            </a:r>
            <a:r>
              <a:rPr lang="cs-CZ" sz="2000" dirty="0" err="1"/>
              <a:t>kalikrein</a:t>
            </a:r>
            <a:r>
              <a:rPr lang="cs-CZ" sz="2000" dirty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/>
              <a:t>10x silnější než histamin</a:t>
            </a:r>
          </a:p>
          <a:p>
            <a:pPr marL="0" indent="0">
              <a:buNone/>
            </a:pPr>
            <a:r>
              <a:rPr lang="cs-CZ" sz="2000" dirty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Serotonin </a:t>
            </a:r>
            <a:r>
              <a:rPr lang="cs-CZ" sz="2000" dirty="0"/>
              <a:t>– výskyt: </a:t>
            </a:r>
            <a:r>
              <a:rPr lang="cs-CZ" sz="2000" dirty="0" err="1"/>
              <a:t>chromafinní</a:t>
            </a:r>
            <a:r>
              <a:rPr lang="cs-CZ" sz="2000" dirty="0"/>
              <a:t> buňky GIT, CNS, trombocyty</a:t>
            </a:r>
          </a:p>
          <a:p>
            <a:pPr marL="0" indent="0">
              <a:buNone/>
            </a:pPr>
            <a:r>
              <a:rPr lang="cs-CZ" sz="2000" dirty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                : vazokonstrikce cév – ledviny, mozek, plíce, </a:t>
            </a:r>
            <a:r>
              <a:rPr lang="cs-CZ" sz="2000" dirty="0" err="1"/>
              <a:t>splanchnické</a:t>
            </a:r>
            <a:r>
              <a:rPr lang="cs-CZ" sz="2000" dirty="0"/>
              <a:t> řečiště</a:t>
            </a:r>
          </a:p>
          <a:p>
            <a:pPr marL="0" indent="0">
              <a:buNone/>
            </a:pPr>
            <a:r>
              <a:rPr lang="cs-CZ" sz="1700" dirty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HORMONÁLNÍ</a:t>
            </a:r>
            <a:r>
              <a:rPr lang="cs-CZ" dirty="0"/>
              <a:t> – působením hormonů ovlivňujících tonus hladkého svalstva cév:</a:t>
            </a:r>
          </a:p>
          <a:p>
            <a:pPr lvl="1"/>
            <a:r>
              <a:rPr lang="cs-CZ" dirty="0"/>
              <a:t>Katecholaminy </a:t>
            </a:r>
            <a:r>
              <a:rPr lang="cs-CZ" sz="1900" dirty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/>
              <a:t>Systém renin – </a:t>
            </a:r>
            <a:r>
              <a:rPr lang="cs-CZ" dirty="0" err="1"/>
              <a:t>angiotenzin</a:t>
            </a:r>
            <a:r>
              <a:rPr lang="cs-CZ" dirty="0"/>
              <a:t> </a:t>
            </a:r>
            <a:r>
              <a:rPr lang="cs-CZ" sz="1900" dirty="0"/>
              <a:t>(uplatňuje se hlavně při stresu)</a:t>
            </a:r>
          </a:p>
          <a:p>
            <a:pPr lvl="1"/>
            <a:r>
              <a:rPr lang="cs-CZ" dirty="0"/>
              <a:t>Antidiuretický hormon </a:t>
            </a:r>
            <a:r>
              <a:rPr lang="cs-CZ" sz="1900" dirty="0"/>
              <a:t>(mimo účinek na ledvinné tubuly vyvolává </a:t>
            </a:r>
            <a:r>
              <a:rPr lang="cs-CZ" sz="1900" dirty="0" err="1"/>
              <a:t>generalizovaně</a:t>
            </a:r>
            <a:r>
              <a:rPr lang="cs-CZ" sz="1900" dirty="0"/>
              <a:t> vazokonstrikci, nejvýrazněji v GIT a kožním řečišti)</a:t>
            </a:r>
          </a:p>
          <a:p>
            <a:pPr lvl="1"/>
            <a:r>
              <a:rPr lang="cs-CZ" dirty="0"/>
              <a:t>Atriální </a:t>
            </a:r>
            <a:r>
              <a:rPr lang="cs-CZ" dirty="0" err="1"/>
              <a:t>natriuretický</a:t>
            </a:r>
            <a:r>
              <a:rPr lang="cs-CZ" dirty="0"/>
              <a:t> peptid </a:t>
            </a:r>
            <a:r>
              <a:rPr lang="cs-CZ" sz="1900" dirty="0"/>
              <a:t>(syntéza v srdečních síních jako odpověď na roztažení – působí přímo na hladké svalstvo arteriálního a venózního řečiště </a:t>
            </a:r>
            <a:r>
              <a:rPr lang="cs-CZ" sz="1900" dirty="0" err="1"/>
              <a:t>vazodilatačně</a:t>
            </a:r>
            <a:r>
              <a:rPr lang="cs-CZ" sz="1900" dirty="0"/>
              <a:t> (sníží tlak krve)</a:t>
            </a:r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postgangliová</a:t>
            </a:r>
            <a:r>
              <a:rPr lang="cs-CZ" sz="3000" dirty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/>
              <a:t>Pouze sakrální parasympatická </a:t>
            </a:r>
            <a:r>
              <a:rPr lang="cs-CZ" dirty="0" err="1"/>
              <a:t>cholinergní</a:t>
            </a:r>
            <a:r>
              <a:rPr lang="cs-CZ" dirty="0"/>
              <a:t> vlákna (Ach) </a:t>
            </a:r>
            <a:r>
              <a:rPr lang="cs-CZ" dirty="0" err="1"/>
              <a:t>inervující</a:t>
            </a:r>
            <a:r>
              <a:rPr lang="cs-CZ" dirty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>
              <a:buNone/>
            </a:pPr>
            <a:r>
              <a:rPr lang="cs-CZ" dirty="0"/>
              <a:t>	: je stále aktivní – tzv. vagový tonus</a:t>
            </a:r>
          </a:p>
          <a:p>
            <a:pPr marL="0" indent="0">
              <a:buNone/>
            </a:pPr>
            <a:r>
              <a:rPr lang="cs-CZ" dirty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(KARDIO)VASKULÁRNÍHO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>
              <a:buNone/>
            </a:pPr>
            <a:r>
              <a:rPr lang="cs-CZ" dirty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/>
              <a:t>Kardiovaskulární centra jsou ovlivněna informacemi z periferie a jiných oblastí CNS:</a:t>
            </a:r>
          </a:p>
          <a:p>
            <a:pPr lvl="1"/>
            <a:r>
              <a:rPr lang="cs-CZ" dirty="0"/>
              <a:t> z retikulární formace mostu, </a:t>
            </a:r>
            <a:r>
              <a:rPr lang="cs-CZ" dirty="0" err="1"/>
              <a:t>mezencefala</a:t>
            </a:r>
            <a:r>
              <a:rPr lang="cs-CZ" dirty="0"/>
              <a:t> a </a:t>
            </a:r>
            <a:r>
              <a:rPr lang="cs-CZ" dirty="0" err="1"/>
              <a:t>diencefala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err="1"/>
              <a:t>hypothalamu</a:t>
            </a:r>
            <a:r>
              <a:rPr lang="cs-CZ" dirty="0"/>
              <a:t> (zadní </a:t>
            </a:r>
            <a:r>
              <a:rPr lang="cs-CZ" dirty="0" err="1"/>
              <a:t>hypothalamus</a:t>
            </a:r>
            <a:r>
              <a:rPr lang="cs-CZ" dirty="0"/>
              <a:t> má vztah k sympatickému NS)</a:t>
            </a:r>
          </a:p>
          <a:p>
            <a:pPr lvl="1"/>
            <a:r>
              <a:rPr lang="cs-CZ" dirty="0"/>
              <a:t>z mozkové kůry – motorická oblast - regulace průtoku kosterními svaly; v souvislosti s emocemi</a:t>
            </a:r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soAD869"/>
          <p:cNvPicPr>
            <a:picLocks noChangeAspect="1" noChangeArrowheads="1"/>
          </p:cNvPicPr>
          <p:nvPr/>
        </p:nvPicPr>
        <p:blipFill rotWithShape="1">
          <a:blip r:embed="rId2" cstate="print">
            <a:lum contrast="42000"/>
          </a:blip>
          <a:srcRect t="19298"/>
          <a:stretch/>
        </p:blipFill>
        <p:spPr bwMode="auto">
          <a:xfrm>
            <a:off x="161925" y="980728"/>
            <a:ext cx="88201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2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Rozdíl mezi pojmy: řízení    x  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humorální </a:t>
            </a:r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krátkodobé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střednědobé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dlouhodobé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regulační systém ledviny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20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99417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Systémy </a:t>
            </a:r>
            <a:r>
              <a:rPr lang="cs-CZ" b="1" dirty="0">
                <a:solidFill>
                  <a:srgbClr val="FF0000"/>
                </a:solidFill>
              </a:rPr>
              <a:t>dlouhodobé</a:t>
            </a:r>
            <a:r>
              <a:rPr lang="cs-CZ" dirty="0">
                <a:solidFill>
                  <a:srgbClr val="FF0000"/>
                </a:solidFill>
              </a:rPr>
              <a:t>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Méně známy</a:t>
            </a:r>
          </a:p>
          <a:p>
            <a:pPr lvl="1"/>
            <a:r>
              <a:rPr lang="cs-CZ" dirty="0"/>
              <a:t>Vliv renin-</a:t>
            </a:r>
            <a:r>
              <a:rPr lang="cs-CZ" dirty="0" err="1"/>
              <a:t>angiotenzinového</a:t>
            </a:r>
            <a:r>
              <a:rPr lang="cs-CZ" dirty="0"/>
              <a:t> systému na stimulaci sekrece aldosteronu přetrvává dny a týdny</a:t>
            </a:r>
          </a:p>
          <a:p>
            <a:r>
              <a:rPr lang="cs-CZ" dirty="0"/>
              <a:t>Existuje vztah mezi hodnotou krevního tlaku a solnou (vodní) bilancí</a:t>
            </a:r>
          </a:p>
          <a:p>
            <a:r>
              <a:rPr lang="cs-CZ" b="1" dirty="0">
                <a:solidFill>
                  <a:srgbClr val="FF0000"/>
                </a:solidFill>
              </a:rPr>
              <a:t>Tlaková diuréza </a:t>
            </a:r>
            <a:r>
              <a:rPr lang="cs-CZ" dirty="0"/>
              <a:t>přispívá regulací objemu k tlakové homeostáze</a:t>
            </a:r>
          </a:p>
          <a:p>
            <a:r>
              <a:rPr lang="cs-CZ" dirty="0"/>
              <a:t>Pokud je setrvalý vzestup TK – za 2 hodiny po té nastupuje tlaková </a:t>
            </a:r>
            <a:r>
              <a:rPr lang="cs-CZ" dirty="0" err="1"/>
              <a:t>natriuréza</a:t>
            </a:r>
            <a:r>
              <a:rPr lang="cs-CZ" dirty="0"/>
              <a:t> a trvá řadu dní (při vzestupu TK ledviny vylučují více sodíku –      a tím i vody – snížení extravaskulárního objemu s následným poklesem TK)</a:t>
            </a:r>
          </a:p>
          <a:p>
            <a:r>
              <a:rPr lang="cs-CZ" b="1" dirty="0">
                <a:solidFill>
                  <a:srgbClr val="FF0000"/>
                </a:solidFill>
              </a:rPr>
              <a:t>Jediný systém regulace, který nepodléhá adaptaci </a:t>
            </a:r>
            <a:r>
              <a:rPr lang="cs-CZ" dirty="0"/>
              <a:t>– působení trvá tak dlouho, dokud není tlak vrácen k původním hodnotám (nebo pokud není její působení zvráceno jinými mechanismy)</a:t>
            </a:r>
          </a:p>
          <a:p>
            <a:r>
              <a:rPr lang="cs-CZ" dirty="0"/>
              <a:t>Při setrvalém poklesu TK – opačný účinek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47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2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686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vln v oběhových parametrech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originální záznam pomocí Peňázova </a:t>
            </a:r>
            <a:r>
              <a:rPr lang="cs-CZ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fotopletysmografu</a:t>
            </a:r>
            <a:b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0EECEB-F5A4-4F5A-815F-D978121EF11C}"/>
              </a:ext>
            </a:extLst>
          </p:cNvPr>
          <p:cNvSpPr txBox="1"/>
          <p:nvPr/>
        </p:nvSpPr>
        <p:spPr>
          <a:xfrm>
            <a:off x="133300" y="2996952"/>
            <a:ext cx="12722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Dýchání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průtok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tlak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Tepová frekvence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77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7544" y="4549923"/>
          <a:ext cx="7344816" cy="52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49923"/>
                        <a:ext cx="7344816" cy="5215781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5592" b="70630"/>
          <a:stretch/>
        </p:blipFill>
        <p:spPr bwMode="auto">
          <a:xfrm>
            <a:off x="8" y="836712"/>
            <a:ext cx="9144000" cy="15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 6"/>
          <p:cNvGraphicFramePr/>
          <p:nvPr/>
        </p:nvGraphicFramePr>
        <p:xfrm>
          <a:off x="1115616" y="2708920"/>
          <a:ext cx="6504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>
            <a:off x="1115616" y="198884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835696" y="19168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27784" y="19888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98884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1988840"/>
            <a:ext cx="360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16016" y="1988840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148064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796136" y="198884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72200" y="19888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986283" y="1988840"/>
            <a:ext cx="125812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C8BCA5-6490-42B6-A3F1-CF01D13E3157}"/>
              </a:ext>
            </a:extLst>
          </p:cNvPr>
          <p:cNvSpPr txBox="1"/>
          <p:nvPr/>
        </p:nvSpPr>
        <p:spPr>
          <a:xfrm>
            <a:off x="0" y="194574"/>
            <a:ext cx="915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kolísání délky RR intervalů v EKG záznamu</a:t>
            </a:r>
          </a:p>
        </p:txBody>
      </p:sp>
    </p:spTree>
    <p:extLst>
      <p:ext uri="{BB962C8B-B14F-4D97-AF65-F5344CB8AC3E}">
        <p14:creationId xmlns:p14="http://schemas.microsoft.com/office/powerpoint/2010/main" val="366497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69917"/>
              </p:ext>
            </p:extLst>
          </p:nvPr>
        </p:nvGraphicFramePr>
        <p:xfrm>
          <a:off x="989035" y="1988840"/>
          <a:ext cx="6768752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35" y="1988840"/>
                        <a:ext cx="6768752" cy="521652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1573952" y="2672916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09470" y="3627268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19899493">
            <a:off x="1569403" y="1985727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Maximální hodnota</a:t>
            </a:r>
          </a:p>
        </p:txBody>
      </p:sp>
      <p:sp>
        <p:nvSpPr>
          <p:cNvPr id="17" name="Šipka doleva 16"/>
          <p:cNvSpPr/>
          <p:nvPr/>
        </p:nvSpPr>
        <p:spPr>
          <a:xfrm rot="1979589">
            <a:off x="5329712" y="4214549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Minimální hodnota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755576" y="27084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755576" y="367165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115616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6200000">
            <a:off x="612939" y="2852936"/>
            <a:ext cx="9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Variační</a:t>
            </a:r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rozpětí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8100392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39552" y="2988074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31073" y="294526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342196" y="292879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0EAD93-F402-4FB7-8230-1920434999EC}"/>
              </a:ext>
            </a:extLst>
          </p:cNvPr>
          <p:cNvSpPr txBox="1"/>
          <p:nvPr/>
        </p:nvSpPr>
        <p:spPr>
          <a:xfrm>
            <a:off x="271414" y="397800"/>
            <a:ext cx="7025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jejího hodnocení </a:t>
            </a:r>
          </a:p>
          <a:p>
            <a:r>
              <a:rPr lang="cs-CZ" dirty="0"/>
              <a:t>                                                                    např. použití statistických metod</a:t>
            </a:r>
          </a:p>
        </p:txBody>
      </p:sp>
    </p:spTree>
    <p:extLst>
      <p:ext uri="{BB962C8B-B14F-4D97-AF65-F5344CB8AC3E}">
        <p14:creationId xmlns:p14="http://schemas.microsoft.com/office/powerpoint/2010/main" val="3487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4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84984" y="332655"/>
            <a:ext cx="5774081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000" b="1" u="sng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EKG – </a:t>
            </a:r>
            <a:r>
              <a:rPr lang="cs-CZ" sz="20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Holterovo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monitorování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7677"/>
          <a:stretch/>
        </p:blipFill>
        <p:spPr bwMode="auto">
          <a:xfrm>
            <a:off x="0" y="1794487"/>
            <a:ext cx="9136265" cy="5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83D7B4A-6061-482F-9B37-4F7565B1BEDD}"/>
              </a:ext>
            </a:extLst>
          </p:cNvPr>
          <p:cNvSpPr/>
          <p:nvPr/>
        </p:nvSpPr>
        <p:spPr>
          <a:xfrm>
            <a:off x="971600" y="2924944"/>
            <a:ext cx="914400" cy="40324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8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490" y="44624"/>
            <a:ext cx="5867054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 </a:t>
            </a:r>
          </a:p>
          <a:p>
            <a:pPr algn="ctr"/>
            <a:r>
              <a:rPr lang="cs-CZ" sz="20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 hodnocení pomocí </a:t>
            </a:r>
            <a:r>
              <a:rPr lang="cs-CZ" sz="20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2555776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0460"/>
              </p:ext>
            </p:extLst>
          </p:nvPr>
        </p:nvGraphicFramePr>
        <p:xfrm>
          <a:off x="179512" y="594400"/>
          <a:ext cx="720080" cy="562927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3635896" y="1556792"/>
            <a:ext cx="41044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228184" y="292494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3501008"/>
            <a:ext cx="144016" cy="144016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48064" y="3068960"/>
            <a:ext cx="144016" cy="144016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2636912"/>
            <a:ext cx="144016" cy="144016"/>
          </a:xfrm>
          <a:prstGeom prst="ellipse">
            <a:avLst/>
          </a:prstGeom>
          <a:gradFill>
            <a:gsLst>
              <a:gs pos="0">
                <a:srgbClr val="0000C0"/>
              </a:gs>
              <a:gs pos="80000">
                <a:srgbClr val="0000C0"/>
              </a:gs>
              <a:gs pos="100000">
                <a:srgbClr val="0000C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90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87910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5116" y="879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45116" y="123914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148" y="12391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33148" y="159918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1618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9788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81220" y="20212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081220" y="238125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772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33199" y="44624"/>
            <a:ext cx="34776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pic>
        <p:nvPicPr>
          <p:cNvPr id="4" name="Picture 5" descr="7B073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1777538" y="1121841"/>
            <a:ext cx="5665495" cy="4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6724487" y="5085184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Ektopický rytmus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56093" y="2191293"/>
            <a:ext cx="1656184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Normální vzor</a:t>
            </a:r>
            <a:endParaRPr lang="en-US" sz="1600" b="1" dirty="0">
              <a:ln w="11430"/>
              <a:gradFill>
                <a:gsLst>
                  <a:gs pos="0">
                    <a:schemeClr val="bg1"/>
                  </a:gs>
                  <a:gs pos="25000">
                    <a:schemeClr val="bg1"/>
                  </a:gs>
                  <a:gs pos="50000">
                    <a:schemeClr val="bg1"/>
                  </a:gs>
                  <a:gs pos="75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3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Úkolem těchto regulací – jak srdeční, tak cévní soustavy - je v souladu s měnícími se metabolickými požadavky organismu:</a:t>
            </a:r>
          </a:p>
          <a:p>
            <a:endParaRPr lang="cs-CZ" dirty="0"/>
          </a:p>
          <a:p>
            <a:r>
              <a:rPr lang="cs-CZ" dirty="0"/>
              <a:t> udržovat relativně konstantní arteriální tlak </a:t>
            </a:r>
          </a:p>
          <a:p>
            <a:r>
              <a:rPr lang="cs-CZ" dirty="0"/>
              <a:t>zabezpečit dostatečné prokrvení tkání 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9441" y="44624"/>
            <a:ext cx="616514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Příklad: Frekvenční analýza - </a:t>
            </a:r>
            <a:r>
              <a:rPr lang="cs-CZ" sz="24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spektrální analýza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44016" y="1143483"/>
            <a:ext cx="8820472" cy="4680521"/>
            <a:chOff x="15755" y="700901"/>
            <a:chExt cx="9074567" cy="605602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6" r="17882"/>
            <a:stretch/>
          </p:blipFill>
          <p:spPr>
            <a:xfrm>
              <a:off x="471140" y="1092555"/>
              <a:ext cx="8593927" cy="5248786"/>
            </a:xfrm>
            <a:prstGeom prst="rect">
              <a:avLst/>
            </a:prstGeom>
          </p:spPr>
        </p:pic>
        <p:grpSp>
          <p:nvGrpSpPr>
            <p:cNvPr id="12" name="Skupina 85"/>
            <p:cNvGrpSpPr/>
            <p:nvPr/>
          </p:nvGrpSpPr>
          <p:grpSpPr>
            <a:xfrm>
              <a:off x="15755" y="700901"/>
              <a:ext cx="8876721" cy="6056024"/>
              <a:chOff x="15755" y="700903"/>
              <a:chExt cx="8876725" cy="6056040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15755" y="3012030"/>
                <a:ext cx="492443" cy="14100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2000" b="1" dirty="0"/>
                  <a:t>amplituda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749772" y="6342847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čas (s)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968482" y="6356833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frekvence (Hz)</a:t>
                </a:r>
              </a:p>
            </p:txBody>
          </p:sp>
          <p:cxnSp>
            <p:nvCxnSpPr>
              <p:cNvPr id="28" name="Přímá spojnice se šipkou 89"/>
              <p:cNvCxnSpPr/>
              <p:nvPr/>
            </p:nvCxnSpPr>
            <p:spPr>
              <a:xfrm flipV="1">
                <a:off x="914447" y="1664437"/>
                <a:ext cx="3106633" cy="96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0"/>
              <p:cNvCxnSpPr/>
              <p:nvPr/>
            </p:nvCxnSpPr>
            <p:spPr>
              <a:xfrm>
                <a:off x="1520542" y="2736753"/>
                <a:ext cx="6385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91"/>
              <p:cNvCxnSpPr/>
              <p:nvPr/>
            </p:nvCxnSpPr>
            <p:spPr>
              <a:xfrm>
                <a:off x="1919209" y="3750296"/>
                <a:ext cx="21132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1275517" y="1307805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471936" y="2207309"/>
                <a:ext cx="848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619672" y="3143349"/>
                <a:ext cx="722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4" name="Přímá spojnice se šipkou 95"/>
              <p:cNvCxnSpPr/>
              <p:nvPr/>
            </p:nvCxnSpPr>
            <p:spPr>
              <a:xfrm flipV="1">
                <a:off x="2931788" y="2488136"/>
                <a:ext cx="0" cy="288032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6"/>
              <p:cNvCxnSpPr/>
              <p:nvPr/>
            </p:nvCxnSpPr>
            <p:spPr>
              <a:xfrm flipV="1">
                <a:off x="3034201" y="3409953"/>
                <a:ext cx="0" cy="366684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97"/>
              <p:cNvCxnSpPr/>
              <p:nvPr/>
            </p:nvCxnSpPr>
            <p:spPr>
              <a:xfrm flipV="1">
                <a:off x="3240493" y="1665656"/>
                <a:ext cx="0" cy="537235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3044739" y="1664437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2534113" y="3951534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2455190" y="278198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40" name="Skupina 101"/>
              <p:cNvGrpSpPr/>
              <p:nvPr/>
            </p:nvGrpSpPr>
            <p:grpSpPr>
              <a:xfrm>
                <a:off x="1166312" y="700903"/>
                <a:ext cx="3472644" cy="400110"/>
                <a:chOff x="1166312" y="700903"/>
                <a:chExt cx="3472644" cy="400110"/>
              </a:xfrm>
            </p:grpSpPr>
            <p:sp>
              <p:nvSpPr>
                <p:cNvPr id="48" name="TextovéPole 47"/>
                <p:cNvSpPr txBox="1"/>
                <p:nvPr/>
              </p:nvSpPr>
              <p:spPr>
                <a:xfrm>
                  <a:off x="1166312" y="700903"/>
                  <a:ext cx="1627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DE0000"/>
                      </a:solidFill>
                    </a:rPr>
                    <a:t>perioda  </a:t>
                  </a:r>
                  <a:r>
                    <a:rPr lang="cs-CZ" sz="20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933009" y="700903"/>
                  <a:ext cx="1705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0013CA"/>
                      </a:solidFill>
                    </a:rPr>
                    <a:t>amplituda  </a:t>
                  </a:r>
                  <a:r>
                    <a:rPr lang="cs-CZ" sz="20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1" name="TextovéPole 40"/>
              <p:cNvSpPr txBox="1"/>
              <p:nvPr/>
            </p:nvSpPr>
            <p:spPr>
              <a:xfrm>
                <a:off x="5797662" y="700903"/>
                <a:ext cx="212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56400"/>
                    </a:solidFill>
                  </a:rPr>
                  <a:t>frekvence  </a:t>
                </a:r>
                <a:r>
                  <a:rPr lang="cs-CZ" sz="20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sz="2000" dirty="0"/>
                  <a:t>= 1/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948264" y="423038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</a:t>
                </a:r>
                <a:r>
                  <a:rPr lang="cs-CZ" b="1">
                    <a:solidFill>
                      <a:srgbClr val="056400"/>
                    </a:solidFill>
                  </a:rPr>
                  <a:t>= </a:t>
                </a:r>
                <a:r>
                  <a:rPr lang="cs-CZ" b="1"/>
                  <a:t>1/</a:t>
                </a:r>
                <a:r>
                  <a:rPr lang="cs-CZ" b="1">
                    <a:solidFill>
                      <a:srgbClr val="FF0000"/>
                    </a:solidFill>
                  </a:rPr>
                  <a:t>3</a:t>
                </a:r>
                <a:r>
                  <a:rPr lang="cs-CZ" b="1">
                    <a:solidFill>
                      <a:srgbClr val="056400"/>
                    </a:solidFill>
                  </a:rPr>
                  <a:t> </a:t>
                </a:r>
                <a:r>
                  <a:rPr lang="cs-CZ" b="1" dirty="0">
                    <a:solidFill>
                      <a:srgbClr val="056400"/>
                    </a:solidFill>
                  </a:rPr>
                  <a:t>= 0.33 Hz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364088" y="3199619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 </a:t>
                </a:r>
                <a:r>
                  <a:rPr lang="cs-CZ" b="1" dirty="0"/>
                  <a:t>1/</a:t>
                </a:r>
                <a:r>
                  <a:rPr lang="cs-CZ" b="1" dirty="0">
                    <a:solidFill>
                      <a:srgbClr val="FF0000"/>
                    </a:solidFill>
                  </a:rPr>
                  <a:t>10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148064" y="2148519"/>
                <a:ext cx="186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</a:t>
                </a:r>
                <a:r>
                  <a:rPr lang="cs-CZ" b="1" dirty="0"/>
                  <a:t> 1/</a:t>
                </a:r>
                <a:r>
                  <a:rPr lang="cs-CZ" b="1" dirty="0">
                    <a:solidFill>
                      <a:srgbClr val="FF0000"/>
                    </a:solidFill>
                  </a:rPr>
                  <a:t>50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06018" y="138730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5491417" y="2721028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192094" y="3651230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782986" y="2043288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86" y="3080827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74103" y="4104721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774458" y="2053415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74458" y="3076501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774457" y="4120287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906015" y="5208995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491414" y="55878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98193" y="54735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245819" y="6178653"/>
              <a:ext cx="820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96830" y="6172219"/>
              <a:ext cx="426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29460" y="6170709"/>
              <a:ext cx="505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6" name="Volný tvar 5"/>
          <p:cNvSpPr/>
          <p:nvPr/>
        </p:nvSpPr>
        <p:spPr>
          <a:xfrm>
            <a:off x="1010590" y="4156749"/>
            <a:ext cx="3835153" cy="960819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017448" y="4014615"/>
            <a:ext cx="3793586" cy="1205477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-4356992" y="2776823"/>
            <a:ext cx="3817398" cy="355121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7398" h="355121">
                <a:moveTo>
                  <a:pt x="0" y="159812"/>
                </a:moveTo>
                <a:cubicBezTo>
                  <a:pt x="49567" y="83612"/>
                  <a:pt x="99134" y="7412"/>
                  <a:pt x="150920" y="8892"/>
                </a:cubicBezTo>
                <a:cubicBezTo>
                  <a:pt x="202706" y="10372"/>
                  <a:pt x="261891" y="113945"/>
                  <a:pt x="310718" y="168690"/>
                </a:cubicBezTo>
                <a:cubicBezTo>
                  <a:pt x="359545" y="223435"/>
                  <a:pt x="393577" y="337365"/>
                  <a:pt x="443884" y="337365"/>
                </a:cubicBezTo>
                <a:cubicBezTo>
                  <a:pt x="494191" y="337365"/>
                  <a:pt x="560773" y="223435"/>
                  <a:pt x="612559" y="168690"/>
                </a:cubicBezTo>
                <a:cubicBezTo>
                  <a:pt x="664345" y="113945"/>
                  <a:pt x="699856" y="4453"/>
                  <a:pt x="754602" y="8892"/>
                </a:cubicBezTo>
                <a:cubicBezTo>
                  <a:pt x="809348" y="13331"/>
                  <a:pt x="889247" y="140578"/>
                  <a:pt x="941033" y="195323"/>
                </a:cubicBezTo>
                <a:cubicBezTo>
                  <a:pt x="992819" y="250068"/>
                  <a:pt x="1017973" y="338845"/>
                  <a:pt x="1065320" y="337365"/>
                </a:cubicBezTo>
                <a:cubicBezTo>
                  <a:pt x="1112667" y="335885"/>
                  <a:pt x="1173332" y="241191"/>
                  <a:pt x="1225118" y="186445"/>
                </a:cubicBezTo>
                <a:cubicBezTo>
                  <a:pt x="1276905" y="131699"/>
                  <a:pt x="1322773" y="10372"/>
                  <a:pt x="1376039" y="8892"/>
                </a:cubicBezTo>
                <a:cubicBezTo>
                  <a:pt x="1429305" y="7412"/>
                  <a:pt x="1494408" y="121342"/>
                  <a:pt x="1544715" y="177567"/>
                </a:cubicBezTo>
                <a:cubicBezTo>
                  <a:pt x="1595022" y="233792"/>
                  <a:pt x="1629053" y="347722"/>
                  <a:pt x="1677880" y="346243"/>
                </a:cubicBezTo>
                <a:cubicBezTo>
                  <a:pt x="1726707" y="344764"/>
                  <a:pt x="1785892" y="224915"/>
                  <a:pt x="1837678" y="168690"/>
                </a:cubicBezTo>
                <a:cubicBezTo>
                  <a:pt x="1889464" y="112465"/>
                  <a:pt x="1938291" y="8892"/>
                  <a:pt x="1988598" y="8892"/>
                </a:cubicBezTo>
                <a:cubicBezTo>
                  <a:pt x="2038905" y="8892"/>
                  <a:pt x="2089211" y="113945"/>
                  <a:pt x="2139518" y="168690"/>
                </a:cubicBezTo>
                <a:cubicBezTo>
                  <a:pt x="2189825" y="223435"/>
                  <a:pt x="2240132" y="337365"/>
                  <a:pt x="2290439" y="337365"/>
                </a:cubicBezTo>
                <a:cubicBezTo>
                  <a:pt x="2340746" y="337365"/>
                  <a:pt x="2389573" y="224915"/>
                  <a:pt x="2441359" y="168690"/>
                </a:cubicBezTo>
                <a:cubicBezTo>
                  <a:pt x="2493145" y="112465"/>
                  <a:pt x="2547891" y="-1465"/>
                  <a:pt x="2601157" y="14"/>
                </a:cubicBezTo>
                <a:cubicBezTo>
                  <a:pt x="2654423" y="1493"/>
                  <a:pt x="2709169" y="118383"/>
                  <a:pt x="2760955" y="177567"/>
                </a:cubicBezTo>
                <a:cubicBezTo>
                  <a:pt x="2812741" y="236751"/>
                  <a:pt x="2863049" y="355121"/>
                  <a:pt x="2911876" y="355121"/>
                </a:cubicBezTo>
                <a:cubicBezTo>
                  <a:pt x="2960703" y="355121"/>
                  <a:pt x="3003611" y="236752"/>
                  <a:pt x="3053918" y="177567"/>
                </a:cubicBezTo>
                <a:cubicBezTo>
                  <a:pt x="3104225" y="118382"/>
                  <a:pt x="3160451" y="1493"/>
                  <a:pt x="3213717" y="14"/>
                </a:cubicBezTo>
                <a:cubicBezTo>
                  <a:pt x="3266983" y="-1465"/>
                  <a:pt x="3323208" y="112465"/>
                  <a:pt x="3373515" y="168690"/>
                </a:cubicBezTo>
                <a:cubicBezTo>
                  <a:pt x="3423822" y="224915"/>
                  <a:pt x="3466730" y="335886"/>
                  <a:pt x="3515557" y="337365"/>
                </a:cubicBezTo>
                <a:cubicBezTo>
                  <a:pt x="3564384" y="338844"/>
                  <a:pt x="3666478" y="177567"/>
                  <a:pt x="3666478" y="177567"/>
                </a:cubicBezTo>
                <a:cubicBezTo>
                  <a:pt x="3716785" y="124301"/>
                  <a:pt x="3741753" y="13654"/>
                  <a:pt x="3817398" y="177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004888" y="3904822"/>
            <a:ext cx="3814762" cy="140676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62014" y="485076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57038" y="48499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157038" y="485470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</p:spTree>
    <p:extLst>
      <p:ext uri="{BB962C8B-B14F-4D97-AF65-F5344CB8AC3E}">
        <p14:creationId xmlns:p14="http://schemas.microsoft.com/office/powerpoint/2010/main" val="2916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51" grpId="0"/>
      <p:bldP spid="51" grpId="1"/>
      <p:bldP spid="52" grpId="0"/>
      <p:bldP spid="5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4217604257"/>
              </p:ext>
            </p:extLst>
          </p:nvPr>
        </p:nvGraphicFramePr>
        <p:xfrm>
          <a:off x="179527" y="3258825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5067" y="133230"/>
            <a:ext cx="8678933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 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příklady </a:t>
            </a:r>
            <a:r>
              <a:rPr lang="cs-CZ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regulačních systémů v organismu, které pracují na uvedených frekvencích</a:t>
            </a:r>
          </a:p>
        </p:txBody>
      </p:sp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1144851047"/>
              </p:ext>
            </p:extLst>
          </p:nvPr>
        </p:nvGraphicFramePr>
        <p:xfrm>
          <a:off x="179527" y="489162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4237232" y="3947026"/>
            <a:ext cx="2545538" cy="64633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z="1600" dirty="0">
                <a:solidFill>
                  <a:srgbClr val="C00000"/>
                </a:solidFill>
              </a:rPr>
              <a:t>Vysokofrekvenční pásmo (HF) - </a:t>
            </a:r>
            <a:r>
              <a:rPr lang="cs-CZ" sz="1600" i="1" dirty="0">
                <a:solidFill>
                  <a:srgbClr val="C00000"/>
                </a:solidFill>
              </a:rPr>
              <a:t>dýchání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91773" y="2827874"/>
            <a:ext cx="2120402" cy="14070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r">
              <a:defRPr sz="1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rgbClr val="C00000"/>
                </a:solidFill>
              </a:rPr>
              <a:t>Pásmo velmi nízkých frekvencí (VLF) – systém renin-</a:t>
            </a:r>
            <a:r>
              <a:rPr lang="cs-CZ" dirty="0" err="1">
                <a:solidFill>
                  <a:srgbClr val="C00000"/>
                </a:solidFill>
              </a:rPr>
              <a:t>angiotenzin</a:t>
            </a:r>
            <a:r>
              <a:rPr lang="cs-CZ" dirty="0">
                <a:solidFill>
                  <a:srgbClr val="C00000"/>
                </a:solidFill>
              </a:rPr>
              <a:t>-aldosteron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353020" y="1629786"/>
            <a:ext cx="2113225" cy="92333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800"/>
              </a:lnSpc>
            </a:pPr>
            <a:r>
              <a:rPr 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středních  frekvencí (MF) - </a:t>
            </a:r>
            <a:r>
              <a:rPr lang="cs-CZ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673A3F6B-D356-4853-B976-C8D600771255}"/>
              </a:ext>
            </a:extLst>
          </p:cNvPr>
          <p:cNvSpPr/>
          <p:nvPr/>
        </p:nvSpPr>
        <p:spPr>
          <a:xfrm>
            <a:off x="1271588" y="955013"/>
            <a:ext cx="6816848" cy="209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739-7230-4223-B651-55481F713167}"/>
              </a:ext>
            </a:extLst>
          </p:cNvPr>
          <p:cNvSpPr txBox="1"/>
          <p:nvPr/>
        </p:nvSpPr>
        <p:spPr>
          <a:xfrm>
            <a:off x="1622978" y="1297177"/>
            <a:ext cx="108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sympatický NS</a:t>
            </a:r>
          </a:p>
        </p:txBody>
      </p:sp>
    </p:spTree>
    <p:extLst>
      <p:ext uri="{BB962C8B-B14F-4D97-AF65-F5344CB8AC3E}">
        <p14:creationId xmlns:p14="http://schemas.microsoft.com/office/powerpoint/2010/main" val="318035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Cévní tonus = základní klidové napětí hladké svaloviny cév</a:t>
            </a:r>
          </a:p>
          <a:p>
            <a:r>
              <a:rPr lang="cs-CZ" dirty="0" err="1"/>
              <a:t>Vazomotorika</a:t>
            </a:r>
            <a:r>
              <a:rPr lang="cs-CZ" dirty="0"/>
              <a:t> = možnost cév se v případě potřeby stahovat či roztahovat</a:t>
            </a:r>
          </a:p>
          <a:p>
            <a:endParaRPr lang="cs-CZ" dirty="0"/>
          </a:p>
          <a:p>
            <a:r>
              <a:rPr lang="cs-CZ" dirty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                    - systémová regulace </a:t>
            </a:r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Autoregulace = céva ovlivňuje sama sebe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Myogenní</a:t>
            </a:r>
            <a:r>
              <a:rPr lang="cs-CZ" dirty="0"/>
              <a:t> – </a:t>
            </a:r>
            <a:r>
              <a:rPr lang="cs-CZ" dirty="0" err="1"/>
              <a:t>Baylissův</a:t>
            </a:r>
            <a:r>
              <a:rPr lang="cs-CZ" dirty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/>
              <a:t>Při větší náplni cév se zvyšuje tlak uvnitř cévy (intravaskulární) - napíná se cévní stěna, s ní i buňky hladké svaloviny - jejich membrána se depolarizuje, zvýšený vstup vápníku do buněk - což vyvolá vazokonstrikci (tímto se udrží relativně stálý průtok krve i při změnách tlaku krve – uplatňuje se hlavně v ledvinách, v mozku i systémovém oběhu)</a:t>
            </a:r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925706" y="1592797"/>
            <a:ext cx="5391807" cy="34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Metabolická </a:t>
            </a:r>
            <a:r>
              <a:rPr lang="cs-CZ" dirty="0"/>
              <a:t>– průměr cév (platí hlavně pro arterioly, </a:t>
            </a:r>
            <a:r>
              <a:rPr lang="cs-CZ" dirty="0" err="1"/>
              <a:t>metarterioly</a:t>
            </a:r>
            <a:r>
              <a:rPr lang="cs-CZ" dirty="0"/>
              <a:t>, malé arterie) se mění podle požadavků tkání</a:t>
            </a:r>
          </a:p>
          <a:p>
            <a:r>
              <a:rPr lang="cs-CZ" dirty="0"/>
              <a:t>Je zprostředkovávána různými látkami:</a:t>
            </a:r>
          </a:p>
          <a:p>
            <a:pPr lvl="1"/>
            <a:r>
              <a:rPr lang="cs-CZ" dirty="0"/>
              <a:t>Metabolity – konečné produkty energetického metabolismu = CO</a:t>
            </a:r>
            <a:r>
              <a:rPr lang="cs-CZ" baseline="-25000" dirty="0"/>
              <a:t>2</a:t>
            </a:r>
            <a:r>
              <a:rPr lang="cs-CZ" dirty="0"/>
              <a:t>, kyselina mléčná,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/>
              <a:t>Hypoxie </a:t>
            </a:r>
            <a:r>
              <a:rPr lang="cs-CZ" sz="2000" dirty="0"/>
              <a:t>(systémová cirkulace: vazodilatace  x plicní oběh: vazokonstrikce)</a:t>
            </a:r>
          </a:p>
          <a:p>
            <a:pPr lvl="1"/>
            <a:r>
              <a:rPr lang="cs-CZ" sz="2000" dirty="0" err="1"/>
              <a:t>Adenozin</a:t>
            </a:r>
            <a:r>
              <a:rPr lang="cs-CZ" sz="2000" dirty="0"/>
              <a:t>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Humorální </a:t>
            </a:r>
            <a:r>
              <a:rPr lang="cs-CZ" dirty="0"/>
              <a:t>– </a:t>
            </a:r>
            <a:r>
              <a:rPr lang="cs-CZ" b="1" dirty="0"/>
              <a:t>působení látek </a:t>
            </a:r>
            <a:r>
              <a:rPr lang="cs-CZ" sz="1800" b="1" dirty="0"/>
              <a:t>(podobných hormonům)</a:t>
            </a:r>
            <a:r>
              <a:rPr lang="cs-CZ" b="1" dirty="0"/>
              <a:t> </a:t>
            </a:r>
            <a:r>
              <a:rPr lang="cs-CZ" dirty="0"/>
              <a:t>vznikajících</a:t>
            </a:r>
          </a:p>
          <a:p>
            <a:pPr lvl="1"/>
            <a:r>
              <a:rPr lang="cs-CZ" dirty="0"/>
              <a:t> v endotelu</a:t>
            </a:r>
          </a:p>
          <a:p>
            <a:pPr lvl="1"/>
            <a:r>
              <a:rPr lang="cs-CZ" dirty="0"/>
              <a:t> ve tkáních orgánů</a:t>
            </a:r>
          </a:p>
          <a:p>
            <a:pPr lvl="1"/>
            <a:r>
              <a:rPr lang="cs-CZ" dirty="0"/>
              <a:t> nebo produkovaných krvinkami</a:t>
            </a:r>
          </a:p>
          <a:p>
            <a:pPr marL="3657600" lvl="8" indent="0">
              <a:buNone/>
            </a:pPr>
            <a:r>
              <a:rPr lang="cs-CZ" dirty="0"/>
              <a:t>  </a:t>
            </a:r>
            <a:r>
              <a:rPr lang="cs-CZ" sz="3600" b="1" dirty="0"/>
              <a:t>na stěnu cév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/>
              <a:t>Vazodilatační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Oxid dusnatý (NO)</a:t>
            </a:r>
          </a:p>
          <a:p>
            <a:pPr marL="0" indent="0">
              <a:buNone/>
            </a:pPr>
            <a:r>
              <a:rPr lang="cs-CZ" dirty="0"/>
              <a:t>	Prostaglandiny (PGE</a:t>
            </a:r>
            <a:r>
              <a:rPr lang="cs-CZ" baseline="-25000" dirty="0"/>
              <a:t>2</a:t>
            </a:r>
            <a:r>
              <a:rPr lang="cs-CZ" dirty="0"/>
              <a:t>, PGD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Vazokonstrikční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Endoteliny</a:t>
            </a:r>
            <a:r>
              <a:rPr lang="cs-CZ" dirty="0"/>
              <a:t> (peptidy – 21AK)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endotelin</a:t>
            </a:r>
            <a:r>
              <a:rPr lang="cs-CZ" dirty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a97fd8-0842-4d7c-b88c-cf65c84a2d2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1325</Words>
  <Application>Microsoft Office PowerPoint</Application>
  <PresentationFormat>Předvádění na obrazovce (4:3)</PresentationFormat>
  <Paragraphs>229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</vt:lpstr>
      <vt:lpstr>Motiv sady Office</vt:lpstr>
      <vt:lpstr>2_Motiv sady Office</vt:lpstr>
      <vt:lpstr>List</vt:lpstr>
      <vt:lpstr>Prezentace aplikace PowerPoint</vt:lpstr>
      <vt:lpstr>TYPY REGULACÍ z obecného pohledu</vt:lpstr>
      <vt:lpstr>REGULACE  V KARDIOVASKULÁRNÍM SYSTÉMU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Prezentace aplikace PowerPoint</vt:lpstr>
      <vt:lpstr>REGULACE  KARDIO(VASKULÁRNÍHO) SYSTÉMU</vt:lpstr>
      <vt:lpstr>REGULACE  KARDIO(VASKULÁRNÍHO) SYSTÉMU</vt:lpstr>
      <vt:lpstr>REGULACE   (KARDIO)VASKULÁRNÍHO SYSTÉMU</vt:lpstr>
      <vt:lpstr>INTEGRACE REGULACÍ  </vt:lpstr>
      <vt:lpstr>Prezentace aplikace PowerPoint</vt:lpstr>
      <vt:lpstr>Prezentace aplikace PowerPoint</vt:lpstr>
      <vt:lpstr>Prezentace aplikace PowerPoint</vt:lpstr>
      <vt:lpstr>Prezentace aplikace PowerPoint</vt:lpstr>
      <vt:lpstr>Systémy dlouhodobé regulace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94</cp:revision>
  <dcterms:created xsi:type="dcterms:W3CDTF">2013-09-24T08:41:02Z</dcterms:created>
  <dcterms:modified xsi:type="dcterms:W3CDTF">2023-03-27T07:18:33Z</dcterms:modified>
</cp:coreProperties>
</file>