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6"/>
  </p:notesMasterIdLst>
  <p:handoutMasterIdLst>
    <p:handoutMasterId r:id="rId97"/>
  </p:handout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322" r:id="rId9"/>
    <p:sldId id="268" r:id="rId10"/>
    <p:sldId id="362" r:id="rId11"/>
    <p:sldId id="352" r:id="rId12"/>
    <p:sldId id="275" r:id="rId13"/>
    <p:sldId id="269" r:id="rId14"/>
    <p:sldId id="272" r:id="rId15"/>
    <p:sldId id="277" r:id="rId16"/>
    <p:sldId id="270" r:id="rId17"/>
    <p:sldId id="271" r:id="rId18"/>
    <p:sldId id="278" r:id="rId19"/>
    <p:sldId id="279" r:id="rId20"/>
    <p:sldId id="321" r:id="rId21"/>
    <p:sldId id="274" r:id="rId22"/>
    <p:sldId id="280" r:id="rId23"/>
    <p:sldId id="283" r:id="rId24"/>
    <p:sldId id="281" r:id="rId25"/>
    <p:sldId id="282" r:id="rId26"/>
    <p:sldId id="308" r:id="rId27"/>
    <p:sldId id="309" r:id="rId28"/>
    <p:sldId id="349" r:id="rId29"/>
    <p:sldId id="260" r:id="rId30"/>
    <p:sldId id="310" r:id="rId31"/>
    <p:sldId id="298" r:id="rId32"/>
    <p:sldId id="297" r:id="rId33"/>
    <p:sldId id="311" r:id="rId34"/>
    <p:sldId id="312" r:id="rId35"/>
    <p:sldId id="313" r:id="rId36"/>
    <p:sldId id="365" r:id="rId37"/>
    <p:sldId id="366" r:id="rId38"/>
    <p:sldId id="299" r:id="rId39"/>
    <p:sldId id="300" r:id="rId40"/>
    <p:sldId id="315" r:id="rId41"/>
    <p:sldId id="301" r:id="rId42"/>
    <p:sldId id="314" r:id="rId43"/>
    <p:sldId id="319" r:id="rId44"/>
    <p:sldId id="302" r:id="rId45"/>
    <p:sldId id="306" r:id="rId46"/>
    <p:sldId id="307" r:id="rId47"/>
    <p:sldId id="316" r:id="rId48"/>
    <p:sldId id="317" r:id="rId49"/>
    <p:sldId id="318" r:id="rId50"/>
    <p:sldId id="291" r:id="rId51"/>
    <p:sldId id="286" r:id="rId52"/>
    <p:sldId id="259" r:id="rId53"/>
    <p:sldId id="289" r:id="rId54"/>
    <p:sldId id="285" r:id="rId55"/>
    <p:sldId id="284" r:id="rId56"/>
    <p:sldId id="287" r:id="rId57"/>
    <p:sldId id="367" r:id="rId58"/>
    <p:sldId id="368" r:id="rId59"/>
    <p:sldId id="292" r:id="rId60"/>
    <p:sldId id="327" r:id="rId61"/>
    <p:sldId id="347" r:id="rId62"/>
    <p:sldId id="348" r:id="rId63"/>
    <p:sldId id="261" r:id="rId64"/>
    <p:sldId id="353" r:id="rId65"/>
    <p:sldId id="323" r:id="rId66"/>
    <p:sldId id="346" r:id="rId67"/>
    <p:sldId id="344" r:id="rId68"/>
    <p:sldId id="357" r:id="rId69"/>
    <p:sldId id="360" r:id="rId70"/>
    <p:sldId id="358" r:id="rId71"/>
    <p:sldId id="359" r:id="rId72"/>
    <p:sldId id="356" r:id="rId73"/>
    <p:sldId id="326" r:id="rId74"/>
    <p:sldId id="351" r:id="rId75"/>
    <p:sldId id="343" r:id="rId76"/>
    <p:sldId id="361" r:id="rId77"/>
    <p:sldId id="369" r:id="rId78"/>
    <p:sldId id="355" r:id="rId79"/>
    <p:sldId id="293" r:id="rId80"/>
    <p:sldId id="328" r:id="rId81"/>
    <p:sldId id="336" r:id="rId82"/>
    <p:sldId id="332" r:id="rId83"/>
    <p:sldId id="333" r:id="rId84"/>
    <p:sldId id="334" r:id="rId85"/>
    <p:sldId id="335" r:id="rId86"/>
    <p:sldId id="294" r:id="rId87"/>
    <p:sldId id="337" r:id="rId88"/>
    <p:sldId id="338" r:id="rId89"/>
    <p:sldId id="363" r:id="rId90"/>
    <p:sldId id="339" r:id="rId91"/>
    <p:sldId id="340" r:id="rId92"/>
    <p:sldId id="341" r:id="rId93"/>
    <p:sldId id="364" r:id="rId94"/>
    <p:sldId id="354" r:id="rId9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70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sv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svg"/><Relationship Id="rId9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D3BCA-C0FA-460E-A594-835A89E1B9D8}" type="doc">
      <dgm:prSet loTypeId="urn:microsoft.com/office/officeart/2005/8/layout/radial1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902480DC-3B40-4D41-B6FE-B287160DD646}">
      <dgm:prSet phldrT="[Text]" custT="1"/>
      <dgm:spPr>
        <a:solidFill>
          <a:srgbClr val="FF0000"/>
        </a:solidFill>
      </dgm:spPr>
      <dgm:t>
        <a:bodyPr/>
        <a:lstStyle/>
        <a:p>
          <a:r>
            <a:rPr lang="cs-CZ" sz="2000" b="1" dirty="0">
              <a:ln/>
            </a:rPr>
            <a:t>AGRESE</a:t>
          </a:r>
          <a:endParaRPr lang="cs-CZ" sz="1600" b="1" dirty="0">
            <a:ln/>
          </a:endParaRPr>
        </a:p>
      </dgm:t>
    </dgm:pt>
    <dgm:pt modelId="{B9DD7338-0D82-4D78-A7F9-62F4E8A075CA}" type="parTrans" cxnId="{77E4A09E-3454-422C-9384-7B2716E27D31}">
      <dgm:prSet/>
      <dgm:spPr/>
      <dgm:t>
        <a:bodyPr/>
        <a:lstStyle/>
        <a:p>
          <a:endParaRPr lang="cs-CZ"/>
        </a:p>
      </dgm:t>
    </dgm:pt>
    <dgm:pt modelId="{E2CA8A82-8C8D-420D-B535-6EA52EA9EBC2}" type="sibTrans" cxnId="{77E4A09E-3454-422C-9384-7B2716E27D31}">
      <dgm:prSet/>
      <dgm:spPr/>
      <dgm:t>
        <a:bodyPr/>
        <a:lstStyle/>
        <a:p>
          <a:endParaRPr lang="cs-CZ"/>
        </a:p>
      </dgm:t>
    </dgm:pt>
    <dgm:pt modelId="{B637B125-7598-4527-89C0-DE1DE53876A8}">
      <dgm:prSet phldrT="[Text]" custT="1"/>
      <dgm:spPr/>
      <dgm:t>
        <a:bodyPr/>
        <a:lstStyle/>
        <a:p>
          <a:r>
            <a:rPr lang="cs-CZ" sz="2000" dirty="0"/>
            <a:t>Bolest</a:t>
          </a:r>
        </a:p>
      </dgm:t>
    </dgm:pt>
    <dgm:pt modelId="{AEC3472B-A7CB-4293-9321-4374984EED83}" type="parTrans" cxnId="{583DD4D8-4631-4BD9-9B1A-6DCE55A32A4C}">
      <dgm:prSet custT="1"/>
      <dgm:spPr/>
      <dgm:t>
        <a:bodyPr/>
        <a:lstStyle/>
        <a:p>
          <a:endParaRPr lang="cs-CZ" sz="1200"/>
        </a:p>
      </dgm:t>
    </dgm:pt>
    <dgm:pt modelId="{38ABF0DB-9066-4AD8-A4A0-3CBE0533457D}" type="sibTrans" cxnId="{583DD4D8-4631-4BD9-9B1A-6DCE55A32A4C}">
      <dgm:prSet/>
      <dgm:spPr/>
      <dgm:t>
        <a:bodyPr/>
        <a:lstStyle/>
        <a:p>
          <a:endParaRPr lang="cs-CZ"/>
        </a:p>
      </dgm:t>
    </dgm:pt>
    <dgm:pt modelId="{F9FFC78F-1A54-47DD-97C2-0C80DA9000B4}">
      <dgm:prSet phldrT="[Text]" custT="1"/>
      <dgm:spPr/>
      <dgm:t>
        <a:bodyPr/>
        <a:lstStyle/>
        <a:p>
          <a:r>
            <a:rPr lang="cs-CZ" sz="1800" dirty="0"/>
            <a:t>Strach, pocit ohrožení</a:t>
          </a:r>
        </a:p>
      </dgm:t>
    </dgm:pt>
    <dgm:pt modelId="{4973BD5A-3CFD-4D31-8A2F-BED4831D45D7}" type="parTrans" cxnId="{E03FD188-C8AC-41C0-9203-640515C404E8}">
      <dgm:prSet custT="1"/>
      <dgm:spPr/>
      <dgm:t>
        <a:bodyPr/>
        <a:lstStyle/>
        <a:p>
          <a:endParaRPr lang="cs-CZ" sz="1200"/>
        </a:p>
      </dgm:t>
    </dgm:pt>
    <dgm:pt modelId="{83B35511-3CFB-426B-AF19-E4C7D9CCCFCE}" type="sibTrans" cxnId="{E03FD188-C8AC-41C0-9203-640515C404E8}">
      <dgm:prSet/>
      <dgm:spPr/>
      <dgm:t>
        <a:bodyPr/>
        <a:lstStyle/>
        <a:p>
          <a:endParaRPr lang="cs-CZ"/>
        </a:p>
      </dgm:t>
    </dgm:pt>
    <dgm:pt modelId="{E5E17676-CE9D-4B41-A527-87EEAA83545C}">
      <dgm:prSet phldrT="[Text]" custT="1"/>
      <dgm:spPr/>
      <dgm:t>
        <a:bodyPr/>
        <a:lstStyle/>
        <a:p>
          <a:r>
            <a:rPr lang="cs-CZ" sz="1800" dirty="0"/>
            <a:t>Odloučení, pobyt v nemocnici</a:t>
          </a:r>
        </a:p>
      </dgm:t>
    </dgm:pt>
    <dgm:pt modelId="{0D10D113-51FF-43BD-B40B-9F625EA48EB4}" type="parTrans" cxnId="{903ED6A5-C31A-403F-AFD8-2CDE9D80AB69}">
      <dgm:prSet custT="1"/>
      <dgm:spPr/>
      <dgm:t>
        <a:bodyPr/>
        <a:lstStyle/>
        <a:p>
          <a:endParaRPr lang="cs-CZ" sz="1200"/>
        </a:p>
      </dgm:t>
    </dgm:pt>
    <dgm:pt modelId="{B87ACE92-FDD5-41FC-A473-6C30EF46B9E6}" type="sibTrans" cxnId="{903ED6A5-C31A-403F-AFD8-2CDE9D80AB69}">
      <dgm:prSet/>
      <dgm:spPr/>
      <dgm:t>
        <a:bodyPr/>
        <a:lstStyle/>
        <a:p>
          <a:endParaRPr lang="cs-CZ"/>
        </a:p>
      </dgm:t>
    </dgm:pt>
    <dgm:pt modelId="{CA480250-5F2B-4FE6-BD4C-F8311709D1FD}">
      <dgm:prSet phldrT="[Text]" custT="1"/>
      <dgm:spPr/>
      <dgm:t>
        <a:bodyPr/>
        <a:lstStyle/>
        <a:p>
          <a:r>
            <a:rPr lang="cs-CZ" sz="1600" dirty="0"/>
            <a:t>Pocity křivdy a nespravedlnosti</a:t>
          </a:r>
        </a:p>
      </dgm:t>
    </dgm:pt>
    <dgm:pt modelId="{C3DE54C6-5734-4376-A6D8-4B33E5A5030E}" type="parTrans" cxnId="{F1EF55B0-2FDB-4101-974F-D6F0A8AA0340}">
      <dgm:prSet custT="1"/>
      <dgm:spPr/>
      <dgm:t>
        <a:bodyPr/>
        <a:lstStyle/>
        <a:p>
          <a:endParaRPr lang="cs-CZ" sz="1200"/>
        </a:p>
      </dgm:t>
    </dgm:pt>
    <dgm:pt modelId="{AC0BCED9-6326-4F35-9431-3D04072052DD}" type="sibTrans" cxnId="{F1EF55B0-2FDB-4101-974F-D6F0A8AA0340}">
      <dgm:prSet/>
      <dgm:spPr/>
      <dgm:t>
        <a:bodyPr/>
        <a:lstStyle/>
        <a:p>
          <a:endParaRPr lang="cs-CZ"/>
        </a:p>
      </dgm:t>
    </dgm:pt>
    <dgm:pt modelId="{D6A8DD1A-89C5-4296-904B-97D6915A99D1}">
      <dgm:prSet custT="1"/>
      <dgm:spPr/>
      <dgm:t>
        <a:bodyPr/>
        <a:lstStyle/>
        <a:p>
          <a:r>
            <a:rPr lang="cs-CZ" sz="2000" dirty="0"/>
            <a:t>Bezmoc, ponížení</a:t>
          </a:r>
        </a:p>
      </dgm:t>
    </dgm:pt>
    <dgm:pt modelId="{BA92C1C0-9EA4-4D71-962D-D007537F2278}" type="parTrans" cxnId="{195510FD-0408-43EF-A3EB-B7E6798714C0}">
      <dgm:prSet custT="1"/>
      <dgm:spPr/>
      <dgm:t>
        <a:bodyPr/>
        <a:lstStyle/>
        <a:p>
          <a:endParaRPr lang="cs-CZ" sz="1200"/>
        </a:p>
      </dgm:t>
    </dgm:pt>
    <dgm:pt modelId="{D2EF10CD-0685-47B7-AD27-251B239740E2}" type="sibTrans" cxnId="{195510FD-0408-43EF-A3EB-B7E6798714C0}">
      <dgm:prSet/>
      <dgm:spPr/>
      <dgm:t>
        <a:bodyPr/>
        <a:lstStyle/>
        <a:p>
          <a:endParaRPr lang="cs-CZ"/>
        </a:p>
      </dgm:t>
    </dgm:pt>
    <dgm:pt modelId="{A47D1434-02D6-4EFA-A702-9ABCC61461F3}">
      <dgm:prSet custT="1"/>
      <dgm:spPr/>
      <dgm:t>
        <a:bodyPr/>
        <a:lstStyle/>
        <a:p>
          <a:r>
            <a:rPr lang="cs-CZ" sz="1600" dirty="0"/>
            <a:t>Špatné informace</a:t>
          </a:r>
        </a:p>
      </dgm:t>
    </dgm:pt>
    <dgm:pt modelId="{3A6CCCA4-274E-4BC5-8E11-A85C35F4801F}" type="parTrans" cxnId="{931AD60A-5C40-41D5-ACDD-1C7EEF67FA4B}">
      <dgm:prSet custT="1"/>
      <dgm:spPr/>
      <dgm:t>
        <a:bodyPr/>
        <a:lstStyle/>
        <a:p>
          <a:endParaRPr lang="cs-CZ" sz="1200"/>
        </a:p>
      </dgm:t>
    </dgm:pt>
    <dgm:pt modelId="{DA783318-4148-4917-A2CC-6B52E844C47E}" type="sibTrans" cxnId="{931AD60A-5C40-41D5-ACDD-1C7EEF67FA4B}">
      <dgm:prSet/>
      <dgm:spPr/>
      <dgm:t>
        <a:bodyPr/>
        <a:lstStyle/>
        <a:p>
          <a:endParaRPr lang="cs-CZ"/>
        </a:p>
      </dgm:t>
    </dgm:pt>
    <dgm:pt modelId="{F2B7FA63-807F-4765-85F8-41110A9E602D}">
      <dgm:prSet phldrT="[Text]" custT="1"/>
      <dgm:spPr/>
      <dgm:t>
        <a:bodyPr/>
        <a:lstStyle/>
        <a:p>
          <a:r>
            <a:rPr lang="cs-CZ" sz="1800" dirty="0"/>
            <a:t>Zátěž spojená s dlouhým čekáním</a:t>
          </a:r>
        </a:p>
      </dgm:t>
    </dgm:pt>
    <dgm:pt modelId="{943D2731-6634-44FD-A46F-0A8F074E8C7B}" type="parTrans" cxnId="{336AAD95-2558-4A8C-927B-A64995F9882E}">
      <dgm:prSet custT="1"/>
      <dgm:spPr/>
      <dgm:t>
        <a:bodyPr/>
        <a:lstStyle/>
        <a:p>
          <a:endParaRPr lang="cs-CZ" sz="1200"/>
        </a:p>
      </dgm:t>
    </dgm:pt>
    <dgm:pt modelId="{D2DA0811-E32A-495E-AA73-19649D4859AD}" type="sibTrans" cxnId="{336AAD95-2558-4A8C-927B-A64995F9882E}">
      <dgm:prSet/>
      <dgm:spPr/>
      <dgm:t>
        <a:bodyPr/>
        <a:lstStyle/>
        <a:p>
          <a:endParaRPr lang="cs-CZ"/>
        </a:p>
      </dgm:t>
    </dgm:pt>
    <dgm:pt modelId="{48EA809D-D697-48DD-8A4E-E0B0734619EE}">
      <dgm:prSet phldrT="[Text]" custT="1"/>
      <dgm:spPr/>
      <dgm:t>
        <a:bodyPr/>
        <a:lstStyle/>
        <a:p>
          <a:r>
            <a:rPr lang="cs-CZ" sz="1800" dirty="0"/>
            <a:t>Stres ze ztráty zaměstnání a existenčních problémů</a:t>
          </a:r>
        </a:p>
      </dgm:t>
    </dgm:pt>
    <dgm:pt modelId="{4B3736FF-B23A-4DA7-A006-D65B5E1CE1D4}" type="parTrans" cxnId="{7F8AF9EA-BAE9-4F5C-8CBD-86F2A65E11BD}">
      <dgm:prSet custT="1"/>
      <dgm:spPr/>
      <dgm:t>
        <a:bodyPr/>
        <a:lstStyle/>
        <a:p>
          <a:endParaRPr lang="cs-CZ" sz="1200"/>
        </a:p>
      </dgm:t>
    </dgm:pt>
    <dgm:pt modelId="{70B0571B-E206-4177-9439-9EB4C6C81E93}" type="sibTrans" cxnId="{7F8AF9EA-BAE9-4F5C-8CBD-86F2A65E11BD}">
      <dgm:prSet/>
      <dgm:spPr/>
      <dgm:t>
        <a:bodyPr/>
        <a:lstStyle/>
        <a:p>
          <a:endParaRPr lang="cs-CZ"/>
        </a:p>
      </dgm:t>
    </dgm:pt>
    <dgm:pt modelId="{D862D935-F60E-4DAC-9B6F-0AAB046CE3C4}">
      <dgm:prSet phldrT="[Text]" custT="1"/>
      <dgm:spPr/>
      <dgm:t>
        <a:bodyPr/>
        <a:lstStyle/>
        <a:p>
          <a:r>
            <a:rPr lang="cs-CZ" sz="1800" dirty="0"/>
            <a:t>Osobnost s dispozicemi</a:t>
          </a:r>
        </a:p>
      </dgm:t>
    </dgm:pt>
    <dgm:pt modelId="{CB3E420A-D9C6-4A36-A397-715BCBC725F5}" type="parTrans" cxnId="{2E3C9A5C-B7E9-47FE-8FE3-A03F69BB923B}">
      <dgm:prSet custT="1"/>
      <dgm:spPr/>
      <dgm:t>
        <a:bodyPr/>
        <a:lstStyle/>
        <a:p>
          <a:endParaRPr lang="cs-CZ" sz="1200"/>
        </a:p>
      </dgm:t>
    </dgm:pt>
    <dgm:pt modelId="{230432CD-B908-4755-B36F-B5FFC8C38A73}" type="sibTrans" cxnId="{2E3C9A5C-B7E9-47FE-8FE3-A03F69BB923B}">
      <dgm:prSet/>
      <dgm:spPr/>
      <dgm:t>
        <a:bodyPr/>
        <a:lstStyle/>
        <a:p>
          <a:endParaRPr lang="cs-CZ"/>
        </a:p>
      </dgm:t>
    </dgm:pt>
    <dgm:pt modelId="{244D46B2-0E9C-4878-99A3-54A2E18E6CC7}">
      <dgm:prSet phldrT="[Text]" custT="1"/>
      <dgm:spPr/>
      <dgm:t>
        <a:bodyPr/>
        <a:lstStyle/>
        <a:p>
          <a:r>
            <a:rPr lang="cs-CZ" sz="1800" dirty="0"/>
            <a:t>Frustrace cílů</a:t>
          </a:r>
        </a:p>
      </dgm:t>
    </dgm:pt>
    <dgm:pt modelId="{8E813406-0D60-4254-B7B2-070B3A3FED97}" type="parTrans" cxnId="{C642EC46-7F48-425C-931F-2BA0DCF143F0}">
      <dgm:prSet custT="1"/>
      <dgm:spPr/>
      <dgm:t>
        <a:bodyPr/>
        <a:lstStyle/>
        <a:p>
          <a:endParaRPr lang="cs-CZ" sz="1200"/>
        </a:p>
      </dgm:t>
    </dgm:pt>
    <dgm:pt modelId="{4492A620-948F-4954-8A40-A74C6C056F0C}" type="sibTrans" cxnId="{C642EC46-7F48-425C-931F-2BA0DCF143F0}">
      <dgm:prSet/>
      <dgm:spPr/>
      <dgm:t>
        <a:bodyPr/>
        <a:lstStyle/>
        <a:p>
          <a:endParaRPr lang="cs-CZ"/>
        </a:p>
      </dgm:t>
    </dgm:pt>
    <dgm:pt modelId="{012C28F9-1C6F-455A-941B-FD771917205D}">
      <dgm:prSet phldrT="[Text]"/>
      <dgm:spPr/>
      <dgm:t>
        <a:bodyPr/>
        <a:lstStyle/>
        <a:p>
          <a:endParaRPr lang="cs-CZ" sz="1200" dirty="0"/>
        </a:p>
      </dgm:t>
    </dgm:pt>
    <dgm:pt modelId="{CB41124F-702A-4247-84D8-265C9B514F5F}" type="parTrans" cxnId="{293FE945-6C29-48D9-8BAB-F9B7C24300C5}">
      <dgm:prSet/>
      <dgm:spPr/>
      <dgm:t>
        <a:bodyPr/>
        <a:lstStyle/>
        <a:p>
          <a:endParaRPr lang="cs-CZ"/>
        </a:p>
      </dgm:t>
    </dgm:pt>
    <dgm:pt modelId="{F1ADE85A-6BF4-49D6-9662-6598BF3753FA}" type="sibTrans" cxnId="{293FE945-6C29-48D9-8BAB-F9B7C24300C5}">
      <dgm:prSet/>
      <dgm:spPr/>
      <dgm:t>
        <a:bodyPr/>
        <a:lstStyle/>
        <a:p>
          <a:endParaRPr lang="cs-CZ"/>
        </a:p>
      </dgm:t>
    </dgm:pt>
    <dgm:pt modelId="{C4BE6F64-DBB7-4A28-99E6-AC0DB39F18FD}">
      <dgm:prSet phldrT="[Text]" custT="1"/>
      <dgm:spPr/>
      <dgm:t>
        <a:bodyPr/>
        <a:lstStyle/>
        <a:p>
          <a:r>
            <a:rPr lang="cs-CZ" sz="1600" dirty="0"/>
            <a:t>Změna sociální role</a:t>
          </a:r>
        </a:p>
      </dgm:t>
    </dgm:pt>
    <dgm:pt modelId="{65173E8C-7B7F-46EA-AB1F-58FB9DC87157}" type="parTrans" cxnId="{BC3101CA-105C-4CA6-B5EC-FEDC70EFC308}">
      <dgm:prSet custT="1"/>
      <dgm:spPr/>
      <dgm:t>
        <a:bodyPr/>
        <a:lstStyle/>
        <a:p>
          <a:endParaRPr lang="cs-CZ" sz="1200"/>
        </a:p>
      </dgm:t>
    </dgm:pt>
    <dgm:pt modelId="{FC15D122-205A-4CE3-88B2-78EA66ED4294}" type="sibTrans" cxnId="{BC3101CA-105C-4CA6-B5EC-FEDC70EFC308}">
      <dgm:prSet/>
      <dgm:spPr/>
      <dgm:t>
        <a:bodyPr/>
        <a:lstStyle/>
        <a:p>
          <a:endParaRPr lang="cs-CZ"/>
        </a:p>
      </dgm:t>
    </dgm:pt>
    <dgm:pt modelId="{A643D9FC-EBC0-4ACF-A625-73C2BA3C5319}">
      <dgm:prSet phldrT="[Text]" custT="1"/>
      <dgm:spPr/>
      <dgm:t>
        <a:bodyPr/>
        <a:lstStyle/>
        <a:p>
          <a:r>
            <a:rPr lang="cs-CZ" sz="1800" dirty="0"/>
            <a:t>Zátěž spojená s opakovanými dotazy nebo vyšetřeními</a:t>
          </a:r>
        </a:p>
      </dgm:t>
    </dgm:pt>
    <dgm:pt modelId="{F6F211F1-A72D-4920-8047-E8BD7008FD76}" type="parTrans" cxnId="{D78F96B2-5C12-4EB0-9015-2BEB9686AB79}">
      <dgm:prSet/>
      <dgm:spPr/>
      <dgm:t>
        <a:bodyPr/>
        <a:lstStyle/>
        <a:p>
          <a:endParaRPr lang="cs-CZ"/>
        </a:p>
      </dgm:t>
    </dgm:pt>
    <dgm:pt modelId="{2AEAEEB5-57B8-4AA7-A871-22015C8CFA00}" type="sibTrans" cxnId="{D78F96B2-5C12-4EB0-9015-2BEB9686AB79}">
      <dgm:prSet/>
      <dgm:spPr/>
      <dgm:t>
        <a:bodyPr/>
        <a:lstStyle/>
        <a:p>
          <a:endParaRPr lang="cs-CZ"/>
        </a:p>
      </dgm:t>
    </dgm:pt>
    <dgm:pt modelId="{DA00D343-5595-4D16-A586-3E8CD346FADF}" type="pres">
      <dgm:prSet presAssocID="{89AD3BCA-C0FA-460E-A594-835A89E1B9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C5783A4-12DF-4AD7-AE60-6EE3067DBFB4}" type="pres">
      <dgm:prSet presAssocID="{902480DC-3B40-4D41-B6FE-B287160DD646}" presName="centerShape" presStyleLbl="node0" presStyleIdx="0" presStyleCnt="1" custScaleX="169366" custScaleY="137917"/>
      <dgm:spPr/>
    </dgm:pt>
    <dgm:pt modelId="{DA140267-AC82-4423-ABA3-66382F8976F3}" type="pres">
      <dgm:prSet presAssocID="{AEC3472B-A7CB-4293-9321-4374984EED83}" presName="Name9" presStyleLbl="parChTrans1D2" presStyleIdx="0" presStyleCnt="12"/>
      <dgm:spPr/>
    </dgm:pt>
    <dgm:pt modelId="{F8F9CEC0-C997-4B58-A6D9-5722D3F9E658}" type="pres">
      <dgm:prSet presAssocID="{AEC3472B-A7CB-4293-9321-4374984EED83}" presName="connTx" presStyleLbl="parChTrans1D2" presStyleIdx="0" presStyleCnt="12"/>
      <dgm:spPr/>
    </dgm:pt>
    <dgm:pt modelId="{BA853B9E-F279-48BE-917F-3C19B9CB69D8}" type="pres">
      <dgm:prSet presAssocID="{B637B125-7598-4527-89C0-DE1DE53876A8}" presName="node" presStyleLbl="node1" presStyleIdx="0" presStyleCnt="12" custRadScaleRad="87481" custRadScaleInc="718201">
        <dgm:presLayoutVars>
          <dgm:bulletEnabled val="1"/>
        </dgm:presLayoutVars>
      </dgm:prSet>
      <dgm:spPr/>
    </dgm:pt>
    <dgm:pt modelId="{9865FFCE-CEB4-4F5C-8F34-BB42445CD493}" type="pres">
      <dgm:prSet presAssocID="{4973BD5A-3CFD-4D31-8A2F-BED4831D45D7}" presName="Name9" presStyleLbl="parChTrans1D2" presStyleIdx="1" presStyleCnt="12"/>
      <dgm:spPr/>
    </dgm:pt>
    <dgm:pt modelId="{58850E82-E1F9-4C77-90DD-BA6A049655E0}" type="pres">
      <dgm:prSet presAssocID="{4973BD5A-3CFD-4D31-8A2F-BED4831D45D7}" presName="connTx" presStyleLbl="parChTrans1D2" presStyleIdx="1" presStyleCnt="12"/>
      <dgm:spPr/>
    </dgm:pt>
    <dgm:pt modelId="{124DEF7C-92DF-4D94-8CD1-D4B3C9B9EAD6}" type="pres">
      <dgm:prSet presAssocID="{F9FFC78F-1A54-47DD-97C2-0C80DA9000B4}" presName="node" presStyleLbl="node1" presStyleIdx="1" presStyleCnt="12" custScaleX="148944" custScaleY="141341">
        <dgm:presLayoutVars>
          <dgm:bulletEnabled val="1"/>
        </dgm:presLayoutVars>
      </dgm:prSet>
      <dgm:spPr/>
    </dgm:pt>
    <dgm:pt modelId="{D2FE04EF-9710-4F02-AA5F-D9D08FDD137C}" type="pres">
      <dgm:prSet presAssocID="{BA92C1C0-9EA4-4D71-962D-D007537F2278}" presName="Name9" presStyleLbl="parChTrans1D2" presStyleIdx="2" presStyleCnt="12"/>
      <dgm:spPr/>
    </dgm:pt>
    <dgm:pt modelId="{32F0F1E3-1CEF-4D47-BFAC-71F3ABFAA11E}" type="pres">
      <dgm:prSet presAssocID="{BA92C1C0-9EA4-4D71-962D-D007537F2278}" presName="connTx" presStyleLbl="parChTrans1D2" presStyleIdx="2" presStyleCnt="12"/>
      <dgm:spPr/>
    </dgm:pt>
    <dgm:pt modelId="{CCEEED77-80CE-4A10-AF10-1BA7F9E6C4DD}" type="pres">
      <dgm:prSet presAssocID="{D6A8DD1A-89C5-4296-904B-97D6915A99D1}" presName="node" presStyleLbl="node1" presStyleIdx="2" presStyleCnt="12" custScaleX="157815" custScaleY="107862" custRadScaleRad="177804" custRadScaleInc="-7932">
        <dgm:presLayoutVars>
          <dgm:bulletEnabled val="1"/>
        </dgm:presLayoutVars>
      </dgm:prSet>
      <dgm:spPr/>
    </dgm:pt>
    <dgm:pt modelId="{839A170D-E16C-4E48-8943-FAA8696C7B72}" type="pres">
      <dgm:prSet presAssocID="{3A6CCCA4-274E-4BC5-8E11-A85C35F4801F}" presName="Name9" presStyleLbl="parChTrans1D2" presStyleIdx="3" presStyleCnt="12"/>
      <dgm:spPr/>
    </dgm:pt>
    <dgm:pt modelId="{E6E0D0CE-6555-4D60-A6F7-A1AA67E73429}" type="pres">
      <dgm:prSet presAssocID="{3A6CCCA4-274E-4BC5-8E11-A85C35F4801F}" presName="connTx" presStyleLbl="parChTrans1D2" presStyleIdx="3" presStyleCnt="12"/>
      <dgm:spPr/>
    </dgm:pt>
    <dgm:pt modelId="{2B3C9A60-14B1-4B0D-8B5B-32596902D1F8}" type="pres">
      <dgm:prSet presAssocID="{A47D1434-02D6-4EFA-A702-9ABCC61461F3}" presName="node" presStyleLbl="node1" presStyleIdx="3" presStyleCnt="12" custScaleX="154030" custRadScaleRad="129214" custRadScaleInc="-1040">
        <dgm:presLayoutVars>
          <dgm:bulletEnabled val="1"/>
        </dgm:presLayoutVars>
      </dgm:prSet>
      <dgm:spPr/>
    </dgm:pt>
    <dgm:pt modelId="{9BEBBF89-2D01-4445-82DF-D96D112BD106}" type="pres">
      <dgm:prSet presAssocID="{0D10D113-51FF-43BD-B40B-9F625EA48EB4}" presName="Name9" presStyleLbl="parChTrans1D2" presStyleIdx="4" presStyleCnt="12"/>
      <dgm:spPr/>
    </dgm:pt>
    <dgm:pt modelId="{45D3A59E-EA15-494C-A02B-B0B0E6325D8A}" type="pres">
      <dgm:prSet presAssocID="{0D10D113-51FF-43BD-B40B-9F625EA48EB4}" presName="connTx" presStyleLbl="parChTrans1D2" presStyleIdx="4" presStyleCnt="12"/>
      <dgm:spPr/>
    </dgm:pt>
    <dgm:pt modelId="{B58D955C-DA8F-4557-99BC-2D5A6A341CE0}" type="pres">
      <dgm:prSet presAssocID="{E5E17676-CE9D-4B41-A527-87EEAA83545C}" presName="node" presStyleLbl="node1" presStyleIdx="4" presStyleCnt="12" custScaleX="167844" custScaleY="154276" custRadScaleRad="141379" custRadScaleInc="80387">
        <dgm:presLayoutVars>
          <dgm:bulletEnabled val="1"/>
        </dgm:presLayoutVars>
      </dgm:prSet>
      <dgm:spPr/>
    </dgm:pt>
    <dgm:pt modelId="{19B81C83-1E8C-4DCB-A80A-AC72B392CE20}" type="pres">
      <dgm:prSet presAssocID="{C3DE54C6-5734-4376-A6D8-4B33E5A5030E}" presName="Name9" presStyleLbl="parChTrans1D2" presStyleIdx="5" presStyleCnt="12"/>
      <dgm:spPr/>
    </dgm:pt>
    <dgm:pt modelId="{68D097AE-C56B-4E2D-8574-629C4FFF9D46}" type="pres">
      <dgm:prSet presAssocID="{C3DE54C6-5734-4376-A6D8-4B33E5A5030E}" presName="connTx" presStyleLbl="parChTrans1D2" presStyleIdx="5" presStyleCnt="12"/>
      <dgm:spPr/>
    </dgm:pt>
    <dgm:pt modelId="{4963B0E7-D264-405A-A186-3391C5B73D92}" type="pres">
      <dgm:prSet presAssocID="{CA480250-5F2B-4FE6-BD4C-F8311709D1FD}" presName="node" presStyleLbl="node1" presStyleIdx="5" presStyleCnt="12" custScaleX="184953" custRadScaleRad="118032" custRadScaleInc="-531835">
        <dgm:presLayoutVars>
          <dgm:bulletEnabled val="1"/>
        </dgm:presLayoutVars>
      </dgm:prSet>
      <dgm:spPr/>
    </dgm:pt>
    <dgm:pt modelId="{0C8216CB-7822-4C1E-9016-111D57C296D3}" type="pres">
      <dgm:prSet presAssocID="{943D2731-6634-44FD-A46F-0A8F074E8C7B}" presName="Name9" presStyleLbl="parChTrans1D2" presStyleIdx="6" presStyleCnt="12"/>
      <dgm:spPr/>
    </dgm:pt>
    <dgm:pt modelId="{F65D7375-FF82-43BC-8A57-57FE5A25187C}" type="pres">
      <dgm:prSet presAssocID="{943D2731-6634-44FD-A46F-0A8F074E8C7B}" presName="connTx" presStyleLbl="parChTrans1D2" presStyleIdx="6" presStyleCnt="12"/>
      <dgm:spPr/>
    </dgm:pt>
    <dgm:pt modelId="{25DCC356-B7E6-4B27-AECB-F59A5B423AAA}" type="pres">
      <dgm:prSet presAssocID="{F2B7FA63-807F-4765-85F8-41110A9E602D}" presName="node" presStyleLbl="node1" presStyleIdx="6" presStyleCnt="12" custScaleX="171635" custScaleY="122580" custRadScaleRad="89973" custRadScaleInc="497118">
        <dgm:presLayoutVars>
          <dgm:bulletEnabled val="1"/>
        </dgm:presLayoutVars>
      </dgm:prSet>
      <dgm:spPr/>
    </dgm:pt>
    <dgm:pt modelId="{4D482AB7-08FF-4A55-88B5-CF83B140D2DD}" type="pres">
      <dgm:prSet presAssocID="{4B3736FF-B23A-4DA7-A006-D65B5E1CE1D4}" presName="Name9" presStyleLbl="parChTrans1D2" presStyleIdx="7" presStyleCnt="12"/>
      <dgm:spPr/>
    </dgm:pt>
    <dgm:pt modelId="{0E9C421C-DEC8-406F-BF21-B36ABD6E9EAD}" type="pres">
      <dgm:prSet presAssocID="{4B3736FF-B23A-4DA7-A006-D65B5E1CE1D4}" presName="connTx" presStyleLbl="parChTrans1D2" presStyleIdx="7" presStyleCnt="12"/>
      <dgm:spPr/>
    </dgm:pt>
    <dgm:pt modelId="{37BD3C59-6A00-4578-B69D-7D3FFEA55DAE}" type="pres">
      <dgm:prSet presAssocID="{48EA809D-D697-48DD-8A4E-E0B0734619EE}" presName="node" presStyleLbl="node1" presStyleIdx="7" presStyleCnt="12" custScaleX="197760" custScaleY="157606" custRadScaleRad="73309" custRadScaleInc="-173150">
        <dgm:presLayoutVars>
          <dgm:bulletEnabled val="1"/>
        </dgm:presLayoutVars>
      </dgm:prSet>
      <dgm:spPr/>
    </dgm:pt>
    <dgm:pt modelId="{4E5D422B-940D-4674-B8C9-BCE45BF68497}" type="pres">
      <dgm:prSet presAssocID="{CB3E420A-D9C6-4A36-A397-715BCBC725F5}" presName="Name9" presStyleLbl="parChTrans1D2" presStyleIdx="8" presStyleCnt="12"/>
      <dgm:spPr/>
    </dgm:pt>
    <dgm:pt modelId="{318F737B-D0AF-424F-8840-D32B11F4FF8E}" type="pres">
      <dgm:prSet presAssocID="{CB3E420A-D9C6-4A36-A397-715BCBC725F5}" presName="connTx" presStyleLbl="parChTrans1D2" presStyleIdx="8" presStyleCnt="12"/>
      <dgm:spPr/>
    </dgm:pt>
    <dgm:pt modelId="{BEA8E3A8-C21F-409B-AEDB-93A3217372E7}" type="pres">
      <dgm:prSet presAssocID="{D862D935-F60E-4DAC-9B6F-0AAB046CE3C4}" presName="node" presStyleLbl="node1" presStyleIdx="8" presStyleCnt="12" custScaleX="242778" custScaleY="101045" custRadScaleRad="161075" custRadScaleInc="-30545">
        <dgm:presLayoutVars>
          <dgm:bulletEnabled val="1"/>
        </dgm:presLayoutVars>
      </dgm:prSet>
      <dgm:spPr/>
    </dgm:pt>
    <dgm:pt modelId="{D0580AE1-8431-471B-A6B9-8C2269EBD16B}" type="pres">
      <dgm:prSet presAssocID="{8E813406-0D60-4254-B7B2-070B3A3FED97}" presName="Name9" presStyleLbl="parChTrans1D2" presStyleIdx="9" presStyleCnt="12"/>
      <dgm:spPr/>
    </dgm:pt>
    <dgm:pt modelId="{7A111CA9-C07C-4684-A8A9-F928FA54C805}" type="pres">
      <dgm:prSet presAssocID="{8E813406-0D60-4254-B7B2-070B3A3FED97}" presName="connTx" presStyleLbl="parChTrans1D2" presStyleIdx="9" presStyleCnt="12"/>
      <dgm:spPr/>
    </dgm:pt>
    <dgm:pt modelId="{4E7D6CFA-C1B3-4087-8C54-1E1D2E75429E}" type="pres">
      <dgm:prSet presAssocID="{244D46B2-0E9C-4878-99A3-54A2E18E6CC7}" presName="node" presStyleLbl="node1" presStyleIdx="9" presStyleCnt="12" custScaleX="193505" custScaleY="127138" custRadScaleRad="134006" custRadScaleInc="55052">
        <dgm:presLayoutVars>
          <dgm:bulletEnabled val="1"/>
        </dgm:presLayoutVars>
      </dgm:prSet>
      <dgm:spPr/>
    </dgm:pt>
    <dgm:pt modelId="{51F882A6-BC7F-442B-AFEB-F8AD2137FD50}" type="pres">
      <dgm:prSet presAssocID="{65173E8C-7B7F-46EA-AB1F-58FB9DC87157}" presName="Name9" presStyleLbl="parChTrans1D2" presStyleIdx="10" presStyleCnt="12"/>
      <dgm:spPr/>
    </dgm:pt>
    <dgm:pt modelId="{C549508E-60DE-4863-A976-C7CF719E5EF5}" type="pres">
      <dgm:prSet presAssocID="{65173E8C-7B7F-46EA-AB1F-58FB9DC87157}" presName="connTx" presStyleLbl="parChTrans1D2" presStyleIdx="10" presStyleCnt="12"/>
      <dgm:spPr/>
    </dgm:pt>
    <dgm:pt modelId="{AF1FBC9A-BDA8-47F2-946E-B519A721F435}" type="pres">
      <dgm:prSet presAssocID="{C4BE6F64-DBB7-4A28-99E6-AC0DB39F18FD}" presName="node" presStyleLbl="node1" presStyleIdx="10" presStyleCnt="12" custScaleX="140461" custScaleY="100001" custRadScaleRad="157072" custRadScaleInc="39406">
        <dgm:presLayoutVars>
          <dgm:bulletEnabled val="1"/>
        </dgm:presLayoutVars>
      </dgm:prSet>
      <dgm:spPr/>
    </dgm:pt>
    <dgm:pt modelId="{7A2B0E68-499A-4BE0-B0AE-9AF744F7B498}" type="pres">
      <dgm:prSet presAssocID="{F6F211F1-A72D-4920-8047-E8BD7008FD76}" presName="Name9" presStyleLbl="parChTrans1D2" presStyleIdx="11" presStyleCnt="12"/>
      <dgm:spPr/>
    </dgm:pt>
    <dgm:pt modelId="{AFDD08F2-07D4-4A03-8868-E67297641AA4}" type="pres">
      <dgm:prSet presAssocID="{F6F211F1-A72D-4920-8047-E8BD7008FD76}" presName="connTx" presStyleLbl="parChTrans1D2" presStyleIdx="11" presStyleCnt="12"/>
      <dgm:spPr/>
    </dgm:pt>
    <dgm:pt modelId="{6A586BBF-5200-479B-8B37-781D92A59FAB}" type="pres">
      <dgm:prSet presAssocID="{A643D9FC-EBC0-4ACF-A625-73C2BA3C5319}" presName="node" presStyleLbl="node1" presStyleIdx="11" presStyleCnt="12" custScaleX="204106" custScaleY="184319" custRadScaleRad="92642" custRadScaleInc="46311">
        <dgm:presLayoutVars>
          <dgm:bulletEnabled val="1"/>
        </dgm:presLayoutVars>
      </dgm:prSet>
      <dgm:spPr/>
    </dgm:pt>
  </dgm:ptLst>
  <dgm:cxnLst>
    <dgm:cxn modelId="{F6F53406-15D4-4F08-AF60-BF4EC2D514FE}" type="presOf" srcId="{F6F211F1-A72D-4920-8047-E8BD7008FD76}" destId="{7A2B0E68-499A-4BE0-B0AE-9AF744F7B498}" srcOrd="0" destOrd="0" presId="urn:microsoft.com/office/officeart/2005/8/layout/radial1"/>
    <dgm:cxn modelId="{931AD60A-5C40-41D5-ACDD-1C7EEF67FA4B}" srcId="{902480DC-3B40-4D41-B6FE-B287160DD646}" destId="{A47D1434-02D6-4EFA-A702-9ABCC61461F3}" srcOrd="3" destOrd="0" parTransId="{3A6CCCA4-274E-4BC5-8E11-A85C35F4801F}" sibTransId="{DA783318-4148-4917-A2CC-6B52E844C47E}"/>
    <dgm:cxn modelId="{973F4C0C-9489-4A97-923B-5F3C0B02031C}" type="presOf" srcId="{C3DE54C6-5734-4376-A6D8-4B33E5A5030E}" destId="{68D097AE-C56B-4E2D-8574-629C4FFF9D46}" srcOrd="1" destOrd="0" presId="urn:microsoft.com/office/officeart/2005/8/layout/radial1"/>
    <dgm:cxn modelId="{72112C0F-C8B5-4B3E-B4EF-BF2BD58E114A}" type="presOf" srcId="{3A6CCCA4-274E-4BC5-8E11-A85C35F4801F}" destId="{839A170D-E16C-4E48-8943-FAA8696C7B72}" srcOrd="0" destOrd="0" presId="urn:microsoft.com/office/officeart/2005/8/layout/radial1"/>
    <dgm:cxn modelId="{587CAF10-13E6-488C-B01C-21F7964280A3}" type="presOf" srcId="{4973BD5A-3CFD-4D31-8A2F-BED4831D45D7}" destId="{58850E82-E1F9-4C77-90DD-BA6A049655E0}" srcOrd="1" destOrd="0" presId="urn:microsoft.com/office/officeart/2005/8/layout/radial1"/>
    <dgm:cxn modelId="{9D8E4B1C-D1DA-4CA9-8FED-DB93EB1C9E61}" type="presOf" srcId="{F6F211F1-A72D-4920-8047-E8BD7008FD76}" destId="{AFDD08F2-07D4-4A03-8868-E67297641AA4}" srcOrd="1" destOrd="0" presId="urn:microsoft.com/office/officeart/2005/8/layout/radial1"/>
    <dgm:cxn modelId="{F86FBF1C-9D94-4283-9350-34D982457C19}" type="presOf" srcId="{8E813406-0D60-4254-B7B2-070B3A3FED97}" destId="{7A111CA9-C07C-4684-A8A9-F928FA54C805}" srcOrd="1" destOrd="0" presId="urn:microsoft.com/office/officeart/2005/8/layout/radial1"/>
    <dgm:cxn modelId="{AA1F9D26-4E9C-484B-807E-7E28377DD6FA}" type="presOf" srcId="{89AD3BCA-C0FA-460E-A594-835A89E1B9D8}" destId="{DA00D343-5595-4D16-A586-3E8CD346FADF}" srcOrd="0" destOrd="0" presId="urn:microsoft.com/office/officeart/2005/8/layout/radial1"/>
    <dgm:cxn modelId="{0AA69E39-6300-4DD4-A41F-451BC33A148C}" type="presOf" srcId="{4B3736FF-B23A-4DA7-A006-D65B5E1CE1D4}" destId="{4D482AB7-08FF-4A55-88B5-CF83B140D2DD}" srcOrd="0" destOrd="0" presId="urn:microsoft.com/office/officeart/2005/8/layout/radial1"/>
    <dgm:cxn modelId="{91F7533A-F1F3-47AD-9269-F68F6DC6C6F4}" type="presOf" srcId="{E5E17676-CE9D-4B41-A527-87EEAA83545C}" destId="{B58D955C-DA8F-4557-99BC-2D5A6A341CE0}" srcOrd="0" destOrd="0" presId="urn:microsoft.com/office/officeart/2005/8/layout/radial1"/>
    <dgm:cxn modelId="{B20CA53C-18FD-4C8E-BDE5-28DAE3AF9CBF}" type="presOf" srcId="{902480DC-3B40-4D41-B6FE-B287160DD646}" destId="{4C5783A4-12DF-4AD7-AE60-6EE3067DBFB4}" srcOrd="0" destOrd="0" presId="urn:microsoft.com/office/officeart/2005/8/layout/radial1"/>
    <dgm:cxn modelId="{2E3C9A5C-B7E9-47FE-8FE3-A03F69BB923B}" srcId="{902480DC-3B40-4D41-B6FE-B287160DD646}" destId="{D862D935-F60E-4DAC-9B6F-0AAB046CE3C4}" srcOrd="8" destOrd="0" parTransId="{CB3E420A-D9C6-4A36-A397-715BCBC725F5}" sibTransId="{230432CD-B908-4755-B36F-B5FFC8C38A73}"/>
    <dgm:cxn modelId="{CA752A62-7E06-4D5E-AD5D-CBFB948054EF}" type="presOf" srcId="{AEC3472B-A7CB-4293-9321-4374984EED83}" destId="{F8F9CEC0-C997-4B58-A6D9-5722D3F9E658}" srcOrd="1" destOrd="0" presId="urn:microsoft.com/office/officeart/2005/8/layout/radial1"/>
    <dgm:cxn modelId="{4F73D863-3383-4DE8-9167-62F6AC140757}" type="presOf" srcId="{0D10D113-51FF-43BD-B40B-9F625EA48EB4}" destId="{9BEBBF89-2D01-4445-82DF-D96D112BD106}" srcOrd="0" destOrd="0" presId="urn:microsoft.com/office/officeart/2005/8/layout/radial1"/>
    <dgm:cxn modelId="{293FE945-6C29-48D9-8BAB-F9B7C24300C5}" srcId="{89AD3BCA-C0FA-460E-A594-835A89E1B9D8}" destId="{012C28F9-1C6F-455A-941B-FD771917205D}" srcOrd="1" destOrd="0" parTransId="{CB41124F-702A-4247-84D8-265C9B514F5F}" sibTransId="{F1ADE85A-6BF4-49D6-9662-6598BF3753FA}"/>
    <dgm:cxn modelId="{8BAB7866-5B7F-4676-BE1B-FA27D12072A2}" type="presOf" srcId="{F9FFC78F-1A54-47DD-97C2-0C80DA9000B4}" destId="{124DEF7C-92DF-4D94-8CD1-D4B3C9B9EAD6}" srcOrd="0" destOrd="0" presId="urn:microsoft.com/office/officeart/2005/8/layout/radial1"/>
    <dgm:cxn modelId="{C642EC46-7F48-425C-931F-2BA0DCF143F0}" srcId="{902480DC-3B40-4D41-B6FE-B287160DD646}" destId="{244D46B2-0E9C-4878-99A3-54A2E18E6CC7}" srcOrd="9" destOrd="0" parTransId="{8E813406-0D60-4254-B7B2-070B3A3FED97}" sibTransId="{4492A620-948F-4954-8A40-A74C6C056F0C}"/>
    <dgm:cxn modelId="{3EAA026A-FC4B-426F-A6F4-712CA87DBE66}" type="presOf" srcId="{C4BE6F64-DBB7-4A28-99E6-AC0DB39F18FD}" destId="{AF1FBC9A-BDA8-47F2-946E-B519A721F435}" srcOrd="0" destOrd="0" presId="urn:microsoft.com/office/officeart/2005/8/layout/radial1"/>
    <dgm:cxn modelId="{21AD164B-75B9-4CA3-BD8D-B34F6291B245}" type="presOf" srcId="{943D2731-6634-44FD-A46F-0A8F074E8C7B}" destId="{0C8216CB-7822-4C1E-9016-111D57C296D3}" srcOrd="0" destOrd="0" presId="urn:microsoft.com/office/officeart/2005/8/layout/radial1"/>
    <dgm:cxn modelId="{1967A24C-EE6A-4985-A5EC-FE4A8075B4B7}" type="presOf" srcId="{65173E8C-7B7F-46EA-AB1F-58FB9DC87157}" destId="{51F882A6-BC7F-442B-AFEB-F8AD2137FD50}" srcOrd="0" destOrd="0" presId="urn:microsoft.com/office/officeart/2005/8/layout/radial1"/>
    <dgm:cxn modelId="{3A3D764E-2DA0-4571-9742-EBB41612C707}" type="presOf" srcId="{65173E8C-7B7F-46EA-AB1F-58FB9DC87157}" destId="{C549508E-60DE-4863-A976-C7CF719E5EF5}" srcOrd="1" destOrd="0" presId="urn:microsoft.com/office/officeart/2005/8/layout/radial1"/>
    <dgm:cxn modelId="{86F99E4E-A5E4-48E7-A745-E437038A3973}" type="presOf" srcId="{4973BD5A-3CFD-4D31-8A2F-BED4831D45D7}" destId="{9865FFCE-CEB4-4F5C-8F34-BB42445CD493}" srcOrd="0" destOrd="0" presId="urn:microsoft.com/office/officeart/2005/8/layout/radial1"/>
    <dgm:cxn modelId="{25275A51-9C26-4FE9-A278-4D93BB65DBBC}" type="presOf" srcId="{8E813406-0D60-4254-B7B2-070B3A3FED97}" destId="{D0580AE1-8431-471B-A6B9-8C2269EBD16B}" srcOrd="0" destOrd="0" presId="urn:microsoft.com/office/officeart/2005/8/layout/radial1"/>
    <dgm:cxn modelId="{ED65A873-1C00-4FE5-8A59-D60CEFA525D6}" type="presOf" srcId="{B637B125-7598-4527-89C0-DE1DE53876A8}" destId="{BA853B9E-F279-48BE-917F-3C19B9CB69D8}" srcOrd="0" destOrd="0" presId="urn:microsoft.com/office/officeart/2005/8/layout/radial1"/>
    <dgm:cxn modelId="{FCE6B753-8DFE-4671-9CFA-D09ABD429FF7}" type="presOf" srcId="{943D2731-6634-44FD-A46F-0A8F074E8C7B}" destId="{F65D7375-FF82-43BC-8A57-57FE5A25187C}" srcOrd="1" destOrd="0" presId="urn:microsoft.com/office/officeart/2005/8/layout/radial1"/>
    <dgm:cxn modelId="{A24A2B76-2EDC-496E-9BCD-BEC4189A3418}" type="presOf" srcId="{AEC3472B-A7CB-4293-9321-4374984EED83}" destId="{DA140267-AC82-4423-ABA3-66382F8976F3}" srcOrd="0" destOrd="0" presId="urn:microsoft.com/office/officeart/2005/8/layout/radial1"/>
    <dgm:cxn modelId="{A8928776-088D-4D95-85C7-C57A24BE9BFF}" type="presOf" srcId="{CB3E420A-D9C6-4A36-A397-715BCBC725F5}" destId="{4E5D422B-940D-4674-B8C9-BCE45BF68497}" srcOrd="0" destOrd="0" presId="urn:microsoft.com/office/officeart/2005/8/layout/radial1"/>
    <dgm:cxn modelId="{F92D8D57-2862-4DED-95D2-DE2104FC6FCB}" type="presOf" srcId="{D6A8DD1A-89C5-4296-904B-97D6915A99D1}" destId="{CCEEED77-80CE-4A10-AF10-1BA7F9E6C4DD}" srcOrd="0" destOrd="0" presId="urn:microsoft.com/office/officeart/2005/8/layout/radial1"/>
    <dgm:cxn modelId="{69F22A58-5AC1-4BAB-9DCF-AD6B18AE99FC}" type="presOf" srcId="{3A6CCCA4-274E-4BC5-8E11-A85C35F4801F}" destId="{E6E0D0CE-6555-4D60-A6F7-A1AA67E73429}" srcOrd="1" destOrd="0" presId="urn:microsoft.com/office/officeart/2005/8/layout/radial1"/>
    <dgm:cxn modelId="{31922184-5FBE-41F6-9730-2604C7006773}" type="presOf" srcId="{A47D1434-02D6-4EFA-A702-9ABCC61461F3}" destId="{2B3C9A60-14B1-4B0D-8B5B-32596902D1F8}" srcOrd="0" destOrd="0" presId="urn:microsoft.com/office/officeart/2005/8/layout/radial1"/>
    <dgm:cxn modelId="{E03FD188-C8AC-41C0-9203-640515C404E8}" srcId="{902480DC-3B40-4D41-B6FE-B287160DD646}" destId="{F9FFC78F-1A54-47DD-97C2-0C80DA9000B4}" srcOrd="1" destOrd="0" parTransId="{4973BD5A-3CFD-4D31-8A2F-BED4831D45D7}" sibTransId="{83B35511-3CFB-426B-AF19-E4C7D9CCCFCE}"/>
    <dgm:cxn modelId="{336AAD95-2558-4A8C-927B-A64995F9882E}" srcId="{902480DC-3B40-4D41-B6FE-B287160DD646}" destId="{F2B7FA63-807F-4765-85F8-41110A9E602D}" srcOrd="6" destOrd="0" parTransId="{943D2731-6634-44FD-A46F-0A8F074E8C7B}" sibTransId="{D2DA0811-E32A-495E-AA73-19649D4859AD}"/>
    <dgm:cxn modelId="{555D8599-CD61-406F-88C8-7D15D1E03817}" type="presOf" srcId="{C3DE54C6-5734-4376-A6D8-4B33E5A5030E}" destId="{19B81C83-1E8C-4DCB-A80A-AC72B392CE20}" srcOrd="0" destOrd="0" presId="urn:microsoft.com/office/officeart/2005/8/layout/radial1"/>
    <dgm:cxn modelId="{536D769A-A695-4C24-9B1F-66DC4E82F98F}" type="presOf" srcId="{CA480250-5F2B-4FE6-BD4C-F8311709D1FD}" destId="{4963B0E7-D264-405A-A186-3391C5B73D92}" srcOrd="0" destOrd="0" presId="urn:microsoft.com/office/officeart/2005/8/layout/radial1"/>
    <dgm:cxn modelId="{FEB4579D-E280-46CF-A0B0-37ABAD2EBFD0}" type="presOf" srcId="{48EA809D-D697-48DD-8A4E-E0B0734619EE}" destId="{37BD3C59-6A00-4578-B69D-7D3FFEA55DAE}" srcOrd="0" destOrd="0" presId="urn:microsoft.com/office/officeart/2005/8/layout/radial1"/>
    <dgm:cxn modelId="{77E4A09E-3454-422C-9384-7B2716E27D31}" srcId="{89AD3BCA-C0FA-460E-A594-835A89E1B9D8}" destId="{902480DC-3B40-4D41-B6FE-B287160DD646}" srcOrd="0" destOrd="0" parTransId="{B9DD7338-0D82-4D78-A7F9-62F4E8A075CA}" sibTransId="{E2CA8A82-8C8D-420D-B535-6EA52EA9EBC2}"/>
    <dgm:cxn modelId="{903ED6A5-C31A-403F-AFD8-2CDE9D80AB69}" srcId="{902480DC-3B40-4D41-B6FE-B287160DD646}" destId="{E5E17676-CE9D-4B41-A527-87EEAA83545C}" srcOrd="4" destOrd="0" parTransId="{0D10D113-51FF-43BD-B40B-9F625EA48EB4}" sibTransId="{B87ACE92-FDD5-41FC-A473-6C30EF46B9E6}"/>
    <dgm:cxn modelId="{F1EF55B0-2FDB-4101-974F-D6F0A8AA0340}" srcId="{902480DC-3B40-4D41-B6FE-B287160DD646}" destId="{CA480250-5F2B-4FE6-BD4C-F8311709D1FD}" srcOrd="5" destOrd="0" parTransId="{C3DE54C6-5734-4376-A6D8-4B33E5A5030E}" sibTransId="{AC0BCED9-6326-4F35-9431-3D04072052DD}"/>
    <dgm:cxn modelId="{5CB551B2-77D3-4839-8FCE-B173765A21DE}" type="presOf" srcId="{D862D935-F60E-4DAC-9B6F-0AAB046CE3C4}" destId="{BEA8E3A8-C21F-409B-AEDB-93A3217372E7}" srcOrd="0" destOrd="0" presId="urn:microsoft.com/office/officeart/2005/8/layout/radial1"/>
    <dgm:cxn modelId="{D78F96B2-5C12-4EB0-9015-2BEB9686AB79}" srcId="{902480DC-3B40-4D41-B6FE-B287160DD646}" destId="{A643D9FC-EBC0-4ACF-A625-73C2BA3C5319}" srcOrd="11" destOrd="0" parTransId="{F6F211F1-A72D-4920-8047-E8BD7008FD76}" sibTransId="{2AEAEEB5-57B8-4AA7-A871-22015C8CFA00}"/>
    <dgm:cxn modelId="{1F7C43BE-28D4-4C01-9364-E0C6FD23E742}" type="presOf" srcId="{BA92C1C0-9EA4-4D71-962D-D007537F2278}" destId="{32F0F1E3-1CEF-4D47-BFAC-71F3ABFAA11E}" srcOrd="1" destOrd="0" presId="urn:microsoft.com/office/officeart/2005/8/layout/radial1"/>
    <dgm:cxn modelId="{880154C5-DA58-4FD5-9407-E1594FF8DB83}" type="presOf" srcId="{F2B7FA63-807F-4765-85F8-41110A9E602D}" destId="{25DCC356-B7E6-4B27-AECB-F59A5B423AAA}" srcOrd="0" destOrd="0" presId="urn:microsoft.com/office/officeart/2005/8/layout/radial1"/>
    <dgm:cxn modelId="{BC3101CA-105C-4CA6-B5EC-FEDC70EFC308}" srcId="{902480DC-3B40-4D41-B6FE-B287160DD646}" destId="{C4BE6F64-DBB7-4A28-99E6-AC0DB39F18FD}" srcOrd="10" destOrd="0" parTransId="{65173E8C-7B7F-46EA-AB1F-58FB9DC87157}" sibTransId="{FC15D122-205A-4CE3-88B2-78EA66ED4294}"/>
    <dgm:cxn modelId="{B8C242D4-20C3-4BE6-B5A5-C807A756DF0D}" type="presOf" srcId="{4B3736FF-B23A-4DA7-A006-D65B5E1CE1D4}" destId="{0E9C421C-DEC8-406F-BF21-B36ABD6E9EAD}" srcOrd="1" destOrd="0" presId="urn:microsoft.com/office/officeart/2005/8/layout/radial1"/>
    <dgm:cxn modelId="{583DD4D8-4631-4BD9-9B1A-6DCE55A32A4C}" srcId="{902480DC-3B40-4D41-B6FE-B287160DD646}" destId="{B637B125-7598-4527-89C0-DE1DE53876A8}" srcOrd="0" destOrd="0" parTransId="{AEC3472B-A7CB-4293-9321-4374984EED83}" sibTransId="{38ABF0DB-9066-4AD8-A4A0-3CBE0533457D}"/>
    <dgm:cxn modelId="{4383B5E3-E6C4-44CB-AFD7-2B89CB28B50A}" type="presOf" srcId="{244D46B2-0E9C-4878-99A3-54A2E18E6CC7}" destId="{4E7D6CFA-C1B3-4087-8C54-1E1D2E75429E}" srcOrd="0" destOrd="0" presId="urn:microsoft.com/office/officeart/2005/8/layout/radial1"/>
    <dgm:cxn modelId="{21F54CE9-868C-4B75-AF47-B2B7CEBCA3CE}" type="presOf" srcId="{0D10D113-51FF-43BD-B40B-9F625EA48EB4}" destId="{45D3A59E-EA15-494C-A02B-B0B0E6325D8A}" srcOrd="1" destOrd="0" presId="urn:microsoft.com/office/officeart/2005/8/layout/radial1"/>
    <dgm:cxn modelId="{7F8AF9EA-BAE9-4F5C-8CBD-86F2A65E11BD}" srcId="{902480DC-3B40-4D41-B6FE-B287160DD646}" destId="{48EA809D-D697-48DD-8A4E-E0B0734619EE}" srcOrd="7" destOrd="0" parTransId="{4B3736FF-B23A-4DA7-A006-D65B5E1CE1D4}" sibTransId="{70B0571B-E206-4177-9439-9EB4C6C81E93}"/>
    <dgm:cxn modelId="{AEB520F2-75B5-4E9C-B436-D8F807B35AC3}" type="presOf" srcId="{A643D9FC-EBC0-4ACF-A625-73C2BA3C5319}" destId="{6A586BBF-5200-479B-8B37-781D92A59FAB}" srcOrd="0" destOrd="0" presId="urn:microsoft.com/office/officeart/2005/8/layout/radial1"/>
    <dgm:cxn modelId="{3F836CF6-2E5E-4C8E-B02F-E107DB891706}" type="presOf" srcId="{CB3E420A-D9C6-4A36-A397-715BCBC725F5}" destId="{318F737B-D0AF-424F-8840-D32B11F4FF8E}" srcOrd="1" destOrd="0" presId="urn:microsoft.com/office/officeart/2005/8/layout/radial1"/>
    <dgm:cxn modelId="{03AA6FFB-F4B5-4D66-AB87-0D29479B461B}" type="presOf" srcId="{BA92C1C0-9EA4-4D71-962D-D007537F2278}" destId="{D2FE04EF-9710-4F02-AA5F-D9D08FDD137C}" srcOrd="0" destOrd="0" presId="urn:microsoft.com/office/officeart/2005/8/layout/radial1"/>
    <dgm:cxn modelId="{195510FD-0408-43EF-A3EB-B7E6798714C0}" srcId="{902480DC-3B40-4D41-B6FE-B287160DD646}" destId="{D6A8DD1A-89C5-4296-904B-97D6915A99D1}" srcOrd="2" destOrd="0" parTransId="{BA92C1C0-9EA4-4D71-962D-D007537F2278}" sibTransId="{D2EF10CD-0685-47B7-AD27-251B239740E2}"/>
    <dgm:cxn modelId="{6C98629D-D504-4C6C-8FA1-A3AD09721AC8}" type="presParOf" srcId="{DA00D343-5595-4D16-A586-3E8CD346FADF}" destId="{4C5783A4-12DF-4AD7-AE60-6EE3067DBFB4}" srcOrd="0" destOrd="0" presId="urn:microsoft.com/office/officeart/2005/8/layout/radial1"/>
    <dgm:cxn modelId="{6E03DE6C-AB95-4CF0-99C5-2E49F95A6470}" type="presParOf" srcId="{DA00D343-5595-4D16-A586-3E8CD346FADF}" destId="{DA140267-AC82-4423-ABA3-66382F8976F3}" srcOrd="1" destOrd="0" presId="urn:microsoft.com/office/officeart/2005/8/layout/radial1"/>
    <dgm:cxn modelId="{27F03D9D-1FD6-41DF-8358-4D63E4A42A65}" type="presParOf" srcId="{DA140267-AC82-4423-ABA3-66382F8976F3}" destId="{F8F9CEC0-C997-4B58-A6D9-5722D3F9E658}" srcOrd="0" destOrd="0" presId="urn:microsoft.com/office/officeart/2005/8/layout/radial1"/>
    <dgm:cxn modelId="{490F9AE7-9B5F-4DD1-B3F7-A9F83BAEAD9A}" type="presParOf" srcId="{DA00D343-5595-4D16-A586-3E8CD346FADF}" destId="{BA853B9E-F279-48BE-917F-3C19B9CB69D8}" srcOrd="2" destOrd="0" presId="urn:microsoft.com/office/officeart/2005/8/layout/radial1"/>
    <dgm:cxn modelId="{08FA23DB-C8E3-42E3-996D-6B3232C8BA6F}" type="presParOf" srcId="{DA00D343-5595-4D16-A586-3E8CD346FADF}" destId="{9865FFCE-CEB4-4F5C-8F34-BB42445CD493}" srcOrd="3" destOrd="0" presId="urn:microsoft.com/office/officeart/2005/8/layout/radial1"/>
    <dgm:cxn modelId="{05EFFD9D-917D-459E-8145-351FA8559EA6}" type="presParOf" srcId="{9865FFCE-CEB4-4F5C-8F34-BB42445CD493}" destId="{58850E82-E1F9-4C77-90DD-BA6A049655E0}" srcOrd="0" destOrd="0" presId="urn:microsoft.com/office/officeart/2005/8/layout/radial1"/>
    <dgm:cxn modelId="{8D10643D-4B60-411E-BC86-1267C8674076}" type="presParOf" srcId="{DA00D343-5595-4D16-A586-3E8CD346FADF}" destId="{124DEF7C-92DF-4D94-8CD1-D4B3C9B9EAD6}" srcOrd="4" destOrd="0" presId="urn:microsoft.com/office/officeart/2005/8/layout/radial1"/>
    <dgm:cxn modelId="{99861489-2559-426D-B3EF-B4B07670CBD8}" type="presParOf" srcId="{DA00D343-5595-4D16-A586-3E8CD346FADF}" destId="{D2FE04EF-9710-4F02-AA5F-D9D08FDD137C}" srcOrd="5" destOrd="0" presId="urn:microsoft.com/office/officeart/2005/8/layout/radial1"/>
    <dgm:cxn modelId="{C96FC906-7900-4073-B5DB-ACFE7F6702E9}" type="presParOf" srcId="{D2FE04EF-9710-4F02-AA5F-D9D08FDD137C}" destId="{32F0F1E3-1CEF-4D47-BFAC-71F3ABFAA11E}" srcOrd="0" destOrd="0" presId="urn:microsoft.com/office/officeart/2005/8/layout/radial1"/>
    <dgm:cxn modelId="{EE98EF50-36B4-4717-8A19-F48A82950A66}" type="presParOf" srcId="{DA00D343-5595-4D16-A586-3E8CD346FADF}" destId="{CCEEED77-80CE-4A10-AF10-1BA7F9E6C4DD}" srcOrd="6" destOrd="0" presId="urn:microsoft.com/office/officeart/2005/8/layout/radial1"/>
    <dgm:cxn modelId="{E193F54B-9DED-47B3-BAA8-ABAF610243EF}" type="presParOf" srcId="{DA00D343-5595-4D16-A586-3E8CD346FADF}" destId="{839A170D-E16C-4E48-8943-FAA8696C7B72}" srcOrd="7" destOrd="0" presId="urn:microsoft.com/office/officeart/2005/8/layout/radial1"/>
    <dgm:cxn modelId="{69F54B56-F24F-4CC6-87B7-5E09FDF5A644}" type="presParOf" srcId="{839A170D-E16C-4E48-8943-FAA8696C7B72}" destId="{E6E0D0CE-6555-4D60-A6F7-A1AA67E73429}" srcOrd="0" destOrd="0" presId="urn:microsoft.com/office/officeart/2005/8/layout/radial1"/>
    <dgm:cxn modelId="{9865D623-8B14-4272-AFEF-4BC03BF83868}" type="presParOf" srcId="{DA00D343-5595-4D16-A586-3E8CD346FADF}" destId="{2B3C9A60-14B1-4B0D-8B5B-32596902D1F8}" srcOrd="8" destOrd="0" presId="urn:microsoft.com/office/officeart/2005/8/layout/radial1"/>
    <dgm:cxn modelId="{45897F93-01B2-4AF2-B547-C69811B3440D}" type="presParOf" srcId="{DA00D343-5595-4D16-A586-3E8CD346FADF}" destId="{9BEBBF89-2D01-4445-82DF-D96D112BD106}" srcOrd="9" destOrd="0" presId="urn:microsoft.com/office/officeart/2005/8/layout/radial1"/>
    <dgm:cxn modelId="{262DA71A-8631-4599-9A7D-6587F9219CAA}" type="presParOf" srcId="{9BEBBF89-2D01-4445-82DF-D96D112BD106}" destId="{45D3A59E-EA15-494C-A02B-B0B0E6325D8A}" srcOrd="0" destOrd="0" presId="urn:microsoft.com/office/officeart/2005/8/layout/radial1"/>
    <dgm:cxn modelId="{68F5AA89-2841-49FB-96B9-22AA833ABFBC}" type="presParOf" srcId="{DA00D343-5595-4D16-A586-3E8CD346FADF}" destId="{B58D955C-DA8F-4557-99BC-2D5A6A341CE0}" srcOrd="10" destOrd="0" presId="urn:microsoft.com/office/officeart/2005/8/layout/radial1"/>
    <dgm:cxn modelId="{8DAC4A90-F5B9-4DE7-8FDC-25361CCA48A2}" type="presParOf" srcId="{DA00D343-5595-4D16-A586-3E8CD346FADF}" destId="{19B81C83-1E8C-4DCB-A80A-AC72B392CE20}" srcOrd="11" destOrd="0" presId="urn:microsoft.com/office/officeart/2005/8/layout/radial1"/>
    <dgm:cxn modelId="{D3722881-CFA1-425E-BB9C-9865FDDD9A85}" type="presParOf" srcId="{19B81C83-1E8C-4DCB-A80A-AC72B392CE20}" destId="{68D097AE-C56B-4E2D-8574-629C4FFF9D46}" srcOrd="0" destOrd="0" presId="urn:microsoft.com/office/officeart/2005/8/layout/radial1"/>
    <dgm:cxn modelId="{90EBF9DC-58C8-44BB-B143-A4200E210753}" type="presParOf" srcId="{DA00D343-5595-4D16-A586-3E8CD346FADF}" destId="{4963B0E7-D264-405A-A186-3391C5B73D92}" srcOrd="12" destOrd="0" presId="urn:microsoft.com/office/officeart/2005/8/layout/radial1"/>
    <dgm:cxn modelId="{C09398D5-1173-4C45-8A92-A98DC673FBBD}" type="presParOf" srcId="{DA00D343-5595-4D16-A586-3E8CD346FADF}" destId="{0C8216CB-7822-4C1E-9016-111D57C296D3}" srcOrd="13" destOrd="0" presId="urn:microsoft.com/office/officeart/2005/8/layout/radial1"/>
    <dgm:cxn modelId="{0923577B-A17D-4879-B89E-071096655EF0}" type="presParOf" srcId="{0C8216CB-7822-4C1E-9016-111D57C296D3}" destId="{F65D7375-FF82-43BC-8A57-57FE5A25187C}" srcOrd="0" destOrd="0" presId="urn:microsoft.com/office/officeart/2005/8/layout/radial1"/>
    <dgm:cxn modelId="{A08BD76B-469B-40C7-97C5-77266E41464A}" type="presParOf" srcId="{DA00D343-5595-4D16-A586-3E8CD346FADF}" destId="{25DCC356-B7E6-4B27-AECB-F59A5B423AAA}" srcOrd="14" destOrd="0" presId="urn:microsoft.com/office/officeart/2005/8/layout/radial1"/>
    <dgm:cxn modelId="{97CCA493-3C57-49CD-A93E-DA19864CC892}" type="presParOf" srcId="{DA00D343-5595-4D16-A586-3E8CD346FADF}" destId="{4D482AB7-08FF-4A55-88B5-CF83B140D2DD}" srcOrd="15" destOrd="0" presId="urn:microsoft.com/office/officeart/2005/8/layout/radial1"/>
    <dgm:cxn modelId="{71223C96-8C5F-4D5B-B7C4-06AC819C5A1B}" type="presParOf" srcId="{4D482AB7-08FF-4A55-88B5-CF83B140D2DD}" destId="{0E9C421C-DEC8-406F-BF21-B36ABD6E9EAD}" srcOrd="0" destOrd="0" presId="urn:microsoft.com/office/officeart/2005/8/layout/radial1"/>
    <dgm:cxn modelId="{914FA76C-7B2D-485F-909D-F0AAD92425DF}" type="presParOf" srcId="{DA00D343-5595-4D16-A586-3E8CD346FADF}" destId="{37BD3C59-6A00-4578-B69D-7D3FFEA55DAE}" srcOrd="16" destOrd="0" presId="urn:microsoft.com/office/officeart/2005/8/layout/radial1"/>
    <dgm:cxn modelId="{D289A8C7-79E2-4AEE-BA69-232F0A5153A1}" type="presParOf" srcId="{DA00D343-5595-4D16-A586-3E8CD346FADF}" destId="{4E5D422B-940D-4674-B8C9-BCE45BF68497}" srcOrd="17" destOrd="0" presId="urn:microsoft.com/office/officeart/2005/8/layout/radial1"/>
    <dgm:cxn modelId="{83491E75-C354-43BE-BB6E-D50BE71BB5AC}" type="presParOf" srcId="{4E5D422B-940D-4674-B8C9-BCE45BF68497}" destId="{318F737B-D0AF-424F-8840-D32B11F4FF8E}" srcOrd="0" destOrd="0" presId="urn:microsoft.com/office/officeart/2005/8/layout/radial1"/>
    <dgm:cxn modelId="{46461712-54E7-4B17-8C92-0E08DDA9BEE6}" type="presParOf" srcId="{DA00D343-5595-4D16-A586-3E8CD346FADF}" destId="{BEA8E3A8-C21F-409B-AEDB-93A3217372E7}" srcOrd="18" destOrd="0" presId="urn:microsoft.com/office/officeart/2005/8/layout/radial1"/>
    <dgm:cxn modelId="{4A47E240-604C-4878-A430-E2A588EC164D}" type="presParOf" srcId="{DA00D343-5595-4D16-A586-3E8CD346FADF}" destId="{D0580AE1-8431-471B-A6B9-8C2269EBD16B}" srcOrd="19" destOrd="0" presId="urn:microsoft.com/office/officeart/2005/8/layout/radial1"/>
    <dgm:cxn modelId="{02B7EE12-3C6B-4A06-9F1D-AB36A03E938E}" type="presParOf" srcId="{D0580AE1-8431-471B-A6B9-8C2269EBD16B}" destId="{7A111CA9-C07C-4684-A8A9-F928FA54C805}" srcOrd="0" destOrd="0" presId="urn:microsoft.com/office/officeart/2005/8/layout/radial1"/>
    <dgm:cxn modelId="{41CBA45F-3DA9-4514-8709-942863F44A9C}" type="presParOf" srcId="{DA00D343-5595-4D16-A586-3E8CD346FADF}" destId="{4E7D6CFA-C1B3-4087-8C54-1E1D2E75429E}" srcOrd="20" destOrd="0" presId="urn:microsoft.com/office/officeart/2005/8/layout/radial1"/>
    <dgm:cxn modelId="{6578B226-6866-4C17-888A-89786B0C8F42}" type="presParOf" srcId="{DA00D343-5595-4D16-A586-3E8CD346FADF}" destId="{51F882A6-BC7F-442B-AFEB-F8AD2137FD50}" srcOrd="21" destOrd="0" presId="urn:microsoft.com/office/officeart/2005/8/layout/radial1"/>
    <dgm:cxn modelId="{CD4C7B3D-28E1-4CCA-BF20-BC907203C511}" type="presParOf" srcId="{51F882A6-BC7F-442B-AFEB-F8AD2137FD50}" destId="{C549508E-60DE-4863-A976-C7CF719E5EF5}" srcOrd="0" destOrd="0" presId="urn:microsoft.com/office/officeart/2005/8/layout/radial1"/>
    <dgm:cxn modelId="{EA92C4CE-1509-48FE-8946-FE6E23E17CE4}" type="presParOf" srcId="{DA00D343-5595-4D16-A586-3E8CD346FADF}" destId="{AF1FBC9A-BDA8-47F2-946E-B519A721F435}" srcOrd="22" destOrd="0" presId="urn:microsoft.com/office/officeart/2005/8/layout/radial1"/>
    <dgm:cxn modelId="{30F23203-8736-4DDC-B6A8-D8D34A4F5F07}" type="presParOf" srcId="{DA00D343-5595-4D16-A586-3E8CD346FADF}" destId="{7A2B0E68-499A-4BE0-B0AE-9AF744F7B498}" srcOrd="23" destOrd="0" presId="urn:microsoft.com/office/officeart/2005/8/layout/radial1"/>
    <dgm:cxn modelId="{C2515AC0-8910-44D1-9C16-797AC447D394}" type="presParOf" srcId="{7A2B0E68-499A-4BE0-B0AE-9AF744F7B498}" destId="{AFDD08F2-07D4-4A03-8868-E67297641AA4}" srcOrd="0" destOrd="0" presId="urn:microsoft.com/office/officeart/2005/8/layout/radial1"/>
    <dgm:cxn modelId="{9814A3D8-5A27-4B3A-8287-5084407C5EFB}" type="presParOf" srcId="{DA00D343-5595-4D16-A586-3E8CD346FADF}" destId="{6A586BBF-5200-479B-8B37-781D92A59FAB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4A701-C3FA-4A05-9852-118D39560D1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986A5E-3689-43E2-B93B-8D42DD242F43}">
      <dgm:prSet/>
      <dgm:spPr/>
      <dgm:t>
        <a:bodyPr/>
        <a:lstStyle/>
        <a:p>
          <a:r>
            <a:rPr lang="cs-CZ" b="1" dirty="0">
              <a:solidFill>
                <a:schemeClr val="tx1">
                  <a:lumMod val="85000"/>
                  <a:lumOff val="15000"/>
                </a:schemeClr>
              </a:solidFill>
            </a:rPr>
            <a:t>1. Má na agresi „právo“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21C4A7A-A6BF-403B-B9A1-3CB2D3B02A25}" type="parTrans" cxnId="{9ADDCD78-6860-445F-9160-A928034F6866}">
      <dgm:prSet/>
      <dgm:spPr/>
      <dgm:t>
        <a:bodyPr/>
        <a:lstStyle/>
        <a:p>
          <a:endParaRPr lang="en-US"/>
        </a:p>
      </dgm:t>
    </dgm:pt>
    <dgm:pt modelId="{2A5EA4A7-9CD7-4876-9AA5-61225CE36F80}" type="sibTrans" cxnId="{9ADDCD78-6860-445F-9160-A928034F6866}">
      <dgm:prSet/>
      <dgm:spPr/>
      <dgm:t>
        <a:bodyPr/>
        <a:lstStyle/>
        <a:p>
          <a:endParaRPr lang="en-US"/>
        </a:p>
      </dgm:t>
    </dgm:pt>
    <dgm:pt modelId="{12120660-442F-4EFC-A756-F8A30A15B8F6}">
      <dgm:prSet/>
      <dgm:spPr/>
      <dgm:t>
        <a:bodyPr/>
        <a:lstStyle/>
        <a:p>
          <a:r>
            <a:rPr lang="cs-CZ" dirty="0"/>
            <a:t>Frustrační zátěž – čekání, šipky, výtahy, „přijděte zítra“, protivná sestra…</a:t>
          </a:r>
          <a:endParaRPr lang="en-US" dirty="0"/>
        </a:p>
      </dgm:t>
    </dgm:pt>
    <dgm:pt modelId="{29ED4146-49FF-4B69-90AF-BB3B0EB42711}" type="parTrans" cxnId="{10176B68-CAE2-45D0-B128-D91D0DCF687F}">
      <dgm:prSet/>
      <dgm:spPr/>
      <dgm:t>
        <a:bodyPr/>
        <a:lstStyle/>
        <a:p>
          <a:endParaRPr lang="en-US"/>
        </a:p>
      </dgm:t>
    </dgm:pt>
    <dgm:pt modelId="{CBAC665C-CB5F-4120-9644-CA571E8ECC88}" type="sibTrans" cxnId="{10176B68-CAE2-45D0-B128-D91D0DCF687F}">
      <dgm:prSet/>
      <dgm:spPr/>
      <dgm:t>
        <a:bodyPr/>
        <a:lstStyle/>
        <a:p>
          <a:endParaRPr lang="en-US"/>
        </a:p>
      </dgm:t>
    </dgm:pt>
    <dgm:pt modelId="{ACF24B3F-32E2-4CFF-99EC-9E296FD63C24}">
      <dgm:prSet/>
      <dgm:spPr/>
      <dgm:t>
        <a:bodyPr/>
        <a:lstStyle/>
        <a:p>
          <a:r>
            <a:rPr lang="cs-CZ" dirty="0">
              <a:solidFill>
                <a:srgbClr val="00B050"/>
              </a:solidFill>
            </a:rPr>
            <a:t>Omluvit se za své zdravotnické zařízení</a:t>
          </a:r>
          <a:endParaRPr lang="en-US" dirty="0">
            <a:solidFill>
              <a:srgbClr val="00B050"/>
            </a:solidFill>
          </a:endParaRPr>
        </a:p>
      </dgm:t>
    </dgm:pt>
    <dgm:pt modelId="{86F728FB-14D5-4EA6-BF40-B472BA203644}" type="parTrans" cxnId="{8E0D8813-6938-4ADA-9C54-72C063FB3A53}">
      <dgm:prSet/>
      <dgm:spPr/>
      <dgm:t>
        <a:bodyPr/>
        <a:lstStyle/>
        <a:p>
          <a:endParaRPr lang="en-US"/>
        </a:p>
      </dgm:t>
    </dgm:pt>
    <dgm:pt modelId="{862F292D-2210-4AA0-8C85-C15B38986129}" type="sibTrans" cxnId="{8E0D8813-6938-4ADA-9C54-72C063FB3A53}">
      <dgm:prSet/>
      <dgm:spPr/>
      <dgm:t>
        <a:bodyPr/>
        <a:lstStyle/>
        <a:p>
          <a:endParaRPr lang="en-US"/>
        </a:p>
      </dgm:t>
    </dgm:pt>
    <dgm:pt modelId="{DBE64CF6-93F0-447A-98C2-004178858B2A}">
      <dgm:prSet/>
      <dgm:spPr/>
      <dgm:t>
        <a:bodyPr/>
        <a:lstStyle/>
        <a:p>
          <a:r>
            <a:rPr lang="cs-CZ" b="1" dirty="0">
              <a:solidFill>
                <a:schemeClr val="tx2">
                  <a:lumMod val="75000"/>
                </a:schemeClr>
              </a:solidFill>
            </a:rPr>
            <a:t>2. Agresí přehlušuje svou úzkost a strach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924D8CD0-E227-4867-911B-B530B81DE51D}" type="parTrans" cxnId="{67CE2923-6DB0-457A-90E3-D3BBAA4CDEB0}">
      <dgm:prSet/>
      <dgm:spPr/>
      <dgm:t>
        <a:bodyPr/>
        <a:lstStyle/>
        <a:p>
          <a:endParaRPr lang="en-US"/>
        </a:p>
      </dgm:t>
    </dgm:pt>
    <dgm:pt modelId="{35DF0203-3A4E-45DA-BD5C-25A741A18E21}" type="sibTrans" cxnId="{67CE2923-6DB0-457A-90E3-D3BBAA4CDEB0}">
      <dgm:prSet/>
      <dgm:spPr/>
      <dgm:t>
        <a:bodyPr/>
        <a:lstStyle/>
        <a:p>
          <a:endParaRPr lang="en-US"/>
        </a:p>
      </dgm:t>
    </dgm:pt>
    <dgm:pt modelId="{7ED48F7E-3ADE-46C1-9F4F-3A9069296D54}">
      <dgm:prSet/>
      <dgm:spPr/>
      <dgm:t>
        <a:bodyPr/>
        <a:lstStyle/>
        <a:p>
          <a:r>
            <a:rPr lang="cs-CZ"/>
            <a:t>Ztráta pozice, nutnost přijímat pomoc</a:t>
          </a:r>
          <a:endParaRPr lang="en-US"/>
        </a:p>
      </dgm:t>
    </dgm:pt>
    <dgm:pt modelId="{F8538C86-105A-426B-A10F-DD567169E617}" type="parTrans" cxnId="{D714736C-BFFE-46F9-BA8E-CABA755B248C}">
      <dgm:prSet/>
      <dgm:spPr/>
      <dgm:t>
        <a:bodyPr/>
        <a:lstStyle/>
        <a:p>
          <a:endParaRPr lang="en-US"/>
        </a:p>
      </dgm:t>
    </dgm:pt>
    <dgm:pt modelId="{3405F6C9-89C9-4A6D-A755-D46141FB3239}" type="sibTrans" cxnId="{D714736C-BFFE-46F9-BA8E-CABA755B248C}">
      <dgm:prSet/>
      <dgm:spPr/>
      <dgm:t>
        <a:bodyPr/>
        <a:lstStyle/>
        <a:p>
          <a:endParaRPr lang="en-US"/>
        </a:p>
      </dgm:t>
    </dgm:pt>
    <dgm:pt modelId="{4000D818-36AF-40FD-814A-4F9177E5EEF1}">
      <dgm:prSet/>
      <dgm:spPr/>
      <dgm:t>
        <a:bodyPr/>
        <a:lstStyle/>
        <a:p>
          <a:r>
            <a:rPr lang="cs-CZ"/>
            <a:t>Úzkost z ohrožení, nejistoty, bolesti, neznámého</a:t>
          </a:r>
          <a:endParaRPr lang="en-US"/>
        </a:p>
      </dgm:t>
    </dgm:pt>
    <dgm:pt modelId="{0B3A0290-DDF1-4A45-B3E5-417C07350D04}" type="parTrans" cxnId="{1ED99B52-DAD7-4A95-8D2E-38A30979B507}">
      <dgm:prSet/>
      <dgm:spPr/>
      <dgm:t>
        <a:bodyPr/>
        <a:lstStyle/>
        <a:p>
          <a:endParaRPr lang="en-US"/>
        </a:p>
      </dgm:t>
    </dgm:pt>
    <dgm:pt modelId="{4EF15E7A-BEEB-4BBF-8DC4-BA93EDBDE841}" type="sibTrans" cxnId="{1ED99B52-DAD7-4A95-8D2E-38A30979B507}">
      <dgm:prSet/>
      <dgm:spPr/>
      <dgm:t>
        <a:bodyPr/>
        <a:lstStyle/>
        <a:p>
          <a:endParaRPr lang="en-US"/>
        </a:p>
      </dgm:t>
    </dgm:pt>
    <dgm:pt modelId="{B2CB233B-5C95-4A5B-A2A0-242F224F344F}">
      <dgm:prSet/>
      <dgm:spPr/>
      <dgm:t>
        <a:bodyPr/>
        <a:lstStyle/>
        <a:p>
          <a:r>
            <a:rPr lang="cs-CZ" dirty="0"/>
            <a:t>„Nebojím se a všechny vás přemůžu“</a:t>
          </a:r>
          <a:endParaRPr lang="en-US" dirty="0"/>
        </a:p>
      </dgm:t>
    </dgm:pt>
    <dgm:pt modelId="{1B21A4D0-0C84-4F83-B415-9097B7DE53D4}" type="parTrans" cxnId="{0A1FC745-8A12-4E97-ADF3-D910CAB3FD2F}">
      <dgm:prSet/>
      <dgm:spPr/>
      <dgm:t>
        <a:bodyPr/>
        <a:lstStyle/>
        <a:p>
          <a:endParaRPr lang="en-US"/>
        </a:p>
      </dgm:t>
    </dgm:pt>
    <dgm:pt modelId="{00C13A7C-15E4-47D5-AED9-0D69B3FF5308}" type="sibTrans" cxnId="{0A1FC745-8A12-4E97-ADF3-D910CAB3FD2F}">
      <dgm:prSet/>
      <dgm:spPr/>
      <dgm:t>
        <a:bodyPr/>
        <a:lstStyle/>
        <a:p>
          <a:endParaRPr lang="en-US"/>
        </a:p>
      </dgm:t>
    </dgm:pt>
    <dgm:pt modelId="{3D5E0544-7550-4076-AD86-4DA6FFDC0BC4}">
      <dgm:prSet/>
      <dgm:spPr/>
      <dgm:t>
        <a:bodyPr/>
        <a:lstStyle/>
        <a:p>
          <a:r>
            <a:rPr lang="cs-CZ"/>
            <a:t>Zlostný a ustrašený výraz najednou</a:t>
          </a:r>
          <a:endParaRPr lang="en-US"/>
        </a:p>
      </dgm:t>
    </dgm:pt>
    <dgm:pt modelId="{92A669AE-E512-4694-940C-02C3E31EF39A}" type="parTrans" cxnId="{09368D73-CD51-4112-872D-92C5FDE6C58A}">
      <dgm:prSet/>
      <dgm:spPr/>
      <dgm:t>
        <a:bodyPr/>
        <a:lstStyle/>
        <a:p>
          <a:endParaRPr lang="en-US"/>
        </a:p>
      </dgm:t>
    </dgm:pt>
    <dgm:pt modelId="{1BB7A2C7-549E-4AAE-B868-66F38A36F6A4}" type="sibTrans" cxnId="{09368D73-CD51-4112-872D-92C5FDE6C58A}">
      <dgm:prSet/>
      <dgm:spPr/>
      <dgm:t>
        <a:bodyPr/>
        <a:lstStyle/>
        <a:p>
          <a:endParaRPr lang="en-US"/>
        </a:p>
      </dgm:t>
    </dgm:pt>
    <dgm:pt modelId="{AD7B3F00-28C8-4C42-82CF-B2AEDB2C5304}">
      <dgm:prSet/>
      <dgm:spPr/>
      <dgm:t>
        <a:bodyPr/>
        <a:lstStyle/>
        <a:p>
          <a:r>
            <a:rPr lang="cs-CZ" dirty="0">
              <a:solidFill>
                <a:srgbClr val="00B050"/>
              </a:solidFill>
            </a:rPr>
            <a:t>Snížit úzkost, strach jemným a taktním způsobem</a:t>
          </a:r>
          <a:endParaRPr lang="en-US" dirty="0">
            <a:solidFill>
              <a:srgbClr val="00B050"/>
            </a:solidFill>
          </a:endParaRPr>
        </a:p>
      </dgm:t>
    </dgm:pt>
    <dgm:pt modelId="{6C01285F-8CAA-427F-BAC4-658D36E7BE18}" type="parTrans" cxnId="{53C77EAB-BC97-4973-B881-FF7DBAC8770D}">
      <dgm:prSet/>
      <dgm:spPr/>
      <dgm:t>
        <a:bodyPr/>
        <a:lstStyle/>
        <a:p>
          <a:endParaRPr lang="en-US"/>
        </a:p>
      </dgm:t>
    </dgm:pt>
    <dgm:pt modelId="{8369FB05-CAB8-423C-B498-B4EBAF6D79E5}" type="sibTrans" cxnId="{53C77EAB-BC97-4973-B881-FF7DBAC8770D}">
      <dgm:prSet/>
      <dgm:spPr/>
      <dgm:t>
        <a:bodyPr/>
        <a:lstStyle/>
        <a:p>
          <a:endParaRPr lang="en-US"/>
        </a:p>
      </dgm:t>
    </dgm:pt>
    <dgm:pt modelId="{2B793D81-9036-4D55-A799-BCCED78EB72C}">
      <dgm:prSet/>
      <dgm:spPr/>
      <dgm:t>
        <a:bodyPr/>
        <a:lstStyle/>
        <a:p>
          <a:endParaRPr lang="en-US" dirty="0">
            <a:solidFill>
              <a:srgbClr val="00B050"/>
            </a:solidFill>
          </a:endParaRPr>
        </a:p>
      </dgm:t>
    </dgm:pt>
    <dgm:pt modelId="{6935C3A3-4E76-47D9-A51F-EAA886160803}" type="parTrans" cxnId="{9E80D590-D846-4B8C-9031-4AB2F2B80B5B}">
      <dgm:prSet/>
      <dgm:spPr/>
      <dgm:t>
        <a:bodyPr/>
        <a:lstStyle/>
        <a:p>
          <a:endParaRPr lang="cs-CZ"/>
        </a:p>
      </dgm:t>
    </dgm:pt>
    <dgm:pt modelId="{C002BCED-C77A-4B5A-B02F-5A8F265517D5}" type="sibTrans" cxnId="{9E80D590-D846-4B8C-9031-4AB2F2B80B5B}">
      <dgm:prSet/>
      <dgm:spPr/>
      <dgm:t>
        <a:bodyPr/>
        <a:lstStyle/>
        <a:p>
          <a:endParaRPr lang="cs-CZ"/>
        </a:p>
      </dgm:t>
    </dgm:pt>
    <dgm:pt modelId="{2FC62741-6DF0-4C8E-8CDF-90108AA3FF35}">
      <dgm:prSet/>
      <dgm:spPr/>
      <dgm:t>
        <a:bodyPr/>
        <a:lstStyle/>
        <a:p>
          <a:endParaRPr lang="en-US" dirty="0"/>
        </a:p>
      </dgm:t>
    </dgm:pt>
    <dgm:pt modelId="{41859322-4BA0-403F-A7B0-90D12C1872B6}" type="parTrans" cxnId="{D308A213-2B1A-48D9-A0F3-E8478663E3B5}">
      <dgm:prSet/>
      <dgm:spPr/>
      <dgm:t>
        <a:bodyPr/>
        <a:lstStyle/>
        <a:p>
          <a:endParaRPr lang="cs-CZ"/>
        </a:p>
      </dgm:t>
    </dgm:pt>
    <dgm:pt modelId="{54821011-15F6-41F9-A032-78223B232984}" type="sibTrans" cxnId="{D308A213-2B1A-48D9-A0F3-E8478663E3B5}">
      <dgm:prSet/>
      <dgm:spPr/>
      <dgm:t>
        <a:bodyPr/>
        <a:lstStyle/>
        <a:p>
          <a:endParaRPr lang="cs-CZ"/>
        </a:p>
      </dgm:t>
    </dgm:pt>
    <dgm:pt modelId="{5CBA76AC-2087-4A17-AACE-CC6CEB2C27FF}" type="pres">
      <dgm:prSet presAssocID="{85E4A701-C3FA-4A05-9852-118D39560D17}" presName="Name0" presStyleCnt="0">
        <dgm:presLayoutVars>
          <dgm:dir/>
          <dgm:animLvl val="lvl"/>
          <dgm:resizeHandles val="exact"/>
        </dgm:presLayoutVars>
      </dgm:prSet>
      <dgm:spPr/>
    </dgm:pt>
    <dgm:pt modelId="{A21D61C6-2EE0-4879-8C90-2A7FAFA70A86}" type="pres">
      <dgm:prSet presAssocID="{70986A5E-3689-43E2-B93B-8D42DD242F43}" presName="composite" presStyleCnt="0"/>
      <dgm:spPr/>
    </dgm:pt>
    <dgm:pt modelId="{C25779A3-C0BF-4187-9C05-B36B290CB9A8}" type="pres">
      <dgm:prSet presAssocID="{70986A5E-3689-43E2-B93B-8D42DD242F4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17A9A8E-AEF3-42CA-AE8B-8CBF65FB8295}" type="pres">
      <dgm:prSet presAssocID="{70986A5E-3689-43E2-B93B-8D42DD242F43}" presName="desTx" presStyleLbl="alignAccFollowNode1" presStyleIdx="0" presStyleCnt="2">
        <dgm:presLayoutVars>
          <dgm:bulletEnabled val="1"/>
        </dgm:presLayoutVars>
      </dgm:prSet>
      <dgm:spPr/>
    </dgm:pt>
    <dgm:pt modelId="{10AE0C6A-6048-4E7C-9552-6DA1DBD6CDF5}" type="pres">
      <dgm:prSet presAssocID="{2A5EA4A7-9CD7-4876-9AA5-61225CE36F80}" presName="space" presStyleCnt="0"/>
      <dgm:spPr/>
    </dgm:pt>
    <dgm:pt modelId="{2AB7DB66-5214-4110-92A6-61EBC178FF49}" type="pres">
      <dgm:prSet presAssocID="{DBE64CF6-93F0-447A-98C2-004178858B2A}" presName="composite" presStyleCnt="0"/>
      <dgm:spPr/>
    </dgm:pt>
    <dgm:pt modelId="{DEE1D038-0564-4CFA-827F-4F45D4FFF545}" type="pres">
      <dgm:prSet presAssocID="{DBE64CF6-93F0-447A-98C2-004178858B2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BF5F1DE-F01B-466F-9EB3-A3A203C0C677}" type="pres">
      <dgm:prSet presAssocID="{DBE64CF6-93F0-447A-98C2-004178858B2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D7B3A08-FF34-4215-8EF8-A3DCF39BF6F7}" type="presOf" srcId="{DBE64CF6-93F0-447A-98C2-004178858B2A}" destId="{DEE1D038-0564-4CFA-827F-4F45D4FFF545}" srcOrd="0" destOrd="0" presId="urn:microsoft.com/office/officeart/2005/8/layout/hList1"/>
    <dgm:cxn modelId="{01F24209-FC7B-4C21-A513-628A5B1F7EC4}" type="presOf" srcId="{3D5E0544-7550-4076-AD86-4DA6FFDC0BC4}" destId="{2BF5F1DE-F01B-466F-9EB3-A3A203C0C677}" srcOrd="0" destOrd="3" presId="urn:microsoft.com/office/officeart/2005/8/layout/hList1"/>
    <dgm:cxn modelId="{8E0D8813-6938-4ADA-9C54-72C063FB3A53}" srcId="{70986A5E-3689-43E2-B93B-8D42DD242F43}" destId="{ACF24B3F-32E2-4CFF-99EC-9E296FD63C24}" srcOrd="2" destOrd="0" parTransId="{86F728FB-14D5-4EA6-BF40-B472BA203644}" sibTransId="{862F292D-2210-4AA0-8C85-C15B38986129}"/>
    <dgm:cxn modelId="{D308A213-2B1A-48D9-A0F3-E8478663E3B5}" srcId="{DBE64CF6-93F0-447A-98C2-004178858B2A}" destId="{2FC62741-6DF0-4C8E-8CDF-90108AA3FF35}" srcOrd="4" destOrd="0" parTransId="{41859322-4BA0-403F-A7B0-90D12C1872B6}" sibTransId="{54821011-15F6-41F9-A032-78223B232984}"/>
    <dgm:cxn modelId="{67CE2923-6DB0-457A-90E3-D3BBAA4CDEB0}" srcId="{85E4A701-C3FA-4A05-9852-118D39560D17}" destId="{DBE64CF6-93F0-447A-98C2-004178858B2A}" srcOrd="1" destOrd="0" parTransId="{924D8CD0-E227-4867-911B-B530B81DE51D}" sibTransId="{35DF0203-3A4E-45DA-BD5C-25A741A18E21}"/>
    <dgm:cxn modelId="{3770685F-2BB5-4D14-84BC-ADE7CFE4DAD9}" type="presOf" srcId="{2B793D81-9036-4D55-A799-BCCED78EB72C}" destId="{F17A9A8E-AEF3-42CA-AE8B-8CBF65FB8295}" srcOrd="0" destOrd="1" presId="urn:microsoft.com/office/officeart/2005/8/layout/hList1"/>
    <dgm:cxn modelId="{0A1FC745-8A12-4E97-ADF3-D910CAB3FD2F}" srcId="{DBE64CF6-93F0-447A-98C2-004178858B2A}" destId="{B2CB233B-5C95-4A5B-A2A0-242F224F344F}" srcOrd="2" destOrd="0" parTransId="{1B21A4D0-0C84-4F83-B415-9097B7DE53D4}" sibTransId="{00C13A7C-15E4-47D5-AED9-0D69B3FF5308}"/>
    <dgm:cxn modelId="{10176B68-CAE2-45D0-B128-D91D0DCF687F}" srcId="{70986A5E-3689-43E2-B93B-8D42DD242F43}" destId="{12120660-442F-4EFC-A756-F8A30A15B8F6}" srcOrd="0" destOrd="0" parTransId="{29ED4146-49FF-4B69-90AF-BB3B0EB42711}" sibTransId="{CBAC665C-CB5F-4120-9644-CA571E8ECC88}"/>
    <dgm:cxn modelId="{D714736C-BFFE-46F9-BA8E-CABA755B248C}" srcId="{DBE64CF6-93F0-447A-98C2-004178858B2A}" destId="{7ED48F7E-3ADE-46C1-9F4F-3A9069296D54}" srcOrd="0" destOrd="0" parTransId="{F8538C86-105A-426B-A10F-DD567169E617}" sibTransId="{3405F6C9-89C9-4A6D-A755-D46141FB3239}"/>
    <dgm:cxn modelId="{72D0496E-73BF-48B6-8D28-DF419BA6EBC1}" type="presOf" srcId="{7ED48F7E-3ADE-46C1-9F4F-3A9069296D54}" destId="{2BF5F1DE-F01B-466F-9EB3-A3A203C0C677}" srcOrd="0" destOrd="0" presId="urn:microsoft.com/office/officeart/2005/8/layout/hList1"/>
    <dgm:cxn modelId="{52539D71-A200-4ECC-930D-4C9953E4CF92}" type="presOf" srcId="{4000D818-36AF-40FD-814A-4F9177E5EEF1}" destId="{2BF5F1DE-F01B-466F-9EB3-A3A203C0C677}" srcOrd="0" destOrd="1" presId="urn:microsoft.com/office/officeart/2005/8/layout/hList1"/>
    <dgm:cxn modelId="{1ED99B52-DAD7-4A95-8D2E-38A30979B507}" srcId="{DBE64CF6-93F0-447A-98C2-004178858B2A}" destId="{4000D818-36AF-40FD-814A-4F9177E5EEF1}" srcOrd="1" destOrd="0" parTransId="{0B3A0290-DDF1-4A45-B3E5-417C07350D04}" sibTransId="{4EF15E7A-BEEB-4BBF-8DC4-BA93EDBDE841}"/>
    <dgm:cxn modelId="{09368D73-CD51-4112-872D-92C5FDE6C58A}" srcId="{DBE64CF6-93F0-447A-98C2-004178858B2A}" destId="{3D5E0544-7550-4076-AD86-4DA6FFDC0BC4}" srcOrd="3" destOrd="0" parTransId="{92A669AE-E512-4694-940C-02C3E31EF39A}" sibTransId="{1BB7A2C7-549E-4AAE-B868-66F38A36F6A4}"/>
    <dgm:cxn modelId="{B6101455-DD44-45F2-AB72-6E70297EE280}" type="presOf" srcId="{2FC62741-6DF0-4C8E-8CDF-90108AA3FF35}" destId="{2BF5F1DE-F01B-466F-9EB3-A3A203C0C677}" srcOrd="0" destOrd="4" presId="urn:microsoft.com/office/officeart/2005/8/layout/hList1"/>
    <dgm:cxn modelId="{9ADDCD78-6860-445F-9160-A928034F6866}" srcId="{85E4A701-C3FA-4A05-9852-118D39560D17}" destId="{70986A5E-3689-43E2-B93B-8D42DD242F43}" srcOrd="0" destOrd="0" parTransId="{F21C4A7A-A6BF-403B-B9A1-3CB2D3B02A25}" sibTransId="{2A5EA4A7-9CD7-4876-9AA5-61225CE36F80}"/>
    <dgm:cxn modelId="{03ECBA81-6EC6-4D03-B591-77152211C18B}" type="presOf" srcId="{B2CB233B-5C95-4A5B-A2A0-242F224F344F}" destId="{2BF5F1DE-F01B-466F-9EB3-A3A203C0C677}" srcOrd="0" destOrd="2" presId="urn:microsoft.com/office/officeart/2005/8/layout/hList1"/>
    <dgm:cxn modelId="{9E80D590-D846-4B8C-9031-4AB2F2B80B5B}" srcId="{70986A5E-3689-43E2-B93B-8D42DD242F43}" destId="{2B793D81-9036-4D55-A799-BCCED78EB72C}" srcOrd="1" destOrd="0" parTransId="{6935C3A3-4E76-47D9-A51F-EAA886160803}" sibTransId="{C002BCED-C77A-4B5A-B02F-5A8F265517D5}"/>
    <dgm:cxn modelId="{8B2640A3-92A9-4D02-AF6F-9B54D535D616}" type="presOf" srcId="{85E4A701-C3FA-4A05-9852-118D39560D17}" destId="{5CBA76AC-2087-4A17-AACE-CC6CEB2C27FF}" srcOrd="0" destOrd="0" presId="urn:microsoft.com/office/officeart/2005/8/layout/hList1"/>
    <dgm:cxn modelId="{53C77EAB-BC97-4973-B881-FF7DBAC8770D}" srcId="{DBE64CF6-93F0-447A-98C2-004178858B2A}" destId="{AD7B3F00-28C8-4C42-82CF-B2AEDB2C5304}" srcOrd="5" destOrd="0" parTransId="{6C01285F-8CAA-427F-BAC4-658D36E7BE18}" sibTransId="{8369FB05-CAB8-423C-B498-B4EBAF6D79E5}"/>
    <dgm:cxn modelId="{5D138EB6-23D3-41CB-B499-02986CCE89CB}" type="presOf" srcId="{12120660-442F-4EFC-A756-F8A30A15B8F6}" destId="{F17A9A8E-AEF3-42CA-AE8B-8CBF65FB8295}" srcOrd="0" destOrd="0" presId="urn:microsoft.com/office/officeart/2005/8/layout/hList1"/>
    <dgm:cxn modelId="{C9634CBB-43A9-4B8D-8D12-2F8CF4E6A762}" type="presOf" srcId="{70986A5E-3689-43E2-B93B-8D42DD242F43}" destId="{C25779A3-C0BF-4187-9C05-B36B290CB9A8}" srcOrd="0" destOrd="0" presId="urn:microsoft.com/office/officeart/2005/8/layout/hList1"/>
    <dgm:cxn modelId="{39EC55DF-576B-4A0A-8E41-897E04F939DB}" type="presOf" srcId="{ACF24B3F-32E2-4CFF-99EC-9E296FD63C24}" destId="{F17A9A8E-AEF3-42CA-AE8B-8CBF65FB8295}" srcOrd="0" destOrd="2" presId="urn:microsoft.com/office/officeart/2005/8/layout/hList1"/>
    <dgm:cxn modelId="{01BCFBEC-4839-4576-BF5F-F03F2C0A193E}" type="presOf" srcId="{AD7B3F00-28C8-4C42-82CF-B2AEDB2C5304}" destId="{2BF5F1DE-F01B-466F-9EB3-A3A203C0C677}" srcOrd="0" destOrd="5" presId="urn:microsoft.com/office/officeart/2005/8/layout/hList1"/>
    <dgm:cxn modelId="{B25CAFE9-1B7C-455B-A660-55F93D81370E}" type="presParOf" srcId="{5CBA76AC-2087-4A17-AACE-CC6CEB2C27FF}" destId="{A21D61C6-2EE0-4879-8C90-2A7FAFA70A86}" srcOrd="0" destOrd="0" presId="urn:microsoft.com/office/officeart/2005/8/layout/hList1"/>
    <dgm:cxn modelId="{B56348DC-6844-46A8-92FF-00D37F435FB4}" type="presParOf" srcId="{A21D61C6-2EE0-4879-8C90-2A7FAFA70A86}" destId="{C25779A3-C0BF-4187-9C05-B36B290CB9A8}" srcOrd="0" destOrd="0" presId="urn:microsoft.com/office/officeart/2005/8/layout/hList1"/>
    <dgm:cxn modelId="{F763A609-904F-4F96-9ED9-511EF52BA857}" type="presParOf" srcId="{A21D61C6-2EE0-4879-8C90-2A7FAFA70A86}" destId="{F17A9A8E-AEF3-42CA-AE8B-8CBF65FB8295}" srcOrd="1" destOrd="0" presId="urn:microsoft.com/office/officeart/2005/8/layout/hList1"/>
    <dgm:cxn modelId="{438CF0DB-AC53-4D73-910A-ACA0E5CA063A}" type="presParOf" srcId="{5CBA76AC-2087-4A17-AACE-CC6CEB2C27FF}" destId="{10AE0C6A-6048-4E7C-9552-6DA1DBD6CDF5}" srcOrd="1" destOrd="0" presId="urn:microsoft.com/office/officeart/2005/8/layout/hList1"/>
    <dgm:cxn modelId="{D34088A4-7FCA-4104-8629-B714A13727E7}" type="presParOf" srcId="{5CBA76AC-2087-4A17-AACE-CC6CEB2C27FF}" destId="{2AB7DB66-5214-4110-92A6-61EBC178FF49}" srcOrd="2" destOrd="0" presId="urn:microsoft.com/office/officeart/2005/8/layout/hList1"/>
    <dgm:cxn modelId="{39EAD5BF-7B18-4F91-85F1-87DB87FB931E}" type="presParOf" srcId="{2AB7DB66-5214-4110-92A6-61EBC178FF49}" destId="{DEE1D038-0564-4CFA-827F-4F45D4FFF545}" srcOrd="0" destOrd="0" presId="urn:microsoft.com/office/officeart/2005/8/layout/hList1"/>
    <dgm:cxn modelId="{2F097700-AE76-49D9-BE54-234705DF78CA}" type="presParOf" srcId="{2AB7DB66-5214-4110-92A6-61EBC178FF49}" destId="{2BF5F1DE-F01B-466F-9EB3-A3A203C0C6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3DB19F-8660-4C1A-A3AE-678386B6F298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84DDDE-09C7-4BE6-B831-FA9CF2CB62AB}">
      <dgm:prSet/>
      <dgm:spPr/>
      <dgm:t>
        <a:bodyPr/>
        <a:lstStyle/>
        <a:p>
          <a:r>
            <a:rPr lang="cs-CZ" b="1">
              <a:solidFill>
                <a:schemeClr val="tx2">
                  <a:lumMod val="75000"/>
                </a:schemeClr>
              </a:solidFill>
            </a:rPr>
            <a:t>3. Agrese je určena blbému osudu</a:t>
          </a:r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76C2CC64-128D-4238-970B-2C47AAE2AEB9}" type="parTrans" cxnId="{D2C3A947-B080-40F0-9C73-8A73F452A0EF}">
      <dgm:prSet/>
      <dgm:spPr/>
      <dgm:t>
        <a:bodyPr/>
        <a:lstStyle/>
        <a:p>
          <a:endParaRPr lang="en-US"/>
        </a:p>
      </dgm:t>
    </dgm:pt>
    <dgm:pt modelId="{3217948B-244A-4319-990B-ADAA96A05D8A}" type="sibTrans" cxnId="{D2C3A947-B080-40F0-9C73-8A73F452A0EF}">
      <dgm:prSet/>
      <dgm:spPr/>
      <dgm:t>
        <a:bodyPr/>
        <a:lstStyle/>
        <a:p>
          <a:endParaRPr lang="en-US"/>
        </a:p>
      </dgm:t>
    </dgm:pt>
    <dgm:pt modelId="{D8AE5F41-8E11-4ED7-9EB5-90D9FF5E90EF}">
      <dgm:prSet/>
      <dgm:spPr/>
      <dgm:t>
        <a:bodyPr/>
        <a:lstStyle/>
        <a:p>
          <a:r>
            <a:rPr lang="cs-CZ" dirty="0"/>
            <a:t>Vztek z bezmoci, frustrace, utrpení</a:t>
          </a:r>
          <a:endParaRPr lang="en-US" dirty="0"/>
        </a:p>
      </dgm:t>
    </dgm:pt>
    <dgm:pt modelId="{055EEC3A-CB83-4BCC-B830-688D029ED479}" type="parTrans" cxnId="{94C4A066-9D33-453D-A6DA-E98ADC4577A5}">
      <dgm:prSet/>
      <dgm:spPr/>
      <dgm:t>
        <a:bodyPr/>
        <a:lstStyle/>
        <a:p>
          <a:endParaRPr lang="en-US"/>
        </a:p>
      </dgm:t>
    </dgm:pt>
    <dgm:pt modelId="{E02528E0-FC20-41F8-84D0-82E5DC207B10}" type="sibTrans" cxnId="{94C4A066-9D33-453D-A6DA-E98ADC4577A5}">
      <dgm:prSet/>
      <dgm:spPr/>
      <dgm:t>
        <a:bodyPr/>
        <a:lstStyle/>
        <a:p>
          <a:endParaRPr lang="en-US"/>
        </a:p>
      </dgm:t>
    </dgm:pt>
    <dgm:pt modelId="{45A0C9F6-C81A-4C38-89DF-46CC22DE29E1}">
      <dgm:prSet/>
      <dgm:spPr/>
      <dgm:t>
        <a:bodyPr/>
        <a:lstStyle/>
        <a:p>
          <a:r>
            <a:rPr lang="cs-CZ"/>
            <a:t>Osud není po ruce, lékař ano</a:t>
          </a:r>
          <a:endParaRPr lang="en-US"/>
        </a:p>
      </dgm:t>
    </dgm:pt>
    <dgm:pt modelId="{42E111A7-C034-4258-B68F-03A883DC286F}" type="parTrans" cxnId="{D6FE9E1E-6900-4940-A733-87F8637DEAB4}">
      <dgm:prSet/>
      <dgm:spPr/>
      <dgm:t>
        <a:bodyPr/>
        <a:lstStyle/>
        <a:p>
          <a:endParaRPr lang="en-US"/>
        </a:p>
      </dgm:t>
    </dgm:pt>
    <dgm:pt modelId="{167A0CD7-81AC-4D4F-B650-910ADCE1E3C0}" type="sibTrans" cxnId="{D6FE9E1E-6900-4940-A733-87F8637DEAB4}">
      <dgm:prSet/>
      <dgm:spPr/>
      <dgm:t>
        <a:bodyPr/>
        <a:lstStyle/>
        <a:p>
          <a:endParaRPr lang="en-US"/>
        </a:p>
      </dgm:t>
    </dgm:pt>
    <dgm:pt modelId="{AD073578-D1EF-4B2A-816B-5818C776439F}">
      <dgm:prSet/>
      <dgm:spPr/>
      <dgm:t>
        <a:bodyPr/>
        <a:lstStyle/>
        <a:p>
          <a:r>
            <a:rPr lang="cs-CZ" i="1" dirty="0"/>
            <a:t>„Neomlouvejte se, máte plné právo na svůj vztek, kdybych byl na vašem místě, vztekal bych se ještě víc“</a:t>
          </a:r>
          <a:endParaRPr lang="en-US" dirty="0"/>
        </a:p>
      </dgm:t>
    </dgm:pt>
    <dgm:pt modelId="{CDF994C1-6DC4-48BF-80D0-13928FF052CD}" type="parTrans" cxnId="{8BDC46BE-FED2-4283-AA68-3FCA6C4B1E0D}">
      <dgm:prSet/>
      <dgm:spPr/>
      <dgm:t>
        <a:bodyPr/>
        <a:lstStyle/>
        <a:p>
          <a:endParaRPr lang="en-US"/>
        </a:p>
      </dgm:t>
    </dgm:pt>
    <dgm:pt modelId="{C598828E-2698-4DB0-A079-59BAB02F5FAE}" type="sibTrans" cxnId="{8BDC46BE-FED2-4283-AA68-3FCA6C4B1E0D}">
      <dgm:prSet/>
      <dgm:spPr/>
      <dgm:t>
        <a:bodyPr/>
        <a:lstStyle/>
        <a:p>
          <a:endParaRPr lang="en-US"/>
        </a:p>
      </dgm:t>
    </dgm:pt>
    <dgm:pt modelId="{0B087ABA-3AED-467D-BC25-B772AF0A5116}">
      <dgm:prSet/>
      <dgm:spPr/>
      <dgm:t>
        <a:bodyPr/>
        <a:lstStyle/>
        <a:p>
          <a:r>
            <a:rPr lang="cs-CZ" dirty="0">
              <a:solidFill>
                <a:srgbClr val="00B050"/>
              </a:solidFill>
            </a:rPr>
            <a:t>Empatie, vyjádřit pochopení, legitimizovat, neodsuzovat</a:t>
          </a:r>
          <a:endParaRPr lang="en-US" dirty="0">
            <a:solidFill>
              <a:srgbClr val="00B050"/>
            </a:solidFill>
          </a:endParaRPr>
        </a:p>
      </dgm:t>
    </dgm:pt>
    <dgm:pt modelId="{311187D0-F672-4E5B-9358-7FF1527A519A}" type="parTrans" cxnId="{F04D8B2B-3611-4210-9EE5-5B48318BFF17}">
      <dgm:prSet/>
      <dgm:spPr/>
      <dgm:t>
        <a:bodyPr/>
        <a:lstStyle/>
        <a:p>
          <a:endParaRPr lang="en-US"/>
        </a:p>
      </dgm:t>
    </dgm:pt>
    <dgm:pt modelId="{73096D5C-370A-487F-8FC8-C73CDF26A48B}" type="sibTrans" cxnId="{F04D8B2B-3611-4210-9EE5-5B48318BFF17}">
      <dgm:prSet/>
      <dgm:spPr/>
      <dgm:t>
        <a:bodyPr/>
        <a:lstStyle/>
        <a:p>
          <a:endParaRPr lang="en-US"/>
        </a:p>
      </dgm:t>
    </dgm:pt>
    <dgm:pt modelId="{6D14F130-4B78-4D85-B39E-E3C2205EDB54}">
      <dgm:prSet/>
      <dgm:spPr/>
      <dgm:t>
        <a:bodyPr/>
        <a:lstStyle/>
        <a:p>
          <a:r>
            <a:rPr lang="cs-CZ" b="1">
              <a:solidFill>
                <a:schemeClr val="tx1">
                  <a:lumMod val="85000"/>
                  <a:lumOff val="15000"/>
                </a:schemeClr>
              </a:solidFill>
            </a:rPr>
            <a:t>4. Agrese je jeho živnotním programem</a:t>
          </a:r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399E75F-2DE0-429D-98C7-D7ECF2146E4D}" type="parTrans" cxnId="{B47C0A96-4D0E-47B8-89F4-910E366E1270}">
      <dgm:prSet/>
      <dgm:spPr/>
      <dgm:t>
        <a:bodyPr/>
        <a:lstStyle/>
        <a:p>
          <a:endParaRPr lang="en-US"/>
        </a:p>
      </dgm:t>
    </dgm:pt>
    <dgm:pt modelId="{B286B9E6-3BFE-4D82-99F3-69A0B1939E39}" type="sibTrans" cxnId="{B47C0A96-4D0E-47B8-89F4-910E366E1270}">
      <dgm:prSet/>
      <dgm:spPr/>
      <dgm:t>
        <a:bodyPr/>
        <a:lstStyle/>
        <a:p>
          <a:endParaRPr lang="en-US"/>
        </a:p>
      </dgm:t>
    </dgm:pt>
    <dgm:pt modelId="{0355B124-A423-4A50-BECC-BA65CA50488A}">
      <dgm:prSet/>
      <dgm:spPr/>
      <dgm:t>
        <a:bodyPr/>
        <a:lstStyle/>
        <a:p>
          <a:r>
            <a:rPr lang="cs-CZ" dirty="0"/>
            <a:t>Užívají tuto strategii bez ohledu na situaci</a:t>
          </a:r>
          <a:endParaRPr lang="en-US" dirty="0"/>
        </a:p>
      </dgm:t>
    </dgm:pt>
    <dgm:pt modelId="{E14223AC-0728-437D-90D7-410E6ECDEBC4}" type="parTrans" cxnId="{1607ACE7-7B5F-444E-9F6B-70BED1CB7C27}">
      <dgm:prSet/>
      <dgm:spPr/>
      <dgm:t>
        <a:bodyPr/>
        <a:lstStyle/>
        <a:p>
          <a:endParaRPr lang="en-US"/>
        </a:p>
      </dgm:t>
    </dgm:pt>
    <dgm:pt modelId="{50BD82D4-929E-43C2-9501-1E3D608B39A6}" type="sibTrans" cxnId="{1607ACE7-7B5F-444E-9F6B-70BED1CB7C27}">
      <dgm:prSet/>
      <dgm:spPr/>
      <dgm:t>
        <a:bodyPr/>
        <a:lstStyle/>
        <a:p>
          <a:endParaRPr lang="en-US"/>
        </a:p>
      </dgm:t>
    </dgm:pt>
    <dgm:pt modelId="{8A6640CE-B56B-4152-AE41-C9F2CE3FC56D}">
      <dgm:prSet/>
      <dgm:spPr/>
      <dgm:t>
        <a:bodyPr/>
        <a:lstStyle/>
        <a:p>
          <a:r>
            <a:rPr lang="cs-CZ" dirty="0"/>
            <a:t>Je zvyklý na agresivní reakci, pokud se jí nedočká, zaskočen – nové strategie soc. přijatelnější</a:t>
          </a:r>
          <a:endParaRPr lang="en-US" dirty="0"/>
        </a:p>
      </dgm:t>
    </dgm:pt>
    <dgm:pt modelId="{AB4EF901-B00B-4E6E-BE9D-B9411A199F19}" type="parTrans" cxnId="{160ADC21-CDCB-4963-9ACB-B717229CE87C}">
      <dgm:prSet/>
      <dgm:spPr/>
      <dgm:t>
        <a:bodyPr/>
        <a:lstStyle/>
        <a:p>
          <a:endParaRPr lang="en-US"/>
        </a:p>
      </dgm:t>
    </dgm:pt>
    <dgm:pt modelId="{D9B3ABD1-54EE-44A2-A1ED-172A5F5DE0D9}" type="sibTrans" cxnId="{160ADC21-CDCB-4963-9ACB-B717229CE87C}">
      <dgm:prSet/>
      <dgm:spPr/>
      <dgm:t>
        <a:bodyPr/>
        <a:lstStyle/>
        <a:p>
          <a:endParaRPr lang="en-US"/>
        </a:p>
      </dgm:t>
    </dgm:pt>
    <dgm:pt modelId="{F9D0360C-D682-4064-931E-C312435F8E08}">
      <dgm:prSet/>
      <dgm:spPr/>
      <dgm:t>
        <a:bodyPr/>
        <a:lstStyle/>
        <a:p>
          <a:r>
            <a:rPr lang="cs-CZ" dirty="0">
              <a:solidFill>
                <a:srgbClr val="00B050"/>
              </a:solidFill>
            </a:rPr>
            <a:t>Nereagovat  agresivně</a:t>
          </a:r>
          <a:endParaRPr lang="en-US" dirty="0">
            <a:solidFill>
              <a:srgbClr val="00B050"/>
            </a:solidFill>
          </a:endParaRPr>
        </a:p>
      </dgm:t>
    </dgm:pt>
    <dgm:pt modelId="{6E823E33-98C8-4CEB-B2D8-956271102DE4}" type="parTrans" cxnId="{8969ABB8-21C4-4A32-852B-6AE5A23A53D7}">
      <dgm:prSet/>
      <dgm:spPr/>
      <dgm:t>
        <a:bodyPr/>
        <a:lstStyle/>
        <a:p>
          <a:endParaRPr lang="en-US"/>
        </a:p>
      </dgm:t>
    </dgm:pt>
    <dgm:pt modelId="{B20B72E3-ADFF-46FC-BFB5-174696C0C173}" type="sibTrans" cxnId="{8969ABB8-21C4-4A32-852B-6AE5A23A53D7}">
      <dgm:prSet/>
      <dgm:spPr/>
      <dgm:t>
        <a:bodyPr/>
        <a:lstStyle/>
        <a:p>
          <a:endParaRPr lang="en-US"/>
        </a:p>
      </dgm:t>
    </dgm:pt>
    <dgm:pt modelId="{2431B4F1-8722-4A9E-B95D-E582D12504C3}">
      <dgm:prSet/>
      <dgm:spPr/>
      <dgm:t>
        <a:bodyPr/>
        <a:lstStyle/>
        <a:p>
          <a:endParaRPr lang="en-US" dirty="0"/>
        </a:p>
      </dgm:t>
    </dgm:pt>
    <dgm:pt modelId="{CF3258FB-6A4A-4F3C-AF0C-0DEEF3831047}" type="parTrans" cxnId="{57BACCD4-882A-4DDE-93D6-BC738FFF09A8}">
      <dgm:prSet/>
      <dgm:spPr/>
      <dgm:t>
        <a:bodyPr/>
        <a:lstStyle/>
        <a:p>
          <a:endParaRPr lang="cs-CZ"/>
        </a:p>
      </dgm:t>
    </dgm:pt>
    <dgm:pt modelId="{B9CAF537-3C64-4EF6-BE96-4855DDBA976F}" type="sibTrans" cxnId="{57BACCD4-882A-4DDE-93D6-BC738FFF09A8}">
      <dgm:prSet/>
      <dgm:spPr/>
      <dgm:t>
        <a:bodyPr/>
        <a:lstStyle/>
        <a:p>
          <a:endParaRPr lang="cs-CZ"/>
        </a:p>
      </dgm:t>
    </dgm:pt>
    <dgm:pt modelId="{A82C1CEF-C4B3-4FB5-97FE-C505A285743E}">
      <dgm:prSet/>
      <dgm:spPr/>
      <dgm:t>
        <a:bodyPr/>
        <a:lstStyle/>
        <a:p>
          <a:endParaRPr lang="en-US" dirty="0"/>
        </a:p>
      </dgm:t>
    </dgm:pt>
    <dgm:pt modelId="{DD1EF514-8C20-4311-BDB6-09FA6BF4B2DC}" type="parTrans" cxnId="{A66BB5AC-B7D1-42F0-A4D4-7A564DB23831}">
      <dgm:prSet/>
      <dgm:spPr/>
      <dgm:t>
        <a:bodyPr/>
        <a:lstStyle/>
        <a:p>
          <a:endParaRPr lang="cs-CZ"/>
        </a:p>
      </dgm:t>
    </dgm:pt>
    <dgm:pt modelId="{26EF0369-8B29-417F-B623-96371585436B}" type="sibTrans" cxnId="{A66BB5AC-B7D1-42F0-A4D4-7A564DB23831}">
      <dgm:prSet/>
      <dgm:spPr/>
      <dgm:t>
        <a:bodyPr/>
        <a:lstStyle/>
        <a:p>
          <a:endParaRPr lang="cs-CZ"/>
        </a:p>
      </dgm:t>
    </dgm:pt>
    <dgm:pt modelId="{8022A028-EECC-4F13-9D28-A7F0C379DB31}" type="pres">
      <dgm:prSet presAssocID="{5E3DB19F-8660-4C1A-A3AE-678386B6F298}" presName="Name0" presStyleCnt="0">
        <dgm:presLayoutVars>
          <dgm:dir/>
          <dgm:animLvl val="lvl"/>
          <dgm:resizeHandles val="exact"/>
        </dgm:presLayoutVars>
      </dgm:prSet>
      <dgm:spPr/>
    </dgm:pt>
    <dgm:pt modelId="{EE5D5BCC-D7F3-4066-9D80-4082B6F48455}" type="pres">
      <dgm:prSet presAssocID="{6584DDDE-09C7-4BE6-B831-FA9CF2CB62AB}" presName="composite" presStyleCnt="0"/>
      <dgm:spPr/>
    </dgm:pt>
    <dgm:pt modelId="{C25F4DB2-0B5C-4951-8F14-7035E601974C}" type="pres">
      <dgm:prSet presAssocID="{6584DDDE-09C7-4BE6-B831-FA9CF2CB62A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640AC39-A936-41B0-9231-5B9ED6CEF94D}" type="pres">
      <dgm:prSet presAssocID="{6584DDDE-09C7-4BE6-B831-FA9CF2CB62AB}" presName="desTx" presStyleLbl="alignAccFollowNode1" presStyleIdx="0" presStyleCnt="2">
        <dgm:presLayoutVars>
          <dgm:bulletEnabled val="1"/>
        </dgm:presLayoutVars>
      </dgm:prSet>
      <dgm:spPr/>
    </dgm:pt>
    <dgm:pt modelId="{091CD788-9EDF-4E2E-AB49-0854A0DEF573}" type="pres">
      <dgm:prSet presAssocID="{3217948B-244A-4319-990B-ADAA96A05D8A}" presName="space" presStyleCnt="0"/>
      <dgm:spPr/>
    </dgm:pt>
    <dgm:pt modelId="{2439BEF0-D0FC-4224-9525-90E8329E52FF}" type="pres">
      <dgm:prSet presAssocID="{6D14F130-4B78-4D85-B39E-E3C2205EDB54}" presName="composite" presStyleCnt="0"/>
      <dgm:spPr/>
    </dgm:pt>
    <dgm:pt modelId="{201BD780-B90C-4323-827B-9DCC543A98F3}" type="pres">
      <dgm:prSet presAssocID="{6D14F130-4B78-4D85-B39E-E3C2205EDB5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9C823EB-30A1-49C9-8450-78506D919D04}" type="pres">
      <dgm:prSet presAssocID="{6D14F130-4B78-4D85-B39E-E3C2205EDB54}" presName="desTx" presStyleLbl="alignAccFollowNode1" presStyleIdx="1" presStyleCnt="2" custLinFactNeighborX="1171" custLinFactNeighborY="650">
        <dgm:presLayoutVars>
          <dgm:bulletEnabled val="1"/>
        </dgm:presLayoutVars>
      </dgm:prSet>
      <dgm:spPr/>
    </dgm:pt>
  </dgm:ptLst>
  <dgm:cxnLst>
    <dgm:cxn modelId="{D6FE9E1E-6900-4940-A733-87F8637DEAB4}" srcId="{6584DDDE-09C7-4BE6-B831-FA9CF2CB62AB}" destId="{45A0C9F6-C81A-4C38-89DF-46CC22DE29E1}" srcOrd="1" destOrd="0" parTransId="{42E111A7-C034-4258-B68F-03A883DC286F}" sibTransId="{167A0CD7-81AC-4D4F-B650-910ADCE1E3C0}"/>
    <dgm:cxn modelId="{160ADC21-CDCB-4963-9ACB-B717229CE87C}" srcId="{6D14F130-4B78-4D85-B39E-E3C2205EDB54}" destId="{8A6640CE-B56B-4152-AE41-C9F2CE3FC56D}" srcOrd="1" destOrd="0" parTransId="{AB4EF901-B00B-4E6E-BE9D-B9411A199F19}" sibTransId="{D9B3ABD1-54EE-44A2-A1ED-172A5F5DE0D9}"/>
    <dgm:cxn modelId="{F04D8B2B-3611-4210-9EE5-5B48318BFF17}" srcId="{6584DDDE-09C7-4BE6-B831-FA9CF2CB62AB}" destId="{0B087ABA-3AED-467D-BC25-B772AF0A5116}" srcOrd="4" destOrd="0" parTransId="{311187D0-F672-4E5B-9358-7FF1527A519A}" sibTransId="{73096D5C-370A-487F-8FC8-C73CDF26A48B}"/>
    <dgm:cxn modelId="{4BFD395C-99FE-4CA8-AA03-F2C02E8CD592}" type="presOf" srcId="{0355B124-A423-4A50-BECC-BA65CA50488A}" destId="{19C823EB-30A1-49C9-8450-78506D919D04}" srcOrd="0" destOrd="0" presId="urn:microsoft.com/office/officeart/2005/8/layout/hList1"/>
    <dgm:cxn modelId="{94C4A066-9D33-453D-A6DA-E98ADC4577A5}" srcId="{6584DDDE-09C7-4BE6-B831-FA9CF2CB62AB}" destId="{D8AE5F41-8E11-4ED7-9EB5-90D9FF5E90EF}" srcOrd="0" destOrd="0" parTransId="{055EEC3A-CB83-4BCC-B830-688D029ED479}" sibTransId="{E02528E0-FC20-41F8-84D0-82E5DC207B10}"/>
    <dgm:cxn modelId="{D2C3A947-B080-40F0-9C73-8A73F452A0EF}" srcId="{5E3DB19F-8660-4C1A-A3AE-678386B6F298}" destId="{6584DDDE-09C7-4BE6-B831-FA9CF2CB62AB}" srcOrd="0" destOrd="0" parTransId="{76C2CC64-128D-4238-970B-2C47AAE2AEB9}" sibTransId="{3217948B-244A-4319-990B-ADAA96A05D8A}"/>
    <dgm:cxn modelId="{B5A4656C-8916-4522-B726-E13814805091}" type="presOf" srcId="{8A6640CE-B56B-4152-AE41-C9F2CE3FC56D}" destId="{19C823EB-30A1-49C9-8450-78506D919D04}" srcOrd="0" destOrd="1" presId="urn:microsoft.com/office/officeart/2005/8/layout/hList1"/>
    <dgm:cxn modelId="{A9A4BD70-B3B7-44DF-BDA1-C98EC90DCE0D}" type="presOf" srcId="{AD073578-D1EF-4B2A-816B-5818C776439F}" destId="{0640AC39-A936-41B0-9231-5B9ED6CEF94D}" srcOrd="0" destOrd="2" presId="urn:microsoft.com/office/officeart/2005/8/layout/hList1"/>
    <dgm:cxn modelId="{F95E2C56-EFCE-4C7B-B7FE-3DA6DE3B23F5}" type="presOf" srcId="{A82C1CEF-C4B3-4FB5-97FE-C505A285743E}" destId="{19C823EB-30A1-49C9-8450-78506D919D04}" srcOrd="0" destOrd="2" presId="urn:microsoft.com/office/officeart/2005/8/layout/hList1"/>
    <dgm:cxn modelId="{DF524584-0299-4347-A634-F0998EF766B9}" type="presOf" srcId="{5E3DB19F-8660-4C1A-A3AE-678386B6F298}" destId="{8022A028-EECC-4F13-9D28-A7F0C379DB31}" srcOrd="0" destOrd="0" presId="urn:microsoft.com/office/officeart/2005/8/layout/hList1"/>
    <dgm:cxn modelId="{B47C0A96-4D0E-47B8-89F4-910E366E1270}" srcId="{5E3DB19F-8660-4C1A-A3AE-678386B6F298}" destId="{6D14F130-4B78-4D85-B39E-E3C2205EDB54}" srcOrd="1" destOrd="0" parTransId="{7399E75F-2DE0-429D-98C7-D7ECF2146E4D}" sibTransId="{B286B9E6-3BFE-4D82-99F3-69A0B1939E39}"/>
    <dgm:cxn modelId="{B9009B9F-94D6-41EE-89FA-41C40D18D723}" type="presOf" srcId="{F9D0360C-D682-4064-931E-C312435F8E08}" destId="{19C823EB-30A1-49C9-8450-78506D919D04}" srcOrd="0" destOrd="3" presId="urn:microsoft.com/office/officeart/2005/8/layout/hList1"/>
    <dgm:cxn modelId="{8BBEA5A8-A06B-45BC-800C-2C0C0567FDF1}" type="presOf" srcId="{2431B4F1-8722-4A9E-B95D-E582D12504C3}" destId="{0640AC39-A936-41B0-9231-5B9ED6CEF94D}" srcOrd="0" destOrd="3" presId="urn:microsoft.com/office/officeart/2005/8/layout/hList1"/>
    <dgm:cxn modelId="{A66BB5AC-B7D1-42F0-A4D4-7A564DB23831}" srcId="{6D14F130-4B78-4D85-B39E-E3C2205EDB54}" destId="{A82C1CEF-C4B3-4FB5-97FE-C505A285743E}" srcOrd="2" destOrd="0" parTransId="{DD1EF514-8C20-4311-BDB6-09FA6BF4B2DC}" sibTransId="{26EF0369-8B29-417F-B623-96371585436B}"/>
    <dgm:cxn modelId="{680F60B4-6241-4D77-A479-F1E8384ED9D8}" type="presOf" srcId="{0B087ABA-3AED-467D-BC25-B772AF0A5116}" destId="{0640AC39-A936-41B0-9231-5B9ED6CEF94D}" srcOrd="0" destOrd="4" presId="urn:microsoft.com/office/officeart/2005/8/layout/hList1"/>
    <dgm:cxn modelId="{8969ABB8-21C4-4A32-852B-6AE5A23A53D7}" srcId="{6D14F130-4B78-4D85-B39E-E3C2205EDB54}" destId="{F9D0360C-D682-4064-931E-C312435F8E08}" srcOrd="3" destOrd="0" parTransId="{6E823E33-98C8-4CEB-B2D8-956271102DE4}" sibTransId="{B20B72E3-ADFF-46FC-BFB5-174696C0C173}"/>
    <dgm:cxn modelId="{8BDC46BE-FED2-4283-AA68-3FCA6C4B1E0D}" srcId="{6584DDDE-09C7-4BE6-B831-FA9CF2CB62AB}" destId="{AD073578-D1EF-4B2A-816B-5818C776439F}" srcOrd="2" destOrd="0" parTransId="{CDF994C1-6DC4-48BF-80D0-13928FF052CD}" sibTransId="{C598828E-2698-4DB0-A079-59BAB02F5FAE}"/>
    <dgm:cxn modelId="{6A3C88C7-C002-4F56-A7F3-CC4AE37CD431}" type="presOf" srcId="{6584DDDE-09C7-4BE6-B831-FA9CF2CB62AB}" destId="{C25F4DB2-0B5C-4951-8F14-7035E601974C}" srcOrd="0" destOrd="0" presId="urn:microsoft.com/office/officeart/2005/8/layout/hList1"/>
    <dgm:cxn modelId="{440AF4C7-DE45-4D75-8045-E04E3980C356}" type="presOf" srcId="{D8AE5F41-8E11-4ED7-9EB5-90D9FF5E90EF}" destId="{0640AC39-A936-41B0-9231-5B9ED6CEF94D}" srcOrd="0" destOrd="0" presId="urn:microsoft.com/office/officeart/2005/8/layout/hList1"/>
    <dgm:cxn modelId="{57BACCD4-882A-4DDE-93D6-BC738FFF09A8}" srcId="{6584DDDE-09C7-4BE6-B831-FA9CF2CB62AB}" destId="{2431B4F1-8722-4A9E-B95D-E582D12504C3}" srcOrd="3" destOrd="0" parTransId="{CF3258FB-6A4A-4F3C-AF0C-0DEEF3831047}" sibTransId="{B9CAF537-3C64-4EF6-BE96-4855DDBA976F}"/>
    <dgm:cxn modelId="{CB6F42DC-9DA8-4CFB-A0F9-61E299399259}" type="presOf" srcId="{45A0C9F6-C81A-4C38-89DF-46CC22DE29E1}" destId="{0640AC39-A936-41B0-9231-5B9ED6CEF94D}" srcOrd="0" destOrd="1" presId="urn:microsoft.com/office/officeart/2005/8/layout/hList1"/>
    <dgm:cxn modelId="{24F4CFDD-12E8-4DE3-A202-53056F36C4E3}" type="presOf" srcId="{6D14F130-4B78-4D85-B39E-E3C2205EDB54}" destId="{201BD780-B90C-4323-827B-9DCC543A98F3}" srcOrd="0" destOrd="0" presId="urn:microsoft.com/office/officeart/2005/8/layout/hList1"/>
    <dgm:cxn modelId="{1607ACE7-7B5F-444E-9F6B-70BED1CB7C27}" srcId="{6D14F130-4B78-4D85-B39E-E3C2205EDB54}" destId="{0355B124-A423-4A50-BECC-BA65CA50488A}" srcOrd="0" destOrd="0" parTransId="{E14223AC-0728-437D-90D7-410E6ECDEBC4}" sibTransId="{50BD82D4-929E-43C2-9501-1E3D608B39A6}"/>
    <dgm:cxn modelId="{03B18B8E-CF00-44B4-9AFF-F7AD4CC404DD}" type="presParOf" srcId="{8022A028-EECC-4F13-9D28-A7F0C379DB31}" destId="{EE5D5BCC-D7F3-4066-9D80-4082B6F48455}" srcOrd="0" destOrd="0" presId="urn:microsoft.com/office/officeart/2005/8/layout/hList1"/>
    <dgm:cxn modelId="{68E7F833-2889-4F11-B86C-6470C5AF402D}" type="presParOf" srcId="{EE5D5BCC-D7F3-4066-9D80-4082B6F48455}" destId="{C25F4DB2-0B5C-4951-8F14-7035E601974C}" srcOrd="0" destOrd="0" presId="urn:microsoft.com/office/officeart/2005/8/layout/hList1"/>
    <dgm:cxn modelId="{1C97E764-16D0-4D9B-A0A8-D7F80D1D9781}" type="presParOf" srcId="{EE5D5BCC-D7F3-4066-9D80-4082B6F48455}" destId="{0640AC39-A936-41B0-9231-5B9ED6CEF94D}" srcOrd="1" destOrd="0" presId="urn:microsoft.com/office/officeart/2005/8/layout/hList1"/>
    <dgm:cxn modelId="{CA4A9325-C38A-4242-9A86-20281E46DAEE}" type="presParOf" srcId="{8022A028-EECC-4F13-9D28-A7F0C379DB31}" destId="{091CD788-9EDF-4E2E-AB49-0854A0DEF573}" srcOrd="1" destOrd="0" presId="urn:microsoft.com/office/officeart/2005/8/layout/hList1"/>
    <dgm:cxn modelId="{2CC5F829-1BCF-42B8-903C-2DE90340878E}" type="presParOf" srcId="{8022A028-EECC-4F13-9D28-A7F0C379DB31}" destId="{2439BEF0-D0FC-4224-9525-90E8329E52FF}" srcOrd="2" destOrd="0" presId="urn:microsoft.com/office/officeart/2005/8/layout/hList1"/>
    <dgm:cxn modelId="{592DAB62-246D-47E1-945F-669F92604557}" type="presParOf" srcId="{2439BEF0-D0FC-4224-9525-90E8329E52FF}" destId="{201BD780-B90C-4323-827B-9DCC543A98F3}" srcOrd="0" destOrd="0" presId="urn:microsoft.com/office/officeart/2005/8/layout/hList1"/>
    <dgm:cxn modelId="{5236CA9F-F1B8-4A5D-BD28-997FAB3554F8}" type="presParOf" srcId="{2439BEF0-D0FC-4224-9525-90E8329E52FF}" destId="{19C823EB-30A1-49C9-8450-78506D919D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C1A35F-9F9A-48A2-953F-9CC2F247DAB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210DE7-546B-4938-B44C-37765AA0458E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Tolerancí, respektováním, důvěrou, laskavostí, empatií </a:t>
          </a:r>
        </a:p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Nechovat se jak k malému dítěti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C3A6FDB-0F0D-4A34-B81B-88B83C080427}" type="parTrans" cxnId="{8EC70867-47FB-44FC-BF95-8F83141974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E92C83E-6149-4AC9-828F-D96D87B943A4}" type="sibTrans" cxnId="{8EC70867-47FB-44FC-BF95-8F83141974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3C798B-8152-47B5-8F58-E03772FAEE4F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Deprese není lenost, ale nemoc</a:t>
          </a:r>
          <a:endParaRPr lang="en-US">
            <a:solidFill>
              <a:schemeClr val="tx1"/>
            </a:solidFill>
          </a:endParaRPr>
        </a:p>
      </dgm:t>
    </dgm:pt>
    <dgm:pt modelId="{A9057C63-C6C8-4628-8851-AEE809642C95}" type="parTrans" cxnId="{A6ACFDB1-7C13-40D4-B153-188BC87B79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930B51-EB17-45E8-B723-E3B2C1A1ADF9}" type="sibTrans" cxnId="{A6ACFDB1-7C13-40D4-B153-188BC87B79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9229B2-E40F-4541-B297-383B9358DF38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Je to nemoc, a ne špatné vlastnosti </a:t>
          </a:r>
        </a:p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(výbušnost či útočnost)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ACB4B5D-01D0-4821-AFA7-4300C2A4FB83}" type="parTrans" cxnId="{64CEEC17-DA3D-4D0F-AC5B-21780587CA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2A608B-5A15-41A3-8FF5-1BCD6D46B6DC}" type="sibTrans" cxnId="{64CEEC17-DA3D-4D0F-AC5B-21780587CA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98F3E2-00CD-4CF1-8244-83D99AF3361D}">
      <dgm:prSet/>
      <dgm:spPr/>
      <dgm:t>
        <a:bodyPr/>
        <a:lstStyle/>
        <a:p>
          <a:r>
            <a:rPr lang="cs-CZ">
              <a:solidFill>
                <a:schemeClr val="tx1"/>
              </a:solidFill>
            </a:rPr>
            <a:t>Podporovat v léčbě</a:t>
          </a:r>
          <a:endParaRPr lang="en-US">
            <a:solidFill>
              <a:schemeClr val="tx1"/>
            </a:solidFill>
          </a:endParaRPr>
        </a:p>
      </dgm:t>
    </dgm:pt>
    <dgm:pt modelId="{3BE6B010-2320-4155-88F4-DE877A62D228}" type="parTrans" cxnId="{9872DA56-F5C7-4653-8807-70F3B4AC96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B632AC-1A18-495E-B6BE-F871CC0A0ACC}" type="sibTrans" cxnId="{9872DA56-F5C7-4653-8807-70F3B4AC96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F57D98-4312-42EB-A098-34E1FAB9DB24}">
      <dgm:prSet/>
      <dgm:spPr/>
      <dgm:t>
        <a:bodyPr/>
        <a:lstStyle/>
        <a:p>
          <a:pPr algn="ctr"/>
          <a:r>
            <a:rPr lang="cs-CZ" dirty="0">
              <a:solidFill>
                <a:schemeClr val="tx1"/>
              </a:solidFill>
            </a:rPr>
            <a:t>Vyhnout se kritizování, výtkám a „povzbudivým" výrokům jako: </a:t>
          </a:r>
          <a:r>
            <a:rPr lang="cs-CZ" i="1" dirty="0">
              <a:solidFill>
                <a:schemeClr val="tx1">
                  <a:lumMod val="75000"/>
                  <a:lumOff val="25000"/>
                </a:schemeClr>
              </a:solidFill>
            </a:rPr>
            <a:t>„Vzchop se! Bojuj! Když se chce, tak to jde! Nebuď líný! Snaž se!„</a:t>
          </a:r>
          <a:endParaRPr lang="en-US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DCE1DBA-C9C7-4048-93C4-0A6C57CF9027}" type="parTrans" cxnId="{7A54B2FF-4033-40DB-8A71-4D9DE461C6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F30E54-4435-48C9-8E37-FFBC589AFC54}" type="sibTrans" cxnId="{7A54B2FF-4033-40DB-8A71-4D9DE461C6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41C311-B9D3-4352-B682-0BEA0BD4FBC2}">
      <dgm:prSet/>
      <dgm:spPr/>
      <dgm:t>
        <a:bodyPr/>
        <a:lstStyle/>
        <a:p>
          <a:pPr algn="ctr"/>
          <a:r>
            <a:rPr lang="cs-CZ" dirty="0">
              <a:solidFill>
                <a:schemeClr val="tx1"/>
              </a:solidFill>
            </a:rPr>
            <a:t>sebevýčitky</a:t>
          </a:r>
          <a:endParaRPr lang="en-US" dirty="0">
            <a:solidFill>
              <a:schemeClr val="tx1"/>
            </a:solidFill>
          </a:endParaRPr>
        </a:p>
      </dgm:t>
    </dgm:pt>
    <dgm:pt modelId="{DC37733A-16B3-4A48-832F-B0555FF07BA4}" type="parTrans" cxnId="{01E17DCF-5C93-47A5-ADD4-D77648F508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CB08AB-25F1-4CE9-8EAB-F43E22F19BA5}" type="sibTrans" cxnId="{01E17DCF-5C93-47A5-ADD4-D77648F5081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84FB9F-715D-4979-8CE2-CB4C279C7465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Nabízení aktivit, nikoli nucení k nim</a:t>
          </a:r>
        </a:p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Když nemocný odmítne, akceptovat beze zloby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9B91108-6BBF-489F-9585-1DC62F2B67A5}" type="parTrans" cxnId="{30465E50-2F07-4E09-AD4B-768ECC2B72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DD6B1C-11F5-4F7B-8AB9-2F8291397111}" type="sibTrans" cxnId="{30465E50-2F07-4E09-AD4B-768ECC2B72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E7AD17-8A14-4A0E-8679-FC03D93B84C8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Nepodceňovat řeči o sebevraždě – většinou vedou k činům</a:t>
          </a:r>
          <a:endParaRPr lang="en-US" dirty="0">
            <a:solidFill>
              <a:schemeClr val="tx1"/>
            </a:solidFill>
          </a:endParaRPr>
        </a:p>
      </dgm:t>
    </dgm:pt>
    <dgm:pt modelId="{4C767CB3-E8B4-441D-99A6-C5B3BE67A2A9}" type="parTrans" cxnId="{914A31ED-0500-44A5-9DFD-A4BD0C74F7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C7877A-8043-4BB6-AE24-4D7EC68A6D3E}" type="sibTrans" cxnId="{914A31ED-0500-44A5-9DFD-A4BD0C74F7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5C6E7B-438E-48F6-A28E-22ECFBD716AD}" type="pres">
      <dgm:prSet presAssocID="{22C1A35F-9F9A-48A2-953F-9CC2F247DAB2}" presName="diagram" presStyleCnt="0">
        <dgm:presLayoutVars>
          <dgm:dir/>
          <dgm:resizeHandles val="exact"/>
        </dgm:presLayoutVars>
      </dgm:prSet>
      <dgm:spPr/>
    </dgm:pt>
    <dgm:pt modelId="{148101FE-8A16-4991-BEB2-13ED227692C0}" type="pres">
      <dgm:prSet presAssocID="{47210DE7-546B-4938-B44C-37765AA0458E}" presName="node" presStyleLbl="node1" presStyleIdx="0" presStyleCnt="7">
        <dgm:presLayoutVars>
          <dgm:bulletEnabled val="1"/>
        </dgm:presLayoutVars>
      </dgm:prSet>
      <dgm:spPr/>
    </dgm:pt>
    <dgm:pt modelId="{4971E5C4-FE09-4DE3-861E-F9B17C128145}" type="pres">
      <dgm:prSet presAssocID="{4E92C83E-6149-4AC9-828F-D96D87B943A4}" presName="sibTrans" presStyleCnt="0"/>
      <dgm:spPr/>
    </dgm:pt>
    <dgm:pt modelId="{5F5D3F45-0938-4736-A800-0871AAD46BF1}" type="pres">
      <dgm:prSet presAssocID="{373C798B-8152-47B5-8F58-E03772FAEE4F}" presName="node" presStyleLbl="node1" presStyleIdx="1" presStyleCnt="7">
        <dgm:presLayoutVars>
          <dgm:bulletEnabled val="1"/>
        </dgm:presLayoutVars>
      </dgm:prSet>
      <dgm:spPr/>
    </dgm:pt>
    <dgm:pt modelId="{815BC265-A68E-44A8-8E0A-B5FD27A063E4}" type="pres">
      <dgm:prSet presAssocID="{13930B51-EB17-45E8-B723-E3B2C1A1ADF9}" presName="sibTrans" presStyleCnt="0"/>
      <dgm:spPr/>
    </dgm:pt>
    <dgm:pt modelId="{FB9D6AA0-7DD2-446D-89AC-361B3E883892}" type="pres">
      <dgm:prSet presAssocID="{5F9229B2-E40F-4541-B297-383B9358DF38}" presName="node" presStyleLbl="node1" presStyleIdx="2" presStyleCnt="7">
        <dgm:presLayoutVars>
          <dgm:bulletEnabled val="1"/>
        </dgm:presLayoutVars>
      </dgm:prSet>
      <dgm:spPr/>
    </dgm:pt>
    <dgm:pt modelId="{64501585-1689-4FC4-89D8-F6EAB16E8ACC}" type="pres">
      <dgm:prSet presAssocID="{5D2A608B-5A15-41A3-8FF5-1BCD6D46B6DC}" presName="sibTrans" presStyleCnt="0"/>
      <dgm:spPr/>
    </dgm:pt>
    <dgm:pt modelId="{2E1DA277-1CCD-4E0E-B06A-CFEAD982C12B}" type="pres">
      <dgm:prSet presAssocID="{7998F3E2-00CD-4CF1-8244-83D99AF3361D}" presName="node" presStyleLbl="node1" presStyleIdx="3" presStyleCnt="7">
        <dgm:presLayoutVars>
          <dgm:bulletEnabled val="1"/>
        </dgm:presLayoutVars>
      </dgm:prSet>
      <dgm:spPr/>
    </dgm:pt>
    <dgm:pt modelId="{EED13AA5-FB31-41A4-9956-D36D392A11A8}" type="pres">
      <dgm:prSet presAssocID="{09B632AC-1A18-495E-B6BE-F871CC0A0ACC}" presName="sibTrans" presStyleCnt="0"/>
      <dgm:spPr/>
    </dgm:pt>
    <dgm:pt modelId="{44DBD181-36D8-439D-AA17-0FB6A8A907BA}" type="pres">
      <dgm:prSet presAssocID="{35F57D98-4312-42EB-A098-34E1FAB9DB24}" presName="node" presStyleLbl="node1" presStyleIdx="4" presStyleCnt="7" custScaleX="120743" custScaleY="113682" custLinFactY="8788" custLinFactNeighborX="0" custLinFactNeighborY="100000">
        <dgm:presLayoutVars>
          <dgm:bulletEnabled val="1"/>
        </dgm:presLayoutVars>
      </dgm:prSet>
      <dgm:spPr/>
    </dgm:pt>
    <dgm:pt modelId="{2D16774C-0242-4002-8F41-84584706C914}" type="pres">
      <dgm:prSet presAssocID="{81F30E54-4435-48C9-8E37-FFBC589AFC54}" presName="sibTrans" presStyleCnt="0"/>
      <dgm:spPr/>
    </dgm:pt>
    <dgm:pt modelId="{B5B02698-9041-4A25-B965-E19A31AB756F}" type="pres">
      <dgm:prSet presAssocID="{2084FB9F-715D-4979-8CE2-CB4C279C7465}" presName="node" presStyleLbl="node1" presStyleIdx="5" presStyleCnt="7">
        <dgm:presLayoutVars>
          <dgm:bulletEnabled val="1"/>
        </dgm:presLayoutVars>
      </dgm:prSet>
      <dgm:spPr/>
    </dgm:pt>
    <dgm:pt modelId="{76664C67-0351-44DD-ADCF-7CBBCA826895}" type="pres">
      <dgm:prSet presAssocID="{4FDD6B1C-11F5-4F7B-8AB9-2F8291397111}" presName="sibTrans" presStyleCnt="0"/>
      <dgm:spPr/>
    </dgm:pt>
    <dgm:pt modelId="{D4AD025E-72D3-4F87-A206-C0585A352A29}" type="pres">
      <dgm:prSet presAssocID="{27E7AD17-8A14-4A0E-8679-FC03D93B84C8}" presName="node" presStyleLbl="node1" presStyleIdx="6" presStyleCnt="7" custLinFactY="-27302" custLinFactNeighborY="-100000">
        <dgm:presLayoutVars>
          <dgm:bulletEnabled val="1"/>
        </dgm:presLayoutVars>
      </dgm:prSet>
      <dgm:spPr/>
    </dgm:pt>
  </dgm:ptLst>
  <dgm:cxnLst>
    <dgm:cxn modelId="{64CEEC17-DA3D-4D0F-AC5B-21780587CAD2}" srcId="{22C1A35F-9F9A-48A2-953F-9CC2F247DAB2}" destId="{5F9229B2-E40F-4541-B297-383B9358DF38}" srcOrd="2" destOrd="0" parTransId="{AACB4B5D-01D0-4821-AFA7-4300C2A4FB83}" sibTransId="{5D2A608B-5A15-41A3-8FF5-1BCD6D46B6DC}"/>
    <dgm:cxn modelId="{7B517F24-3604-4FC1-AEFD-F3DB378D8FF7}" type="presOf" srcId="{22C1A35F-9F9A-48A2-953F-9CC2F247DAB2}" destId="{4B5C6E7B-438E-48F6-A28E-22ECFBD716AD}" srcOrd="0" destOrd="0" presId="urn:microsoft.com/office/officeart/2005/8/layout/default"/>
    <dgm:cxn modelId="{7680092D-C649-4C97-BD1D-A2215DA547EF}" type="presOf" srcId="{27E7AD17-8A14-4A0E-8679-FC03D93B84C8}" destId="{D4AD025E-72D3-4F87-A206-C0585A352A29}" srcOrd="0" destOrd="0" presId="urn:microsoft.com/office/officeart/2005/8/layout/default"/>
    <dgm:cxn modelId="{25380E5B-71C3-4274-8A2F-C6CC5FD151AA}" type="presOf" srcId="{3F41C311-B9D3-4352-B682-0BEA0BD4FBC2}" destId="{44DBD181-36D8-439D-AA17-0FB6A8A907BA}" srcOrd="0" destOrd="1" presId="urn:microsoft.com/office/officeart/2005/8/layout/default"/>
    <dgm:cxn modelId="{E67EE166-6144-4826-91E4-58CDC67A7D9B}" type="presOf" srcId="{2084FB9F-715D-4979-8CE2-CB4C279C7465}" destId="{B5B02698-9041-4A25-B965-E19A31AB756F}" srcOrd="0" destOrd="0" presId="urn:microsoft.com/office/officeart/2005/8/layout/default"/>
    <dgm:cxn modelId="{8EC70867-47FB-44FC-BF95-8F8314197471}" srcId="{22C1A35F-9F9A-48A2-953F-9CC2F247DAB2}" destId="{47210DE7-546B-4938-B44C-37765AA0458E}" srcOrd="0" destOrd="0" parTransId="{1C3A6FDB-0F0D-4A34-B81B-88B83C080427}" sibTransId="{4E92C83E-6149-4AC9-828F-D96D87B943A4}"/>
    <dgm:cxn modelId="{30465E50-2F07-4E09-AD4B-768ECC2B7247}" srcId="{22C1A35F-9F9A-48A2-953F-9CC2F247DAB2}" destId="{2084FB9F-715D-4979-8CE2-CB4C279C7465}" srcOrd="5" destOrd="0" parTransId="{F9B91108-6BBF-489F-9585-1DC62F2B67A5}" sibTransId="{4FDD6B1C-11F5-4F7B-8AB9-2F8291397111}"/>
    <dgm:cxn modelId="{23F00573-ADFB-44C9-A63D-3FC34B0E5564}" type="presOf" srcId="{47210DE7-546B-4938-B44C-37765AA0458E}" destId="{148101FE-8A16-4991-BEB2-13ED227692C0}" srcOrd="0" destOrd="0" presId="urn:microsoft.com/office/officeart/2005/8/layout/default"/>
    <dgm:cxn modelId="{DF0D9B76-D1FD-49C4-A247-CEF245E72209}" type="presOf" srcId="{373C798B-8152-47B5-8F58-E03772FAEE4F}" destId="{5F5D3F45-0938-4736-A800-0871AAD46BF1}" srcOrd="0" destOrd="0" presId="urn:microsoft.com/office/officeart/2005/8/layout/default"/>
    <dgm:cxn modelId="{9872DA56-F5C7-4653-8807-70F3B4AC96ED}" srcId="{22C1A35F-9F9A-48A2-953F-9CC2F247DAB2}" destId="{7998F3E2-00CD-4CF1-8244-83D99AF3361D}" srcOrd="3" destOrd="0" parTransId="{3BE6B010-2320-4155-88F4-DE877A62D228}" sibTransId="{09B632AC-1A18-495E-B6BE-F871CC0A0ACC}"/>
    <dgm:cxn modelId="{D9183BA3-E320-48DF-934D-1688CB9190BA}" type="presOf" srcId="{7998F3E2-00CD-4CF1-8244-83D99AF3361D}" destId="{2E1DA277-1CCD-4E0E-B06A-CFEAD982C12B}" srcOrd="0" destOrd="0" presId="urn:microsoft.com/office/officeart/2005/8/layout/default"/>
    <dgm:cxn modelId="{A6ACFDB1-7C13-40D4-B153-188BC87B7955}" srcId="{22C1A35F-9F9A-48A2-953F-9CC2F247DAB2}" destId="{373C798B-8152-47B5-8F58-E03772FAEE4F}" srcOrd="1" destOrd="0" parTransId="{A9057C63-C6C8-4628-8851-AEE809642C95}" sibTransId="{13930B51-EB17-45E8-B723-E3B2C1A1ADF9}"/>
    <dgm:cxn modelId="{C15680CB-ED7E-4E27-A857-38FB0E755CE8}" type="presOf" srcId="{35F57D98-4312-42EB-A098-34E1FAB9DB24}" destId="{44DBD181-36D8-439D-AA17-0FB6A8A907BA}" srcOrd="0" destOrd="0" presId="urn:microsoft.com/office/officeart/2005/8/layout/default"/>
    <dgm:cxn modelId="{01E17DCF-5C93-47A5-ADD4-D77648F5081A}" srcId="{35F57D98-4312-42EB-A098-34E1FAB9DB24}" destId="{3F41C311-B9D3-4352-B682-0BEA0BD4FBC2}" srcOrd="0" destOrd="0" parTransId="{DC37733A-16B3-4A48-832F-B0555FF07BA4}" sibTransId="{3CCB08AB-25F1-4CE9-8EAB-F43E22F19BA5}"/>
    <dgm:cxn modelId="{914A31ED-0500-44A5-9DFD-A4BD0C74F717}" srcId="{22C1A35F-9F9A-48A2-953F-9CC2F247DAB2}" destId="{27E7AD17-8A14-4A0E-8679-FC03D93B84C8}" srcOrd="6" destOrd="0" parTransId="{4C767CB3-E8B4-441D-99A6-C5B3BE67A2A9}" sibTransId="{A9C7877A-8043-4BB6-AE24-4D7EC68A6D3E}"/>
    <dgm:cxn modelId="{8AD5DFEE-B8E7-47FF-B96E-9EBAD01F3093}" type="presOf" srcId="{5F9229B2-E40F-4541-B297-383B9358DF38}" destId="{FB9D6AA0-7DD2-446D-89AC-361B3E883892}" srcOrd="0" destOrd="0" presId="urn:microsoft.com/office/officeart/2005/8/layout/default"/>
    <dgm:cxn modelId="{7A54B2FF-4033-40DB-8A71-4D9DE461C670}" srcId="{22C1A35F-9F9A-48A2-953F-9CC2F247DAB2}" destId="{35F57D98-4312-42EB-A098-34E1FAB9DB24}" srcOrd="4" destOrd="0" parTransId="{9DCE1DBA-C9C7-4048-93C4-0A6C57CF9027}" sibTransId="{81F30E54-4435-48C9-8E37-FFBC589AFC54}"/>
    <dgm:cxn modelId="{028D89F2-E1BC-418A-86C5-B0842C8634A5}" type="presParOf" srcId="{4B5C6E7B-438E-48F6-A28E-22ECFBD716AD}" destId="{148101FE-8A16-4991-BEB2-13ED227692C0}" srcOrd="0" destOrd="0" presId="urn:microsoft.com/office/officeart/2005/8/layout/default"/>
    <dgm:cxn modelId="{F94A5730-AB77-4BA0-9B0B-0D06F1D1F7C1}" type="presParOf" srcId="{4B5C6E7B-438E-48F6-A28E-22ECFBD716AD}" destId="{4971E5C4-FE09-4DE3-861E-F9B17C128145}" srcOrd="1" destOrd="0" presId="urn:microsoft.com/office/officeart/2005/8/layout/default"/>
    <dgm:cxn modelId="{5A95E2A6-856D-4CAB-B26D-D1E77C601B3C}" type="presParOf" srcId="{4B5C6E7B-438E-48F6-A28E-22ECFBD716AD}" destId="{5F5D3F45-0938-4736-A800-0871AAD46BF1}" srcOrd="2" destOrd="0" presId="urn:microsoft.com/office/officeart/2005/8/layout/default"/>
    <dgm:cxn modelId="{A3776696-F982-4450-AFA2-C270245BC0CD}" type="presParOf" srcId="{4B5C6E7B-438E-48F6-A28E-22ECFBD716AD}" destId="{815BC265-A68E-44A8-8E0A-B5FD27A063E4}" srcOrd="3" destOrd="0" presId="urn:microsoft.com/office/officeart/2005/8/layout/default"/>
    <dgm:cxn modelId="{8F3D78EE-5BAE-4477-A809-DBEE0199CCCC}" type="presParOf" srcId="{4B5C6E7B-438E-48F6-A28E-22ECFBD716AD}" destId="{FB9D6AA0-7DD2-446D-89AC-361B3E883892}" srcOrd="4" destOrd="0" presId="urn:microsoft.com/office/officeart/2005/8/layout/default"/>
    <dgm:cxn modelId="{E5823EF4-F1EA-4EDC-BA9C-FDB10C9E8F84}" type="presParOf" srcId="{4B5C6E7B-438E-48F6-A28E-22ECFBD716AD}" destId="{64501585-1689-4FC4-89D8-F6EAB16E8ACC}" srcOrd="5" destOrd="0" presId="urn:microsoft.com/office/officeart/2005/8/layout/default"/>
    <dgm:cxn modelId="{178760E4-F86C-4232-94C4-DE3D7BC72CF8}" type="presParOf" srcId="{4B5C6E7B-438E-48F6-A28E-22ECFBD716AD}" destId="{2E1DA277-1CCD-4E0E-B06A-CFEAD982C12B}" srcOrd="6" destOrd="0" presId="urn:microsoft.com/office/officeart/2005/8/layout/default"/>
    <dgm:cxn modelId="{6EF5273F-7AEA-4EB5-9732-E9D151ACD039}" type="presParOf" srcId="{4B5C6E7B-438E-48F6-A28E-22ECFBD716AD}" destId="{EED13AA5-FB31-41A4-9956-D36D392A11A8}" srcOrd="7" destOrd="0" presId="urn:microsoft.com/office/officeart/2005/8/layout/default"/>
    <dgm:cxn modelId="{982ADB29-E830-4E03-9E94-257C60AD4610}" type="presParOf" srcId="{4B5C6E7B-438E-48F6-A28E-22ECFBD716AD}" destId="{44DBD181-36D8-439D-AA17-0FB6A8A907BA}" srcOrd="8" destOrd="0" presId="urn:microsoft.com/office/officeart/2005/8/layout/default"/>
    <dgm:cxn modelId="{570A8598-2573-4075-8287-E46A94FC23BD}" type="presParOf" srcId="{4B5C6E7B-438E-48F6-A28E-22ECFBD716AD}" destId="{2D16774C-0242-4002-8F41-84584706C914}" srcOrd="9" destOrd="0" presId="urn:microsoft.com/office/officeart/2005/8/layout/default"/>
    <dgm:cxn modelId="{B29F6E06-5B6F-44E0-B69A-308C0FF93955}" type="presParOf" srcId="{4B5C6E7B-438E-48F6-A28E-22ECFBD716AD}" destId="{B5B02698-9041-4A25-B965-E19A31AB756F}" srcOrd="10" destOrd="0" presId="urn:microsoft.com/office/officeart/2005/8/layout/default"/>
    <dgm:cxn modelId="{219672F3-8B79-4E19-9C4C-4ADA3AD5FBDF}" type="presParOf" srcId="{4B5C6E7B-438E-48F6-A28E-22ECFBD716AD}" destId="{76664C67-0351-44DD-ADCF-7CBBCA826895}" srcOrd="11" destOrd="0" presId="urn:microsoft.com/office/officeart/2005/8/layout/default"/>
    <dgm:cxn modelId="{4BCBFD63-A5A9-4321-B1CD-E837684F9E66}" type="presParOf" srcId="{4B5C6E7B-438E-48F6-A28E-22ECFBD716AD}" destId="{D4AD025E-72D3-4F87-A206-C0585A352A2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986F58-9351-46A6-ACD5-56D1BB1B34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652788-BCAA-4630-B43F-24505167B9D6}">
      <dgm:prSet/>
      <dgm:spPr/>
      <dgm:t>
        <a:bodyPr/>
        <a:lstStyle/>
        <a:p>
          <a:r>
            <a:rPr lang="cs-CZ"/>
            <a:t>Když o sebevraždě někdo mluví, nikdy to neudělá</a:t>
          </a:r>
          <a:endParaRPr lang="en-US"/>
        </a:p>
      </dgm:t>
    </dgm:pt>
    <dgm:pt modelId="{95C7188A-ECFE-437A-8F22-9469078012D6}" type="parTrans" cxnId="{2091CED7-669F-4A85-AE59-7008F83C2991}">
      <dgm:prSet/>
      <dgm:spPr/>
      <dgm:t>
        <a:bodyPr/>
        <a:lstStyle/>
        <a:p>
          <a:endParaRPr lang="en-US"/>
        </a:p>
      </dgm:t>
    </dgm:pt>
    <dgm:pt modelId="{9FD6433F-7D16-453D-B345-FD7167B37FC8}" type="sibTrans" cxnId="{2091CED7-669F-4A85-AE59-7008F83C2991}">
      <dgm:prSet/>
      <dgm:spPr/>
      <dgm:t>
        <a:bodyPr/>
        <a:lstStyle/>
        <a:p>
          <a:endParaRPr lang="en-US"/>
        </a:p>
      </dgm:t>
    </dgm:pt>
    <dgm:pt modelId="{0A8BA5CC-F365-4C4E-9008-9E9AABF51A7E}">
      <dgm:prSet/>
      <dgm:spPr/>
      <dgm:t>
        <a:bodyPr/>
        <a:lstStyle/>
        <a:p>
          <a:r>
            <a:rPr lang="cs-CZ"/>
            <a:t>Když o sebevraždě mluvíme, jenom podpoříme jeho úmysly</a:t>
          </a:r>
          <a:endParaRPr lang="en-US"/>
        </a:p>
      </dgm:t>
    </dgm:pt>
    <dgm:pt modelId="{9603962D-B370-435F-A5A1-401E48849B66}" type="parTrans" cxnId="{2519792C-FE14-4E89-9E0C-6B047D393341}">
      <dgm:prSet/>
      <dgm:spPr/>
      <dgm:t>
        <a:bodyPr/>
        <a:lstStyle/>
        <a:p>
          <a:endParaRPr lang="en-US"/>
        </a:p>
      </dgm:t>
    </dgm:pt>
    <dgm:pt modelId="{0B0565C4-8845-46FF-8415-6463CD61E3AA}" type="sibTrans" cxnId="{2519792C-FE14-4E89-9E0C-6B047D393341}">
      <dgm:prSet/>
      <dgm:spPr/>
      <dgm:t>
        <a:bodyPr/>
        <a:lstStyle/>
        <a:p>
          <a:endParaRPr lang="en-US"/>
        </a:p>
      </dgm:t>
    </dgm:pt>
    <dgm:pt modelId="{9C0F9604-4DD3-47C2-84B6-A72F04F1D9A8}">
      <dgm:prSet/>
      <dgm:spPr/>
      <dgm:t>
        <a:bodyPr/>
        <a:lstStyle/>
        <a:p>
          <a:r>
            <a:rPr lang="cs-CZ"/>
            <a:t>K sebevraždě dojde většinou bez varovných příznaků</a:t>
          </a:r>
          <a:endParaRPr lang="en-US"/>
        </a:p>
      </dgm:t>
    </dgm:pt>
    <dgm:pt modelId="{F9EE8660-DA9F-4AB9-9F63-63CF4CEF1B22}" type="parTrans" cxnId="{2918D2BE-05F8-49D2-8C2F-07CEB8D9B1C1}">
      <dgm:prSet/>
      <dgm:spPr/>
      <dgm:t>
        <a:bodyPr/>
        <a:lstStyle/>
        <a:p>
          <a:endParaRPr lang="en-US"/>
        </a:p>
      </dgm:t>
    </dgm:pt>
    <dgm:pt modelId="{5C835812-3164-4D2C-A3F5-B590A313DB94}" type="sibTrans" cxnId="{2918D2BE-05F8-49D2-8C2F-07CEB8D9B1C1}">
      <dgm:prSet/>
      <dgm:spPr/>
      <dgm:t>
        <a:bodyPr/>
        <a:lstStyle/>
        <a:p>
          <a:endParaRPr lang="en-US"/>
        </a:p>
      </dgm:t>
    </dgm:pt>
    <dgm:pt modelId="{8D010933-36F8-420D-A887-B761F687F606}">
      <dgm:prSet/>
      <dgm:spPr/>
      <dgm:t>
        <a:bodyPr/>
        <a:lstStyle/>
        <a:p>
          <a:r>
            <a:rPr lang="cs-CZ"/>
            <a:t>Když se mu to dříve nepovedlo, příště si to rozmyslí</a:t>
          </a:r>
          <a:endParaRPr lang="en-US"/>
        </a:p>
      </dgm:t>
    </dgm:pt>
    <dgm:pt modelId="{5CD361FC-25FA-47E5-8076-25DCFB438A25}" type="parTrans" cxnId="{17B69BFC-C4CD-47D5-86DB-FEC9CCF29E61}">
      <dgm:prSet/>
      <dgm:spPr/>
      <dgm:t>
        <a:bodyPr/>
        <a:lstStyle/>
        <a:p>
          <a:endParaRPr lang="en-US"/>
        </a:p>
      </dgm:t>
    </dgm:pt>
    <dgm:pt modelId="{02569C50-78EC-4731-BB26-B8720A7CB545}" type="sibTrans" cxnId="{17B69BFC-C4CD-47D5-86DB-FEC9CCF29E61}">
      <dgm:prSet/>
      <dgm:spPr/>
      <dgm:t>
        <a:bodyPr/>
        <a:lstStyle/>
        <a:p>
          <a:endParaRPr lang="en-US"/>
        </a:p>
      </dgm:t>
    </dgm:pt>
    <dgm:pt modelId="{6A073AA2-65B4-4D74-B0D6-4300E0BC9ADE}">
      <dgm:prSet/>
      <dgm:spPr/>
      <dgm:t>
        <a:bodyPr/>
        <a:lstStyle/>
        <a:p>
          <a:r>
            <a:rPr lang="cs-CZ"/>
            <a:t>Suicidální lidé si přejí zemřít</a:t>
          </a:r>
          <a:endParaRPr lang="en-US"/>
        </a:p>
      </dgm:t>
    </dgm:pt>
    <dgm:pt modelId="{D1585BBB-BEFD-41F5-8DF3-2E62033BDDEE}" type="parTrans" cxnId="{7B6BBDB1-303F-4837-8A7E-B5DE1C73B866}">
      <dgm:prSet/>
      <dgm:spPr/>
      <dgm:t>
        <a:bodyPr/>
        <a:lstStyle/>
        <a:p>
          <a:endParaRPr lang="en-US"/>
        </a:p>
      </dgm:t>
    </dgm:pt>
    <dgm:pt modelId="{2594C85B-15F5-4B15-8043-13FF2593A450}" type="sibTrans" cxnId="{7B6BBDB1-303F-4837-8A7E-B5DE1C73B866}">
      <dgm:prSet/>
      <dgm:spPr/>
      <dgm:t>
        <a:bodyPr/>
        <a:lstStyle/>
        <a:p>
          <a:endParaRPr lang="en-US"/>
        </a:p>
      </dgm:t>
    </dgm:pt>
    <dgm:pt modelId="{69229DDD-50B1-4AE1-AF20-AB0BB13100B4}">
      <dgm:prSet/>
      <dgm:spPr/>
      <dgm:t>
        <a:bodyPr/>
        <a:lstStyle/>
        <a:p>
          <a:r>
            <a:rPr lang="cs-CZ"/>
            <a:t>Zlepšení po krizi znamená, že riziko bylo překonáno</a:t>
          </a:r>
          <a:endParaRPr lang="en-US"/>
        </a:p>
      </dgm:t>
    </dgm:pt>
    <dgm:pt modelId="{426AC966-0139-48D3-B853-927A5844EBE4}" type="parTrans" cxnId="{EAF80B33-F67F-4CE4-88D0-A4E619A6229C}">
      <dgm:prSet/>
      <dgm:spPr/>
      <dgm:t>
        <a:bodyPr/>
        <a:lstStyle/>
        <a:p>
          <a:endParaRPr lang="en-US"/>
        </a:p>
      </dgm:t>
    </dgm:pt>
    <dgm:pt modelId="{F49181ED-CF04-4A12-9A2B-686D5A3DF113}" type="sibTrans" cxnId="{EAF80B33-F67F-4CE4-88D0-A4E619A6229C}">
      <dgm:prSet/>
      <dgm:spPr/>
      <dgm:t>
        <a:bodyPr/>
        <a:lstStyle/>
        <a:p>
          <a:endParaRPr lang="en-US"/>
        </a:p>
      </dgm:t>
    </dgm:pt>
    <dgm:pt modelId="{2BCD5ED5-FD47-4392-9517-97ED48D06304}" type="pres">
      <dgm:prSet presAssocID="{52986F58-9351-46A6-ACD5-56D1BB1B3401}" presName="root" presStyleCnt="0">
        <dgm:presLayoutVars>
          <dgm:dir/>
          <dgm:resizeHandles val="exact"/>
        </dgm:presLayoutVars>
      </dgm:prSet>
      <dgm:spPr/>
    </dgm:pt>
    <dgm:pt modelId="{C1D1FB58-9C63-4F4D-B27A-172E4490B660}" type="pres">
      <dgm:prSet presAssocID="{CE652788-BCAA-4630-B43F-24505167B9D6}" presName="compNode" presStyleCnt="0"/>
      <dgm:spPr/>
    </dgm:pt>
    <dgm:pt modelId="{ACBB47E3-2B92-4DD3-A2EF-EACF85B47E34}" type="pres">
      <dgm:prSet presAssocID="{CE652788-BCAA-4630-B43F-24505167B9D6}" presName="bgRect" presStyleLbl="bgShp" presStyleIdx="0" presStyleCnt="6"/>
      <dgm:spPr/>
    </dgm:pt>
    <dgm:pt modelId="{C3F81A81-2044-4441-A7F6-379B386A4651}" type="pres">
      <dgm:prSet presAssocID="{CE652788-BCAA-4630-B43F-24505167B9D6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AE76D39C-1ACF-4C99-9B73-3EE3A95B5CEE}" type="pres">
      <dgm:prSet presAssocID="{CE652788-BCAA-4630-B43F-24505167B9D6}" presName="spaceRect" presStyleCnt="0"/>
      <dgm:spPr/>
    </dgm:pt>
    <dgm:pt modelId="{B5A87FDE-4CEF-486F-91E3-F03E7C85AE8E}" type="pres">
      <dgm:prSet presAssocID="{CE652788-BCAA-4630-B43F-24505167B9D6}" presName="parTx" presStyleLbl="revTx" presStyleIdx="0" presStyleCnt="6">
        <dgm:presLayoutVars>
          <dgm:chMax val="0"/>
          <dgm:chPref val="0"/>
        </dgm:presLayoutVars>
      </dgm:prSet>
      <dgm:spPr/>
    </dgm:pt>
    <dgm:pt modelId="{3F2C3EF9-2F5F-4357-8C3A-50336F6D7A1E}" type="pres">
      <dgm:prSet presAssocID="{9FD6433F-7D16-453D-B345-FD7167B37FC8}" presName="sibTrans" presStyleCnt="0"/>
      <dgm:spPr/>
    </dgm:pt>
    <dgm:pt modelId="{7AB7C5BA-D91F-4C9F-BE78-D6200EFBBAD2}" type="pres">
      <dgm:prSet presAssocID="{0A8BA5CC-F365-4C4E-9008-9E9AABF51A7E}" presName="compNode" presStyleCnt="0"/>
      <dgm:spPr/>
    </dgm:pt>
    <dgm:pt modelId="{C28C27BF-703F-49E6-97C8-48236F36FD9C}" type="pres">
      <dgm:prSet presAssocID="{0A8BA5CC-F365-4C4E-9008-9E9AABF51A7E}" presName="bgRect" presStyleLbl="bgShp" presStyleIdx="1" presStyleCnt="6"/>
      <dgm:spPr/>
    </dgm:pt>
    <dgm:pt modelId="{F49E4B05-92DB-4BBC-B7BA-DC53D519585D}" type="pres">
      <dgm:prSet presAssocID="{0A8BA5CC-F365-4C4E-9008-9E9AABF51A7E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3C1809B-4676-4B65-BC26-E8491B2E5F3B}" type="pres">
      <dgm:prSet presAssocID="{0A8BA5CC-F365-4C4E-9008-9E9AABF51A7E}" presName="spaceRect" presStyleCnt="0"/>
      <dgm:spPr/>
    </dgm:pt>
    <dgm:pt modelId="{612CD5DB-CD72-4D02-8C9F-1555B7770317}" type="pres">
      <dgm:prSet presAssocID="{0A8BA5CC-F365-4C4E-9008-9E9AABF51A7E}" presName="parTx" presStyleLbl="revTx" presStyleIdx="1" presStyleCnt="6">
        <dgm:presLayoutVars>
          <dgm:chMax val="0"/>
          <dgm:chPref val="0"/>
        </dgm:presLayoutVars>
      </dgm:prSet>
      <dgm:spPr/>
    </dgm:pt>
    <dgm:pt modelId="{93E3F32D-A5B7-4DA8-BB42-E54742E81E16}" type="pres">
      <dgm:prSet presAssocID="{0B0565C4-8845-46FF-8415-6463CD61E3AA}" presName="sibTrans" presStyleCnt="0"/>
      <dgm:spPr/>
    </dgm:pt>
    <dgm:pt modelId="{F6880E6D-1622-48EF-966A-C748F9437897}" type="pres">
      <dgm:prSet presAssocID="{9C0F9604-4DD3-47C2-84B6-A72F04F1D9A8}" presName="compNode" presStyleCnt="0"/>
      <dgm:spPr/>
    </dgm:pt>
    <dgm:pt modelId="{E7A76F63-15DF-4A5E-86E1-24DC55F5F30E}" type="pres">
      <dgm:prSet presAssocID="{9C0F9604-4DD3-47C2-84B6-A72F04F1D9A8}" presName="bgRect" presStyleLbl="bgShp" presStyleIdx="2" presStyleCnt="6"/>
      <dgm:spPr/>
    </dgm:pt>
    <dgm:pt modelId="{9CC27239-60CD-487F-8D3F-F279E49F8503}" type="pres">
      <dgm:prSet presAssocID="{9C0F9604-4DD3-47C2-84B6-A72F04F1D9A8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59F60EB7-386F-4748-B897-46E11E430803}" type="pres">
      <dgm:prSet presAssocID="{9C0F9604-4DD3-47C2-84B6-A72F04F1D9A8}" presName="spaceRect" presStyleCnt="0"/>
      <dgm:spPr/>
    </dgm:pt>
    <dgm:pt modelId="{AB019342-20B9-4A1A-97AE-628AF6CFD10A}" type="pres">
      <dgm:prSet presAssocID="{9C0F9604-4DD3-47C2-84B6-A72F04F1D9A8}" presName="parTx" presStyleLbl="revTx" presStyleIdx="2" presStyleCnt="6">
        <dgm:presLayoutVars>
          <dgm:chMax val="0"/>
          <dgm:chPref val="0"/>
        </dgm:presLayoutVars>
      </dgm:prSet>
      <dgm:spPr/>
    </dgm:pt>
    <dgm:pt modelId="{6D273379-2A5D-4559-B8C9-B2B9CF87AA44}" type="pres">
      <dgm:prSet presAssocID="{5C835812-3164-4D2C-A3F5-B590A313DB94}" presName="sibTrans" presStyleCnt="0"/>
      <dgm:spPr/>
    </dgm:pt>
    <dgm:pt modelId="{BF668895-FC65-4105-A30A-2EEBD281DEE7}" type="pres">
      <dgm:prSet presAssocID="{8D010933-36F8-420D-A887-B761F687F606}" presName="compNode" presStyleCnt="0"/>
      <dgm:spPr/>
    </dgm:pt>
    <dgm:pt modelId="{F8351B19-AE7B-4D50-963D-7DAC35B5F9C5}" type="pres">
      <dgm:prSet presAssocID="{8D010933-36F8-420D-A887-B761F687F606}" presName="bgRect" presStyleLbl="bgShp" presStyleIdx="3" presStyleCnt="6"/>
      <dgm:spPr/>
    </dgm:pt>
    <dgm:pt modelId="{8A8B3D88-04C2-46AC-84F8-B07451C68E3B}" type="pres">
      <dgm:prSet presAssocID="{8D010933-36F8-420D-A887-B761F687F606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D093D93-179A-4953-8F11-6810E7A00C9E}" type="pres">
      <dgm:prSet presAssocID="{8D010933-36F8-420D-A887-B761F687F606}" presName="spaceRect" presStyleCnt="0"/>
      <dgm:spPr/>
    </dgm:pt>
    <dgm:pt modelId="{6D423589-61DB-4C95-80FE-957907D59EEA}" type="pres">
      <dgm:prSet presAssocID="{8D010933-36F8-420D-A887-B761F687F606}" presName="parTx" presStyleLbl="revTx" presStyleIdx="3" presStyleCnt="6">
        <dgm:presLayoutVars>
          <dgm:chMax val="0"/>
          <dgm:chPref val="0"/>
        </dgm:presLayoutVars>
      </dgm:prSet>
      <dgm:spPr/>
    </dgm:pt>
    <dgm:pt modelId="{04888CC1-501E-402F-9B26-4051F7B183A7}" type="pres">
      <dgm:prSet presAssocID="{02569C50-78EC-4731-BB26-B8720A7CB545}" presName="sibTrans" presStyleCnt="0"/>
      <dgm:spPr/>
    </dgm:pt>
    <dgm:pt modelId="{0C8D8356-25FD-490F-B691-2C188AC097FF}" type="pres">
      <dgm:prSet presAssocID="{6A073AA2-65B4-4D74-B0D6-4300E0BC9ADE}" presName="compNode" presStyleCnt="0"/>
      <dgm:spPr/>
    </dgm:pt>
    <dgm:pt modelId="{AA2AD7C5-847D-4574-8FA7-55A5F8AD9D55}" type="pres">
      <dgm:prSet presAssocID="{6A073AA2-65B4-4D74-B0D6-4300E0BC9ADE}" presName="bgRect" presStyleLbl="bgShp" presStyleIdx="4" presStyleCnt="6"/>
      <dgm:spPr/>
    </dgm:pt>
    <dgm:pt modelId="{72E6F741-A431-4507-BF11-4C148DF8A3B8}" type="pres">
      <dgm:prSet presAssocID="{6A073AA2-65B4-4D74-B0D6-4300E0BC9ADE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F28AF91D-CF06-48F0-90BE-FF6C72FCF18F}" type="pres">
      <dgm:prSet presAssocID="{6A073AA2-65B4-4D74-B0D6-4300E0BC9ADE}" presName="spaceRect" presStyleCnt="0"/>
      <dgm:spPr/>
    </dgm:pt>
    <dgm:pt modelId="{08E609C0-504A-4204-8EB9-77F8DFF4D7FF}" type="pres">
      <dgm:prSet presAssocID="{6A073AA2-65B4-4D74-B0D6-4300E0BC9ADE}" presName="parTx" presStyleLbl="revTx" presStyleIdx="4" presStyleCnt="6">
        <dgm:presLayoutVars>
          <dgm:chMax val="0"/>
          <dgm:chPref val="0"/>
        </dgm:presLayoutVars>
      </dgm:prSet>
      <dgm:spPr/>
    </dgm:pt>
    <dgm:pt modelId="{87625404-00E6-44C4-BF5D-2F80E524F5DB}" type="pres">
      <dgm:prSet presAssocID="{2594C85B-15F5-4B15-8043-13FF2593A450}" presName="sibTrans" presStyleCnt="0"/>
      <dgm:spPr/>
    </dgm:pt>
    <dgm:pt modelId="{426A1C19-384C-4EEB-AFB7-78B3790F346A}" type="pres">
      <dgm:prSet presAssocID="{69229DDD-50B1-4AE1-AF20-AB0BB13100B4}" presName="compNode" presStyleCnt="0"/>
      <dgm:spPr/>
    </dgm:pt>
    <dgm:pt modelId="{525A88CC-7F64-4671-846F-1BB3BC7FF99E}" type="pres">
      <dgm:prSet presAssocID="{69229DDD-50B1-4AE1-AF20-AB0BB13100B4}" presName="bgRect" presStyleLbl="bgShp" presStyleIdx="5" presStyleCnt="6"/>
      <dgm:spPr/>
    </dgm:pt>
    <dgm:pt modelId="{C7A88D04-4B28-4AA7-8380-FDB9AC097A47}" type="pres">
      <dgm:prSet presAssocID="{69229DDD-50B1-4AE1-AF20-AB0BB13100B4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05225078-11E6-47E4-80DD-A4FF9687DCF1}" type="pres">
      <dgm:prSet presAssocID="{69229DDD-50B1-4AE1-AF20-AB0BB13100B4}" presName="spaceRect" presStyleCnt="0"/>
      <dgm:spPr/>
    </dgm:pt>
    <dgm:pt modelId="{E590E7B2-043B-49F4-B63F-C0D6BC77F01C}" type="pres">
      <dgm:prSet presAssocID="{69229DDD-50B1-4AE1-AF20-AB0BB13100B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9754A0F-BE7B-442C-A9BD-D19E9410AB18}" type="presOf" srcId="{6A073AA2-65B4-4D74-B0D6-4300E0BC9ADE}" destId="{08E609C0-504A-4204-8EB9-77F8DFF4D7FF}" srcOrd="0" destOrd="0" presId="urn:microsoft.com/office/officeart/2018/2/layout/IconVerticalSolidList"/>
    <dgm:cxn modelId="{2519792C-FE14-4E89-9E0C-6B047D393341}" srcId="{52986F58-9351-46A6-ACD5-56D1BB1B3401}" destId="{0A8BA5CC-F365-4C4E-9008-9E9AABF51A7E}" srcOrd="1" destOrd="0" parTransId="{9603962D-B370-435F-A5A1-401E48849B66}" sibTransId="{0B0565C4-8845-46FF-8415-6463CD61E3AA}"/>
    <dgm:cxn modelId="{EAF80B33-F67F-4CE4-88D0-A4E619A6229C}" srcId="{52986F58-9351-46A6-ACD5-56D1BB1B3401}" destId="{69229DDD-50B1-4AE1-AF20-AB0BB13100B4}" srcOrd="5" destOrd="0" parTransId="{426AC966-0139-48D3-B853-927A5844EBE4}" sibTransId="{F49181ED-CF04-4A12-9A2B-686D5A3DF113}"/>
    <dgm:cxn modelId="{FF9C2F86-1600-472C-82A4-049915D402B8}" type="presOf" srcId="{69229DDD-50B1-4AE1-AF20-AB0BB13100B4}" destId="{E590E7B2-043B-49F4-B63F-C0D6BC77F01C}" srcOrd="0" destOrd="0" presId="urn:microsoft.com/office/officeart/2018/2/layout/IconVerticalSolidList"/>
    <dgm:cxn modelId="{01DD898A-BE27-499D-BDD4-9A04679E9071}" type="presOf" srcId="{8D010933-36F8-420D-A887-B761F687F606}" destId="{6D423589-61DB-4C95-80FE-957907D59EEA}" srcOrd="0" destOrd="0" presId="urn:microsoft.com/office/officeart/2018/2/layout/IconVerticalSolidList"/>
    <dgm:cxn modelId="{D5267DAC-8238-4073-887B-1718A6CFD7BF}" type="presOf" srcId="{52986F58-9351-46A6-ACD5-56D1BB1B3401}" destId="{2BCD5ED5-FD47-4392-9517-97ED48D06304}" srcOrd="0" destOrd="0" presId="urn:microsoft.com/office/officeart/2018/2/layout/IconVerticalSolidList"/>
    <dgm:cxn modelId="{7B6BBDB1-303F-4837-8A7E-B5DE1C73B866}" srcId="{52986F58-9351-46A6-ACD5-56D1BB1B3401}" destId="{6A073AA2-65B4-4D74-B0D6-4300E0BC9ADE}" srcOrd="4" destOrd="0" parTransId="{D1585BBB-BEFD-41F5-8DF3-2E62033BDDEE}" sibTransId="{2594C85B-15F5-4B15-8043-13FF2593A450}"/>
    <dgm:cxn modelId="{2918D2BE-05F8-49D2-8C2F-07CEB8D9B1C1}" srcId="{52986F58-9351-46A6-ACD5-56D1BB1B3401}" destId="{9C0F9604-4DD3-47C2-84B6-A72F04F1D9A8}" srcOrd="2" destOrd="0" parTransId="{F9EE8660-DA9F-4AB9-9F63-63CF4CEF1B22}" sibTransId="{5C835812-3164-4D2C-A3F5-B590A313DB94}"/>
    <dgm:cxn modelId="{B96548C4-14D6-4AEE-8704-8C66AF7D3925}" type="presOf" srcId="{CE652788-BCAA-4630-B43F-24505167B9D6}" destId="{B5A87FDE-4CEF-486F-91E3-F03E7C85AE8E}" srcOrd="0" destOrd="0" presId="urn:microsoft.com/office/officeart/2018/2/layout/IconVerticalSolidList"/>
    <dgm:cxn modelId="{6FEE36CA-B57B-4365-96D3-5A5B4E03CF63}" type="presOf" srcId="{0A8BA5CC-F365-4C4E-9008-9E9AABF51A7E}" destId="{612CD5DB-CD72-4D02-8C9F-1555B7770317}" srcOrd="0" destOrd="0" presId="urn:microsoft.com/office/officeart/2018/2/layout/IconVerticalSolidList"/>
    <dgm:cxn modelId="{2CCDA2D6-FCDC-4010-968D-129255FAE3DC}" type="presOf" srcId="{9C0F9604-4DD3-47C2-84B6-A72F04F1D9A8}" destId="{AB019342-20B9-4A1A-97AE-628AF6CFD10A}" srcOrd="0" destOrd="0" presId="urn:microsoft.com/office/officeart/2018/2/layout/IconVerticalSolidList"/>
    <dgm:cxn modelId="{2091CED7-669F-4A85-AE59-7008F83C2991}" srcId="{52986F58-9351-46A6-ACD5-56D1BB1B3401}" destId="{CE652788-BCAA-4630-B43F-24505167B9D6}" srcOrd="0" destOrd="0" parTransId="{95C7188A-ECFE-437A-8F22-9469078012D6}" sibTransId="{9FD6433F-7D16-453D-B345-FD7167B37FC8}"/>
    <dgm:cxn modelId="{17B69BFC-C4CD-47D5-86DB-FEC9CCF29E61}" srcId="{52986F58-9351-46A6-ACD5-56D1BB1B3401}" destId="{8D010933-36F8-420D-A887-B761F687F606}" srcOrd="3" destOrd="0" parTransId="{5CD361FC-25FA-47E5-8076-25DCFB438A25}" sibTransId="{02569C50-78EC-4731-BB26-B8720A7CB545}"/>
    <dgm:cxn modelId="{269D24EE-0907-4E73-A6C8-7FB5F4CDFC75}" type="presParOf" srcId="{2BCD5ED5-FD47-4392-9517-97ED48D06304}" destId="{C1D1FB58-9C63-4F4D-B27A-172E4490B660}" srcOrd="0" destOrd="0" presId="urn:microsoft.com/office/officeart/2018/2/layout/IconVerticalSolidList"/>
    <dgm:cxn modelId="{2B61A3F4-4927-4175-9ACE-A5C2CAD4AD40}" type="presParOf" srcId="{C1D1FB58-9C63-4F4D-B27A-172E4490B660}" destId="{ACBB47E3-2B92-4DD3-A2EF-EACF85B47E34}" srcOrd="0" destOrd="0" presId="urn:microsoft.com/office/officeart/2018/2/layout/IconVerticalSolidList"/>
    <dgm:cxn modelId="{636A4354-FA91-4285-8456-0FEA62AD623E}" type="presParOf" srcId="{C1D1FB58-9C63-4F4D-B27A-172E4490B660}" destId="{C3F81A81-2044-4441-A7F6-379B386A4651}" srcOrd="1" destOrd="0" presId="urn:microsoft.com/office/officeart/2018/2/layout/IconVerticalSolidList"/>
    <dgm:cxn modelId="{1FC7D71D-4AD1-44CC-8E47-CEBB34F63EBC}" type="presParOf" srcId="{C1D1FB58-9C63-4F4D-B27A-172E4490B660}" destId="{AE76D39C-1ACF-4C99-9B73-3EE3A95B5CEE}" srcOrd="2" destOrd="0" presId="urn:microsoft.com/office/officeart/2018/2/layout/IconVerticalSolidList"/>
    <dgm:cxn modelId="{E4F0BA03-0551-4906-A5FE-06273A7125E1}" type="presParOf" srcId="{C1D1FB58-9C63-4F4D-B27A-172E4490B660}" destId="{B5A87FDE-4CEF-486F-91E3-F03E7C85AE8E}" srcOrd="3" destOrd="0" presId="urn:microsoft.com/office/officeart/2018/2/layout/IconVerticalSolidList"/>
    <dgm:cxn modelId="{213C2F4D-EBE3-417E-840C-786303E467E5}" type="presParOf" srcId="{2BCD5ED5-FD47-4392-9517-97ED48D06304}" destId="{3F2C3EF9-2F5F-4357-8C3A-50336F6D7A1E}" srcOrd="1" destOrd="0" presId="urn:microsoft.com/office/officeart/2018/2/layout/IconVerticalSolidList"/>
    <dgm:cxn modelId="{9D321E29-8A27-490D-A665-A8B3E61C963B}" type="presParOf" srcId="{2BCD5ED5-FD47-4392-9517-97ED48D06304}" destId="{7AB7C5BA-D91F-4C9F-BE78-D6200EFBBAD2}" srcOrd="2" destOrd="0" presId="urn:microsoft.com/office/officeart/2018/2/layout/IconVerticalSolidList"/>
    <dgm:cxn modelId="{599AB0E3-CC64-4C5E-9CD0-DBFBCA46A1B8}" type="presParOf" srcId="{7AB7C5BA-D91F-4C9F-BE78-D6200EFBBAD2}" destId="{C28C27BF-703F-49E6-97C8-48236F36FD9C}" srcOrd="0" destOrd="0" presId="urn:microsoft.com/office/officeart/2018/2/layout/IconVerticalSolidList"/>
    <dgm:cxn modelId="{D4538ED0-4D5C-4D42-B546-9DD28FAFFE8C}" type="presParOf" srcId="{7AB7C5BA-D91F-4C9F-BE78-D6200EFBBAD2}" destId="{F49E4B05-92DB-4BBC-B7BA-DC53D519585D}" srcOrd="1" destOrd="0" presId="urn:microsoft.com/office/officeart/2018/2/layout/IconVerticalSolidList"/>
    <dgm:cxn modelId="{1C1CCE3E-62C4-40FC-A913-E01C3645A826}" type="presParOf" srcId="{7AB7C5BA-D91F-4C9F-BE78-D6200EFBBAD2}" destId="{53C1809B-4676-4B65-BC26-E8491B2E5F3B}" srcOrd="2" destOrd="0" presId="urn:microsoft.com/office/officeart/2018/2/layout/IconVerticalSolidList"/>
    <dgm:cxn modelId="{DF0BC5FB-51AE-4B9D-A7A7-A802BFF7A091}" type="presParOf" srcId="{7AB7C5BA-D91F-4C9F-BE78-D6200EFBBAD2}" destId="{612CD5DB-CD72-4D02-8C9F-1555B7770317}" srcOrd="3" destOrd="0" presId="urn:microsoft.com/office/officeart/2018/2/layout/IconVerticalSolidList"/>
    <dgm:cxn modelId="{F3D5908B-06E6-4BC5-A504-A778BA8E55ED}" type="presParOf" srcId="{2BCD5ED5-FD47-4392-9517-97ED48D06304}" destId="{93E3F32D-A5B7-4DA8-BB42-E54742E81E16}" srcOrd="3" destOrd="0" presId="urn:microsoft.com/office/officeart/2018/2/layout/IconVerticalSolidList"/>
    <dgm:cxn modelId="{E31B678D-889F-461C-9757-7EBA848AFC3B}" type="presParOf" srcId="{2BCD5ED5-FD47-4392-9517-97ED48D06304}" destId="{F6880E6D-1622-48EF-966A-C748F9437897}" srcOrd="4" destOrd="0" presId="urn:microsoft.com/office/officeart/2018/2/layout/IconVerticalSolidList"/>
    <dgm:cxn modelId="{A82F1966-916C-475B-9ECF-577B00784822}" type="presParOf" srcId="{F6880E6D-1622-48EF-966A-C748F9437897}" destId="{E7A76F63-15DF-4A5E-86E1-24DC55F5F30E}" srcOrd="0" destOrd="0" presId="urn:microsoft.com/office/officeart/2018/2/layout/IconVerticalSolidList"/>
    <dgm:cxn modelId="{929C8B5E-A05F-46E6-B7B7-1EFF1C336BF4}" type="presParOf" srcId="{F6880E6D-1622-48EF-966A-C748F9437897}" destId="{9CC27239-60CD-487F-8D3F-F279E49F8503}" srcOrd="1" destOrd="0" presId="urn:microsoft.com/office/officeart/2018/2/layout/IconVerticalSolidList"/>
    <dgm:cxn modelId="{9DD109E4-FACD-44E9-97D6-0E363A311E02}" type="presParOf" srcId="{F6880E6D-1622-48EF-966A-C748F9437897}" destId="{59F60EB7-386F-4748-B897-46E11E430803}" srcOrd="2" destOrd="0" presId="urn:microsoft.com/office/officeart/2018/2/layout/IconVerticalSolidList"/>
    <dgm:cxn modelId="{608F516B-DAF9-42A9-BB26-B13F8EA088E0}" type="presParOf" srcId="{F6880E6D-1622-48EF-966A-C748F9437897}" destId="{AB019342-20B9-4A1A-97AE-628AF6CFD10A}" srcOrd="3" destOrd="0" presId="urn:microsoft.com/office/officeart/2018/2/layout/IconVerticalSolidList"/>
    <dgm:cxn modelId="{C2FD5C27-5F07-458C-96C6-E43F94800956}" type="presParOf" srcId="{2BCD5ED5-FD47-4392-9517-97ED48D06304}" destId="{6D273379-2A5D-4559-B8C9-B2B9CF87AA44}" srcOrd="5" destOrd="0" presId="urn:microsoft.com/office/officeart/2018/2/layout/IconVerticalSolidList"/>
    <dgm:cxn modelId="{FB71F5C5-A7F1-48EA-AAA7-2F98DC17BE66}" type="presParOf" srcId="{2BCD5ED5-FD47-4392-9517-97ED48D06304}" destId="{BF668895-FC65-4105-A30A-2EEBD281DEE7}" srcOrd="6" destOrd="0" presId="urn:microsoft.com/office/officeart/2018/2/layout/IconVerticalSolidList"/>
    <dgm:cxn modelId="{9BD08EE9-5E44-4DB9-9ACD-909C4BD2F397}" type="presParOf" srcId="{BF668895-FC65-4105-A30A-2EEBD281DEE7}" destId="{F8351B19-AE7B-4D50-963D-7DAC35B5F9C5}" srcOrd="0" destOrd="0" presId="urn:microsoft.com/office/officeart/2018/2/layout/IconVerticalSolidList"/>
    <dgm:cxn modelId="{E5A4B0E3-1E07-4E3A-B59F-EFF6CE403D1D}" type="presParOf" srcId="{BF668895-FC65-4105-A30A-2EEBD281DEE7}" destId="{8A8B3D88-04C2-46AC-84F8-B07451C68E3B}" srcOrd="1" destOrd="0" presId="urn:microsoft.com/office/officeart/2018/2/layout/IconVerticalSolidList"/>
    <dgm:cxn modelId="{3E41E49B-8781-44B8-BE18-07806FCB72DD}" type="presParOf" srcId="{BF668895-FC65-4105-A30A-2EEBD281DEE7}" destId="{CD093D93-179A-4953-8F11-6810E7A00C9E}" srcOrd="2" destOrd="0" presId="urn:microsoft.com/office/officeart/2018/2/layout/IconVerticalSolidList"/>
    <dgm:cxn modelId="{19D894C1-59DD-416F-891C-2CF03555B95D}" type="presParOf" srcId="{BF668895-FC65-4105-A30A-2EEBD281DEE7}" destId="{6D423589-61DB-4C95-80FE-957907D59EEA}" srcOrd="3" destOrd="0" presId="urn:microsoft.com/office/officeart/2018/2/layout/IconVerticalSolidList"/>
    <dgm:cxn modelId="{17488DCE-004E-455B-9FB3-C76395F48242}" type="presParOf" srcId="{2BCD5ED5-FD47-4392-9517-97ED48D06304}" destId="{04888CC1-501E-402F-9B26-4051F7B183A7}" srcOrd="7" destOrd="0" presId="urn:microsoft.com/office/officeart/2018/2/layout/IconVerticalSolidList"/>
    <dgm:cxn modelId="{E744A6BC-90FD-48E4-A0BD-55262E818EA3}" type="presParOf" srcId="{2BCD5ED5-FD47-4392-9517-97ED48D06304}" destId="{0C8D8356-25FD-490F-B691-2C188AC097FF}" srcOrd="8" destOrd="0" presId="urn:microsoft.com/office/officeart/2018/2/layout/IconVerticalSolidList"/>
    <dgm:cxn modelId="{DF4464BD-B938-4302-8696-46A1621138F5}" type="presParOf" srcId="{0C8D8356-25FD-490F-B691-2C188AC097FF}" destId="{AA2AD7C5-847D-4574-8FA7-55A5F8AD9D55}" srcOrd="0" destOrd="0" presId="urn:microsoft.com/office/officeart/2018/2/layout/IconVerticalSolidList"/>
    <dgm:cxn modelId="{143C1F40-FE1C-46CB-8E7A-3CF53447FE2E}" type="presParOf" srcId="{0C8D8356-25FD-490F-B691-2C188AC097FF}" destId="{72E6F741-A431-4507-BF11-4C148DF8A3B8}" srcOrd="1" destOrd="0" presId="urn:microsoft.com/office/officeart/2018/2/layout/IconVerticalSolidList"/>
    <dgm:cxn modelId="{3C7E12CC-31D2-43D3-984E-B0F0CDE31631}" type="presParOf" srcId="{0C8D8356-25FD-490F-B691-2C188AC097FF}" destId="{F28AF91D-CF06-48F0-90BE-FF6C72FCF18F}" srcOrd="2" destOrd="0" presId="urn:microsoft.com/office/officeart/2018/2/layout/IconVerticalSolidList"/>
    <dgm:cxn modelId="{C73A47B8-2C94-43B3-8641-73148F6AE36E}" type="presParOf" srcId="{0C8D8356-25FD-490F-B691-2C188AC097FF}" destId="{08E609C0-504A-4204-8EB9-77F8DFF4D7FF}" srcOrd="3" destOrd="0" presId="urn:microsoft.com/office/officeart/2018/2/layout/IconVerticalSolidList"/>
    <dgm:cxn modelId="{E3C4E64F-4353-4FC5-8D2A-37F3044F3948}" type="presParOf" srcId="{2BCD5ED5-FD47-4392-9517-97ED48D06304}" destId="{87625404-00E6-44C4-BF5D-2F80E524F5DB}" srcOrd="9" destOrd="0" presId="urn:microsoft.com/office/officeart/2018/2/layout/IconVerticalSolidList"/>
    <dgm:cxn modelId="{02F2E22C-7370-4AEE-A634-BC3F733AB898}" type="presParOf" srcId="{2BCD5ED5-FD47-4392-9517-97ED48D06304}" destId="{426A1C19-384C-4EEB-AFB7-78B3790F346A}" srcOrd="10" destOrd="0" presId="urn:microsoft.com/office/officeart/2018/2/layout/IconVerticalSolidList"/>
    <dgm:cxn modelId="{1A88E17A-3B63-46B0-8B28-3230872A9D4A}" type="presParOf" srcId="{426A1C19-384C-4EEB-AFB7-78B3790F346A}" destId="{525A88CC-7F64-4671-846F-1BB3BC7FF99E}" srcOrd="0" destOrd="0" presId="urn:microsoft.com/office/officeart/2018/2/layout/IconVerticalSolidList"/>
    <dgm:cxn modelId="{9AF29ADA-556B-450F-B972-169027294E23}" type="presParOf" srcId="{426A1C19-384C-4EEB-AFB7-78B3790F346A}" destId="{C7A88D04-4B28-4AA7-8380-FDB9AC097A47}" srcOrd="1" destOrd="0" presId="urn:microsoft.com/office/officeart/2018/2/layout/IconVerticalSolidList"/>
    <dgm:cxn modelId="{6E6892A6-EEB6-4FA1-ABC5-068AF822797C}" type="presParOf" srcId="{426A1C19-384C-4EEB-AFB7-78B3790F346A}" destId="{05225078-11E6-47E4-80DD-A4FF9687DCF1}" srcOrd="2" destOrd="0" presId="urn:microsoft.com/office/officeart/2018/2/layout/IconVerticalSolidList"/>
    <dgm:cxn modelId="{BA502447-D698-4BBD-9D8F-523D2209795D}" type="presParOf" srcId="{426A1C19-384C-4EEB-AFB7-78B3790F346A}" destId="{E590E7B2-043B-49F4-B63F-C0D6BC77F0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B54DA7-30F3-49D8-89DD-35939BF80B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12E5-2C21-4680-A77D-73561E6F06F7}">
      <dgm:prSet/>
      <dgm:spPr/>
      <dgm:t>
        <a:bodyPr/>
        <a:lstStyle/>
        <a:p>
          <a:r>
            <a:rPr lang="cs-CZ" b="1" dirty="0"/>
            <a:t>Demografické rysy:</a:t>
          </a:r>
          <a:endParaRPr lang="en-US" dirty="0"/>
        </a:p>
      </dgm:t>
    </dgm:pt>
    <dgm:pt modelId="{E9AD995F-CFF4-4087-9352-796D6AD5CB3B}" type="parTrans" cxnId="{22E9B441-AE4C-479D-B0D9-A9D32E1319B1}">
      <dgm:prSet/>
      <dgm:spPr/>
      <dgm:t>
        <a:bodyPr/>
        <a:lstStyle/>
        <a:p>
          <a:endParaRPr lang="en-US"/>
        </a:p>
      </dgm:t>
    </dgm:pt>
    <dgm:pt modelId="{9B35E00C-3126-4B6D-9167-008E57C1F578}" type="sibTrans" cxnId="{22E9B441-AE4C-479D-B0D9-A9D32E1319B1}">
      <dgm:prSet/>
      <dgm:spPr/>
      <dgm:t>
        <a:bodyPr/>
        <a:lstStyle/>
        <a:p>
          <a:endParaRPr lang="en-US"/>
        </a:p>
      </dgm:t>
    </dgm:pt>
    <dgm:pt modelId="{AE9CB3DB-C3DE-4EB6-B22E-9D482EE2FAA9}">
      <dgm:prSet/>
      <dgm:spPr/>
      <dgm:t>
        <a:bodyPr/>
        <a:lstStyle/>
        <a:p>
          <a:r>
            <a:rPr lang="cs-CZ" dirty="0"/>
            <a:t>Adolescence a mladší dospělost</a:t>
          </a:r>
          <a:endParaRPr lang="en-US" dirty="0"/>
        </a:p>
      </dgm:t>
    </dgm:pt>
    <dgm:pt modelId="{7449B711-7B09-4869-B2DB-F499F39B96DB}" type="parTrans" cxnId="{A0978462-E59E-48CE-9ECA-2A4930BA3398}">
      <dgm:prSet/>
      <dgm:spPr/>
      <dgm:t>
        <a:bodyPr/>
        <a:lstStyle/>
        <a:p>
          <a:endParaRPr lang="en-US"/>
        </a:p>
      </dgm:t>
    </dgm:pt>
    <dgm:pt modelId="{6E717AFE-A40C-4B6C-8950-282E8648B510}" type="sibTrans" cxnId="{A0978462-E59E-48CE-9ECA-2A4930BA3398}">
      <dgm:prSet/>
      <dgm:spPr/>
      <dgm:t>
        <a:bodyPr/>
        <a:lstStyle/>
        <a:p>
          <a:endParaRPr lang="en-US"/>
        </a:p>
      </dgm:t>
    </dgm:pt>
    <dgm:pt modelId="{456CF350-25E2-41ED-81A1-6AE9FD19F353}">
      <dgm:prSet/>
      <dgm:spPr/>
      <dgm:t>
        <a:bodyPr/>
        <a:lstStyle/>
        <a:p>
          <a:r>
            <a:rPr lang="cs-CZ" b="1" dirty="0"/>
            <a:t>Sociální rysy:</a:t>
          </a:r>
          <a:endParaRPr lang="en-US" b="1" dirty="0"/>
        </a:p>
      </dgm:t>
    </dgm:pt>
    <dgm:pt modelId="{FE13A2D7-1615-402A-8C66-9BA0C008F7BF}" type="parTrans" cxnId="{6CE04DE3-B09D-4364-B6EE-8F27A936A754}">
      <dgm:prSet/>
      <dgm:spPr/>
      <dgm:t>
        <a:bodyPr/>
        <a:lstStyle/>
        <a:p>
          <a:endParaRPr lang="en-US"/>
        </a:p>
      </dgm:t>
    </dgm:pt>
    <dgm:pt modelId="{EFECA3C2-FDF2-48FC-B8D7-403477B26356}" type="sibTrans" cxnId="{6CE04DE3-B09D-4364-B6EE-8F27A936A754}">
      <dgm:prSet/>
      <dgm:spPr/>
      <dgm:t>
        <a:bodyPr/>
        <a:lstStyle/>
        <a:p>
          <a:endParaRPr lang="en-US"/>
        </a:p>
      </dgm:t>
    </dgm:pt>
    <dgm:pt modelId="{8461F689-9639-4ED9-A81B-A321800D69FD}">
      <dgm:prSet/>
      <dgm:spPr/>
      <dgm:t>
        <a:bodyPr/>
        <a:lstStyle/>
        <a:p>
          <a:r>
            <a:rPr lang="cs-CZ" dirty="0"/>
            <a:t>Nedávná ztráta sociální podpory</a:t>
          </a:r>
          <a:endParaRPr lang="en-US" dirty="0"/>
        </a:p>
      </dgm:t>
    </dgm:pt>
    <dgm:pt modelId="{184ABDEC-142E-492F-AC59-63359A731706}" type="parTrans" cxnId="{790CFF7D-0E8F-4AB6-AB89-B49536CF2F84}">
      <dgm:prSet/>
      <dgm:spPr/>
      <dgm:t>
        <a:bodyPr/>
        <a:lstStyle/>
        <a:p>
          <a:endParaRPr lang="en-US"/>
        </a:p>
      </dgm:t>
    </dgm:pt>
    <dgm:pt modelId="{23126B64-39C1-464B-85C2-9B9B57074FCA}" type="sibTrans" cxnId="{790CFF7D-0E8F-4AB6-AB89-B49536CF2F84}">
      <dgm:prSet/>
      <dgm:spPr/>
      <dgm:t>
        <a:bodyPr/>
        <a:lstStyle/>
        <a:p>
          <a:endParaRPr lang="en-US"/>
        </a:p>
      </dgm:t>
    </dgm:pt>
    <dgm:pt modelId="{F19A515E-4114-4892-93D0-EDDEFCA538AA}">
      <dgm:prSet/>
      <dgm:spPr/>
      <dgm:t>
        <a:bodyPr/>
        <a:lstStyle/>
        <a:p>
          <a:r>
            <a:rPr lang="cs-CZ" dirty="0"/>
            <a:t>Vyšší věk</a:t>
          </a:r>
          <a:endParaRPr lang="en-US" dirty="0"/>
        </a:p>
      </dgm:t>
    </dgm:pt>
    <dgm:pt modelId="{08E35232-2CF9-4719-85C8-8319D68FAA03}" type="parTrans" cxnId="{30768EA0-17BE-4771-B206-A934934C30AE}">
      <dgm:prSet/>
      <dgm:spPr/>
      <dgm:t>
        <a:bodyPr/>
        <a:lstStyle/>
        <a:p>
          <a:endParaRPr lang="cs-CZ"/>
        </a:p>
      </dgm:t>
    </dgm:pt>
    <dgm:pt modelId="{6B34DF0A-36E2-4AE8-A512-01A0F29C0048}" type="sibTrans" cxnId="{30768EA0-17BE-4771-B206-A934934C30AE}">
      <dgm:prSet/>
      <dgm:spPr/>
      <dgm:t>
        <a:bodyPr/>
        <a:lstStyle/>
        <a:p>
          <a:endParaRPr lang="cs-CZ"/>
        </a:p>
      </dgm:t>
    </dgm:pt>
    <dgm:pt modelId="{B4DC135A-64D0-405F-BC30-5741AAC494B0}">
      <dgm:prSet/>
      <dgm:spPr/>
      <dgm:t>
        <a:bodyPr/>
        <a:lstStyle/>
        <a:p>
          <a:r>
            <a:rPr lang="cs-CZ" dirty="0"/>
            <a:t>Muž</a:t>
          </a:r>
          <a:endParaRPr lang="en-US" dirty="0"/>
        </a:p>
      </dgm:t>
    </dgm:pt>
    <dgm:pt modelId="{01131EC5-462C-407D-8D03-59288A3F6E43}" type="parTrans" cxnId="{98CC1928-E0C3-4366-AA34-BA6EBACA2065}">
      <dgm:prSet/>
      <dgm:spPr/>
      <dgm:t>
        <a:bodyPr/>
        <a:lstStyle/>
        <a:p>
          <a:endParaRPr lang="cs-CZ"/>
        </a:p>
      </dgm:t>
    </dgm:pt>
    <dgm:pt modelId="{96234985-04CD-49E7-932E-1F9EB3625358}" type="sibTrans" cxnId="{98CC1928-E0C3-4366-AA34-BA6EBACA2065}">
      <dgm:prSet/>
      <dgm:spPr/>
      <dgm:t>
        <a:bodyPr/>
        <a:lstStyle/>
        <a:p>
          <a:endParaRPr lang="cs-CZ"/>
        </a:p>
      </dgm:t>
    </dgm:pt>
    <dgm:pt modelId="{EC63383E-1719-4CB8-9E61-8C8B5308E889}">
      <dgm:prSet/>
      <dgm:spPr/>
      <dgm:t>
        <a:bodyPr/>
        <a:lstStyle/>
        <a:p>
          <a:r>
            <a:rPr lang="cs-CZ" dirty="0"/>
            <a:t>Rozvedený nebo osamělý</a:t>
          </a:r>
          <a:endParaRPr lang="en-US" dirty="0"/>
        </a:p>
      </dgm:t>
    </dgm:pt>
    <dgm:pt modelId="{73B32577-5CE6-4283-B787-7D55CF49E1C4}" type="parTrans" cxnId="{C0D33216-8053-4C92-83CE-F80F5FDC9ED3}">
      <dgm:prSet/>
      <dgm:spPr/>
      <dgm:t>
        <a:bodyPr/>
        <a:lstStyle/>
        <a:p>
          <a:endParaRPr lang="cs-CZ"/>
        </a:p>
      </dgm:t>
    </dgm:pt>
    <dgm:pt modelId="{C6A723AD-8363-44C8-ACB8-BE0E19A98891}" type="sibTrans" cxnId="{C0D33216-8053-4C92-83CE-F80F5FDC9ED3}">
      <dgm:prSet/>
      <dgm:spPr/>
      <dgm:t>
        <a:bodyPr/>
        <a:lstStyle/>
        <a:p>
          <a:endParaRPr lang="cs-CZ"/>
        </a:p>
      </dgm:t>
    </dgm:pt>
    <dgm:pt modelId="{26B4AB81-C836-4CAD-8993-5798E6C8B22A}">
      <dgm:prSet/>
      <dgm:spPr/>
      <dgm:t>
        <a:bodyPr/>
        <a:lstStyle/>
        <a:p>
          <a:r>
            <a:rPr lang="cs-CZ" dirty="0"/>
            <a:t>Pokles socioekonomické úrovně</a:t>
          </a:r>
          <a:endParaRPr lang="en-US" dirty="0"/>
        </a:p>
      </dgm:t>
    </dgm:pt>
    <dgm:pt modelId="{AD422930-5E31-4F20-B20F-14166D17BDA8}" type="parTrans" cxnId="{F7E662F1-4339-43B1-96BB-452CB6850134}">
      <dgm:prSet/>
      <dgm:spPr/>
      <dgm:t>
        <a:bodyPr/>
        <a:lstStyle/>
        <a:p>
          <a:endParaRPr lang="cs-CZ"/>
        </a:p>
      </dgm:t>
    </dgm:pt>
    <dgm:pt modelId="{6CFA4459-4C02-4FBA-A7B0-F315E2055494}" type="sibTrans" cxnId="{F7E662F1-4339-43B1-96BB-452CB6850134}">
      <dgm:prSet/>
      <dgm:spPr/>
      <dgm:t>
        <a:bodyPr/>
        <a:lstStyle/>
        <a:p>
          <a:endParaRPr lang="cs-CZ"/>
        </a:p>
      </dgm:t>
    </dgm:pt>
    <dgm:pt modelId="{B1F35E98-3572-47C6-9BF3-2FF63D9532BE}">
      <dgm:prSet/>
      <dgm:spPr/>
      <dgm:t>
        <a:bodyPr/>
        <a:lstStyle/>
        <a:p>
          <a:r>
            <a:rPr lang="cs-CZ" dirty="0"/>
            <a:t>Chronické sociální problémy</a:t>
          </a:r>
          <a:endParaRPr lang="en-US" dirty="0"/>
        </a:p>
      </dgm:t>
    </dgm:pt>
    <dgm:pt modelId="{1CF6F567-44FF-46CA-A56B-8AC4A25738C9}" type="parTrans" cxnId="{F1AFAA69-D4F7-4B38-A4D1-61DF19953110}">
      <dgm:prSet/>
      <dgm:spPr/>
      <dgm:t>
        <a:bodyPr/>
        <a:lstStyle/>
        <a:p>
          <a:endParaRPr lang="cs-CZ"/>
        </a:p>
      </dgm:t>
    </dgm:pt>
    <dgm:pt modelId="{3B76D2C2-B06C-4B33-80D8-C1E3332F3DE4}" type="sibTrans" cxnId="{F1AFAA69-D4F7-4B38-A4D1-61DF19953110}">
      <dgm:prSet/>
      <dgm:spPr/>
      <dgm:t>
        <a:bodyPr/>
        <a:lstStyle/>
        <a:p>
          <a:endParaRPr lang="cs-CZ"/>
        </a:p>
      </dgm:t>
    </dgm:pt>
    <dgm:pt modelId="{061B1292-F769-418B-9C4C-AE8251FB4A5C}">
      <dgm:prSet/>
      <dgm:spPr/>
      <dgm:t>
        <a:bodyPr/>
        <a:lstStyle/>
        <a:p>
          <a:r>
            <a:rPr lang="cs-CZ" dirty="0"/>
            <a:t>Nezaměstnanost</a:t>
          </a:r>
          <a:endParaRPr lang="en-US" dirty="0"/>
        </a:p>
      </dgm:t>
    </dgm:pt>
    <dgm:pt modelId="{1EF4F091-3E4E-458B-8401-45EC5178325A}" type="parTrans" cxnId="{7B2BFD6F-E91A-48ED-A6B3-2B8D1E14408B}">
      <dgm:prSet/>
      <dgm:spPr/>
      <dgm:t>
        <a:bodyPr/>
        <a:lstStyle/>
        <a:p>
          <a:endParaRPr lang="cs-CZ"/>
        </a:p>
      </dgm:t>
    </dgm:pt>
    <dgm:pt modelId="{24C4E31E-0218-49DF-AA47-4075C3DC7419}" type="sibTrans" cxnId="{7B2BFD6F-E91A-48ED-A6B3-2B8D1E14408B}">
      <dgm:prSet/>
      <dgm:spPr/>
      <dgm:t>
        <a:bodyPr/>
        <a:lstStyle/>
        <a:p>
          <a:endParaRPr lang="cs-CZ"/>
        </a:p>
      </dgm:t>
    </dgm:pt>
    <dgm:pt modelId="{D7CD0856-A7DA-4282-91E7-5E4CA88E1FED}">
      <dgm:prSet/>
      <dgm:spPr/>
      <dgm:t>
        <a:bodyPr/>
        <a:lstStyle/>
        <a:p>
          <a:r>
            <a:rPr lang="cs-CZ" dirty="0"/>
            <a:t>Bydlení o samotě</a:t>
          </a:r>
          <a:endParaRPr lang="en-US" dirty="0"/>
        </a:p>
      </dgm:t>
    </dgm:pt>
    <dgm:pt modelId="{E884FAC7-C305-402E-AB25-F66FE23B219C}" type="parTrans" cxnId="{E6BB0B43-1AB0-4A02-995B-33E65D19144F}">
      <dgm:prSet/>
      <dgm:spPr/>
      <dgm:t>
        <a:bodyPr/>
        <a:lstStyle/>
        <a:p>
          <a:endParaRPr lang="cs-CZ"/>
        </a:p>
      </dgm:t>
    </dgm:pt>
    <dgm:pt modelId="{E6E63EA9-DD96-4ECD-AEA8-2743CB281F74}" type="sibTrans" cxnId="{E6BB0B43-1AB0-4A02-995B-33E65D19144F}">
      <dgm:prSet/>
      <dgm:spPr/>
      <dgm:t>
        <a:bodyPr/>
        <a:lstStyle/>
        <a:p>
          <a:endParaRPr lang="cs-CZ"/>
        </a:p>
      </dgm:t>
    </dgm:pt>
    <dgm:pt modelId="{315B00E7-81DC-45BB-A1D7-C9299F99CFE1}">
      <dgm:prSet/>
      <dgm:spPr/>
      <dgm:t>
        <a:bodyPr/>
        <a:lstStyle/>
        <a:p>
          <a:r>
            <a:rPr lang="cs-CZ" dirty="0"/>
            <a:t>Domácí násilí</a:t>
          </a:r>
          <a:endParaRPr lang="en-US" dirty="0"/>
        </a:p>
      </dgm:t>
    </dgm:pt>
    <dgm:pt modelId="{8F208BFE-2F72-489E-A99D-D5E5B36A5EEA}" type="parTrans" cxnId="{4D71A4F3-50D5-478B-B41E-E3AEE23687AD}">
      <dgm:prSet/>
      <dgm:spPr/>
      <dgm:t>
        <a:bodyPr/>
        <a:lstStyle/>
        <a:p>
          <a:endParaRPr lang="cs-CZ"/>
        </a:p>
      </dgm:t>
    </dgm:pt>
    <dgm:pt modelId="{016593F2-1707-4C29-9D2B-F237383D01F1}" type="sibTrans" cxnId="{4D71A4F3-50D5-478B-B41E-E3AEE23687AD}">
      <dgm:prSet/>
      <dgm:spPr/>
      <dgm:t>
        <a:bodyPr/>
        <a:lstStyle/>
        <a:p>
          <a:endParaRPr lang="cs-CZ"/>
        </a:p>
      </dgm:t>
    </dgm:pt>
    <dgm:pt modelId="{0C363978-A39B-4FD0-BF07-1A6ADA24697F}" type="pres">
      <dgm:prSet presAssocID="{E4B54DA7-30F3-49D8-89DD-35939BF80B18}" presName="linear" presStyleCnt="0">
        <dgm:presLayoutVars>
          <dgm:dir/>
          <dgm:animLvl val="lvl"/>
          <dgm:resizeHandles val="exact"/>
        </dgm:presLayoutVars>
      </dgm:prSet>
      <dgm:spPr/>
    </dgm:pt>
    <dgm:pt modelId="{407D093E-6844-4D24-86E9-56931A0174A4}" type="pres">
      <dgm:prSet presAssocID="{90C512E5-2C21-4680-A77D-73561E6F06F7}" presName="parentLin" presStyleCnt="0"/>
      <dgm:spPr/>
    </dgm:pt>
    <dgm:pt modelId="{B7074565-6A80-4582-853B-A68ECBB58DB3}" type="pres">
      <dgm:prSet presAssocID="{90C512E5-2C21-4680-A77D-73561E6F06F7}" presName="parentLeftMargin" presStyleLbl="node1" presStyleIdx="0" presStyleCnt="2"/>
      <dgm:spPr/>
    </dgm:pt>
    <dgm:pt modelId="{FB016BE4-A44F-4C90-904E-5F0CA3474B45}" type="pres">
      <dgm:prSet presAssocID="{90C512E5-2C21-4680-A77D-73561E6F06F7}" presName="parentText" presStyleLbl="node1" presStyleIdx="0" presStyleCnt="2" custLinFactNeighborX="-30078" custLinFactNeighborY="454">
        <dgm:presLayoutVars>
          <dgm:chMax val="0"/>
          <dgm:bulletEnabled val="1"/>
        </dgm:presLayoutVars>
      </dgm:prSet>
      <dgm:spPr/>
    </dgm:pt>
    <dgm:pt modelId="{0C8D1116-79EA-4019-825E-97C7394DC623}" type="pres">
      <dgm:prSet presAssocID="{90C512E5-2C21-4680-A77D-73561E6F06F7}" presName="negativeSpace" presStyleCnt="0"/>
      <dgm:spPr/>
    </dgm:pt>
    <dgm:pt modelId="{35551BB2-E74B-4333-B41F-6C0C872B60C7}" type="pres">
      <dgm:prSet presAssocID="{90C512E5-2C21-4680-A77D-73561E6F06F7}" presName="childText" presStyleLbl="conFgAcc1" presStyleIdx="0" presStyleCnt="2">
        <dgm:presLayoutVars>
          <dgm:bulletEnabled val="1"/>
        </dgm:presLayoutVars>
      </dgm:prSet>
      <dgm:spPr/>
    </dgm:pt>
    <dgm:pt modelId="{E679C283-8B9A-4787-AB4D-AA95B8788CAC}" type="pres">
      <dgm:prSet presAssocID="{9B35E00C-3126-4B6D-9167-008E57C1F578}" presName="spaceBetweenRectangles" presStyleCnt="0"/>
      <dgm:spPr/>
    </dgm:pt>
    <dgm:pt modelId="{541A4998-CCCF-4B16-9A9B-B6B6B06A3B44}" type="pres">
      <dgm:prSet presAssocID="{456CF350-25E2-41ED-81A1-6AE9FD19F353}" presName="parentLin" presStyleCnt="0"/>
      <dgm:spPr/>
    </dgm:pt>
    <dgm:pt modelId="{5D8A4716-24B4-4329-B44B-50B98A47C334}" type="pres">
      <dgm:prSet presAssocID="{456CF350-25E2-41ED-81A1-6AE9FD19F353}" presName="parentLeftMargin" presStyleLbl="node1" presStyleIdx="0" presStyleCnt="2"/>
      <dgm:spPr/>
    </dgm:pt>
    <dgm:pt modelId="{3D21213F-B383-47A2-841F-B69E42FEE8AF}" type="pres">
      <dgm:prSet presAssocID="{456CF350-25E2-41ED-81A1-6AE9FD19F353}" presName="parentText" presStyleLbl="node1" presStyleIdx="1" presStyleCnt="2" custLinFactNeighborX="-12317" custLinFactNeighborY="-5957">
        <dgm:presLayoutVars>
          <dgm:chMax val="0"/>
          <dgm:bulletEnabled val="1"/>
        </dgm:presLayoutVars>
      </dgm:prSet>
      <dgm:spPr/>
    </dgm:pt>
    <dgm:pt modelId="{BD8A9FA0-7499-4F54-87E4-25FF685398A9}" type="pres">
      <dgm:prSet presAssocID="{456CF350-25E2-41ED-81A1-6AE9FD19F353}" presName="negativeSpace" presStyleCnt="0"/>
      <dgm:spPr/>
    </dgm:pt>
    <dgm:pt modelId="{F2AEF294-4681-4725-922C-9B073FDD2101}" type="pres">
      <dgm:prSet presAssocID="{456CF350-25E2-41ED-81A1-6AE9FD19F35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B0A2300-8192-4CDA-AA22-85FF9AB6620C}" type="presOf" srcId="{B4DC135A-64D0-405F-BC30-5741AAC494B0}" destId="{35551BB2-E74B-4333-B41F-6C0C872B60C7}" srcOrd="0" destOrd="2" presId="urn:microsoft.com/office/officeart/2005/8/layout/list1"/>
    <dgm:cxn modelId="{C1FF840E-B2B2-4187-9394-0CD853923B11}" type="presOf" srcId="{E4B54DA7-30F3-49D8-89DD-35939BF80B18}" destId="{0C363978-A39B-4FD0-BF07-1A6ADA24697F}" srcOrd="0" destOrd="0" presId="urn:microsoft.com/office/officeart/2005/8/layout/list1"/>
    <dgm:cxn modelId="{C0D33216-8053-4C92-83CE-F80F5FDC9ED3}" srcId="{90C512E5-2C21-4680-A77D-73561E6F06F7}" destId="{EC63383E-1719-4CB8-9E61-8C8B5308E889}" srcOrd="3" destOrd="0" parTransId="{73B32577-5CE6-4283-B787-7D55CF49E1C4}" sibTransId="{C6A723AD-8363-44C8-ACB8-BE0E19A98891}"/>
    <dgm:cxn modelId="{98CC1928-E0C3-4366-AA34-BA6EBACA2065}" srcId="{90C512E5-2C21-4680-A77D-73561E6F06F7}" destId="{B4DC135A-64D0-405F-BC30-5741AAC494B0}" srcOrd="2" destOrd="0" parTransId="{01131EC5-462C-407D-8D03-59288A3F6E43}" sibTransId="{96234985-04CD-49E7-932E-1F9EB3625358}"/>
    <dgm:cxn modelId="{010C8C5B-D6AD-4C38-B78F-8D982ED2A67C}" type="presOf" srcId="{456CF350-25E2-41ED-81A1-6AE9FD19F353}" destId="{3D21213F-B383-47A2-841F-B69E42FEE8AF}" srcOrd="1" destOrd="0" presId="urn:microsoft.com/office/officeart/2005/8/layout/list1"/>
    <dgm:cxn modelId="{22E9B441-AE4C-479D-B0D9-A9D32E1319B1}" srcId="{E4B54DA7-30F3-49D8-89DD-35939BF80B18}" destId="{90C512E5-2C21-4680-A77D-73561E6F06F7}" srcOrd="0" destOrd="0" parTransId="{E9AD995F-CFF4-4087-9352-796D6AD5CB3B}" sibTransId="{9B35E00C-3126-4B6D-9167-008E57C1F578}"/>
    <dgm:cxn modelId="{A0978462-E59E-48CE-9ECA-2A4930BA3398}" srcId="{90C512E5-2C21-4680-A77D-73561E6F06F7}" destId="{AE9CB3DB-C3DE-4EB6-B22E-9D482EE2FAA9}" srcOrd="0" destOrd="0" parTransId="{7449B711-7B09-4869-B2DB-F499F39B96DB}" sibTransId="{6E717AFE-A40C-4B6C-8950-282E8648B510}"/>
    <dgm:cxn modelId="{E6BB0B43-1AB0-4A02-995B-33E65D19144F}" srcId="{456CF350-25E2-41ED-81A1-6AE9FD19F353}" destId="{D7CD0856-A7DA-4282-91E7-5E4CA88E1FED}" srcOrd="4" destOrd="0" parTransId="{E884FAC7-C305-402E-AB25-F66FE23B219C}" sibTransId="{E6E63EA9-DD96-4ECD-AEA8-2743CB281F74}"/>
    <dgm:cxn modelId="{F1AFAA69-D4F7-4B38-A4D1-61DF19953110}" srcId="{456CF350-25E2-41ED-81A1-6AE9FD19F353}" destId="{B1F35E98-3572-47C6-9BF3-2FF63D9532BE}" srcOrd="2" destOrd="0" parTransId="{1CF6F567-44FF-46CA-A56B-8AC4A25738C9}" sibTransId="{3B76D2C2-B06C-4B33-80D8-C1E3332F3DE4}"/>
    <dgm:cxn modelId="{2FF21B4D-1DC4-48F2-91C6-270D84B2E65D}" type="presOf" srcId="{8461F689-9639-4ED9-A81B-A321800D69FD}" destId="{F2AEF294-4681-4725-922C-9B073FDD2101}" srcOrd="0" destOrd="0" presId="urn:microsoft.com/office/officeart/2005/8/layout/list1"/>
    <dgm:cxn modelId="{7B2BFD6F-E91A-48ED-A6B3-2B8D1E14408B}" srcId="{456CF350-25E2-41ED-81A1-6AE9FD19F353}" destId="{061B1292-F769-418B-9C4C-AE8251FB4A5C}" srcOrd="3" destOrd="0" parTransId="{1EF4F091-3E4E-458B-8401-45EC5178325A}" sibTransId="{24C4E31E-0218-49DF-AA47-4075C3DC7419}"/>
    <dgm:cxn modelId="{F2083374-1E42-4FF5-A4B9-8AB772B0D6A5}" type="presOf" srcId="{AE9CB3DB-C3DE-4EB6-B22E-9D482EE2FAA9}" destId="{35551BB2-E74B-4333-B41F-6C0C872B60C7}" srcOrd="0" destOrd="0" presId="urn:microsoft.com/office/officeart/2005/8/layout/list1"/>
    <dgm:cxn modelId="{790CFF7D-0E8F-4AB6-AB89-B49536CF2F84}" srcId="{456CF350-25E2-41ED-81A1-6AE9FD19F353}" destId="{8461F689-9639-4ED9-A81B-A321800D69FD}" srcOrd="0" destOrd="0" parTransId="{184ABDEC-142E-492F-AC59-63359A731706}" sibTransId="{23126B64-39C1-464B-85C2-9B9B57074FCA}"/>
    <dgm:cxn modelId="{F5EAF87F-E08C-4D9A-A709-AE56FAEDE904}" type="presOf" srcId="{315B00E7-81DC-45BB-A1D7-C9299F99CFE1}" destId="{F2AEF294-4681-4725-922C-9B073FDD2101}" srcOrd="0" destOrd="5" presId="urn:microsoft.com/office/officeart/2005/8/layout/list1"/>
    <dgm:cxn modelId="{30768EA0-17BE-4771-B206-A934934C30AE}" srcId="{90C512E5-2C21-4680-A77D-73561E6F06F7}" destId="{F19A515E-4114-4892-93D0-EDDEFCA538AA}" srcOrd="1" destOrd="0" parTransId="{08E35232-2CF9-4719-85C8-8319D68FAA03}" sibTransId="{6B34DF0A-36E2-4AE8-A512-01A0F29C0048}"/>
    <dgm:cxn modelId="{5C64D2A2-89BA-46C8-9318-832557708459}" type="presOf" srcId="{26B4AB81-C836-4CAD-8993-5798E6C8B22A}" destId="{F2AEF294-4681-4725-922C-9B073FDD2101}" srcOrd="0" destOrd="1" presId="urn:microsoft.com/office/officeart/2005/8/layout/list1"/>
    <dgm:cxn modelId="{0FEDB6C1-ACAB-4B6C-8EA8-2C3959E1A897}" type="presOf" srcId="{061B1292-F769-418B-9C4C-AE8251FB4A5C}" destId="{F2AEF294-4681-4725-922C-9B073FDD2101}" srcOrd="0" destOrd="3" presId="urn:microsoft.com/office/officeart/2005/8/layout/list1"/>
    <dgm:cxn modelId="{199941C3-0C30-4DC9-B33E-987D5285BFFD}" type="presOf" srcId="{456CF350-25E2-41ED-81A1-6AE9FD19F353}" destId="{5D8A4716-24B4-4329-B44B-50B98A47C334}" srcOrd="0" destOrd="0" presId="urn:microsoft.com/office/officeart/2005/8/layout/list1"/>
    <dgm:cxn modelId="{3D1731CB-EDA8-4235-8DAA-81FE60ADF01F}" type="presOf" srcId="{D7CD0856-A7DA-4282-91E7-5E4CA88E1FED}" destId="{F2AEF294-4681-4725-922C-9B073FDD2101}" srcOrd="0" destOrd="4" presId="urn:microsoft.com/office/officeart/2005/8/layout/list1"/>
    <dgm:cxn modelId="{DA5DC6D8-86E5-44C6-A416-C21A70828F56}" type="presOf" srcId="{90C512E5-2C21-4680-A77D-73561E6F06F7}" destId="{FB016BE4-A44F-4C90-904E-5F0CA3474B45}" srcOrd="1" destOrd="0" presId="urn:microsoft.com/office/officeart/2005/8/layout/list1"/>
    <dgm:cxn modelId="{D8147BD9-B350-4DE4-BEF9-48430D1A9240}" type="presOf" srcId="{B1F35E98-3572-47C6-9BF3-2FF63D9532BE}" destId="{F2AEF294-4681-4725-922C-9B073FDD2101}" srcOrd="0" destOrd="2" presId="urn:microsoft.com/office/officeart/2005/8/layout/list1"/>
    <dgm:cxn modelId="{E1268DDF-060C-4421-8C11-2A9D4A1044A8}" type="presOf" srcId="{F19A515E-4114-4892-93D0-EDDEFCA538AA}" destId="{35551BB2-E74B-4333-B41F-6C0C872B60C7}" srcOrd="0" destOrd="1" presId="urn:microsoft.com/office/officeart/2005/8/layout/list1"/>
    <dgm:cxn modelId="{6CE04DE3-B09D-4364-B6EE-8F27A936A754}" srcId="{E4B54DA7-30F3-49D8-89DD-35939BF80B18}" destId="{456CF350-25E2-41ED-81A1-6AE9FD19F353}" srcOrd="1" destOrd="0" parTransId="{FE13A2D7-1615-402A-8C66-9BA0C008F7BF}" sibTransId="{EFECA3C2-FDF2-48FC-B8D7-403477B26356}"/>
    <dgm:cxn modelId="{577D74E6-C4AC-4119-AF65-7431EE0A3262}" type="presOf" srcId="{90C512E5-2C21-4680-A77D-73561E6F06F7}" destId="{B7074565-6A80-4582-853B-A68ECBB58DB3}" srcOrd="0" destOrd="0" presId="urn:microsoft.com/office/officeart/2005/8/layout/list1"/>
    <dgm:cxn modelId="{355E24EB-EE1A-4939-8B4E-FFAFDC00D963}" type="presOf" srcId="{EC63383E-1719-4CB8-9E61-8C8B5308E889}" destId="{35551BB2-E74B-4333-B41F-6C0C872B60C7}" srcOrd="0" destOrd="3" presId="urn:microsoft.com/office/officeart/2005/8/layout/list1"/>
    <dgm:cxn modelId="{F7E662F1-4339-43B1-96BB-452CB6850134}" srcId="{456CF350-25E2-41ED-81A1-6AE9FD19F353}" destId="{26B4AB81-C836-4CAD-8993-5798E6C8B22A}" srcOrd="1" destOrd="0" parTransId="{AD422930-5E31-4F20-B20F-14166D17BDA8}" sibTransId="{6CFA4459-4C02-4FBA-A7B0-F315E2055494}"/>
    <dgm:cxn modelId="{4D71A4F3-50D5-478B-B41E-E3AEE23687AD}" srcId="{456CF350-25E2-41ED-81A1-6AE9FD19F353}" destId="{315B00E7-81DC-45BB-A1D7-C9299F99CFE1}" srcOrd="5" destOrd="0" parTransId="{8F208BFE-2F72-489E-A99D-D5E5B36A5EEA}" sibTransId="{016593F2-1707-4C29-9D2B-F237383D01F1}"/>
    <dgm:cxn modelId="{47D851D9-C647-48CE-92B4-7AEA7EA98673}" type="presParOf" srcId="{0C363978-A39B-4FD0-BF07-1A6ADA24697F}" destId="{407D093E-6844-4D24-86E9-56931A0174A4}" srcOrd="0" destOrd="0" presId="urn:microsoft.com/office/officeart/2005/8/layout/list1"/>
    <dgm:cxn modelId="{DB7A5ECD-F474-4B74-A808-80D3E51E7C9A}" type="presParOf" srcId="{407D093E-6844-4D24-86E9-56931A0174A4}" destId="{B7074565-6A80-4582-853B-A68ECBB58DB3}" srcOrd="0" destOrd="0" presId="urn:microsoft.com/office/officeart/2005/8/layout/list1"/>
    <dgm:cxn modelId="{DDDCECEE-CED8-47BC-B20E-0189F851C828}" type="presParOf" srcId="{407D093E-6844-4D24-86E9-56931A0174A4}" destId="{FB016BE4-A44F-4C90-904E-5F0CA3474B45}" srcOrd="1" destOrd="0" presId="urn:microsoft.com/office/officeart/2005/8/layout/list1"/>
    <dgm:cxn modelId="{8B8BFFCB-794A-4675-9FA7-491A2663D218}" type="presParOf" srcId="{0C363978-A39B-4FD0-BF07-1A6ADA24697F}" destId="{0C8D1116-79EA-4019-825E-97C7394DC623}" srcOrd="1" destOrd="0" presId="urn:microsoft.com/office/officeart/2005/8/layout/list1"/>
    <dgm:cxn modelId="{DFC1F21B-0C5B-4730-A97D-37756CE60712}" type="presParOf" srcId="{0C363978-A39B-4FD0-BF07-1A6ADA24697F}" destId="{35551BB2-E74B-4333-B41F-6C0C872B60C7}" srcOrd="2" destOrd="0" presId="urn:microsoft.com/office/officeart/2005/8/layout/list1"/>
    <dgm:cxn modelId="{924FE42B-FE9A-49FF-8095-7ED3B7D5BCBB}" type="presParOf" srcId="{0C363978-A39B-4FD0-BF07-1A6ADA24697F}" destId="{E679C283-8B9A-4787-AB4D-AA95B8788CAC}" srcOrd="3" destOrd="0" presId="urn:microsoft.com/office/officeart/2005/8/layout/list1"/>
    <dgm:cxn modelId="{D3F2B560-9E7C-4C33-905F-B8E8CE11CD44}" type="presParOf" srcId="{0C363978-A39B-4FD0-BF07-1A6ADA24697F}" destId="{541A4998-CCCF-4B16-9A9B-B6B6B06A3B44}" srcOrd="4" destOrd="0" presId="urn:microsoft.com/office/officeart/2005/8/layout/list1"/>
    <dgm:cxn modelId="{258D380C-7E55-4969-92AC-9DB06DEDE237}" type="presParOf" srcId="{541A4998-CCCF-4B16-9A9B-B6B6B06A3B44}" destId="{5D8A4716-24B4-4329-B44B-50B98A47C334}" srcOrd="0" destOrd="0" presId="urn:microsoft.com/office/officeart/2005/8/layout/list1"/>
    <dgm:cxn modelId="{79037B12-D9C7-4FA2-A063-A4B76D8A3CBD}" type="presParOf" srcId="{541A4998-CCCF-4B16-9A9B-B6B6B06A3B44}" destId="{3D21213F-B383-47A2-841F-B69E42FEE8AF}" srcOrd="1" destOrd="0" presId="urn:microsoft.com/office/officeart/2005/8/layout/list1"/>
    <dgm:cxn modelId="{E4ECDD14-05F1-4BB3-8964-5E2151CAAF14}" type="presParOf" srcId="{0C363978-A39B-4FD0-BF07-1A6ADA24697F}" destId="{BD8A9FA0-7499-4F54-87E4-25FF685398A9}" srcOrd="5" destOrd="0" presId="urn:microsoft.com/office/officeart/2005/8/layout/list1"/>
    <dgm:cxn modelId="{A1684F4F-3DF5-4CB3-ACBB-1B137DDE049D}" type="presParOf" srcId="{0C363978-A39B-4FD0-BF07-1A6ADA24697F}" destId="{F2AEF294-4681-4725-922C-9B073FDD21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B54DA7-30F3-49D8-89DD-35939BF80B1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512E5-2C21-4680-A77D-73561E6F06F7}">
      <dgm:prSet/>
      <dgm:spPr/>
      <dgm:t>
        <a:bodyPr/>
        <a:lstStyle/>
        <a:p>
          <a:r>
            <a:rPr lang="cs-CZ" b="1" dirty="0"/>
            <a:t>Psychiatrické rysy:</a:t>
          </a:r>
          <a:endParaRPr lang="en-US" dirty="0"/>
        </a:p>
      </dgm:t>
    </dgm:pt>
    <dgm:pt modelId="{E9AD995F-CFF4-4087-9352-796D6AD5CB3B}" type="parTrans" cxnId="{22E9B441-AE4C-479D-B0D9-A9D32E1319B1}">
      <dgm:prSet/>
      <dgm:spPr/>
      <dgm:t>
        <a:bodyPr/>
        <a:lstStyle/>
        <a:p>
          <a:endParaRPr lang="en-US"/>
        </a:p>
      </dgm:t>
    </dgm:pt>
    <dgm:pt modelId="{9B35E00C-3126-4B6D-9167-008E57C1F578}" type="sibTrans" cxnId="{22E9B441-AE4C-479D-B0D9-A9D32E1319B1}">
      <dgm:prSet/>
      <dgm:spPr/>
      <dgm:t>
        <a:bodyPr/>
        <a:lstStyle/>
        <a:p>
          <a:endParaRPr lang="en-US"/>
        </a:p>
      </dgm:t>
    </dgm:pt>
    <dgm:pt modelId="{AE9CB3DB-C3DE-4EB6-B22E-9D482EE2FAA9}">
      <dgm:prSet/>
      <dgm:spPr/>
      <dgm:t>
        <a:bodyPr/>
        <a:lstStyle/>
        <a:p>
          <a:endParaRPr lang="en-US" dirty="0"/>
        </a:p>
      </dgm:t>
    </dgm:pt>
    <dgm:pt modelId="{7449B711-7B09-4869-B2DB-F499F39B96DB}" type="parTrans" cxnId="{A0978462-E59E-48CE-9ECA-2A4930BA3398}">
      <dgm:prSet/>
      <dgm:spPr/>
      <dgm:t>
        <a:bodyPr/>
        <a:lstStyle/>
        <a:p>
          <a:endParaRPr lang="en-US"/>
        </a:p>
      </dgm:t>
    </dgm:pt>
    <dgm:pt modelId="{6E717AFE-A40C-4B6C-8950-282E8648B510}" type="sibTrans" cxnId="{A0978462-E59E-48CE-9ECA-2A4930BA3398}">
      <dgm:prSet/>
      <dgm:spPr/>
      <dgm:t>
        <a:bodyPr/>
        <a:lstStyle/>
        <a:p>
          <a:endParaRPr lang="en-US"/>
        </a:p>
      </dgm:t>
    </dgm:pt>
    <dgm:pt modelId="{5F478320-5216-493D-81CC-093D4830CD4F}">
      <dgm:prSet/>
      <dgm:spPr/>
      <dgm:t>
        <a:bodyPr/>
        <a:lstStyle/>
        <a:p>
          <a:r>
            <a:rPr lang="cs-CZ" dirty="0"/>
            <a:t>Dřívější sebepoškozování nebo sebevražedné pokusy</a:t>
          </a:r>
        </a:p>
      </dgm:t>
    </dgm:pt>
    <dgm:pt modelId="{0FE93AC3-B690-4055-A94A-CC91F7E58895}" type="parTrans" cxnId="{02D60BE6-2229-45D4-A2AF-EC2ADC463845}">
      <dgm:prSet/>
      <dgm:spPr/>
      <dgm:t>
        <a:bodyPr/>
        <a:lstStyle/>
        <a:p>
          <a:endParaRPr lang="cs-CZ"/>
        </a:p>
      </dgm:t>
    </dgm:pt>
    <dgm:pt modelId="{32A08824-70A4-4096-9C31-D45C0750604B}" type="sibTrans" cxnId="{02D60BE6-2229-45D4-A2AF-EC2ADC463845}">
      <dgm:prSet/>
      <dgm:spPr/>
      <dgm:t>
        <a:bodyPr/>
        <a:lstStyle/>
        <a:p>
          <a:endParaRPr lang="cs-CZ"/>
        </a:p>
      </dgm:t>
    </dgm:pt>
    <dgm:pt modelId="{393F1B6D-A20A-4905-9ECF-2D0E591D80D2}">
      <dgm:prSet/>
      <dgm:spPr/>
      <dgm:t>
        <a:bodyPr/>
        <a:lstStyle/>
        <a:p>
          <a:r>
            <a:rPr lang="cs-CZ" dirty="0"/>
            <a:t>Nedávná nepříznivá událost</a:t>
          </a:r>
        </a:p>
      </dgm:t>
    </dgm:pt>
    <dgm:pt modelId="{9C3C401D-5CBB-42AC-BCCA-50B6DD2A71B3}" type="parTrans" cxnId="{2EF2DED2-3D74-4843-AE08-90A8C9E0F6E7}">
      <dgm:prSet/>
      <dgm:spPr/>
      <dgm:t>
        <a:bodyPr/>
        <a:lstStyle/>
        <a:p>
          <a:endParaRPr lang="cs-CZ"/>
        </a:p>
      </dgm:t>
    </dgm:pt>
    <dgm:pt modelId="{B4D14544-2122-46FB-9B66-DBB41F118848}" type="sibTrans" cxnId="{2EF2DED2-3D74-4843-AE08-90A8C9E0F6E7}">
      <dgm:prSet/>
      <dgm:spPr/>
      <dgm:t>
        <a:bodyPr/>
        <a:lstStyle/>
        <a:p>
          <a:endParaRPr lang="cs-CZ"/>
        </a:p>
      </dgm:t>
    </dgm:pt>
    <dgm:pt modelId="{012010A6-4C1D-42DD-851F-A4F64D357C83}">
      <dgm:prSet/>
      <dgm:spPr/>
      <dgm:t>
        <a:bodyPr/>
        <a:lstStyle/>
        <a:p>
          <a:r>
            <a:rPr lang="cs-CZ" dirty="0"/>
            <a:t>Suicidální jednání v blízkém okolí nebo příbuzenstvu</a:t>
          </a:r>
        </a:p>
      </dgm:t>
    </dgm:pt>
    <dgm:pt modelId="{0F6E1827-2205-4174-929D-E422F0471401}" type="parTrans" cxnId="{8EA45B2F-40C5-43CE-96C0-D0DC8F5D2108}">
      <dgm:prSet/>
      <dgm:spPr/>
      <dgm:t>
        <a:bodyPr/>
        <a:lstStyle/>
        <a:p>
          <a:endParaRPr lang="cs-CZ"/>
        </a:p>
      </dgm:t>
    </dgm:pt>
    <dgm:pt modelId="{ECCCBA2A-9DD7-4439-9984-5696FA820E7C}" type="sibTrans" cxnId="{8EA45B2F-40C5-43CE-96C0-D0DC8F5D2108}">
      <dgm:prSet/>
      <dgm:spPr/>
      <dgm:t>
        <a:bodyPr/>
        <a:lstStyle/>
        <a:p>
          <a:endParaRPr lang="cs-CZ"/>
        </a:p>
      </dgm:t>
    </dgm:pt>
    <dgm:pt modelId="{0B9BE08D-8F7E-4E93-8CD2-8867A265B6F3}">
      <dgm:prSet/>
      <dgm:spPr/>
      <dgm:t>
        <a:bodyPr/>
        <a:lstStyle/>
        <a:p>
          <a:r>
            <a:rPr lang="cs-CZ" dirty="0"/>
            <a:t>Závislosti (alkohol, gamblerství, drogy)</a:t>
          </a:r>
        </a:p>
      </dgm:t>
    </dgm:pt>
    <dgm:pt modelId="{1653F5D3-418D-48D8-B551-DF62D53634C5}" type="parTrans" cxnId="{284F5642-CD69-4FDB-A4FB-3D3E73311CD3}">
      <dgm:prSet/>
      <dgm:spPr/>
      <dgm:t>
        <a:bodyPr/>
        <a:lstStyle/>
        <a:p>
          <a:endParaRPr lang="cs-CZ"/>
        </a:p>
      </dgm:t>
    </dgm:pt>
    <dgm:pt modelId="{E72331D7-6CA6-4961-8757-C82AD8001DD1}" type="sibTrans" cxnId="{284F5642-CD69-4FDB-A4FB-3D3E73311CD3}">
      <dgm:prSet/>
      <dgm:spPr/>
      <dgm:t>
        <a:bodyPr/>
        <a:lstStyle/>
        <a:p>
          <a:endParaRPr lang="cs-CZ"/>
        </a:p>
      </dgm:t>
    </dgm:pt>
    <dgm:pt modelId="{5CAD3978-0B52-4E0B-8A23-EBF4AE5A3AF2}">
      <dgm:prSet/>
      <dgm:spPr/>
      <dgm:t>
        <a:bodyPr/>
        <a:lstStyle/>
        <a:p>
          <a:r>
            <a:rPr lang="cs-CZ"/>
            <a:t>Deprese</a:t>
          </a:r>
          <a:endParaRPr lang="cs-CZ" dirty="0"/>
        </a:p>
      </dgm:t>
    </dgm:pt>
    <dgm:pt modelId="{27802D12-F5C4-46A2-8570-BCD02D8A2F1D}" type="parTrans" cxnId="{CA66EFF5-AF76-47F5-860E-DF7893F388B9}">
      <dgm:prSet/>
      <dgm:spPr/>
      <dgm:t>
        <a:bodyPr/>
        <a:lstStyle/>
        <a:p>
          <a:endParaRPr lang="cs-CZ"/>
        </a:p>
      </dgm:t>
    </dgm:pt>
    <dgm:pt modelId="{68C273FD-4E8E-4FC7-B514-74D34177E9F1}" type="sibTrans" cxnId="{CA66EFF5-AF76-47F5-860E-DF7893F388B9}">
      <dgm:prSet/>
      <dgm:spPr/>
      <dgm:t>
        <a:bodyPr/>
        <a:lstStyle/>
        <a:p>
          <a:endParaRPr lang="cs-CZ"/>
        </a:p>
      </dgm:t>
    </dgm:pt>
    <dgm:pt modelId="{E2D1A415-D410-49ED-9A71-22D79A8ED731}">
      <dgm:prSet/>
      <dgm:spPr/>
      <dgm:t>
        <a:bodyPr/>
        <a:lstStyle/>
        <a:p>
          <a:r>
            <a:rPr lang="cs-CZ"/>
            <a:t>Těžké úzkostné poruchy, PTSD</a:t>
          </a:r>
          <a:endParaRPr lang="cs-CZ" dirty="0"/>
        </a:p>
      </dgm:t>
    </dgm:pt>
    <dgm:pt modelId="{D84F0F44-421D-447D-A575-8B184AE8C5C7}" type="parTrans" cxnId="{3332C604-9CB5-44F2-8A67-F2FCB0A6D566}">
      <dgm:prSet/>
      <dgm:spPr/>
      <dgm:t>
        <a:bodyPr/>
        <a:lstStyle/>
        <a:p>
          <a:endParaRPr lang="cs-CZ"/>
        </a:p>
      </dgm:t>
    </dgm:pt>
    <dgm:pt modelId="{9D0B0A48-D35A-4B35-A263-3D1648CBFE5A}" type="sibTrans" cxnId="{3332C604-9CB5-44F2-8A67-F2FCB0A6D566}">
      <dgm:prSet/>
      <dgm:spPr/>
      <dgm:t>
        <a:bodyPr/>
        <a:lstStyle/>
        <a:p>
          <a:endParaRPr lang="cs-CZ"/>
        </a:p>
      </dgm:t>
    </dgm:pt>
    <dgm:pt modelId="{AA4C4EDE-C62E-4E2B-9DEC-B09E36642240}">
      <dgm:prSet/>
      <dgm:spPr/>
      <dgm:t>
        <a:bodyPr/>
        <a:lstStyle/>
        <a:p>
          <a:r>
            <a:rPr lang="cs-CZ"/>
            <a:t>Tělesné vyčerpání</a:t>
          </a:r>
          <a:endParaRPr lang="cs-CZ" dirty="0"/>
        </a:p>
      </dgm:t>
    </dgm:pt>
    <dgm:pt modelId="{A916790D-34DD-4B67-B968-7DCEA00C0FBD}" type="parTrans" cxnId="{97491B14-A842-45D6-9A63-52B6DB5B7CD3}">
      <dgm:prSet/>
      <dgm:spPr/>
      <dgm:t>
        <a:bodyPr/>
        <a:lstStyle/>
        <a:p>
          <a:endParaRPr lang="cs-CZ"/>
        </a:p>
      </dgm:t>
    </dgm:pt>
    <dgm:pt modelId="{5C429DD2-71B8-48FC-B25F-F17AD30FE2E2}" type="sibTrans" cxnId="{97491B14-A842-45D6-9A63-52B6DB5B7CD3}">
      <dgm:prSet/>
      <dgm:spPr/>
      <dgm:t>
        <a:bodyPr/>
        <a:lstStyle/>
        <a:p>
          <a:endParaRPr lang="cs-CZ"/>
        </a:p>
      </dgm:t>
    </dgm:pt>
    <dgm:pt modelId="{2A0D36CA-83CA-4A5D-9A8D-8D319567E326}">
      <dgm:prSet/>
      <dgm:spPr/>
      <dgm:t>
        <a:bodyPr/>
        <a:lstStyle/>
        <a:p>
          <a:r>
            <a:rPr lang="cs-CZ"/>
            <a:t>Velký životní stres u chronicky zranitelné osoby</a:t>
          </a:r>
          <a:endParaRPr lang="cs-CZ" dirty="0"/>
        </a:p>
      </dgm:t>
    </dgm:pt>
    <dgm:pt modelId="{40BE1D07-A01E-40D7-83E1-7D903F44B723}" type="parTrans" cxnId="{DA5211F3-E0E4-479C-9E99-9A27E8E53D06}">
      <dgm:prSet/>
      <dgm:spPr/>
      <dgm:t>
        <a:bodyPr/>
        <a:lstStyle/>
        <a:p>
          <a:endParaRPr lang="cs-CZ"/>
        </a:p>
      </dgm:t>
    </dgm:pt>
    <dgm:pt modelId="{057983B0-277F-42EB-8563-040494405CD0}" type="sibTrans" cxnId="{DA5211F3-E0E4-479C-9E99-9A27E8E53D06}">
      <dgm:prSet/>
      <dgm:spPr/>
      <dgm:t>
        <a:bodyPr/>
        <a:lstStyle/>
        <a:p>
          <a:endParaRPr lang="cs-CZ"/>
        </a:p>
      </dgm:t>
    </dgm:pt>
    <dgm:pt modelId="{71BE546E-7EFA-4EF5-A787-4D5AAAAA69AD}">
      <dgm:prSet/>
      <dgm:spPr/>
      <dgm:t>
        <a:bodyPr/>
        <a:lstStyle/>
        <a:p>
          <a:r>
            <a:rPr lang="cs-CZ"/>
            <a:t>Hraniční porucha osobnosti</a:t>
          </a:r>
          <a:endParaRPr lang="cs-CZ" dirty="0"/>
        </a:p>
      </dgm:t>
    </dgm:pt>
    <dgm:pt modelId="{E0ED4D3C-DDF9-4B53-BFA7-8EE20A6A60E4}" type="parTrans" cxnId="{B62EEE75-594A-4B85-AB76-66E53AE81A6C}">
      <dgm:prSet/>
      <dgm:spPr/>
      <dgm:t>
        <a:bodyPr/>
        <a:lstStyle/>
        <a:p>
          <a:endParaRPr lang="cs-CZ"/>
        </a:p>
      </dgm:t>
    </dgm:pt>
    <dgm:pt modelId="{A0AE74A0-7388-4A37-AEF4-36AD0830C984}" type="sibTrans" cxnId="{B62EEE75-594A-4B85-AB76-66E53AE81A6C}">
      <dgm:prSet/>
      <dgm:spPr/>
      <dgm:t>
        <a:bodyPr/>
        <a:lstStyle/>
        <a:p>
          <a:endParaRPr lang="cs-CZ"/>
        </a:p>
      </dgm:t>
    </dgm:pt>
    <dgm:pt modelId="{CF419E71-E4BC-4FF2-AF6E-A086A9DD2A02}">
      <dgm:prSet/>
      <dgm:spPr/>
      <dgm:t>
        <a:bodyPr/>
        <a:lstStyle/>
        <a:p>
          <a:r>
            <a:rPr lang="cs-CZ"/>
            <a:t>Nedávné propuštění z léčby</a:t>
          </a:r>
          <a:endParaRPr lang="cs-CZ" dirty="0"/>
        </a:p>
      </dgm:t>
    </dgm:pt>
    <dgm:pt modelId="{CC4F747E-E92C-4218-AA9A-EC024F143CF9}" type="parTrans" cxnId="{1F5E41C4-D0B8-4385-8B46-45B39D04CBDC}">
      <dgm:prSet/>
      <dgm:spPr/>
      <dgm:t>
        <a:bodyPr/>
        <a:lstStyle/>
        <a:p>
          <a:endParaRPr lang="cs-CZ"/>
        </a:p>
      </dgm:t>
    </dgm:pt>
    <dgm:pt modelId="{4283E6D0-296B-4C6D-AAED-BD4A3BA9576D}" type="sibTrans" cxnId="{1F5E41C4-D0B8-4385-8B46-45B39D04CBDC}">
      <dgm:prSet/>
      <dgm:spPr/>
      <dgm:t>
        <a:bodyPr/>
        <a:lstStyle/>
        <a:p>
          <a:endParaRPr lang="cs-CZ"/>
        </a:p>
      </dgm:t>
    </dgm:pt>
    <dgm:pt modelId="{771A86B4-C975-4AEA-92DD-252824E4F114}">
      <dgm:prSet/>
      <dgm:spPr/>
      <dgm:t>
        <a:bodyPr/>
        <a:lstStyle/>
        <a:p>
          <a:endParaRPr lang="cs-CZ" dirty="0"/>
        </a:p>
      </dgm:t>
    </dgm:pt>
    <dgm:pt modelId="{BBEA256C-655D-4093-AB7E-F295ACDEDE67}" type="parTrans" cxnId="{47FDAD32-B58C-4118-A26F-74E36D46DE59}">
      <dgm:prSet/>
      <dgm:spPr/>
      <dgm:t>
        <a:bodyPr/>
        <a:lstStyle/>
        <a:p>
          <a:endParaRPr lang="cs-CZ"/>
        </a:p>
      </dgm:t>
    </dgm:pt>
    <dgm:pt modelId="{3D39D2CE-F1F5-4086-BBFB-6EDD6253AF61}" type="sibTrans" cxnId="{47FDAD32-B58C-4118-A26F-74E36D46DE59}">
      <dgm:prSet/>
      <dgm:spPr/>
      <dgm:t>
        <a:bodyPr/>
        <a:lstStyle/>
        <a:p>
          <a:endParaRPr lang="cs-CZ"/>
        </a:p>
      </dgm:t>
    </dgm:pt>
    <dgm:pt modelId="{DF59694E-6A86-4BD9-BAE8-2A3B680D1C04}">
      <dgm:prSet/>
      <dgm:spPr/>
      <dgm:t>
        <a:bodyPr/>
        <a:lstStyle/>
        <a:p>
          <a:endParaRPr lang="en-US" dirty="0"/>
        </a:p>
      </dgm:t>
    </dgm:pt>
    <dgm:pt modelId="{9EB71D92-94CC-48A9-BA5E-FD33618DED0E}" type="parTrans" cxnId="{8A6320A6-480D-40F0-8189-687FA43D372D}">
      <dgm:prSet/>
      <dgm:spPr/>
      <dgm:t>
        <a:bodyPr/>
        <a:lstStyle/>
        <a:p>
          <a:endParaRPr lang="cs-CZ"/>
        </a:p>
      </dgm:t>
    </dgm:pt>
    <dgm:pt modelId="{5A3FF5D1-469F-4EB4-876B-9331084E0842}" type="sibTrans" cxnId="{8A6320A6-480D-40F0-8189-687FA43D372D}">
      <dgm:prSet/>
      <dgm:spPr/>
      <dgm:t>
        <a:bodyPr/>
        <a:lstStyle/>
        <a:p>
          <a:endParaRPr lang="cs-CZ"/>
        </a:p>
      </dgm:t>
    </dgm:pt>
    <dgm:pt modelId="{0C363978-A39B-4FD0-BF07-1A6ADA24697F}" type="pres">
      <dgm:prSet presAssocID="{E4B54DA7-30F3-49D8-89DD-35939BF80B18}" presName="linear" presStyleCnt="0">
        <dgm:presLayoutVars>
          <dgm:dir/>
          <dgm:animLvl val="lvl"/>
          <dgm:resizeHandles val="exact"/>
        </dgm:presLayoutVars>
      </dgm:prSet>
      <dgm:spPr/>
    </dgm:pt>
    <dgm:pt modelId="{407D093E-6844-4D24-86E9-56931A0174A4}" type="pres">
      <dgm:prSet presAssocID="{90C512E5-2C21-4680-A77D-73561E6F06F7}" presName="parentLin" presStyleCnt="0"/>
      <dgm:spPr/>
    </dgm:pt>
    <dgm:pt modelId="{B7074565-6A80-4582-853B-A68ECBB58DB3}" type="pres">
      <dgm:prSet presAssocID="{90C512E5-2C21-4680-A77D-73561E6F06F7}" presName="parentLeftMargin" presStyleLbl="node1" presStyleIdx="0" presStyleCnt="1"/>
      <dgm:spPr/>
    </dgm:pt>
    <dgm:pt modelId="{FB016BE4-A44F-4C90-904E-5F0CA3474B45}" type="pres">
      <dgm:prSet presAssocID="{90C512E5-2C21-4680-A77D-73561E6F06F7}" presName="parentText" presStyleLbl="node1" presStyleIdx="0" presStyleCnt="1" custLinFactNeighborX="-30078" custLinFactNeighborY="454">
        <dgm:presLayoutVars>
          <dgm:chMax val="0"/>
          <dgm:bulletEnabled val="1"/>
        </dgm:presLayoutVars>
      </dgm:prSet>
      <dgm:spPr/>
    </dgm:pt>
    <dgm:pt modelId="{0C8D1116-79EA-4019-825E-97C7394DC623}" type="pres">
      <dgm:prSet presAssocID="{90C512E5-2C21-4680-A77D-73561E6F06F7}" presName="negativeSpace" presStyleCnt="0"/>
      <dgm:spPr/>
    </dgm:pt>
    <dgm:pt modelId="{35551BB2-E74B-4333-B41F-6C0C872B60C7}" type="pres">
      <dgm:prSet presAssocID="{90C512E5-2C21-4680-A77D-73561E6F06F7}" presName="childText" presStyleLbl="conFgAcc1" presStyleIdx="0" presStyleCnt="1" custLinFactY="-307" custLinFactNeighborX="-14386" custLinFactNeighborY="-100000">
        <dgm:presLayoutVars>
          <dgm:bulletEnabled val="1"/>
        </dgm:presLayoutVars>
      </dgm:prSet>
      <dgm:spPr/>
    </dgm:pt>
  </dgm:ptLst>
  <dgm:cxnLst>
    <dgm:cxn modelId="{3332C604-9CB5-44F2-8A67-F2FCB0A6D566}" srcId="{90C512E5-2C21-4680-A77D-73561E6F06F7}" destId="{E2D1A415-D410-49ED-9A71-22D79A8ED731}" srcOrd="6" destOrd="0" parTransId="{D84F0F44-421D-447D-A575-8B184AE8C5C7}" sibTransId="{9D0B0A48-D35A-4B35-A263-3D1648CBFE5A}"/>
    <dgm:cxn modelId="{91676411-10C8-47DE-87F0-B1F356E33A69}" type="presOf" srcId="{E4B54DA7-30F3-49D8-89DD-35939BF80B18}" destId="{0C363978-A39B-4FD0-BF07-1A6ADA24697F}" srcOrd="0" destOrd="0" presId="urn:microsoft.com/office/officeart/2005/8/layout/list1"/>
    <dgm:cxn modelId="{97491B14-A842-45D6-9A63-52B6DB5B7CD3}" srcId="{90C512E5-2C21-4680-A77D-73561E6F06F7}" destId="{AA4C4EDE-C62E-4E2B-9DEC-B09E36642240}" srcOrd="7" destOrd="0" parTransId="{A916790D-34DD-4B67-B968-7DCEA00C0FBD}" sibTransId="{5C429DD2-71B8-48FC-B25F-F17AD30FE2E2}"/>
    <dgm:cxn modelId="{1138461F-38A2-4068-BF3B-93E22F235F8D}" type="presOf" srcId="{DF59694E-6A86-4BD9-BAE8-2A3B680D1C04}" destId="{35551BB2-E74B-4333-B41F-6C0C872B60C7}" srcOrd="0" destOrd="12" presId="urn:microsoft.com/office/officeart/2005/8/layout/list1"/>
    <dgm:cxn modelId="{3A831B21-F149-41CB-8E5D-EA606F31BAE0}" type="presOf" srcId="{AA4C4EDE-C62E-4E2B-9DEC-B09E36642240}" destId="{35551BB2-E74B-4333-B41F-6C0C872B60C7}" srcOrd="0" destOrd="7" presId="urn:microsoft.com/office/officeart/2005/8/layout/list1"/>
    <dgm:cxn modelId="{02BC3025-4DE3-4E9B-BEF7-27F5EC0543F5}" type="presOf" srcId="{2A0D36CA-83CA-4A5D-9A8D-8D319567E326}" destId="{35551BB2-E74B-4333-B41F-6C0C872B60C7}" srcOrd="0" destOrd="8" presId="urn:microsoft.com/office/officeart/2005/8/layout/list1"/>
    <dgm:cxn modelId="{DD9E942A-DDA4-4541-9C5B-47C5BAEA1743}" type="presOf" srcId="{771A86B4-C975-4AEA-92DD-252824E4F114}" destId="{35551BB2-E74B-4333-B41F-6C0C872B60C7}" srcOrd="0" destOrd="11" presId="urn:microsoft.com/office/officeart/2005/8/layout/list1"/>
    <dgm:cxn modelId="{122E512C-E390-457A-9C56-21C1F0543C7E}" type="presOf" srcId="{71BE546E-7EFA-4EF5-A787-4D5AAAAA69AD}" destId="{35551BB2-E74B-4333-B41F-6C0C872B60C7}" srcOrd="0" destOrd="9" presId="urn:microsoft.com/office/officeart/2005/8/layout/list1"/>
    <dgm:cxn modelId="{8EA45B2F-40C5-43CE-96C0-D0DC8F5D2108}" srcId="{90C512E5-2C21-4680-A77D-73561E6F06F7}" destId="{012010A6-4C1D-42DD-851F-A4F64D357C83}" srcOrd="3" destOrd="0" parTransId="{0F6E1827-2205-4174-929D-E422F0471401}" sibTransId="{ECCCBA2A-9DD7-4439-9984-5696FA820E7C}"/>
    <dgm:cxn modelId="{47FDAD32-B58C-4118-A26F-74E36D46DE59}" srcId="{90C512E5-2C21-4680-A77D-73561E6F06F7}" destId="{771A86B4-C975-4AEA-92DD-252824E4F114}" srcOrd="11" destOrd="0" parTransId="{BBEA256C-655D-4093-AB7E-F295ACDEDE67}" sibTransId="{3D39D2CE-F1F5-4086-BBFB-6EDD6253AF61}"/>
    <dgm:cxn modelId="{22E9B441-AE4C-479D-B0D9-A9D32E1319B1}" srcId="{E4B54DA7-30F3-49D8-89DD-35939BF80B18}" destId="{90C512E5-2C21-4680-A77D-73561E6F06F7}" srcOrd="0" destOrd="0" parTransId="{E9AD995F-CFF4-4087-9352-796D6AD5CB3B}" sibTransId="{9B35E00C-3126-4B6D-9167-008E57C1F578}"/>
    <dgm:cxn modelId="{284F5642-CD69-4FDB-A4FB-3D3E73311CD3}" srcId="{90C512E5-2C21-4680-A77D-73561E6F06F7}" destId="{0B9BE08D-8F7E-4E93-8CD2-8867A265B6F3}" srcOrd="4" destOrd="0" parTransId="{1653F5D3-418D-48D8-B551-DF62D53634C5}" sibTransId="{E72331D7-6CA6-4961-8757-C82AD8001DD1}"/>
    <dgm:cxn modelId="{A0978462-E59E-48CE-9ECA-2A4930BA3398}" srcId="{90C512E5-2C21-4680-A77D-73561E6F06F7}" destId="{AE9CB3DB-C3DE-4EB6-B22E-9D482EE2FAA9}" srcOrd="0" destOrd="0" parTransId="{7449B711-7B09-4869-B2DB-F499F39B96DB}" sibTransId="{6E717AFE-A40C-4B6C-8950-282E8648B510}"/>
    <dgm:cxn modelId="{49BC9444-6D02-41C0-9F23-06F3BEF6447D}" type="presOf" srcId="{012010A6-4C1D-42DD-851F-A4F64D357C83}" destId="{35551BB2-E74B-4333-B41F-6C0C872B60C7}" srcOrd="0" destOrd="3" presId="urn:microsoft.com/office/officeart/2005/8/layout/list1"/>
    <dgm:cxn modelId="{E157E364-0520-4640-8914-F00A03503DEE}" type="presOf" srcId="{90C512E5-2C21-4680-A77D-73561E6F06F7}" destId="{B7074565-6A80-4582-853B-A68ECBB58DB3}" srcOrd="0" destOrd="0" presId="urn:microsoft.com/office/officeart/2005/8/layout/list1"/>
    <dgm:cxn modelId="{B62EEE75-594A-4B85-AB76-66E53AE81A6C}" srcId="{90C512E5-2C21-4680-A77D-73561E6F06F7}" destId="{71BE546E-7EFA-4EF5-A787-4D5AAAAA69AD}" srcOrd="9" destOrd="0" parTransId="{E0ED4D3C-DDF9-4B53-BFA7-8EE20A6A60E4}" sibTransId="{A0AE74A0-7388-4A37-AEF4-36AD0830C984}"/>
    <dgm:cxn modelId="{EAB83F80-D788-4BF9-B12C-45EF68B4D5F1}" type="presOf" srcId="{393F1B6D-A20A-4905-9ECF-2D0E591D80D2}" destId="{35551BB2-E74B-4333-B41F-6C0C872B60C7}" srcOrd="0" destOrd="2" presId="urn:microsoft.com/office/officeart/2005/8/layout/list1"/>
    <dgm:cxn modelId="{406BFB8A-A338-4356-84A6-E5120D623B85}" type="presOf" srcId="{AE9CB3DB-C3DE-4EB6-B22E-9D482EE2FAA9}" destId="{35551BB2-E74B-4333-B41F-6C0C872B60C7}" srcOrd="0" destOrd="0" presId="urn:microsoft.com/office/officeart/2005/8/layout/list1"/>
    <dgm:cxn modelId="{0486338B-AC7B-4D39-9AF4-99A576954814}" type="presOf" srcId="{E2D1A415-D410-49ED-9A71-22D79A8ED731}" destId="{35551BB2-E74B-4333-B41F-6C0C872B60C7}" srcOrd="0" destOrd="6" presId="urn:microsoft.com/office/officeart/2005/8/layout/list1"/>
    <dgm:cxn modelId="{8A6320A6-480D-40F0-8189-687FA43D372D}" srcId="{90C512E5-2C21-4680-A77D-73561E6F06F7}" destId="{DF59694E-6A86-4BD9-BAE8-2A3B680D1C04}" srcOrd="12" destOrd="0" parTransId="{9EB71D92-94CC-48A9-BA5E-FD33618DED0E}" sibTransId="{5A3FF5D1-469F-4EB4-876B-9331084E0842}"/>
    <dgm:cxn modelId="{86B76CA9-215F-4FDE-B80B-8CCAE4ECDD2A}" type="presOf" srcId="{5F478320-5216-493D-81CC-093D4830CD4F}" destId="{35551BB2-E74B-4333-B41F-6C0C872B60C7}" srcOrd="0" destOrd="1" presId="urn:microsoft.com/office/officeart/2005/8/layout/list1"/>
    <dgm:cxn modelId="{1F5E41C4-D0B8-4385-8B46-45B39D04CBDC}" srcId="{90C512E5-2C21-4680-A77D-73561E6F06F7}" destId="{CF419E71-E4BC-4FF2-AF6E-A086A9DD2A02}" srcOrd="10" destOrd="0" parTransId="{CC4F747E-E92C-4218-AA9A-EC024F143CF9}" sibTransId="{4283E6D0-296B-4C6D-AAED-BD4A3BA9576D}"/>
    <dgm:cxn modelId="{AC37E9C8-68F1-445B-BD6B-2A3D53CA6972}" type="presOf" srcId="{90C512E5-2C21-4680-A77D-73561E6F06F7}" destId="{FB016BE4-A44F-4C90-904E-5F0CA3474B45}" srcOrd="1" destOrd="0" presId="urn:microsoft.com/office/officeart/2005/8/layout/list1"/>
    <dgm:cxn modelId="{D6972BC9-82B6-4A14-B5D7-DDC2CDD2EC0D}" type="presOf" srcId="{0B9BE08D-8F7E-4E93-8CD2-8867A265B6F3}" destId="{35551BB2-E74B-4333-B41F-6C0C872B60C7}" srcOrd="0" destOrd="4" presId="urn:microsoft.com/office/officeart/2005/8/layout/list1"/>
    <dgm:cxn modelId="{960E91CE-7E97-4D6A-8BDC-4992352342FA}" type="presOf" srcId="{CF419E71-E4BC-4FF2-AF6E-A086A9DD2A02}" destId="{35551BB2-E74B-4333-B41F-6C0C872B60C7}" srcOrd="0" destOrd="10" presId="urn:microsoft.com/office/officeart/2005/8/layout/list1"/>
    <dgm:cxn modelId="{2EF2DED2-3D74-4843-AE08-90A8C9E0F6E7}" srcId="{90C512E5-2C21-4680-A77D-73561E6F06F7}" destId="{393F1B6D-A20A-4905-9ECF-2D0E591D80D2}" srcOrd="2" destOrd="0" parTransId="{9C3C401D-5CBB-42AC-BCCA-50B6DD2A71B3}" sibTransId="{B4D14544-2122-46FB-9B66-DBB41F118848}"/>
    <dgm:cxn modelId="{02D60BE6-2229-45D4-A2AF-EC2ADC463845}" srcId="{90C512E5-2C21-4680-A77D-73561E6F06F7}" destId="{5F478320-5216-493D-81CC-093D4830CD4F}" srcOrd="1" destOrd="0" parTransId="{0FE93AC3-B690-4055-A94A-CC91F7E58895}" sibTransId="{32A08824-70A4-4096-9C31-D45C0750604B}"/>
    <dgm:cxn modelId="{DA5211F3-E0E4-479C-9E99-9A27E8E53D06}" srcId="{90C512E5-2C21-4680-A77D-73561E6F06F7}" destId="{2A0D36CA-83CA-4A5D-9A8D-8D319567E326}" srcOrd="8" destOrd="0" parTransId="{40BE1D07-A01E-40D7-83E1-7D903F44B723}" sibTransId="{057983B0-277F-42EB-8563-040494405CD0}"/>
    <dgm:cxn modelId="{C8C988F5-B3CA-4830-AC88-DDC85591C129}" type="presOf" srcId="{5CAD3978-0B52-4E0B-8A23-EBF4AE5A3AF2}" destId="{35551BB2-E74B-4333-B41F-6C0C872B60C7}" srcOrd="0" destOrd="5" presId="urn:microsoft.com/office/officeart/2005/8/layout/list1"/>
    <dgm:cxn modelId="{CA66EFF5-AF76-47F5-860E-DF7893F388B9}" srcId="{90C512E5-2C21-4680-A77D-73561E6F06F7}" destId="{5CAD3978-0B52-4E0B-8A23-EBF4AE5A3AF2}" srcOrd="5" destOrd="0" parTransId="{27802D12-F5C4-46A2-8570-BCD02D8A2F1D}" sibTransId="{68C273FD-4E8E-4FC7-B514-74D34177E9F1}"/>
    <dgm:cxn modelId="{FDF3448A-5C0A-4A3C-8A49-8A713EEF24B6}" type="presParOf" srcId="{0C363978-A39B-4FD0-BF07-1A6ADA24697F}" destId="{407D093E-6844-4D24-86E9-56931A0174A4}" srcOrd="0" destOrd="0" presId="urn:microsoft.com/office/officeart/2005/8/layout/list1"/>
    <dgm:cxn modelId="{CC11A8B0-F631-43C7-8418-7ADEB67AFCDE}" type="presParOf" srcId="{407D093E-6844-4D24-86E9-56931A0174A4}" destId="{B7074565-6A80-4582-853B-A68ECBB58DB3}" srcOrd="0" destOrd="0" presId="urn:microsoft.com/office/officeart/2005/8/layout/list1"/>
    <dgm:cxn modelId="{561F0D66-D425-47DF-B772-8AD1BEE62EBE}" type="presParOf" srcId="{407D093E-6844-4D24-86E9-56931A0174A4}" destId="{FB016BE4-A44F-4C90-904E-5F0CA3474B45}" srcOrd="1" destOrd="0" presId="urn:microsoft.com/office/officeart/2005/8/layout/list1"/>
    <dgm:cxn modelId="{07DB0DA8-F428-4690-B6EC-8C5A3404DFAD}" type="presParOf" srcId="{0C363978-A39B-4FD0-BF07-1A6ADA24697F}" destId="{0C8D1116-79EA-4019-825E-97C7394DC623}" srcOrd="1" destOrd="0" presId="urn:microsoft.com/office/officeart/2005/8/layout/list1"/>
    <dgm:cxn modelId="{78C0BC15-8065-41C9-8334-4BEAD565B8A8}" type="presParOf" srcId="{0C363978-A39B-4FD0-BF07-1A6ADA24697F}" destId="{35551BB2-E74B-4333-B41F-6C0C872B60C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783A4-12DF-4AD7-AE60-6EE3067DBFB4}">
      <dsp:nvSpPr>
        <dsp:cNvPr id="0" name=""/>
        <dsp:cNvSpPr/>
      </dsp:nvSpPr>
      <dsp:spPr>
        <a:xfrm>
          <a:off x="3765810" y="2518194"/>
          <a:ext cx="1825068" cy="1486177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ln/>
            </a:rPr>
            <a:t>AGRESE</a:t>
          </a:r>
          <a:endParaRPr lang="cs-CZ" sz="1600" b="1" kern="1200" dirty="0">
            <a:ln/>
          </a:endParaRPr>
        </a:p>
      </dsp:txBody>
      <dsp:txXfrm>
        <a:off x="4033085" y="2735840"/>
        <a:ext cx="1290518" cy="1050885"/>
      </dsp:txXfrm>
    </dsp:sp>
    <dsp:sp modelId="{DA140267-AC82-4423-ABA3-66382F8976F3}">
      <dsp:nvSpPr>
        <dsp:cNvPr id="0" name=""/>
        <dsp:cNvSpPr/>
      </dsp:nvSpPr>
      <dsp:spPr>
        <a:xfrm rot="1063809">
          <a:off x="5505392" y="3665615"/>
          <a:ext cx="941535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941535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952622" y="3652683"/>
        <a:ext cx="47076" cy="47076"/>
      </dsp:txXfrm>
    </dsp:sp>
    <dsp:sp modelId="{BA853B9E-F279-48BE-917F-3C19B9CB69D8}">
      <dsp:nvSpPr>
        <dsp:cNvPr id="0" name=""/>
        <dsp:cNvSpPr/>
      </dsp:nvSpPr>
      <dsp:spPr>
        <a:xfrm>
          <a:off x="6398976" y="3444874"/>
          <a:ext cx="1077588" cy="1077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Bolest</a:t>
          </a:r>
        </a:p>
      </dsp:txBody>
      <dsp:txXfrm>
        <a:off x="6556785" y="3602683"/>
        <a:ext cx="761970" cy="761970"/>
      </dsp:txXfrm>
    </dsp:sp>
    <dsp:sp modelId="{9865FFCE-CEB4-4F5C-8F34-BB42445CD493}">
      <dsp:nvSpPr>
        <dsp:cNvPr id="0" name=""/>
        <dsp:cNvSpPr/>
      </dsp:nvSpPr>
      <dsp:spPr>
        <a:xfrm rot="18000000">
          <a:off x="4775633" y="2074234"/>
          <a:ext cx="1163861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1163861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328467" y="2055744"/>
        <a:ext cx="58193" cy="58193"/>
      </dsp:txXfrm>
    </dsp:sp>
    <dsp:sp modelId="{124DEF7C-92DF-4D94-8CD1-D4B3C9B9EAD6}">
      <dsp:nvSpPr>
        <dsp:cNvPr id="0" name=""/>
        <dsp:cNvSpPr/>
      </dsp:nvSpPr>
      <dsp:spPr>
        <a:xfrm>
          <a:off x="5231621" y="151468"/>
          <a:ext cx="1605003" cy="15230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Strach, pocit ohrožení</a:t>
          </a:r>
        </a:p>
      </dsp:txBody>
      <dsp:txXfrm>
        <a:off x="5466668" y="374517"/>
        <a:ext cx="1134909" cy="1076976"/>
      </dsp:txXfrm>
    </dsp:sp>
    <dsp:sp modelId="{D2FE04EF-9710-4F02-AA5F-D9D08FDD137C}">
      <dsp:nvSpPr>
        <dsp:cNvPr id="0" name=""/>
        <dsp:cNvSpPr/>
      </dsp:nvSpPr>
      <dsp:spPr>
        <a:xfrm rot="19522236">
          <a:off x="5124413" y="1968491"/>
          <a:ext cx="2821051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2821051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6464412" y="1908571"/>
        <a:ext cx="141052" cy="141052"/>
      </dsp:txXfrm>
    </dsp:sp>
    <dsp:sp modelId="{CCEEED77-80CE-4A10-AF10-1BA7F9E6C4DD}">
      <dsp:nvSpPr>
        <dsp:cNvPr id="0" name=""/>
        <dsp:cNvSpPr/>
      </dsp:nvSpPr>
      <dsp:spPr>
        <a:xfrm>
          <a:off x="7443404" y="183322"/>
          <a:ext cx="1700595" cy="11623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Bezmoc, ponížení</a:t>
          </a:r>
        </a:p>
      </dsp:txBody>
      <dsp:txXfrm>
        <a:off x="7692450" y="353538"/>
        <a:ext cx="1202503" cy="821876"/>
      </dsp:txXfrm>
    </dsp:sp>
    <dsp:sp modelId="{839A170D-E16C-4E48-8943-FAA8696C7B72}">
      <dsp:nvSpPr>
        <dsp:cNvPr id="0" name=""/>
        <dsp:cNvSpPr/>
      </dsp:nvSpPr>
      <dsp:spPr>
        <a:xfrm rot="21590640">
          <a:off x="5590870" y="3245794"/>
          <a:ext cx="1761278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1761278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6427477" y="3212368"/>
        <a:ext cx="88063" cy="88063"/>
      </dsp:txXfrm>
    </dsp:sp>
    <dsp:sp modelId="{2B3C9A60-14B1-4B0D-8B5B-32596902D1F8}">
      <dsp:nvSpPr>
        <dsp:cNvPr id="0" name=""/>
        <dsp:cNvSpPr/>
      </dsp:nvSpPr>
      <dsp:spPr>
        <a:xfrm>
          <a:off x="7352138" y="2712949"/>
          <a:ext cx="1659809" cy="10775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Špatné informace</a:t>
          </a:r>
        </a:p>
      </dsp:txBody>
      <dsp:txXfrm>
        <a:off x="7595211" y="2870758"/>
        <a:ext cx="1173663" cy="761970"/>
      </dsp:txXfrm>
    </dsp:sp>
    <dsp:sp modelId="{9BEBBF89-2D01-4445-82DF-D96D112BD106}">
      <dsp:nvSpPr>
        <dsp:cNvPr id="0" name=""/>
        <dsp:cNvSpPr/>
      </dsp:nvSpPr>
      <dsp:spPr>
        <a:xfrm rot="2450647">
          <a:off x="5052648" y="4466730"/>
          <a:ext cx="2064631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2064631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6033348" y="4425720"/>
        <a:ext cx="103231" cy="103231"/>
      </dsp:txXfrm>
    </dsp:sp>
    <dsp:sp modelId="{B58D955C-DA8F-4557-99BC-2D5A6A341CE0}">
      <dsp:nvSpPr>
        <dsp:cNvPr id="0" name=""/>
        <dsp:cNvSpPr/>
      </dsp:nvSpPr>
      <dsp:spPr>
        <a:xfrm>
          <a:off x="6620309" y="4890739"/>
          <a:ext cx="1808667" cy="166246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Odloučení, pobyt v nemocnici</a:t>
          </a:r>
        </a:p>
      </dsp:txBody>
      <dsp:txXfrm>
        <a:off x="6885182" y="5134201"/>
        <a:ext cx="1278921" cy="1175536"/>
      </dsp:txXfrm>
    </dsp:sp>
    <dsp:sp modelId="{19B81C83-1E8C-4DCB-A80A-AC72B392CE20}">
      <dsp:nvSpPr>
        <dsp:cNvPr id="0" name=""/>
        <dsp:cNvSpPr/>
      </dsp:nvSpPr>
      <dsp:spPr>
        <a:xfrm rot="20413485">
          <a:off x="5470919" y="2708364"/>
          <a:ext cx="1431598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1431598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6150929" y="2683180"/>
        <a:ext cx="71579" cy="71579"/>
      </dsp:txXfrm>
    </dsp:sp>
    <dsp:sp modelId="{4963B0E7-D264-405A-A186-3391C5B73D92}">
      <dsp:nvSpPr>
        <dsp:cNvPr id="0" name=""/>
        <dsp:cNvSpPr/>
      </dsp:nvSpPr>
      <dsp:spPr>
        <a:xfrm>
          <a:off x="6693590" y="1639657"/>
          <a:ext cx="1993031" cy="1077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Pocity křivdy a nespravedlnosti</a:t>
          </a:r>
        </a:p>
      </dsp:txBody>
      <dsp:txXfrm>
        <a:off x="6985463" y="1797466"/>
        <a:ext cx="1409285" cy="761970"/>
      </dsp:txXfrm>
    </dsp:sp>
    <dsp:sp modelId="{0C8216CB-7822-4C1E-9016-111D57C296D3}">
      <dsp:nvSpPr>
        <dsp:cNvPr id="0" name=""/>
        <dsp:cNvSpPr/>
      </dsp:nvSpPr>
      <dsp:spPr>
        <a:xfrm rot="9874062">
          <a:off x="3177516" y="3575503"/>
          <a:ext cx="648289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648289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3485453" y="3569902"/>
        <a:ext cx="32414" cy="32414"/>
      </dsp:txXfrm>
    </dsp:sp>
    <dsp:sp modelId="{25DCC356-B7E6-4B27-AECB-F59A5B423AAA}">
      <dsp:nvSpPr>
        <dsp:cNvPr id="0" name=""/>
        <dsp:cNvSpPr/>
      </dsp:nvSpPr>
      <dsp:spPr>
        <a:xfrm>
          <a:off x="1401876" y="3250024"/>
          <a:ext cx="1849518" cy="13209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Zátěž spojená s dlouhým čekáním</a:t>
          </a:r>
        </a:p>
      </dsp:txBody>
      <dsp:txXfrm>
        <a:off x="1672732" y="3443466"/>
        <a:ext cx="1307806" cy="934023"/>
      </dsp:txXfrm>
    </dsp:sp>
    <dsp:sp modelId="{4D482AB7-08FF-4A55-88B5-CF83B140D2DD}">
      <dsp:nvSpPr>
        <dsp:cNvPr id="0" name=""/>
        <dsp:cNvSpPr/>
      </dsp:nvSpPr>
      <dsp:spPr>
        <a:xfrm rot="5641650">
          <a:off x="4415182" y="4189146"/>
          <a:ext cx="394171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394171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4602413" y="4189898"/>
        <a:ext cx="19708" cy="19708"/>
      </dsp:txXfrm>
    </dsp:sp>
    <dsp:sp modelId="{37BD3C59-6A00-4578-B69D-7D3FFEA55DAE}">
      <dsp:nvSpPr>
        <dsp:cNvPr id="0" name=""/>
        <dsp:cNvSpPr/>
      </dsp:nvSpPr>
      <dsp:spPr>
        <a:xfrm>
          <a:off x="3473210" y="4395017"/>
          <a:ext cx="2131038" cy="169834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Stres ze ztráty zaměstnání a existenčních problémů</a:t>
          </a:r>
        </a:p>
      </dsp:txBody>
      <dsp:txXfrm>
        <a:off x="3785293" y="4643734"/>
        <a:ext cx="1506872" cy="1200909"/>
      </dsp:txXfrm>
    </dsp:sp>
    <dsp:sp modelId="{4E5D422B-940D-4674-B8C9-BCE45BF68497}">
      <dsp:nvSpPr>
        <dsp:cNvPr id="0" name=""/>
        <dsp:cNvSpPr/>
      </dsp:nvSpPr>
      <dsp:spPr>
        <a:xfrm rot="8619827">
          <a:off x="1704975" y="4502306"/>
          <a:ext cx="2543475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2543475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2913126" y="4449325"/>
        <a:ext cx="127173" cy="127173"/>
      </dsp:txXfrm>
    </dsp:sp>
    <dsp:sp modelId="{BEA8E3A8-C21F-409B-AEDB-93A3217372E7}">
      <dsp:nvSpPr>
        <dsp:cNvPr id="0" name=""/>
        <dsp:cNvSpPr/>
      </dsp:nvSpPr>
      <dsp:spPr>
        <a:xfrm>
          <a:off x="0" y="5195850"/>
          <a:ext cx="2616147" cy="108884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Osobnost s dispozicemi</a:t>
          </a:r>
        </a:p>
      </dsp:txBody>
      <dsp:txXfrm>
        <a:off x="383126" y="5355308"/>
        <a:ext cx="1849895" cy="769933"/>
      </dsp:txXfrm>
    </dsp:sp>
    <dsp:sp modelId="{D0580AE1-8431-471B-A6B9-8C2269EBD16B}">
      <dsp:nvSpPr>
        <dsp:cNvPr id="0" name=""/>
        <dsp:cNvSpPr/>
      </dsp:nvSpPr>
      <dsp:spPr>
        <a:xfrm rot="11295468">
          <a:off x="2091623" y="2998415"/>
          <a:ext cx="1697141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1697141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2897766" y="2966593"/>
        <a:ext cx="84857" cy="84857"/>
      </dsp:txXfrm>
    </dsp:sp>
    <dsp:sp modelId="{4E7D6CFA-C1B3-4087-8C54-1E1D2E75429E}">
      <dsp:nvSpPr>
        <dsp:cNvPr id="0" name=""/>
        <dsp:cNvSpPr/>
      </dsp:nvSpPr>
      <dsp:spPr>
        <a:xfrm>
          <a:off x="39776" y="2054379"/>
          <a:ext cx="2085187" cy="13700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Frustrace cílů</a:t>
          </a:r>
        </a:p>
      </dsp:txBody>
      <dsp:txXfrm>
        <a:off x="345145" y="2255014"/>
        <a:ext cx="1474449" cy="968754"/>
      </dsp:txXfrm>
    </dsp:sp>
    <dsp:sp modelId="{51F882A6-BC7F-442B-AFEB-F8AD2137FD50}">
      <dsp:nvSpPr>
        <dsp:cNvPr id="0" name=""/>
        <dsp:cNvSpPr/>
      </dsp:nvSpPr>
      <dsp:spPr>
        <a:xfrm rot="12954654">
          <a:off x="1496839" y="1946844"/>
          <a:ext cx="2762103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2762103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2808839" y="1888398"/>
        <a:ext cx="138105" cy="138105"/>
      </dsp:txXfrm>
    </dsp:sp>
    <dsp:sp modelId="{AF1FBC9A-BDA8-47F2-946E-B519A721F435}">
      <dsp:nvSpPr>
        <dsp:cNvPr id="0" name=""/>
        <dsp:cNvSpPr/>
      </dsp:nvSpPr>
      <dsp:spPr>
        <a:xfrm>
          <a:off x="471978" y="224410"/>
          <a:ext cx="1513591" cy="10775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Změna sociální role</a:t>
          </a:r>
        </a:p>
      </dsp:txBody>
      <dsp:txXfrm>
        <a:off x="693638" y="382221"/>
        <a:ext cx="1070271" cy="761977"/>
      </dsp:txXfrm>
    </dsp:sp>
    <dsp:sp modelId="{7A2B0E68-499A-4BE0-B0AE-9AF744F7B498}">
      <dsp:nvSpPr>
        <dsp:cNvPr id="0" name=""/>
        <dsp:cNvSpPr/>
      </dsp:nvSpPr>
      <dsp:spPr>
        <a:xfrm rot="14816799">
          <a:off x="3863588" y="2207399"/>
          <a:ext cx="741528" cy="21212"/>
        </a:xfrm>
        <a:custGeom>
          <a:avLst/>
          <a:gdLst/>
          <a:ahLst/>
          <a:cxnLst/>
          <a:rect l="0" t="0" r="0" b="0"/>
          <a:pathLst>
            <a:path>
              <a:moveTo>
                <a:pt x="0" y="10606"/>
              </a:moveTo>
              <a:lnTo>
                <a:pt x="741528" y="106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4215814" y="2199467"/>
        <a:ext cx="37076" cy="37076"/>
      </dsp:txXfrm>
    </dsp:sp>
    <dsp:sp modelId="{6A586BBF-5200-479B-8B37-781D92A59FAB}">
      <dsp:nvSpPr>
        <dsp:cNvPr id="0" name=""/>
        <dsp:cNvSpPr/>
      </dsp:nvSpPr>
      <dsp:spPr>
        <a:xfrm>
          <a:off x="2594948" y="-43247"/>
          <a:ext cx="2199422" cy="198619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Zátěž spojená s opakovanými dotazy nebo vyšetřeními</a:t>
          </a:r>
        </a:p>
      </dsp:txBody>
      <dsp:txXfrm>
        <a:off x="2917046" y="247625"/>
        <a:ext cx="1555226" cy="1404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779A3-C0BF-4187-9C05-B36B290CB9A8}">
      <dsp:nvSpPr>
        <dsp:cNvPr id="0" name=""/>
        <dsp:cNvSpPr/>
      </dsp:nvSpPr>
      <dsp:spPr>
        <a:xfrm>
          <a:off x="36" y="290455"/>
          <a:ext cx="3525105" cy="6550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1. Má na agresi „právo“</a:t>
          </a:r>
          <a:endParaRPr lang="en-US" sz="1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6" y="290455"/>
        <a:ext cx="3525105" cy="655055"/>
      </dsp:txXfrm>
    </dsp:sp>
    <dsp:sp modelId="{F17A9A8E-AEF3-42CA-AE8B-8CBF65FB8295}">
      <dsp:nvSpPr>
        <dsp:cNvPr id="0" name=""/>
        <dsp:cNvSpPr/>
      </dsp:nvSpPr>
      <dsp:spPr>
        <a:xfrm>
          <a:off x="36" y="945510"/>
          <a:ext cx="3525105" cy="32270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Frustrační zátěž – čekání, šipky, výtahy, „přijděte zítra“, protivná sestra…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>
            <a:solidFill>
              <a:srgbClr val="00B05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solidFill>
                <a:srgbClr val="00B050"/>
              </a:solidFill>
            </a:rPr>
            <a:t>Omluvit se za své zdravotnické zařízení</a:t>
          </a:r>
          <a:endParaRPr lang="en-US" sz="1900" kern="1200" dirty="0">
            <a:solidFill>
              <a:srgbClr val="00B050"/>
            </a:solidFill>
          </a:endParaRPr>
        </a:p>
      </dsp:txBody>
      <dsp:txXfrm>
        <a:off x="36" y="945510"/>
        <a:ext cx="3525105" cy="3227090"/>
      </dsp:txXfrm>
    </dsp:sp>
    <dsp:sp modelId="{DEE1D038-0564-4CFA-827F-4F45D4FFF545}">
      <dsp:nvSpPr>
        <dsp:cNvPr id="0" name=""/>
        <dsp:cNvSpPr/>
      </dsp:nvSpPr>
      <dsp:spPr>
        <a:xfrm>
          <a:off x="4018657" y="290455"/>
          <a:ext cx="3525105" cy="655055"/>
        </a:xfrm>
        <a:prstGeom prst="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accent2">
              <a:hueOff val="-12852742"/>
              <a:satOff val="12245"/>
              <a:lumOff val="-17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>
              <a:solidFill>
                <a:schemeClr val="tx2">
                  <a:lumMod val="75000"/>
                </a:schemeClr>
              </a:solidFill>
            </a:rPr>
            <a:t>2. Agresí přehlušuje svou úzkost a strach</a:t>
          </a:r>
          <a:endParaRPr lang="en-US" sz="19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018657" y="290455"/>
        <a:ext cx="3525105" cy="655055"/>
      </dsp:txXfrm>
    </dsp:sp>
    <dsp:sp modelId="{2BF5F1DE-F01B-466F-9EB3-A3A203C0C677}">
      <dsp:nvSpPr>
        <dsp:cNvPr id="0" name=""/>
        <dsp:cNvSpPr/>
      </dsp:nvSpPr>
      <dsp:spPr>
        <a:xfrm>
          <a:off x="4018657" y="945510"/>
          <a:ext cx="3525105" cy="3227090"/>
        </a:xfrm>
        <a:prstGeom prst="rect">
          <a:avLst/>
        </a:prstGeom>
        <a:solidFill>
          <a:schemeClr val="accent2">
            <a:tint val="40000"/>
            <a:alpha val="90000"/>
            <a:hueOff val="-13899120"/>
            <a:satOff val="-49057"/>
            <a:lumOff val="-437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3899120"/>
              <a:satOff val="-49057"/>
              <a:lumOff val="-4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Ztráta pozice, nutnost přijímat pomoc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Úzkost z ohrožení, nejistoty, bolesti, neznámého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„Nebojím se a všechny vás přemůžu“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Zlostný a ustrašený výraz najednou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solidFill>
                <a:srgbClr val="00B050"/>
              </a:solidFill>
            </a:rPr>
            <a:t>Snížit úzkost, strach jemným a taktním způsobem</a:t>
          </a:r>
          <a:endParaRPr lang="en-US" sz="1900" kern="1200" dirty="0">
            <a:solidFill>
              <a:srgbClr val="00B050"/>
            </a:solidFill>
          </a:endParaRPr>
        </a:p>
      </dsp:txBody>
      <dsp:txXfrm>
        <a:off x="4018657" y="945510"/>
        <a:ext cx="3525105" cy="3227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F4DB2-0B5C-4951-8F14-7035E601974C}">
      <dsp:nvSpPr>
        <dsp:cNvPr id="0" name=""/>
        <dsp:cNvSpPr/>
      </dsp:nvSpPr>
      <dsp:spPr>
        <a:xfrm>
          <a:off x="36" y="407644"/>
          <a:ext cx="3525105" cy="6550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>
              <a:solidFill>
                <a:schemeClr val="tx2">
                  <a:lumMod val="75000"/>
                </a:schemeClr>
              </a:solidFill>
            </a:rPr>
            <a:t>3. Agrese je určena blbému osudu</a:t>
          </a:r>
          <a:endParaRPr lang="en-US" sz="1900" kern="1200">
            <a:solidFill>
              <a:schemeClr val="tx2">
                <a:lumMod val="75000"/>
              </a:schemeClr>
            </a:solidFill>
          </a:endParaRPr>
        </a:p>
      </dsp:txBody>
      <dsp:txXfrm>
        <a:off x="36" y="407644"/>
        <a:ext cx="3525105" cy="655055"/>
      </dsp:txXfrm>
    </dsp:sp>
    <dsp:sp modelId="{0640AC39-A936-41B0-9231-5B9ED6CEF94D}">
      <dsp:nvSpPr>
        <dsp:cNvPr id="0" name=""/>
        <dsp:cNvSpPr/>
      </dsp:nvSpPr>
      <dsp:spPr>
        <a:xfrm>
          <a:off x="36" y="1062700"/>
          <a:ext cx="3525105" cy="29206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Vztek z bezmoci, frustrace, utrpení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Osud není po ruce, lékař ano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i="1" kern="1200" dirty="0"/>
            <a:t>„Neomlouvejte se, máte plné právo na svůj vztek, kdybych byl na vašem místě, vztekal bych se ještě víc“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solidFill>
                <a:srgbClr val="00B050"/>
              </a:solidFill>
            </a:rPr>
            <a:t>Empatie, vyjádřit pochopení, legitimizovat, neodsuzovat</a:t>
          </a:r>
          <a:endParaRPr lang="en-US" sz="1900" kern="1200" dirty="0">
            <a:solidFill>
              <a:srgbClr val="00B050"/>
            </a:solidFill>
          </a:endParaRPr>
        </a:p>
      </dsp:txBody>
      <dsp:txXfrm>
        <a:off x="36" y="1062700"/>
        <a:ext cx="3525105" cy="2920680"/>
      </dsp:txXfrm>
    </dsp:sp>
    <dsp:sp modelId="{201BD780-B90C-4323-827B-9DCC543A98F3}">
      <dsp:nvSpPr>
        <dsp:cNvPr id="0" name=""/>
        <dsp:cNvSpPr/>
      </dsp:nvSpPr>
      <dsp:spPr>
        <a:xfrm>
          <a:off x="4018657" y="407644"/>
          <a:ext cx="3525105" cy="6550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>
              <a:solidFill>
                <a:schemeClr val="tx1">
                  <a:lumMod val="85000"/>
                  <a:lumOff val="15000"/>
                </a:schemeClr>
              </a:solidFill>
            </a:rPr>
            <a:t>4. Agrese je jeho živnotním programem</a:t>
          </a:r>
          <a:endParaRPr lang="en-US" sz="1900" kern="120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018657" y="407644"/>
        <a:ext cx="3525105" cy="655055"/>
      </dsp:txXfrm>
    </dsp:sp>
    <dsp:sp modelId="{19C823EB-30A1-49C9-8450-78506D919D04}">
      <dsp:nvSpPr>
        <dsp:cNvPr id="0" name=""/>
        <dsp:cNvSpPr/>
      </dsp:nvSpPr>
      <dsp:spPr>
        <a:xfrm>
          <a:off x="4018694" y="1081684"/>
          <a:ext cx="3525105" cy="29206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Užívají tuto strategii bez ohledu na situaci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Je zvyklý na agresivní reakci, pokud se jí nedočká, zaskočen – nové strategie soc. přijatelnější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>
              <a:solidFill>
                <a:srgbClr val="00B050"/>
              </a:solidFill>
            </a:rPr>
            <a:t>Nereagovat  agresivně</a:t>
          </a:r>
          <a:endParaRPr lang="en-US" sz="1900" kern="1200" dirty="0">
            <a:solidFill>
              <a:srgbClr val="00B050"/>
            </a:solidFill>
          </a:endParaRPr>
        </a:p>
      </dsp:txBody>
      <dsp:txXfrm>
        <a:off x="4018694" y="1081684"/>
        <a:ext cx="3525105" cy="2920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101FE-8A16-4991-BEB2-13ED227692C0}">
      <dsp:nvSpPr>
        <dsp:cNvPr id="0" name=""/>
        <dsp:cNvSpPr/>
      </dsp:nvSpPr>
      <dsp:spPr>
        <a:xfrm>
          <a:off x="564356" y="1070"/>
          <a:ext cx="2504777" cy="15028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Tolerancí, respektováním, důvěrou, laskavostí, empatií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Nechovat se jak k malému dítěti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64356" y="1070"/>
        <a:ext cx="2504777" cy="1502866"/>
      </dsp:txXfrm>
    </dsp:sp>
    <dsp:sp modelId="{5F5D3F45-0938-4736-A800-0871AAD46BF1}">
      <dsp:nvSpPr>
        <dsp:cNvPr id="0" name=""/>
        <dsp:cNvSpPr/>
      </dsp:nvSpPr>
      <dsp:spPr>
        <a:xfrm>
          <a:off x="3319611" y="1070"/>
          <a:ext cx="2504777" cy="1502866"/>
        </a:xfrm>
        <a:prstGeom prst="rect">
          <a:avLst/>
        </a:prstGeom>
        <a:solidFill>
          <a:schemeClr val="accent2">
            <a:hueOff val="-2142124"/>
            <a:satOff val="2041"/>
            <a:lumOff val="-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chemeClr val="tx1"/>
              </a:solidFill>
            </a:rPr>
            <a:t>Deprese není lenost, ale nemoc</a:t>
          </a:r>
          <a:endParaRPr lang="en-US" sz="1600" kern="1200">
            <a:solidFill>
              <a:schemeClr val="tx1"/>
            </a:solidFill>
          </a:endParaRPr>
        </a:p>
      </dsp:txBody>
      <dsp:txXfrm>
        <a:off x="3319611" y="1070"/>
        <a:ext cx="2504777" cy="1502866"/>
      </dsp:txXfrm>
    </dsp:sp>
    <dsp:sp modelId="{FB9D6AA0-7DD2-446D-89AC-361B3E883892}">
      <dsp:nvSpPr>
        <dsp:cNvPr id="0" name=""/>
        <dsp:cNvSpPr/>
      </dsp:nvSpPr>
      <dsp:spPr>
        <a:xfrm>
          <a:off x="6074866" y="1070"/>
          <a:ext cx="2504777" cy="1502866"/>
        </a:xfrm>
        <a:prstGeom prst="rect">
          <a:avLst/>
        </a:prstGeom>
        <a:solidFill>
          <a:schemeClr val="accent2">
            <a:hueOff val="-4284248"/>
            <a:satOff val="4082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Je to nemoc, a ne špatné vlastnosti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(výbušnost či útočnost)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074866" y="1070"/>
        <a:ext cx="2504777" cy="1502866"/>
      </dsp:txXfrm>
    </dsp:sp>
    <dsp:sp modelId="{2E1DA277-1CCD-4E0E-B06A-CFEAD982C12B}">
      <dsp:nvSpPr>
        <dsp:cNvPr id="0" name=""/>
        <dsp:cNvSpPr/>
      </dsp:nvSpPr>
      <dsp:spPr>
        <a:xfrm>
          <a:off x="304573" y="1857225"/>
          <a:ext cx="2504777" cy="1502866"/>
        </a:xfrm>
        <a:prstGeom prst="rect">
          <a:avLst/>
        </a:prstGeom>
        <a:solidFill>
          <a:schemeClr val="accent2">
            <a:hueOff val="-6426371"/>
            <a:satOff val="6122"/>
            <a:lumOff val="-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>
              <a:solidFill>
                <a:schemeClr val="tx1"/>
              </a:solidFill>
            </a:rPr>
            <a:t>Podporovat v léčbě</a:t>
          </a:r>
          <a:endParaRPr lang="en-US" sz="1600" kern="1200">
            <a:solidFill>
              <a:schemeClr val="tx1"/>
            </a:solidFill>
          </a:endParaRPr>
        </a:p>
      </dsp:txBody>
      <dsp:txXfrm>
        <a:off x="304573" y="1857225"/>
        <a:ext cx="2504777" cy="1502866"/>
      </dsp:txXfrm>
    </dsp:sp>
    <dsp:sp modelId="{44DBD181-36D8-439D-AA17-0FB6A8A907BA}">
      <dsp:nvSpPr>
        <dsp:cNvPr id="0" name=""/>
        <dsp:cNvSpPr/>
      </dsp:nvSpPr>
      <dsp:spPr>
        <a:xfrm>
          <a:off x="3059828" y="3389353"/>
          <a:ext cx="3024343" cy="1708488"/>
        </a:xfrm>
        <a:prstGeom prst="rect">
          <a:avLst/>
        </a:prstGeom>
        <a:solidFill>
          <a:schemeClr val="accent2">
            <a:hueOff val="-8568495"/>
            <a:satOff val="8163"/>
            <a:lumOff val="-1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Vyhnout se kritizování, výtkám a „povzbudivým" výrokům jako: </a:t>
          </a:r>
          <a:r>
            <a:rPr lang="cs-CZ" sz="160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„Vzchop se! Bojuj! Když se chce, tak to jde! Nebuď líný! Snaž se!„</a:t>
          </a:r>
          <a:endParaRPr lang="en-US" sz="1600" i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>
              <a:solidFill>
                <a:schemeClr val="tx1"/>
              </a:solidFill>
            </a:rPr>
            <a:t>sebevýčitky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059828" y="3389353"/>
        <a:ext cx="3024343" cy="1708488"/>
      </dsp:txXfrm>
    </dsp:sp>
    <dsp:sp modelId="{B5B02698-9041-4A25-B965-E19A31AB756F}">
      <dsp:nvSpPr>
        <dsp:cNvPr id="0" name=""/>
        <dsp:cNvSpPr/>
      </dsp:nvSpPr>
      <dsp:spPr>
        <a:xfrm>
          <a:off x="6334649" y="1857225"/>
          <a:ext cx="2504777" cy="1502866"/>
        </a:xfrm>
        <a:prstGeom prst="rect">
          <a:avLst/>
        </a:prstGeom>
        <a:solidFill>
          <a:schemeClr val="accent2">
            <a:hueOff val="-10710618"/>
            <a:satOff val="10204"/>
            <a:lumOff val="-147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Nabízení aktivit, nikoli nucení k nim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Když nemocný odmítne, akceptovat beze zloby</a:t>
          </a:r>
          <a:endParaRPr lang="en-US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334649" y="1857225"/>
        <a:ext cx="2504777" cy="1502866"/>
      </dsp:txXfrm>
    </dsp:sp>
    <dsp:sp modelId="{D4AD025E-72D3-4F87-A206-C0585A352A29}">
      <dsp:nvSpPr>
        <dsp:cNvPr id="0" name=""/>
        <dsp:cNvSpPr/>
      </dsp:nvSpPr>
      <dsp:spPr>
        <a:xfrm>
          <a:off x="3319611" y="1800202"/>
          <a:ext cx="2504777" cy="1502866"/>
        </a:xfrm>
        <a:prstGeom prst="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Nepodceňovat řeči o sebevraždě – většinou vedou k činům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319611" y="1800202"/>
        <a:ext cx="2504777" cy="1502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B47E3-2B92-4DD3-A2EF-EACF85B47E34}">
      <dsp:nvSpPr>
        <dsp:cNvPr id="0" name=""/>
        <dsp:cNvSpPr/>
      </dsp:nvSpPr>
      <dsp:spPr>
        <a:xfrm>
          <a:off x="0" y="1634"/>
          <a:ext cx="5182791" cy="6962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81A81-2044-4441-A7F6-379B386A4651}">
      <dsp:nvSpPr>
        <dsp:cNvPr id="0" name=""/>
        <dsp:cNvSpPr/>
      </dsp:nvSpPr>
      <dsp:spPr>
        <a:xfrm>
          <a:off x="210629" y="158301"/>
          <a:ext cx="382963" cy="38296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87FDE-4CEF-486F-91E3-F03E7C85AE8E}">
      <dsp:nvSpPr>
        <dsp:cNvPr id="0" name=""/>
        <dsp:cNvSpPr/>
      </dsp:nvSpPr>
      <dsp:spPr>
        <a:xfrm>
          <a:off x="804223" y="1634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Když o sebevraždě někdo mluví, nikdy to neudělá</a:t>
          </a:r>
          <a:endParaRPr lang="en-US" sz="1900" kern="1200"/>
        </a:p>
      </dsp:txBody>
      <dsp:txXfrm>
        <a:off x="804223" y="1634"/>
        <a:ext cx="4378567" cy="696297"/>
      </dsp:txXfrm>
    </dsp:sp>
    <dsp:sp modelId="{C28C27BF-703F-49E6-97C8-48236F36FD9C}">
      <dsp:nvSpPr>
        <dsp:cNvPr id="0" name=""/>
        <dsp:cNvSpPr/>
      </dsp:nvSpPr>
      <dsp:spPr>
        <a:xfrm>
          <a:off x="0" y="872005"/>
          <a:ext cx="5182791" cy="6962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E4B05-92DB-4BBC-B7BA-DC53D519585D}">
      <dsp:nvSpPr>
        <dsp:cNvPr id="0" name=""/>
        <dsp:cNvSpPr/>
      </dsp:nvSpPr>
      <dsp:spPr>
        <a:xfrm>
          <a:off x="210629" y="1028672"/>
          <a:ext cx="382963" cy="38296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CD5DB-CD72-4D02-8C9F-1555B7770317}">
      <dsp:nvSpPr>
        <dsp:cNvPr id="0" name=""/>
        <dsp:cNvSpPr/>
      </dsp:nvSpPr>
      <dsp:spPr>
        <a:xfrm>
          <a:off x="804223" y="872005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Když o sebevraždě mluvíme, jenom podpoříme jeho úmysly</a:t>
          </a:r>
          <a:endParaRPr lang="en-US" sz="1900" kern="1200"/>
        </a:p>
      </dsp:txBody>
      <dsp:txXfrm>
        <a:off x="804223" y="872005"/>
        <a:ext cx="4378567" cy="696297"/>
      </dsp:txXfrm>
    </dsp:sp>
    <dsp:sp modelId="{E7A76F63-15DF-4A5E-86E1-24DC55F5F30E}">
      <dsp:nvSpPr>
        <dsp:cNvPr id="0" name=""/>
        <dsp:cNvSpPr/>
      </dsp:nvSpPr>
      <dsp:spPr>
        <a:xfrm>
          <a:off x="0" y="1742377"/>
          <a:ext cx="5182791" cy="6962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27239-60CD-487F-8D3F-F279E49F8503}">
      <dsp:nvSpPr>
        <dsp:cNvPr id="0" name=""/>
        <dsp:cNvSpPr/>
      </dsp:nvSpPr>
      <dsp:spPr>
        <a:xfrm>
          <a:off x="210629" y="1899044"/>
          <a:ext cx="382963" cy="38296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19342-20B9-4A1A-97AE-628AF6CFD10A}">
      <dsp:nvSpPr>
        <dsp:cNvPr id="0" name=""/>
        <dsp:cNvSpPr/>
      </dsp:nvSpPr>
      <dsp:spPr>
        <a:xfrm>
          <a:off x="804223" y="1742377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 sebevraždě dojde většinou bez varovných příznaků</a:t>
          </a:r>
          <a:endParaRPr lang="en-US" sz="1900" kern="1200"/>
        </a:p>
      </dsp:txBody>
      <dsp:txXfrm>
        <a:off x="804223" y="1742377"/>
        <a:ext cx="4378567" cy="696297"/>
      </dsp:txXfrm>
    </dsp:sp>
    <dsp:sp modelId="{F8351B19-AE7B-4D50-963D-7DAC35B5F9C5}">
      <dsp:nvSpPr>
        <dsp:cNvPr id="0" name=""/>
        <dsp:cNvSpPr/>
      </dsp:nvSpPr>
      <dsp:spPr>
        <a:xfrm>
          <a:off x="0" y="2612749"/>
          <a:ext cx="5182791" cy="6962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B3D88-04C2-46AC-84F8-B07451C68E3B}">
      <dsp:nvSpPr>
        <dsp:cNvPr id="0" name=""/>
        <dsp:cNvSpPr/>
      </dsp:nvSpPr>
      <dsp:spPr>
        <a:xfrm>
          <a:off x="210629" y="2769416"/>
          <a:ext cx="382963" cy="38296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23589-61DB-4C95-80FE-957907D59EEA}">
      <dsp:nvSpPr>
        <dsp:cNvPr id="0" name=""/>
        <dsp:cNvSpPr/>
      </dsp:nvSpPr>
      <dsp:spPr>
        <a:xfrm>
          <a:off x="804223" y="2612749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Když se mu to dříve nepovedlo, příště si to rozmyslí</a:t>
          </a:r>
          <a:endParaRPr lang="en-US" sz="1900" kern="1200"/>
        </a:p>
      </dsp:txBody>
      <dsp:txXfrm>
        <a:off x="804223" y="2612749"/>
        <a:ext cx="4378567" cy="696297"/>
      </dsp:txXfrm>
    </dsp:sp>
    <dsp:sp modelId="{AA2AD7C5-847D-4574-8FA7-55A5F8AD9D55}">
      <dsp:nvSpPr>
        <dsp:cNvPr id="0" name=""/>
        <dsp:cNvSpPr/>
      </dsp:nvSpPr>
      <dsp:spPr>
        <a:xfrm>
          <a:off x="0" y="3483121"/>
          <a:ext cx="5182791" cy="6962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6F741-A431-4507-BF11-4C148DF8A3B8}">
      <dsp:nvSpPr>
        <dsp:cNvPr id="0" name=""/>
        <dsp:cNvSpPr/>
      </dsp:nvSpPr>
      <dsp:spPr>
        <a:xfrm>
          <a:off x="210629" y="3639788"/>
          <a:ext cx="382963" cy="38296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609C0-504A-4204-8EB9-77F8DFF4D7FF}">
      <dsp:nvSpPr>
        <dsp:cNvPr id="0" name=""/>
        <dsp:cNvSpPr/>
      </dsp:nvSpPr>
      <dsp:spPr>
        <a:xfrm>
          <a:off x="804223" y="3483121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Suicidální lidé si přejí zemřít</a:t>
          </a:r>
          <a:endParaRPr lang="en-US" sz="1900" kern="1200"/>
        </a:p>
      </dsp:txBody>
      <dsp:txXfrm>
        <a:off x="804223" y="3483121"/>
        <a:ext cx="4378567" cy="696297"/>
      </dsp:txXfrm>
    </dsp:sp>
    <dsp:sp modelId="{525A88CC-7F64-4671-846F-1BB3BC7FF99E}">
      <dsp:nvSpPr>
        <dsp:cNvPr id="0" name=""/>
        <dsp:cNvSpPr/>
      </dsp:nvSpPr>
      <dsp:spPr>
        <a:xfrm>
          <a:off x="0" y="4353493"/>
          <a:ext cx="5182791" cy="6962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88D04-4B28-4AA7-8380-FDB9AC097A47}">
      <dsp:nvSpPr>
        <dsp:cNvPr id="0" name=""/>
        <dsp:cNvSpPr/>
      </dsp:nvSpPr>
      <dsp:spPr>
        <a:xfrm>
          <a:off x="210629" y="4510160"/>
          <a:ext cx="382963" cy="382963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0E7B2-043B-49F4-B63F-C0D6BC77F01C}">
      <dsp:nvSpPr>
        <dsp:cNvPr id="0" name=""/>
        <dsp:cNvSpPr/>
      </dsp:nvSpPr>
      <dsp:spPr>
        <a:xfrm>
          <a:off x="804223" y="4353493"/>
          <a:ext cx="4378567" cy="69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91" tIns="73691" rIns="73691" bIns="7369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Zlepšení po krizi znamená, že riziko bylo překonáno</a:t>
          </a:r>
          <a:endParaRPr lang="en-US" sz="1900" kern="1200"/>
        </a:p>
      </dsp:txBody>
      <dsp:txXfrm>
        <a:off x="804223" y="4353493"/>
        <a:ext cx="4378567" cy="6962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51BB2-E74B-4333-B41F-6C0C872B60C7}">
      <dsp:nvSpPr>
        <dsp:cNvPr id="0" name=""/>
        <dsp:cNvSpPr/>
      </dsp:nvSpPr>
      <dsp:spPr>
        <a:xfrm>
          <a:off x="0" y="478655"/>
          <a:ext cx="5098256" cy="194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681" tIns="458216" rIns="39568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Adolescence a mladší dospělost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Vyšší věk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Muž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Rozvedený nebo osamělý</a:t>
          </a:r>
          <a:endParaRPr lang="en-US" sz="2200" kern="1200" dirty="0"/>
        </a:p>
      </dsp:txBody>
      <dsp:txXfrm>
        <a:off x="0" y="478655"/>
        <a:ext cx="5098256" cy="1940400"/>
      </dsp:txXfrm>
    </dsp:sp>
    <dsp:sp modelId="{FB016BE4-A44F-4C90-904E-5F0CA3474B45}">
      <dsp:nvSpPr>
        <dsp:cNvPr id="0" name=""/>
        <dsp:cNvSpPr/>
      </dsp:nvSpPr>
      <dsp:spPr>
        <a:xfrm>
          <a:off x="178240" y="156884"/>
          <a:ext cx="356877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Demografické rysy:</a:t>
          </a:r>
          <a:endParaRPr lang="en-US" sz="2200" kern="1200" dirty="0"/>
        </a:p>
      </dsp:txBody>
      <dsp:txXfrm>
        <a:off x="209943" y="188587"/>
        <a:ext cx="3505373" cy="586034"/>
      </dsp:txXfrm>
    </dsp:sp>
    <dsp:sp modelId="{F2AEF294-4681-4725-922C-9B073FDD2101}">
      <dsp:nvSpPr>
        <dsp:cNvPr id="0" name=""/>
        <dsp:cNvSpPr/>
      </dsp:nvSpPr>
      <dsp:spPr>
        <a:xfrm>
          <a:off x="0" y="2862576"/>
          <a:ext cx="5098256" cy="2633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681" tIns="458216" rIns="39568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Nedávná ztráta sociální podpory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Pokles socioekonomické úrovně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Chronické sociální problémy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Nezaměstnanost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Bydlení o samotě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Domácí násilí</a:t>
          </a:r>
          <a:endParaRPr lang="en-US" sz="2200" kern="1200" dirty="0"/>
        </a:p>
      </dsp:txBody>
      <dsp:txXfrm>
        <a:off x="0" y="2862576"/>
        <a:ext cx="5098256" cy="2633399"/>
      </dsp:txXfrm>
    </dsp:sp>
    <dsp:sp modelId="{3D21213F-B383-47A2-841F-B69E42FEE8AF}">
      <dsp:nvSpPr>
        <dsp:cNvPr id="0" name=""/>
        <dsp:cNvSpPr/>
      </dsp:nvSpPr>
      <dsp:spPr>
        <a:xfrm>
          <a:off x="223515" y="2499168"/>
          <a:ext cx="356877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Sociální rysy:</a:t>
          </a:r>
          <a:endParaRPr lang="en-US" sz="2200" b="1" kern="1200" dirty="0"/>
        </a:p>
      </dsp:txBody>
      <dsp:txXfrm>
        <a:off x="255218" y="2530871"/>
        <a:ext cx="3505373" cy="5860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51BB2-E74B-4333-B41F-6C0C872B60C7}">
      <dsp:nvSpPr>
        <dsp:cNvPr id="0" name=""/>
        <dsp:cNvSpPr/>
      </dsp:nvSpPr>
      <dsp:spPr>
        <a:xfrm>
          <a:off x="0" y="15109"/>
          <a:ext cx="5882853" cy="529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575" tIns="416560" rIns="45657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Dřívější sebepoškozování nebo sebevražedné pokusy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Nedávná nepříznivá událost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Suicidální jednání v blízkém okolí nebo příbuzenstvu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Závislosti (alkohol, gamblerství, drogy)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Deprese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Těžké úzkostné poruchy, PTSD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Tělesné vyčerpání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Velký životní stres u chronicky zranitelné osoby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Hraniční porucha osobnosti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Nedávné propuštění z léčby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>
        <a:off x="0" y="15109"/>
        <a:ext cx="5882853" cy="5292000"/>
      </dsp:txXfrm>
    </dsp:sp>
    <dsp:sp modelId="{FB016BE4-A44F-4C90-904E-5F0CA3474B45}">
      <dsp:nvSpPr>
        <dsp:cNvPr id="0" name=""/>
        <dsp:cNvSpPr/>
      </dsp:nvSpPr>
      <dsp:spPr>
        <a:xfrm>
          <a:off x="205670" y="34036"/>
          <a:ext cx="4117997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650" tIns="0" rIns="1556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Psychiatrické rysy:</a:t>
          </a:r>
          <a:endParaRPr lang="en-US" sz="2000" kern="1200" dirty="0"/>
        </a:p>
      </dsp:txBody>
      <dsp:txXfrm>
        <a:off x="234491" y="62857"/>
        <a:ext cx="4060355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DE8A-2BB5-4AB1-9AA0-47B5C6A17C55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1E87-FD23-4CC7-BB09-F995BEBE2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077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CDE8A-2BB5-4AB1-9AA0-47B5C6A17C55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1E87-FD23-4CC7-BB09-F995BEBE25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4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ravotnickydenik.cz/2019/09/vysoky-pocet-sebevrazd-cesku-ma-pomoci-snizit-narodni-akcni-plan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6E6AE8-3FBF-498D-B56C-CE9DFE86E8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psychologie a psychosomatiky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723A69-C471-4AC9-92D8-987FE0AC82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8042DD-9822-47EF-A020-51B2A8F7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cap="all" dirty="0"/>
              <a:t>Komunikace Zdravotníka s náročnými pacienty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FA4BD06-5EBB-4935-A6CC-37BF8A3ED9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Milena Blažková a Miroslav Světlák</a:t>
            </a:r>
          </a:p>
        </p:txBody>
      </p:sp>
    </p:spTree>
    <p:extLst>
      <p:ext uri="{BB962C8B-B14F-4D97-AF65-F5344CB8AC3E}">
        <p14:creationId xmlns:p14="http://schemas.microsoft.com/office/powerpoint/2010/main" val="253153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14001E8-BA52-44D7-8784-A8B043848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473429"/>
            <a:ext cx="7304460" cy="57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7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fotka, text, interiér, noviny&#10;&#10;Popis byl vytvořen automaticky">
            <a:extLst>
              <a:ext uri="{FF2B5EF4-FFF2-40B4-BE49-F238E27FC236}">
                <a16:creationId xmlns:a16="http://schemas.microsoft.com/office/drawing/2014/main" id="{F6682047-94F0-4D14-8259-154F162DF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27" y="481942"/>
            <a:ext cx="5483277" cy="589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7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41750\Desktop\agr p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3594" y="640080"/>
            <a:ext cx="371856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96664" y="640080"/>
            <a:ext cx="2744435" cy="292608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AGRESIVNÍ PACIENT</a:t>
            </a:r>
          </a:p>
        </p:txBody>
      </p:sp>
    </p:spTree>
    <p:extLst>
      <p:ext uri="{BB962C8B-B14F-4D97-AF65-F5344CB8AC3E}">
        <p14:creationId xmlns:p14="http://schemas.microsoft.com/office/powerpoint/2010/main" val="184636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b="1" dirty="0"/>
              <a:t>Typy agrese</a:t>
            </a:r>
            <a:endParaRPr lang="cs-CZ" dirty="0"/>
          </a:p>
        </p:txBody>
      </p:sp>
      <p:pic>
        <p:nvPicPr>
          <p:cNvPr id="9" name="Obrázek 8" descr="Obsah obrázku osoba, exteriér, obloha, muž&#10;&#10;Popis byl vytvořen automaticky">
            <a:extLst>
              <a:ext uri="{FF2B5EF4-FFF2-40B4-BE49-F238E27FC236}">
                <a16:creationId xmlns:a16="http://schemas.microsoft.com/office/drawing/2014/main" id="{3E8C874C-F3D0-4C3E-BF18-AD8F3D1ED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5" r="-2" b="-2"/>
          <a:stretch/>
        </p:blipFill>
        <p:spPr>
          <a:xfrm>
            <a:off x="2411262" y="1916319"/>
            <a:ext cx="1782044" cy="1655073"/>
          </a:xfrm>
          <a:prstGeom prst="rect">
            <a:avLst/>
          </a:prstGeom>
        </p:spPr>
      </p:pic>
      <p:pic>
        <p:nvPicPr>
          <p:cNvPr id="12" name="Obrázek 11" descr="Obsah obrázku auto, osoba, exteriér, muž&#10;&#10;Popis byl vytvořen automaticky">
            <a:extLst>
              <a:ext uri="{FF2B5EF4-FFF2-40B4-BE49-F238E27FC236}">
                <a16:creationId xmlns:a16="http://schemas.microsoft.com/office/drawing/2014/main" id="{1F94E71A-E4E3-4883-A3E7-C4D30ABC39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0" r="1198" b="-1"/>
          <a:stretch/>
        </p:blipFill>
        <p:spPr>
          <a:xfrm>
            <a:off x="4313957" y="1916319"/>
            <a:ext cx="1782043" cy="1655073"/>
          </a:xfrm>
          <a:prstGeom prst="rect">
            <a:avLst/>
          </a:prstGeom>
        </p:spPr>
      </p:pic>
      <p:pic>
        <p:nvPicPr>
          <p:cNvPr id="7" name="Obrázek 6" descr="Obsah obrázku objekt&#10;&#10;Popis byl vytvořen automaticky">
            <a:extLst>
              <a:ext uri="{FF2B5EF4-FFF2-40B4-BE49-F238E27FC236}">
                <a16:creationId xmlns:a16="http://schemas.microsoft.com/office/drawing/2014/main" id="{0D75324C-842C-4365-81D6-C3A38EBBB1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r="24786" b="6"/>
          <a:stretch/>
        </p:blipFill>
        <p:spPr>
          <a:xfrm>
            <a:off x="2411262" y="3750350"/>
            <a:ext cx="1782044" cy="165507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7730" y="1845734"/>
            <a:ext cx="4713205" cy="4391578"/>
          </a:xfrm>
        </p:spPr>
        <p:txBody>
          <a:bodyPr>
            <a:normAutofit/>
          </a:bodyPr>
          <a:lstStyle/>
          <a:p>
            <a:r>
              <a:rPr lang="cs-CZ" sz="1400" dirty="0"/>
              <a:t>agrese </a:t>
            </a:r>
            <a:r>
              <a:rPr lang="cs-CZ" sz="1400" b="1" dirty="0"/>
              <a:t>potlačená</a:t>
            </a:r>
          </a:p>
          <a:p>
            <a:r>
              <a:rPr lang="cs-CZ" sz="1400" dirty="0"/>
              <a:t>agrese </a:t>
            </a:r>
            <a:r>
              <a:rPr lang="cs-CZ" sz="1400" b="1" dirty="0"/>
              <a:t>verbální </a:t>
            </a:r>
          </a:p>
          <a:p>
            <a:r>
              <a:rPr lang="cs-CZ" sz="1400" dirty="0"/>
              <a:t>agrese </a:t>
            </a:r>
            <a:r>
              <a:rPr lang="cs-CZ" sz="1400" b="1" dirty="0"/>
              <a:t>proti věcem</a:t>
            </a:r>
          </a:p>
          <a:p>
            <a:r>
              <a:rPr lang="cs-CZ" sz="1400" dirty="0"/>
              <a:t>agrese </a:t>
            </a:r>
            <a:r>
              <a:rPr lang="cs-CZ" sz="1400" b="1" dirty="0"/>
              <a:t>proti zvířatům a lidem</a:t>
            </a:r>
          </a:p>
          <a:p>
            <a:endParaRPr lang="cs-CZ" sz="1400" b="1" dirty="0"/>
          </a:p>
          <a:p>
            <a:r>
              <a:rPr lang="cs-CZ" sz="1400" dirty="0"/>
              <a:t>Přímá, nepřímá (pomluvy), pasivní, přesunutá agrese</a:t>
            </a:r>
          </a:p>
          <a:p>
            <a:r>
              <a:rPr lang="cs-CZ" sz="1400" dirty="0"/>
              <a:t>Mlčení, ledová zdvořilost, drcení slov mezi zuby, rozmrzelý a neochotný projev</a:t>
            </a:r>
          </a:p>
          <a:p>
            <a:r>
              <a:rPr lang="cs-CZ" sz="1400" b="1" dirty="0"/>
              <a:t>Psychická agrese: </a:t>
            </a:r>
          </a:p>
          <a:p>
            <a:pPr lvl="1"/>
            <a:r>
              <a:rPr lang="cs-CZ" sz="1400" dirty="0"/>
              <a:t>Ponižování</a:t>
            </a:r>
          </a:p>
          <a:p>
            <a:pPr lvl="1"/>
            <a:r>
              <a:rPr lang="cs-CZ" sz="1400" dirty="0"/>
              <a:t>Zesměšňování</a:t>
            </a:r>
          </a:p>
          <a:p>
            <a:pPr lvl="1"/>
            <a:r>
              <a:rPr lang="cs-CZ" sz="1400" dirty="0"/>
              <a:t>Urážení</a:t>
            </a:r>
          </a:p>
          <a:p>
            <a:pPr lvl="1"/>
            <a:r>
              <a:rPr lang="cs-CZ" sz="1400" dirty="0"/>
              <a:t>Zastrašování</a:t>
            </a:r>
          </a:p>
          <a:p>
            <a:pPr lvl="1"/>
            <a:r>
              <a:rPr lang="cs-CZ" sz="1400" dirty="0"/>
              <a:t>Vydírání</a:t>
            </a:r>
          </a:p>
          <a:p>
            <a:pPr lvl="1"/>
            <a:r>
              <a:rPr lang="cs-CZ" sz="1400" dirty="0"/>
              <a:t>Manipulace</a:t>
            </a:r>
          </a:p>
          <a:p>
            <a:endParaRPr lang="cs-CZ" sz="1000" dirty="0"/>
          </a:p>
          <a:p>
            <a:endParaRPr lang="cs-CZ" sz="1000" dirty="0"/>
          </a:p>
        </p:txBody>
      </p:sp>
      <p:pic>
        <p:nvPicPr>
          <p:cNvPr id="37" name="Obrázek 36" descr="Obsah obrázku osoba, muž&#10;&#10;Popis byl vytvořen automaticky">
            <a:extLst>
              <a:ext uri="{FF2B5EF4-FFF2-40B4-BE49-F238E27FC236}">
                <a16:creationId xmlns:a16="http://schemas.microsoft.com/office/drawing/2014/main" id="{43C663B6-86E2-4D45-9FC2-339C0FD78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98" y="3750350"/>
            <a:ext cx="1731496" cy="16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4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Efekt zlosti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Silná fyziologická aktivace a zúžené zacílení na to, co vztek vyvolalo</a:t>
            </a:r>
          </a:p>
          <a:p>
            <a:endParaRPr lang="cs-CZ" dirty="0"/>
          </a:p>
          <a:p>
            <a:r>
              <a:rPr lang="cs-CZ" b="1" dirty="0"/>
              <a:t>Dokud zlost nevyprchá</a:t>
            </a:r>
            <a:r>
              <a:rPr lang="cs-CZ" dirty="0"/>
              <a:t>, bude obtížné, aby pacient uvažoval o něčem jiném, nebo aby se čímkoli jiným zabýval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28BF737A-5730-4D21-BC92-81D2B659753E}"/>
              </a:ext>
            </a:extLst>
          </p:cNvPr>
          <p:cNvSpPr/>
          <p:nvPr/>
        </p:nvSpPr>
        <p:spPr>
          <a:xfrm>
            <a:off x="3215680" y="4941168"/>
            <a:ext cx="6192688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rgbClr val="C00000"/>
                </a:solidFill>
              </a:rPr>
              <a:t>Vzpomeňte si, když na vás byl někdo agresivní… vaše reakce?</a:t>
            </a:r>
          </a:p>
        </p:txBody>
      </p:sp>
    </p:spTree>
    <p:extLst>
      <p:ext uri="{BB962C8B-B14F-4D97-AF65-F5344CB8AC3E}">
        <p14:creationId xmlns:p14="http://schemas.microsoft.com/office/powerpoint/2010/main" val="363985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3B12D21-6E54-4143-BA80-23F7690B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94" y="1807263"/>
            <a:ext cx="4088720" cy="292343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96288" y="2780928"/>
            <a:ext cx="3760152" cy="3619872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dirty="0"/>
              <a:t>Agrese proti lidem v pomáhajících profesích – další rozměr</a:t>
            </a:r>
          </a:p>
          <a:p>
            <a:pPr lvl="2"/>
            <a:r>
              <a:rPr lang="cs-CZ" sz="1800" i="1" dirty="0"/>
              <a:t>„Jsem na tebe hodný, poskytuju ti službu, nečekám, že se přetrhneš vděčností, ale očekávám od tebe alespoň slušné chování“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4D71C0-3456-4014-BFB5-4B4C3E64DEB8}"/>
              </a:ext>
            </a:extLst>
          </p:cNvPr>
          <p:cNvSpPr txBox="1"/>
          <p:nvPr/>
        </p:nvSpPr>
        <p:spPr>
          <a:xfrm>
            <a:off x="2207568" y="692697"/>
            <a:ext cx="408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Agresivní jednání </a:t>
            </a:r>
            <a:r>
              <a:rPr lang="cs-CZ" dirty="0"/>
              <a:t>druhého</a:t>
            </a:r>
          </a:p>
          <a:p>
            <a:r>
              <a:rPr lang="cs-CZ" dirty="0"/>
              <a:t>v nás spouští stresové pochody poplachového typu:</a:t>
            </a:r>
          </a:p>
        </p:txBody>
      </p:sp>
    </p:spTree>
    <p:extLst>
      <p:ext uri="{BB962C8B-B14F-4D97-AF65-F5344CB8AC3E}">
        <p14:creationId xmlns:p14="http://schemas.microsoft.com/office/powerpoint/2010/main" val="122201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cap="none"/>
              <a:t>Jaké jsou obvyklé reakce lékaře na agresivitu pacienta?</a:t>
            </a:r>
            <a:endParaRPr lang="cs-CZ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25" y="1882094"/>
            <a:ext cx="7543800" cy="3951065"/>
          </a:xfrm>
        </p:spPr>
      </p:pic>
    </p:spTree>
    <p:extLst>
      <p:ext uri="{BB962C8B-B14F-4D97-AF65-F5344CB8AC3E}">
        <p14:creationId xmlns:p14="http://schemas.microsoft.com/office/powerpoint/2010/main" val="3673214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Obvyklá reakce lékaře (</a:t>
            </a:r>
            <a:r>
              <a:rPr lang="cs-CZ" dirty="0" err="1"/>
              <a:t>Lipp</a:t>
            </a:r>
            <a:r>
              <a:rPr lang="cs-CZ" dirty="0"/>
              <a:t>, 1986):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sz="2000" b="1" dirty="0"/>
          </a:p>
          <a:p>
            <a:pPr lvl="1"/>
            <a:r>
              <a:rPr lang="cs-CZ" sz="2000" b="1" dirty="0"/>
              <a:t>Ignorace</a:t>
            </a:r>
            <a:r>
              <a:rPr lang="cs-CZ" sz="2000" dirty="0"/>
              <a:t>: Snaží se zlost přehlížet a pokračovat v rozhovoru „jakoby nic“</a:t>
            </a:r>
          </a:p>
          <a:p>
            <a:pPr lvl="1"/>
            <a:endParaRPr lang="cs-CZ" sz="2000" b="1" dirty="0"/>
          </a:p>
          <a:p>
            <a:pPr lvl="1"/>
            <a:r>
              <a:rPr lang="cs-CZ" sz="2000" b="1" dirty="0"/>
              <a:t>Zlost</a:t>
            </a:r>
            <a:r>
              <a:rPr lang="cs-CZ" sz="2000" dirty="0"/>
              <a:t>: Sám se také rozzlobí</a:t>
            </a:r>
          </a:p>
          <a:p>
            <a:pPr lvl="1"/>
            <a:endParaRPr lang="cs-CZ" sz="2000" b="1" dirty="0"/>
          </a:p>
          <a:p>
            <a:pPr lvl="1"/>
            <a:r>
              <a:rPr lang="cs-CZ" sz="2000" b="1" dirty="0"/>
              <a:t>Pokyn</a:t>
            </a:r>
            <a:r>
              <a:rPr lang="cs-CZ" sz="2000" dirty="0"/>
              <a:t>: „Uklidněte se!“</a:t>
            </a:r>
          </a:p>
          <a:p>
            <a:pPr lvl="2"/>
            <a:endParaRPr lang="cs-CZ" sz="1600" dirty="0"/>
          </a:p>
          <a:p>
            <a:pPr lvl="2"/>
            <a:r>
              <a:rPr lang="cs-CZ" sz="1600" dirty="0"/>
              <a:t>	</a:t>
            </a:r>
          </a:p>
          <a:p>
            <a:pPr lvl="2"/>
            <a:r>
              <a:rPr lang="cs-CZ" sz="1600" dirty="0"/>
              <a:t>Každá z těchto strategií může zlost ještě zhoršit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67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/>
              <a:t>Nepropadejte panice! </a:t>
            </a:r>
          </a:p>
          <a:p>
            <a:pPr algn="ctr"/>
            <a:r>
              <a:rPr lang="cs-CZ" dirty="0"/>
              <a:t>Počítejte do 16… </a:t>
            </a:r>
          </a:p>
          <a:p>
            <a:pPr algn="ctr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FAD27C-1F38-4180-BA0F-76D11675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912" y="2852936"/>
            <a:ext cx="1825079" cy="252028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C1F9FC7-1BEF-42A3-9E67-FEC209FC61C0}"/>
              </a:ext>
            </a:extLst>
          </p:cNvPr>
          <p:cNvSpPr/>
          <p:nvPr/>
        </p:nvSpPr>
        <p:spPr>
          <a:xfrm>
            <a:off x="4452410" y="5475673"/>
            <a:ext cx="3528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…a pak teprve propadněte panice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36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35638" y="640081"/>
            <a:ext cx="4176786" cy="5228907"/>
          </a:xfrm>
        </p:spPr>
        <p:txBody>
          <a:bodyPr>
            <a:normAutofit/>
          </a:bodyPr>
          <a:lstStyle/>
          <a:p>
            <a:r>
              <a:rPr lang="cs-CZ" dirty="0"/>
              <a:t>Nedávat impulzivní odpověď</a:t>
            </a:r>
          </a:p>
          <a:p>
            <a:r>
              <a:rPr lang="cs-CZ" dirty="0"/>
              <a:t>Agresor očekává agresivní reakci – pokud se tak nestane – „vyrážení otevřených dveří“</a:t>
            </a:r>
          </a:p>
          <a:p>
            <a:endParaRPr lang="cs-CZ" dirty="0"/>
          </a:p>
          <a:p>
            <a:r>
              <a:rPr lang="cs-CZ" dirty="0"/>
              <a:t>Počítejte do 16 a během té doby přemýšlejte, proč je pacient agresivní</a:t>
            </a:r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země, budova&#10;&#10;Popis byl vytvořen automaticky">
            <a:extLst>
              <a:ext uri="{FF2B5EF4-FFF2-40B4-BE49-F238E27FC236}">
                <a16:creationId xmlns:a16="http://schemas.microsoft.com/office/drawing/2014/main" id="{030D4A62-B16A-4C55-A5AD-F7DD18806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5" r="28804" b="2"/>
          <a:stretch/>
        </p:blipFill>
        <p:spPr>
          <a:xfrm>
            <a:off x="1999499" y="640081"/>
            <a:ext cx="3000986" cy="5314406"/>
          </a:xfrm>
          <a:prstGeom prst="rect">
            <a:avLst/>
          </a:prstGeom>
        </p:spPr>
      </p:pic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7417C038-8AEA-40FD-B27B-0F1A34D5F833}"/>
              </a:ext>
            </a:extLst>
          </p:cNvPr>
          <p:cNvSpPr/>
          <p:nvPr/>
        </p:nvSpPr>
        <p:spPr>
          <a:xfrm>
            <a:off x="5735638" y="5559869"/>
            <a:ext cx="4176464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>
                <a:solidFill>
                  <a:srgbClr val="C00000"/>
                </a:solidFill>
              </a:rPr>
              <a:t>Co může být příčinou zlosti pacienta ?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7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324100" y="1196753"/>
            <a:ext cx="7543800" cy="40227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Komunikace plná emocí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Hněv, utrpení, zármutek, úzkost, strach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Obtížná diskuse o léčbě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Přijmout existenci aktuálních emocí</a:t>
            </a:r>
          </a:p>
          <a:p>
            <a:pPr lvl="1"/>
            <a:r>
              <a:rPr lang="cs-CZ" dirty="0"/>
              <a:t>Budou mít tak či tak vliv na jejich budoucí myšlenky, činy a v důsledku i zdraví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127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9863352-5FDB-457C-AFDC-7A0CF1DB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290" y="260649"/>
            <a:ext cx="7163421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9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5"/>
          <p:cNvGraphicFramePr>
            <a:graphicFrameLocks noGrp="1"/>
          </p:cNvGraphicFramePr>
          <p:nvPr>
            <p:ph idx="4294967295"/>
          </p:nvPr>
        </p:nvGraphicFramePr>
        <p:xfrm>
          <a:off x="1524000" y="188913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321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E43F750-95DC-4384-8B6A-C7DE4949C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agresivního jednání</a:t>
            </a:r>
          </a:p>
        </p:txBody>
      </p:sp>
      <p:graphicFrame>
        <p:nvGraphicFramePr>
          <p:cNvPr id="16" name="Zástupný symbol pro obsah 2">
            <a:extLst>
              <a:ext uri="{FF2B5EF4-FFF2-40B4-BE49-F238E27FC236}">
                <a16:creationId xmlns:a16="http://schemas.microsoft.com/office/drawing/2014/main" id="{72E9F2CF-F704-4920-80A1-2275DA27FF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6325" y="1846264"/>
          <a:ext cx="7543800" cy="446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73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Zástupný symbol pro obsah 2">
            <a:extLst>
              <a:ext uri="{FF2B5EF4-FFF2-40B4-BE49-F238E27FC236}">
                <a16:creationId xmlns:a16="http://schemas.microsoft.com/office/drawing/2014/main" id="{9D523B39-E41A-4C1F-BCDB-F67E0DC0EA8A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324100" y="908721"/>
          <a:ext cx="7543800" cy="43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7271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/>
              <a:t>Nejčastější zdroje konfliktů mezi personálem a pacienty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dotazy na propuštění a vycházky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nesouhlas s medikací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odkaz na dodržování pravidel oddělení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nedostatek informací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personál vyžaduje aktivity / přetěžování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neoblíbené ošetřovatelské intervence např. hygiena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pacient musí bez vysvětlení čekat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pacient nedostává cigarety, peníze, chce telefonovat apod.</a:t>
            </a:r>
          </a:p>
          <a:p>
            <a:pPr indent="-180000">
              <a:buFont typeface="Wingdings" panose="05000000000000000000" pitchFamily="2" charset="2"/>
              <a:buChar char="§"/>
            </a:pPr>
            <a:r>
              <a:rPr lang="cs-CZ" dirty="0"/>
              <a:t>nedostatek soukromí, srážky s jinými pacienty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563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1683" y="634947"/>
            <a:ext cx="5134625" cy="1450757"/>
          </a:xfrm>
        </p:spPr>
        <p:txBody>
          <a:bodyPr>
            <a:normAutofit/>
          </a:bodyPr>
          <a:lstStyle/>
          <a:p>
            <a:r>
              <a:rPr lang="cs-CZ"/>
              <a:t>Další obecné spouštěče agrese</a:t>
            </a:r>
          </a:p>
        </p:txBody>
      </p:sp>
      <p:pic>
        <p:nvPicPr>
          <p:cNvPr id="9" name="Obrázek 8" descr="Obsah obrázku osoba, dav, lidé, exteriér&#10;&#10;Popis byl vytvořen automaticky">
            <a:extLst>
              <a:ext uri="{FF2B5EF4-FFF2-40B4-BE49-F238E27FC236}">
                <a16:creationId xmlns:a16="http://schemas.microsoft.com/office/drawing/2014/main" id="{F093D506-909E-4891-A8D4-093335BE6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46" y="4231371"/>
            <a:ext cx="2576682" cy="14493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1607C5-CAA4-407A-8946-F8378B7A9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3" y="647908"/>
            <a:ext cx="2585011" cy="1551006"/>
          </a:xfrm>
          <a:prstGeom prst="rect">
            <a:avLst/>
          </a:prstGeom>
        </p:spPr>
      </p:pic>
      <p:pic>
        <p:nvPicPr>
          <p:cNvPr id="7" name="Obrázek 6" descr="Obsah obrázku tráva, osoba, exteriér, muž&#10;&#10;Popis byl vytvořen automaticky">
            <a:extLst>
              <a:ext uri="{FF2B5EF4-FFF2-40B4-BE49-F238E27FC236}">
                <a16:creationId xmlns:a16="http://schemas.microsoft.com/office/drawing/2014/main" id="{47D06F8B-AFA1-4249-8A0B-85F0EC423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23" y="2488108"/>
            <a:ext cx="2585011" cy="145406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0311" y="2198914"/>
            <a:ext cx="5135997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Hlučné prostředí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Horko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Dav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Narušení osobní a intimní zóny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Excitace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776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1652" y="634947"/>
            <a:ext cx="3444655" cy="1450757"/>
          </a:xfrm>
        </p:spPr>
        <p:txBody>
          <a:bodyPr>
            <a:normAutofit/>
          </a:bodyPr>
          <a:lstStyle/>
          <a:p>
            <a:r>
              <a:rPr lang="cs-CZ"/>
              <a:t>Shrnutí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F34A3EE-6BC0-4EFE-9DB4-43307237E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53" y="871971"/>
            <a:ext cx="2088525" cy="230776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DB6970B-AFED-4BF8-88C2-4BAB037D3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565" y="2856676"/>
            <a:ext cx="1721311" cy="272144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1652" y="2198914"/>
            <a:ext cx="3444655" cy="4024140"/>
          </a:xfrm>
        </p:spPr>
        <p:txBody>
          <a:bodyPr>
            <a:normAutofit/>
          </a:bodyPr>
          <a:lstStyle/>
          <a:p>
            <a:r>
              <a:rPr lang="cs-CZ" sz="1600" b="1" dirty="0"/>
              <a:t>Začněte s dobrým prvním dojmem</a:t>
            </a:r>
          </a:p>
          <a:p>
            <a:pPr lvl="1"/>
            <a:r>
              <a:rPr lang="cs-CZ" sz="1600" dirty="0"/>
              <a:t>úsměv, otevřené držení těla, představení se, podejte ruku</a:t>
            </a:r>
          </a:p>
          <a:p>
            <a:pPr lvl="1"/>
            <a:r>
              <a:rPr lang="cs-CZ" sz="1600" dirty="0"/>
              <a:t>udržujte střídmý oční kontakt</a:t>
            </a:r>
          </a:p>
          <a:p>
            <a:endParaRPr lang="cs-CZ" sz="1600" b="1" dirty="0"/>
          </a:p>
          <a:p>
            <a:r>
              <a:rPr lang="cs-CZ" sz="1600" b="1" dirty="0"/>
              <a:t>Získejte emoční kontrolu</a:t>
            </a:r>
          </a:p>
          <a:p>
            <a:pPr lvl="1"/>
            <a:r>
              <a:rPr lang="cs-CZ" sz="1600" dirty="0"/>
              <a:t>nereagujte hned, snažte se oddálit fyziologickou reakci </a:t>
            </a:r>
            <a:r>
              <a:rPr lang="cs-CZ" sz="1600" dirty="0" err="1"/>
              <a:t>fight</a:t>
            </a:r>
            <a:r>
              <a:rPr lang="cs-CZ" sz="1600" dirty="0"/>
              <a:t> </a:t>
            </a:r>
            <a:r>
              <a:rPr lang="cs-CZ" sz="1600" dirty="0" err="1"/>
              <a:t>or</a:t>
            </a:r>
            <a:r>
              <a:rPr lang="cs-CZ" sz="1600" dirty="0"/>
              <a:t> </a:t>
            </a:r>
            <a:r>
              <a:rPr lang="cs-CZ" sz="1600" dirty="0" err="1"/>
              <a:t>flight</a:t>
            </a:r>
            <a:endParaRPr lang="cs-CZ" sz="1600" dirty="0"/>
          </a:p>
          <a:p>
            <a:pPr lvl="1"/>
            <a:r>
              <a:rPr lang="cs-CZ" sz="1600" dirty="0"/>
              <a:t>zpomalte dech, mluvte pomalu a tiše, snižte tón </a:t>
            </a:r>
          </a:p>
          <a:p>
            <a:pPr lvl="1"/>
            <a:r>
              <a:rPr lang="cs-CZ" sz="1600" dirty="0"/>
              <a:t>myslete na svůj neverbální projev</a:t>
            </a:r>
          </a:p>
          <a:p>
            <a:pPr lvl="1"/>
            <a:r>
              <a:rPr lang="cs-CZ" sz="1600" dirty="0"/>
              <a:t>cílem je dosáhnout pozitivní, klidný a konstruktivní stav mysli  </a:t>
            </a:r>
            <a:r>
              <a:rPr lang="cs-CZ" sz="1400" dirty="0"/>
              <a:t>   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879889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23592" y="1268761"/>
            <a:ext cx="7344816" cy="4600228"/>
          </a:xfrm>
        </p:spPr>
        <p:txBody>
          <a:bodyPr>
            <a:normAutofit/>
          </a:bodyPr>
          <a:lstStyle/>
          <a:p>
            <a:r>
              <a:rPr lang="cs-CZ" sz="2400" b="1" dirty="0"/>
              <a:t>Pomozte pacientovi získat emoční kontrolu</a:t>
            </a:r>
          </a:p>
          <a:p>
            <a:pPr lvl="1"/>
            <a:r>
              <a:rPr lang="cs-CZ" sz="2000" dirty="0"/>
              <a:t>nehádejte se (argumentace povede k začarovanému cyklu útoků a protiútoků)</a:t>
            </a:r>
          </a:p>
          <a:p>
            <a:pPr lvl="1"/>
            <a:r>
              <a:rPr lang="cs-CZ" sz="2000" dirty="0"/>
              <a:t>pacienti chtějí porozumění a legitimizaci svých pocitů</a:t>
            </a:r>
          </a:p>
          <a:p>
            <a:pPr lvl="1"/>
            <a:r>
              <a:rPr lang="cs-CZ" sz="2000" i="1" dirty="0"/>
              <a:t>„Jsem tu, abych vám pomohl a vyslechl vás.“     </a:t>
            </a:r>
          </a:p>
          <a:p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Jde mu o to, abyste </a:t>
            </a:r>
            <a:r>
              <a:rPr lang="cs-CZ" sz="2400" dirty="0">
                <a:solidFill>
                  <a:srgbClr val="FF0000"/>
                </a:solidFill>
              </a:rPr>
              <a:t>viděli</a:t>
            </a:r>
            <a:r>
              <a:rPr lang="cs-CZ" sz="2400" dirty="0"/>
              <a:t>, že se zlobí a </a:t>
            </a:r>
            <a:r>
              <a:rPr lang="cs-CZ" sz="2400" dirty="0">
                <a:solidFill>
                  <a:srgbClr val="FF0000"/>
                </a:solidFill>
              </a:rPr>
              <a:t>zajímalo</a:t>
            </a:r>
            <a:r>
              <a:rPr lang="cs-CZ" sz="2400" dirty="0"/>
              <a:t> vás, proč</a:t>
            </a:r>
          </a:p>
          <a:p>
            <a:endParaRPr lang="cs-CZ" sz="2400" dirty="0"/>
          </a:p>
          <a:p>
            <a:r>
              <a:rPr lang="cs-CZ" sz="2400" b="1" dirty="0"/>
              <a:t>Efektivně empaticky naslouchejte</a:t>
            </a:r>
          </a:p>
          <a:p>
            <a:pPr lvl="1"/>
            <a:r>
              <a:rPr lang="cs-CZ" sz="2000" dirty="0"/>
              <a:t>snažte se pochopit, co pacienta trápí</a:t>
            </a:r>
          </a:p>
          <a:p>
            <a:pPr lvl="1"/>
            <a:r>
              <a:rPr lang="cs-CZ" sz="2000" dirty="0"/>
              <a:t>parafrázujte, co říká, a legitimizujte jeho pocity</a:t>
            </a:r>
          </a:p>
          <a:p>
            <a:pPr lvl="1"/>
            <a:r>
              <a:rPr lang="cs-CZ" sz="2000" i="1" dirty="0"/>
              <a:t>„Vidím, že jste frustrovaný…“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74066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2BD87-E041-4122-9E6D-306418C7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C33848-0999-4240-89D3-A3F7F4DAE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Pacient byl odeslán obvodním lékařem na interní vyšetření pro nespecifické bolesti břicha, kam se dostavil nalačno hned ráno. Od praktika přichází dopoledne vyčerpaný do nemocnice, protože kvůli nevolnosti a bolestem v noci nespal, nejedl. Nefunguje výtah, musí vyjít pět pater. Přichází k okénku v čekárně za sestrou, ta mu vynadá, že nemá pořadový lístek. Pacient se tedy pro něj vrací. V plné čekárně pak čeká 3h, nikdo si ho nevšímá, když se jde zeptat sestry, jak dlouho to může ještě trvat, je na něj nepříjemná a s úsměškem ho odbude, „co byste chtěl, nejsou v sytému peníze, nejsou lidi“. Po další půl hodině se dostává na řadu. Lékař mu oznamuje, že bude muset jít k jinému případu. Pacient to již nevydrží a celou anabázi vztekle v ordinaci vypoví.</a:t>
            </a:r>
          </a:p>
          <a:p>
            <a:endParaRPr lang="cs-CZ" sz="2400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F12A1C81-970C-41F0-B11C-35612D57711A}"/>
              </a:ext>
            </a:extLst>
          </p:cNvPr>
          <p:cNvSpPr/>
          <p:nvPr/>
        </p:nvSpPr>
        <p:spPr>
          <a:xfrm>
            <a:off x="4121871" y="811536"/>
            <a:ext cx="3384376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Jak by měl lékař zareagovat?</a:t>
            </a:r>
          </a:p>
        </p:txBody>
      </p:sp>
    </p:spTree>
    <p:extLst>
      <p:ext uri="{BB962C8B-B14F-4D97-AF65-F5344CB8AC3E}">
        <p14:creationId xmlns:p14="http://schemas.microsoft.com/office/powerpoint/2010/main" val="4203029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1750\Desktop\anxiety p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b="66"/>
          <a:stretch/>
        </p:blipFill>
        <p:spPr bwMode="auto">
          <a:xfrm>
            <a:off x="1523977" y="10"/>
            <a:ext cx="9144023" cy="49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2897" y="5120640"/>
            <a:ext cx="7543800" cy="82296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ÚZKOSTNÝ PACIENT</a:t>
            </a:r>
          </a:p>
        </p:txBody>
      </p:sp>
    </p:spTree>
    <p:extLst>
      <p:ext uri="{BB962C8B-B14F-4D97-AF65-F5344CB8AC3E}">
        <p14:creationId xmlns:p14="http://schemas.microsoft.com/office/powerpoint/2010/main" val="153646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3278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Ideální pacient?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9335" y="605896"/>
            <a:ext cx="10675322" cy="5646208"/>
          </a:xfrm>
        </p:spPr>
        <p:txBody>
          <a:bodyPr anchor="ctr">
            <a:normAutofit/>
          </a:bodyPr>
          <a:lstStyle/>
          <a:p>
            <a:r>
              <a:rPr lang="cs-CZ" dirty="0"/>
              <a:t>Očekávání lékařů v německy mluvících zemích (1994):</a:t>
            </a:r>
          </a:p>
          <a:p>
            <a:pPr lvl="1"/>
            <a:r>
              <a:rPr lang="cs-CZ" dirty="0"/>
              <a:t>Lékař od pacienta očekává </a:t>
            </a:r>
            <a:r>
              <a:rPr lang="cs-CZ" b="1" dirty="0"/>
              <a:t>řešitelnost</a:t>
            </a:r>
            <a:r>
              <a:rPr lang="cs-CZ" dirty="0"/>
              <a:t> a </a:t>
            </a:r>
            <a:r>
              <a:rPr lang="cs-CZ" b="1" dirty="0"/>
              <a:t>jasnost</a:t>
            </a:r>
            <a:r>
              <a:rPr lang="cs-CZ" dirty="0"/>
              <a:t> nemoci, </a:t>
            </a:r>
            <a:r>
              <a:rPr lang="cs-CZ" b="1" dirty="0"/>
              <a:t>připravenost</a:t>
            </a:r>
            <a:r>
              <a:rPr lang="cs-CZ" dirty="0"/>
              <a:t> nechat si pomoci, </a:t>
            </a:r>
            <a:r>
              <a:rPr lang="cs-CZ" b="1" dirty="0"/>
              <a:t>soustředěnost</a:t>
            </a:r>
            <a:r>
              <a:rPr lang="cs-CZ" dirty="0"/>
              <a:t>, </a:t>
            </a:r>
            <a:r>
              <a:rPr lang="cs-CZ" b="1" dirty="0"/>
              <a:t>klidnost</a:t>
            </a:r>
            <a:r>
              <a:rPr lang="cs-CZ" dirty="0"/>
              <a:t>, </a:t>
            </a:r>
            <a:r>
              <a:rPr lang="cs-CZ" b="1" dirty="0"/>
              <a:t>spokojenost</a:t>
            </a:r>
            <a:r>
              <a:rPr lang="cs-CZ" dirty="0"/>
              <a:t> a </a:t>
            </a:r>
            <a:r>
              <a:rPr lang="cs-CZ" b="1" dirty="0"/>
              <a:t>čilost</a:t>
            </a:r>
          </a:p>
          <a:p>
            <a:pPr lvl="1"/>
            <a:r>
              <a:rPr lang="cs-CZ" dirty="0"/>
              <a:t>Naproti tomu se však setkává s tím, že jeho pacient je spíše </a:t>
            </a:r>
            <a:r>
              <a:rPr lang="cs-CZ" b="1" dirty="0"/>
              <a:t>unavený</a:t>
            </a:r>
            <a:r>
              <a:rPr lang="cs-CZ" dirty="0"/>
              <a:t>, </a:t>
            </a:r>
            <a:r>
              <a:rPr lang="cs-CZ" b="1" dirty="0"/>
              <a:t>vážný</a:t>
            </a:r>
            <a:r>
              <a:rPr lang="cs-CZ" dirty="0"/>
              <a:t>, potřebuje opakovaně </a:t>
            </a:r>
            <a:r>
              <a:rPr lang="cs-CZ" b="1" dirty="0"/>
              <a:t>povzbuzovat</a:t>
            </a:r>
            <a:r>
              <a:rPr lang="cs-CZ" dirty="0"/>
              <a:t>, je </a:t>
            </a:r>
            <a:r>
              <a:rPr lang="cs-CZ" b="1" dirty="0"/>
              <a:t>málomluvný</a:t>
            </a:r>
            <a:r>
              <a:rPr lang="cs-CZ" dirty="0"/>
              <a:t>, </a:t>
            </a:r>
            <a:r>
              <a:rPr lang="cs-CZ" b="1" dirty="0"/>
              <a:t>rozvláčný</a:t>
            </a:r>
            <a:r>
              <a:rPr lang="cs-CZ" dirty="0"/>
              <a:t> a </a:t>
            </a:r>
            <a:r>
              <a:rPr lang="cs-CZ" b="1" dirty="0"/>
              <a:t>nesympatický</a:t>
            </a:r>
          </a:p>
          <a:p>
            <a:endParaRPr lang="cs-CZ" dirty="0"/>
          </a:p>
          <a:p>
            <a:r>
              <a:rPr lang="cs-CZ" dirty="0"/>
              <a:t>V anglosaských zemích jsou z hlediska lékaře žádoucí pacienti označovaní zkratkou YAVIS</a:t>
            </a:r>
          </a:p>
          <a:p>
            <a:pPr lvl="1"/>
            <a:r>
              <a:rPr lang="cs-CZ" dirty="0"/>
              <a:t>Setkávají se však v praxi spíše s pacientem HOUND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336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2564904"/>
            <a:ext cx="8229600" cy="2232248"/>
          </a:xfrm>
        </p:spPr>
        <p:txBody>
          <a:bodyPr>
            <a:normAutofit fontScale="90000"/>
          </a:bodyPr>
          <a:lstStyle/>
          <a:p>
            <a:pPr algn="ctr"/>
            <a:br>
              <a:rPr lang="cs-CZ" i="1" dirty="0"/>
            </a:br>
            <a:br>
              <a:rPr lang="cs-CZ" i="1" dirty="0"/>
            </a:br>
            <a:br>
              <a:rPr lang="cs-CZ" i="1" dirty="0"/>
            </a:br>
            <a:r>
              <a:rPr lang="cs-CZ" i="1" dirty="0"/>
              <a:t>„Nevědí, co chtějí, nedají pokoj, dokud to nedostanou, a když to mají, nevědí, co s tím.“</a:t>
            </a:r>
            <a:br>
              <a:rPr lang="cs-CZ" i="1" dirty="0"/>
            </a:br>
            <a:r>
              <a:rPr lang="cs-CZ" i="1" dirty="0"/>
              <a:t>(Oscar Wilde)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809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41750\Desktop\anxiety pop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299424"/>
            <a:ext cx="5625359" cy="655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35560" y="170080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zmatenost</a:t>
            </a:r>
            <a:endParaRPr lang="cs-CZ" sz="1400" b="1">
              <a:solidFill>
                <a:schemeClr val="tx1">
                  <a:lumMod val="50000"/>
                  <a:lumOff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35560" y="270892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možné poruchy spánku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91544" y="371703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mělký dech,</a:t>
            </a:r>
          </a:p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hyperventilace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91544" y="458112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nechutenství, nevolnost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91544" y="537321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neklid</a:t>
            </a:r>
            <a:endParaRPr lang="cs-CZ" sz="1400" b="1">
              <a:solidFill>
                <a:schemeClr val="tx1">
                  <a:lumMod val="50000"/>
                  <a:lumOff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35560" y="594928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třes</a:t>
            </a:r>
            <a:r>
              <a:rPr lang="cs-CZ" sz="14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končetin</a:t>
            </a:r>
            <a:endParaRPr lang="cs-CZ" sz="1400" b="1">
              <a:solidFill>
                <a:schemeClr val="tx1">
                  <a:lumMod val="50000"/>
                  <a:lumOff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688288" y="155679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závratě</a:t>
            </a:r>
            <a:endParaRPr lang="cs-CZ" sz="1400" b="1">
              <a:solidFill>
                <a:schemeClr val="tx1">
                  <a:lumMod val="50000"/>
                  <a:lumOff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620648" y="2077978"/>
            <a:ext cx="186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podivné rozmazané vidění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688288" y="300130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potíže s polykáním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688288" y="35430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zrychlené bušení srdce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688288" y="4148941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třes, chvění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620648" y="5085185"/>
            <a:ext cx="1147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pocení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620648" y="5949281"/>
            <a:ext cx="1435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>
                <a:solidFill>
                  <a:schemeClr val="tx1">
                    <a:lumMod val="50000"/>
                    <a:lumOff val="50000"/>
                  </a:schemeClr>
                </a:solidFill>
                <a:latin typeface="Segoe Print" panose="02000600000000000000" pitchFamily="2" charset="0"/>
              </a:rPr>
              <a:t>chtít utéct</a:t>
            </a:r>
          </a:p>
        </p:txBody>
      </p:sp>
    </p:spTree>
    <p:extLst>
      <p:ext uri="{BB962C8B-B14F-4D97-AF65-F5344CB8AC3E}">
        <p14:creationId xmlns:p14="http://schemas.microsoft.com/office/powerpoint/2010/main" val="684505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Akutní úzkost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844825"/>
            <a:ext cx="8229600" cy="42813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/>
              <a:t>   Úzkost </a:t>
            </a:r>
            <a:r>
              <a:rPr lang="cs-CZ" dirty="0"/>
              <a:t>a strach mají signalizační charakter a ohlašují blížící se nebezpečí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/>
              <a:t>   Hormonální </a:t>
            </a:r>
            <a:r>
              <a:rPr lang="cs-CZ" dirty="0"/>
              <a:t>regulace – útok nebo útěk</a:t>
            </a:r>
          </a:p>
          <a:p>
            <a:endParaRPr lang="cs-CZ" b="1" dirty="0"/>
          </a:p>
          <a:p>
            <a:r>
              <a:rPr lang="cs-CZ" b="1" dirty="0"/>
              <a:t>Tělové pocity u akutní úzkosti:</a:t>
            </a:r>
          </a:p>
          <a:p>
            <a:pPr lvl="1"/>
            <a:r>
              <a:rPr lang="cs-CZ" dirty="0"/>
              <a:t>bušení srdce, pocit zvýšeného krevního tlaku, </a:t>
            </a:r>
          </a:p>
          <a:p>
            <a:pPr lvl="1"/>
            <a:r>
              <a:rPr lang="cs-CZ" dirty="0"/>
              <a:t>svalové napětí, místy přecházející až v třes, </a:t>
            </a:r>
          </a:p>
          <a:p>
            <a:pPr lvl="1"/>
            <a:r>
              <a:rPr lang="cs-CZ" dirty="0"/>
              <a:t>zblednutí a ochlazení periferních částí těla, studený pot, stejným způsobem „zblednou“ i útrobní partie, protože veškerá krev směřuje především ke svalům,</a:t>
            </a:r>
          </a:p>
          <a:p>
            <a:pPr lvl="1"/>
            <a:r>
              <a:rPr lang="cs-CZ" dirty="0"/>
              <a:t>rozšíří se zornice, může naskákat „husí kůže“ (pozůstatek z doby, kdy naši prapředkové měli ještě srst, jejíž zježení opticky zvětšilo obrys postavy, což mělo zaplašit nepřítele), a dokonce nám „vstávají vlasy na hlavě“</a:t>
            </a:r>
          </a:p>
          <a:p>
            <a:pPr lvl="1"/>
            <a:r>
              <a:rPr lang="cs-CZ" dirty="0"/>
              <a:t>vyprazdňuje se močový měchýř, při větším stresu se mají tendenci vyprázdnit také střeva („posera“)</a:t>
            </a:r>
          </a:p>
        </p:txBody>
      </p:sp>
    </p:spTree>
    <p:extLst>
      <p:ext uri="{BB962C8B-B14F-4D97-AF65-F5344CB8AC3E}">
        <p14:creationId xmlns:p14="http://schemas.microsoft.com/office/powerpoint/2010/main" val="3670353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41750\Desktop\panik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02" y="260648"/>
            <a:ext cx="89649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74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41750\Desktop\pa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404665"/>
            <a:ext cx="7825135" cy="58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29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Panická ataka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cs-CZ" dirty="0"/>
              <a:t>Záchvat trvá několik minut – než vyhledá lékařskou pomoc, příznaky odezní, nic objektivního se nezjistí</a:t>
            </a:r>
          </a:p>
          <a:p>
            <a:pPr lvl="1"/>
            <a:r>
              <a:rPr lang="cs-CZ" dirty="0"/>
              <a:t>„Nic vám není“ = „Trpím strašnou chorobou, kterou jen lékař nerozpoznal, nebo ji přede mnou tají“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E8EA50-1BB0-4DE7-A691-C77E67575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6" r="27470" b="2"/>
          <a:stretch/>
        </p:blipFill>
        <p:spPr>
          <a:xfrm>
            <a:off x="7539427" y="1916318"/>
            <a:ext cx="2351332" cy="3471012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B7EC0599-290D-4710-9747-F667A1AC6DBC}"/>
              </a:ext>
            </a:extLst>
          </p:cNvPr>
          <p:cNvSpPr/>
          <p:nvPr/>
        </p:nvSpPr>
        <p:spPr>
          <a:xfrm>
            <a:off x="2550367" y="4759424"/>
            <a:ext cx="3672408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Jak by měl lékař reagovat?</a:t>
            </a:r>
          </a:p>
        </p:txBody>
      </p:sp>
    </p:spTree>
    <p:extLst>
      <p:ext uri="{BB962C8B-B14F-4D97-AF65-F5344CB8AC3E}">
        <p14:creationId xmlns:p14="http://schemas.microsoft.com/office/powerpoint/2010/main" val="3092394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0E074-E3AA-4AC9-8C50-1C5AC9F18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5BB70-488C-4715-AF01-01708E645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To, čím jste si prošel, muselo být opravdu hodně děsivé…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Vyjádřit pochopení k jeho strachu, když měl takové projevy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Vysvětlit, že somaticky je bez nálezu a pravděpodobně se může jednat o záchvat panické ataky, která není životu nebezpečná a řešit ji umí psychiatr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Je to záležitost, která je dobře známá, popsaná, docela častá a řešitelná</a:t>
            </a:r>
          </a:p>
        </p:txBody>
      </p:sp>
    </p:spTree>
    <p:extLst>
      <p:ext uri="{BB962C8B-B14F-4D97-AF65-F5344CB8AC3E}">
        <p14:creationId xmlns:p14="http://schemas.microsoft.com/office/powerpoint/2010/main" val="1519027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4D486-6DB3-4A1B-8B35-927AA63057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0742" y="116581"/>
            <a:ext cx="6542087" cy="1106487"/>
          </a:xfrm>
        </p:spPr>
        <p:txBody>
          <a:bodyPr>
            <a:normAutofit/>
          </a:bodyPr>
          <a:lstStyle/>
          <a:p>
            <a:r>
              <a:rPr lang="cs-CZ" sz="4400" u="sng" dirty="0"/>
              <a:t>Jak postupovat při panice?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AFAF4-408A-407F-A39F-E8784B8FC0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5478" y="1268760"/>
            <a:ext cx="5939690" cy="4998690"/>
          </a:xfrm>
        </p:spPr>
        <p:txBody>
          <a:bodyPr>
            <a:normAutofit/>
          </a:bodyPr>
          <a:lstStyle/>
          <a:p>
            <a:r>
              <a:rPr lang="cs-CZ" sz="1400" b="1" dirty="0"/>
              <a:t>1. Obnova uzemnění</a:t>
            </a:r>
          </a:p>
          <a:p>
            <a:pPr lvl="1"/>
            <a:r>
              <a:rPr lang="cs-CZ" sz="1400" i="1" dirty="0"/>
              <a:t>Zastavte se</a:t>
            </a:r>
            <a:r>
              <a:rPr lang="cs-CZ" sz="1400" dirty="0"/>
              <a:t>… (opakovat, vyslovujeme jasně a zřetelně)</a:t>
            </a:r>
          </a:p>
          <a:p>
            <a:pPr lvl="1"/>
            <a:r>
              <a:rPr lang="cs-CZ" sz="1400" i="1" dirty="0"/>
              <a:t>Sedněte si, opřete se</a:t>
            </a:r>
          </a:p>
          <a:p>
            <a:pPr lvl="1"/>
            <a:r>
              <a:rPr lang="cs-CZ" sz="1400" i="1" dirty="0"/>
              <a:t>Sedíte? Oběma chodidly se dotýkejte země…</a:t>
            </a:r>
          </a:p>
          <a:p>
            <a:endParaRPr lang="cs-CZ" sz="1400" dirty="0"/>
          </a:p>
          <a:p>
            <a:r>
              <a:rPr lang="cs-CZ" sz="1400" b="1" dirty="0"/>
              <a:t>2. Obnova tělového centra</a:t>
            </a:r>
          </a:p>
          <a:p>
            <a:pPr lvl="1"/>
            <a:r>
              <a:rPr lang="cs-CZ" sz="1400" i="1" dirty="0"/>
              <a:t>Nyní zkuste myslet na svůj dech… Sledujte, jak dýcháte</a:t>
            </a:r>
          </a:p>
          <a:p>
            <a:pPr lvl="1"/>
            <a:r>
              <a:rPr lang="cs-CZ" sz="1400" i="1" dirty="0"/>
              <a:t>Zkuste svůj dech prohloubit… dýchejte do břicha…</a:t>
            </a:r>
          </a:p>
          <a:p>
            <a:pPr lvl="1"/>
            <a:r>
              <a:rPr lang="cs-CZ" sz="1400" i="1" dirty="0"/>
              <a:t>Kde cítíte střed svého těla? Zkuste dýchat do něj (většinou břicho)</a:t>
            </a:r>
          </a:p>
          <a:p>
            <a:pPr lvl="1"/>
            <a:r>
              <a:rPr lang="cs-CZ" sz="1400" i="1" dirty="0"/>
              <a:t>Pojďte dýchat se mnou… nádech… výdech…</a:t>
            </a:r>
          </a:p>
          <a:p>
            <a:endParaRPr lang="cs-CZ" sz="1400" dirty="0"/>
          </a:p>
          <a:p>
            <a:r>
              <a:rPr lang="cs-CZ" sz="1400" b="1" dirty="0"/>
              <a:t>3. Obnova ohniska pozornosti</a:t>
            </a:r>
          </a:p>
          <a:p>
            <a:pPr lvl="1"/>
            <a:r>
              <a:rPr lang="cs-CZ" sz="1400" dirty="0"/>
              <a:t>V panice se nezrychlí jen tělo, ale i myšlenky a prožívání, zmatek, těkání</a:t>
            </a:r>
          </a:p>
          <a:p>
            <a:pPr lvl="1"/>
            <a:r>
              <a:rPr lang="cs-CZ" sz="1400" i="1" dirty="0"/>
              <a:t>Kde teď jste? Co vidíte kolem sebe? Jaké vidíte barvy? Co cítíte? Je vám teplo? </a:t>
            </a:r>
          </a:p>
          <a:p>
            <a:pPr lvl="1"/>
            <a:r>
              <a:rPr lang="cs-CZ" sz="1400" i="1" dirty="0"/>
              <a:t>Kolik je tři plus tři plus tři…</a:t>
            </a:r>
          </a:p>
          <a:p>
            <a:pPr lvl="1"/>
            <a:endParaRPr lang="cs-CZ" sz="1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F3F740-CC21-440C-BC1F-3C26FD526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33" y="4510932"/>
            <a:ext cx="1998644" cy="158392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AAD706D-B44B-48BD-9676-1ECE4EF4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249" y="669825"/>
            <a:ext cx="1483564" cy="15999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FBE6FD0-AF02-4074-A618-7A56A48B0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93" y="2626082"/>
            <a:ext cx="2030676" cy="1583928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9FFDBBCF-FF4A-4CC7-BAD4-6184CDBD1CBB}"/>
              </a:ext>
            </a:extLst>
          </p:cNvPr>
          <p:cNvSpPr/>
          <p:nvPr/>
        </p:nvSpPr>
        <p:spPr>
          <a:xfrm>
            <a:off x="8616280" y="5877272"/>
            <a:ext cx="1896548" cy="792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Cvičení</a:t>
            </a:r>
          </a:p>
        </p:txBody>
      </p:sp>
    </p:spTree>
    <p:extLst>
      <p:ext uri="{BB962C8B-B14F-4D97-AF65-F5344CB8AC3E}">
        <p14:creationId xmlns:p14="http://schemas.microsoft.com/office/powerpoint/2010/main" val="3226772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423593" y="1268761"/>
            <a:ext cx="3942283" cy="4600228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Nasměrovat k psychiatrovi – BZD x AD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Když signály akutní úzkosti odezní, vše se vrací do normálu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Někteří lidé mají „centrum poplachu“ nastavené nadměrně citlivě (každodenní situace) – standardní naladění (default mode)</a:t>
            </a:r>
          </a:p>
          <a:p>
            <a:pPr lvl="1"/>
            <a:r>
              <a:rPr lang="cs-CZ" dirty="0"/>
              <a:t>Neustále ve střehu, všechno je vyleká</a:t>
            </a:r>
          </a:p>
          <a:p>
            <a:pPr lvl="1"/>
            <a:r>
              <a:rPr lang="cs-CZ" dirty="0"/>
              <a:t>Vegetativní příznaky zdrojem další úzkosti</a:t>
            </a:r>
          </a:p>
          <a:p>
            <a:pPr lvl="1"/>
            <a:endParaRPr lang="cs-CZ" dirty="0"/>
          </a:p>
        </p:txBody>
      </p:sp>
      <p:pic>
        <p:nvPicPr>
          <p:cNvPr id="5" name="Picture 2" descr="C:\Users\41750\Desktop\anxiety pac1.png">
            <a:extLst>
              <a:ext uri="{FF2B5EF4-FFF2-40B4-BE49-F238E27FC236}">
                <a16:creationId xmlns:a16="http://schemas.microsoft.com/office/drawing/2014/main" id="{3F1CFD64-18C5-42A2-9557-404D6C900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4" r="17661"/>
          <a:stretch/>
        </p:blipFill>
        <p:spPr bwMode="auto">
          <a:xfrm>
            <a:off x="7539427" y="1845735"/>
            <a:ext cx="2936878" cy="30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38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Úzkostný člověk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60" y="1845734"/>
            <a:ext cx="5765264" cy="4463586"/>
          </a:xfrm>
        </p:spPr>
        <p:txBody>
          <a:bodyPr>
            <a:normAutofit/>
          </a:bodyPr>
          <a:lstStyle/>
          <a:p>
            <a:r>
              <a:rPr lang="cs-CZ" b="1" dirty="0"/>
              <a:t>Držení těla, tělesné projevy </a:t>
            </a:r>
          </a:p>
          <a:p>
            <a:pPr lvl="1"/>
            <a:r>
              <a:rPr lang="cs-CZ" dirty="0"/>
              <a:t>„Zauzlovaní“ (nohu přes nohu na třikrát)</a:t>
            </a:r>
          </a:p>
          <a:p>
            <a:pPr lvl="1"/>
            <a:r>
              <a:rPr lang="cs-CZ" dirty="0"/>
              <a:t>Zkřížené paže před hrudníkem</a:t>
            </a:r>
          </a:p>
          <a:p>
            <a:pPr lvl="1"/>
            <a:r>
              <a:rPr lang="cs-CZ" dirty="0"/>
              <a:t>Napětí kosterního svalstva</a:t>
            </a:r>
          </a:p>
          <a:p>
            <a:pPr lvl="1"/>
            <a:r>
              <a:rPr lang="cs-CZ" dirty="0"/>
              <a:t>Úzkostná mimika</a:t>
            </a:r>
          </a:p>
          <a:p>
            <a:pPr lvl="1"/>
            <a:r>
              <a:rPr lang="cs-CZ" dirty="0"/>
              <a:t>Ruce i nohy chladné, opocené</a:t>
            </a:r>
          </a:p>
          <a:p>
            <a:pPr lvl="1"/>
            <a:r>
              <a:rPr lang="cs-CZ" dirty="0"/>
              <a:t>Ve stresu červené skvrny na tvářích</a:t>
            </a:r>
          </a:p>
          <a:p>
            <a:r>
              <a:rPr lang="cs-CZ" b="1" dirty="0"/>
              <a:t>Mluva</a:t>
            </a:r>
          </a:p>
          <a:p>
            <a:pPr lvl="1"/>
            <a:r>
              <a:rPr lang="cs-CZ" dirty="0"/>
              <a:t>Ve strachu znehybní, mlčí</a:t>
            </a:r>
          </a:p>
          <a:p>
            <a:pPr lvl="1"/>
            <a:r>
              <a:rPr lang="cs-CZ" dirty="0"/>
              <a:t>Tichá, ustrašená, šepot</a:t>
            </a:r>
          </a:p>
          <a:p>
            <a:pPr lvl="1"/>
            <a:r>
              <a:rPr lang="cs-CZ" dirty="0"/>
              <a:t>Křik (překřičet strach)</a:t>
            </a:r>
          </a:p>
          <a:p>
            <a:pPr lvl="1"/>
            <a:r>
              <a:rPr lang="cs-CZ" dirty="0"/>
              <a:t>Zajíkavá mluva, přiškrcený hlas</a:t>
            </a:r>
          </a:p>
          <a:p>
            <a:pPr lvl="1"/>
            <a:r>
              <a:rPr lang="cs-CZ" dirty="0"/>
              <a:t>Neustálá potřeba ujišťovat se</a:t>
            </a:r>
          </a:p>
          <a:p>
            <a:pPr lvl="1"/>
            <a:r>
              <a:rPr lang="cs-CZ" dirty="0"/>
              <a:t>Zrychlená mluva, nutkání mluvit </a:t>
            </a:r>
          </a:p>
          <a:p>
            <a:pPr lvl="2"/>
            <a:r>
              <a:rPr lang="cs-CZ" dirty="0"/>
              <a:t>slova a pocity jsou realizovány dechem – odcházejí s výdechem</a:t>
            </a:r>
          </a:p>
          <a:p>
            <a:pPr lvl="3"/>
            <a:r>
              <a:rPr lang="cs-CZ" dirty="0"/>
              <a:t>Se slovy odchází pocity, napětí</a:t>
            </a:r>
          </a:p>
          <a:p>
            <a:endParaRPr lang="cs-CZ" i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2F12F40-ABF1-4C5B-BEA8-1892F1AEB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88514"/>
            <a:ext cx="2987824" cy="59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9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>
            <a:extLst>
              <a:ext uri="{FF2B5EF4-FFF2-40B4-BE49-F238E27FC236}">
                <a16:creationId xmlns:a16="http://schemas.microsoft.com/office/drawing/2014/main" id="{2C544A9C-D50E-4C0A-92A0-C8B517BAB1B7}"/>
              </a:ext>
            </a:extLst>
          </p:cNvPr>
          <p:cNvSpPr/>
          <p:nvPr/>
        </p:nvSpPr>
        <p:spPr>
          <a:xfrm>
            <a:off x="3971764" y="1772816"/>
            <a:ext cx="4248472" cy="244827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>
                <a:solidFill>
                  <a:srgbClr val="C00000"/>
                </a:solidFill>
              </a:rPr>
              <a:t>Y A V I S</a:t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?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48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499CF-8F2C-468E-9149-C73BA1EBF3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7568" y="287339"/>
            <a:ext cx="8460432" cy="981075"/>
          </a:xfrm>
        </p:spPr>
        <p:txBody>
          <a:bodyPr>
            <a:normAutofit/>
          </a:bodyPr>
          <a:lstStyle/>
          <a:p>
            <a:r>
              <a:rPr lang="cs-CZ" dirty="0"/>
              <a:t>Úzkost a její dopad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F2ED0-8B7C-4A8C-862E-465E9B7613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7568" y="1340769"/>
            <a:ext cx="5976664" cy="49679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   Úzkost je nepříjemný prožitek – symptomatologie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200" dirty="0"/>
              <a:t>vegetativní (somatická),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1200" dirty="0"/>
              <a:t>ale i </a:t>
            </a:r>
            <a:r>
              <a:rPr lang="cs-CZ" sz="1800" b="1" dirty="0"/>
              <a:t>psychosociální</a:t>
            </a:r>
            <a:r>
              <a:rPr lang="cs-CZ" sz="1200" dirty="0"/>
              <a:t> (jednání)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  Dožaduje se pocitů bezpečí, jistoty, ochrany, uklidnění a podpory</a:t>
            </a:r>
          </a:p>
          <a:p>
            <a:pPr lvl="1"/>
            <a:r>
              <a:rPr lang="cs-CZ" sz="1600" dirty="0"/>
              <a:t>Nešťastným způsobem – vyvolá nepříjemný dojem, odmítnutí</a:t>
            </a:r>
          </a:p>
          <a:p>
            <a:pPr lvl="2"/>
            <a:r>
              <a:rPr lang="cs-CZ" sz="1600" dirty="0"/>
              <a:t>Může vést k agresivně útočné reakci nebo eskalaci úzkosti (hystericky)</a:t>
            </a:r>
          </a:p>
          <a:p>
            <a:pPr lvl="2"/>
            <a:r>
              <a:rPr lang="cs-CZ" sz="1600" dirty="0"/>
              <a:t>Uvědomme si, že za agresí je stále úzkost, strach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  Z obavy, aby neudělali chybu jsou </a:t>
            </a:r>
            <a:r>
              <a:rPr lang="cs-CZ" sz="1600" dirty="0">
                <a:solidFill>
                  <a:srgbClr val="C00000"/>
                </a:solidFill>
              </a:rPr>
              <a:t>nerozhodní</a:t>
            </a:r>
            <a:r>
              <a:rPr lang="cs-CZ" sz="1600" dirty="0"/>
              <a:t>, nemohou si vybrat           	z nabídek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Rychlé generalizace, myšlení </a:t>
            </a:r>
            <a:r>
              <a:rPr lang="cs-CZ" sz="1600" dirty="0">
                <a:solidFill>
                  <a:schemeClr val="accent5">
                    <a:lumMod val="50000"/>
                  </a:schemeClr>
                </a:solidFill>
              </a:rPr>
              <a:t>„Vše nebo nic“, pak s nimi nehneme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  Katastrofické scénáře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  </a:t>
            </a:r>
            <a:r>
              <a:rPr lang="cs-CZ" sz="1600" b="1" dirty="0"/>
              <a:t>Snaha po kontrole situace </a:t>
            </a:r>
            <a:r>
              <a:rPr lang="cs-CZ" sz="1600" dirty="0"/>
              <a:t>– opakované dotazy </a:t>
            </a:r>
          </a:p>
          <a:p>
            <a:pPr lvl="1"/>
            <a:r>
              <a:rPr lang="cs-CZ" sz="1600" dirty="0"/>
              <a:t>na méně a méně podstatné detaily </a:t>
            </a:r>
          </a:p>
          <a:p>
            <a:pPr lvl="1"/>
            <a:r>
              <a:rPr lang="cs-CZ" sz="1600" dirty="0"/>
              <a:t>na souvislosti a důsledky, které by nás ani nenapadly</a:t>
            </a:r>
          </a:p>
          <a:p>
            <a:pPr lvl="2"/>
            <a:endParaRPr lang="cs-CZ" sz="1600" dirty="0"/>
          </a:p>
          <a:p>
            <a:endParaRPr lang="cs-CZ" sz="1600" dirty="0"/>
          </a:p>
        </p:txBody>
      </p:sp>
      <p:pic>
        <p:nvPicPr>
          <p:cNvPr id="7" name="Obrázek 6" descr="Obsah obrázku budova&#10;&#10;Popis byl vytvořen automaticky">
            <a:extLst>
              <a:ext uri="{FF2B5EF4-FFF2-40B4-BE49-F238E27FC236}">
                <a16:creationId xmlns:a16="http://schemas.microsoft.com/office/drawing/2014/main" id="{4BF174C8-AFAE-4825-9A1C-3C7FAD11E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524097"/>
            <a:ext cx="2808312" cy="4176464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490266B-23D1-436C-B33E-16572873CAB8}"/>
              </a:ext>
            </a:extLst>
          </p:cNvPr>
          <p:cNvCxnSpPr/>
          <p:nvPr/>
        </p:nvCxnSpPr>
        <p:spPr>
          <a:xfrm>
            <a:off x="2207568" y="112474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775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38F0C27-9786-4EF9-A5C9-6BC931F8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Narušování hranic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cs-CZ" sz="1800" dirty="0"/>
              <a:t>Vyžadování delšího času</a:t>
            </a:r>
          </a:p>
          <a:p>
            <a:pPr lvl="2"/>
            <a:r>
              <a:rPr lang="cs-CZ" sz="1800" dirty="0"/>
              <a:t>Návštěvy mimo domluvený program</a:t>
            </a:r>
          </a:p>
          <a:p>
            <a:pPr lvl="2"/>
            <a:r>
              <a:rPr lang="cs-CZ" sz="1800" dirty="0"/>
              <a:t>Pokusy zastihnout lékaře v soukromí</a:t>
            </a:r>
          </a:p>
          <a:p>
            <a:pPr lvl="2"/>
            <a:r>
              <a:rPr lang="cs-CZ" sz="1800" dirty="0"/>
              <a:t>Časté návštěvy pohotovosti</a:t>
            </a:r>
          </a:p>
          <a:p>
            <a:pPr lvl="2"/>
            <a:r>
              <a:rPr lang="cs-CZ" sz="1800" dirty="0"/>
              <a:t>Vyžadování dalších a dalších vyšetření</a:t>
            </a:r>
          </a:p>
          <a:p>
            <a:pPr lvl="2"/>
            <a:r>
              <a:rPr lang="cs-CZ" sz="1800" dirty="0"/>
              <a:t>Požadavky na změny medikace</a:t>
            </a:r>
          </a:p>
          <a:p>
            <a:pPr lvl="2"/>
            <a:r>
              <a:rPr lang="cs-CZ" sz="1800" dirty="0"/>
              <a:t>Zařazení posledních, či alternativních léků atd</a:t>
            </a:r>
          </a:p>
          <a:p>
            <a:pPr lvl="1"/>
            <a:endParaRPr lang="cs-CZ" sz="2400" dirty="0"/>
          </a:p>
          <a:p>
            <a:pPr lvl="4"/>
            <a:endParaRPr lang="cs-CZ" sz="2400" dirty="0"/>
          </a:p>
          <a:p>
            <a:pPr lvl="4"/>
            <a:r>
              <a:rPr lang="cs-CZ" sz="2400" dirty="0"/>
              <a:t>Naléhavý, náročný až vyčerpávající pacient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54BA3F8A-EA97-4C6B-BF72-9165723BD3C2}"/>
              </a:ext>
            </a:extLst>
          </p:cNvPr>
          <p:cNvSpPr/>
          <p:nvPr/>
        </p:nvSpPr>
        <p:spPr>
          <a:xfrm>
            <a:off x="2495600" y="486916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909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5FFD9-ED09-4BD9-B9BE-A8653F35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510" y="634947"/>
            <a:ext cx="4803797" cy="1450757"/>
          </a:xfrm>
        </p:spPr>
        <p:txBody>
          <a:bodyPr>
            <a:normAutofit/>
          </a:bodyPr>
          <a:lstStyle/>
          <a:p>
            <a:r>
              <a:rPr lang="cs-CZ" dirty="0"/>
              <a:t>Máme před sebou úzkostné dítě</a:t>
            </a:r>
          </a:p>
        </p:txBody>
      </p:sp>
      <p:pic>
        <p:nvPicPr>
          <p:cNvPr id="11" name="Obrázek 10" descr="Obsah obrázku osoba, interiér, zeď, malé&#10;&#10;Popis byl vytvořen automaticky">
            <a:extLst>
              <a:ext uri="{FF2B5EF4-FFF2-40B4-BE49-F238E27FC236}">
                <a16:creationId xmlns:a16="http://schemas.microsoft.com/office/drawing/2014/main" id="{A6B6592E-91AF-40D9-BFFA-449BAA2C1C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4" r="5735" b="1"/>
          <a:stretch/>
        </p:blipFill>
        <p:spPr>
          <a:xfrm>
            <a:off x="5899801" y="3300939"/>
            <a:ext cx="3015223" cy="2476136"/>
          </a:xfrm>
          <a:prstGeom prst="rect">
            <a:avLst/>
          </a:prstGeom>
        </p:spPr>
      </p:pic>
      <p:pic>
        <p:nvPicPr>
          <p:cNvPr id="9" name="Obrázek 8" descr="Obsah obrázku osoba, žena&#10;&#10;Popis byl vytvořen automaticky">
            <a:extLst>
              <a:ext uri="{FF2B5EF4-FFF2-40B4-BE49-F238E27FC236}">
                <a16:creationId xmlns:a16="http://schemas.microsoft.com/office/drawing/2014/main" id="{CA0A00CA-8DD5-4D7F-B48B-24B3908FCF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0" r="3" b="12311"/>
          <a:stretch/>
        </p:blipFill>
        <p:spPr>
          <a:xfrm>
            <a:off x="1954266" y="544247"/>
            <a:ext cx="3015222" cy="247613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B7A491-3A82-4A27-9CED-26858B491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2510" y="2198914"/>
            <a:ext cx="4803797" cy="3670180"/>
          </a:xfrm>
        </p:spPr>
        <p:txBody>
          <a:bodyPr>
            <a:normAutofit/>
          </a:bodyPr>
          <a:lstStyle/>
          <a:p>
            <a:pPr marL="201168" lvl="1"/>
            <a:r>
              <a:rPr lang="cs-CZ" dirty="0"/>
              <a:t>nebo </a:t>
            </a:r>
          </a:p>
          <a:p>
            <a:pPr marL="201168" lvl="1"/>
            <a:endParaRPr lang="cs-CZ" dirty="0"/>
          </a:p>
          <a:p>
            <a:pPr marL="201168" lvl="1"/>
            <a:r>
              <a:rPr lang="cs-CZ" dirty="0"/>
              <a:t>„Ustrašené ptáče“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FD15DD6-50D5-4DB2-8E93-50603D5C5F8C}"/>
              </a:ext>
            </a:extLst>
          </p:cNvPr>
          <p:cNvSpPr/>
          <p:nvPr/>
        </p:nvSpPr>
        <p:spPr>
          <a:xfrm>
            <a:off x="2019321" y="3300940"/>
            <a:ext cx="3714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dirty="0"/>
              <a:t>„Vztekající se spratek“ </a:t>
            </a:r>
          </a:p>
        </p:txBody>
      </p:sp>
    </p:spTree>
    <p:extLst>
      <p:ext uri="{BB962C8B-B14F-4D97-AF65-F5344CB8AC3E}">
        <p14:creationId xmlns:p14="http://schemas.microsoft.com/office/powerpoint/2010/main" val="823181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2C88913B-E354-4753-A677-E302E0B92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27" y="2493132"/>
            <a:ext cx="2213481" cy="2219029"/>
          </a:xfrm>
          <a:prstGeom prst="rect">
            <a:avLst/>
          </a:prstGeom>
        </p:spPr>
      </p:pic>
      <p:pic>
        <p:nvPicPr>
          <p:cNvPr id="5" name="Obrázek 4" descr="Obsah obrázku osoba, oblečení, zeď, pózování&#10;&#10;Popis byl vytvořen automaticky">
            <a:extLst>
              <a:ext uri="{FF2B5EF4-FFF2-40B4-BE49-F238E27FC236}">
                <a16:creationId xmlns:a16="http://schemas.microsoft.com/office/drawing/2014/main" id="{4C76F37D-72D1-428A-8C17-CD088CE1A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72" y="673159"/>
            <a:ext cx="1067948" cy="159992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6EF833A-0CFE-4D47-B15E-AF590F6CFD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4671699"/>
            <a:ext cx="2213482" cy="1477499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A7ED0D-F4A1-48A4-96A6-D56184657F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5840" y="457200"/>
            <a:ext cx="5256584" cy="5411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/>
              <a:t>   Přirozenou </a:t>
            </a:r>
            <a:r>
              <a:rPr lang="cs-CZ" sz="1800" dirty="0"/>
              <a:t>reakcí je transakce RODIČOVSKÁ, která by měla vycházet z PEČUJÍCÍHO RODIČE(neboj se, já ti to pofoukám, já tě nedám, já tě ochráním)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/>
              <a:t>   Naše </a:t>
            </a:r>
            <a:r>
              <a:rPr lang="cs-CZ" sz="1800" dirty="0"/>
              <a:t>role RODIČE by však podpořila jeho DÍTĚ - regrese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/>
              <a:t>   Klidný </a:t>
            </a:r>
            <a:r>
              <a:rPr lang="cs-CZ" sz="1800" dirty="0"/>
              <a:t>přístup bez nervozity a netrpělivosti pomáhá vytvářet ovzduší, v němž se úzkost rozplývá - zde se může dostat ke slovu již DOSPĚLÝ ego-stav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/>
              <a:t>   Je </a:t>
            </a:r>
            <a:r>
              <a:rPr lang="cs-CZ" sz="1800" dirty="0"/>
              <a:t>nezbytné si uvědomit, o co především úzkostnému pacientovi jde: 	</a:t>
            </a:r>
          </a:p>
          <a:p>
            <a:pPr lvl="1"/>
            <a:r>
              <a:rPr lang="cs-CZ" sz="1600" dirty="0"/>
              <a:t>aby neudělal chybu, aby neselhal, aby nebyl považován za 	nekompetentního, hloupého, neobratného atd.</a:t>
            </a:r>
          </a:p>
        </p:txBody>
      </p:sp>
    </p:spTree>
    <p:extLst>
      <p:ext uri="{BB962C8B-B14F-4D97-AF65-F5344CB8AC3E}">
        <p14:creationId xmlns:p14="http://schemas.microsoft.com/office/powerpoint/2010/main" val="1195033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0201" y="634947"/>
            <a:ext cx="4776107" cy="1450757"/>
          </a:xfrm>
        </p:spPr>
        <p:txBody>
          <a:bodyPr>
            <a:normAutofit/>
          </a:bodyPr>
          <a:lstStyle/>
          <a:p>
            <a:r>
              <a:rPr lang="cs-CZ" dirty="0"/>
              <a:t>Jak na něj?</a:t>
            </a:r>
          </a:p>
        </p:txBody>
      </p:sp>
      <p:pic>
        <p:nvPicPr>
          <p:cNvPr id="5" name="Obrázek 4" descr="Obsah obrázku hračka&#10;&#10;Popis byl vytvořen automaticky">
            <a:extLst>
              <a:ext uri="{FF2B5EF4-FFF2-40B4-BE49-F238E27FC236}">
                <a16:creationId xmlns:a16="http://schemas.microsoft.com/office/drawing/2014/main" id="{DF287274-A78A-42BA-B0E6-43A431923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7" b="3"/>
          <a:stretch/>
        </p:blipFill>
        <p:spPr>
          <a:xfrm>
            <a:off x="1524020" y="-12128"/>
            <a:ext cx="3490702" cy="687012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0201" y="2198914"/>
            <a:ext cx="4776107" cy="367018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/>
              <a:t>   Nekritizovat – přerámovat, aby udělal rozhodnutí sám</a:t>
            </a:r>
          </a:p>
          <a:p>
            <a:pPr>
              <a:buFont typeface="Wingdings" panose="05000000000000000000" pitchFamily="2" charset="2"/>
              <a:buChar char="Ø"/>
            </a:pPr>
            <a:endParaRPr lang="cs-CZ"/>
          </a:p>
          <a:p>
            <a:pPr>
              <a:buFont typeface="Wingdings" panose="05000000000000000000" pitchFamily="2" charset="2"/>
              <a:buChar char="Ø"/>
            </a:pPr>
            <a:r>
              <a:rPr lang="cs-CZ"/>
              <a:t>   Vlídný a pevný přístup – „dospělý“</a:t>
            </a:r>
          </a:p>
          <a:p>
            <a:pPr>
              <a:buFont typeface="Wingdings" panose="05000000000000000000" pitchFamily="2" charset="2"/>
              <a:buChar char="Ø"/>
            </a:pPr>
            <a:endParaRPr lang="cs-CZ"/>
          </a:p>
          <a:p>
            <a:pPr>
              <a:buFont typeface="Wingdings" panose="05000000000000000000" pitchFamily="2" charset="2"/>
              <a:buChar char="Ø"/>
            </a:pPr>
            <a:r>
              <a:rPr lang="cs-CZ"/>
              <a:t>   Každý problém lze vyřešit – rozdělit na dílčí problémy a řešit každý odděleně</a:t>
            </a:r>
          </a:p>
          <a:p>
            <a:pPr lvl="1"/>
            <a:r>
              <a:rPr lang="cs-CZ"/>
              <a:t>Úzkostný přemýšlí a rozhoduje nesystematicky, zmateně těká z jednoho na druhé, všude vidí překážky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1799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63552" y="836713"/>
            <a:ext cx="7704856" cy="50322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Potřebují přesně vědět, </a:t>
            </a:r>
            <a:r>
              <a:rPr lang="cs-CZ" b="1" dirty="0"/>
              <a:t>co se bude dít </a:t>
            </a:r>
            <a:r>
              <a:rPr lang="cs-CZ" dirty="0"/>
              <a:t>dál – snižují riziko ohrožení dalšími nečekanými událostmi</a:t>
            </a:r>
          </a:p>
          <a:p>
            <a:pPr lvl="2"/>
            <a:r>
              <a:rPr lang="cs-CZ" sz="2000" dirty="0"/>
              <a:t>Nestačí jen ujištění např. „</a:t>
            </a:r>
            <a:r>
              <a:rPr lang="cs-CZ" sz="2000" i="1" dirty="0"/>
              <a:t>Bude to dobré, neřešte to</a:t>
            </a:r>
            <a:r>
              <a:rPr lang="cs-CZ" sz="2000" dirty="0"/>
              <a:t>.“ – vnímají, že jim nerozumíme, bojí se ještě víc </a:t>
            </a:r>
          </a:p>
          <a:p>
            <a:pPr lvl="2"/>
            <a:r>
              <a:rPr lang="cs-CZ" sz="2000" dirty="0"/>
              <a:t>Co a v jaké posloupnosti bude následovat, jak bolestivé to bude</a:t>
            </a:r>
          </a:p>
          <a:p>
            <a:pPr lvl="2"/>
            <a:r>
              <a:rPr lang="cs-CZ" sz="2000" dirty="0"/>
              <a:t>Domluvit si signalizační systém – získá pocit kontroly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Využívejte prostředky </a:t>
            </a:r>
            <a:r>
              <a:rPr lang="cs-CZ" b="1" dirty="0"/>
              <a:t>verbální i neverbální </a:t>
            </a:r>
            <a:r>
              <a:rPr lang="cs-CZ" dirty="0"/>
              <a:t>komunikace</a:t>
            </a:r>
          </a:p>
          <a:p>
            <a:pPr lvl="1"/>
            <a:r>
              <a:rPr lang="cs-CZ" dirty="0"/>
              <a:t>Uvolněný a otevřený postoj (neohrožující)</a:t>
            </a:r>
          </a:p>
          <a:p>
            <a:pPr lvl="1"/>
            <a:r>
              <a:rPr lang="cs-CZ" dirty="0"/>
              <a:t>Snížený tón hlasu a zpomalené tempo řeči, šetřit gesty</a:t>
            </a:r>
          </a:p>
          <a:p>
            <a:pPr lvl="1"/>
            <a:r>
              <a:rPr lang="cs-CZ" dirty="0"/>
              <a:t>Udržovat oční kontakt (ne upřeně ve chvíli, kdy mluvím já - agrese)</a:t>
            </a:r>
          </a:p>
          <a:p>
            <a:pPr lvl="1"/>
            <a:r>
              <a:rPr lang="cs-CZ" dirty="0"/>
              <a:t>Shrnovat </a:t>
            </a:r>
            <a:r>
              <a:rPr lang="cs-CZ" i="1" dirty="0"/>
              <a:t>„Jestli jsem vám dobře rozuměl, tak vám jde o …“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32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63552" y="764705"/>
            <a:ext cx="8064896" cy="54726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Buďte empatičtí</a:t>
            </a:r>
          </a:p>
          <a:p>
            <a:pPr lvl="1"/>
            <a:r>
              <a:rPr lang="cs-CZ" dirty="0"/>
              <a:t>Ve fatálních případech nelze úzkost (strach) spravit – </a:t>
            </a:r>
            <a:r>
              <a:rPr lang="cs-CZ" dirty="0">
                <a:highlight>
                  <a:srgbClr val="C0C0C0"/>
                </a:highlight>
              </a:rPr>
              <a:t>příklady?</a:t>
            </a:r>
          </a:p>
          <a:p>
            <a:pPr lvl="1"/>
            <a:r>
              <a:rPr lang="cs-CZ" dirty="0"/>
              <a:t>Projevit empatii a poskytnout podporu, </a:t>
            </a:r>
            <a:r>
              <a:rPr lang="cs-CZ" b="1" dirty="0">
                <a:solidFill>
                  <a:srgbClr val="00B050"/>
                </a:solidFill>
              </a:rPr>
              <a:t>pochopení, že se tak cítí </a:t>
            </a:r>
            <a:r>
              <a:rPr lang="cs-CZ" i="1" dirty="0"/>
              <a:t>(př. „Na vašem místě bych byla také vyděšená / smutná / plakala bych“)</a:t>
            </a:r>
          </a:p>
          <a:p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Zjistěte hlavní zdroj úzkosti</a:t>
            </a:r>
          </a:p>
          <a:p>
            <a:pPr lvl="1"/>
            <a:r>
              <a:rPr lang="cs-CZ" i="1" dirty="0"/>
              <a:t>„Trápí vás něco konkrétního? Copak vám dělá největší starost? Co tuhle úzkost vyvolalo?“</a:t>
            </a:r>
          </a:p>
          <a:p>
            <a:pPr lvl="1"/>
            <a:r>
              <a:rPr lang="cs-CZ" i="1" dirty="0"/>
              <a:t>„Co by se mohlo stát, čeho se bojíte?“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Zvyšte pocity bezpečí</a:t>
            </a:r>
          </a:p>
          <a:p>
            <a:pPr lvl="1"/>
            <a:r>
              <a:rPr lang="cs-CZ" dirty="0"/>
              <a:t>Prostřednictvím informací – např. jaké jsou další postupy předcházející vzniku komplikací</a:t>
            </a:r>
          </a:p>
          <a:p>
            <a:pPr lvl="1"/>
            <a:r>
              <a:rPr lang="cs-CZ" dirty="0"/>
              <a:t>Nejvhodnější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poskytnout informace</a:t>
            </a:r>
            <a:r>
              <a:rPr lang="cs-CZ" dirty="0"/>
              <a:t>, nikoli jen ujišťovat</a:t>
            </a:r>
          </a:p>
          <a:p>
            <a:pPr lvl="2"/>
            <a:r>
              <a:rPr lang="cs-CZ" dirty="0"/>
              <a:t>Např. těhotná žena se bojí o dítě – dát </a:t>
            </a:r>
            <a:r>
              <a:rPr lang="cs-CZ" dirty="0" err="1"/>
              <a:t>info</a:t>
            </a:r>
            <a:r>
              <a:rPr lang="cs-CZ" dirty="0"/>
              <a:t> pro a proti, ne že si nemá dělat starosti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069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6DDF-38F1-4B34-8B56-F6F10C9E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Úzkostně agresivní pacient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8716BD-7451-44C7-AED4-D77715A5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59" y="1845734"/>
            <a:ext cx="484124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   Na jedné straně </a:t>
            </a:r>
            <a:r>
              <a:rPr lang="cs-CZ" sz="1700" dirty="0">
                <a:solidFill>
                  <a:schemeClr val="accent2">
                    <a:lumMod val="75000"/>
                  </a:schemeClr>
                </a:solidFill>
              </a:rPr>
              <a:t>volá po uklidnění </a:t>
            </a:r>
            <a:r>
              <a:rPr lang="cs-CZ" sz="1700" dirty="0"/>
              <a:t>a vlídném jednání, na druhé </a:t>
            </a:r>
            <a:r>
              <a:rPr lang="cs-CZ" sz="1700" dirty="0">
                <a:solidFill>
                  <a:schemeClr val="accent2">
                    <a:lumMod val="75000"/>
                  </a:schemeClr>
                </a:solidFill>
              </a:rPr>
              <a:t>chce mít navrch </a:t>
            </a:r>
            <a:r>
              <a:rPr lang="cs-CZ" sz="1700" dirty="0"/>
              <a:t>a snaží se situaci i lékaře neustále kontrolovat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   Projevuje </a:t>
            </a:r>
            <a:r>
              <a:rPr lang="cs-CZ" sz="1700" dirty="0">
                <a:solidFill>
                  <a:schemeClr val="accent5">
                    <a:lumMod val="75000"/>
                  </a:schemeClr>
                </a:solidFill>
              </a:rPr>
              <a:t>nespokojenost se vším </a:t>
            </a:r>
            <a:r>
              <a:rPr lang="cs-CZ" sz="1700" dirty="0"/>
              <a:t>– práce lékaře, způsob ošetření, vybavení pracoviště, finance,…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   Vede si často podrobné lékařské záznamy – negativní hodnocení, co jim nepomohlo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   Zjišťuje si </a:t>
            </a:r>
            <a:r>
              <a:rPr lang="cs-CZ" sz="1700" dirty="0" err="1"/>
              <a:t>info</a:t>
            </a:r>
            <a:r>
              <a:rPr lang="cs-CZ" sz="1700" dirty="0"/>
              <a:t> na internetu, zkouší vás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dirty="0"/>
              <a:t>   Dobré je jedině „být hýčkán a neztratit pocit     nadvlády“</a:t>
            </a:r>
          </a:p>
          <a:p>
            <a:pPr lvl="1"/>
            <a:r>
              <a:rPr lang="cs-CZ" sz="1700" dirty="0"/>
              <a:t>Dost náročné i časově, ale vyplatí se domluva – čas by si stejně vynutil v jiné, méně příjemné podobě</a:t>
            </a:r>
          </a:p>
        </p:txBody>
      </p:sp>
      <p:pic>
        <p:nvPicPr>
          <p:cNvPr id="5" name="Obrázek 4" descr="Obsah obrázku osoba, interiér, dítě, zeď&#10;&#10;Popis byl vytvořen automaticky">
            <a:extLst>
              <a:ext uri="{FF2B5EF4-FFF2-40B4-BE49-F238E27FC236}">
                <a16:creationId xmlns:a16="http://schemas.microsoft.com/office/drawing/2014/main" id="{D5DC9E57-378B-46BC-A23E-55F11D852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r="16259" b="5"/>
          <a:stretch/>
        </p:blipFill>
        <p:spPr>
          <a:xfrm>
            <a:off x="7539427" y="1916318"/>
            <a:ext cx="2351332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2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A9108-C492-4CA0-B80F-F0465E53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něj…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C2FFDD-9E82-4283-A4BF-300AC38BD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</a:t>
            </a:r>
            <a:r>
              <a:rPr lang="cs-CZ" b="1" dirty="0">
                <a:solidFill>
                  <a:srgbClr val="00B050"/>
                </a:solidFill>
              </a:rPr>
              <a:t>Shrnovat a reflektovat </a:t>
            </a:r>
            <a:r>
              <a:rPr lang="cs-CZ" dirty="0"/>
              <a:t>jeho názory</a:t>
            </a:r>
          </a:p>
          <a:p>
            <a:pPr lvl="1"/>
            <a:r>
              <a:rPr lang="cs-CZ" dirty="0"/>
              <a:t>„</a:t>
            </a:r>
            <a:r>
              <a:rPr lang="cs-CZ" i="1" dirty="0"/>
              <a:t>Jestli jsem to správně pochopil… jestli vám dobře rozumím, jedná se o… máte tedy na mysli…“</a:t>
            </a:r>
          </a:p>
          <a:p>
            <a:pPr lvl="1"/>
            <a:r>
              <a:rPr lang="cs-CZ" dirty="0"/>
              <a:t>Překvapení pro pacienta – je zvyklý na analogické reakce ke svému jednání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Dávejme za pravdu, pokud jde o jeho pocity, ale nenechme se zlákat ke kritice kolegů!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Ptát se na pozitiva terapeutického postupu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Probírat plánované postupy, netajit možná úskalí (ani růžové ani černé brýle)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Nechat ho </a:t>
            </a:r>
            <a:r>
              <a:rPr lang="cs-CZ" b="1" dirty="0">
                <a:solidFill>
                  <a:srgbClr val="00B050"/>
                </a:solidFill>
              </a:rPr>
              <a:t>spolurozhodovat</a:t>
            </a:r>
            <a:r>
              <a:rPr lang="cs-CZ" dirty="0"/>
              <a:t> a tím se účastnit na kontrole a odpovědnosti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Dopřát mu roli kritického kontrolora a současně jej vést k nalézání výhod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9674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49FCA-21E5-4E73-B9E5-5E2802EBFB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67608" y="1124745"/>
            <a:ext cx="7056784" cy="4744244"/>
          </a:xfrm>
        </p:spPr>
        <p:txBody>
          <a:bodyPr>
            <a:normAutofit/>
          </a:bodyPr>
          <a:lstStyle/>
          <a:p>
            <a:pPr algn="ctr"/>
            <a:r>
              <a:rPr lang="cs-CZ" sz="2400" i="1" dirty="0"/>
              <a:t>„Věřím, že všechny potíže, které jste mi teď popsal, musejí být velmi nepříjemné. Která z nich vás obtěžuje nejvíc? </a:t>
            </a:r>
          </a:p>
          <a:p>
            <a:pPr algn="ctr"/>
            <a:r>
              <a:rPr lang="cs-CZ" sz="2400" i="1" dirty="0"/>
              <a:t>Co myslíte, že by ji mohlo zmírnit? </a:t>
            </a:r>
          </a:p>
          <a:p>
            <a:pPr algn="ctr"/>
            <a:r>
              <a:rPr lang="cs-CZ" sz="2400" i="1" dirty="0"/>
              <a:t>Co bych podle vašeho názoru měl udělat? </a:t>
            </a:r>
          </a:p>
          <a:p>
            <a:pPr algn="ctr"/>
            <a:r>
              <a:rPr lang="cs-CZ" sz="2400" i="1" dirty="0"/>
              <a:t>A teď mi řekněte, co vám zatím vyhovovalo – vím, že toho bylo málo, ale něčeho se musíme chytit, abychom věděli, která cesta bude do budoucna nejlepší.“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309B1554-4ED1-4A1B-8A03-6E1AA6103FC2}"/>
              </a:ext>
            </a:extLst>
          </p:cNvPr>
          <p:cNvSpPr/>
          <p:nvPr/>
        </p:nvSpPr>
        <p:spPr>
          <a:xfrm>
            <a:off x="8328248" y="5610821"/>
            <a:ext cx="2088232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Cvičení</a:t>
            </a:r>
          </a:p>
        </p:txBody>
      </p:sp>
    </p:spTree>
    <p:extLst>
      <p:ext uri="{BB962C8B-B14F-4D97-AF65-F5344CB8AC3E}">
        <p14:creationId xmlns:p14="http://schemas.microsoft.com/office/powerpoint/2010/main" val="169251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0201" y="634947"/>
            <a:ext cx="4776107" cy="1450757"/>
          </a:xfrm>
        </p:spPr>
        <p:txBody>
          <a:bodyPr>
            <a:normAutofit/>
          </a:bodyPr>
          <a:lstStyle/>
          <a:p>
            <a:r>
              <a:rPr lang="cs-CZ"/>
              <a:t>YAVIS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9" r="8817" b="-2"/>
          <a:stretch/>
        </p:blipFill>
        <p:spPr bwMode="auto">
          <a:xfrm>
            <a:off x="1524020" y="-12128"/>
            <a:ext cx="3490702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0201" y="2198914"/>
            <a:ext cx="4776107" cy="3670180"/>
          </a:xfrm>
        </p:spPr>
        <p:txBody>
          <a:bodyPr>
            <a:normAutofit/>
          </a:bodyPr>
          <a:lstStyle/>
          <a:p>
            <a:r>
              <a:rPr lang="cs-CZ" b="1" dirty="0" err="1"/>
              <a:t>Y</a:t>
            </a:r>
            <a:r>
              <a:rPr lang="cs-CZ" dirty="0" err="1"/>
              <a:t>oung</a:t>
            </a:r>
            <a:endParaRPr lang="cs-CZ" dirty="0"/>
          </a:p>
          <a:p>
            <a:r>
              <a:rPr lang="cs-CZ" b="1" dirty="0" err="1"/>
              <a:t>A</a:t>
            </a:r>
            <a:r>
              <a:rPr lang="cs-CZ" dirty="0" err="1"/>
              <a:t>ttractive</a:t>
            </a:r>
            <a:endParaRPr lang="cs-CZ" dirty="0"/>
          </a:p>
          <a:p>
            <a:r>
              <a:rPr lang="cs-CZ" b="1" dirty="0" err="1"/>
              <a:t>V</a:t>
            </a:r>
            <a:r>
              <a:rPr lang="cs-CZ" dirty="0" err="1"/>
              <a:t>erbal</a:t>
            </a:r>
            <a:r>
              <a:rPr lang="cs-CZ" dirty="0"/>
              <a:t> </a:t>
            </a:r>
            <a:r>
              <a:rPr lang="cs-CZ" dirty="0" err="1"/>
              <a:t>fluent</a:t>
            </a:r>
            <a:endParaRPr lang="cs-CZ" dirty="0"/>
          </a:p>
          <a:p>
            <a:r>
              <a:rPr lang="cs-CZ" b="1" dirty="0" err="1"/>
              <a:t>I</a:t>
            </a:r>
            <a:r>
              <a:rPr lang="cs-CZ" dirty="0" err="1"/>
              <a:t>ntelligent</a:t>
            </a:r>
            <a:endParaRPr lang="cs-CZ" dirty="0"/>
          </a:p>
          <a:p>
            <a:r>
              <a:rPr lang="cs-CZ" b="1" dirty="0" err="1"/>
              <a:t>S</a:t>
            </a:r>
            <a:r>
              <a:rPr lang="cs-CZ" dirty="0" err="1"/>
              <a:t>uccessful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349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6900" y="1940841"/>
            <a:ext cx="2744434" cy="162531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DEPRESIVNÍ PACIENT</a:t>
            </a:r>
          </a:p>
        </p:txBody>
      </p:sp>
      <p:pic>
        <p:nvPicPr>
          <p:cNvPr id="6146" name="Picture 2" descr="C:\Users\41750\Desktop\depres pa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 r="11890"/>
          <a:stretch/>
        </p:blipFill>
        <p:spPr bwMode="auto">
          <a:xfrm>
            <a:off x="5003799" y="10"/>
            <a:ext cx="5664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54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Deprese – mýty o léčbě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Nemocnému pomůže veselé rozptýlení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Deprese je pouze špatná nálada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Deprese nelze léčit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Antidepresiva jsou návyková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Antidepresiva zaberou okamžitě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415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Deprese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60" y="1845734"/>
            <a:ext cx="7543801" cy="43915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„Neinfekční nákaza“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 Instinktivní odpor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 Vadí nám neochota, nespolupráce, dává najevo, že naše práce nemá smysl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Postihuje:</a:t>
            </a:r>
          </a:p>
          <a:p>
            <a:pPr lvl="1"/>
            <a:r>
              <a:rPr lang="cs-CZ" dirty="0"/>
              <a:t>Náladu</a:t>
            </a:r>
          </a:p>
          <a:p>
            <a:pPr lvl="1"/>
            <a:r>
              <a:rPr lang="cs-CZ" dirty="0"/>
              <a:t>Psychomotorické tempo</a:t>
            </a:r>
          </a:p>
          <a:p>
            <a:pPr lvl="1"/>
            <a:r>
              <a:rPr lang="cs-CZ" dirty="0"/>
              <a:t>Myšlení</a:t>
            </a:r>
          </a:p>
          <a:p>
            <a:pPr lvl="1"/>
            <a:r>
              <a:rPr lang="cs-CZ" dirty="0"/>
              <a:t>Pozornost, paměť</a:t>
            </a:r>
          </a:p>
          <a:p>
            <a:pPr lvl="1"/>
            <a:r>
              <a:rPr lang="cs-CZ" dirty="0"/>
              <a:t>Schopnost radovat se</a:t>
            </a:r>
          </a:p>
          <a:p>
            <a:pPr lvl="1"/>
            <a:r>
              <a:rPr lang="cs-CZ" dirty="0"/>
              <a:t>Vegetativní funkce</a:t>
            </a:r>
          </a:p>
          <a:p>
            <a:pPr lvl="1"/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900" dirty="0"/>
              <a:t>(„Mužská deprese“)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819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847529" y="1052736"/>
            <a:ext cx="5340671" cy="51845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cs-CZ" sz="1400" b="1" dirty="0"/>
              <a:t>ZÁKLADNÍ PŘÍZNAKY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1. depresivní nálada je takového stupně, že je pro jedince </a:t>
            </a:r>
            <a:r>
              <a:rPr lang="cs-CZ" sz="1400" b="1" dirty="0"/>
              <a:t>nenormální</a:t>
            </a:r>
            <a:r>
              <a:rPr lang="cs-CZ" sz="1400" dirty="0"/>
              <a:t>, musí být přítomna po většinu dne a téměř každý den po dobu </a:t>
            </a:r>
            <a:r>
              <a:rPr lang="cs-CZ" sz="1400" b="1" dirty="0"/>
              <a:t>alespoň 2 týdnů</a:t>
            </a:r>
            <a:r>
              <a:rPr lang="cs-CZ" sz="1400" dirty="0"/>
              <a:t>, přičemž není ovlivněna okolnostmi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2. </a:t>
            </a:r>
            <a:r>
              <a:rPr lang="cs-CZ" sz="1400" b="1" dirty="0"/>
              <a:t>ztráta zájmů </a:t>
            </a:r>
            <a:r>
              <a:rPr lang="cs-CZ" sz="1400" dirty="0"/>
              <a:t>a radosti z aktivit, které jedince obvykle těší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3. </a:t>
            </a:r>
            <a:r>
              <a:rPr lang="cs-CZ" sz="1400" b="1" dirty="0"/>
              <a:t>snížená energie </a:t>
            </a:r>
            <a:r>
              <a:rPr lang="cs-CZ" sz="1400" dirty="0"/>
              <a:t>a aktivita nebo zvýšená únavnost</a:t>
            </a:r>
          </a:p>
          <a:p>
            <a:pPr>
              <a:spcBef>
                <a:spcPts val="600"/>
              </a:spcBef>
            </a:pPr>
            <a:endParaRPr lang="cs-CZ" sz="1400" dirty="0"/>
          </a:p>
          <a:p>
            <a:pPr>
              <a:spcBef>
                <a:spcPts val="600"/>
              </a:spcBef>
            </a:pPr>
            <a:r>
              <a:rPr lang="cs-CZ" sz="1400" b="1" dirty="0"/>
              <a:t>PŘÍDATNÉ PŘÍZNAKY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1. ztráta sebedůvěry a sebeúcty, </a:t>
            </a:r>
            <a:r>
              <a:rPr lang="cs-CZ" sz="1400" b="1" dirty="0"/>
              <a:t>sebepodceňování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2. pocity provinění a sebevýčitky, </a:t>
            </a:r>
            <a:r>
              <a:rPr lang="cs-CZ" sz="1400" b="1" dirty="0"/>
              <a:t>sebeobviňování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3. vracející se </a:t>
            </a:r>
            <a:r>
              <a:rPr lang="cs-CZ" sz="1400" b="1" dirty="0"/>
              <a:t>myšlenky na smrt </a:t>
            </a:r>
            <a:r>
              <a:rPr lang="cs-CZ" sz="1400" dirty="0"/>
              <a:t>nebo sebevraždu nebo jakékoliv sebevražedné jednání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4. neschopnost myslet nebo </a:t>
            </a:r>
            <a:r>
              <a:rPr lang="cs-CZ" sz="1400" b="1" dirty="0"/>
              <a:t>se soustředit</a:t>
            </a:r>
            <a:r>
              <a:rPr lang="cs-CZ" sz="1400" dirty="0"/>
              <a:t>, jako je např. nerozhodnost a váhavost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5. </a:t>
            </a:r>
            <a:r>
              <a:rPr lang="cs-CZ" sz="1400" b="1" dirty="0"/>
              <a:t>změna psychomotorické aktivity </a:t>
            </a:r>
            <a:r>
              <a:rPr lang="cs-CZ" sz="1400" dirty="0"/>
              <a:t>s psychomotorickou retardací nebo agitovaností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6. </a:t>
            </a:r>
            <a:r>
              <a:rPr lang="cs-CZ" sz="1400" b="1" dirty="0"/>
              <a:t>poruchy spánku </a:t>
            </a:r>
            <a:r>
              <a:rPr lang="cs-CZ" sz="1400" dirty="0"/>
              <a:t>jakéhokoliv druhu (insomnie nebo hypersomnie)</a:t>
            </a:r>
          </a:p>
          <a:p>
            <a:pPr>
              <a:spcBef>
                <a:spcPts val="600"/>
              </a:spcBef>
            </a:pPr>
            <a:r>
              <a:rPr lang="cs-CZ" sz="1400" dirty="0"/>
              <a:t>7. změna </a:t>
            </a:r>
            <a:r>
              <a:rPr lang="cs-CZ" sz="1400" b="1" dirty="0"/>
              <a:t>chuti k jídlu </a:t>
            </a:r>
            <a:r>
              <a:rPr lang="cs-CZ" sz="1400" dirty="0"/>
              <a:t>(snížená nebo zvýšená) s odpovídající změnou tělesné hmotnosti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999656" y="215330"/>
            <a:ext cx="6768752" cy="837406"/>
          </a:xfrm>
        </p:spPr>
        <p:txBody>
          <a:bodyPr>
            <a:normAutofit fontScale="90000"/>
          </a:bodyPr>
          <a:lstStyle/>
          <a:p>
            <a:r>
              <a:rPr lang="cs-CZ" dirty="0"/>
              <a:t>Diagnostická kritéria deprese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00A1DD7-42D6-406F-AA1B-D63A79D2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200" y="1845734"/>
            <a:ext cx="3156273" cy="39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30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74992" y="634947"/>
            <a:ext cx="3011315" cy="1450757"/>
          </a:xfrm>
        </p:spPr>
        <p:txBody>
          <a:bodyPr>
            <a:normAutofit/>
          </a:bodyPr>
          <a:lstStyle/>
          <a:p>
            <a:r>
              <a:rPr lang="cs-CZ" sz="3800" dirty="0"/>
              <a:t>SASA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F9A6E1B-F218-4F2D-B989-6FEE2A6E6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85" r="10099" b="2"/>
          <a:stretch/>
        </p:blipFill>
        <p:spPr>
          <a:xfrm>
            <a:off x="2127503" y="798507"/>
            <a:ext cx="1777985" cy="4720304"/>
          </a:xfrm>
          <a:prstGeom prst="rect">
            <a:avLst/>
          </a:prstGeom>
        </p:spPr>
      </p:pic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CDF8EA7A-AC55-4F78-BB9C-8FFF89725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79"/>
          <a:stretch/>
        </p:blipFill>
        <p:spPr>
          <a:xfrm>
            <a:off x="4028439" y="795787"/>
            <a:ext cx="2758713" cy="2778069"/>
          </a:xfrm>
          <a:prstGeom prst="rect">
            <a:avLst/>
          </a:prstGeom>
        </p:spPr>
      </p:pic>
      <p:pic>
        <p:nvPicPr>
          <p:cNvPr id="10" name="Obrázek 9" descr="Obsah obrázku žena, osoba, interiér, fotka&#10;&#10;Popis byl vytvořen automaticky">
            <a:extLst>
              <a:ext uri="{FF2B5EF4-FFF2-40B4-BE49-F238E27FC236}">
                <a16:creationId xmlns:a16="http://schemas.microsoft.com/office/drawing/2014/main" id="{3CAEF0C4-5DAF-47B1-95AA-A6EE15844F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r="10524" b="-7"/>
          <a:stretch/>
        </p:blipFill>
        <p:spPr>
          <a:xfrm>
            <a:off x="4027354" y="3722754"/>
            <a:ext cx="921735" cy="1791319"/>
          </a:xfrm>
          <a:prstGeom prst="rect">
            <a:avLst/>
          </a:prstGeom>
        </p:spPr>
      </p:pic>
      <p:pic>
        <p:nvPicPr>
          <p:cNvPr id="8" name="Obrázek 7" descr="Obsah obrázku zeď, interiér, osoba, oblečení&#10;&#10;Popis byl vytvořen automaticky">
            <a:extLst>
              <a:ext uri="{FF2B5EF4-FFF2-40B4-BE49-F238E27FC236}">
                <a16:creationId xmlns:a16="http://schemas.microsoft.com/office/drawing/2014/main" id="{ADB7B029-2E11-4169-B9A1-889CA533DB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r="24395" b="-1"/>
          <a:stretch/>
        </p:blipFill>
        <p:spPr>
          <a:xfrm>
            <a:off x="5076229" y="3722753"/>
            <a:ext cx="1705147" cy="179132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74992" y="2198914"/>
            <a:ext cx="3011315" cy="4135399"/>
          </a:xfrm>
        </p:spPr>
        <p:txBody>
          <a:bodyPr>
            <a:normAutofit/>
          </a:bodyPr>
          <a:lstStyle/>
          <a:p>
            <a:r>
              <a:rPr lang="cs-CZ" sz="1400" b="1" dirty="0"/>
              <a:t>Spánek</a:t>
            </a:r>
          </a:p>
          <a:p>
            <a:pPr lvl="1"/>
            <a:r>
              <a:rPr lang="cs-CZ" sz="1400" dirty="0"/>
              <a:t>Probouzí se po půlnoci, nad ránem, neosvěžený, „rozmlácený“</a:t>
            </a:r>
          </a:p>
          <a:p>
            <a:pPr lvl="1"/>
            <a:r>
              <a:rPr lang="cs-CZ" sz="1400" dirty="0"/>
              <a:t>Ranní </a:t>
            </a:r>
            <a:r>
              <a:rPr lang="cs-CZ" sz="1400" dirty="0" err="1"/>
              <a:t>pesima</a:t>
            </a:r>
            <a:endParaRPr lang="cs-CZ" sz="1400" dirty="0"/>
          </a:p>
          <a:p>
            <a:r>
              <a:rPr lang="cs-CZ" sz="1400" b="1" dirty="0" err="1"/>
              <a:t>Anhedonie</a:t>
            </a:r>
            <a:endParaRPr lang="cs-CZ" sz="1400" b="1" dirty="0"/>
          </a:p>
          <a:p>
            <a:pPr lvl="1"/>
            <a:r>
              <a:rPr lang="cs-CZ" sz="1400" dirty="0"/>
              <a:t>Komedie nezabírá</a:t>
            </a:r>
          </a:p>
          <a:p>
            <a:r>
              <a:rPr lang="cs-CZ" sz="1400" b="1" dirty="0"/>
              <a:t>Sebehodnocení</a:t>
            </a:r>
          </a:p>
          <a:p>
            <a:pPr lvl="1"/>
            <a:r>
              <a:rPr lang="cs-CZ" sz="1400" dirty="0"/>
              <a:t>Přesvědčen o svých chybách a jejich nenapravitelnosti</a:t>
            </a:r>
          </a:p>
          <a:p>
            <a:r>
              <a:rPr lang="cs-CZ" sz="1400" b="1" dirty="0"/>
              <a:t>Apetit</a:t>
            </a:r>
          </a:p>
          <a:p>
            <a:pPr lvl="1"/>
            <a:r>
              <a:rPr lang="cs-CZ" sz="1400" dirty="0"/>
              <a:t>5kg za 6 týdnů, zácpa, dyspeptické potíže</a:t>
            </a:r>
          </a:p>
          <a:p>
            <a:pPr lvl="1"/>
            <a:r>
              <a:rPr lang="cs-CZ" sz="1400" dirty="0"/>
              <a:t>„zimní deprese“ – přejídání, tloustnutí</a:t>
            </a:r>
          </a:p>
          <a:p>
            <a:pPr lvl="1"/>
            <a:endParaRPr lang="cs-CZ" sz="1200" dirty="0"/>
          </a:p>
          <a:p>
            <a:r>
              <a:rPr lang="cs-CZ" sz="1200" dirty="0"/>
              <a:t>3 ze 4</a:t>
            </a:r>
          </a:p>
        </p:txBody>
      </p:sp>
    </p:spTree>
    <p:extLst>
      <p:ext uri="{BB962C8B-B14F-4D97-AF65-F5344CB8AC3E}">
        <p14:creationId xmlns:p14="http://schemas.microsoft.com/office/powerpoint/2010/main" val="2825699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i="1" dirty="0"/>
              <a:t>  „Jsi líný… seber se… rozvesel se… zapoj vůli… napij se alkoholu“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Dodat mu sílu, aby vydržel </a:t>
            </a:r>
          </a:p>
          <a:p>
            <a:pPr lvl="1"/>
            <a:r>
              <a:rPr lang="cs-CZ" dirty="0"/>
              <a:t>Nechtít, aby depresi překonal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Symptomy </a:t>
            </a:r>
            <a:r>
              <a:rPr lang="cs-CZ" dirty="0">
                <a:solidFill>
                  <a:srgbClr val="C00000"/>
                </a:solidFill>
              </a:rPr>
              <a:t>legitimizujeme</a:t>
            </a:r>
            <a:r>
              <a:rPr lang="cs-CZ" dirty="0"/>
              <a:t> – příznaky nemoci, která se dá léčit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Doporučit psychiatra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Dát najevo své pochopení, dovolit mu být takový, jaký právě je</a:t>
            </a:r>
          </a:p>
          <a:p>
            <a:pPr lvl="1"/>
            <a:r>
              <a:rPr lang="cs-CZ" dirty="0"/>
              <a:t>Lékař je autorita – pokud by ho nepřijímal takového, jaký je, bude mít pacient pocit, že zklamal, selhal – provinilost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i="1" dirty="0"/>
              <a:t>  „Doporučím vás lékaři, s kterým se znám již léta“</a:t>
            </a:r>
          </a:p>
          <a:p>
            <a:pPr>
              <a:buFont typeface="Wingdings" panose="05000000000000000000" pitchFamily="2" charset="2"/>
              <a:buChar char="q"/>
            </a:pPr>
            <a:endParaRPr lang="cs-CZ" i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Konečným vyústěním deprese (15-25%) může být </a:t>
            </a:r>
            <a:r>
              <a:rPr lang="cs-CZ" dirty="0" err="1"/>
              <a:t>suicidium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4410787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639616" y="287339"/>
            <a:ext cx="6696744" cy="837406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pomoci</a:t>
            </a:r>
            <a:r>
              <a:rPr lang="en-US" dirty="0"/>
              <a:t> </a:t>
            </a:r>
            <a:r>
              <a:rPr lang="en-US" dirty="0" err="1"/>
              <a:t>blízcí</a:t>
            </a:r>
            <a:r>
              <a:rPr lang="cs-CZ" dirty="0"/>
              <a:t>…</a:t>
            </a:r>
            <a:endParaRPr lang="en-US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8FDF6B02-8D5F-4376-87DA-227CAD9FCCF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0" y="1124745"/>
          <a:ext cx="9144000" cy="521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085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CD8C1-2AED-4FCE-9983-A8BA5696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Pláč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403BBA-9A16-4C6B-A274-81310F3F5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59" y="1845734"/>
            <a:ext cx="4841240" cy="4023360"/>
          </a:xfrm>
        </p:spPr>
        <p:txBody>
          <a:bodyPr>
            <a:normAutofit/>
          </a:bodyPr>
          <a:lstStyle/>
          <a:p>
            <a:r>
              <a:rPr lang="cs-CZ" dirty="0"/>
              <a:t>Byli jste s někým, kdo je vám blízký a on plakal…</a:t>
            </a:r>
          </a:p>
          <a:p>
            <a:pPr lvl="1"/>
            <a:r>
              <a:rPr lang="cs-CZ" dirty="0"/>
              <a:t>Co se s vámi dělo?</a:t>
            </a:r>
          </a:p>
          <a:p>
            <a:pPr lvl="1"/>
            <a:r>
              <a:rPr lang="cs-CZ" dirty="0"/>
              <a:t>Co jste prožívali?</a:t>
            </a:r>
          </a:p>
          <a:p>
            <a:pPr lvl="1"/>
            <a:r>
              <a:rPr lang="cs-CZ" dirty="0"/>
              <a:t>Jaké jste měli myšlenky?</a:t>
            </a:r>
          </a:p>
          <a:p>
            <a:pPr lvl="1"/>
            <a:r>
              <a:rPr lang="cs-CZ" dirty="0"/>
              <a:t>Co jste dělali?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Co si lidé myslí o druhých, když pláčou? </a:t>
            </a:r>
          </a:p>
          <a:p>
            <a:pPr lvl="1"/>
            <a:r>
              <a:rPr lang="cs-CZ" dirty="0"/>
              <a:t>Co jste slýchali jako děti za „pravdy“ o pláči?</a:t>
            </a:r>
          </a:p>
        </p:txBody>
      </p:sp>
      <p:pic>
        <p:nvPicPr>
          <p:cNvPr id="7" name="Obrázek 6" descr="Obsah obrázku osoba, mladý, nošení, dítě&#10;&#10;Popis byl vytvořen automaticky">
            <a:extLst>
              <a:ext uri="{FF2B5EF4-FFF2-40B4-BE49-F238E27FC236}">
                <a16:creationId xmlns:a16="http://schemas.microsoft.com/office/drawing/2014/main" id="{7F2E2154-3210-4C70-AF0F-32FDCA381E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8" r="25324"/>
          <a:stretch/>
        </p:blipFill>
        <p:spPr>
          <a:xfrm>
            <a:off x="7539427" y="1916318"/>
            <a:ext cx="2351332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7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606724-9950-49E4-98CB-F57EF48C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Mýty o pláči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4E2C93-DDA3-4E8D-A3B6-DEB52AA7D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59" y="1845734"/>
            <a:ext cx="5693257" cy="4463586"/>
          </a:xfrm>
        </p:spPr>
        <p:txBody>
          <a:bodyPr>
            <a:normAutofit/>
          </a:bodyPr>
          <a:lstStyle/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Pláč je projev slabosti</a:t>
            </a:r>
          </a:p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Ten, kdo pláče, je rozmazlený</a:t>
            </a:r>
          </a:p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Chlapi nepláčou</a:t>
            </a:r>
          </a:p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Mohutným pláčem si člověk ubližuje</a:t>
            </a:r>
          </a:p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Čím více budeme pláči věnovat pozornost, tím déle bude trvat</a:t>
            </a:r>
          </a:p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Projevíme účast, když budeme plačícímu říkat „Neplač“</a:t>
            </a:r>
          </a:p>
          <a:p>
            <a:pPr lvl="2" indent="-360000">
              <a:buFont typeface="Wingdings" panose="05000000000000000000" pitchFamily="2" charset="2"/>
              <a:buChar char="v"/>
            </a:pPr>
            <a:r>
              <a:rPr lang="cs-CZ" sz="1800" dirty="0"/>
              <a:t>Je správné udělat vše, abychom pláč utišili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Pokud se omlouvá, že pláče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Tady můžete plakat…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Na vašem místě bych taky plakala…</a:t>
            </a:r>
          </a:p>
        </p:txBody>
      </p:sp>
      <p:pic>
        <p:nvPicPr>
          <p:cNvPr id="4" name="Obrázek 3" descr="Obsah obrázku muž, osoba, interiér, nošení&#10;&#10;Popis byl vytvořen automaticky">
            <a:extLst>
              <a:ext uri="{FF2B5EF4-FFF2-40B4-BE49-F238E27FC236}">
                <a16:creationId xmlns:a16="http://schemas.microsoft.com/office/drawing/2014/main" id="{1AA330D3-4455-4EAB-B600-8BF25F15F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7" r="20725"/>
          <a:stretch/>
        </p:blipFill>
        <p:spPr>
          <a:xfrm>
            <a:off x="8040216" y="1771918"/>
            <a:ext cx="2351332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541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2BC55B1-E93F-4B19-AD6A-4C283C1DA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-12159"/>
            <a:ext cx="4131944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92145" y="640080"/>
            <a:ext cx="2948954" cy="3076935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SEBEVRAŽEDNÝ PACIENT</a:t>
            </a:r>
          </a:p>
        </p:txBody>
      </p:sp>
    </p:spTree>
    <p:extLst>
      <p:ext uri="{BB962C8B-B14F-4D97-AF65-F5344CB8AC3E}">
        <p14:creationId xmlns:p14="http://schemas.microsoft.com/office/powerpoint/2010/main" val="216693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B543D265-EF8E-496B-BEC7-598C98ECE8A7}"/>
              </a:ext>
            </a:extLst>
          </p:cNvPr>
          <p:cNvSpPr/>
          <p:nvPr/>
        </p:nvSpPr>
        <p:spPr>
          <a:xfrm>
            <a:off x="3971764" y="1772816"/>
            <a:ext cx="4248472" cy="244827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b="1" dirty="0">
              <a:solidFill>
                <a:srgbClr val="C00000"/>
              </a:solidFill>
            </a:endParaRPr>
          </a:p>
          <a:p>
            <a:pPr algn="ctr"/>
            <a:r>
              <a:rPr lang="cs-CZ" sz="4000" b="1" dirty="0">
                <a:solidFill>
                  <a:srgbClr val="C00000"/>
                </a:solidFill>
              </a:rPr>
              <a:t>H O U N D</a:t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?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89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60" y="285361"/>
            <a:ext cx="9087640" cy="536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19536" y="5733257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https://www.zdravotnickydenik.cz/2019/09/vysoky-pocet-sebevrazd-cesku-ma-pomoci-snizit-narodni-akcni-plan/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452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61FAC-4DBF-4F9D-A637-E01112A3A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 celém světě si vezme za rok život 800 tisíc osob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 ČR je to kolem 1400 osob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 věkové skupině 15 až 29 let jde o druhou nejčastější příčinu úmrtí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 mužů jsou sebevraždy 4-5x častější než u žen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nejohroženější skupinou jsou muži nad 75 let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muži – tzv. tvrdé způsoby – oběšení, skok z výšky, zastřelení 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ženy – tzv. měkké způsoby -  otrava léky</a:t>
            </a:r>
          </a:p>
          <a:p>
            <a:r>
              <a:rPr lang="cs-CZ" sz="1600" dirty="0"/>
              <a:t>	(zázračná přežití)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9853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1ADFA-141D-4AC1-9BBA-36D94F0D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Vysoký počet sebevražd v Česku má pomoci snížit národní akční plán, 11.9.2019, zdravotnickydenik.cz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AB83BA-CD67-43CB-8062-46F9A49EB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Pomoci mohou praktičtí lékaři</a:t>
            </a:r>
          </a:p>
          <a:p>
            <a:pPr algn="just"/>
            <a:r>
              <a:rPr lang="cs-CZ" sz="2400" dirty="0"/>
              <a:t>Velkou roli v prevenci sebevražd má pochopitelně také vzdělávání odborníků v relevantních profesích. </a:t>
            </a:r>
            <a:r>
              <a:rPr lang="cs-CZ" sz="2400" i="1" dirty="0"/>
              <a:t>„Máme mnoho příkladů zdokumentovaných i v klinických studiích, které ukazují, že </a:t>
            </a:r>
            <a:r>
              <a:rPr lang="cs-CZ" sz="2400" i="1" dirty="0">
                <a:solidFill>
                  <a:srgbClr val="C00000"/>
                </a:solidFill>
              </a:rPr>
              <a:t>když se nám podaří dobře edukovat například praktické lékaře ve smyslu detekce depresivní poruchy a zahájení léčby, lze snížit riziko sebevražd skoro na nulu.</a:t>
            </a:r>
            <a:r>
              <a:rPr lang="cs-CZ" sz="2400" i="1" dirty="0"/>
              <a:t> Moc si vážím práce praktických lékařů a byl bych moc rád, kdyby i oni mohli být místem, kde aktivity zahájit. Ukazuje se, že řada lidí, kteří v několika nadcházejících měsících či týdnech spáchají sebevraždu, navštíví s nějakým problémem praktického lékaře,“ </a:t>
            </a:r>
            <a:r>
              <a:rPr lang="cs-CZ" sz="2400" dirty="0"/>
              <a:t>poukazuje místopředseda Psychiatrické společnosti ČLS JEP Martin </a:t>
            </a:r>
            <a:r>
              <a:rPr lang="cs-CZ" sz="2400" dirty="0" err="1"/>
              <a:t>Anders</a:t>
            </a:r>
            <a:r>
              <a:rPr lang="cs-CZ" sz="2400" dirty="0"/>
              <a:t>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256054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6909" y="634946"/>
            <a:ext cx="2529396" cy="5055904"/>
          </a:xfrm>
        </p:spPr>
        <p:txBody>
          <a:bodyPr anchor="ctr">
            <a:normAutofit/>
          </a:bodyPr>
          <a:lstStyle/>
          <a:p>
            <a:r>
              <a:rPr lang="cs-CZ" sz="4100"/>
              <a:t>Sebevražda - mýty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29AC3743-6455-4E1B-83F4-0807356D93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99060" y="639764"/>
          <a:ext cx="5182791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01689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obloha, exteriér, západ slunce, země&#10;&#10;Popis byl vytvořen automaticky">
            <a:extLst>
              <a:ext uri="{FF2B5EF4-FFF2-40B4-BE49-F238E27FC236}">
                <a16:creationId xmlns:a16="http://schemas.microsoft.com/office/drawing/2014/main" id="{BB2FF863-25A5-4113-9541-5791E2B2D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r="16302" b="-2"/>
          <a:stretch/>
        </p:blipFill>
        <p:spPr>
          <a:xfrm>
            <a:off x="1524020" y="-12128"/>
            <a:ext cx="3490702" cy="687012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CDE739-A018-43F7-AAAE-B29D9DB540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03913" y="980728"/>
            <a:ext cx="4776787" cy="5256584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highlight>
                  <a:srgbClr val="FFFF00"/>
                </a:highlight>
              </a:rPr>
              <a:t>Sebevražda je projevem krize </a:t>
            </a:r>
            <a:r>
              <a:rPr lang="cs-CZ" dirty="0"/>
              <a:t>a jako taková se může přihodit kterémukoli </a:t>
            </a:r>
            <a:r>
              <a:rPr lang="cs-CZ" dirty="0">
                <a:solidFill>
                  <a:srgbClr val="C00000"/>
                </a:solidFill>
              </a:rPr>
              <a:t>normálnímu</a:t>
            </a:r>
            <a:r>
              <a:rPr lang="cs-CZ" dirty="0"/>
              <a:t> jedinci v </a:t>
            </a:r>
            <a:r>
              <a:rPr lang="cs-CZ" dirty="0">
                <a:solidFill>
                  <a:srgbClr val="C00000"/>
                </a:solidFill>
              </a:rPr>
              <a:t>nenormální</a:t>
            </a:r>
            <a:r>
              <a:rPr lang="cs-CZ" dirty="0"/>
              <a:t> situaci</a:t>
            </a:r>
          </a:p>
          <a:p>
            <a:pPr lvl="1"/>
            <a:r>
              <a:rPr lang="cs-CZ" dirty="0"/>
              <a:t>I člověku, který byl pro druhé oporou a pomáhal jim překonávat těžkosti</a:t>
            </a:r>
          </a:p>
          <a:p>
            <a:endParaRPr lang="cs-CZ" dirty="0"/>
          </a:p>
          <a:p>
            <a:r>
              <a:rPr lang="cs-CZ" dirty="0"/>
              <a:t>Sebevražda má předvídatelný vývoj</a:t>
            </a:r>
          </a:p>
          <a:p>
            <a:pPr lvl="1"/>
            <a:r>
              <a:rPr lang="cs-CZ" dirty="0"/>
              <a:t>Sebevražedné myšlení lze rozpoznat</a:t>
            </a:r>
          </a:p>
          <a:p>
            <a:endParaRPr lang="cs-CZ" dirty="0"/>
          </a:p>
          <a:p>
            <a:r>
              <a:rPr lang="cs-CZ" dirty="0"/>
              <a:t>Motivem bývá úleva, naděje, že smrt je pouze vysvobozením od jejich starostí a problémů</a:t>
            </a:r>
          </a:p>
        </p:txBody>
      </p:sp>
    </p:spTree>
    <p:extLst>
      <p:ext uri="{BB962C8B-B14F-4D97-AF65-F5344CB8AC3E}">
        <p14:creationId xmlns:p14="http://schemas.microsoft.com/office/powerpoint/2010/main" val="2267748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A8B95-E843-4B14-8E94-4A0F689C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278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cs-CZ" sz="3100">
                <a:solidFill>
                  <a:srgbClr val="FFFFFF"/>
                </a:solidFill>
              </a:rPr>
              <a:t>Rizikové faktory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5DE8110-07DD-4228-83DE-D2F4B8EFE2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0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ál 2">
            <a:extLst>
              <a:ext uri="{FF2B5EF4-FFF2-40B4-BE49-F238E27FC236}">
                <a16:creationId xmlns:a16="http://schemas.microsoft.com/office/drawing/2014/main" id="{30455F4F-15A9-4825-97C0-1CBA0CB95D11}"/>
              </a:ext>
            </a:extLst>
          </p:cNvPr>
          <p:cNvSpPr/>
          <p:nvPr/>
        </p:nvSpPr>
        <p:spPr>
          <a:xfrm>
            <a:off x="8760297" y="5805264"/>
            <a:ext cx="1896695" cy="86409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Cvičení</a:t>
            </a:r>
          </a:p>
        </p:txBody>
      </p:sp>
    </p:spTree>
    <p:extLst>
      <p:ext uri="{BB962C8B-B14F-4D97-AF65-F5344CB8AC3E}">
        <p14:creationId xmlns:p14="http://schemas.microsoft.com/office/powerpoint/2010/main" val="7669712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DFD5F-0404-4D35-8221-7D51EBEAFD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24200" y="287339"/>
            <a:ext cx="7543800" cy="1449387"/>
          </a:xfrm>
        </p:spPr>
        <p:txBody>
          <a:bodyPr anchor="ctr">
            <a:normAutofit/>
          </a:bodyPr>
          <a:lstStyle/>
          <a:p>
            <a:r>
              <a:rPr lang="cs-CZ" sz="3100" dirty="0">
                <a:solidFill>
                  <a:srgbClr val="FFFFFF"/>
                </a:solidFill>
              </a:rPr>
              <a:t>Rizikové faktory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id="{DE11786D-DB24-4791-B945-11CFC6A01982}"/>
              </a:ext>
            </a:extLst>
          </p:cNvPr>
          <p:cNvGraphicFramePr>
            <a:graphicFrameLocks/>
          </p:cNvGraphicFramePr>
          <p:nvPr/>
        </p:nvGraphicFramePr>
        <p:xfrm>
          <a:off x="3185268" y="604044"/>
          <a:ext cx="5882853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9157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786ECF98-A5D7-4EF2-879E-262EA7D1B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4296" y="216246"/>
            <a:ext cx="6383411" cy="59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56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140A6-50C0-4D4F-934B-0BBB3840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Sebevražda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80E81D-522A-4B2B-BB80-13397912A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Impulzivní</a:t>
            </a:r>
          </a:p>
          <a:p>
            <a:pPr lvl="1"/>
            <a:r>
              <a:rPr lang="cs-CZ" dirty="0"/>
              <a:t>Výsledek akutně probíhající krize</a:t>
            </a:r>
          </a:p>
          <a:p>
            <a:pPr lvl="1"/>
            <a:r>
              <a:rPr lang="cs-CZ" dirty="0"/>
              <a:t>Mohl mít delší dobu pocit </a:t>
            </a:r>
            <a:r>
              <a:rPr lang="cs-CZ" dirty="0" err="1"/>
              <a:t>bezesmyslnosti</a:t>
            </a:r>
            <a:r>
              <a:rPr lang="cs-CZ" dirty="0"/>
              <a:t> života, postupně nabalování nevyřešených záležitostí, bolesti a zklamání – něco závažného se stane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Bilanční</a:t>
            </a:r>
          </a:p>
          <a:p>
            <a:pPr lvl="1"/>
            <a:r>
              <a:rPr lang="cs-CZ" dirty="0"/>
              <a:t>Rozvažování a vyhodnocování osobní situace, která nemá východisko</a:t>
            </a:r>
          </a:p>
          <a:p>
            <a:pPr lvl="1"/>
            <a:r>
              <a:rPr lang="cs-CZ" dirty="0" err="1"/>
              <a:t>Infaustní</a:t>
            </a:r>
            <a:r>
              <a:rPr lang="cs-CZ" dirty="0"/>
              <a:t> onemocnění, nechce být na obtíž, strach z nedůstojného umírání</a:t>
            </a:r>
          </a:p>
          <a:p>
            <a:pPr lvl="1"/>
            <a:r>
              <a:rPr lang="cs-CZ" dirty="0"/>
              <a:t>Starý člověk, který se má stěhovat ze svého zázemí</a:t>
            </a:r>
          </a:p>
          <a:p>
            <a:pPr lvl="1"/>
            <a:r>
              <a:rPr lang="cs-CZ" dirty="0"/>
              <a:t>Vězení - ztráta životní perspektivy</a:t>
            </a:r>
          </a:p>
          <a:p>
            <a:pPr lvl="1"/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4x více impulzivních TS, bilanční jsou z vnějšku srozumitelnější</a:t>
            </a:r>
          </a:p>
        </p:txBody>
      </p:sp>
    </p:spTree>
    <p:extLst>
      <p:ext uri="{BB962C8B-B14F-4D97-AF65-F5344CB8AC3E}">
        <p14:creationId xmlns:p14="http://schemas.microsoft.com/office/powerpoint/2010/main" val="32649514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hračka, osoba, vsedě&#10;&#10;Popis byl vytvořen automaticky">
            <a:extLst>
              <a:ext uri="{FF2B5EF4-FFF2-40B4-BE49-F238E27FC236}">
                <a16:creationId xmlns:a16="http://schemas.microsoft.com/office/drawing/2014/main" id="{1D636C9A-4269-4F15-AABC-750E26AA7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94" y="2052585"/>
            <a:ext cx="4088720" cy="243278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67CBA-7882-4F48-9353-90DD2B8D9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2764" y="2198914"/>
            <a:ext cx="3845379" cy="3670180"/>
          </a:xfrm>
        </p:spPr>
        <p:txBody>
          <a:bodyPr>
            <a:normAutofit/>
          </a:bodyPr>
          <a:lstStyle/>
          <a:p>
            <a:r>
              <a:rPr lang="cs-CZ" b="1" dirty="0"/>
              <a:t>Demonstrativní sebevražedný pokus</a:t>
            </a:r>
          </a:p>
          <a:p>
            <a:pPr lvl="1"/>
            <a:r>
              <a:rPr lang="cs-CZ" dirty="0"/>
              <a:t>Chybí touha zemřít</a:t>
            </a:r>
          </a:p>
          <a:p>
            <a:pPr lvl="1"/>
            <a:r>
              <a:rPr lang="cs-CZ" dirty="0"/>
              <a:t>Volání o pomoc, pozornost</a:t>
            </a:r>
          </a:p>
          <a:p>
            <a:pPr lvl="1"/>
            <a:r>
              <a:rPr lang="cs-CZ" dirty="0"/>
              <a:t>„Neberete moje trápení dost vážně“</a:t>
            </a:r>
          </a:p>
          <a:p>
            <a:pPr lvl="1"/>
            <a:r>
              <a:rPr lang="cs-CZ" dirty="0"/>
              <a:t>Účelové, manipulativní jednání (dosáhnout cílů, vydírání, výčitky)</a:t>
            </a:r>
          </a:p>
          <a:p>
            <a:pPr lvl="1"/>
            <a:r>
              <a:rPr lang="cs-CZ" dirty="0"/>
              <a:t>Nebezpečné – plán nemusí vyjít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86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0201" y="634947"/>
            <a:ext cx="4776107" cy="1450757"/>
          </a:xfrm>
        </p:spPr>
        <p:txBody>
          <a:bodyPr>
            <a:normAutofit/>
          </a:bodyPr>
          <a:lstStyle/>
          <a:p>
            <a:r>
              <a:rPr lang="cs-CZ"/>
              <a:t>HOUND</a:t>
            </a:r>
          </a:p>
        </p:txBody>
      </p:sp>
      <p:pic>
        <p:nvPicPr>
          <p:cNvPr id="2050" name="Picture 2" descr="C:\Users\41750\Desktop\hound pa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2" r="37293" b="1"/>
          <a:stretch/>
        </p:blipFill>
        <p:spPr bwMode="auto">
          <a:xfrm>
            <a:off x="1524020" y="-12128"/>
            <a:ext cx="3490702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0201" y="2198914"/>
            <a:ext cx="4776107" cy="3670180"/>
          </a:xfrm>
        </p:spPr>
        <p:txBody>
          <a:bodyPr>
            <a:normAutofit/>
          </a:bodyPr>
          <a:lstStyle/>
          <a:p>
            <a:r>
              <a:rPr lang="cs-CZ" b="1" dirty="0" err="1"/>
              <a:t>H</a:t>
            </a:r>
            <a:r>
              <a:rPr lang="cs-CZ" dirty="0" err="1"/>
              <a:t>omely</a:t>
            </a:r>
            <a:r>
              <a:rPr lang="cs-CZ" dirty="0"/>
              <a:t> (obyčejný)</a:t>
            </a:r>
          </a:p>
          <a:p>
            <a:r>
              <a:rPr lang="cs-CZ" b="1" dirty="0" err="1"/>
              <a:t>O</a:t>
            </a:r>
            <a:r>
              <a:rPr lang="cs-CZ" dirty="0" err="1"/>
              <a:t>ld</a:t>
            </a:r>
            <a:endParaRPr lang="cs-CZ" dirty="0"/>
          </a:p>
          <a:p>
            <a:r>
              <a:rPr lang="cs-CZ" b="1" dirty="0" err="1"/>
              <a:t>U</a:t>
            </a:r>
            <a:r>
              <a:rPr lang="cs-CZ" dirty="0" err="1"/>
              <a:t>nattractive</a:t>
            </a:r>
            <a:endParaRPr lang="cs-CZ" dirty="0"/>
          </a:p>
          <a:p>
            <a:r>
              <a:rPr lang="cs-CZ" b="1" dirty="0" err="1"/>
              <a:t>N</a:t>
            </a:r>
            <a:r>
              <a:rPr lang="cs-CZ" dirty="0" err="1"/>
              <a:t>onverbal</a:t>
            </a:r>
            <a:r>
              <a:rPr lang="cs-CZ" dirty="0"/>
              <a:t> (nemluvící)</a:t>
            </a:r>
          </a:p>
          <a:p>
            <a:r>
              <a:rPr lang="cs-CZ" b="1" dirty="0" err="1"/>
              <a:t>D</a:t>
            </a:r>
            <a:r>
              <a:rPr lang="cs-CZ" dirty="0" err="1"/>
              <a:t>umb</a:t>
            </a:r>
            <a:r>
              <a:rPr lang="cs-CZ" dirty="0"/>
              <a:t> (prostodušší)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22990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491073-B5BE-4522-8BA5-A823FDFE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1" y="634947"/>
            <a:ext cx="4776107" cy="1450757"/>
          </a:xfrm>
        </p:spPr>
        <p:txBody>
          <a:bodyPr>
            <a:normAutofit/>
          </a:bodyPr>
          <a:lstStyle/>
          <a:p>
            <a:r>
              <a:rPr lang="cs-CZ" dirty="0"/>
              <a:t>Ohrožené skupiny</a:t>
            </a:r>
          </a:p>
        </p:txBody>
      </p:sp>
      <p:pic>
        <p:nvPicPr>
          <p:cNvPr id="5" name="Obrázek 4" descr="Obsah obrázku exteriér, obloha, země, osoba&#10;&#10;Popis byl vytvořen automaticky">
            <a:extLst>
              <a:ext uri="{FF2B5EF4-FFF2-40B4-BE49-F238E27FC236}">
                <a16:creationId xmlns:a16="http://schemas.microsoft.com/office/drawing/2014/main" id="{02FD031B-42E5-4E71-8B50-01AA3417E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5" r="20804" b="1"/>
          <a:stretch/>
        </p:blipFill>
        <p:spPr>
          <a:xfrm>
            <a:off x="1524020" y="-12128"/>
            <a:ext cx="3490702" cy="687012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FC02A2-784B-4A83-8E24-FE5BC73B5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1" y="2198914"/>
            <a:ext cx="4776107" cy="4470443"/>
          </a:xfrm>
        </p:spPr>
        <p:txBody>
          <a:bodyPr>
            <a:normAutofit/>
          </a:bodyPr>
          <a:lstStyle/>
          <a:p>
            <a:r>
              <a:rPr lang="cs-CZ" sz="1600" b="1" dirty="0"/>
              <a:t>Děti </a:t>
            </a:r>
          </a:p>
          <a:p>
            <a:pPr lvl="1"/>
            <a:r>
              <a:rPr lang="cs-CZ" sz="1600" dirty="0"/>
              <a:t>Druhá nejčastější příčina úmrtí (po úrazech)</a:t>
            </a:r>
          </a:p>
          <a:p>
            <a:pPr lvl="1"/>
            <a:r>
              <a:rPr lang="cs-CZ" sz="1600" dirty="0"/>
              <a:t>Čas vysvědčení</a:t>
            </a:r>
          </a:p>
          <a:p>
            <a:pPr lvl="1"/>
            <a:r>
              <a:rPr lang="cs-CZ" sz="1600" dirty="0"/>
              <a:t>Rodinné konflikty, hádky rodičů – berou si za ně vinu  </a:t>
            </a:r>
          </a:p>
          <a:p>
            <a:pPr lvl="1"/>
            <a:r>
              <a:rPr lang="cs-CZ" sz="1600" dirty="0"/>
              <a:t>Týrání, zneužívání, nerozpoznaná deprese (podrážděnost, roztěkanost)</a:t>
            </a:r>
          </a:p>
          <a:p>
            <a:r>
              <a:rPr lang="cs-CZ" sz="1600" b="1" dirty="0"/>
              <a:t>Pubescenti</a:t>
            </a:r>
          </a:p>
          <a:p>
            <a:pPr lvl="1"/>
            <a:r>
              <a:rPr lang="cs-CZ" sz="1600" dirty="0"/>
              <a:t>Hormonální změny, proměna těla, impulzivita</a:t>
            </a:r>
          </a:p>
          <a:p>
            <a:pPr lvl="1"/>
            <a:r>
              <a:rPr lang="cs-CZ" sz="1600" dirty="0"/>
              <a:t>První lásky, neznalost kompromisů, vše nebo nic</a:t>
            </a:r>
          </a:p>
          <a:p>
            <a:r>
              <a:rPr lang="cs-CZ" sz="1600" b="1" dirty="0"/>
              <a:t>Adolescenti</a:t>
            </a:r>
          </a:p>
          <a:p>
            <a:pPr lvl="1"/>
            <a:r>
              <a:rPr lang="cs-CZ" sz="1600" dirty="0"/>
              <a:t>Hledání smyslu života, vlastní identity</a:t>
            </a:r>
          </a:p>
          <a:p>
            <a:pPr lvl="1"/>
            <a:r>
              <a:rPr lang="cs-CZ" sz="1600" dirty="0"/>
              <a:t>„Už ode mě budete mít pokoj“</a:t>
            </a:r>
          </a:p>
          <a:p>
            <a:pPr lvl="1"/>
            <a:r>
              <a:rPr lang="cs-CZ" sz="1600" dirty="0"/>
              <a:t>Abúzus drog, alkoholu, promiskuita, nebezpečné řízení, adrenalin</a:t>
            </a:r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1040891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už, osoba, hledání, interiér&#10;&#10;Popis byl vytvořen automaticky">
            <a:extLst>
              <a:ext uri="{FF2B5EF4-FFF2-40B4-BE49-F238E27FC236}">
                <a16:creationId xmlns:a16="http://schemas.microsoft.com/office/drawing/2014/main" id="{BBDDB0D7-EDBF-4EA4-8A55-BF68D53DC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7" r="20195" b="-2"/>
          <a:stretch/>
        </p:blipFill>
        <p:spPr>
          <a:xfrm>
            <a:off x="1524020" y="-12128"/>
            <a:ext cx="3490702" cy="687012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D2E4B-7F39-451F-81E7-4332AC0BF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1" y="2198914"/>
            <a:ext cx="4776107" cy="3670180"/>
          </a:xfrm>
        </p:spPr>
        <p:txBody>
          <a:bodyPr>
            <a:normAutofit/>
          </a:bodyPr>
          <a:lstStyle/>
          <a:p>
            <a:r>
              <a:rPr lang="cs-CZ" sz="1700" b="1"/>
              <a:t>Mladí dospělí</a:t>
            </a:r>
          </a:p>
          <a:p>
            <a:pPr lvl="1"/>
            <a:r>
              <a:rPr lang="cs-CZ" sz="1700"/>
              <a:t>Nemoc, rozchod, smrt někoho blízkého, zátěž rodičovství, v práci</a:t>
            </a:r>
          </a:p>
          <a:p>
            <a:r>
              <a:rPr lang="cs-CZ" sz="1700" b="1"/>
              <a:t>Střední věk</a:t>
            </a:r>
          </a:p>
          <a:p>
            <a:pPr lvl="1"/>
            <a:r>
              <a:rPr lang="cs-CZ" sz="1700"/>
              <a:t>Hledání nového smyslu života, „prázdné hnízdo“, opouštění snů</a:t>
            </a:r>
          </a:p>
          <a:p>
            <a:r>
              <a:rPr lang="cs-CZ" sz="1700" b="1"/>
              <a:t>Staří lidé</a:t>
            </a:r>
          </a:p>
          <a:p>
            <a:pPr lvl="1"/>
            <a:r>
              <a:rPr lang="cs-CZ" sz="1700"/>
              <a:t>Strach, že nebudou soběstační, DD, LDN</a:t>
            </a:r>
          </a:p>
          <a:p>
            <a:pPr lvl="1"/>
            <a:r>
              <a:rPr lang="cs-CZ" sz="1700"/>
              <a:t>Strach ze změny, na kterou nebudou mít kapacitu</a:t>
            </a:r>
          </a:p>
          <a:p>
            <a:pPr lvl="1"/>
            <a:r>
              <a:rPr lang="cs-CZ" sz="1700"/>
              <a:t>Ne smutek, že už je nic nečeká, častěji smutek, že nemají co nabídnout</a:t>
            </a:r>
          </a:p>
        </p:txBody>
      </p:sp>
    </p:spTree>
    <p:extLst>
      <p:ext uri="{BB962C8B-B14F-4D97-AF65-F5344CB8AC3E}">
        <p14:creationId xmlns:p14="http://schemas.microsoft.com/office/powerpoint/2010/main" val="31795684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B652E-EF5A-4492-8080-74EBAEFF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err="1"/>
              <a:t>Ringelův</a:t>
            </a:r>
            <a:r>
              <a:rPr lang="cs-CZ" sz="4400" dirty="0"/>
              <a:t> </a:t>
            </a:r>
            <a:r>
              <a:rPr lang="cs-CZ" sz="4400" dirty="0" err="1"/>
              <a:t>presuicidální</a:t>
            </a:r>
            <a:r>
              <a:rPr lang="cs-CZ" sz="4400" dirty="0"/>
              <a:t> syndrom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4583D3-7C16-4A83-92C2-72C55840B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1. Zúžení subjektivního prostoru</a:t>
            </a:r>
          </a:p>
          <a:p>
            <a:pPr lvl="1"/>
            <a:r>
              <a:rPr lang="cs-CZ" dirty="0"/>
              <a:t>Ztrácí orientaci, neví kudy kam, situace je neúnosná, zavaluje ho, není úniku</a:t>
            </a:r>
          </a:p>
          <a:p>
            <a:pPr lvl="1"/>
            <a:r>
              <a:rPr lang="cs-CZ" dirty="0"/>
              <a:t>Je v pasti, kde ztrácí své dosavadní možnosti</a:t>
            </a:r>
          </a:p>
          <a:p>
            <a:pPr lvl="1"/>
            <a:r>
              <a:rPr lang="cs-CZ" dirty="0"/>
              <a:t>Emoce se zaměřují jedním směrem – zoufalství, bezmoc, beznaděj, strach, úzkost </a:t>
            </a:r>
            <a:r>
              <a:rPr lang="cs-CZ" dirty="0">
                <a:sym typeface="Wingdings" panose="05000000000000000000" pitchFamily="2" charset="2"/>
              </a:rPr>
              <a:t> nelze odklonit pozornost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Začíná se uzavírat, izolovat, partnerský vztah pro něj ztrácí hodnotu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Dosavadní hodnoty ztrácejí přitažlivost, zajímavost, jsou bezcenné</a:t>
            </a:r>
          </a:p>
          <a:p>
            <a:r>
              <a:rPr lang="cs-CZ" b="1" dirty="0">
                <a:sym typeface="Wingdings" panose="05000000000000000000" pitchFamily="2" charset="2"/>
              </a:rPr>
              <a:t>2. Obrácení agresivity proti sobě nebo její zablokování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Vše je jeho vlastní neschopnost, devalvuje se, nenávidí se</a:t>
            </a:r>
          </a:p>
          <a:p>
            <a:r>
              <a:rPr lang="cs-CZ" b="1" dirty="0">
                <a:sym typeface="Wingdings" panose="05000000000000000000" pitchFamily="2" charset="2"/>
              </a:rPr>
              <a:t>3. Suicidální fantazie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Představa úlevy, osvobození, lákavé – jediná cesta řešení</a:t>
            </a:r>
            <a:endParaRPr lang="cs-CZ" dirty="0"/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900958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70DFE9-DEF1-463F-83B1-B94955E7D5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23592" y="692697"/>
            <a:ext cx="7416824" cy="547260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Pacient říká </a:t>
            </a:r>
            <a:r>
              <a:rPr lang="cs-CZ" i="1" dirty="0"/>
              <a:t>„…život nemá smysl… s tím, co mě dosud trápilo už nemá cenu dělat si další starosti… lidem okolo mě se uleví…“</a:t>
            </a:r>
          </a:p>
          <a:p>
            <a:pPr lvl="1"/>
            <a:r>
              <a:rPr lang="cs-CZ" dirty="0"/>
              <a:t>Čeká na otázku – zdvořilá ohleduplnost není na místě</a:t>
            </a:r>
          </a:p>
          <a:p>
            <a:endParaRPr lang="cs-CZ" dirty="0"/>
          </a:p>
          <a:p>
            <a:r>
              <a:rPr lang="cs-CZ" dirty="0"/>
              <a:t>Ptáme se, </a:t>
            </a:r>
            <a:r>
              <a:rPr lang="cs-CZ" b="1" dirty="0"/>
              <a:t>zda v poslední době uvažoval o:</a:t>
            </a:r>
          </a:p>
          <a:p>
            <a:pPr lvl="1"/>
            <a:r>
              <a:rPr lang="cs-CZ" dirty="0"/>
              <a:t>smrti všeobecně</a:t>
            </a:r>
          </a:p>
          <a:p>
            <a:pPr lvl="1"/>
            <a:r>
              <a:rPr lang="cs-CZ" dirty="0"/>
              <a:t>své vlastní smrti</a:t>
            </a:r>
          </a:p>
          <a:p>
            <a:pPr lvl="1"/>
            <a:r>
              <a:rPr lang="cs-CZ" dirty="0"/>
              <a:t>tom, že by si přál být raději mrtvý</a:t>
            </a:r>
          </a:p>
          <a:p>
            <a:pPr lvl="1"/>
            <a:r>
              <a:rPr lang="cs-CZ" dirty="0"/>
              <a:t>tom, zda už někdy uvažoval o sebevraždě nebo zda na ni někdy myslí</a:t>
            </a:r>
          </a:p>
          <a:p>
            <a:pPr lvl="1"/>
            <a:r>
              <a:rPr lang="cs-CZ" dirty="0"/>
              <a:t>pokud ano – </a:t>
            </a:r>
            <a:r>
              <a:rPr lang="cs-CZ" i="1" dirty="0"/>
              <a:t>„Jak byste to udělal? Už máte nějaký plán?“</a:t>
            </a:r>
          </a:p>
          <a:p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 Největší nebezpečí, když má vymyšlený způsob a časový plán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 „Co vás drží při životě? Jaké máte motivy, abyste žil?“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i="1" dirty="0"/>
              <a:t>„Proč jste to ještě neudělal? Co vás zastavuje?“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25025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AC527-99C3-4A0B-A726-8E1A86FD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A9D3D-1620-4E57-B3EB-714A81D2E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Pacient přichází k obvodnímu lékaři pro bolesti hlavy, které trvají už asi měsíc. Během vyšetření získává lékař podezření, že by mohl být pacient depresivní a uvažovat o sebevraždě.</a:t>
            </a:r>
          </a:p>
          <a:p>
            <a:endParaRPr lang="cs-CZ" dirty="0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1D5D9C43-4F3A-42E6-A97F-E9295D75ECFD}"/>
              </a:ext>
            </a:extLst>
          </p:cNvPr>
          <p:cNvSpPr/>
          <p:nvPr/>
        </p:nvSpPr>
        <p:spPr>
          <a:xfrm>
            <a:off x="3287688" y="3140968"/>
            <a:ext cx="5616624" cy="108012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rgbClr val="C00000"/>
                </a:solidFill>
              </a:rPr>
              <a:t>Jak bude lékař zjišťovat riziko sebevražedného jednání?</a:t>
            </a:r>
          </a:p>
        </p:txBody>
      </p:sp>
    </p:spTree>
    <p:extLst>
      <p:ext uri="{BB962C8B-B14F-4D97-AF65-F5344CB8AC3E}">
        <p14:creationId xmlns:p14="http://schemas.microsoft.com/office/powerpoint/2010/main" val="11669768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77020B2-371F-4BDA-8405-EC7B21636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0941" y="894335"/>
            <a:ext cx="6625209" cy="49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64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288602-345A-4F40-8E65-63581B23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5B3C4-7229-4740-822E-BBB0A8C02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Přemýšlí a vyjadřuje se pomalu </a:t>
            </a:r>
            <a:r>
              <a:rPr lang="cs-CZ" dirty="0"/>
              <a:t>– vidíme i v pohybech, dechu</a:t>
            </a:r>
          </a:p>
          <a:p>
            <a:pPr lvl="1"/>
            <a:r>
              <a:rPr lang="cs-CZ" dirty="0"/>
              <a:t>Tempo musíme respektovat, přizpůsobit se</a:t>
            </a:r>
          </a:p>
          <a:p>
            <a:pPr lvl="1"/>
            <a:r>
              <a:rPr lang="cs-CZ" dirty="0"/>
              <a:t>Nedáváme najevo netrpělivost, nespěcháme</a:t>
            </a:r>
          </a:p>
          <a:p>
            <a:pPr lvl="1"/>
            <a:r>
              <a:rPr lang="cs-CZ" dirty="0"/>
              <a:t>Nenabízíme slova – pro něj je důležité vyjádřit se vlastními slovy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Pomlky mohou mít význam, přemýšlí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Důležitá je </a:t>
            </a:r>
            <a:r>
              <a:rPr lang="cs-CZ" dirty="0">
                <a:solidFill>
                  <a:srgbClr val="00B050"/>
                </a:solidFill>
              </a:rPr>
              <a:t>emoční angažovanost</a:t>
            </a:r>
            <a:r>
              <a:rPr lang="cs-CZ" dirty="0"/>
              <a:t>, pozornost jen jemu</a:t>
            </a:r>
          </a:p>
          <a:p>
            <a:pPr lvl="1"/>
            <a:r>
              <a:rPr lang="cs-CZ" dirty="0"/>
              <a:t>Jsou velmi vnímaví, citliví na lidskou účast, kterou potřebují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Mluvíme pomalu</a:t>
            </a:r>
            <a:r>
              <a:rPr lang="cs-CZ" dirty="0"/>
              <a:t>, zřetelně, jednoduchým jazykem, krátké věty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Prostá sdělení můžeme opakovat, neříkat fráze (</a:t>
            </a:r>
            <a:r>
              <a:rPr lang="cs-CZ" i="1" dirty="0"/>
              <a:t>„Čas všechno zahojí…“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Častěji důležité, jakým způsobem to říkáme, než co říkáme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1404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2D2A3-541B-4C1A-8876-16B1592B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na to říct?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F6AA0A-373E-46A1-B942-08E1C558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Nebrat mu jeho „kompetenci“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„Ano, je to na vás.“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„Toto řešení je ale konečné a nevratné…“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„Stálo by za to přemýšlet o nějaké jiné cestě, jak zmírnit to utrpení…“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i="1" dirty="0"/>
              <a:t>„Skutečně to můžete udělat, je to vaše rozhodnutí, tuto možnost už znáte, ale toto rozhodnutí můžete odložit, dát šanci řešení, které v tuto chvíli nevidíte…“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Nemoralizovat, nehodnotit, neapelovat na odpovědnost vůči blízkým a k dalším jeho povinnostem</a:t>
            </a:r>
          </a:p>
          <a:p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7043D27-350F-463F-B22E-0999F491644B}"/>
              </a:ext>
            </a:extLst>
          </p:cNvPr>
          <p:cNvSpPr/>
          <p:nvPr/>
        </p:nvSpPr>
        <p:spPr>
          <a:xfrm>
            <a:off x="8472264" y="5589240"/>
            <a:ext cx="2016224" cy="115212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Cvičení</a:t>
            </a:r>
          </a:p>
        </p:txBody>
      </p:sp>
    </p:spTree>
    <p:extLst>
      <p:ext uri="{BB962C8B-B14F-4D97-AF65-F5344CB8AC3E}">
        <p14:creationId xmlns:p14="http://schemas.microsoft.com/office/powerpoint/2010/main" val="13946625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FF671-B576-4B89-95A5-7CCD2A46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 dirty="0"/>
              <a:t>Dohoda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565F3E-15AB-4840-9C8C-C504FA00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7" y="1845734"/>
            <a:ext cx="5400601" cy="4463587"/>
          </a:xfrm>
        </p:spPr>
        <p:txBody>
          <a:bodyPr>
            <a:normAutofit/>
          </a:bodyPr>
          <a:lstStyle/>
          <a:p>
            <a:r>
              <a:rPr lang="cs-CZ" sz="1400" dirty="0"/>
              <a:t>Pokud akutně sebevražedný – RZP – krizové centrum, </a:t>
            </a:r>
            <a:r>
              <a:rPr lang="cs-CZ" sz="1400" b="1" dirty="0"/>
              <a:t>hospitalizace</a:t>
            </a:r>
          </a:p>
          <a:p>
            <a:r>
              <a:rPr lang="cs-CZ" sz="1400" dirty="0"/>
              <a:t>Pokud opakované pokusy, </a:t>
            </a:r>
            <a:r>
              <a:rPr lang="cs-CZ" sz="1400" b="1" dirty="0">
                <a:solidFill>
                  <a:srgbClr val="C00000"/>
                </a:solidFill>
              </a:rPr>
              <a:t>co mu pomohlo dříve?</a:t>
            </a:r>
          </a:p>
          <a:p>
            <a:pPr lvl="1"/>
            <a:r>
              <a:rPr lang="cs-CZ" sz="1400" dirty="0"/>
              <a:t>Přítel, sourozenec, někdo blízký byl s ním</a:t>
            </a:r>
          </a:p>
          <a:p>
            <a:pPr lvl="1"/>
            <a:r>
              <a:rPr lang="cs-CZ" sz="1400" dirty="0"/>
              <a:t>Mohl s někým o svých úvahách otevřeně mluvit</a:t>
            </a:r>
          </a:p>
          <a:p>
            <a:pPr lvl="1"/>
            <a:r>
              <a:rPr lang="cs-CZ" sz="1400" dirty="0"/>
              <a:t>Měl kontakt na odborníka, kterému mohl kdykoli zavolat</a:t>
            </a:r>
          </a:p>
          <a:p>
            <a:r>
              <a:rPr lang="cs-CZ" sz="1400" dirty="0"/>
              <a:t>Neodkážeme ho na internet, ale </a:t>
            </a:r>
            <a:r>
              <a:rPr lang="cs-CZ" sz="1400" b="1" dirty="0">
                <a:solidFill>
                  <a:srgbClr val="00B050"/>
                </a:solidFill>
              </a:rPr>
              <a:t>kontakty mu zprostředkujeme</a:t>
            </a:r>
          </a:p>
          <a:p>
            <a:pPr lvl="1"/>
            <a:r>
              <a:rPr lang="cs-CZ" sz="1400" dirty="0"/>
              <a:t>V Brně Linka naděje 547212333, nebo Krizové centrum PK 532232078</a:t>
            </a:r>
          </a:p>
          <a:p>
            <a:pPr lvl="1"/>
            <a:r>
              <a:rPr lang="cs-CZ" sz="1400" dirty="0"/>
              <a:t>Mít u sebe vytisknutý seznam ambulantních psychiatrů, psychologů </a:t>
            </a:r>
          </a:p>
          <a:p>
            <a:r>
              <a:rPr lang="cs-CZ" sz="1400" dirty="0"/>
              <a:t>Koho má kolem sebe, kdo ho může podržet, komu se může svěřit?</a:t>
            </a:r>
          </a:p>
          <a:p>
            <a:endParaRPr lang="cs-CZ" sz="1400" b="1" dirty="0"/>
          </a:p>
          <a:p>
            <a:r>
              <a:rPr lang="cs-CZ" sz="1400" b="1" u="sng" dirty="0" err="1"/>
              <a:t>Antisuicidální</a:t>
            </a:r>
            <a:r>
              <a:rPr lang="cs-CZ" sz="1400" b="1" u="sng" dirty="0"/>
              <a:t> kontrakt</a:t>
            </a:r>
          </a:p>
          <a:p>
            <a:pPr lvl="1"/>
            <a:r>
              <a:rPr lang="cs-CZ" sz="1400" dirty="0"/>
              <a:t>Dohoda, že nemocný nepodnikne během léčby kroky  ukončení života</a:t>
            </a:r>
          </a:p>
          <a:p>
            <a:pPr lvl="1"/>
            <a:r>
              <a:rPr lang="cs-CZ" sz="1400" dirty="0"/>
              <a:t>Může posílit pacienta, aby vydržel, než léčba zmírní depresi</a:t>
            </a:r>
          </a:p>
          <a:p>
            <a:endParaRPr lang="cs-CZ" sz="11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960EE4-0F81-4155-A37A-2362B72FE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30" y="1616158"/>
            <a:ext cx="3331470" cy="46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021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66900" y="640080"/>
            <a:ext cx="2744434" cy="292608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NARCISTICKÝ PACIENT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9" r="16157"/>
          <a:stretch/>
        </p:blipFill>
        <p:spPr>
          <a:xfrm>
            <a:off x="5003799" y="10"/>
            <a:ext cx="56642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7AB42EF-2EE1-4494-879E-6A81E7C36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821" y="643468"/>
            <a:ext cx="5580359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456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Narcistická porucha osobnosti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60" y="1845734"/>
            <a:ext cx="7997513" cy="4535594"/>
          </a:xfrm>
        </p:spPr>
        <p:txBody>
          <a:bodyPr>
            <a:normAutofit lnSpcReduction="10000"/>
          </a:bodyPr>
          <a:lstStyle/>
          <a:p>
            <a:r>
              <a:rPr lang="cs-CZ" sz="1600" b="1" u="sng" dirty="0"/>
              <a:t>Kritéria dle DSM-IV:</a:t>
            </a:r>
          </a:p>
          <a:p>
            <a:pPr marL="320040" lvl="1">
              <a:lnSpc>
                <a:spcPct val="120000"/>
              </a:lnSpc>
            </a:pPr>
            <a:r>
              <a:rPr lang="cs-CZ" sz="1600" dirty="0"/>
              <a:t>1. velikášský pocit </a:t>
            </a:r>
            <a:r>
              <a:rPr lang="cs-CZ" sz="1600" dirty="0">
                <a:solidFill>
                  <a:srgbClr val="FF0000"/>
                </a:solidFill>
              </a:rPr>
              <a:t>vlastní důležitosti </a:t>
            </a:r>
            <a:r>
              <a:rPr lang="cs-CZ" sz="1600" dirty="0"/>
              <a:t>(přehánění úspěchu a talentu, očekávaná uznání 	vlastní nadřazenosti bez odpovídajících úspěchů)</a:t>
            </a:r>
            <a:br>
              <a:rPr lang="cs-CZ" sz="1600" dirty="0"/>
            </a:br>
            <a:r>
              <a:rPr lang="cs-CZ" sz="1600" dirty="0"/>
              <a:t>2.  opájení se </a:t>
            </a:r>
            <a:r>
              <a:rPr lang="cs-CZ" sz="1600" dirty="0">
                <a:solidFill>
                  <a:srgbClr val="FF0000"/>
                </a:solidFill>
              </a:rPr>
              <a:t>fantaziemi</a:t>
            </a:r>
            <a:r>
              <a:rPr lang="cs-CZ" sz="1600" dirty="0"/>
              <a:t> o vlastní úspěšnosti, moci, brilantnosti, kráse či ideální lásce</a:t>
            </a:r>
            <a:br>
              <a:rPr lang="cs-CZ" sz="1600" dirty="0"/>
            </a:br>
            <a:r>
              <a:rPr lang="cs-CZ" sz="1600" dirty="0"/>
              <a:t>3.  věří ve </a:t>
            </a:r>
            <a:r>
              <a:rPr lang="cs-CZ" sz="1600" dirty="0">
                <a:solidFill>
                  <a:srgbClr val="FF0000"/>
                </a:solidFill>
              </a:rPr>
              <a:t>vlastní jedinečnost </a:t>
            </a:r>
            <a:r>
              <a:rPr lang="cs-CZ" sz="1600" dirty="0"/>
              <a:t>a zvláštnost a v to, že může být pochopen pouze 	výjimečnými jedinci, popřípadě se může stýkat pouze s jedinečnými či vysoce 	postavenými osobami nebo institucemi</a:t>
            </a:r>
            <a:br>
              <a:rPr lang="cs-CZ" sz="1600" dirty="0"/>
            </a:br>
            <a:r>
              <a:rPr lang="cs-CZ" sz="1600" dirty="0"/>
              <a:t>4.  potřeba nadměrného </a:t>
            </a:r>
            <a:r>
              <a:rPr lang="cs-CZ" sz="1600" dirty="0">
                <a:solidFill>
                  <a:srgbClr val="FF0000"/>
                </a:solidFill>
              </a:rPr>
              <a:t>obdivu</a:t>
            </a:r>
            <a:br>
              <a:rPr lang="cs-CZ" sz="1600" dirty="0"/>
            </a:br>
            <a:r>
              <a:rPr lang="cs-CZ" sz="1600" dirty="0"/>
              <a:t>5.  pocit oprávněnosti, </a:t>
            </a:r>
            <a:r>
              <a:rPr lang="cs-CZ" sz="1600" dirty="0">
                <a:solidFill>
                  <a:srgbClr val="FF0000"/>
                </a:solidFill>
              </a:rPr>
              <a:t>privilegovanosti</a:t>
            </a:r>
            <a:r>
              <a:rPr lang="cs-CZ" sz="1600" dirty="0"/>
              <a:t> a přemrštěné požadavky na druhé, očekávání 	přednostního zacházení či automatického souhlasu s vlastními požadavky</a:t>
            </a:r>
            <a:br>
              <a:rPr lang="cs-CZ" sz="1600" dirty="0"/>
            </a:br>
            <a:r>
              <a:rPr lang="cs-CZ" sz="1600" dirty="0"/>
              <a:t>6.   </a:t>
            </a:r>
            <a:r>
              <a:rPr lang="cs-CZ" sz="1600" dirty="0">
                <a:solidFill>
                  <a:srgbClr val="FF0000"/>
                </a:solidFill>
              </a:rPr>
              <a:t>zneužívání</a:t>
            </a:r>
            <a:r>
              <a:rPr lang="cs-CZ" sz="1600" dirty="0"/>
              <a:t> druhých ke svému prospěchu</a:t>
            </a:r>
            <a:br>
              <a:rPr lang="cs-CZ" sz="1600" dirty="0"/>
            </a:br>
            <a:r>
              <a:rPr lang="cs-CZ" sz="1600" dirty="0"/>
              <a:t>7.   </a:t>
            </a:r>
            <a:r>
              <a:rPr lang="cs-CZ" sz="1600" dirty="0">
                <a:solidFill>
                  <a:srgbClr val="FF0000"/>
                </a:solidFill>
              </a:rPr>
              <a:t>nedostatek empatie</a:t>
            </a:r>
            <a:r>
              <a:rPr lang="cs-CZ" sz="1600" dirty="0"/>
              <a:t>, tj. neochota nebo neschopnost rozpoznat či se vžít do pocitů a 	potřeb druhých</a:t>
            </a:r>
            <a:br>
              <a:rPr lang="cs-CZ" sz="1600" dirty="0"/>
            </a:br>
            <a:r>
              <a:rPr lang="cs-CZ" sz="1600" dirty="0"/>
              <a:t>8.   častá </a:t>
            </a:r>
            <a:r>
              <a:rPr lang="cs-CZ" sz="1600" dirty="0">
                <a:solidFill>
                  <a:srgbClr val="FF0000"/>
                </a:solidFill>
              </a:rPr>
              <a:t>závist</a:t>
            </a:r>
            <a:r>
              <a:rPr lang="cs-CZ" sz="1600" dirty="0"/>
              <a:t> druhým a přesvědčení, že druzí závidí jemu</a:t>
            </a:r>
            <a:br>
              <a:rPr lang="cs-CZ" sz="1600" dirty="0"/>
            </a:br>
            <a:r>
              <a:rPr lang="cs-CZ" sz="1600" dirty="0"/>
              <a:t>9.   </a:t>
            </a:r>
            <a:r>
              <a:rPr lang="cs-CZ" sz="1600" dirty="0">
                <a:solidFill>
                  <a:srgbClr val="FF0000"/>
                </a:solidFill>
              </a:rPr>
              <a:t>arogantní</a:t>
            </a:r>
            <a:r>
              <a:rPr lang="cs-CZ" sz="1600" dirty="0"/>
              <a:t>, povýšené, domýšlivé chování či postoje</a:t>
            </a:r>
          </a:p>
          <a:p>
            <a:endParaRPr lang="cs-CZ" sz="1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4260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Smyslem života je stálé </a:t>
            </a:r>
            <a:r>
              <a:rPr lang="cs-CZ" sz="2100" b="1" dirty="0" err="1">
                <a:solidFill>
                  <a:srgbClr val="FF0000"/>
                </a:solidFill>
              </a:rPr>
              <a:t>sebepotvrzování</a:t>
            </a:r>
            <a:r>
              <a:rPr lang="cs-CZ" sz="2100" dirty="0"/>
              <a:t> vlastní dokonalosti</a:t>
            </a:r>
          </a:p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100" dirty="0"/>
              <a:t>Neunesou </a:t>
            </a:r>
            <a:r>
              <a:rPr lang="cs-CZ" altLang="cs-CZ" sz="2100" b="1" dirty="0">
                <a:solidFill>
                  <a:srgbClr val="00B050"/>
                </a:solidFill>
              </a:rPr>
              <a:t>kritiku</a:t>
            </a:r>
            <a:r>
              <a:rPr lang="cs-CZ" altLang="cs-CZ" sz="2100" dirty="0"/>
              <a:t>, pohotově obviňují druhé</a:t>
            </a:r>
          </a:p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100" dirty="0"/>
              <a:t>V konfrontačních situacích jsou </a:t>
            </a:r>
            <a:r>
              <a:rPr lang="cs-CZ" altLang="cs-CZ" sz="2100" b="1" dirty="0">
                <a:solidFill>
                  <a:srgbClr val="7030A0"/>
                </a:solidFill>
              </a:rPr>
              <a:t>arogantní</a:t>
            </a:r>
            <a:r>
              <a:rPr lang="cs-CZ" altLang="cs-CZ" sz="2100" dirty="0"/>
              <a:t> a své soky či oponenty se snaží </a:t>
            </a:r>
            <a:r>
              <a:rPr lang="cs-CZ" altLang="cs-CZ" sz="2100" b="1" dirty="0">
                <a:solidFill>
                  <a:srgbClr val="002060"/>
                </a:solidFill>
              </a:rPr>
              <a:t>devalvovat</a:t>
            </a:r>
            <a:r>
              <a:rPr lang="cs-CZ" altLang="cs-CZ" sz="2100" dirty="0"/>
              <a:t> a znemožnit</a:t>
            </a:r>
          </a:p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100" dirty="0"/>
              <a:t>Pro dosažení </a:t>
            </a:r>
            <a:r>
              <a:rPr lang="cs-CZ" altLang="cs-CZ" sz="2100" b="1" dirty="0">
                <a:solidFill>
                  <a:srgbClr val="C00000"/>
                </a:solidFill>
              </a:rPr>
              <a:t>obdivu</a:t>
            </a:r>
            <a:r>
              <a:rPr lang="cs-CZ" altLang="cs-CZ" sz="2100" dirty="0"/>
              <a:t> jsou schopni udělat cokoli, v tomto bývají odvážní a často i úspěšní</a:t>
            </a:r>
          </a:p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100" dirty="0"/>
              <a:t>Nezřídka jim v tomto pomáhá talent, inteligence a dobrý vzhled, kterými jsou dle některých pozorování často obdařeni a které rozvoj poruchy dále posilují</a:t>
            </a:r>
          </a:p>
          <a:p>
            <a:pPr indent="-180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100" dirty="0"/>
              <a:t>Zažijí-li úspěch, posiluje to jejich sebeobdiv a zažívají uspokojení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altLang="cs-CZ" sz="2100" dirty="0"/>
              <a:t>  Kořeny poruchy krom dědičných vloh sahají opět do </a:t>
            </a:r>
            <a:r>
              <a:rPr lang="cs-CZ" altLang="cs-CZ" sz="2100" dirty="0">
                <a:solidFill>
                  <a:schemeClr val="accent6">
                    <a:lumMod val="50000"/>
                  </a:schemeClr>
                </a:solidFill>
              </a:rPr>
              <a:t>dětství</a:t>
            </a:r>
            <a:r>
              <a:rPr lang="cs-CZ" altLang="cs-CZ" sz="2100" dirty="0"/>
              <a:t>, kde bývá vystopován ze strany rodičů přílišný důraz na výkon a vyniknutí (zázračné děti) spojený s nedostatkem projevů lásky a uznání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1390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ordinaci…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3" y="1845734"/>
            <a:ext cx="8136904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/>
              <a:t>   Při prvním kontaktu s odborníkem sdělují, že hledali „</a:t>
            </a:r>
            <a:r>
              <a:rPr lang="cs-CZ" altLang="cs-CZ" dirty="0">
                <a:solidFill>
                  <a:srgbClr val="0070C0"/>
                </a:solidFill>
              </a:rPr>
              <a:t>toho nejlepšího odborníka či instituci“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 Žasnou nad svou krásou, inteligencí, schopnostmi, bohatstvím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Totéž očekávají od okolí (zrcadlo, které reflektuje jejich skvělost) - pokud ne – frustrovaní a zlí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</a:t>
            </a:r>
            <a:r>
              <a:rPr lang="cs-CZ" dirty="0">
                <a:solidFill>
                  <a:srgbClr val="00B050"/>
                </a:solidFill>
              </a:rPr>
              <a:t>Vyžadují mnohem déle času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„Co si o tom myslíte?“ – chtějí slyšet jen to, že jsou nejlepší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 V komunikaci užívají </a:t>
            </a:r>
            <a:r>
              <a:rPr lang="cs-CZ" dirty="0">
                <a:solidFill>
                  <a:srgbClr val="7030A0"/>
                </a:solidFill>
              </a:rPr>
              <a:t>ozvláštnění</a:t>
            </a:r>
            <a:r>
              <a:rPr lang="cs-CZ" dirty="0"/>
              <a:t>, které považují za vtipná (křečovitost)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Urážejí</a:t>
            </a:r>
            <a:r>
              <a:rPr lang="cs-CZ" dirty="0"/>
              <a:t> se snadno a nevypočitatelně</a:t>
            </a:r>
          </a:p>
        </p:txBody>
      </p:sp>
    </p:spTree>
    <p:extLst>
      <p:ext uri="{BB962C8B-B14F-4D97-AF65-F5344CB8AC3E}">
        <p14:creationId xmlns:p14="http://schemas.microsoft.com/office/powerpoint/2010/main" val="22173060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279576" y="1340769"/>
            <a:ext cx="7543800" cy="402272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Zaměřují se na fyzické, estetické kvality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Stěžují si, že předepsaný přípravek nejen nesplnil očekávání, ale dokonce ohrozil jejich krásu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Někteří vystupují „</a:t>
            </a:r>
            <a:r>
              <a:rPr lang="cs-CZ" dirty="0" err="1">
                <a:solidFill>
                  <a:srgbClr val="0070C0"/>
                </a:solidFill>
              </a:rPr>
              <a:t>pseudoskromně</a:t>
            </a:r>
            <a:r>
              <a:rPr lang="cs-CZ" dirty="0"/>
              <a:t>“, ale žádostivě čekají obdiv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Představa o své výjimečnosti – lékař je povinen tuto kvalitu ctít a uznávat a přispívat k jejímu udržování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Vmanipulují lékaře do pozice „všemohoucího“ (</a:t>
            </a:r>
            <a:r>
              <a:rPr lang="cs-CZ" dirty="0">
                <a:solidFill>
                  <a:srgbClr val="FF0000"/>
                </a:solidFill>
              </a:rPr>
              <a:t>idealizace</a:t>
            </a:r>
            <a:r>
              <a:rPr lang="cs-CZ" dirty="0"/>
              <a:t>) a z této pozice jej nechají spadnout do neúspěchu a bezmoci (</a:t>
            </a:r>
            <a:r>
              <a:rPr lang="cs-CZ" dirty="0">
                <a:solidFill>
                  <a:srgbClr val="FF0000"/>
                </a:solidFill>
              </a:rPr>
              <a:t>devalvace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Př. pacientka podstoupila plastiku nosu, žádný muž o ni neprojevil zájem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vina plastických chirurgů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6218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spolupráce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Dohoda o možnostech, postupech a očekávaném výsledku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Akceptovat pacientův sebeobdivný postoj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„Nutnost je matkou podivných kooperací“ (Murphy)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Nenaskočit na idealizace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 Nekritizovat, nezesměšňovat, nedevalvovat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882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940088" y="226452"/>
            <a:ext cx="4932362" cy="706438"/>
          </a:xfrm>
        </p:spPr>
        <p:txBody>
          <a:bodyPr>
            <a:normAutofit/>
          </a:bodyPr>
          <a:lstStyle/>
          <a:p>
            <a:r>
              <a:rPr lang="cs-CZ" b="1" dirty="0"/>
              <a:t>Narcistický lékař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87889" y="1084664"/>
            <a:ext cx="5265141" cy="54862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 Tyto tendence se projevují spíše jako lpění na obdivu k dokonalému myšlení než vzhledu (někdy obojí)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 Za každým narcismem se skrývá </a:t>
            </a:r>
            <a:r>
              <a:rPr lang="cs-CZ" sz="1800" b="1" dirty="0">
                <a:solidFill>
                  <a:srgbClr val="FF0000"/>
                </a:solidFill>
              </a:rPr>
              <a:t>nejistota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 Obdiv ke svým vlastnostem, přednostem atd. není tím pravým </a:t>
            </a:r>
            <a:r>
              <a:rPr lang="cs-CZ" sz="1800" dirty="0" err="1"/>
              <a:t>sebeoceněním</a:t>
            </a:r>
            <a:r>
              <a:rPr lang="cs-CZ" sz="1800" dirty="0"/>
              <a:t>, ale oceněním představy, jak by si přál vypadat, nebo jak si nalhává, že vypadá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 Lékař jako </a:t>
            </a:r>
            <a:r>
              <a:rPr lang="cs-CZ" sz="1800" u="sng" dirty="0"/>
              <a:t>majitel jediné pravdy </a:t>
            </a:r>
            <a:r>
              <a:rPr lang="cs-CZ" sz="1800" dirty="0"/>
              <a:t>oslní svou jistotou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Následuje rozčarování, že pacient nereaguje na úžasnou léčbu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Pacient si dovolí nespolupracovat, sabotovat léčbu</a:t>
            </a:r>
          </a:p>
          <a:p>
            <a:r>
              <a:rPr lang="cs-CZ" sz="1800" dirty="0">
                <a:sym typeface="Wingdings" panose="05000000000000000000" pitchFamily="2" charset="2"/>
              </a:rPr>
              <a:t></a:t>
            </a:r>
            <a:r>
              <a:rPr lang="cs-CZ" sz="1800" dirty="0"/>
              <a:t>  </a:t>
            </a:r>
            <a:r>
              <a:rPr lang="cs-CZ" sz="1800" b="1" dirty="0"/>
              <a:t>Zraněný narcismus</a:t>
            </a:r>
            <a:r>
              <a:rPr lang="cs-CZ" sz="1800" dirty="0"/>
              <a:t>	</a:t>
            </a:r>
          </a:p>
          <a:p>
            <a:pPr lvl="1"/>
            <a:r>
              <a:rPr lang="cs-CZ" dirty="0"/>
              <a:t>Vztek na sebe</a:t>
            </a:r>
          </a:p>
          <a:p>
            <a:pPr lvl="1"/>
            <a:r>
              <a:rPr lang="cs-CZ" dirty="0"/>
              <a:t>Nepřátelský postoj k pacientovi</a:t>
            </a:r>
          </a:p>
          <a:p>
            <a:pPr lvl="1"/>
            <a:r>
              <a:rPr lang="cs-CZ" dirty="0"/>
              <a:t>Přerušení léčby a předání pacienta jinam „Když já nejsem dost dobrý!“</a:t>
            </a:r>
          </a:p>
        </p:txBody>
      </p:sp>
      <p:pic>
        <p:nvPicPr>
          <p:cNvPr id="10" name="Obrázek 9" descr="Obsah obrázku osoba, muž, interiér, zeď&#10;&#10;Popis byl vytvořen automaticky">
            <a:extLst>
              <a:ext uri="{FF2B5EF4-FFF2-40B4-BE49-F238E27FC236}">
                <a16:creationId xmlns:a16="http://schemas.microsoft.com/office/drawing/2014/main" id="{4C169809-3EC6-4D41-B5BE-7E3A1E272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3" r="19246" b="-2"/>
          <a:stretch/>
        </p:blipFill>
        <p:spPr>
          <a:xfrm>
            <a:off x="1999500" y="995372"/>
            <a:ext cx="2800357" cy="4959115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9A305ED-8E9E-433B-970C-59226D1FF6BB}"/>
              </a:ext>
            </a:extLst>
          </p:cNvPr>
          <p:cNvCxnSpPr>
            <a:cxnSpLocks/>
          </p:cNvCxnSpPr>
          <p:nvPr/>
        </p:nvCxnSpPr>
        <p:spPr>
          <a:xfrm flipV="1">
            <a:off x="1999499" y="895078"/>
            <a:ext cx="8353530" cy="37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7925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hudba&#10;&#10;Popis byl vytvořen automaticky">
            <a:extLst>
              <a:ext uri="{FF2B5EF4-FFF2-40B4-BE49-F238E27FC236}">
                <a16:creationId xmlns:a16="http://schemas.microsoft.com/office/drawing/2014/main" id="{DFD69AB8-B098-4468-89B4-8FF71347C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4"/>
          <a:stretch/>
        </p:blipFill>
        <p:spPr>
          <a:xfrm>
            <a:off x="1523977" y="10"/>
            <a:ext cx="9144023" cy="491506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22897" y="5120640"/>
            <a:ext cx="7543800" cy="82296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KVERULANTNÍ PACIENT</a:t>
            </a:r>
          </a:p>
        </p:txBody>
      </p:sp>
    </p:spTree>
    <p:extLst>
      <p:ext uri="{BB962C8B-B14F-4D97-AF65-F5344CB8AC3E}">
        <p14:creationId xmlns:p14="http://schemas.microsoft.com/office/powerpoint/2010/main" val="39549894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Paranoidní porucha osobnosti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/>
              <a:t>Kritéria dle MKN-10: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/>
              <a:t>Nadměrná citlivost k </a:t>
            </a:r>
            <a:r>
              <a:rPr lang="cs-CZ">
                <a:solidFill>
                  <a:srgbClr val="C00000"/>
                </a:solidFill>
              </a:rPr>
              <a:t>odstrkování </a:t>
            </a:r>
            <a:r>
              <a:rPr lang="cs-CZ"/>
              <a:t>a odbytí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/>
              <a:t>Tendence k </a:t>
            </a:r>
            <a:r>
              <a:rPr lang="cs-CZ">
                <a:solidFill>
                  <a:srgbClr val="C00000"/>
                </a:solidFill>
              </a:rPr>
              <a:t>trvalé zášti</a:t>
            </a:r>
            <a:r>
              <a:rPr lang="cs-CZ"/>
              <a:t>, odmítá odpustit urážky, bezpráví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>
                <a:solidFill>
                  <a:srgbClr val="C00000"/>
                </a:solidFill>
              </a:rPr>
              <a:t>Podezřívavost</a:t>
            </a:r>
            <a:r>
              <a:rPr lang="cs-CZ"/>
              <a:t> a sklon překrucovat a chybně interpretovat neutrální nebo přátelsky laděné chování druhých jako nepřátelské, pohrdavé, záštiplné, urážlivé, perzekuční, apod.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/>
              <a:t>Bojovný a úporný smysl pro </a:t>
            </a:r>
            <a:r>
              <a:rPr lang="cs-CZ">
                <a:solidFill>
                  <a:srgbClr val="C00000"/>
                </a:solidFill>
              </a:rPr>
              <a:t>osobní práva </a:t>
            </a:r>
            <a:r>
              <a:rPr lang="cs-CZ"/>
              <a:t>bez ohledu na bezprostřední situaci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/>
              <a:t>Opakované neoprávněné podezřívání partnera z </a:t>
            </a:r>
            <a:r>
              <a:rPr lang="cs-CZ">
                <a:solidFill>
                  <a:srgbClr val="C00000"/>
                </a:solidFill>
              </a:rPr>
              <a:t>nevěry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>
                <a:solidFill>
                  <a:srgbClr val="C00000"/>
                </a:solidFill>
              </a:rPr>
              <a:t>Vztahování</a:t>
            </a:r>
            <a:r>
              <a:rPr lang="cs-CZ"/>
              <a:t> všeho ke svému já, zdůrazňování důležitosti vlastní osoby</a:t>
            </a:r>
          </a:p>
          <a:p>
            <a:pPr marL="777240" lvl="1" indent="-457200">
              <a:buFont typeface="+mj-lt"/>
              <a:buAutoNum type="arabicPeriod"/>
            </a:pPr>
            <a:r>
              <a:rPr lang="cs-CZ"/>
              <a:t>Zabývání se nepodloženým </a:t>
            </a:r>
            <a:r>
              <a:rPr lang="cs-CZ">
                <a:solidFill>
                  <a:srgbClr val="C00000"/>
                </a:solidFill>
              </a:rPr>
              <a:t>konspiračním</a:t>
            </a:r>
            <a:r>
              <a:rPr lang="cs-CZ"/>
              <a:t> vysvětlování událostí kolem sebe nebo ve světě vůbec</a:t>
            </a:r>
          </a:p>
          <a:p>
            <a:endParaRPr lang="cs-CZ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679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231637" y="620688"/>
            <a:ext cx="6024603" cy="57606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 Typický kverulant si stěžuje více ze zásady (</a:t>
            </a:r>
            <a:r>
              <a:rPr lang="cs-CZ" sz="2400" b="1" dirty="0">
                <a:solidFill>
                  <a:srgbClr val="C00000"/>
                </a:solidFill>
              </a:rPr>
              <a:t>životní styl</a:t>
            </a:r>
            <a:r>
              <a:rPr lang="cs-CZ" sz="2400" dirty="0"/>
              <a:t>) 	než pro skutečnou škodu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2000" dirty="0"/>
              <a:t>Resp. důvody jeho stížností jsou ve vztahu k jejich intenzitě a trvání neadekvátní</a:t>
            </a:r>
          </a:p>
          <a:p>
            <a:r>
              <a:rPr lang="cs-CZ" sz="2400" dirty="0"/>
              <a:t>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Dožaduje se kompenzace škody, ve skutečnosti jde o satisfakci (</a:t>
            </a:r>
            <a:r>
              <a:rPr lang="cs-CZ" sz="2400" b="1" dirty="0">
                <a:solidFill>
                  <a:schemeClr val="accent4">
                    <a:lumMod val="75000"/>
                  </a:schemeClr>
                </a:solidFill>
              </a:rPr>
              <a:t>dostat za pravdu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 Pacient vystupuje ve svém pojetí jako oběť, ve skutečnosti je však důsledným a </a:t>
            </a:r>
            <a:r>
              <a:rPr lang="cs-CZ" sz="2400" dirty="0">
                <a:solidFill>
                  <a:srgbClr val="002060"/>
                </a:solidFill>
              </a:rPr>
              <a:t>permanentním perzekutorem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 Nevyvratitelně přesvědčen o své pravdě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 Teorie o spiknutí proti jeho osobě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0B050"/>
                </a:solidFill>
              </a:rPr>
              <a:t>  Čím více nejistější, tím více útočnější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/>
              <a:t>  Diskuse nemají smysl  - rigidní ve svých postojích, „argumenty, fakta spláchne“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920B69-3E83-405C-8BD8-A882B9E39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40" r="1" b="1"/>
          <a:stretch/>
        </p:blipFill>
        <p:spPr>
          <a:xfrm>
            <a:off x="8256240" y="1916318"/>
            <a:ext cx="1634519" cy="24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360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ráva, pes, exteriér, plot&#10;&#10;Popis byl vytvořen automaticky">
            <a:extLst>
              <a:ext uri="{FF2B5EF4-FFF2-40B4-BE49-F238E27FC236}">
                <a16:creationId xmlns:a16="http://schemas.microsoft.com/office/drawing/2014/main" id="{E80A36C7-8492-4100-828C-4B7C3876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9"/>
          <a:stretch/>
        </p:blipFill>
        <p:spPr>
          <a:xfrm>
            <a:off x="2388910" y="643468"/>
            <a:ext cx="7414181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3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8130" y="1772816"/>
            <a:ext cx="10775852" cy="4023360"/>
          </a:xfrm>
        </p:spPr>
        <p:txBody>
          <a:bodyPr/>
          <a:lstStyle/>
          <a:p>
            <a:r>
              <a:rPr lang="cs-CZ" dirty="0"/>
              <a:t>Touha pomáhat </a:t>
            </a:r>
            <a:r>
              <a:rPr lang="cs-CZ" b="1" dirty="0"/>
              <a:t>hezkým</a:t>
            </a:r>
            <a:r>
              <a:rPr lang="cs-CZ" dirty="0"/>
              <a:t>, </a:t>
            </a:r>
            <a:r>
              <a:rPr lang="cs-CZ" b="1" dirty="0"/>
              <a:t>mladým</a:t>
            </a:r>
            <a:r>
              <a:rPr lang="cs-CZ" dirty="0"/>
              <a:t> a </a:t>
            </a:r>
            <a:r>
              <a:rPr lang="cs-CZ" b="1" dirty="0"/>
              <a:t>zdravým</a:t>
            </a:r>
            <a:r>
              <a:rPr lang="cs-CZ" dirty="0"/>
              <a:t> lidem, hezky </a:t>
            </a:r>
            <a:r>
              <a:rPr lang="cs-CZ" b="1" dirty="0"/>
              <a:t>oblečeným</a:t>
            </a:r>
            <a:r>
              <a:rPr lang="cs-CZ" dirty="0"/>
              <a:t>, </a:t>
            </a:r>
            <a:r>
              <a:rPr lang="cs-CZ" b="1" dirty="0"/>
              <a:t>upraveným</a:t>
            </a:r>
            <a:r>
              <a:rPr lang="cs-CZ" dirty="0"/>
              <a:t> - takoví lidé </a:t>
            </a:r>
          </a:p>
          <a:p>
            <a:pPr lvl="1"/>
            <a:r>
              <a:rPr lang="cs-CZ" dirty="0"/>
              <a:t>dostanou snáze sympatie a jiné výhody</a:t>
            </a:r>
          </a:p>
          <a:p>
            <a:pPr lvl="1"/>
            <a:r>
              <a:rPr lang="cs-CZ" dirty="0"/>
              <a:t>snáze vzbuzují důvěru (může být klamné!)</a:t>
            </a:r>
          </a:p>
          <a:p>
            <a:endParaRPr lang="cs-CZ" dirty="0"/>
          </a:p>
          <a:p>
            <a:r>
              <a:rPr lang="cs-CZ" dirty="0"/>
              <a:t>Jsme profesionálové – nedat na první dojem – umíme pracovat a pomáhat i HOUND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8115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interiér, stůl, zeď&#10;&#10;Popis byl vytvořen automaticky">
            <a:extLst>
              <a:ext uri="{FF2B5EF4-FFF2-40B4-BE49-F238E27FC236}">
                <a16:creationId xmlns:a16="http://schemas.microsoft.com/office/drawing/2014/main" id="{270935DB-4F84-4397-AAEB-72BD3DFCA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/>
          <a:stretch/>
        </p:blipFill>
        <p:spPr>
          <a:xfrm>
            <a:off x="1999499" y="640081"/>
            <a:ext cx="3000986" cy="531440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75920" y="663720"/>
            <a:ext cx="4932362" cy="564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</a:t>
            </a:r>
            <a:r>
              <a:rPr lang="cs-CZ" sz="1800" b="1" dirty="0"/>
              <a:t>Nejen ve zdravotnictví – </a:t>
            </a:r>
            <a:r>
              <a:rPr lang="cs-CZ" sz="1800" b="1" dirty="0">
                <a:solidFill>
                  <a:srgbClr val="C00000"/>
                </a:solidFill>
              </a:rPr>
              <a:t>prostupuje celoživotní fungování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Zhoršené výkony v práci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/>
              <a:t>Patická</a:t>
            </a:r>
            <a:r>
              <a:rPr lang="cs-CZ" dirty="0"/>
              <a:t> žárlivost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Narušené vztahy obecně (konflikty se sousedy, kolegy, partnery,…)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Často chodí na policii a úřady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Při dekompenzaci může eskalovat v agresivní jednání</a:t>
            </a:r>
          </a:p>
          <a:p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Neústupnost, hostilita, defenzívní nastavení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Vyhýbají se intimním situacím, více zájmu mají o objekty než o vztahy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Pedanterie, nadměrná citlivost na pořádky a řády</a:t>
            </a:r>
          </a:p>
        </p:txBody>
      </p:sp>
    </p:spTree>
    <p:extLst>
      <p:ext uri="{BB962C8B-B14F-4D97-AF65-F5344CB8AC3E}">
        <p14:creationId xmlns:p14="http://schemas.microsoft.com/office/powerpoint/2010/main" val="4511406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/>
          <a:lstStyle/>
          <a:p>
            <a:r>
              <a:rPr lang="cs-CZ" dirty="0"/>
              <a:t>Jak na něj?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3553" y="1845734"/>
            <a:ext cx="8424936" cy="40233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Korektně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Nedávat najevo projevy nevůle, nepřátelství, nevstřícnosti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Vyvarovat se žoviálnímu přístupu či chování, ale i nadměrné vřelosti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Nemají smysl pro humor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Intimní, osobní zóna mnohem širší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Je neustále nastaven na podceňování vlastní osoby a na vnucování cizích názorů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Zeptat se na </a:t>
            </a:r>
            <a:r>
              <a:rPr lang="cs-CZ" dirty="0">
                <a:solidFill>
                  <a:srgbClr val="00B050"/>
                </a:solidFill>
              </a:rPr>
              <a:t>zkušenosti s minulými lékaři </a:t>
            </a:r>
            <a:r>
              <a:rPr lang="cs-CZ" dirty="0"/>
              <a:t>a hlavně na okolnosti, které vedly k přerušení spolupráce s nimi (proč stížnosti)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Všechny postupy předem pečlivě vysvětlit </a:t>
            </a:r>
            <a:r>
              <a:rPr lang="cs-CZ" dirty="0"/>
              <a:t>– nepříjemné, bolestivé zákroky, nežádoucí účinky léčby, diskomfort spojený s léčbou atd.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Reagují netypicky, přehnaně, agresivně, v obraně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8405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6960" y="286604"/>
            <a:ext cx="7543800" cy="1450757"/>
          </a:xfrm>
        </p:spPr>
        <p:txBody>
          <a:bodyPr>
            <a:normAutofit/>
          </a:bodyPr>
          <a:lstStyle/>
          <a:p>
            <a:r>
              <a:rPr lang="cs-CZ"/>
              <a:t>Další stížnosti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6959" y="1845734"/>
            <a:ext cx="7997513" cy="47256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800" b="1" dirty="0"/>
              <a:t>  Komunikační chyby vedoucí k nedorozumění, konfliktu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Komunikační schopnosti zdravotníků vyhodnotí pacient jako projev nezájmu, nedostatek trpělivosti nebo empatie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Řešit hned v zárodku!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Pacientovi se skutečně stala újma – </a:t>
            </a:r>
            <a:r>
              <a:rPr lang="cs-CZ" sz="1800" b="1" dirty="0"/>
              <a:t>omluva</a:t>
            </a:r>
            <a:r>
              <a:rPr lang="cs-CZ" sz="1800" dirty="0"/>
              <a:t>!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1800" b="1" dirty="0"/>
              <a:t>Pomstychtivost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Agresivní pacient umravněn („seřván“)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Neopětovaná láska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</a:t>
            </a:r>
            <a:r>
              <a:rPr lang="cs-CZ" sz="1800" b="1" dirty="0"/>
              <a:t>Zmanipulovaní pacienti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„Na to máš přece právo! Nedej se!“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800" dirty="0"/>
              <a:t>  </a:t>
            </a:r>
            <a:r>
              <a:rPr lang="cs-CZ" sz="1800" b="1" dirty="0"/>
              <a:t>Diagnosa </a:t>
            </a:r>
            <a:r>
              <a:rPr lang="cs-CZ" sz="1800" b="1" dirty="0" err="1"/>
              <a:t>rentitis</a:t>
            </a:r>
            <a:r>
              <a:rPr lang="cs-CZ" sz="1800" b="1" dirty="0"/>
              <a:t>, vypočítavost</a:t>
            </a:r>
          </a:p>
          <a:p>
            <a:pPr lvl="1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3D661C6-5F26-49FB-B784-CD8645ED1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801493"/>
            <a:ext cx="1792878" cy="12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4199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74948-BFF8-4DC9-8D31-0A54D017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problematický pacient…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A60EE1-0BDD-4F92-8655-DD9BBF7DA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0000">
              <a:buFont typeface="Courier New" panose="02070309020205020404" pitchFamily="49" charset="0"/>
              <a:buChar char="o"/>
            </a:pPr>
            <a:r>
              <a:rPr lang="cs-CZ" dirty="0"/>
              <a:t>Hysterický</a:t>
            </a:r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cs-CZ" dirty="0"/>
              <a:t>Hypochondrický</a:t>
            </a:r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cs-CZ" dirty="0" err="1"/>
              <a:t>Seduktivní</a:t>
            </a:r>
            <a:endParaRPr lang="cs-CZ" dirty="0"/>
          </a:p>
          <a:p>
            <a:pPr indent="-360000">
              <a:buFont typeface="Courier New" panose="02070309020205020404" pitchFamily="49" charset="0"/>
              <a:buChar char="o"/>
            </a:pPr>
            <a:r>
              <a:rPr lang="cs-CZ" dirty="0"/>
              <a:t>Hraniční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    ….</a:t>
            </a:r>
          </a:p>
        </p:txBody>
      </p:sp>
    </p:spTree>
    <p:extLst>
      <p:ext uri="{BB962C8B-B14F-4D97-AF65-F5344CB8AC3E}">
        <p14:creationId xmlns:p14="http://schemas.microsoft.com/office/powerpoint/2010/main" val="11796396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C8AE8-930A-4F12-87FB-DCDDD6F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3B6019-2461-406F-91A5-CA8575FE7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 </a:t>
            </a:r>
          </a:p>
          <a:p>
            <a:r>
              <a:rPr lang="cs-CZ" dirty="0"/>
              <a:t>HONZÁK, </a:t>
            </a:r>
            <a:r>
              <a:rPr lang="cs-CZ" dirty="0" err="1"/>
              <a:t>Radkin</a:t>
            </a:r>
            <a:r>
              <a:rPr lang="cs-CZ" dirty="0"/>
              <a:t>. Komunikační pasti v medicíně: praktický manuál komunikace lékaře s pacientem. 2. dopl. vyd. Praha: </a:t>
            </a:r>
            <a:r>
              <a:rPr lang="cs-CZ" dirty="0" err="1"/>
              <a:t>Galén</a:t>
            </a:r>
            <a:r>
              <a:rPr lang="cs-CZ" dirty="0"/>
              <a:t>, 1999. ISBN 80-7262-032-0.</a:t>
            </a:r>
          </a:p>
          <a:p>
            <a:r>
              <a:rPr lang="cs-CZ" dirty="0"/>
              <a:t>HONZÁK, </a:t>
            </a:r>
            <a:r>
              <a:rPr lang="cs-CZ" dirty="0" err="1"/>
              <a:t>Radkin</a:t>
            </a:r>
            <a:r>
              <a:rPr lang="cs-CZ" dirty="0"/>
              <a:t>. Psychosomatická prvouka. Praha: Vyšehrad, 2017. ISBN: 978-80-7429-912-4.</a:t>
            </a:r>
          </a:p>
          <a:p>
            <a:r>
              <a:rPr lang="cs-CZ" dirty="0"/>
              <a:t>Mezinárodní statistická klasifikace nemocí a přidružených zdravotních problémů: MKN-10 : desátá revize : aktualizovaná druhá verze k 1.1.2009. 2., </a:t>
            </a:r>
            <a:r>
              <a:rPr lang="cs-CZ" dirty="0" err="1"/>
              <a:t>aktualiz</a:t>
            </a:r>
            <a:r>
              <a:rPr lang="cs-CZ" dirty="0"/>
              <a:t>. vyd. Praha: </a:t>
            </a:r>
            <a:r>
              <a:rPr lang="cs-CZ" dirty="0" err="1"/>
              <a:t>Bomton</a:t>
            </a:r>
            <a:r>
              <a:rPr lang="cs-CZ" dirty="0"/>
              <a:t> </a:t>
            </a:r>
            <a:r>
              <a:rPr lang="cs-CZ" dirty="0" err="1"/>
              <a:t>Agency</a:t>
            </a:r>
            <a:r>
              <a:rPr lang="cs-CZ" dirty="0"/>
              <a:t>, 2008-. ISBN 978-80-904259-0-3.</a:t>
            </a:r>
          </a:p>
          <a:p>
            <a:r>
              <a:rPr lang="cs-CZ" dirty="0"/>
              <a:t>HERMAN, E., J. PRAŠKO a D. SEIFERTOVÁ. Konziliární psychiatrie. Vyd. 1. Praha: </a:t>
            </a:r>
            <a:r>
              <a:rPr lang="cs-CZ" dirty="0" err="1"/>
              <a:t>Medical</a:t>
            </a:r>
            <a:r>
              <a:rPr lang="cs-CZ" dirty="0"/>
              <a:t> Tribune CZ, 2007. 604 s. ISBN 978-80-903708-9-0.</a:t>
            </a:r>
          </a:p>
          <a:p>
            <a:r>
              <a:rPr lang="cs-CZ" dirty="0"/>
              <a:t>VODÁČKOVÁ, Daniela. Krizová intervence: krize v životě člověka, formy krizové pomoci a služeb. Praha: Portál, 2002. ISBN 80-7178-696-9.</a:t>
            </a:r>
          </a:p>
          <a:p>
            <a:r>
              <a:rPr lang="cs-CZ" dirty="0"/>
              <a:t>https://www.pace.cz/wp-content/uploads/2013/03/8_komunikace_s_pacientem_v_lekarske_ordinaci.pdf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8035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CZ.potx" id="{0256B392-11D6-4CFF-A65D-2F19E0793336}" vid="{4DBF336A-63FD-420A-B5B7-04D31F847D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muni-med-prezentace-cz-v10</Template>
  <TotalTime>218</TotalTime>
  <Words>5489</Words>
  <Application>Microsoft Office PowerPoint</Application>
  <PresentationFormat>Širokoúhlá obrazovka</PresentationFormat>
  <Paragraphs>687</Paragraphs>
  <Slides>94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100" baseType="lpstr">
      <vt:lpstr>Arial</vt:lpstr>
      <vt:lpstr>Courier New</vt:lpstr>
      <vt:lpstr>Segoe Print</vt:lpstr>
      <vt:lpstr>Tahoma</vt:lpstr>
      <vt:lpstr>Wingdings</vt:lpstr>
      <vt:lpstr>Prezentace_MU_CZ</vt:lpstr>
      <vt:lpstr>Komunikace Zdravotníka s náročnými pacienty</vt:lpstr>
      <vt:lpstr>Prezentace aplikace PowerPoint</vt:lpstr>
      <vt:lpstr>Ideální pacient?</vt:lpstr>
      <vt:lpstr>Prezentace aplikace PowerPoint</vt:lpstr>
      <vt:lpstr>YAVIS</vt:lpstr>
      <vt:lpstr>Prezentace aplikace PowerPoint</vt:lpstr>
      <vt:lpstr>HOUND</vt:lpstr>
      <vt:lpstr>Prezentace aplikace PowerPoint</vt:lpstr>
      <vt:lpstr>Prezentace aplikace PowerPoint</vt:lpstr>
      <vt:lpstr>Prezentace aplikace PowerPoint</vt:lpstr>
      <vt:lpstr>Prezentace aplikace PowerPoint</vt:lpstr>
      <vt:lpstr>AGRESIVNÍ PACIENT</vt:lpstr>
      <vt:lpstr>Typy agrese</vt:lpstr>
      <vt:lpstr>Efekt zlosti</vt:lpstr>
      <vt:lpstr>Prezentace aplikace PowerPoint</vt:lpstr>
      <vt:lpstr>Jaké jsou obvyklé reakce lékaře na agresivitu pacienta?</vt:lpstr>
      <vt:lpstr>Obvyklá reakce lékaře (Lipp, 1986):</vt:lpstr>
      <vt:lpstr>Prezentace aplikace PowerPoint</vt:lpstr>
      <vt:lpstr>Prezentace aplikace PowerPoint</vt:lpstr>
      <vt:lpstr>Prezentace aplikace PowerPoint</vt:lpstr>
      <vt:lpstr>Prezentace aplikace PowerPoint</vt:lpstr>
      <vt:lpstr>Důvody agresivního jednání</vt:lpstr>
      <vt:lpstr>Prezentace aplikace PowerPoint</vt:lpstr>
      <vt:lpstr>Nejčastější zdroje konfliktů mezi personálem a pacienty</vt:lpstr>
      <vt:lpstr>Další obecné spouštěče agrese</vt:lpstr>
      <vt:lpstr>Shrnutí</vt:lpstr>
      <vt:lpstr>Prezentace aplikace PowerPoint</vt:lpstr>
      <vt:lpstr>Cvičení</vt:lpstr>
      <vt:lpstr>ÚZKOSTNÝ PACIENT</vt:lpstr>
      <vt:lpstr>   „Nevědí, co chtějí, nedají pokoj, dokud to nedostanou, a když to mají, nevědí, co s tím.“ (Oscar Wilde)</vt:lpstr>
      <vt:lpstr>Prezentace aplikace PowerPoint</vt:lpstr>
      <vt:lpstr>Akutní úzkost</vt:lpstr>
      <vt:lpstr>Prezentace aplikace PowerPoint</vt:lpstr>
      <vt:lpstr>Prezentace aplikace PowerPoint</vt:lpstr>
      <vt:lpstr>Panická ataka</vt:lpstr>
      <vt:lpstr>Prezentace aplikace PowerPoint</vt:lpstr>
      <vt:lpstr>Jak postupovat při panice?</vt:lpstr>
      <vt:lpstr>Prezentace aplikace PowerPoint</vt:lpstr>
      <vt:lpstr>Úzkostný člověk</vt:lpstr>
      <vt:lpstr>Úzkost a její dopad</vt:lpstr>
      <vt:lpstr>Narušování hranic</vt:lpstr>
      <vt:lpstr>Máme před sebou úzkostné dítě</vt:lpstr>
      <vt:lpstr>Prezentace aplikace PowerPoint</vt:lpstr>
      <vt:lpstr>Jak na něj?</vt:lpstr>
      <vt:lpstr>Prezentace aplikace PowerPoint</vt:lpstr>
      <vt:lpstr>Prezentace aplikace PowerPoint</vt:lpstr>
      <vt:lpstr>Úzkostně agresivní pacient</vt:lpstr>
      <vt:lpstr>Jak na něj…</vt:lpstr>
      <vt:lpstr>Prezentace aplikace PowerPoint</vt:lpstr>
      <vt:lpstr>DEPRESIVNÍ PACIENT</vt:lpstr>
      <vt:lpstr>Deprese – mýty o léčbě</vt:lpstr>
      <vt:lpstr>Deprese</vt:lpstr>
      <vt:lpstr>Diagnostická kritéria deprese</vt:lpstr>
      <vt:lpstr>SASA</vt:lpstr>
      <vt:lpstr>Prezentace aplikace PowerPoint</vt:lpstr>
      <vt:lpstr>Jak mohou pomoci blízcí…</vt:lpstr>
      <vt:lpstr>Pláč</vt:lpstr>
      <vt:lpstr>Mýty o pláči</vt:lpstr>
      <vt:lpstr>SEBEVRAŽEDNÝ PACIENT</vt:lpstr>
      <vt:lpstr>Prezentace aplikace PowerPoint</vt:lpstr>
      <vt:lpstr>Prezentace aplikace PowerPoint</vt:lpstr>
      <vt:lpstr>Vysoký počet sebevražd v Česku má pomoci snížit národní akční plán, 11.9.2019, zdravotnickydenik.cz </vt:lpstr>
      <vt:lpstr>Sebevražda - mýty</vt:lpstr>
      <vt:lpstr>Prezentace aplikace PowerPoint</vt:lpstr>
      <vt:lpstr>Rizikové faktory</vt:lpstr>
      <vt:lpstr>Rizikové faktory</vt:lpstr>
      <vt:lpstr>Prezentace aplikace PowerPoint</vt:lpstr>
      <vt:lpstr>Sebevražda</vt:lpstr>
      <vt:lpstr>Prezentace aplikace PowerPoint</vt:lpstr>
      <vt:lpstr>Ohrožené skupiny</vt:lpstr>
      <vt:lpstr>Prezentace aplikace PowerPoint</vt:lpstr>
      <vt:lpstr>Ringelův presuicidální syndrom</vt:lpstr>
      <vt:lpstr>Prezentace aplikace PowerPoint</vt:lpstr>
      <vt:lpstr>Cvičení</vt:lpstr>
      <vt:lpstr>Prezentace aplikace PowerPoint</vt:lpstr>
      <vt:lpstr>Komunikace</vt:lpstr>
      <vt:lpstr>Co na to říct?</vt:lpstr>
      <vt:lpstr>Dohoda</vt:lpstr>
      <vt:lpstr>NARCISTICKÝ PACIENT</vt:lpstr>
      <vt:lpstr>Narcistická porucha osobnosti</vt:lpstr>
      <vt:lpstr>Prezentace aplikace PowerPoint</vt:lpstr>
      <vt:lpstr>V ordinaci…</vt:lpstr>
      <vt:lpstr>Prezentace aplikace PowerPoint</vt:lpstr>
      <vt:lpstr>Základ spolupráce</vt:lpstr>
      <vt:lpstr>Narcistický lékař</vt:lpstr>
      <vt:lpstr>KVERULANTNÍ PACIENT</vt:lpstr>
      <vt:lpstr>Paranoidní porucha osobnosti</vt:lpstr>
      <vt:lpstr>Prezentace aplikace PowerPoint</vt:lpstr>
      <vt:lpstr>Prezentace aplikace PowerPoint</vt:lpstr>
      <vt:lpstr>Prezentace aplikace PowerPoint</vt:lpstr>
      <vt:lpstr>Jak na něj?</vt:lpstr>
      <vt:lpstr>Další stížnosti</vt:lpstr>
      <vt:lpstr>Další problematický pacient…</vt:lpstr>
      <vt:lpstr>Použité zdroje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MS</dc:creator>
  <cp:lastModifiedBy>Miroslav Světlák</cp:lastModifiedBy>
  <cp:revision>9</cp:revision>
  <cp:lastPrinted>1601-01-01T00:00:00Z</cp:lastPrinted>
  <dcterms:created xsi:type="dcterms:W3CDTF">2020-10-04T14:29:02Z</dcterms:created>
  <dcterms:modified xsi:type="dcterms:W3CDTF">2022-10-06T07:40:09Z</dcterms:modified>
</cp:coreProperties>
</file>