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5"/>
  </p:notesMasterIdLst>
  <p:handoutMasterIdLst>
    <p:handoutMasterId r:id="rId16"/>
  </p:handoutMasterIdLst>
  <p:sldIdLst>
    <p:sldId id="257" r:id="rId2"/>
    <p:sldId id="277" r:id="rId3"/>
    <p:sldId id="279" r:id="rId4"/>
    <p:sldId id="280" r:id="rId5"/>
    <p:sldId id="281" r:id="rId6"/>
    <p:sldId id="285" r:id="rId7"/>
    <p:sldId id="286" r:id="rId8"/>
    <p:sldId id="287" r:id="rId9"/>
    <p:sldId id="288" r:id="rId10"/>
    <p:sldId id="292" r:id="rId11"/>
    <p:sldId id="290" r:id="rId12"/>
    <p:sldId id="291" r:id="rId13"/>
    <p:sldId id="293" r:id="rId1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orient="horz" pos="708">
          <p15:clr>
            <a:srgbClr val="A4A3A4"/>
          </p15:clr>
        </p15:guide>
        <p15:guide id="12" orient="horz" pos="33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5AC8AF"/>
    <a:srgbClr val="0000DC"/>
    <a:srgbClr val="F01928"/>
    <a:srgbClr val="9100DC"/>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754" autoAdjust="0"/>
  </p:normalViewPr>
  <p:slideViewPr>
    <p:cSldViewPr snapToGrid="0">
      <p:cViewPr varScale="1">
        <p:scale>
          <a:sx n="85" d="100"/>
          <a:sy n="85" d="100"/>
        </p:scale>
        <p:origin x="150" y="90"/>
      </p:cViewPr>
      <p:guideLst>
        <p:guide orient="horz" pos="1120"/>
        <p:guide orient="horz" pos="1272"/>
        <p:guide orient="horz" pos="715"/>
        <p:guide orient="horz" pos="3861"/>
        <p:guide orient="horz" pos="3944"/>
        <p:guide pos="428"/>
        <p:guide pos="7224"/>
        <p:guide pos="909"/>
        <p:guide pos="3688"/>
        <p:guide pos="3968"/>
        <p:guide orient="horz" pos="708"/>
        <p:guide orient="horz" pos="330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2861805"/>
            <a:ext cx="11361600" cy="698497"/>
          </a:xfrm>
        </p:spPr>
        <p:txBody>
          <a:bodyPr/>
          <a:lstStyle/>
          <a:p>
            <a:r>
              <a:rPr lang="cs-CZ" dirty="0" err="1"/>
              <a:t>Examination</a:t>
            </a:r>
            <a:r>
              <a:rPr lang="cs-CZ" dirty="0"/>
              <a:t> </a:t>
            </a:r>
            <a:r>
              <a:rPr lang="cs-CZ" dirty="0" err="1"/>
              <a:t>of</a:t>
            </a:r>
            <a:r>
              <a:rPr lang="cs-CZ" dirty="0"/>
              <a:t> pulse by </a:t>
            </a:r>
            <a:r>
              <a:rPr lang="cs-CZ" dirty="0" err="1"/>
              <a:t>palpation</a:t>
            </a:r>
            <a:endParaRPr lang="cs-CZ" dirty="0"/>
          </a:p>
        </p:txBody>
      </p:sp>
      <p:sp>
        <p:nvSpPr>
          <p:cNvPr id="5" name="Podnadpis 4"/>
          <p:cNvSpPr>
            <a:spLocks noGrp="1"/>
          </p:cNvSpPr>
          <p:nvPr>
            <p:ph type="subTitle" idx="1"/>
          </p:nvPr>
        </p:nvSpPr>
        <p:spPr/>
        <p:txBody>
          <a:bodyPr/>
          <a:lstStyle/>
          <a:p>
            <a:r>
              <a:rPr lang="cs-CZ" dirty="0" err="1"/>
              <a:t>Physiology</a:t>
            </a:r>
            <a:r>
              <a:rPr lang="cs-CZ" dirty="0"/>
              <a:t> II – </a:t>
            </a:r>
            <a:r>
              <a:rPr lang="cs-CZ" dirty="0" err="1"/>
              <a:t>practice</a:t>
            </a:r>
            <a:r>
              <a:rPr lang="cs-CZ" dirty="0"/>
              <a:t> </a:t>
            </a:r>
          </a:p>
          <a:p>
            <a:r>
              <a:rPr lang="cs-CZ" dirty="0" err="1"/>
              <a:t>Spring</a:t>
            </a:r>
            <a:r>
              <a:rPr lang="cs-CZ" dirty="0"/>
              <a:t>, </a:t>
            </a:r>
            <a:r>
              <a:rPr lang="cs-CZ" dirty="0" err="1"/>
              <a:t>weeks</a:t>
            </a:r>
            <a:r>
              <a:rPr lang="cs-CZ" dirty="0"/>
              <a:t> 4–6</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491394"/>
            <a:ext cx="10753200" cy="451576"/>
          </a:xfrm>
        </p:spPr>
        <p:txBody>
          <a:bodyPr/>
          <a:lstStyle/>
          <a:p>
            <a:pPr>
              <a:lnSpc>
                <a:spcPct val="100000"/>
              </a:lnSpc>
            </a:pPr>
            <a:r>
              <a:rPr lang="cs-CZ" dirty="0" err="1"/>
              <a:t>Respiratory</a:t>
            </a:r>
            <a:r>
              <a:rPr lang="cs-CZ" dirty="0"/>
              <a:t> sinus </a:t>
            </a:r>
            <a:r>
              <a:rPr lang="cs-CZ" dirty="0" err="1"/>
              <a:t>arrhythmia</a:t>
            </a:r>
            <a:r>
              <a:rPr lang="cs-CZ" dirty="0"/>
              <a:t> (RSA)</a:t>
            </a:r>
          </a:p>
        </p:txBody>
      </p:sp>
      <p:sp>
        <p:nvSpPr>
          <p:cNvPr id="5" name="Zástupný symbol pro obsah 4"/>
          <p:cNvSpPr>
            <a:spLocks noGrp="1"/>
          </p:cNvSpPr>
          <p:nvPr>
            <p:ph idx="1"/>
          </p:nvPr>
        </p:nvSpPr>
        <p:spPr>
          <a:xfrm>
            <a:off x="436963" y="1211265"/>
            <a:ext cx="11388172" cy="4514623"/>
          </a:xfrm>
        </p:spPr>
        <p:txBody>
          <a:bodyPr/>
          <a:lstStyle/>
          <a:p>
            <a:pPr>
              <a:lnSpc>
                <a:spcPct val="100000"/>
              </a:lnSpc>
              <a:spcBef>
                <a:spcPts val="400"/>
              </a:spcBef>
            </a:pPr>
            <a:r>
              <a:rPr lang="cs-CZ" dirty="0" err="1"/>
              <a:t>Mechanisms</a:t>
            </a:r>
            <a:r>
              <a:rPr lang="cs-CZ" dirty="0"/>
              <a:t> </a:t>
            </a:r>
            <a:r>
              <a:rPr lang="cs-CZ" dirty="0" err="1"/>
              <a:t>possibly</a:t>
            </a:r>
            <a:r>
              <a:rPr lang="cs-CZ" dirty="0"/>
              <a:t> </a:t>
            </a:r>
            <a:r>
              <a:rPr lang="cs-CZ" dirty="0" err="1"/>
              <a:t>causing</a:t>
            </a:r>
            <a:r>
              <a:rPr lang="cs-CZ" dirty="0"/>
              <a:t> RSA:</a:t>
            </a:r>
          </a:p>
          <a:p>
            <a:pPr lvl="1">
              <a:spcBef>
                <a:spcPts val="400"/>
              </a:spcBef>
            </a:pPr>
            <a:r>
              <a:rPr lang="cs-CZ" dirty="0" err="1"/>
              <a:t>Baroreflex</a:t>
            </a:r>
            <a:r>
              <a:rPr lang="cs-CZ" dirty="0"/>
              <a:t>: </a:t>
            </a:r>
            <a:r>
              <a:rPr lang="cs-CZ" dirty="0" err="1"/>
              <a:t>during</a:t>
            </a:r>
            <a:r>
              <a:rPr lang="cs-CZ" dirty="0"/>
              <a:t> </a:t>
            </a:r>
            <a:r>
              <a:rPr lang="cs-CZ" dirty="0" err="1"/>
              <a:t>inspiration</a:t>
            </a:r>
            <a:r>
              <a:rPr lang="cs-CZ" dirty="0"/>
              <a:t> – ↓ </a:t>
            </a:r>
            <a:r>
              <a:rPr lang="cs-CZ" dirty="0" err="1"/>
              <a:t>intrathoracic</a:t>
            </a:r>
            <a:r>
              <a:rPr lang="cs-CZ" dirty="0"/>
              <a:t> </a:t>
            </a:r>
            <a:r>
              <a:rPr lang="cs-CZ" dirty="0" err="1"/>
              <a:t>pressure</a:t>
            </a:r>
            <a:r>
              <a:rPr lang="cs-CZ" dirty="0"/>
              <a:t> → ↑</a:t>
            </a:r>
            <a:r>
              <a:rPr lang="cs-CZ" dirty="0" err="1"/>
              <a:t>venous</a:t>
            </a:r>
            <a:r>
              <a:rPr lang="cs-CZ" dirty="0"/>
              <a:t> return (</a:t>
            </a:r>
            <a:r>
              <a:rPr lang="cs-CZ" dirty="0" err="1"/>
              <a:t>due</a:t>
            </a:r>
            <a:r>
              <a:rPr lang="cs-CZ" dirty="0"/>
              <a:t> to ↑ </a:t>
            </a:r>
            <a:r>
              <a:rPr lang="cs-CZ" dirty="0" err="1"/>
              <a:t>pressure</a:t>
            </a:r>
            <a:r>
              <a:rPr lang="cs-CZ" dirty="0"/>
              <a:t> gradient) → ↑</a:t>
            </a:r>
            <a:r>
              <a:rPr lang="cs-CZ" dirty="0" err="1"/>
              <a:t>systolic</a:t>
            </a:r>
            <a:r>
              <a:rPr lang="cs-CZ" dirty="0"/>
              <a:t> </a:t>
            </a:r>
            <a:r>
              <a:rPr lang="cs-CZ" dirty="0" err="1"/>
              <a:t>volume</a:t>
            </a:r>
            <a:r>
              <a:rPr lang="cs-CZ" dirty="0"/>
              <a:t> → ↑MAP → </a:t>
            </a:r>
            <a:r>
              <a:rPr lang="cs-CZ" dirty="0" err="1"/>
              <a:t>baroreflex</a:t>
            </a:r>
            <a:r>
              <a:rPr lang="cs-CZ" dirty="0"/>
              <a:t> (2 s </a:t>
            </a:r>
            <a:r>
              <a:rPr lang="cs-CZ" dirty="0" err="1"/>
              <a:t>lag</a:t>
            </a:r>
            <a:r>
              <a:rPr lang="cs-CZ" dirty="0"/>
              <a:t>) → ↓HR → ↑ (balance </a:t>
            </a:r>
            <a:r>
              <a:rPr lang="cs-CZ" dirty="0" err="1"/>
              <a:t>of</a:t>
            </a:r>
            <a:r>
              <a:rPr lang="cs-CZ" dirty="0"/>
              <a:t>) MAP</a:t>
            </a:r>
          </a:p>
          <a:p>
            <a:pPr lvl="1">
              <a:spcBef>
                <a:spcPts val="400"/>
              </a:spcBef>
            </a:pPr>
            <a:r>
              <a:rPr lang="cs-CZ" dirty="0" err="1"/>
              <a:t>Central</a:t>
            </a:r>
            <a:r>
              <a:rPr lang="cs-CZ" dirty="0"/>
              <a:t> </a:t>
            </a:r>
            <a:r>
              <a:rPr lang="cs-CZ" dirty="0" err="1"/>
              <a:t>origin</a:t>
            </a:r>
            <a:r>
              <a:rPr lang="cs-CZ" dirty="0"/>
              <a:t>: </a:t>
            </a:r>
            <a:r>
              <a:rPr lang="cs-CZ" dirty="0" err="1"/>
              <a:t>irradiation</a:t>
            </a:r>
            <a:r>
              <a:rPr lang="cs-CZ" dirty="0"/>
              <a:t> </a:t>
            </a:r>
            <a:r>
              <a:rPr lang="cs-CZ" dirty="0" err="1"/>
              <a:t>of</a:t>
            </a:r>
            <a:r>
              <a:rPr lang="cs-CZ" dirty="0"/>
              <a:t> </a:t>
            </a:r>
            <a:r>
              <a:rPr lang="cs-CZ" dirty="0" err="1"/>
              <a:t>stimuli</a:t>
            </a:r>
            <a:r>
              <a:rPr lang="cs-CZ" dirty="0"/>
              <a:t> </a:t>
            </a:r>
            <a:r>
              <a:rPr lang="cs-CZ" dirty="0" err="1"/>
              <a:t>from</a:t>
            </a:r>
            <a:r>
              <a:rPr lang="cs-CZ" dirty="0"/>
              <a:t> </a:t>
            </a:r>
            <a:r>
              <a:rPr lang="cs-CZ" dirty="0" err="1"/>
              <a:t>the</a:t>
            </a:r>
            <a:r>
              <a:rPr lang="cs-CZ" dirty="0"/>
              <a:t> </a:t>
            </a:r>
            <a:r>
              <a:rPr lang="cs-CZ" dirty="0" err="1"/>
              <a:t>respiratory</a:t>
            </a:r>
            <a:r>
              <a:rPr lang="cs-CZ" dirty="0"/>
              <a:t> centre to </a:t>
            </a:r>
            <a:r>
              <a:rPr lang="cs-CZ" dirty="0" err="1"/>
              <a:t>cardiomotoric</a:t>
            </a:r>
            <a:r>
              <a:rPr lang="cs-CZ" dirty="0"/>
              <a:t> centre in </a:t>
            </a:r>
            <a:r>
              <a:rPr lang="cs-CZ" dirty="0" err="1"/>
              <a:t>the</a:t>
            </a:r>
            <a:r>
              <a:rPr lang="cs-CZ" dirty="0"/>
              <a:t> </a:t>
            </a:r>
            <a:r>
              <a:rPr lang="cs-CZ" dirty="0" err="1"/>
              <a:t>medulla</a:t>
            </a:r>
            <a:r>
              <a:rPr lang="cs-CZ" dirty="0"/>
              <a:t> </a:t>
            </a:r>
            <a:r>
              <a:rPr lang="cs-CZ" dirty="0" err="1"/>
              <a:t>oblongata</a:t>
            </a:r>
            <a:endParaRPr lang="cs-CZ" dirty="0"/>
          </a:p>
          <a:p>
            <a:pPr lvl="1">
              <a:spcBef>
                <a:spcPts val="400"/>
              </a:spcBef>
            </a:pPr>
            <a:r>
              <a:rPr lang="cs-CZ" dirty="0" err="1"/>
              <a:t>Bainbridge</a:t>
            </a:r>
            <a:r>
              <a:rPr lang="cs-CZ" dirty="0"/>
              <a:t> reflex: ↑</a:t>
            </a:r>
            <a:r>
              <a:rPr lang="cs-CZ" dirty="0" err="1"/>
              <a:t>venous</a:t>
            </a:r>
            <a:r>
              <a:rPr lang="cs-CZ" dirty="0"/>
              <a:t> return </a:t>
            </a:r>
            <a:r>
              <a:rPr lang="cs-CZ" dirty="0" err="1"/>
              <a:t>during</a:t>
            </a:r>
            <a:r>
              <a:rPr lang="cs-CZ" dirty="0"/>
              <a:t> </a:t>
            </a:r>
            <a:r>
              <a:rPr lang="cs-CZ" dirty="0" err="1"/>
              <a:t>inspirium</a:t>
            </a:r>
            <a:r>
              <a:rPr lang="cs-CZ" dirty="0"/>
              <a:t> – a </a:t>
            </a:r>
            <a:r>
              <a:rPr lang="cs-CZ" dirty="0" err="1"/>
              <a:t>stretch</a:t>
            </a:r>
            <a:r>
              <a:rPr lang="cs-CZ" dirty="0"/>
              <a:t> </a:t>
            </a:r>
            <a:r>
              <a:rPr lang="cs-CZ" dirty="0" err="1"/>
              <a:t>of</a:t>
            </a:r>
            <a:r>
              <a:rPr lang="cs-CZ" dirty="0"/>
              <a:t> atria – </a:t>
            </a:r>
            <a:r>
              <a:rPr lang="cs-CZ" dirty="0" err="1"/>
              <a:t>activation</a:t>
            </a:r>
            <a:r>
              <a:rPr lang="cs-CZ" dirty="0"/>
              <a:t> </a:t>
            </a:r>
            <a:r>
              <a:rPr lang="cs-CZ" dirty="0" err="1"/>
              <a:t>of</a:t>
            </a:r>
            <a:r>
              <a:rPr lang="cs-CZ" dirty="0"/>
              <a:t> </a:t>
            </a:r>
            <a:r>
              <a:rPr lang="cs-CZ" dirty="0" err="1"/>
              <a:t>stretch-receptors</a:t>
            </a:r>
            <a:r>
              <a:rPr lang="cs-CZ" dirty="0"/>
              <a:t> – </a:t>
            </a:r>
            <a:r>
              <a:rPr lang="cs-CZ" dirty="0" err="1"/>
              <a:t>stimulation</a:t>
            </a:r>
            <a:r>
              <a:rPr lang="cs-CZ" dirty="0"/>
              <a:t> </a:t>
            </a:r>
            <a:r>
              <a:rPr lang="cs-CZ" dirty="0" err="1"/>
              <a:t>of</a:t>
            </a:r>
            <a:r>
              <a:rPr lang="cs-CZ" dirty="0"/>
              <a:t> n. vagus – </a:t>
            </a:r>
            <a:r>
              <a:rPr lang="cs-CZ" dirty="0" err="1"/>
              <a:t>stimulation</a:t>
            </a:r>
            <a:r>
              <a:rPr lang="cs-CZ" dirty="0"/>
              <a:t> </a:t>
            </a:r>
            <a:r>
              <a:rPr lang="cs-CZ" dirty="0" err="1"/>
              <a:t>of</a:t>
            </a:r>
            <a:r>
              <a:rPr lang="cs-CZ" dirty="0"/>
              <a:t> SA node</a:t>
            </a:r>
          </a:p>
          <a:p>
            <a:pPr lvl="1">
              <a:spcBef>
                <a:spcPts val="400"/>
              </a:spcBef>
            </a:pPr>
            <a:r>
              <a:rPr lang="cs-CZ" dirty="0" err="1"/>
              <a:t>Local</a:t>
            </a:r>
            <a:r>
              <a:rPr lang="cs-CZ" dirty="0"/>
              <a:t> source: a </a:t>
            </a:r>
            <a:r>
              <a:rPr lang="cs-CZ" dirty="0" err="1"/>
              <a:t>mechanical</a:t>
            </a:r>
            <a:r>
              <a:rPr lang="cs-CZ" dirty="0"/>
              <a:t> </a:t>
            </a:r>
            <a:r>
              <a:rPr lang="cs-CZ" dirty="0" err="1"/>
              <a:t>stretch</a:t>
            </a:r>
            <a:r>
              <a:rPr lang="cs-CZ" dirty="0"/>
              <a:t> </a:t>
            </a:r>
            <a:r>
              <a:rPr lang="cs-CZ" dirty="0" err="1"/>
              <a:t>of</a:t>
            </a:r>
            <a:r>
              <a:rPr lang="cs-CZ" dirty="0"/>
              <a:t> </a:t>
            </a:r>
            <a:r>
              <a:rPr lang="cs-CZ" dirty="0" err="1"/>
              <a:t>the</a:t>
            </a:r>
            <a:r>
              <a:rPr lang="cs-CZ" dirty="0"/>
              <a:t> SA node </a:t>
            </a:r>
            <a:r>
              <a:rPr lang="cs-CZ" dirty="0" err="1"/>
              <a:t>accelerates</a:t>
            </a:r>
            <a:r>
              <a:rPr lang="cs-CZ" dirty="0"/>
              <a:t> </a:t>
            </a:r>
            <a:r>
              <a:rPr lang="cs-CZ" dirty="0" err="1"/>
              <a:t>its</a:t>
            </a:r>
            <a:r>
              <a:rPr lang="cs-CZ" dirty="0"/>
              <a:t> </a:t>
            </a:r>
            <a:r>
              <a:rPr lang="cs-CZ" dirty="0" err="1"/>
              <a:t>depolarization</a:t>
            </a:r>
            <a:r>
              <a:rPr lang="cs-CZ" dirty="0"/>
              <a:t> (</a:t>
            </a:r>
            <a:r>
              <a:rPr lang="cs-CZ" dirty="0" err="1"/>
              <a:t>weak</a:t>
            </a:r>
            <a:r>
              <a:rPr lang="cs-CZ" dirty="0"/>
              <a:t> RSA </a:t>
            </a:r>
            <a:r>
              <a:rPr lang="cs-CZ" dirty="0" err="1"/>
              <a:t>is</a:t>
            </a:r>
            <a:r>
              <a:rPr lang="cs-CZ" dirty="0"/>
              <a:t> </a:t>
            </a:r>
            <a:r>
              <a:rPr lang="cs-CZ" dirty="0" err="1"/>
              <a:t>presented</a:t>
            </a:r>
            <a:r>
              <a:rPr lang="cs-CZ" dirty="0"/>
              <a:t> </a:t>
            </a:r>
            <a:r>
              <a:rPr lang="cs-CZ" dirty="0" err="1"/>
              <a:t>also</a:t>
            </a:r>
            <a:r>
              <a:rPr lang="cs-CZ" dirty="0"/>
              <a:t> in </a:t>
            </a:r>
            <a:r>
              <a:rPr lang="cs-CZ" dirty="0" err="1"/>
              <a:t>the</a:t>
            </a:r>
            <a:r>
              <a:rPr lang="cs-CZ" dirty="0"/>
              <a:t> </a:t>
            </a:r>
            <a:r>
              <a:rPr lang="cs-CZ" dirty="0" err="1"/>
              <a:t>transplanted</a:t>
            </a:r>
            <a:r>
              <a:rPr lang="cs-CZ" dirty="0"/>
              <a:t> </a:t>
            </a:r>
            <a:r>
              <a:rPr lang="cs-CZ" dirty="0" err="1"/>
              <a:t>heart</a:t>
            </a:r>
            <a:r>
              <a:rPr lang="cs-CZ" dirty="0"/>
              <a:t>)</a:t>
            </a:r>
          </a:p>
          <a:p>
            <a:pPr lvl="1">
              <a:spcBef>
                <a:spcPts val="400"/>
              </a:spcBef>
            </a:pPr>
            <a:r>
              <a:rPr lang="cs-CZ" dirty="0" err="1"/>
              <a:t>Other</a:t>
            </a:r>
            <a:r>
              <a:rPr lang="cs-CZ" dirty="0"/>
              <a:t> </a:t>
            </a:r>
            <a:r>
              <a:rPr lang="cs-CZ" dirty="0" err="1"/>
              <a:t>reflexes</a:t>
            </a:r>
            <a:r>
              <a:rPr lang="cs-CZ" dirty="0"/>
              <a:t> </a:t>
            </a:r>
            <a:r>
              <a:rPr lang="cs-CZ" dirty="0" err="1"/>
              <a:t>influencing</a:t>
            </a:r>
            <a:r>
              <a:rPr lang="cs-CZ" dirty="0"/>
              <a:t> </a:t>
            </a:r>
            <a:r>
              <a:rPr lang="cs-CZ" dirty="0" err="1"/>
              <a:t>vagal</a:t>
            </a:r>
            <a:r>
              <a:rPr lang="cs-CZ" dirty="0"/>
              <a:t> </a:t>
            </a:r>
            <a:r>
              <a:rPr lang="cs-CZ" dirty="0" err="1"/>
              <a:t>activity</a:t>
            </a:r>
            <a:r>
              <a:rPr lang="cs-CZ" dirty="0"/>
              <a:t>, </a:t>
            </a:r>
            <a:r>
              <a:rPr lang="cs-CZ" dirty="0" err="1"/>
              <a:t>chemoreflex</a:t>
            </a:r>
            <a:r>
              <a:rPr lang="cs-CZ" dirty="0"/>
              <a:t> (</a:t>
            </a:r>
            <a:r>
              <a:rPr lang="cs-CZ" dirty="0" err="1"/>
              <a:t>oscillation</a:t>
            </a:r>
            <a:r>
              <a:rPr lang="cs-CZ" dirty="0"/>
              <a:t> </a:t>
            </a:r>
            <a:r>
              <a:rPr lang="cs-CZ" dirty="0" err="1"/>
              <a:t>of</a:t>
            </a:r>
            <a:r>
              <a:rPr lang="cs-CZ" dirty="0"/>
              <a:t> pCO2, pO2, pH </a:t>
            </a:r>
            <a:r>
              <a:rPr lang="cs-CZ" dirty="0" err="1"/>
              <a:t>during</a:t>
            </a:r>
            <a:r>
              <a:rPr lang="cs-CZ" dirty="0"/>
              <a:t> </a:t>
            </a:r>
            <a:r>
              <a:rPr lang="cs-CZ" dirty="0" err="1"/>
              <a:t>respiration</a:t>
            </a:r>
            <a:r>
              <a:rPr lang="cs-CZ" dirty="0"/>
              <a:t>)</a:t>
            </a:r>
          </a:p>
        </p:txBody>
      </p:sp>
      <p:sp>
        <p:nvSpPr>
          <p:cNvPr id="6" name="Zástupný symbol pro obsah 4"/>
          <p:cNvSpPr txBox="1">
            <a:spLocks/>
          </p:cNvSpPr>
          <p:nvPr/>
        </p:nvSpPr>
        <p:spPr>
          <a:xfrm>
            <a:off x="371649" y="4321640"/>
            <a:ext cx="11482893" cy="286294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400"/>
              </a:spcBef>
            </a:pPr>
            <a:endParaRPr lang="cs-CZ" sz="2000" dirty="0"/>
          </a:p>
        </p:txBody>
      </p:sp>
    </p:spTree>
    <p:extLst>
      <p:ext uri="{BB962C8B-B14F-4D97-AF65-F5344CB8AC3E}">
        <p14:creationId xmlns:p14="http://schemas.microsoft.com/office/powerpoint/2010/main" val="53131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Heart rate during body posture changes</a:t>
            </a:r>
            <a:br>
              <a:rPr lang="cs-CZ" dirty="0"/>
            </a:br>
            <a:r>
              <a:rPr lang="cs-CZ" sz="3200" b="0" dirty="0"/>
              <a:t>(</a:t>
            </a:r>
            <a:r>
              <a:rPr lang="cs-CZ" sz="3200" b="0" dirty="0" err="1"/>
              <a:t>baroreflex</a:t>
            </a:r>
            <a:r>
              <a:rPr lang="cs-CZ" sz="3200" b="0" dirty="0"/>
              <a:t> </a:t>
            </a:r>
            <a:r>
              <a:rPr lang="cs-CZ" sz="3200" b="0" dirty="0" err="1"/>
              <a:t>demonstration</a:t>
            </a:r>
            <a:r>
              <a:rPr lang="cs-CZ" sz="3200" b="0" dirty="0"/>
              <a:t>)</a:t>
            </a:r>
          </a:p>
        </p:txBody>
      </p:sp>
      <p:sp>
        <p:nvSpPr>
          <p:cNvPr id="5" name="Zástupný symbol pro obsah 4"/>
          <p:cNvSpPr>
            <a:spLocks noGrp="1"/>
          </p:cNvSpPr>
          <p:nvPr>
            <p:ph idx="1"/>
          </p:nvPr>
        </p:nvSpPr>
        <p:spPr>
          <a:xfrm>
            <a:off x="436963" y="1589313"/>
            <a:ext cx="11482893" cy="4757057"/>
          </a:xfrm>
        </p:spPr>
        <p:txBody>
          <a:bodyPr/>
          <a:lstStyle/>
          <a:p>
            <a:pPr>
              <a:lnSpc>
                <a:spcPct val="100000"/>
              </a:lnSpc>
            </a:pPr>
            <a:r>
              <a:rPr lang="en-US" sz="2400" dirty="0"/>
              <a:t>Body posture changes in the gravity field cause blood pressure (BP) changes depending on the position in relation to the heart (effect of hydrostatic pressure). These changes are minimized by short-term BP regulation (baroreflex).</a:t>
            </a:r>
            <a:endParaRPr lang="cs-CZ" sz="2400" dirty="0"/>
          </a:p>
          <a:p>
            <a:pPr>
              <a:lnSpc>
                <a:spcPct val="100000"/>
              </a:lnSpc>
            </a:pPr>
            <a:r>
              <a:rPr lang="en-US" sz="2400" b="1" dirty="0" err="1"/>
              <a:t>Clinostatic</a:t>
            </a:r>
            <a:r>
              <a:rPr lang="en-US" sz="2400" b="1" dirty="0"/>
              <a:t> reaction </a:t>
            </a:r>
            <a:r>
              <a:rPr lang="en-US" sz="2400" dirty="0"/>
              <a:t>– change of body position from standing (sitting) to lying: </a:t>
            </a:r>
            <a:endParaRPr lang="cs-CZ" sz="2400" dirty="0"/>
          </a:p>
          <a:p>
            <a:pPr lvl="1"/>
            <a:r>
              <a:rPr lang="en-US" sz="1600" dirty="0"/>
              <a:t>↑venous return from lower part of body → ↑heart filling (preload) → ↑SV → ↑BP → baroreflex causes ↓HR and ↓ TPR</a:t>
            </a:r>
            <a:endParaRPr lang="cs-CZ" sz="1600" dirty="0"/>
          </a:p>
          <a:p>
            <a:pPr>
              <a:lnSpc>
                <a:spcPct val="100000"/>
              </a:lnSpc>
            </a:pPr>
            <a:r>
              <a:rPr lang="en-US" sz="2400" b="1" dirty="0"/>
              <a:t>Orthostatic reaction </a:t>
            </a:r>
            <a:r>
              <a:rPr lang="en-US" sz="2400" dirty="0"/>
              <a:t>– change of body position from lying to standing (sitting): </a:t>
            </a:r>
            <a:endParaRPr lang="cs-CZ" sz="2400" dirty="0"/>
          </a:p>
          <a:p>
            <a:pPr lvl="1"/>
            <a:r>
              <a:rPr lang="en-US" sz="1600" dirty="0"/>
              <a:t>↓ venous return from lower part of body → ↓ heart filling (preload) → ↓SV → ↓BP → baroreflex causes ↑HR and ↑TPR</a:t>
            </a:r>
            <a:endParaRPr lang="cs-CZ" sz="1600" dirty="0"/>
          </a:p>
          <a:p>
            <a:pPr>
              <a:lnSpc>
                <a:spcPct val="100000"/>
              </a:lnSpc>
            </a:pPr>
            <a:endParaRPr lang="cs-CZ" sz="2400" dirty="0"/>
          </a:p>
          <a:p>
            <a:pPr>
              <a:lnSpc>
                <a:spcPct val="100000"/>
              </a:lnSpc>
            </a:pPr>
            <a:r>
              <a:rPr lang="en-US" sz="2000" dirty="0"/>
              <a:t>Cardiac branch of baroreflex is faster but less effective in BP maintenance  - HR increases within 1 s after BP decrease, this prevents the decrease in brain perfusion</a:t>
            </a:r>
            <a:endParaRPr lang="cs-CZ" sz="2000" dirty="0"/>
          </a:p>
          <a:p>
            <a:pPr>
              <a:lnSpc>
                <a:spcPct val="100000"/>
              </a:lnSpc>
            </a:pPr>
            <a:r>
              <a:rPr lang="en-US" sz="2000" dirty="0"/>
              <a:t>Peripheral branch of baroreflex is slower but more effective: TPR increases approximately 6 seconds after BP decrease and stabilizes BP → HR decreases during long-lasting standing to the resting value.</a:t>
            </a:r>
            <a:endParaRPr lang="cs-CZ" sz="2000" dirty="0"/>
          </a:p>
        </p:txBody>
      </p:sp>
    </p:spTree>
    <p:extLst>
      <p:ext uri="{BB962C8B-B14F-4D97-AF65-F5344CB8AC3E}">
        <p14:creationId xmlns:p14="http://schemas.microsoft.com/office/powerpoint/2010/main" val="81400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719999" y="491394"/>
            <a:ext cx="11145429" cy="451576"/>
          </a:xfrm>
        </p:spPr>
        <p:txBody>
          <a:bodyPr/>
          <a:lstStyle/>
          <a:p>
            <a:r>
              <a:rPr lang="en-US" dirty="0"/>
              <a:t>Heart rate changes due to physical exercise</a:t>
            </a:r>
            <a:endParaRPr lang="cs-CZ" sz="3600" dirty="0"/>
          </a:p>
        </p:txBody>
      </p:sp>
      <p:sp>
        <p:nvSpPr>
          <p:cNvPr id="5" name="Zástupný symbol pro obsah 4"/>
          <p:cNvSpPr>
            <a:spLocks noGrp="1"/>
          </p:cNvSpPr>
          <p:nvPr>
            <p:ph idx="1"/>
          </p:nvPr>
        </p:nvSpPr>
        <p:spPr>
          <a:xfrm>
            <a:off x="272143" y="1135063"/>
            <a:ext cx="11199857" cy="5243966"/>
          </a:xfrm>
        </p:spPr>
        <p:txBody>
          <a:bodyPr/>
          <a:lstStyle/>
          <a:p>
            <a:pPr>
              <a:lnSpc>
                <a:spcPct val="100000"/>
              </a:lnSpc>
            </a:pPr>
            <a:r>
              <a:rPr lang="cs-CZ" dirty="0" err="1"/>
              <a:t>Working</a:t>
            </a:r>
            <a:r>
              <a:rPr lang="cs-CZ" dirty="0"/>
              <a:t> </a:t>
            </a:r>
            <a:r>
              <a:rPr lang="cs-CZ" dirty="0" err="1"/>
              <a:t>muscle</a:t>
            </a:r>
            <a:r>
              <a:rPr lang="cs-CZ" dirty="0"/>
              <a:t> has </a:t>
            </a:r>
            <a:r>
              <a:rPr lang="cs-CZ" dirty="0" err="1"/>
              <a:t>higher</a:t>
            </a:r>
            <a:r>
              <a:rPr lang="cs-CZ" dirty="0"/>
              <a:t> </a:t>
            </a:r>
            <a:r>
              <a:rPr lang="cs-CZ" dirty="0" err="1"/>
              <a:t>metabolic</a:t>
            </a:r>
            <a:r>
              <a:rPr lang="cs-CZ" dirty="0"/>
              <a:t> </a:t>
            </a:r>
            <a:r>
              <a:rPr lang="cs-CZ" dirty="0" err="1"/>
              <a:t>demands</a:t>
            </a:r>
            <a:r>
              <a:rPr lang="cs-CZ" dirty="0"/>
              <a:t> – </a:t>
            </a:r>
            <a:r>
              <a:rPr lang="cs-CZ" dirty="0" err="1"/>
              <a:t>perfusion</a:t>
            </a:r>
            <a:r>
              <a:rPr lang="cs-CZ" dirty="0"/>
              <a:t> </a:t>
            </a:r>
            <a:r>
              <a:rPr lang="cs-CZ" dirty="0" err="1"/>
              <a:t>is</a:t>
            </a:r>
            <a:r>
              <a:rPr lang="cs-CZ" dirty="0"/>
              <a:t> </a:t>
            </a:r>
            <a:r>
              <a:rPr lang="cs-CZ" dirty="0" err="1"/>
              <a:t>increased</a:t>
            </a:r>
            <a:r>
              <a:rPr lang="cs-CZ" dirty="0"/>
              <a:t> (</a:t>
            </a:r>
            <a:r>
              <a:rPr lang="cs-CZ" dirty="0" err="1"/>
              <a:t>autoregulation</a:t>
            </a:r>
            <a:r>
              <a:rPr lang="cs-CZ" dirty="0"/>
              <a:t> </a:t>
            </a:r>
            <a:r>
              <a:rPr lang="cs-CZ" dirty="0" err="1"/>
              <a:t>of</a:t>
            </a:r>
            <a:r>
              <a:rPr lang="cs-CZ" dirty="0"/>
              <a:t> </a:t>
            </a:r>
            <a:r>
              <a:rPr lang="cs-CZ" dirty="0" err="1"/>
              <a:t>blood</a:t>
            </a:r>
            <a:r>
              <a:rPr lang="cs-CZ" dirty="0"/>
              <a:t> </a:t>
            </a:r>
            <a:r>
              <a:rPr lang="cs-CZ" dirty="0" err="1"/>
              <a:t>flow</a:t>
            </a:r>
            <a:r>
              <a:rPr lang="cs-CZ" dirty="0"/>
              <a:t>, </a:t>
            </a:r>
            <a:r>
              <a:rPr lang="cs-CZ" dirty="0" err="1"/>
              <a:t>metabolic</a:t>
            </a:r>
            <a:r>
              <a:rPr lang="cs-CZ" dirty="0"/>
              <a:t> </a:t>
            </a:r>
            <a:r>
              <a:rPr lang="cs-CZ" dirty="0" err="1"/>
              <a:t>vasodilatation</a:t>
            </a:r>
            <a:r>
              <a:rPr lang="cs-CZ" dirty="0"/>
              <a:t>)</a:t>
            </a:r>
          </a:p>
          <a:p>
            <a:pPr>
              <a:lnSpc>
                <a:spcPct val="100000"/>
              </a:lnSpc>
            </a:pPr>
            <a:r>
              <a:rPr lang="cs-CZ" dirty="0" err="1"/>
              <a:t>Physical</a:t>
            </a:r>
            <a:r>
              <a:rPr lang="cs-CZ" dirty="0"/>
              <a:t> </a:t>
            </a:r>
            <a:r>
              <a:rPr lang="cs-CZ" dirty="0" err="1"/>
              <a:t>exercise</a:t>
            </a:r>
            <a:r>
              <a:rPr lang="cs-CZ" dirty="0"/>
              <a:t> </a:t>
            </a:r>
            <a:r>
              <a:rPr lang="cs-CZ" dirty="0" err="1"/>
              <a:t>increases</a:t>
            </a:r>
            <a:r>
              <a:rPr lang="cs-CZ" dirty="0"/>
              <a:t> </a:t>
            </a:r>
            <a:r>
              <a:rPr lang="cs-CZ" dirty="0" err="1"/>
              <a:t>sympathetic</a:t>
            </a:r>
            <a:r>
              <a:rPr lang="cs-CZ" dirty="0"/>
              <a:t> tonus („</a:t>
            </a:r>
            <a:r>
              <a:rPr lang="cs-CZ" dirty="0" err="1"/>
              <a:t>ergotropic</a:t>
            </a:r>
            <a:r>
              <a:rPr lang="cs-CZ" dirty="0"/>
              <a:t> </a:t>
            </a:r>
            <a:r>
              <a:rPr lang="cs-CZ" dirty="0" err="1"/>
              <a:t>system</a:t>
            </a:r>
            <a:r>
              <a:rPr lang="cs-CZ" dirty="0"/>
              <a:t>“)</a:t>
            </a:r>
          </a:p>
          <a:p>
            <a:pPr lvl="1"/>
            <a:r>
              <a:rPr lang="cs-CZ" dirty="0" err="1"/>
              <a:t>Anticipation</a:t>
            </a:r>
            <a:r>
              <a:rPr lang="cs-CZ" dirty="0"/>
              <a:t> </a:t>
            </a:r>
            <a:r>
              <a:rPr lang="cs-CZ" dirty="0" err="1"/>
              <a:t>of</a:t>
            </a:r>
            <a:r>
              <a:rPr lang="cs-CZ" dirty="0"/>
              <a:t> </a:t>
            </a:r>
            <a:r>
              <a:rPr lang="cs-CZ" dirty="0" err="1"/>
              <a:t>exercise</a:t>
            </a:r>
            <a:endParaRPr lang="cs-CZ" dirty="0"/>
          </a:p>
          <a:p>
            <a:pPr lvl="1"/>
            <a:r>
              <a:rPr lang="cs-CZ" dirty="0" err="1"/>
              <a:t>There</a:t>
            </a:r>
            <a:r>
              <a:rPr lang="cs-CZ" dirty="0"/>
              <a:t> </a:t>
            </a:r>
            <a:r>
              <a:rPr lang="cs-CZ" dirty="0" err="1"/>
              <a:t>is</a:t>
            </a:r>
            <a:r>
              <a:rPr lang="cs-CZ" dirty="0"/>
              <a:t> </a:t>
            </a:r>
            <a:r>
              <a:rPr lang="cs-CZ" dirty="0" err="1"/>
              <a:t>compensatory</a:t>
            </a:r>
            <a:r>
              <a:rPr lang="cs-CZ" dirty="0"/>
              <a:t> </a:t>
            </a:r>
            <a:r>
              <a:rPr lang="cs-CZ" dirty="0" err="1"/>
              <a:t>vasoconstriction</a:t>
            </a:r>
            <a:r>
              <a:rPr lang="cs-CZ" dirty="0"/>
              <a:t> in </a:t>
            </a:r>
            <a:r>
              <a:rPr lang="cs-CZ" dirty="0" err="1"/>
              <a:t>those</a:t>
            </a:r>
            <a:r>
              <a:rPr lang="cs-CZ" dirty="0"/>
              <a:t> </a:t>
            </a:r>
            <a:r>
              <a:rPr lang="cs-CZ" dirty="0" err="1"/>
              <a:t>tissues</a:t>
            </a:r>
            <a:r>
              <a:rPr lang="cs-CZ" dirty="0"/>
              <a:t> </a:t>
            </a:r>
            <a:r>
              <a:rPr lang="cs-CZ" dirty="0" err="1"/>
              <a:t>which</a:t>
            </a:r>
            <a:r>
              <a:rPr lang="cs-CZ" dirty="0"/>
              <a:t> are not </a:t>
            </a:r>
            <a:r>
              <a:rPr lang="cs-CZ" dirty="0" err="1"/>
              <a:t>metabolically</a:t>
            </a:r>
            <a:r>
              <a:rPr lang="cs-CZ" dirty="0"/>
              <a:t> </a:t>
            </a:r>
            <a:r>
              <a:rPr lang="cs-CZ" dirty="0" err="1"/>
              <a:t>active</a:t>
            </a:r>
            <a:r>
              <a:rPr lang="cs-CZ" dirty="0"/>
              <a:t> (GIT, </a:t>
            </a:r>
            <a:r>
              <a:rPr lang="cs-CZ" dirty="0" err="1"/>
              <a:t>reproduction</a:t>
            </a:r>
            <a:r>
              <a:rPr lang="cs-CZ" dirty="0"/>
              <a:t> </a:t>
            </a:r>
            <a:r>
              <a:rPr lang="cs-CZ" dirty="0" err="1"/>
              <a:t>system</a:t>
            </a:r>
            <a:r>
              <a:rPr lang="cs-CZ" dirty="0"/>
              <a:t>, </a:t>
            </a:r>
            <a:r>
              <a:rPr lang="cs-CZ" dirty="0" err="1"/>
              <a:t>excretory</a:t>
            </a:r>
            <a:r>
              <a:rPr lang="cs-CZ" dirty="0"/>
              <a:t> </a:t>
            </a:r>
            <a:r>
              <a:rPr lang="cs-CZ" dirty="0" err="1"/>
              <a:t>system</a:t>
            </a:r>
            <a:r>
              <a:rPr lang="cs-CZ" dirty="0"/>
              <a:t>, skin) – </a:t>
            </a:r>
            <a:r>
              <a:rPr lang="cs-CZ" dirty="0" err="1"/>
              <a:t>resulting</a:t>
            </a:r>
            <a:r>
              <a:rPr lang="cs-CZ" dirty="0"/>
              <a:t> in </a:t>
            </a:r>
            <a:r>
              <a:rPr lang="cs-CZ" dirty="0" err="1"/>
              <a:t>the</a:t>
            </a:r>
            <a:r>
              <a:rPr lang="cs-CZ" dirty="0"/>
              <a:t> </a:t>
            </a:r>
            <a:r>
              <a:rPr lang="cs-CZ" dirty="0" err="1"/>
              <a:t>redistribution</a:t>
            </a:r>
            <a:r>
              <a:rPr lang="cs-CZ" dirty="0"/>
              <a:t> </a:t>
            </a:r>
            <a:r>
              <a:rPr lang="cs-CZ" dirty="0" err="1"/>
              <a:t>of</a:t>
            </a:r>
            <a:r>
              <a:rPr lang="cs-CZ" dirty="0"/>
              <a:t> </a:t>
            </a:r>
            <a:r>
              <a:rPr lang="cs-CZ" dirty="0" err="1"/>
              <a:t>blood</a:t>
            </a:r>
            <a:r>
              <a:rPr lang="cs-CZ" dirty="0"/>
              <a:t>.</a:t>
            </a:r>
          </a:p>
          <a:p>
            <a:pPr>
              <a:lnSpc>
                <a:spcPct val="100000"/>
              </a:lnSpc>
            </a:pPr>
            <a:r>
              <a:rPr lang="cs-CZ" dirty="0" err="1"/>
              <a:t>It</a:t>
            </a:r>
            <a:r>
              <a:rPr lang="cs-CZ" dirty="0"/>
              <a:t> </a:t>
            </a:r>
            <a:r>
              <a:rPr lang="cs-CZ" dirty="0" err="1"/>
              <a:t>affects</a:t>
            </a:r>
            <a:r>
              <a:rPr lang="cs-CZ" dirty="0"/>
              <a:t> </a:t>
            </a:r>
            <a:r>
              <a:rPr lang="cs-CZ" dirty="0" err="1"/>
              <a:t>heart</a:t>
            </a:r>
            <a:r>
              <a:rPr lang="cs-CZ" dirty="0"/>
              <a:t> </a:t>
            </a:r>
            <a:r>
              <a:rPr lang="cs-CZ" dirty="0" err="1"/>
              <a:t>function</a:t>
            </a:r>
            <a:r>
              <a:rPr lang="cs-CZ" dirty="0"/>
              <a:t>:</a:t>
            </a:r>
          </a:p>
          <a:p>
            <a:pPr lvl="1"/>
            <a:r>
              <a:rPr lang="cs-CZ" dirty="0" err="1"/>
              <a:t>Vasodilatation</a:t>
            </a:r>
            <a:r>
              <a:rPr lang="cs-CZ" dirty="0"/>
              <a:t> in </a:t>
            </a:r>
            <a:r>
              <a:rPr lang="cs-CZ" dirty="0" err="1"/>
              <a:t>muscles</a:t>
            </a:r>
            <a:r>
              <a:rPr lang="cs-CZ" dirty="0"/>
              <a:t> → ↓TPR → ↓BP → </a:t>
            </a:r>
            <a:r>
              <a:rPr lang="cs-CZ" dirty="0" err="1"/>
              <a:t>baroreflex</a:t>
            </a:r>
            <a:r>
              <a:rPr lang="cs-CZ" dirty="0"/>
              <a:t> → ↑HR</a:t>
            </a:r>
          </a:p>
          <a:p>
            <a:pPr lvl="1"/>
            <a:r>
              <a:rPr lang="cs-CZ" dirty="0" err="1"/>
              <a:t>Sympathetic</a:t>
            </a:r>
            <a:r>
              <a:rPr lang="cs-CZ" dirty="0"/>
              <a:t> </a:t>
            </a:r>
            <a:r>
              <a:rPr lang="cs-CZ" dirty="0" err="1"/>
              <a:t>system</a:t>
            </a:r>
            <a:r>
              <a:rPr lang="cs-CZ" dirty="0"/>
              <a:t>: ↑HR</a:t>
            </a:r>
          </a:p>
          <a:p>
            <a:pPr>
              <a:lnSpc>
                <a:spcPct val="100000"/>
              </a:lnSpc>
            </a:pPr>
            <a:endParaRPr lang="cs-CZ" dirty="0"/>
          </a:p>
          <a:p>
            <a:pPr>
              <a:lnSpc>
                <a:spcPct val="100000"/>
              </a:lnSpc>
            </a:pPr>
            <a:r>
              <a:rPr lang="cs-CZ" dirty="0" err="1"/>
              <a:t>Athletes</a:t>
            </a:r>
            <a:r>
              <a:rPr lang="cs-CZ" dirty="0"/>
              <a:t>' </a:t>
            </a:r>
            <a:r>
              <a:rPr lang="cs-CZ" dirty="0" err="1"/>
              <a:t>heart</a:t>
            </a:r>
            <a:r>
              <a:rPr lang="cs-CZ" dirty="0"/>
              <a:t> – </a:t>
            </a:r>
            <a:r>
              <a:rPr lang="cs-CZ" dirty="0" err="1"/>
              <a:t>adaptation</a:t>
            </a:r>
            <a:r>
              <a:rPr lang="cs-CZ" dirty="0"/>
              <a:t> to </a:t>
            </a:r>
            <a:r>
              <a:rPr lang="cs-CZ" dirty="0" err="1"/>
              <a:t>frequent</a:t>
            </a:r>
            <a:r>
              <a:rPr lang="cs-CZ" dirty="0"/>
              <a:t> </a:t>
            </a:r>
            <a:r>
              <a:rPr lang="cs-CZ" dirty="0" err="1"/>
              <a:t>physical</a:t>
            </a:r>
            <a:r>
              <a:rPr lang="cs-CZ" dirty="0"/>
              <a:t> </a:t>
            </a:r>
            <a:r>
              <a:rPr lang="cs-CZ" dirty="0" err="1"/>
              <a:t>exercise</a:t>
            </a:r>
            <a:r>
              <a:rPr lang="cs-CZ" dirty="0"/>
              <a:t> – </a:t>
            </a:r>
            <a:r>
              <a:rPr lang="cs-CZ" dirty="0" err="1"/>
              <a:t>decreased</a:t>
            </a:r>
            <a:r>
              <a:rPr lang="cs-CZ" dirty="0"/>
              <a:t> HR </a:t>
            </a:r>
            <a:r>
              <a:rPr lang="cs-CZ" dirty="0" err="1"/>
              <a:t>at</a:t>
            </a:r>
            <a:r>
              <a:rPr lang="cs-CZ" dirty="0"/>
              <a:t> rest</a:t>
            </a:r>
          </a:p>
        </p:txBody>
      </p:sp>
    </p:spTree>
    <p:extLst>
      <p:ext uri="{BB962C8B-B14F-4D97-AF65-F5344CB8AC3E}">
        <p14:creationId xmlns:p14="http://schemas.microsoft.com/office/powerpoint/2010/main" val="81400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BAB148-D7A1-4C15-8F4B-5F2B87A473EC}"/>
              </a:ext>
            </a:extLst>
          </p:cNvPr>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a:extLst>
              <a:ext uri="{FF2B5EF4-FFF2-40B4-BE49-F238E27FC236}">
                <a16:creationId xmlns:a16="http://schemas.microsoft.com/office/drawing/2014/main" id="{B53C342B-C7D0-47FC-B1EE-FF47058544B3}"/>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CB672D43-183E-4D43-85EA-2DD3A783EA0F}"/>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F1715BFC-8998-4E13-9883-132AEDA09234}"/>
              </a:ext>
            </a:extLst>
          </p:cNvPr>
          <p:cNvSpPr>
            <a:spLocks noGrp="1"/>
          </p:cNvSpPr>
          <p:nvPr>
            <p:ph idx="1"/>
          </p:nvPr>
        </p:nvSpPr>
        <p:spPr/>
        <p:txBody>
          <a:bodyPr/>
          <a:lstStyle/>
          <a:p>
            <a:pPr>
              <a:lnSpc>
                <a:spcPct val="100000"/>
              </a:lnSpc>
            </a:pPr>
            <a:r>
              <a:rPr lang="en-US" dirty="0"/>
              <a:t>Study how to record the pulse wave by the finger pulse transducer and how to estimate the heart rate</a:t>
            </a:r>
            <a:endParaRPr lang="cs-CZ" dirty="0"/>
          </a:p>
          <a:p>
            <a:pPr lvl="1"/>
            <a:r>
              <a:rPr lang="en-US" dirty="0"/>
              <a:t>at rest,</a:t>
            </a:r>
            <a:endParaRPr lang="cs-CZ" dirty="0"/>
          </a:p>
          <a:p>
            <a:pPr lvl="1"/>
            <a:r>
              <a:rPr lang="en-US" dirty="0"/>
              <a:t>during respiratory arrhythmia,</a:t>
            </a:r>
            <a:endParaRPr lang="cs-CZ" dirty="0"/>
          </a:p>
          <a:p>
            <a:pPr lvl="1"/>
            <a:r>
              <a:rPr lang="en-US" dirty="0"/>
              <a:t>in changes of posture,</a:t>
            </a:r>
            <a:endParaRPr lang="cs-CZ" dirty="0"/>
          </a:p>
          <a:p>
            <a:pPr lvl="1"/>
            <a:r>
              <a:rPr lang="en-US" dirty="0"/>
              <a:t>and during muscular load </a:t>
            </a:r>
            <a:endParaRPr lang="cs-CZ" dirty="0"/>
          </a:p>
          <a:p>
            <a:pPr>
              <a:lnSpc>
                <a:spcPct val="100000"/>
              </a:lnSpc>
            </a:pPr>
            <a:endParaRPr lang="cs-CZ" dirty="0"/>
          </a:p>
          <a:p>
            <a:pPr>
              <a:lnSpc>
                <a:spcPct val="100000"/>
              </a:lnSpc>
            </a:pPr>
            <a:r>
              <a:rPr lang="cs-CZ" dirty="0"/>
              <a:t>Se</a:t>
            </a:r>
            <a:r>
              <a:rPr lang="en-US" dirty="0"/>
              <a:t>e textbook Physiology and neuroscience </a:t>
            </a:r>
            <a:r>
              <a:rPr lang="en-US" dirty="0" err="1"/>
              <a:t>practicals</a:t>
            </a:r>
            <a:r>
              <a:rPr lang="en-US" dirty="0"/>
              <a:t>, 2013, pg.</a:t>
            </a:r>
            <a:r>
              <a:rPr lang="cs-CZ" dirty="0"/>
              <a:t> </a:t>
            </a:r>
            <a:r>
              <a:rPr lang="en-US" dirty="0"/>
              <a:t>32 – 34. </a:t>
            </a:r>
            <a:endParaRPr lang="cs-CZ" dirty="0"/>
          </a:p>
        </p:txBody>
      </p:sp>
    </p:spTree>
    <p:extLst>
      <p:ext uri="{BB962C8B-B14F-4D97-AF65-F5344CB8AC3E}">
        <p14:creationId xmlns:p14="http://schemas.microsoft.com/office/powerpoint/2010/main" val="66918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720000" y="491394"/>
            <a:ext cx="10753200" cy="451576"/>
          </a:xfrm>
        </p:spPr>
        <p:txBody>
          <a:bodyPr/>
          <a:lstStyle/>
          <a:p>
            <a:r>
              <a:rPr lang="sk-SK" dirty="0" err="1"/>
              <a:t>Pulse</a:t>
            </a:r>
            <a:r>
              <a:rPr lang="sk-SK" dirty="0"/>
              <a:t> (</a:t>
            </a:r>
            <a:r>
              <a:rPr lang="sk-SK" i="1" dirty="0" err="1"/>
              <a:t>pulsus</a:t>
            </a:r>
            <a:r>
              <a:rPr lang="sk-SK" dirty="0"/>
              <a:t>)</a:t>
            </a:r>
          </a:p>
        </p:txBody>
      </p:sp>
      <p:sp>
        <p:nvSpPr>
          <p:cNvPr id="5" name="Zástupný symbol pro obsah 4"/>
          <p:cNvSpPr>
            <a:spLocks noGrp="1"/>
          </p:cNvSpPr>
          <p:nvPr>
            <p:ph idx="1"/>
          </p:nvPr>
        </p:nvSpPr>
        <p:spPr>
          <a:xfrm>
            <a:off x="436963" y="1135063"/>
            <a:ext cx="5910497" cy="5243966"/>
          </a:xfrm>
        </p:spPr>
        <p:txBody>
          <a:bodyPr/>
          <a:lstStyle/>
          <a:p>
            <a:pPr>
              <a:lnSpc>
                <a:spcPct val="100000"/>
              </a:lnSpc>
            </a:pPr>
            <a:r>
              <a:rPr lang="en-US" dirty="0"/>
              <a:t>Mechanical manifestation of heart activity palpable in the periphery</a:t>
            </a:r>
            <a:endParaRPr lang="cs-CZ" dirty="0"/>
          </a:p>
          <a:p>
            <a:pPr>
              <a:lnSpc>
                <a:spcPct val="100000"/>
              </a:lnSpc>
            </a:pPr>
            <a:r>
              <a:rPr lang="en-US" dirty="0"/>
              <a:t>Mechanical wave (pulse wave) arises after each contraction of LV and propagates along the arterial wall to the periphery</a:t>
            </a:r>
            <a:endParaRPr lang="cs-CZ" dirty="0"/>
          </a:p>
          <a:p>
            <a:pPr>
              <a:lnSpc>
                <a:spcPct val="100000"/>
              </a:lnSpc>
            </a:pPr>
            <a:r>
              <a:rPr lang="en-US" dirty="0"/>
              <a:t>Easily palpable</a:t>
            </a:r>
            <a:endParaRPr lang="cs-CZ" dirty="0"/>
          </a:p>
        </p:txBody>
      </p:sp>
      <p:sp>
        <p:nvSpPr>
          <p:cNvPr id="6" name="Nadpis 1"/>
          <p:cNvSpPr txBox="1">
            <a:spLocks/>
          </p:cNvSpPr>
          <p:nvPr/>
        </p:nvSpPr>
        <p:spPr>
          <a:xfrm>
            <a:off x="838200" y="365125"/>
            <a:ext cx="10515600" cy="1325563"/>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sk-SK" dirty="0"/>
          </a:p>
        </p:txBody>
      </p:sp>
      <p:sp>
        <p:nvSpPr>
          <p:cNvPr id="7" name="Zástupný symbol obsahu 2"/>
          <p:cNvSpPr txBox="1">
            <a:spLocks/>
          </p:cNvSpPr>
          <p:nvPr/>
        </p:nvSpPr>
        <p:spPr>
          <a:xfrm>
            <a:off x="422910" y="1825625"/>
            <a:ext cx="5223510" cy="435133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92" y="4883324"/>
            <a:ext cx="6616018" cy="1264394"/>
          </a:xfrm>
          <a:prstGeom prst="rect">
            <a:avLst/>
          </a:prstGeom>
        </p:spPr>
      </p:pic>
      <p:grpSp>
        <p:nvGrpSpPr>
          <p:cNvPr id="10" name="Skupina 9">
            <a:extLst>
              <a:ext uri="{FF2B5EF4-FFF2-40B4-BE49-F238E27FC236}">
                <a16:creationId xmlns:a16="http://schemas.microsoft.com/office/drawing/2014/main" id="{791256F0-B772-4981-B858-1B21AA8347A9}"/>
              </a:ext>
            </a:extLst>
          </p:cNvPr>
          <p:cNvGrpSpPr>
            <a:grpSpLocks noChangeAspect="1"/>
          </p:cNvGrpSpPr>
          <p:nvPr/>
        </p:nvGrpSpPr>
        <p:grpSpPr>
          <a:xfrm>
            <a:off x="6267285" y="333144"/>
            <a:ext cx="5993618" cy="4373939"/>
            <a:chOff x="226898" y="31451"/>
            <a:chExt cx="9645780" cy="7039164"/>
          </a:xfrm>
        </p:grpSpPr>
        <p:grpSp>
          <p:nvGrpSpPr>
            <p:cNvPr id="11" name="Skupina 10">
              <a:extLst>
                <a:ext uri="{FF2B5EF4-FFF2-40B4-BE49-F238E27FC236}">
                  <a16:creationId xmlns:a16="http://schemas.microsoft.com/office/drawing/2014/main" id="{B34A7FCE-EA35-449D-9442-7BD0E0E577CA}"/>
                </a:ext>
              </a:extLst>
            </p:cNvPr>
            <p:cNvGrpSpPr/>
            <p:nvPr/>
          </p:nvGrpSpPr>
          <p:grpSpPr>
            <a:xfrm>
              <a:off x="2915816" y="134199"/>
              <a:ext cx="1840309" cy="5590776"/>
              <a:chOff x="3405875" y="116632"/>
              <a:chExt cx="1840309" cy="5590776"/>
            </a:xfrm>
          </p:grpSpPr>
          <p:grpSp>
            <p:nvGrpSpPr>
              <p:cNvPr id="88" name="Skupina 87">
                <a:extLst>
                  <a:ext uri="{FF2B5EF4-FFF2-40B4-BE49-F238E27FC236}">
                    <a16:creationId xmlns:a16="http://schemas.microsoft.com/office/drawing/2014/main" id="{173E8B9B-FD9E-4184-B4B8-0B2316AA31D3}"/>
                  </a:ext>
                </a:extLst>
              </p:cNvPr>
              <p:cNvGrpSpPr/>
              <p:nvPr/>
            </p:nvGrpSpPr>
            <p:grpSpPr>
              <a:xfrm>
                <a:off x="3533797" y="116632"/>
                <a:ext cx="1583708" cy="5590776"/>
                <a:chOff x="3533797" y="536622"/>
                <a:chExt cx="1583708" cy="5590776"/>
              </a:xfrm>
            </p:grpSpPr>
            <p:sp>
              <p:nvSpPr>
                <p:cNvPr id="123" name="Volný tvar 116">
                  <a:extLst>
                    <a:ext uri="{FF2B5EF4-FFF2-40B4-BE49-F238E27FC236}">
                      <a16:creationId xmlns:a16="http://schemas.microsoft.com/office/drawing/2014/main" id="{149DC149-A118-4386-8403-6BAE8836E33B}"/>
                    </a:ext>
                  </a:extLst>
                </p:cNvPr>
                <p:cNvSpPr/>
                <p:nvPr/>
              </p:nvSpPr>
              <p:spPr>
                <a:xfrm>
                  <a:off x="3533797" y="536622"/>
                  <a:ext cx="1583708" cy="5590776"/>
                </a:xfrm>
                <a:custGeom>
                  <a:avLst/>
                  <a:gdLst>
                    <a:gd name="connsiteX0" fmla="*/ 400347 w 1625500"/>
                    <a:gd name="connsiteY0" fmla="*/ 57540 h 5651537"/>
                    <a:gd name="connsiteX1" fmla="*/ 390822 w 1625500"/>
                    <a:gd name="connsiteY1" fmla="*/ 867165 h 5651537"/>
                    <a:gd name="connsiteX2" fmla="*/ 381297 w 1625500"/>
                    <a:gd name="connsiteY2" fmla="*/ 1581540 h 5651537"/>
                    <a:gd name="connsiteX3" fmla="*/ 371772 w 1625500"/>
                    <a:gd name="connsiteY3" fmla="*/ 1905390 h 5651537"/>
                    <a:gd name="connsiteX4" fmla="*/ 228897 w 1625500"/>
                    <a:gd name="connsiteY4" fmla="*/ 2133990 h 5651537"/>
                    <a:gd name="connsiteX5" fmla="*/ 9822 w 1625500"/>
                    <a:gd name="connsiteY5" fmla="*/ 2572140 h 5651537"/>
                    <a:gd name="connsiteX6" fmla="*/ 66972 w 1625500"/>
                    <a:gd name="connsiteY6" fmla="*/ 3229365 h 5651537"/>
                    <a:gd name="connsiteX7" fmla="*/ 324147 w 1625500"/>
                    <a:gd name="connsiteY7" fmla="*/ 3734190 h 5651537"/>
                    <a:gd name="connsiteX8" fmla="*/ 428922 w 1625500"/>
                    <a:gd name="connsiteY8" fmla="*/ 4000890 h 5651537"/>
                    <a:gd name="connsiteX9" fmla="*/ 390822 w 1625500"/>
                    <a:gd name="connsiteY9" fmla="*/ 4553340 h 5651537"/>
                    <a:gd name="connsiteX10" fmla="*/ 390822 w 1625500"/>
                    <a:gd name="connsiteY10" fmla="*/ 5020065 h 5651537"/>
                    <a:gd name="connsiteX11" fmla="*/ 390822 w 1625500"/>
                    <a:gd name="connsiteY11" fmla="*/ 5267715 h 5651537"/>
                    <a:gd name="connsiteX12" fmla="*/ 324147 w 1625500"/>
                    <a:gd name="connsiteY12" fmla="*/ 5391540 h 5651537"/>
                    <a:gd name="connsiteX13" fmla="*/ 162222 w 1625500"/>
                    <a:gd name="connsiteY13" fmla="*/ 5505840 h 5651537"/>
                    <a:gd name="connsiteX14" fmla="*/ 371772 w 1625500"/>
                    <a:gd name="connsiteY14" fmla="*/ 5601090 h 5651537"/>
                    <a:gd name="connsiteX15" fmla="*/ 800397 w 1625500"/>
                    <a:gd name="connsiteY15" fmla="*/ 5648715 h 5651537"/>
                    <a:gd name="connsiteX16" fmla="*/ 1114722 w 1625500"/>
                    <a:gd name="connsiteY16" fmla="*/ 5629665 h 5651537"/>
                    <a:gd name="connsiteX17" fmla="*/ 1457622 w 1625500"/>
                    <a:gd name="connsiteY17" fmla="*/ 5496315 h 5651537"/>
                    <a:gd name="connsiteX18" fmla="*/ 1343322 w 1625500"/>
                    <a:gd name="connsiteY18" fmla="*/ 5362965 h 5651537"/>
                    <a:gd name="connsiteX19" fmla="*/ 1248072 w 1625500"/>
                    <a:gd name="connsiteY19" fmla="*/ 5305815 h 5651537"/>
                    <a:gd name="connsiteX20" fmla="*/ 1267122 w 1625500"/>
                    <a:gd name="connsiteY20" fmla="*/ 4934340 h 5651537"/>
                    <a:gd name="connsiteX21" fmla="*/ 1257597 w 1625500"/>
                    <a:gd name="connsiteY21" fmla="*/ 3962790 h 5651537"/>
                    <a:gd name="connsiteX22" fmla="*/ 1409997 w 1625500"/>
                    <a:gd name="connsiteY22" fmla="*/ 3657990 h 5651537"/>
                    <a:gd name="connsiteX23" fmla="*/ 1600497 w 1625500"/>
                    <a:gd name="connsiteY23" fmla="*/ 3048390 h 5651537"/>
                    <a:gd name="connsiteX24" fmla="*/ 1590972 w 1625500"/>
                    <a:gd name="connsiteY24" fmla="*/ 2505465 h 5651537"/>
                    <a:gd name="connsiteX25" fmla="*/ 1305222 w 1625500"/>
                    <a:gd name="connsiteY25" fmla="*/ 1905390 h 5651537"/>
                    <a:gd name="connsiteX26" fmla="*/ 1257597 w 1625500"/>
                    <a:gd name="connsiteY26" fmla="*/ 1191015 h 5651537"/>
                    <a:gd name="connsiteX27" fmla="*/ 1295697 w 1625500"/>
                    <a:gd name="connsiteY27" fmla="*/ 257565 h 5651537"/>
                    <a:gd name="connsiteX28" fmla="*/ 1276647 w 1625500"/>
                    <a:gd name="connsiteY28" fmla="*/ 48015 h 5651537"/>
                    <a:gd name="connsiteX29" fmla="*/ 1190922 w 1625500"/>
                    <a:gd name="connsiteY29" fmla="*/ 95640 h 5651537"/>
                    <a:gd name="connsiteX30" fmla="*/ 819447 w 1625500"/>
                    <a:gd name="connsiteY30" fmla="*/ 171840 h 5651537"/>
                    <a:gd name="connsiteX31" fmla="*/ 524172 w 1625500"/>
                    <a:gd name="connsiteY31" fmla="*/ 76590 h 5651537"/>
                    <a:gd name="connsiteX32" fmla="*/ 400347 w 1625500"/>
                    <a:gd name="connsiteY32" fmla="*/ 57540 h 5651537"/>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524172 w 1625500"/>
                    <a:gd name="connsiteY31" fmla="*/ 35976 h 5610923"/>
                    <a:gd name="connsiteX32" fmla="*/ 386060 w 1625500"/>
                    <a:gd name="connsiteY32" fmla="*/ 102651 h 5610923"/>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524172 w 1625500"/>
                    <a:gd name="connsiteY31" fmla="*/ 35976 h 5610923"/>
                    <a:gd name="connsiteX32" fmla="*/ 386060 w 1625500"/>
                    <a:gd name="connsiteY32" fmla="*/ 102651 h 5610923"/>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471785 w 1625500"/>
                    <a:gd name="connsiteY31" fmla="*/ 38357 h 5610923"/>
                    <a:gd name="connsiteX32" fmla="*/ 386060 w 1625500"/>
                    <a:gd name="connsiteY32" fmla="*/ 102651 h 5610923"/>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471785 w 1625500"/>
                    <a:gd name="connsiteY31" fmla="*/ 38357 h 5610923"/>
                    <a:gd name="connsiteX32" fmla="*/ 386060 w 1625500"/>
                    <a:gd name="connsiteY32" fmla="*/ 102651 h 5610923"/>
                    <a:gd name="connsiteX0" fmla="*/ 386060 w 1625500"/>
                    <a:gd name="connsiteY0" fmla="*/ 102022 h 5610294"/>
                    <a:gd name="connsiteX1" fmla="*/ 390822 w 1625500"/>
                    <a:gd name="connsiteY1" fmla="*/ 825922 h 5610294"/>
                    <a:gd name="connsiteX2" fmla="*/ 381297 w 1625500"/>
                    <a:gd name="connsiteY2" fmla="*/ 1540297 h 5610294"/>
                    <a:gd name="connsiteX3" fmla="*/ 371772 w 1625500"/>
                    <a:gd name="connsiteY3" fmla="*/ 1864147 h 5610294"/>
                    <a:gd name="connsiteX4" fmla="*/ 228897 w 1625500"/>
                    <a:gd name="connsiteY4" fmla="*/ 2092747 h 5610294"/>
                    <a:gd name="connsiteX5" fmla="*/ 9822 w 1625500"/>
                    <a:gd name="connsiteY5" fmla="*/ 2530897 h 5610294"/>
                    <a:gd name="connsiteX6" fmla="*/ 66972 w 1625500"/>
                    <a:gd name="connsiteY6" fmla="*/ 3188122 h 5610294"/>
                    <a:gd name="connsiteX7" fmla="*/ 324147 w 1625500"/>
                    <a:gd name="connsiteY7" fmla="*/ 3692947 h 5610294"/>
                    <a:gd name="connsiteX8" fmla="*/ 428922 w 1625500"/>
                    <a:gd name="connsiteY8" fmla="*/ 3959647 h 5610294"/>
                    <a:gd name="connsiteX9" fmla="*/ 390822 w 1625500"/>
                    <a:gd name="connsiteY9" fmla="*/ 4512097 h 5610294"/>
                    <a:gd name="connsiteX10" fmla="*/ 390822 w 1625500"/>
                    <a:gd name="connsiteY10" fmla="*/ 4978822 h 5610294"/>
                    <a:gd name="connsiteX11" fmla="*/ 390822 w 1625500"/>
                    <a:gd name="connsiteY11" fmla="*/ 5226472 h 5610294"/>
                    <a:gd name="connsiteX12" fmla="*/ 324147 w 1625500"/>
                    <a:gd name="connsiteY12" fmla="*/ 5350297 h 5610294"/>
                    <a:gd name="connsiteX13" fmla="*/ 162222 w 1625500"/>
                    <a:gd name="connsiteY13" fmla="*/ 5464597 h 5610294"/>
                    <a:gd name="connsiteX14" fmla="*/ 371772 w 1625500"/>
                    <a:gd name="connsiteY14" fmla="*/ 5559847 h 5610294"/>
                    <a:gd name="connsiteX15" fmla="*/ 800397 w 1625500"/>
                    <a:gd name="connsiteY15" fmla="*/ 5607472 h 5610294"/>
                    <a:gd name="connsiteX16" fmla="*/ 1114722 w 1625500"/>
                    <a:gd name="connsiteY16" fmla="*/ 5588422 h 5610294"/>
                    <a:gd name="connsiteX17" fmla="*/ 1457622 w 1625500"/>
                    <a:gd name="connsiteY17" fmla="*/ 5455072 h 5610294"/>
                    <a:gd name="connsiteX18" fmla="*/ 1343322 w 1625500"/>
                    <a:gd name="connsiteY18" fmla="*/ 5321722 h 5610294"/>
                    <a:gd name="connsiteX19" fmla="*/ 1248072 w 1625500"/>
                    <a:gd name="connsiteY19" fmla="*/ 5264572 h 5610294"/>
                    <a:gd name="connsiteX20" fmla="*/ 1267122 w 1625500"/>
                    <a:gd name="connsiteY20" fmla="*/ 4893097 h 5610294"/>
                    <a:gd name="connsiteX21" fmla="*/ 1257597 w 1625500"/>
                    <a:gd name="connsiteY21" fmla="*/ 3921547 h 5610294"/>
                    <a:gd name="connsiteX22" fmla="*/ 1409997 w 1625500"/>
                    <a:gd name="connsiteY22" fmla="*/ 3616747 h 5610294"/>
                    <a:gd name="connsiteX23" fmla="*/ 1600497 w 1625500"/>
                    <a:gd name="connsiteY23" fmla="*/ 3007147 h 5610294"/>
                    <a:gd name="connsiteX24" fmla="*/ 1590972 w 1625500"/>
                    <a:gd name="connsiteY24" fmla="*/ 2464222 h 5610294"/>
                    <a:gd name="connsiteX25" fmla="*/ 1305222 w 1625500"/>
                    <a:gd name="connsiteY25" fmla="*/ 1864147 h 5610294"/>
                    <a:gd name="connsiteX26" fmla="*/ 1257597 w 1625500"/>
                    <a:gd name="connsiteY26" fmla="*/ 1149772 h 5610294"/>
                    <a:gd name="connsiteX27" fmla="*/ 1295697 w 1625500"/>
                    <a:gd name="connsiteY27" fmla="*/ 216322 h 5610294"/>
                    <a:gd name="connsiteX28" fmla="*/ 1276647 w 1625500"/>
                    <a:gd name="connsiteY28" fmla="*/ 6772 h 5610294"/>
                    <a:gd name="connsiteX29" fmla="*/ 1190922 w 1625500"/>
                    <a:gd name="connsiteY29" fmla="*/ 54397 h 5610294"/>
                    <a:gd name="connsiteX30" fmla="*/ 824209 w 1625500"/>
                    <a:gd name="connsiteY30" fmla="*/ 85353 h 5610294"/>
                    <a:gd name="connsiteX31" fmla="*/ 471785 w 1625500"/>
                    <a:gd name="connsiteY31" fmla="*/ 37728 h 5610294"/>
                    <a:gd name="connsiteX32" fmla="*/ 386060 w 1625500"/>
                    <a:gd name="connsiteY32" fmla="*/ 102022 h 5610294"/>
                    <a:gd name="connsiteX0" fmla="*/ 386060 w 1625500"/>
                    <a:gd name="connsiteY0" fmla="*/ 102022 h 5610294"/>
                    <a:gd name="connsiteX1" fmla="*/ 390822 w 1625500"/>
                    <a:gd name="connsiteY1" fmla="*/ 825922 h 5610294"/>
                    <a:gd name="connsiteX2" fmla="*/ 381297 w 1625500"/>
                    <a:gd name="connsiteY2" fmla="*/ 1540297 h 5610294"/>
                    <a:gd name="connsiteX3" fmla="*/ 371772 w 1625500"/>
                    <a:gd name="connsiteY3" fmla="*/ 1864147 h 5610294"/>
                    <a:gd name="connsiteX4" fmla="*/ 228897 w 1625500"/>
                    <a:gd name="connsiteY4" fmla="*/ 2092747 h 5610294"/>
                    <a:gd name="connsiteX5" fmla="*/ 9822 w 1625500"/>
                    <a:gd name="connsiteY5" fmla="*/ 2530897 h 5610294"/>
                    <a:gd name="connsiteX6" fmla="*/ 66972 w 1625500"/>
                    <a:gd name="connsiteY6" fmla="*/ 3188122 h 5610294"/>
                    <a:gd name="connsiteX7" fmla="*/ 324147 w 1625500"/>
                    <a:gd name="connsiteY7" fmla="*/ 3692947 h 5610294"/>
                    <a:gd name="connsiteX8" fmla="*/ 428922 w 1625500"/>
                    <a:gd name="connsiteY8" fmla="*/ 3959647 h 5610294"/>
                    <a:gd name="connsiteX9" fmla="*/ 390822 w 1625500"/>
                    <a:gd name="connsiteY9" fmla="*/ 4512097 h 5610294"/>
                    <a:gd name="connsiteX10" fmla="*/ 390822 w 1625500"/>
                    <a:gd name="connsiteY10" fmla="*/ 4978822 h 5610294"/>
                    <a:gd name="connsiteX11" fmla="*/ 390822 w 1625500"/>
                    <a:gd name="connsiteY11" fmla="*/ 5226472 h 5610294"/>
                    <a:gd name="connsiteX12" fmla="*/ 324147 w 1625500"/>
                    <a:gd name="connsiteY12" fmla="*/ 5350297 h 5610294"/>
                    <a:gd name="connsiteX13" fmla="*/ 162222 w 1625500"/>
                    <a:gd name="connsiteY13" fmla="*/ 5464597 h 5610294"/>
                    <a:gd name="connsiteX14" fmla="*/ 371772 w 1625500"/>
                    <a:gd name="connsiteY14" fmla="*/ 5559847 h 5610294"/>
                    <a:gd name="connsiteX15" fmla="*/ 800397 w 1625500"/>
                    <a:gd name="connsiteY15" fmla="*/ 5607472 h 5610294"/>
                    <a:gd name="connsiteX16" fmla="*/ 1114722 w 1625500"/>
                    <a:gd name="connsiteY16" fmla="*/ 5588422 h 5610294"/>
                    <a:gd name="connsiteX17" fmla="*/ 1457622 w 1625500"/>
                    <a:gd name="connsiteY17" fmla="*/ 5455072 h 5610294"/>
                    <a:gd name="connsiteX18" fmla="*/ 1343322 w 1625500"/>
                    <a:gd name="connsiteY18" fmla="*/ 5321722 h 5610294"/>
                    <a:gd name="connsiteX19" fmla="*/ 1248072 w 1625500"/>
                    <a:gd name="connsiteY19" fmla="*/ 5264572 h 5610294"/>
                    <a:gd name="connsiteX20" fmla="*/ 1267122 w 1625500"/>
                    <a:gd name="connsiteY20" fmla="*/ 4893097 h 5610294"/>
                    <a:gd name="connsiteX21" fmla="*/ 1257597 w 1625500"/>
                    <a:gd name="connsiteY21" fmla="*/ 3921547 h 5610294"/>
                    <a:gd name="connsiteX22" fmla="*/ 1409997 w 1625500"/>
                    <a:gd name="connsiteY22" fmla="*/ 3616747 h 5610294"/>
                    <a:gd name="connsiteX23" fmla="*/ 1600497 w 1625500"/>
                    <a:gd name="connsiteY23" fmla="*/ 3007147 h 5610294"/>
                    <a:gd name="connsiteX24" fmla="*/ 1590972 w 1625500"/>
                    <a:gd name="connsiteY24" fmla="*/ 2464222 h 5610294"/>
                    <a:gd name="connsiteX25" fmla="*/ 1305222 w 1625500"/>
                    <a:gd name="connsiteY25" fmla="*/ 1864147 h 5610294"/>
                    <a:gd name="connsiteX26" fmla="*/ 1257597 w 1625500"/>
                    <a:gd name="connsiteY26" fmla="*/ 1149772 h 5610294"/>
                    <a:gd name="connsiteX27" fmla="*/ 1295697 w 1625500"/>
                    <a:gd name="connsiteY27" fmla="*/ 216322 h 5610294"/>
                    <a:gd name="connsiteX28" fmla="*/ 1276647 w 1625500"/>
                    <a:gd name="connsiteY28" fmla="*/ 6772 h 5610294"/>
                    <a:gd name="connsiteX29" fmla="*/ 1176635 w 1625500"/>
                    <a:gd name="connsiteY29" fmla="*/ 54397 h 5610294"/>
                    <a:gd name="connsiteX30" fmla="*/ 824209 w 1625500"/>
                    <a:gd name="connsiteY30" fmla="*/ 85353 h 5610294"/>
                    <a:gd name="connsiteX31" fmla="*/ 471785 w 1625500"/>
                    <a:gd name="connsiteY31" fmla="*/ 37728 h 5610294"/>
                    <a:gd name="connsiteX32" fmla="*/ 386060 w 1625500"/>
                    <a:gd name="connsiteY32" fmla="*/ 102022 h 5610294"/>
                    <a:gd name="connsiteX0" fmla="*/ 386060 w 1625500"/>
                    <a:gd name="connsiteY0" fmla="*/ 82504 h 5590776"/>
                    <a:gd name="connsiteX1" fmla="*/ 390822 w 1625500"/>
                    <a:gd name="connsiteY1" fmla="*/ 806404 h 5590776"/>
                    <a:gd name="connsiteX2" fmla="*/ 381297 w 1625500"/>
                    <a:gd name="connsiteY2" fmla="*/ 1520779 h 5590776"/>
                    <a:gd name="connsiteX3" fmla="*/ 371772 w 1625500"/>
                    <a:gd name="connsiteY3" fmla="*/ 1844629 h 5590776"/>
                    <a:gd name="connsiteX4" fmla="*/ 228897 w 1625500"/>
                    <a:gd name="connsiteY4" fmla="*/ 2073229 h 5590776"/>
                    <a:gd name="connsiteX5" fmla="*/ 9822 w 1625500"/>
                    <a:gd name="connsiteY5" fmla="*/ 2511379 h 5590776"/>
                    <a:gd name="connsiteX6" fmla="*/ 66972 w 1625500"/>
                    <a:gd name="connsiteY6" fmla="*/ 3168604 h 5590776"/>
                    <a:gd name="connsiteX7" fmla="*/ 324147 w 1625500"/>
                    <a:gd name="connsiteY7" fmla="*/ 3673429 h 5590776"/>
                    <a:gd name="connsiteX8" fmla="*/ 428922 w 1625500"/>
                    <a:gd name="connsiteY8" fmla="*/ 3940129 h 5590776"/>
                    <a:gd name="connsiteX9" fmla="*/ 390822 w 1625500"/>
                    <a:gd name="connsiteY9" fmla="*/ 4492579 h 5590776"/>
                    <a:gd name="connsiteX10" fmla="*/ 390822 w 1625500"/>
                    <a:gd name="connsiteY10" fmla="*/ 4959304 h 5590776"/>
                    <a:gd name="connsiteX11" fmla="*/ 390822 w 1625500"/>
                    <a:gd name="connsiteY11" fmla="*/ 5206954 h 5590776"/>
                    <a:gd name="connsiteX12" fmla="*/ 324147 w 1625500"/>
                    <a:gd name="connsiteY12" fmla="*/ 5330779 h 5590776"/>
                    <a:gd name="connsiteX13" fmla="*/ 162222 w 1625500"/>
                    <a:gd name="connsiteY13" fmla="*/ 5445079 h 5590776"/>
                    <a:gd name="connsiteX14" fmla="*/ 371772 w 1625500"/>
                    <a:gd name="connsiteY14" fmla="*/ 5540329 h 5590776"/>
                    <a:gd name="connsiteX15" fmla="*/ 800397 w 1625500"/>
                    <a:gd name="connsiteY15" fmla="*/ 5587954 h 5590776"/>
                    <a:gd name="connsiteX16" fmla="*/ 1114722 w 1625500"/>
                    <a:gd name="connsiteY16" fmla="*/ 5568904 h 5590776"/>
                    <a:gd name="connsiteX17" fmla="*/ 1457622 w 1625500"/>
                    <a:gd name="connsiteY17" fmla="*/ 5435554 h 5590776"/>
                    <a:gd name="connsiteX18" fmla="*/ 1343322 w 1625500"/>
                    <a:gd name="connsiteY18" fmla="*/ 5302204 h 5590776"/>
                    <a:gd name="connsiteX19" fmla="*/ 1248072 w 1625500"/>
                    <a:gd name="connsiteY19" fmla="*/ 5245054 h 5590776"/>
                    <a:gd name="connsiteX20" fmla="*/ 1267122 w 1625500"/>
                    <a:gd name="connsiteY20" fmla="*/ 4873579 h 5590776"/>
                    <a:gd name="connsiteX21" fmla="*/ 1257597 w 1625500"/>
                    <a:gd name="connsiteY21" fmla="*/ 3902029 h 5590776"/>
                    <a:gd name="connsiteX22" fmla="*/ 1409997 w 1625500"/>
                    <a:gd name="connsiteY22" fmla="*/ 3597229 h 5590776"/>
                    <a:gd name="connsiteX23" fmla="*/ 1600497 w 1625500"/>
                    <a:gd name="connsiteY23" fmla="*/ 2987629 h 5590776"/>
                    <a:gd name="connsiteX24" fmla="*/ 1590972 w 1625500"/>
                    <a:gd name="connsiteY24" fmla="*/ 2444704 h 5590776"/>
                    <a:gd name="connsiteX25" fmla="*/ 1305222 w 1625500"/>
                    <a:gd name="connsiteY25" fmla="*/ 1844629 h 5590776"/>
                    <a:gd name="connsiteX26" fmla="*/ 1257597 w 1625500"/>
                    <a:gd name="connsiteY26" fmla="*/ 1130254 h 5590776"/>
                    <a:gd name="connsiteX27" fmla="*/ 1295697 w 1625500"/>
                    <a:gd name="connsiteY27" fmla="*/ 196804 h 5590776"/>
                    <a:gd name="connsiteX28" fmla="*/ 1279028 w 1625500"/>
                    <a:gd name="connsiteY28" fmla="*/ 8686 h 5590776"/>
                    <a:gd name="connsiteX29" fmla="*/ 1176635 w 1625500"/>
                    <a:gd name="connsiteY29" fmla="*/ 34879 h 5590776"/>
                    <a:gd name="connsiteX30" fmla="*/ 824209 w 1625500"/>
                    <a:gd name="connsiteY30" fmla="*/ 65835 h 5590776"/>
                    <a:gd name="connsiteX31" fmla="*/ 471785 w 1625500"/>
                    <a:gd name="connsiteY31" fmla="*/ 18210 h 5590776"/>
                    <a:gd name="connsiteX32" fmla="*/ 386060 w 1625500"/>
                    <a:gd name="connsiteY32" fmla="*/ 82504 h 5590776"/>
                    <a:gd name="connsiteX0" fmla="*/ 386060 w 1625500"/>
                    <a:gd name="connsiteY0" fmla="*/ 82504 h 5590776"/>
                    <a:gd name="connsiteX1" fmla="*/ 390822 w 1625500"/>
                    <a:gd name="connsiteY1" fmla="*/ 806404 h 5590776"/>
                    <a:gd name="connsiteX2" fmla="*/ 381297 w 1625500"/>
                    <a:gd name="connsiteY2" fmla="*/ 1520779 h 5590776"/>
                    <a:gd name="connsiteX3" fmla="*/ 371772 w 1625500"/>
                    <a:gd name="connsiteY3" fmla="*/ 1844629 h 5590776"/>
                    <a:gd name="connsiteX4" fmla="*/ 228897 w 1625500"/>
                    <a:gd name="connsiteY4" fmla="*/ 2073229 h 5590776"/>
                    <a:gd name="connsiteX5" fmla="*/ 9822 w 1625500"/>
                    <a:gd name="connsiteY5" fmla="*/ 2511379 h 5590776"/>
                    <a:gd name="connsiteX6" fmla="*/ 66972 w 1625500"/>
                    <a:gd name="connsiteY6" fmla="*/ 3168604 h 5590776"/>
                    <a:gd name="connsiteX7" fmla="*/ 324147 w 1625500"/>
                    <a:gd name="connsiteY7" fmla="*/ 3673429 h 5590776"/>
                    <a:gd name="connsiteX8" fmla="*/ 428922 w 1625500"/>
                    <a:gd name="connsiteY8" fmla="*/ 3940129 h 5590776"/>
                    <a:gd name="connsiteX9" fmla="*/ 390822 w 1625500"/>
                    <a:gd name="connsiteY9" fmla="*/ 4492579 h 5590776"/>
                    <a:gd name="connsiteX10" fmla="*/ 390822 w 1625500"/>
                    <a:gd name="connsiteY10" fmla="*/ 4959304 h 5590776"/>
                    <a:gd name="connsiteX11" fmla="*/ 390822 w 1625500"/>
                    <a:gd name="connsiteY11" fmla="*/ 5206954 h 5590776"/>
                    <a:gd name="connsiteX12" fmla="*/ 324147 w 1625500"/>
                    <a:gd name="connsiteY12" fmla="*/ 5330779 h 5590776"/>
                    <a:gd name="connsiteX13" fmla="*/ 162222 w 1625500"/>
                    <a:gd name="connsiteY13" fmla="*/ 5445079 h 5590776"/>
                    <a:gd name="connsiteX14" fmla="*/ 371772 w 1625500"/>
                    <a:gd name="connsiteY14" fmla="*/ 5540329 h 5590776"/>
                    <a:gd name="connsiteX15" fmla="*/ 800397 w 1625500"/>
                    <a:gd name="connsiteY15" fmla="*/ 5587954 h 5590776"/>
                    <a:gd name="connsiteX16" fmla="*/ 1114722 w 1625500"/>
                    <a:gd name="connsiteY16" fmla="*/ 5568904 h 5590776"/>
                    <a:gd name="connsiteX17" fmla="*/ 1457622 w 1625500"/>
                    <a:gd name="connsiteY17" fmla="*/ 5435554 h 5590776"/>
                    <a:gd name="connsiteX18" fmla="*/ 1343322 w 1625500"/>
                    <a:gd name="connsiteY18" fmla="*/ 5302204 h 5590776"/>
                    <a:gd name="connsiteX19" fmla="*/ 1248072 w 1625500"/>
                    <a:gd name="connsiteY19" fmla="*/ 5245054 h 5590776"/>
                    <a:gd name="connsiteX20" fmla="*/ 1267122 w 1625500"/>
                    <a:gd name="connsiteY20" fmla="*/ 4873579 h 5590776"/>
                    <a:gd name="connsiteX21" fmla="*/ 1257597 w 1625500"/>
                    <a:gd name="connsiteY21" fmla="*/ 3902029 h 5590776"/>
                    <a:gd name="connsiteX22" fmla="*/ 1409997 w 1625500"/>
                    <a:gd name="connsiteY22" fmla="*/ 3597229 h 5590776"/>
                    <a:gd name="connsiteX23" fmla="*/ 1600497 w 1625500"/>
                    <a:gd name="connsiteY23" fmla="*/ 2987629 h 5590776"/>
                    <a:gd name="connsiteX24" fmla="*/ 1590972 w 1625500"/>
                    <a:gd name="connsiteY24" fmla="*/ 2444704 h 5590776"/>
                    <a:gd name="connsiteX25" fmla="*/ 1305222 w 1625500"/>
                    <a:gd name="connsiteY25" fmla="*/ 1844629 h 5590776"/>
                    <a:gd name="connsiteX26" fmla="*/ 1276647 w 1625500"/>
                    <a:gd name="connsiteY26" fmla="*/ 1132635 h 5590776"/>
                    <a:gd name="connsiteX27" fmla="*/ 1295697 w 1625500"/>
                    <a:gd name="connsiteY27" fmla="*/ 196804 h 5590776"/>
                    <a:gd name="connsiteX28" fmla="*/ 1279028 w 1625500"/>
                    <a:gd name="connsiteY28" fmla="*/ 8686 h 5590776"/>
                    <a:gd name="connsiteX29" fmla="*/ 1176635 w 1625500"/>
                    <a:gd name="connsiteY29" fmla="*/ 34879 h 5590776"/>
                    <a:gd name="connsiteX30" fmla="*/ 824209 w 1625500"/>
                    <a:gd name="connsiteY30" fmla="*/ 65835 h 5590776"/>
                    <a:gd name="connsiteX31" fmla="*/ 471785 w 1625500"/>
                    <a:gd name="connsiteY31" fmla="*/ 18210 h 5590776"/>
                    <a:gd name="connsiteX32" fmla="*/ 386060 w 1625500"/>
                    <a:gd name="connsiteY32" fmla="*/ 82504 h 5590776"/>
                    <a:gd name="connsiteX0" fmla="*/ 385226 w 1624666"/>
                    <a:gd name="connsiteY0" fmla="*/ 82504 h 5590776"/>
                    <a:gd name="connsiteX1" fmla="*/ 389988 w 1624666"/>
                    <a:gd name="connsiteY1" fmla="*/ 806404 h 5590776"/>
                    <a:gd name="connsiteX2" fmla="*/ 380463 w 1624666"/>
                    <a:gd name="connsiteY2" fmla="*/ 1520779 h 5590776"/>
                    <a:gd name="connsiteX3" fmla="*/ 370938 w 1624666"/>
                    <a:gd name="connsiteY3" fmla="*/ 1844629 h 5590776"/>
                    <a:gd name="connsiteX4" fmla="*/ 216157 w 1624666"/>
                    <a:gd name="connsiteY4" fmla="*/ 2073229 h 5590776"/>
                    <a:gd name="connsiteX5" fmla="*/ 8988 w 1624666"/>
                    <a:gd name="connsiteY5" fmla="*/ 2511379 h 5590776"/>
                    <a:gd name="connsiteX6" fmla="*/ 66138 w 1624666"/>
                    <a:gd name="connsiteY6" fmla="*/ 3168604 h 5590776"/>
                    <a:gd name="connsiteX7" fmla="*/ 323313 w 1624666"/>
                    <a:gd name="connsiteY7" fmla="*/ 3673429 h 5590776"/>
                    <a:gd name="connsiteX8" fmla="*/ 428088 w 1624666"/>
                    <a:gd name="connsiteY8" fmla="*/ 3940129 h 5590776"/>
                    <a:gd name="connsiteX9" fmla="*/ 389988 w 1624666"/>
                    <a:gd name="connsiteY9" fmla="*/ 4492579 h 5590776"/>
                    <a:gd name="connsiteX10" fmla="*/ 389988 w 1624666"/>
                    <a:gd name="connsiteY10" fmla="*/ 4959304 h 5590776"/>
                    <a:gd name="connsiteX11" fmla="*/ 389988 w 1624666"/>
                    <a:gd name="connsiteY11" fmla="*/ 5206954 h 5590776"/>
                    <a:gd name="connsiteX12" fmla="*/ 323313 w 1624666"/>
                    <a:gd name="connsiteY12" fmla="*/ 5330779 h 5590776"/>
                    <a:gd name="connsiteX13" fmla="*/ 161388 w 1624666"/>
                    <a:gd name="connsiteY13" fmla="*/ 5445079 h 5590776"/>
                    <a:gd name="connsiteX14" fmla="*/ 370938 w 1624666"/>
                    <a:gd name="connsiteY14" fmla="*/ 5540329 h 5590776"/>
                    <a:gd name="connsiteX15" fmla="*/ 799563 w 1624666"/>
                    <a:gd name="connsiteY15" fmla="*/ 5587954 h 5590776"/>
                    <a:gd name="connsiteX16" fmla="*/ 1113888 w 1624666"/>
                    <a:gd name="connsiteY16" fmla="*/ 5568904 h 5590776"/>
                    <a:gd name="connsiteX17" fmla="*/ 1456788 w 1624666"/>
                    <a:gd name="connsiteY17" fmla="*/ 5435554 h 5590776"/>
                    <a:gd name="connsiteX18" fmla="*/ 1342488 w 1624666"/>
                    <a:gd name="connsiteY18" fmla="*/ 5302204 h 5590776"/>
                    <a:gd name="connsiteX19" fmla="*/ 1247238 w 1624666"/>
                    <a:gd name="connsiteY19" fmla="*/ 5245054 h 5590776"/>
                    <a:gd name="connsiteX20" fmla="*/ 1266288 w 1624666"/>
                    <a:gd name="connsiteY20" fmla="*/ 4873579 h 5590776"/>
                    <a:gd name="connsiteX21" fmla="*/ 1256763 w 1624666"/>
                    <a:gd name="connsiteY21" fmla="*/ 3902029 h 5590776"/>
                    <a:gd name="connsiteX22" fmla="*/ 1409163 w 1624666"/>
                    <a:gd name="connsiteY22" fmla="*/ 3597229 h 5590776"/>
                    <a:gd name="connsiteX23" fmla="*/ 1599663 w 1624666"/>
                    <a:gd name="connsiteY23" fmla="*/ 2987629 h 5590776"/>
                    <a:gd name="connsiteX24" fmla="*/ 1590138 w 1624666"/>
                    <a:gd name="connsiteY24" fmla="*/ 2444704 h 5590776"/>
                    <a:gd name="connsiteX25" fmla="*/ 1304388 w 1624666"/>
                    <a:gd name="connsiteY25" fmla="*/ 1844629 h 5590776"/>
                    <a:gd name="connsiteX26" fmla="*/ 1275813 w 1624666"/>
                    <a:gd name="connsiteY26" fmla="*/ 1132635 h 5590776"/>
                    <a:gd name="connsiteX27" fmla="*/ 1294863 w 1624666"/>
                    <a:gd name="connsiteY27" fmla="*/ 196804 h 5590776"/>
                    <a:gd name="connsiteX28" fmla="*/ 1278194 w 1624666"/>
                    <a:gd name="connsiteY28" fmla="*/ 8686 h 5590776"/>
                    <a:gd name="connsiteX29" fmla="*/ 1175801 w 1624666"/>
                    <a:gd name="connsiteY29" fmla="*/ 34879 h 5590776"/>
                    <a:gd name="connsiteX30" fmla="*/ 823375 w 1624666"/>
                    <a:gd name="connsiteY30" fmla="*/ 65835 h 5590776"/>
                    <a:gd name="connsiteX31" fmla="*/ 470951 w 1624666"/>
                    <a:gd name="connsiteY31" fmla="*/ 18210 h 5590776"/>
                    <a:gd name="connsiteX32" fmla="*/ 385226 w 1624666"/>
                    <a:gd name="connsiteY32" fmla="*/ 82504 h 5590776"/>
                    <a:gd name="connsiteX0" fmla="*/ 385226 w 1624666"/>
                    <a:gd name="connsiteY0" fmla="*/ 82504 h 5590776"/>
                    <a:gd name="connsiteX1" fmla="*/ 389988 w 1624666"/>
                    <a:gd name="connsiteY1" fmla="*/ 806404 h 5590776"/>
                    <a:gd name="connsiteX2" fmla="*/ 380463 w 1624666"/>
                    <a:gd name="connsiteY2" fmla="*/ 1520779 h 5590776"/>
                    <a:gd name="connsiteX3" fmla="*/ 370938 w 1624666"/>
                    <a:gd name="connsiteY3" fmla="*/ 1844629 h 5590776"/>
                    <a:gd name="connsiteX4" fmla="*/ 216157 w 1624666"/>
                    <a:gd name="connsiteY4" fmla="*/ 2073229 h 5590776"/>
                    <a:gd name="connsiteX5" fmla="*/ 8988 w 1624666"/>
                    <a:gd name="connsiteY5" fmla="*/ 2511379 h 5590776"/>
                    <a:gd name="connsiteX6" fmla="*/ 66138 w 1624666"/>
                    <a:gd name="connsiteY6" fmla="*/ 3168604 h 5590776"/>
                    <a:gd name="connsiteX7" fmla="*/ 323313 w 1624666"/>
                    <a:gd name="connsiteY7" fmla="*/ 3673429 h 5590776"/>
                    <a:gd name="connsiteX8" fmla="*/ 428088 w 1624666"/>
                    <a:gd name="connsiteY8" fmla="*/ 3940129 h 5590776"/>
                    <a:gd name="connsiteX9" fmla="*/ 389988 w 1624666"/>
                    <a:gd name="connsiteY9" fmla="*/ 4492579 h 5590776"/>
                    <a:gd name="connsiteX10" fmla="*/ 389988 w 1624666"/>
                    <a:gd name="connsiteY10" fmla="*/ 4959304 h 5590776"/>
                    <a:gd name="connsiteX11" fmla="*/ 389988 w 1624666"/>
                    <a:gd name="connsiteY11" fmla="*/ 5206954 h 5590776"/>
                    <a:gd name="connsiteX12" fmla="*/ 323313 w 1624666"/>
                    <a:gd name="connsiteY12" fmla="*/ 5330779 h 5590776"/>
                    <a:gd name="connsiteX13" fmla="*/ 161388 w 1624666"/>
                    <a:gd name="connsiteY13" fmla="*/ 5445079 h 5590776"/>
                    <a:gd name="connsiteX14" fmla="*/ 370938 w 1624666"/>
                    <a:gd name="connsiteY14" fmla="*/ 5540329 h 5590776"/>
                    <a:gd name="connsiteX15" fmla="*/ 799563 w 1624666"/>
                    <a:gd name="connsiteY15" fmla="*/ 5587954 h 5590776"/>
                    <a:gd name="connsiteX16" fmla="*/ 1113888 w 1624666"/>
                    <a:gd name="connsiteY16" fmla="*/ 5568904 h 5590776"/>
                    <a:gd name="connsiteX17" fmla="*/ 1456788 w 1624666"/>
                    <a:gd name="connsiteY17" fmla="*/ 5435554 h 5590776"/>
                    <a:gd name="connsiteX18" fmla="*/ 1342488 w 1624666"/>
                    <a:gd name="connsiteY18" fmla="*/ 5302204 h 5590776"/>
                    <a:gd name="connsiteX19" fmla="*/ 1247238 w 1624666"/>
                    <a:gd name="connsiteY19" fmla="*/ 5245054 h 5590776"/>
                    <a:gd name="connsiteX20" fmla="*/ 1266288 w 1624666"/>
                    <a:gd name="connsiteY20" fmla="*/ 4873579 h 5590776"/>
                    <a:gd name="connsiteX21" fmla="*/ 1256763 w 1624666"/>
                    <a:gd name="connsiteY21" fmla="*/ 3902029 h 5590776"/>
                    <a:gd name="connsiteX22" fmla="*/ 1409163 w 1624666"/>
                    <a:gd name="connsiteY22" fmla="*/ 3597229 h 5590776"/>
                    <a:gd name="connsiteX23" fmla="*/ 1599663 w 1624666"/>
                    <a:gd name="connsiteY23" fmla="*/ 2987629 h 5590776"/>
                    <a:gd name="connsiteX24" fmla="*/ 1590138 w 1624666"/>
                    <a:gd name="connsiteY24" fmla="*/ 2444704 h 5590776"/>
                    <a:gd name="connsiteX25" fmla="*/ 1304388 w 1624666"/>
                    <a:gd name="connsiteY25" fmla="*/ 1844629 h 5590776"/>
                    <a:gd name="connsiteX26" fmla="*/ 1275813 w 1624666"/>
                    <a:gd name="connsiteY26" fmla="*/ 1132635 h 5590776"/>
                    <a:gd name="connsiteX27" fmla="*/ 1294863 w 1624666"/>
                    <a:gd name="connsiteY27" fmla="*/ 196804 h 5590776"/>
                    <a:gd name="connsiteX28" fmla="*/ 1278194 w 1624666"/>
                    <a:gd name="connsiteY28" fmla="*/ 8686 h 5590776"/>
                    <a:gd name="connsiteX29" fmla="*/ 1175801 w 1624666"/>
                    <a:gd name="connsiteY29" fmla="*/ 34879 h 5590776"/>
                    <a:gd name="connsiteX30" fmla="*/ 823375 w 1624666"/>
                    <a:gd name="connsiteY30" fmla="*/ 65835 h 5590776"/>
                    <a:gd name="connsiteX31" fmla="*/ 470951 w 1624666"/>
                    <a:gd name="connsiteY31" fmla="*/ 18210 h 5590776"/>
                    <a:gd name="connsiteX32" fmla="*/ 385226 w 1624666"/>
                    <a:gd name="connsiteY32" fmla="*/ 82504 h 5590776"/>
                    <a:gd name="connsiteX0" fmla="*/ 354131 w 1593571"/>
                    <a:gd name="connsiteY0" fmla="*/ 82504 h 5590776"/>
                    <a:gd name="connsiteX1" fmla="*/ 358893 w 1593571"/>
                    <a:gd name="connsiteY1" fmla="*/ 806404 h 5590776"/>
                    <a:gd name="connsiteX2" fmla="*/ 349368 w 1593571"/>
                    <a:gd name="connsiteY2" fmla="*/ 1520779 h 5590776"/>
                    <a:gd name="connsiteX3" fmla="*/ 339843 w 1593571"/>
                    <a:gd name="connsiteY3" fmla="*/ 1844629 h 5590776"/>
                    <a:gd name="connsiteX4" fmla="*/ 185062 w 1593571"/>
                    <a:gd name="connsiteY4" fmla="*/ 2073229 h 5590776"/>
                    <a:gd name="connsiteX5" fmla="*/ 18375 w 1593571"/>
                    <a:gd name="connsiteY5" fmla="*/ 2518522 h 5590776"/>
                    <a:gd name="connsiteX6" fmla="*/ 35043 w 1593571"/>
                    <a:gd name="connsiteY6" fmla="*/ 3168604 h 5590776"/>
                    <a:gd name="connsiteX7" fmla="*/ 292218 w 1593571"/>
                    <a:gd name="connsiteY7" fmla="*/ 3673429 h 5590776"/>
                    <a:gd name="connsiteX8" fmla="*/ 396993 w 1593571"/>
                    <a:gd name="connsiteY8" fmla="*/ 3940129 h 5590776"/>
                    <a:gd name="connsiteX9" fmla="*/ 358893 w 1593571"/>
                    <a:gd name="connsiteY9" fmla="*/ 4492579 h 5590776"/>
                    <a:gd name="connsiteX10" fmla="*/ 358893 w 1593571"/>
                    <a:gd name="connsiteY10" fmla="*/ 4959304 h 5590776"/>
                    <a:gd name="connsiteX11" fmla="*/ 358893 w 1593571"/>
                    <a:gd name="connsiteY11" fmla="*/ 5206954 h 5590776"/>
                    <a:gd name="connsiteX12" fmla="*/ 292218 w 1593571"/>
                    <a:gd name="connsiteY12" fmla="*/ 5330779 h 5590776"/>
                    <a:gd name="connsiteX13" fmla="*/ 130293 w 1593571"/>
                    <a:gd name="connsiteY13" fmla="*/ 5445079 h 5590776"/>
                    <a:gd name="connsiteX14" fmla="*/ 339843 w 1593571"/>
                    <a:gd name="connsiteY14" fmla="*/ 5540329 h 5590776"/>
                    <a:gd name="connsiteX15" fmla="*/ 768468 w 1593571"/>
                    <a:gd name="connsiteY15" fmla="*/ 5587954 h 5590776"/>
                    <a:gd name="connsiteX16" fmla="*/ 1082793 w 1593571"/>
                    <a:gd name="connsiteY16" fmla="*/ 5568904 h 5590776"/>
                    <a:gd name="connsiteX17" fmla="*/ 1425693 w 1593571"/>
                    <a:gd name="connsiteY17" fmla="*/ 5435554 h 5590776"/>
                    <a:gd name="connsiteX18" fmla="*/ 1311393 w 1593571"/>
                    <a:gd name="connsiteY18" fmla="*/ 5302204 h 5590776"/>
                    <a:gd name="connsiteX19" fmla="*/ 1216143 w 1593571"/>
                    <a:gd name="connsiteY19" fmla="*/ 5245054 h 5590776"/>
                    <a:gd name="connsiteX20" fmla="*/ 1235193 w 1593571"/>
                    <a:gd name="connsiteY20" fmla="*/ 4873579 h 5590776"/>
                    <a:gd name="connsiteX21" fmla="*/ 1225668 w 1593571"/>
                    <a:gd name="connsiteY21" fmla="*/ 3902029 h 5590776"/>
                    <a:gd name="connsiteX22" fmla="*/ 1378068 w 1593571"/>
                    <a:gd name="connsiteY22" fmla="*/ 3597229 h 5590776"/>
                    <a:gd name="connsiteX23" fmla="*/ 1568568 w 1593571"/>
                    <a:gd name="connsiteY23" fmla="*/ 2987629 h 5590776"/>
                    <a:gd name="connsiteX24" fmla="*/ 1559043 w 1593571"/>
                    <a:gd name="connsiteY24" fmla="*/ 2444704 h 5590776"/>
                    <a:gd name="connsiteX25" fmla="*/ 1273293 w 1593571"/>
                    <a:gd name="connsiteY25" fmla="*/ 1844629 h 5590776"/>
                    <a:gd name="connsiteX26" fmla="*/ 1244718 w 1593571"/>
                    <a:gd name="connsiteY26" fmla="*/ 1132635 h 5590776"/>
                    <a:gd name="connsiteX27" fmla="*/ 1263768 w 1593571"/>
                    <a:gd name="connsiteY27" fmla="*/ 196804 h 5590776"/>
                    <a:gd name="connsiteX28" fmla="*/ 1247099 w 1593571"/>
                    <a:gd name="connsiteY28" fmla="*/ 8686 h 5590776"/>
                    <a:gd name="connsiteX29" fmla="*/ 1144706 w 1593571"/>
                    <a:gd name="connsiteY29" fmla="*/ 34879 h 5590776"/>
                    <a:gd name="connsiteX30" fmla="*/ 792280 w 1593571"/>
                    <a:gd name="connsiteY30" fmla="*/ 65835 h 5590776"/>
                    <a:gd name="connsiteX31" fmla="*/ 439856 w 1593571"/>
                    <a:gd name="connsiteY31" fmla="*/ 18210 h 5590776"/>
                    <a:gd name="connsiteX32" fmla="*/ 354131 w 1593571"/>
                    <a:gd name="connsiteY32" fmla="*/ 82504 h 5590776"/>
                    <a:gd name="connsiteX0" fmla="*/ 354939 w 1594379"/>
                    <a:gd name="connsiteY0" fmla="*/ 82504 h 5590776"/>
                    <a:gd name="connsiteX1" fmla="*/ 359701 w 1594379"/>
                    <a:gd name="connsiteY1" fmla="*/ 806404 h 5590776"/>
                    <a:gd name="connsiteX2" fmla="*/ 350176 w 1594379"/>
                    <a:gd name="connsiteY2" fmla="*/ 1520779 h 5590776"/>
                    <a:gd name="connsiteX3" fmla="*/ 340651 w 1594379"/>
                    <a:gd name="connsiteY3" fmla="*/ 1844629 h 5590776"/>
                    <a:gd name="connsiteX4" fmla="*/ 197776 w 1594379"/>
                    <a:gd name="connsiteY4" fmla="*/ 2085135 h 5590776"/>
                    <a:gd name="connsiteX5" fmla="*/ 19183 w 1594379"/>
                    <a:gd name="connsiteY5" fmla="*/ 2518522 h 5590776"/>
                    <a:gd name="connsiteX6" fmla="*/ 35851 w 1594379"/>
                    <a:gd name="connsiteY6" fmla="*/ 3168604 h 5590776"/>
                    <a:gd name="connsiteX7" fmla="*/ 293026 w 1594379"/>
                    <a:gd name="connsiteY7" fmla="*/ 3673429 h 5590776"/>
                    <a:gd name="connsiteX8" fmla="*/ 397801 w 1594379"/>
                    <a:gd name="connsiteY8" fmla="*/ 3940129 h 5590776"/>
                    <a:gd name="connsiteX9" fmla="*/ 359701 w 1594379"/>
                    <a:gd name="connsiteY9" fmla="*/ 4492579 h 5590776"/>
                    <a:gd name="connsiteX10" fmla="*/ 359701 w 1594379"/>
                    <a:gd name="connsiteY10" fmla="*/ 4959304 h 5590776"/>
                    <a:gd name="connsiteX11" fmla="*/ 359701 w 1594379"/>
                    <a:gd name="connsiteY11" fmla="*/ 5206954 h 5590776"/>
                    <a:gd name="connsiteX12" fmla="*/ 293026 w 1594379"/>
                    <a:gd name="connsiteY12" fmla="*/ 5330779 h 5590776"/>
                    <a:gd name="connsiteX13" fmla="*/ 131101 w 1594379"/>
                    <a:gd name="connsiteY13" fmla="*/ 5445079 h 5590776"/>
                    <a:gd name="connsiteX14" fmla="*/ 340651 w 1594379"/>
                    <a:gd name="connsiteY14" fmla="*/ 5540329 h 5590776"/>
                    <a:gd name="connsiteX15" fmla="*/ 769276 w 1594379"/>
                    <a:gd name="connsiteY15" fmla="*/ 5587954 h 5590776"/>
                    <a:gd name="connsiteX16" fmla="*/ 1083601 w 1594379"/>
                    <a:gd name="connsiteY16" fmla="*/ 5568904 h 5590776"/>
                    <a:gd name="connsiteX17" fmla="*/ 1426501 w 1594379"/>
                    <a:gd name="connsiteY17" fmla="*/ 5435554 h 5590776"/>
                    <a:gd name="connsiteX18" fmla="*/ 1312201 w 1594379"/>
                    <a:gd name="connsiteY18" fmla="*/ 5302204 h 5590776"/>
                    <a:gd name="connsiteX19" fmla="*/ 1216951 w 1594379"/>
                    <a:gd name="connsiteY19" fmla="*/ 5245054 h 5590776"/>
                    <a:gd name="connsiteX20" fmla="*/ 1236001 w 1594379"/>
                    <a:gd name="connsiteY20" fmla="*/ 4873579 h 5590776"/>
                    <a:gd name="connsiteX21" fmla="*/ 1226476 w 1594379"/>
                    <a:gd name="connsiteY21" fmla="*/ 3902029 h 5590776"/>
                    <a:gd name="connsiteX22" fmla="*/ 1378876 w 1594379"/>
                    <a:gd name="connsiteY22" fmla="*/ 3597229 h 5590776"/>
                    <a:gd name="connsiteX23" fmla="*/ 1569376 w 1594379"/>
                    <a:gd name="connsiteY23" fmla="*/ 2987629 h 5590776"/>
                    <a:gd name="connsiteX24" fmla="*/ 1559851 w 1594379"/>
                    <a:gd name="connsiteY24" fmla="*/ 2444704 h 5590776"/>
                    <a:gd name="connsiteX25" fmla="*/ 1274101 w 1594379"/>
                    <a:gd name="connsiteY25" fmla="*/ 1844629 h 5590776"/>
                    <a:gd name="connsiteX26" fmla="*/ 1245526 w 1594379"/>
                    <a:gd name="connsiteY26" fmla="*/ 1132635 h 5590776"/>
                    <a:gd name="connsiteX27" fmla="*/ 1264576 w 1594379"/>
                    <a:gd name="connsiteY27" fmla="*/ 196804 h 5590776"/>
                    <a:gd name="connsiteX28" fmla="*/ 1247907 w 1594379"/>
                    <a:gd name="connsiteY28" fmla="*/ 8686 h 5590776"/>
                    <a:gd name="connsiteX29" fmla="*/ 1145514 w 1594379"/>
                    <a:gd name="connsiteY29" fmla="*/ 34879 h 5590776"/>
                    <a:gd name="connsiteX30" fmla="*/ 793088 w 1594379"/>
                    <a:gd name="connsiteY30" fmla="*/ 65835 h 5590776"/>
                    <a:gd name="connsiteX31" fmla="*/ 440664 w 1594379"/>
                    <a:gd name="connsiteY31" fmla="*/ 18210 h 5590776"/>
                    <a:gd name="connsiteX32" fmla="*/ 354939 w 1594379"/>
                    <a:gd name="connsiteY32" fmla="*/ 82504 h 5590776"/>
                    <a:gd name="connsiteX0" fmla="*/ 354939 w 1594379"/>
                    <a:gd name="connsiteY0" fmla="*/ 82504 h 5590776"/>
                    <a:gd name="connsiteX1" fmla="*/ 359701 w 1594379"/>
                    <a:gd name="connsiteY1" fmla="*/ 806404 h 5590776"/>
                    <a:gd name="connsiteX2" fmla="*/ 350176 w 1594379"/>
                    <a:gd name="connsiteY2" fmla="*/ 1520779 h 5590776"/>
                    <a:gd name="connsiteX3" fmla="*/ 340651 w 1594379"/>
                    <a:gd name="connsiteY3" fmla="*/ 1844629 h 5590776"/>
                    <a:gd name="connsiteX4" fmla="*/ 197776 w 1594379"/>
                    <a:gd name="connsiteY4" fmla="*/ 2085135 h 5590776"/>
                    <a:gd name="connsiteX5" fmla="*/ 19183 w 1594379"/>
                    <a:gd name="connsiteY5" fmla="*/ 2518522 h 5590776"/>
                    <a:gd name="connsiteX6" fmla="*/ 35851 w 1594379"/>
                    <a:gd name="connsiteY6" fmla="*/ 3168604 h 5590776"/>
                    <a:gd name="connsiteX7" fmla="*/ 293026 w 1594379"/>
                    <a:gd name="connsiteY7" fmla="*/ 3673429 h 5590776"/>
                    <a:gd name="connsiteX8" fmla="*/ 397801 w 1594379"/>
                    <a:gd name="connsiteY8" fmla="*/ 3940129 h 5590776"/>
                    <a:gd name="connsiteX9" fmla="*/ 359701 w 1594379"/>
                    <a:gd name="connsiteY9" fmla="*/ 4492579 h 5590776"/>
                    <a:gd name="connsiteX10" fmla="*/ 359701 w 1594379"/>
                    <a:gd name="connsiteY10" fmla="*/ 4959304 h 5590776"/>
                    <a:gd name="connsiteX11" fmla="*/ 359701 w 1594379"/>
                    <a:gd name="connsiteY11" fmla="*/ 5206954 h 5590776"/>
                    <a:gd name="connsiteX12" fmla="*/ 293026 w 1594379"/>
                    <a:gd name="connsiteY12" fmla="*/ 5330779 h 5590776"/>
                    <a:gd name="connsiteX13" fmla="*/ 131101 w 1594379"/>
                    <a:gd name="connsiteY13" fmla="*/ 5445079 h 5590776"/>
                    <a:gd name="connsiteX14" fmla="*/ 340651 w 1594379"/>
                    <a:gd name="connsiteY14" fmla="*/ 5540329 h 5590776"/>
                    <a:gd name="connsiteX15" fmla="*/ 769276 w 1594379"/>
                    <a:gd name="connsiteY15" fmla="*/ 5587954 h 5590776"/>
                    <a:gd name="connsiteX16" fmla="*/ 1083601 w 1594379"/>
                    <a:gd name="connsiteY16" fmla="*/ 5568904 h 5590776"/>
                    <a:gd name="connsiteX17" fmla="*/ 1426501 w 1594379"/>
                    <a:gd name="connsiteY17" fmla="*/ 5435554 h 5590776"/>
                    <a:gd name="connsiteX18" fmla="*/ 1312201 w 1594379"/>
                    <a:gd name="connsiteY18" fmla="*/ 5302204 h 5590776"/>
                    <a:gd name="connsiteX19" fmla="*/ 1216951 w 1594379"/>
                    <a:gd name="connsiteY19" fmla="*/ 5245054 h 5590776"/>
                    <a:gd name="connsiteX20" fmla="*/ 1236001 w 1594379"/>
                    <a:gd name="connsiteY20" fmla="*/ 4873579 h 5590776"/>
                    <a:gd name="connsiteX21" fmla="*/ 1226476 w 1594379"/>
                    <a:gd name="connsiteY21" fmla="*/ 3902029 h 5590776"/>
                    <a:gd name="connsiteX22" fmla="*/ 1378876 w 1594379"/>
                    <a:gd name="connsiteY22" fmla="*/ 3597229 h 5590776"/>
                    <a:gd name="connsiteX23" fmla="*/ 1569376 w 1594379"/>
                    <a:gd name="connsiteY23" fmla="*/ 2987629 h 5590776"/>
                    <a:gd name="connsiteX24" fmla="*/ 1559851 w 1594379"/>
                    <a:gd name="connsiteY24" fmla="*/ 2444704 h 5590776"/>
                    <a:gd name="connsiteX25" fmla="*/ 1274101 w 1594379"/>
                    <a:gd name="connsiteY25" fmla="*/ 1844629 h 5590776"/>
                    <a:gd name="connsiteX26" fmla="*/ 1245526 w 1594379"/>
                    <a:gd name="connsiteY26" fmla="*/ 1132635 h 5590776"/>
                    <a:gd name="connsiteX27" fmla="*/ 1264576 w 1594379"/>
                    <a:gd name="connsiteY27" fmla="*/ 196804 h 5590776"/>
                    <a:gd name="connsiteX28" fmla="*/ 1247907 w 1594379"/>
                    <a:gd name="connsiteY28" fmla="*/ 8686 h 5590776"/>
                    <a:gd name="connsiteX29" fmla="*/ 1145514 w 1594379"/>
                    <a:gd name="connsiteY29" fmla="*/ 34879 h 5590776"/>
                    <a:gd name="connsiteX30" fmla="*/ 793088 w 1594379"/>
                    <a:gd name="connsiteY30" fmla="*/ 65835 h 5590776"/>
                    <a:gd name="connsiteX31" fmla="*/ 440664 w 1594379"/>
                    <a:gd name="connsiteY31" fmla="*/ 18210 h 5590776"/>
                    <a:gd name="connsiteX32" fmla="*/ 354939 w 1594379"/>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88000 w 1584578"/>
                    <a:gd name="connsiteY8" fmla="*/ 3940129 h 5590776"/>
                    <a:gd name="connsiteX9" fmla="*/ 349900 w 1584578"/>
                    <a:gd name="connsiteY9" fmla="*/ 4492579 h 5590776"/>
                    <a:gd name="connsiteX10" fmla="*/ 349900 w 1584578"/>
                    <a:gd name="connsiteY10" fmla="*/ 4959304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49900 w 1584578"/>
                    <a:gd name="connsiteY9" fmla="*/ 4492579 h 5590776"/>
                    <a:gd name="connsiteX10" fmla="*/ 349900 w 1584578"/>
                    <a:gd name="connsiteY10" fmla="*/ 4959304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59304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30975 w 1584578"/>
                    <a:gd name="connsiteY18" fmla="*/ 5318872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30975 w 1584578"/>
                    <a:gd name="connsiteY18" fmla="*/ 5318872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30975 w 1584578"/>
                    <a:gd name="connsiteY18" fmla="*/ 5318872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42882 w 1584578"/>
                    <a:gd name="connsiteY18" fmla="*/ 5328397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42882 w 1584578"/>
                    <a:gd name="connsiteY18" fmla="*/ 5328397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3399"/>
                    <a:gd name="connsiteY0" fmla="*/ 82504 h 5590776"/>
                    <a:gd name="connsiteX1" fmla="*/ 349900 w 1583399"/>
                    <a:gd name="connsiteY1" fmla="*/ 806404 h 5590776"/>
                    <a:gd name="connsiteX2" fmla="*/ 340375 w 1583399"/>
                    <a:gd name="connsiteY2" fmla="*/ 1520779 h 5590776"/>
                    <a:gd name="connsiteX3" fmla="*/ 330850 w 1583399"/>
                    <a:gd name="connsiteY3" fmla="*/ 1844629 h 5590776"/>
                    <a:gd name="connsiteX4" fmla="*/ 187975 w 1583399"/>
                    <a:gd name="connsiteY4" fmla="*/ 2085135 h 5590776"/>
                    <a:gd name="connsiteX5" fmla="*/ 9382 w 1583399"/>
                    <a:gd name="connsiteY5" fmla="*/ 2518522 h 5590776"/>
                    <a:gd name="connsiteX6" fmla="*/ 52244 w 1583399"/>
                    <a:gd name="connsiteY6" fmla="*/ 3161461 h 5590776"/>
                    <a:gd name="connsiteX7" fmla="*/ 283225 w 1583399"/>
                    <a:gd name="connsiteY7" fmla="*/ 3673429 h 5590776"/>
                    <a:gd name="connsiteX8" fmla="*/ 371331 w 1583399"/>
                    <a:gd name="connsiteY8" fmla="*/ 3968704 h 5590776"/>
                    <a:gd name="connsiteX9" fmla="*/ 368950 w 1583399"/>
                    <a:gd name="connsiteY9" fmla="*/ 4494960 h 5590776"/>
                    <a:gd name="connsiteX10" fmla="*/ 349900 w 1583399"/>
                    <a:gd name="connsiteY10" fmla="*/ 4966448 h 5590776"/>
                    <a:gd name="connsiteX11" fmla="*/ 349900 w 1583399"/>
                    <a:gd name="connsiteY11" fmla="*/ 5206954 h 5590776"/>
                    <a:gd name="connsiteX12" fmla="*/ 254650 w 1583399"/>
                    <a:gd name="connsiteY12" fmla="*/ 5297441 h 5590776"/>
                    <a:gd name="connsiteX13" fmla="*/ 121300 w 1583399"/>
                    <a:gd name="connsiteY13" fmla="*/ 5445079 h 5590776"/>
                    <a:gd name="connsiteX14" fmla="*/ 359425 w 1583399"/>
                    <a:gd name="connsiteY14" fmla="*/ 5540329 h 5590776"/>
                    <a:gd name="connsiteX15" fmla="*/ 759475 w 1583399"/>
                    <a:gd name="connsiteY15" fmla="*/ 5587954 h 5590776"/>
                    <a:gd name="connsiteX16" fmla="*/ 1073800 w 1583399"/>
                    <a:gd name="connsiteY16" fmla="*/ 5568904 h 5590776"/>
                    <a:gd name="connsiteX17" fmla="*/ 1416700 w 1583399"/>
                    <a:gd name="connsiteY17" fmla="*/ 5435554 h 5590776"/>
                    <a:gd name="connsiteX18" fmla="*/ 1342882 w 1583399"/>
                    <a:gd name="connsiteY18" fmla="*/ 5328397 h 5590776"/>
                    <a:gd name="connsiteX19" fmla="*/ 1233344 w 1583399"/>
                    <a:gd name="connsiteY19" fmla="*/ 5230767 h 5590776"/>
                    <a:gd name="connsiteX20" fmla="*/ 1226200 w 1583399"/>
                    <a:gd name="connsiteY20" fmla="*/ 4873579 h 5590776"/>
                    <a:gd name="connsiteX21" fmla="*/ 1216675 w 1583399"/>
                    <a:gd name="connsiteY21" fmla="*/ 3902029 h 5590776"/>
                    <a:gd name="connsiteX22" fmla="*/ 1388125 w 1583399"/>
                    <a:gd name="connsiteY22" fmla="*/ 3542461 h 5590776"/>
                    <a:gd name="connsiteX23" fmla="*/ 1559575 w 1583399"/>
                    <a:gd name="connsiteY23" fmla="*/ 2987629 h 5590776"/>
                    <a:gd name="connsiteX24" fmla="*/ 1550050 w 1583399"/>
                    <a:gd name="connsiteY24" fmla="*/ 2444704 h 5590776"/>
                    <a:gd name="connsiteX25" fmla="*/ 1264300 w 1583399"/>
                    <a:gd name="connsiteY25" fmla="*/ 1844629 h 5590776"/>
                    <a:gd name="connsiteX26" fmla="*/ 1235725 w 1583399"/>
                    <a:gd name="connsiteY26" fmla="*/ 1132635 h 5590776"/>
                    <a:gd name="connsiteX27" fmla="*/ 1254775 w 1583399"/>
                    <a:gd name="connsiteY27" fmla="*/ 196804 h 5590776"/>
                    <a:gd name="connsiteX28" fmla="*/ 1238106 w 1583399"/>
                    <a:gd name="connsiteY28" fmla="*/ 8686 h 5590776"/>
                    <a:gd name="connsiteX29" fmla="*/ 1135713 w 1583399"/>
                    <a:gd name="connsiteY29" fmla="*/ 34879 h 5590776"/>
                    <a:gd name="connsiteX30" fmla="*/ 783287 w 1583399"/>
                    <a:gd name="connsiteY30" fmla="*/ 65835 h 5590776"/>
                    <a:gd name="connsiteX31" fmla="*/ 430863 w 1583399"/>
                    <a:gd name="connsiteY31" fmla="*/ 18210 h 5590776"/>
                    <a:gd name="connsiteX32" fmla="*/ 345138 w 1583399"/>
                    <a:gd name="connsiteY32" fmla="*/ 82504 h 5590776"/>
                    <a:gd name="connsiteX0" fmla="*/ 345138 w 1583399"/>
                    <a:gd name="connsiteY0" fmla="*/ 82504 h 5590776"/>
                    <a:gd name="connsiteX1" fmla="*/ 349900 w 1583399"/>
                    <a:gd name="connsiteY1" fmla="*/ 806404 h 5590776"/>
                    <a:gd name="connsiteX2" fmla="*/ 340375 w 1583399"/>
                    <a:gd name="connsiteY2" fmla="*/ 1520779 h 5590776"/>
                    <a:gd name="connsiteX3" fmla="*/ 330850 w 1583399"/>
                    <a:gd name="connsiteY3" fmla="*/ 1844629 h 5590776"/>
                    <a:gd name="connsiteX4" fmla="*/ 187975 w 1583399"/>
                    <a:gd name="connsiteY4" fmla="*/ 2085135 h 5590776"/>
                    <a:gd name="connsiteX5" fmla="*/ 9382 w 1583399"/>
                    <a:gd name="connsiteY5" fmla="*/ 2518522 h 5590776"/>
                    <a:gd name="connsiteX6" fmla="*/ 52244 w 1583399"/>
                    <a:gd name="connsiteY6" fmla="*/ 3161461 h 5590776"/>
                    <a:gd name="connsiteX7" fmla="*/ 283225 w 1583399"/>
                    <a:gd name="connsiteY7" fmla="*/ 3673429 h 5590776"/>
                    <a:gd name="connsiteX8" fmla="*/ 371331 w 1583399"/>
                    <a:gd name="connsiteY8" fmla="*/ 3968704 h 5590776"/>
                    <a:gd name="connsiteX9" fmla="*/ 368950 w 1583399"/>
                    <a:gd name="connsiteY9" fmla="*/ 4494960 h 5590776"/>
                    <a:gd name="connsiteX10" fmla="*/ 349900 w 1583399"/>
                    <a:gd name="connsiteY10" fmla="*/ 4966448 h 5590776"/>
                    <a:gd name="connsiteX11" fmla="*/ 349900 w 1583399"/>
                    <a:gd name="connsiteY11" fmla="*/ 5206954 h 5590776"/>
                    <a:gd name="connsiteX12" fmla="*/ 254650 w 1583399"/>
                    <a:gd name="connsiteY12" fmla="*/ 5297441 h 5590776"/>
                    <a:gd name="connsiteX13" fmla="*/ 121300 w 1583399"/>
                    <a:gd name="connsiteY13" fmla="*/ 5445079 h 5590776"/>
                    <a:gd name="connsiteX14" fmla="*/ 359425 w 1583399"/>
                    <a:gd name="connsiteY14" fmla="*/ 5540329 h 5590776"/>
                    <a:gd name="connsiteX15" fmla="*/ 759475 w 1583399"/>
                    <a:gd name="connsiteY15" fmla="*/ 5587954 h 5590776"/>
                    <a:gd name="connsiteX16" fmla="*/ 1073800 w 1583399"/>
                    <a:gd name="connsiteY16" fmla="*/ 5568904 h 5590776"/>
                    <a:gd name="connsiteX17" fmla="*/ 1416700 w 1583399"/>
                    <a:gd name="connsiteY17" fmla="*/ 5435554 h 5590776"/>
                    <a:gd name="connsiteX18" fmla="*/ 1342882 w 1583399"/>
                    <a:gd name="connsiteY18" fmla="*/ 5328397 h 5590776"/>
                    <a:gd name="connsiteX19" fmla="*/ 1233344 w 1583399"/>
                    <a:gd name="connsiteY19" fmla="*/ 5230767 h 5590776"/>
                    <a:gd name="connsiteX20" fmla="*/ 1226200 w 1583399"/>
                    <a:gd name="connsiteY20" fmla="*/ 4873579 h 5590776"/>
                    <a:gd name="connsiteX21" fmla="*/ 1216675 w 1583399"/>
                    <a:gd name="connsiteY21" fmla="*/ 3902029 h 5590776"/>
                    <a:gd name="connsiteX22" fmla="*/ 1388125 w 1583399"/>
                    <a:gd name="connsiteY22" fmla="*/ 3542461 h 5590776"/>
                    <a:gd name="connsiteX23" fmla="*/ 1559575 w 1583399"/>
                    <a:gd name="connsiteY23" fmla="*/ 2987629 h 5590776"/>
                    <a:gd name="connsiteX24" fmla="*/ 1550050 w 1583399"/>
                    <a:gd name="connsiteY24" fmla="*/ 2444704 h 5590776"/>
                    <a:gd name="connsiteX25" fmla="*/ 1264300 w 1583399"/>
                    <a:gd name="connsiteY25" fmla="*/ 1844629 h 5590776"/>
                    <a:gd name="connsiteX26" fmla="*/ 1235725 w 1583399"/>
                    <a:gd name="connsiteY26" fmla="*/ 1132635 h 5590776"/>
                    <a:gd name="connsiteX27" fmla="*/ 1254775 w 1583399"/>
                    <a:gd name="connsiteY27" fmla="*/ 196804 h 5590776"/>
                    <a:gd name="connsiteX28" fmla="*/ 1238106 w 1583399"/>
                    <a:gd name="connsiteY28" fmla="*/ 8686 h 5590776"/>
                    <a:gd name="connsiteX29" fmla="*/ 1135713 w 1583399"/>
                    <a:gd name="connsiteY29" fmla="*/ 34879 h 5590776"/>
                    <a:gd name="connsiteX30" fmla="*/ 783287 w 1583399"/>
                    <a:gd name="connsiteY30" fmla="*/ 65835 h 5590776"/>
                    <a:gd name="connsiteX31" fmla="*/ 430863 w 1583399"/>
                    <a:gd name="connsiteY31" fmla="*/ 18210 h 5590776"/>
                    <a:gd name="connsiteX32" fmla="*/ 345138 w 1583399"/>
                    <a:gd name="connsiteY32" fmla="*/ 82504 h 5590776"/>
                    <a:gd name="connsiteX0" fmla="*/ 345138 w 1583708"/>
                    <a:gd name="connsiteY0" fmla="*/ 82504 h 5590776"/>
                    <a:gd name="connsiteX1" fmla="*/ 349900 w 1583708"/>
                    <a:gd name="connsiteY1" fmla="*/ 806404 h 5590776"/>
                    <a:gd name="connsiteX2" fmla="*/ 340375 w 1583708"/>
                    <a:gd name="connsiteY2" fmla="*/ 1520779 h 5590776"/>
                    <a:gd name="connsiteX3" fmla="*/ 330850 w 1583708"/>
                    <a:gd name="connsiteY3" fmla="*/ 1844629 h 5590776"/>
                    <a:gd name="connsiteX4" fmla="*/ 187975 w 1583708"/>
                    <a:gd name="connsiteY4" fmla="*/ 2085135 h 5590776"/>
                    <a:gd name="connsiteX5" fmla="*/ 9382 w 1583708"/>
                    <a:gd name="connsiteY5" fmla="*/ 2518522 h 5590776"/>
                    <a:gd name="connsiteX6" fmla="*/ 52244 w 1583708"/>
                    <a:gd name="connsiteY6" fmla="*/ 3161461 h 5590776"/>
                    <a:gd name="connsiteX7" fmla="*/ 283225 w 1583708"/>
                    <a:gd name="connsiteY7" fmla="*/ 3673429 h 5590776"/>
                    <a:gd name="connsiteX8" fmla="*/ 371331 w 1583708"/>
                    <a:gd name="connsiteY8" fmla="*/ 3968704 h 5590776"/>
                    <a:gd name="connsiteX9" fmla="*/ 368950 w 1583708"/>
                    <a:gd name="connsiteY9" fmla="*/ 4494960 h 5590776"/>
                    <a:gd name="connsiteX10" fmla="*/ 349900 w 1583708"/>
                    <a:gd name="connsiteY10" fmla="*/ 4966448 h 5590776"/>
                    <a:gd name="connsiteX11" fmla="*/ 349900 w 1583708"/>
                    <a:gd name="connsiteY11" fmla="*/ 5206954 h 5590776"/>
                    <a:gd name="connsiteX12" fmla="*/ 254650 w 1583708"/>
                    <a:gd name="connsiteY12" fmla="*/ 5297441 h 5590776"/>
                    <a:gd name="connsiteX13" fmla="*/ 121300 w 1583708"/>
                    <a:gd name="connsiteY13" fmla="*/ 5445079 h 5590776"/>
                    <a:gd name="connsiteX14" fmla="*/ 359425 w 1583708"/>
                    <a:gd name="connsiteY14" fmla="*/ 5540329 h 5590776"/>
                    <a:gd name="connsiteX15" fmla="*/ 759475 w 1583708"/>
                    <a:gd name="connsiteY15" fmla="*/ 5587954 h 5590776"/>
                    <a:gd name="connsiteX16" fmla="*/ 1073800 w 1583708"/>
                    <a:gd name="connsiteY16" fmla="*/ 5568904 h 5590776"/>
                    <a:gd name="connsiteX17" fmla="*/ 1416700 w 1583708"/>
                    <a:gd name="connsiteY17" fmla="*/ 5435554 h 5590776"/>
                    <a:gd name="connsiteX18" fmla="*/ 1342882 w 1583708"/>
                    <a:gd name="connsiteY18" fmla="*/ 5328397 h 5590776"/>
                    <a:gd name="connsiteX19" fmla="*/ 1233344 w 1583708"/>
                    <a:gd name="connsiteY19" fmla="*/ 5230767 h 5590776"/>
                    <a:gd name="connsiteX20" fmla="*/ 1226200 w 1583708"/>
                    <a:gd name="connsiteY20" fmla="*/ 4873579 h 5590776"/>
                    <a:gd name="connsiteX21" fmla="*/ 1216675 w 1583708"/>
                    <a:gd name="connsiteY21" fmla="*/ 3902029 h 5590776"/>
                    <a:gd name="connsiteX22" fmla="*/ 1383101 w 1583708"/>
                    <a:gd name="connsiteY22" fmla="*/ 3532412 h 5590776"/>
                    <a:gd name="connsiteX23" fmla="*/ 1559575 w 1583708"/>
                    <a:gd name="connsiteY23" fmla="*/ 2987629 h 5590776"/>
                    <a:gd name="connsiteX24" fmla="*/ 1550050 w 1583708"/>
                    <a:gd name="connsiteY24" fmla="*/ 2444704 h 5590776"/>
                    <a:gd name="connsiteX25" fmla="*/ 1264300 w 1583708"/>
                    <a:gd name="connsiteY25" fmla="*/ 1844629 h 5590776"/>
                    <a:gd name="connsiteX26" fmla="*/ 1235725 w 1583708"/>
                    <a:gd name="connsiteY26" fmla="*/ 1132635 h 5590776"/>
                    <a:gd name="connsiteX27" fmla="*/ 1254775 w 1583708"/>
                    <a:gd name="connsiteY27" fmla="*/ 196804 h 5590776"/>
                    <a:gd name="connsiteX28" fmla="*/ 1238106 w 1583708"/>
                    <a:gd name="connsiteY28" fmla="*/ 8686 h 5590776"/>
                    <a:gd name="connsiteX29" fmla="*/ 1135713 w 1583708"/>
                    <a:gd name="connsiteY29" fmla="*/ 34879 h 5590776"/>
                    <a:gd name="connsiteX30" fmla="*/ 783287 w 1583708"/>
                    <a:gd name="connsiteY30" fmla="*/ 65835 h 5590776"/>
                    <a:gd name="connsiteX31" fmla="*/ 430863 w 1583708"/>
                    <a:gd name="connsiteY31" fmla="*/ 18210 h 5590776"/>
                    <a:gd name="connsiteX32" fmla="*/ 345138 w 1583708"/>
                    <a:gd name="connsiteY32" fmla="*/ 82504 h 55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3708" h="5590776">
                      <a:moveTo>
                        <a:pt x="345138" y="82504"/>
                      </a:moveTo>
                      <a:cubicBezTo>
                        <a:pt x="331644" y="213870"/>
                        <a:pt x="350694" y="566692"/>
                        <a:pt x="349900" y="806404"/>
                      </a:cubicBezTo>
                      <a:cubicBezTo>
                        <a:pt x="349106" y="1046116"/>
                        <a:pt x="343550" y="1347742"/>
                        <a:pt x="340375" y="1520779"/>
                      </a:cubicBezTo>
                      <a:cubicBezTo>
                        <a:pt x="337200" y="1693816"/>
                        <a:pt x="356250" y="1750570"/>
                        <a:pt x="330850" y="1844629"/>
                      </a:cubicBezTo>
                      <a:cubicBezTo>
                        <a:pt x="305450" y="1938688"/>
                        <a:pt x="243934" y="1989489"/>
                        <a:pt x="187975" y="2085135"/>
                      </a:cubicBezTo>
                      <a:cubicBezTo>
                        <a:pt x="132016" y="2180781"/>
                        <a:pt x="32004" y="2339134"/>
                        <a:pt x="9382" y="2518522"/>
                      </a:cubicBezTo>
                      <a:cubicBezTo>
                        <a:pt x="-13240" y="2697910"/>
                        <a:pt x="6603" y="2968976"/>
                        <a:pt x="52244" y="3161461"/>
                      </a:cubicBezTo>
                      <a:cubicBezTo>
                        <a:pt x="97885" y="3353946"/>
                        <a:pt x="230044" y="3538889"/>
                        <a:pt x="283225" y="3673429"/>
                      </a:cubicBezTo>
                      <a:cubicBezTo>
                        <a:pt x="336406" y="3807970"/>
                        <a:pt x="357044" y="3831782"/>
                        <a:pt x="371331" y="3968704"/>
                      </a:cubicBezTo>
                      <a:cubicBezTo>
                        <a:pt x="385619" y="4105626"/>
                        <a:pt x="372522" y="4328669"/>
                        <a:pt x="368950" y="4494960"/>
                      </a:cubicBezTo>
                      <a:cubicBezTo>
                        <a:pt x="365378" y="4661251"/>
                        <a:pt x="353075" y="4847782"/>
                        <a:pt x="349900" y="4966448"/>
                      </a:cubicBezTo>
                      <a:cubicBezTo>
                        <a:pt x="346725" y="5085114"/>
                        <a:pt x="365775" y="5151789"/>
                        <a:pt x="349900" y="5206954"/>
                      </a:cubicBezTo>
                      <a:cubicBezTo>
                        <a:pt x="334025" y="5262119"/>
                        <a:pt x="292750" y="5257754"/>
                        <a:pt x="254650" y="5297441"/>
                      </a:cubicBezTo>
                      <a:cubicBezTo>
                        <a:pt x="216550" y="5337128"/>
                        <a:pt x="103837" y="5404598"/>
                        <a:pt x="121300" y="5445079"/>
                      </a:cubicBezTo>
                      <a:cubicBezTo>
                        <a:pt x="138763" y="5485560"/>
                        <a:pt x="253063" y="5516517"/>
                        <a:pt x="359425" y="5540329"/>
                      </a:cubicBezTo>
                      <a:cubicBezTo>
                        <a:pt x="465787" y="5564141"/>
                        <a:pt x="640413" y="5583192"/>
                        <a:pt x="759475" y="5587954"/>
                      </a:cubicBezTo>
                      <a:cubicBezTo>
                        <a:pt x="878537" y="5592716"/>
                        <a:pt x="964263" y="5594304"/>
                        <a:pt x="1073800" y="5568904"/>
                      </a:cubicBezTo>
                      <a:cubicBezTo>
                        <a:pt x="1183338" y="5543504"/>
                        <a:pt x="1371853" y="5475638"/>
                        <a:pt x="1416700" y="5435554"/>
                      </a:cubicBezTo>
                      <a:cubicBezTo>
                        <a:pt x="1461547" y="5395470"/>
                        <a:pt x="1380584" y="5353003"/>
                        <a:pt x="1342882" y="5328397"/>
                      </a:cubicBezTo>
                      <a:cubicBezTo>
                        <a:pt x="1305180" y="5303791"/>
                        <a:pt x="1252791" y="5306570"/>
                        <a:pt x="1233344" y="5230767"/>
                      </a:cubicBezTo>
                      <a:cubicBezTo>
                        <a:pt x="1213897" y="5154964"/>
                        <a:pt x="1224613" y="5097417"/>
                        <a:pt x="1226200" y="4873579"/>
                      </a:cubicBezTo>
                      <a:cubicBezTo>
                        <a:pt x="1227788" y="4649742"/>
                        <a:pt x="1190525" y="4125557"/>
                        <a:pt x="1216675" y="3902029"/>
                      </a:cubicBezTo>
                      <a:cubicBezTo>
                        <a:pt x="1242825" y="3678501"/>
                        <a:pt x="1311664" y="3682430"/>
                        <a:pt x="1383101" y="3532412"/>
                      </a:cubicBezTo>
                      <a:cubicBezTo>
                        <a:pt x="1454538" y="3382394"/>
                        <a:pt x="1531750" y="3168914"/>
                        <a:pt x="1559575" y="2987629"/>
                      </a:cubicBezTo>
                      <a:cubicBezTo>
                        <a:pt x="1587400" y="2806344"/>
                        <a:pt x="1599262" y="2635204"/>
                        <a:pt x="1550050" y="2444704"/>
                      </a:cubicBezTo>
                      <a:cubicBezTo>
                        <a:pt x="1500838" y="2254204"/>
                        <a:pt x="1316688" y="2063307"/>
                        <a:pt x="1264300" y="1844629"/>
                      </a:cubicBezTo>
                      <a:cubicBezTo>
                        <a:pt x="1211913" y="1625951"/>
                        <a:pt x="1237312" y="1407272"/>
                        <a:pt x="1235725" y="1132635"/>
                      </a:cubicBezTo>
                      <a:cubicBezTo>
                        <a:pt x="1234138" y="857998"/>
                        <a:pt x="1254378" y="384129"/>
                        <a:pt x="1254775" y="196804"/>
                      </a:cubicBezTo>
                      <a:cubicBezTo>
                        <a:pt x="1255172" y="9479"/>
                        <a:pt x="1257950" y="35674"/>
                        <a:pt x="1238106" y="8686"/>
                      </a:cubicBezTo>
                      <a:cubicBezTo>
                        <a:pt x="1218262" y="-18302"/>
                        <a:pt x="1211516" y="25354"/>
                        <a:pt x="1135713" y="34879"/>
                      </a:cubicBezTo>
                      <a:cubicBezTo>
                        <a:pt x="1059910" y="44404"/>
                        <a:pt x="894412" y="69010"/>
                        <a:pt x="783287" y="65835"/>
                      </a:cubicBezTo>
                      <a:cubicBezTo>
                        <a:pt x="672162" y="62660"/>
                        <a:pt x="503888" y="15432"/>
                        <a:pt x="430863" y="18210"/>
                      </a:cubicBezTo>
                      <a:cubicBezTo>
                        <a:pt x="357838" y="20988"/>
                        <a:pt x="358632" y="-48862"/>
                        <a:pt x="345138" y="82504"/>
                      </a:cubicBezTo>
                      <a:close/>
                    </a:path>
                  </a:pathLst>
                </a:custGeom>
                <a:gradFill>
                  <a:gsLst>
                    <a:gs pos="0">
                      <a:srgbClr val="FF8989"/>
                    </a:gs>
                    <a:gs pos="42000">
                      <a:srgbClr val="FF8989">
                        <a:alpha val="35000"/>
                      </a:srgbClr>
                    </a:gs>
                    <a:gs pos="64000">
                      <a:srgbClr val="FF8989">
                        <a:alpha val="35000"/>
                      </a:srgbClr>
                    </a:gs>
                    <a:gs pos="100000">
                      <a:srgbClr val="FF8989"/>
                    </a:gs>
                  </a:gsLst>
                  <a:lin ang="0" scaled="1"/>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4" name="Volný tvar 117">
                  <a:extLst>
                    <a:ext uri="{FF2B5EF4-FFF2-40B4-BE49-F238E27FC236}">
                      <a16:creationId xmlns:a16="http://schemas.microsoft.com/office/drawing/2014/main" id="{516A03EE-CA87-4904-8081-12253CFC6E64}"/>
                    </a:ext>
                  </a:extLst>
                </p:cNvPr>
                <p:cNvSpPr/>
                <p:nvPr/>
              </p:nvSpPr>
              <p:spPr>
                <a:xfrm>
                  <a:off x="3851596" y="5542287"/>
                  <a:ext cx="474055" cy="527281"/>
                </a:xfrm>
                <a:custGeom>
                  <a:avLst/>
                  <a:gdLst>
                    <a:gd name="connsiteX0" fmla="*/ 49405 w 474055"/>
                    <a:gd name="connsiteY0" fmla="*/ 177647 h 527281"/>
                    <a:gd name="connsiteX1" fmla="*/ 164528 w 474055"/>
                    <a:gd name="connsiteY1" fmla="*/ 164490 h 527281"/>
                    <a:gd name="connsiteX2" fmla="*/ 299385 w 474055"/>
                    <a:gd name="connsiteY2" fmla="*/ 118441 h 527281"/>
                    <a:gd name="connsiteX3" fmla="*/ 404640 w 474055"/>
                    <a:gd name="connsiteY3" fmla="*/ 55947 h 527281"/>
                    <a:gd name="connsiteX4" fmla="*/ 450689 w 474055"/>
                    <a:gd name="connsiteY4" fmla="*/ 30 h 527281"/>
                    <a:gd name="connsiteX5" fmla="*/ 473713 w 474055"/>
                    <a:gd name="connsiteY5" fmla="*/ 49368 h 527281"/>
                    <a:gd name="connsiteX6" fmla="*/ 434243 w 474055"/>
                    <a:gd name="connsiteY6" fmla="*/ 131598 h 527281"/>
                    <a:gd name="connsiteX7" fmla="*/ 319121 w 474055"/>
                    <a:gd name="connsiteY7" fmla="*/ 184226 h 527281"/>
                    <a:gd name="connsiteX8" fmla="*/ 197420 w 474055"/>
                    <a:gd name="connsiteY8" fmla="*/ 230275 h 527281"/>
                    <a:gd name="connsiteX9" fmla="*/ 75719 w 474055"/>
                    <a:gd name="connsiteY9" fmla="*/ 345397 h 527281"/>
                    <a:gd name="connsiteX10" fmla="*/ 6646 w 474055"/>
                    <a:gd name="connsiteY10" fmla="*/ 513147 h 527281"/>
                    <a:gd name="connsiteX11" fmla="*/ 6646 w 474055"/>
                    <a:gd name="connsiteY11" fmla="*/ 506568 h 52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55" h="527281">
                      <a:moveTo>
                        <a:pt x="49405" y="177647"/>
                      </a:moveTo>
                      <a:cubicBezTo>
                        <a:pt x="86135" y="176002"/>
                        <a:pt x="122865" y="174358"/>
                        <a:pt x="164528" y="164490"/>
                      </a:cubicBezTo>
                      <a:cubicBezTo>
                        <a:pt x="206191" y="154622"/>
                        <a:pt x="259366" y="136531"/>
                        <a:pt x="299385" y="118441"/>
                      </a:cubicBezTo>
                      <a:cubicBezTo>
                        <a:pt x="339404" y="100351"/>
                        <a:pt x="379423" y="75682"/>
                        <a:pt x="404640" y="55947"/>
                      </a:cubicBezTo>
                      <a:cubicBezTo>
                        <a:pt x="429857" y="36212"/>
                        <a:pt x="439177" y="1126"/>
                        <a:pt x="450689" y="30"/>
                      </a:cubicBezTo>
                      <a:cubicBezTo>
                        <a:pt x="462201" y="-1066"/>
                        <a:pt x="476454" y="27440"/>
                        <a:pt x="473713" y="49368"/>
                      </a:cubicBezTo>
                      <a:cubicBezTo>
                        <a:pt x="470972" y="71296"/>
                        <a:pt x="460008" y="109122"/>
                        <a:pt x="434243" y="131598"/>
                      </a:cubicBezTo>
                      <a:cubicBezTo>
                        <a:pt x="408478" y="154074"/>
                        <a:pt x="358592" y="167780"/>
                        <a:pt x="319121" y="184226"/>
                      </a:cubicBezTo>
                      <a:cubicBezTo>
                        <a:pt x="279650" y="200672"/>
                        <a:pt x="237987" y="203413"/>
                        <a:pt x="197420" y="230275"/>
                      </a:cubicBezTo>
                      <a:cubicBezTo>
                        <a:pt x="156853" y="257137"/>
                        <a:pt x="107515" y="298252"/>
                        <a:pt x="75719" y="345397"/>
                      </a:cubicBezTo>
                      <a:cubicBezTo>
                        <a:pt x="43923" y="392542"/>
                        <a:pt x="18158" y="486285"/>
                        <a:pt x="6646" y="513147"/>
                      </a:cubicBezTo>
                      <a:cubicBezTo>
                        <a:pt x="-4866" y="540009"/>
                        <a:pt x="890" y="523288"/>
                        <a:pt x="6646" y="506568"/>
                      </a:cubicBezTo>
                    </a:path>
                  </a:pathLst>
                </a:custGeom>
                <a:noFill/>
                <a:ln w="190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5" name="Volný tvar 118">
                  <a:extLst>
                    <a:ext uri="{FF2B5EF4-FFF2-40B4-BE49-F238E27FC236}">
                      <a16:creationId xmlns:a16="http://schemas.microsoft.com/office/drawing/2014/main" id="{BD65F18E-B228-4916-A129-6008828F9B06}"/>
                    </a:ext>
                  </a:extLst>
                </p:cNvPr>
                <p:cNvSpPr/>
                <p:nvPr/>
              </p:nvSpPr>
              <p:spPr>
                <a:xfrm>
                  <a:off x="4367059" y="5544783"/>
                  <a:ext cx="407950" cy="517229"/>
                </a:xfrm>
                <a:custGeom>
                  <a:avLst/>
                  <a:gdLst>
                    <a:gd name="connsiteX0" fmla="*/ 399004 w 407950"/>
                    <a:gd name="connsiteY0" fmla="*/ 517229 h 517229"/>
                    <a:gd name="connsiteX1" fmla="*/ 402294 w 407950"/>
                    <a:gd name="connsiteY1" fmla="*/ 444866 h 517229"/>
                    <a:gd name="connsiteX2" fmla="*/ 333220 w 407950"/>
                    <a:gd name="connsiteY2" fmla="*/ 329744 h 517229"/>
                    <a:gd name="connsiteX3" fmla="*/ 234544 w 407950"/>
                    <a:gd name="connsiteY3" fmla="*/ 237646 h 517229"/>
                    <a:gd name="connsiteX4" fmla="*/ 132578 w 407950"/>
                    <a:gd name="connsiteY4" fmla="*/ 194886 h 517229"/>
                    <a:gd name="connsiteX5" fmla="*/ 37191 w 407950"/>
                    <a:gd name="connsiteY5" fmla="*/ 148837 h 517229"/>
                    <a:gd name="connsiteX6" fmla="*/ 1010 w 407950"/>
                    <a:gd name="connsiteY6" fmla="*/ 76475 h 517229"/>
                    <a:gd name="connsiteX7" fmla="*/ 14167 w 407950"/>
                    <a:gd name="connsiteY7" fmla="*/ 823 h 517229"/>
                    <a:gd name="connsiteX8" fmla="*/ 56927 w 407950"/>
                    <a:gd name="connsiteY8" fmla="*/ 40293 h 517229"/>
                    <a:gd name="connsiteX9" fmla="*/ 102976 w 407950"/>
                    <a:gd name="connsiteY9" fmla="*/ 102788 h 517229"/>
                    <a:gd name="connsiteX10" fmla="*/ 201652 w 407950"/>
                    <a:gd name="connsiteY10" fmla="*/ 145548 h 517229"/>
                    <a:gd name="connsiteX11" fmla="*/ 326642 w 407950"/>
                    <a:gd name="connsiteY11" fmla="*/ 188308 h 517229"/>
                    <a:gd name="connsiteX12" fmla="*/ 402294 w 407950"/>
                    <a:gd name="connsiteY12" fmla="*/ 194886 h 51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950" h="517229">
                      <a:moveTo>
                        <a:pt x="399004" y="517229"/>
                      </a:moveTo>
                      <a:cubicBezTo>
                        <a:pt x="406131" y="496671"/>
                        <a:pt x="413258" y="476113"/>
                        <a:pt x="402294" y="444866"/>
                      </a:cubicBezTo>
                      <a:cubicBezTo>
                        <a:pt x="391330" y="413618"/>
                        <a:pt x="361178" y="364281"/>
                        <a:pt x="333220" y="329744"/>
                      </a:cubicBezTo>
                      <a:cubicBezTo>
                        <a:pt x="305262" y="295207"/>
                        <a:pt x="267984" y="260122"/>
                        <a:pt x="234544" y="237646"/>
                      </a:cubicBezTo>
                      <a:cubicBezTo>
                        <a:pt x="201104" y="215170"/>
                        <a:pt x="165470" y="209687"/>
                        <a:pt x="132578" y="194886"/>
                      </a:cubicBezTo>
                      <a:cubicBezTo>
                        <a:pt x="99686" y="180085"/>
                        <a:pt x="59119" y="168572"/>
                        <a:pt x="37191" y="148837"/>
                      </a:cubicBezTo>
                      <a:cubicBezTo>
                        <a:pt x="15263" y="129102"/>
                        <a:pt x="4847" y="101144"/>
                        <a:pt x="1010" y="76475"/>
                      </a:cubicBezTo>
                      <a:cubicBezTo>
                        <a:pt x="-2827" y="51806"/>
                        <a:pt x="4847" y="6853"/>
                        <a:pt x="14167" y="823"/>
                      </a:cubicBezTo>
                      <a:cubicBezTo>
                        <a:pt x="23487" y="-5207"/>
                        <a:pt x="42125" y="23299"/>
                        <a:pt x="56927" y="40293"/>
                      </a:cubicBezTo>
                      <a:cubicBezTo>
                        <a:pt x="71728" y="57287"/>
                        <a:pt x="78855" y="85245"/>
                        <a:pt x="102976" y="102788"/>
                      </a:cubicBezTo>
                      <a:cubicBezTo>
                        <a:pt x="127097" y="120331"/>
                        <a:pt x="164374" y="131295"/>
                        <a:pt x="201652" y="145548"/>
                      </a:cubicBezTo>
                      <a:cubicBezTo>
                        <a:pt x="238930" y="159801"/>
                        <a:pt x="293202" y="180085"/>
                        <a:pt x="326642" y="188308"/>
                      </a:cubicBezTo>
                      <a:cubicBezTo>
                        <a:pt x="360082" y="196531"/>
                        <a:pt x="381188" y="195708"/>
                        <a:pt x="402294" y="194886"/>
                      </a:cubicBezTo>
                    </a:path>
                  </a:pathLst>
                </a:custGeom>
                <a:noFill/>
                <a:ln w="190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6" name="Volný tvar 119">
                  <a:extLst>
                    <a:ext uri="{FF2B5EF4-FFF2-40B4-BE49-F238E27FC236}">
                      <a16:creationId xmlns:a16="http://schemas.microsoft.com/office/drawing/2014/main" id="{9F1CBB0E-E06A-4B27-9DCB-0781BF6F5638}"/>
                    </a:ext>
                  </a:extLst>
                </p:cNvPr>
                <p:cNvSpPr/>
                <p:nvPr/>
              </p:nvSpPr>
              <p:spPr>
                <a:xfrm>
                  <a:off x="3591074" y="2181095"/>
                  <a:ext cx="1456344" cy="2225152"/>
                </a:xfrm>
                <a:custGeom>
                  <a:avLst/>
                  <a:gdLst>
                    <a:gd name="connsiteX0" fmla="*/ 343340 w 1470410"/>
                    <a:gd name="connsiteY0" fmla="*/ 2119600 h 2225152"/>
                    <a:gd name="connsiteX1" fmla="*/ 207687 w 1470410"/>
                    <a:gd name="connsiteY1" fmla="*/ 1818149 h 2225152"/>
                    <a:gd name="connsiteX2" fmla="*/ 77058 w 1470410"/>
                    <a:gd name="connsiteY2" fmla="*/ 1486553 h 2225152"/>
                    <a:gd name="connsiteX3" fmla="*/ 1696 w 1470410"/>
                    <a:gd name="connsiteY3" fmla="*/ 1129837 h 2225152"/>
                    <a:gd name="connsiteX4" fmla="*/ 41889 w 1470410"/>
                    <a:gd name="connsiteY4" fmla="*/ 737951 h 2225152"/>
                    <a:gd name="connsiteX5" fmla="*/ 227784 w 1470410"/>
                    <a:gd name="connsiteY5" fmla="*/ 436501 h 2225152"/>
                    <a:gd name="connsiteX6" fmla="*/ 368461 w 1470410"/>
                    <a:gd name="connsiteY6" fmla="*/ 195340 h 2225152"/>
                    <a:gd name="connsiteX7" fmla="*/ 624694 w 1470410"/>
                    <a:gd name="connsiteY7" fmla="*/ 14470 h 2225152"/>
                    <a:gd name="connsiteX8" fmla="*/ 926144 w 1470410"/>
                    <a:gd name="connsiteY8" fmla="*/ 34567 h 2225152"/>
                    <a:gd name="connsiteX9" fmla="*/ 1157256 w 1470410"/>
                    <a:gd name="connsiteY9" fmla="*/ 220461 h 2225152"/>
                    <a:gd name="connsiteX10" fmla="*/ 1257740 w 1470410"/>
                    <a:gd name="connsiteY10" fmla="*/ 446549 h 2225152"/>
                    <a:gd name="connsiteX11" fmla="*/ 1438610 w 1470410"/>
                    <a:gd name="connsiteY11" fmla="*/ 793217 h 2225152"/>
                    <a:gd name="connsiteX12" fmla="*/ 1468755 w 1470410"/>
                    <a:gd name="connsiteY12" fmla="*/ 1175054 h 2225152"/>
                    <a:gd name="connsiteX13" fmla="*/ 1418513 w 1470410"/>
                    <a:gd name="connsiteY13" fmla="*/ 1556892 h 2225152"/>
                    <a:gd name="connsiteX14" fmla="*/ 1302957 w 1470410"/>
                    <a:gd name="connsiteY14" fmla="*/ 1833221 h 2225152"/>
                    <a:gd name="connsiteX15" fmla="*/ 1202474 w 1470410"/>
                    <a:gd name="connsiteY15" fmla="*/ 2029164 h 2225152"/>
                    <a:gd name="connsiteX16" fmla="*/ 1101990 w 1470410"/>
                    <a:gd name="connsiteY16" fmla="*/ 2194962 h 2225152"/>
                    <a:gd name="connsiteX17" fmla="*/ 1026628 w 1470410"/>
                    <a:gd name="connsiteY17" fmla="*/ 2210035 h 2225152"/>
                    <a:gd name="connsiteX18" fmla="*/ 549331 w 1470410"/>
                    <a:gd name="connsiteY18" fmla="*/ 2225107 h 2225152"/>
                    <a:gd name="connsiteX19" fmla="*/ 398606 w 1470410"/>
                    <a:gd name="connsiteY19" fmla="*/ 2205010 h 2225152"/>
                    <a:gd name="connsiteX20" fmla="*/ 343340 w 1470410"/>
                    <a:gd name="connsiteY20" fmla="*/ 2119600 h 2225152"/>
                    <a:gd name="connsiteX0" fmla="*/ 343145 w 1470215"/>
                    <a:gd name="connsiteY0" fmla="*/ 2119600 h 2225152"/>
                    <a:gd name="connsiteX1" fmla="*/ 207492 w 1470215"/>
                    <a:gd name="connsiteY1" fmla="*/ 1818149 h 2225152"/>
                    <a:gd name="connsiteX2" fmla="*/ 76863 w 1470215"/>
                    <a:gd name="connsiteY2" fmla="*/ 1486553 h 2225152"/>
                    <a:gd name="connsiteX3" fmla="*/ 1501 w 1470215"/>
                    <a:gd name="connsiteY3" fmla="*/ 1129837 h 2225152"/>
                    <a:gd name="connsiteX4" fmla="*/ 41694 w 1470215"/>
                    <a:gd name="connsiteY4" fmla="*/ 737951 h 2225152"/>
                    <a:gd name="connsiteX5" fmla="*/ 212516 w 1470215"/>
                    <a:gd name="connsiteY5" fmla="*/ 421429 h 2225152"/>
                    <a:gd name="connsiteX6" fmla="*/ 368266 w 1470215"/>
                    <a:gd name="connsiteY6" fmla="*/ 195340 h 2225152"/>
                    <a:gd name="connsiteX7" fmla="*/ 624499 w 1470215"/>
                    <a:gd name="connsiteY7" fmla="*/ 14470 h 2225152"/>
                    <a:gd name="connsiteX8" fmla="*/ 925949 w 1470215"/>
                    <a:gd name="connsiteY8" fmla="*/ 34567 h 2225152"/>
                    <a:gd name="connsiteX9" fmla="*/ 1157061 w 1470215"/>
                    <a:gd name="connsiteY9" fmla="*/ 220461 h 2225152"/>
                    <a:gd name="connsiteX10" fmla="*/ 1257545 w 1470215"/>
                    <a:gd name="connsiteY10" fmla="*/ 446549 h 2225152"/>
                    <a:gd name="connsiteX11" fmla="*/ 1438415 w 1470215"/>
                    <a:gd name="connsiteY11" fmla="*/ 793217 h 2225152"/>
                    <a:gd name="connsiteX12" fmla="*/ 1468560 w 1470215"/>
                    <a:gd name="connsiteY12" fmla="*/ 1175054 h 2225152"/>
                    <a:gd name="connsiteX13" fmla="*/ 1418318 w 1470215"/>
                    <a:gd name="connsiteY13" fmla="*/ 1556892 h 2225152"/>
                    <a:gd name="connsiteX14" fmla="*/ 1302762 w 1470215"/>
                    <a:gd name="connsiteY14" fmla="*/ 1833221 h 2225152"/>
                    <a:gd name="connsiteX15" fmla="*/ 1202279 w 1470215"/>
                    <a:gd name="connsiteY15" fmla="*/ 2029164 h 2225152"/>
                    <a:gd name="connsiteX16" fmla="*/ 1101795 w 1470215"/>
                    <a:gd name="connsiteY16" fmla="*/ 2194962 h 2225152"/>
                    <a:gd name="connsiteX17" fmla="*/ 1026433 w 1470215"/>
                    <a:gd name="connsiteY17" fmla="*/ 2210035 h 2225152"/>
                    <a:gd name="connsiteX18" fmla="*/ 549136 w 1470215"/>
                    <a:gd name="connsiteY18" fmla="*/ 2225107 h 2225152"/>
                    <a:gd name="connsiteX19" fmla="*/ 398411 w 1470215"/>
                    <a:gd name="connsiteY19" fmla="*/ 2205010 h 2225152"/>
                    <a:gd name="connsiteX20" fmla="*/ 343145 w 1470215"/>
                    <a:gd name="connsiteY20" fmla="*/ 2119600 h 2225152"/>
                    <a:gd name="connsiteX0" fmla="*/ 342857 w 1469927"/>
                    <a:gd name="connsiteY0" fmla="*/ 2119600 h 2225152"/>
                    <a:gd name="connsiteX1" fmla="*/ 207204 w 1469927"/>
                    <a:gd name="connsiteY1" fmla="*/ 1818149 h 2225152"/>
                    <a:gd name="connsiteX2" fmla="*/ 71550 w 1469927"/>
                    <a:gd name="connsiteY2" fmla="*/ 1561916 h 2225152"/>
                    <a:gd name="connsiteX3" fmla="*/ 1213 w 1469927"/>
                    <a:gd name="connsiteY3" fmla="*/ 1129837 h 2225152"/>
                    <a:gd name="connsiteX4" fmla="*/ 41406 w 1469927"/>
                    <a:gd name="connsiteY4" fmla="*/ 737951 h 2225152"/>
                    <a:gd name="connsiteX5" fmla="*/ 212228 w 1469927"/>
                    <a:gd name="connsiteY5" fmla="*/ 421429 h 2225152"/>
                    <a:gd name="connsiteX6" fmla="*/ 367978 w 1469927"/>
                    <a:gd name="connsiteY6" fmla="*/ 195340 h 2225152"/>
                    <a:gd name="connsiteX7" fmla="*/ 624211 w 1469927"/>
                    <a:gd name="connsiteY7" fmla="*/ 14470 h 2225152"/>
                    <a:gd name="connsiteX8" fmla="*/ 925661 w 1469927"/>
                    <a:gd name="connsiteY8" fmla="*/ 34567 h 2225152"/>
                    <a:gd name="connsiteX9" fmla="*/ 1156773 w 1469927"/>
                    <a:gd name="connsiteY9" fmla="*/ 220461 h 2225152"/>
                    <a:gd name="connsiteX10" fmla="*/ 1257257 w 1469927"/>
                    <a:gd name="connsiteY10" fmla="*/ 446549 h 2225152"/>
                    <a:gd name="connsiteX11" fmla="*/ 1438127 w 1469927"/>
                    <a:gd name="connsiteY11" fmla="*/ 793217 h 2225152"/>
                    <a:gd name="connsiteX12" fmla="*/ 1468272 w 1469927"/>
                    <a:gd name="connsiteY12" fmla="*/ 1175054 h 2225152"/>
                    <a:gd name="connsiteX13" fmla="*/ 1418030 w 1469927"/>
                    <a:gd name="connsiteY13" fmla="*/ 1556892 h 2225152"/>
                    <a:gd name="connsiteX14" fmla="*/ 1302474 w 1469927"/>
                    <a:gd name="connsiteY14" fmla="*/ 1833221 h 2225152"/>
                    <a:gd name="connsiteX15" fmla="*/ 1201991 w 1469927"/>
                    <a:gd name="connsiteY15" fmla="*/ 2029164 h 2225152"/>
                    <a:gd name="connsiteX16" fmla="*/ 1101507 w 1469927"/>
                    <a:gd name="connsiteY16" fmla="*/ 2194962 h 2225152"/>
                    <a:gd name="connsiteX17" fmla="*/ 1026145 w 1469927"/>
                    <a:gd name="connsiteY17" fmla="*/ 2210035 h 2225152"/>
                    <a:gd name="connsiteX18" fmla="*/ 548848 w 1469927"/>
                    <a:gd name="connsiteY18" fmla="*/ 2225107 h 2225152"/>
                    <a:gd name="connsiteX19" fmla="*/ 398123 w 1469927"/>
                    <a:gd name="connsiteY19" fmla="*/ 2205010 h 2225152"/>
                    <a:gd name="connsiteX20" fmla="*/ 342857 w 1469927"/>
                    <a:gd name="connsiteY20" fmla="*/ 2119600 h 2225152"/>
                    <a:gd name="connsiteX0" fmla="*/ 342857 w 1469927"/>
                    <a:gd name="connsiteY0" fmla="*/ 2119600 h 2225152"/>
                    <a:gd name="connsiteX1" fmla="*/ 192131 w 1469927"/>
                    <a:gd name="connsiteY1" fmla="*/ 1818149 h 2225152"/>
                    <a:gd name="connsiteX2" fmla="*/ 71550 w 1469927"/>
                    <a:gd name="connsiteY2" fmla="*/ 1561916 h 2225152"/>
                    <a:gd name="connsiteX3" fmla="*/ 1213 w 1469927"/>
                    <a:gd name="connsiteY3" fmla="*/ 1129837 h 2225152"/>
                    <a:gd name="connsiteX4" fmla="*/ 41406 w 1469927"/>
                    <a:gd name="connsiteY4" fmla="*/ 737951 h 2225152"/>
                    <a:gd name="connsiteX5" fmla="*/ 212228 w 1469927"/>
                    <a:gd name="connsiteY5" fmla="*/ 421429 h 2225152"/>
                    <a:gd name="connsiteX6" fmla="*/ 367978 w 1469927"/>
                    <a:gd name="connsiteY6" fmla="*/ 195340 h 2225152"/>
                    <a:gd name="connsiteX7" fmla="*/ 624211 w 1469927"/>
                    <a:gd name="connsiteY7" fmla="*/ 14470 h 2225152"/>
                    <a:gd name="connsiteX8" fmla="*/ 925661 w 1469927"/>
                    <a:gd name="connsiteY8" fmla="*/ 34567 h 2225152"/>
                    <a:gd name="connsiteX9" fmla="*/ 1156773 w 1469927"/>
                    <a:gd name="connsiteY9" fmla="*/ 220461 h 2225152"/>
                    <a:gd name="connsiteX10" fmla="*/ 1257257 w 1469927"/>
                    <a:gd name="connsiteY10" fmla="*/ 446549 h 2225152"/>
                    <a:gd name="connsiteX11" fmla="*/ 1438127 w 1469927"/>
                    <a:gd name="connsiteY11" fmla="*/ 793217 h 2225152"/>
                    <a:gd name="connsiteX12" fmla="*/ 1468272 w 1469927"/>
                    <a:gd name="connsiteY12" fmla="*/ 1175054 h 2225152"/>
                    <a:gd name="connsiteX13" fmla="*/ 1418030 w 1469927"/>
                    <a:gd name="connsiteY13" fmla="*/ 1556892 h 2225152"/>
                    <a:gd name="connsiteX14" fmla="*/ 1302474 w 1469927"/>
                    <a:gd name="connsiteY14" fmla="*/ 1833221 h 2225152"/>
                    <a:gd name="connsiteX15" fmla="*/ 1201991 w 1469927"/>
                    <a:gd name="connsiteY15" fmla="*/ 2029164 h 2225152"/>
                    <a:gd name="connsiteX16" fmla="*/ 1101507 w 1469927"/>
                    <a:gd name="connsiteY16" fmla="*/ 2194962 h 2225152"/>
                    <a:gd name="connsiteX17" fmla="*/ 1026145 w 1469927"/>
                    <a:gd name="connsiteY17" fmla="*/ 2210035 h 2225152"/>
                    <a:gd name="connsiteX18" fmla="*/ 548848 w 1469927"/>
                    <a:gd name="connsiteY18" fmla="*/ 2225107 h 2225152"/>
                    <a:gd name="connsiteX19" fmla="*/ 398123 w 1469927"/>
                    <a:gd name="connsiteY19" fmla="*/ 2205010 h 2225152"/>
                    <a:gd name="connsiteX20" fmla="*/ 342857 w 1469927"/>
                    <a:gd name="connsiteY20" fmla="*/ 2119600 h 2225152"/>
                    <a:gd name="connsiteX0" fmla="*/ 342857 w 1483915"/>
                    <a:gd name="connsiteY0" fmla="*/ 2119600 h 2225152"/>
                    <a:gd name="connsiteX1" fmla="*/ 192131 w 1483915"/>
                    <a:gd name="connsiteY1" fmla="*/ 1818149 h 2225152"/>
                    <a:gd name="connsiteX2" fmla="*/ 71550 w 1483915"/>
                    <a:gd name="connsiteY2" fmla="*/ 1561916 h 2225152"/>
                    <a:gd name="connsiteX3" fmla="*/ 1213 w 1483915"/>
                    <a:gd name="connsiteY3" fmla="*/ 1129837 h 2225152"/>
                    <a:gd name="connsiteX4" fmla="*/ 41406 w 1483915"/>
                    <a:gd name="connsiteY4" fmla="*/ 737951 h 2225152"/>
                    <a:gd name="connsiteX5" fmla="*/ 212228 w 1483915"/>
                    <a:gd name="connsiteY5" fmla="*/ 421429 h 2225152"/>
                    <a:gd name="connsiteX6" fmla="*/ 367978 w 1483915"/>
                    <a:gd name="connsiteY6" fmla="*/ 195340 h 2225152"/>
                    <a:gd name="connsiteX7" fmla="*/ 624211 w 1483915"/>
                    <a:gd name="connsiteY7" fmla="*/ 14470 h 2225152"/>
                    <a:gd name="connsiteX8" fmla="*/ 925661 w 1483915"/>
                    <a:gd name="connsiteY8" fmla="*/ 34567 h 2225152"/>
                    <a:gd name="connsiteX9" fmla="*/ 1156773 w 1483915"/>
                    <a:gd name="connsiteY9" fmla="*/ 220461 h 2225152"/>
                    <a:gd name="connsiteX10" fmla="*/ 1257257 w 1483915"/>
                    <a:gd name="connsiteY10" fmla="*/ 446549 h 2225152"/>
                    <a:gd name="connsiteX11" fmla="*/ 1438127 w 1483915"/>
                    <a:gd name="connsiteY11" fmla="*/ 793217 h 2225152"/>
                    <a:gd name="connsiteX12" fmla="*/ 1483344 w 1483915"/>
                    <a:gd name="connsiteY12" fmla="*/ 1119788 h 2225152"/>
                    <a:gd name="connsiteX13" fmla="*/ 1418030 w 1483915"/>
                    <a:gd name="connsiteY13" fmla="*/ 1556892 h 2225152"/>
                    <a:gd name="connsiteX14" fmla="*/ 1302474 w 1483915"/>
                    <a:gd name="connsiteY14" fmla="*/ 1833221 h 2225152"/>
                    <a:gd name="connsiteX15" fmla="*/ 1201991 w 1483915"/>
                    <a:gd name="connsiteY15" fmla="*/ 2029164 h 2225152"/>
                    <a:gd name="connsiteX16" fmla="*/ 1101507 w 1483915"/>
                    <a:gd name="connsiteY16" fmla="*/ 2194962 h 2225152"/>
                    <a:gd name="connsiteX17" fmla="*/ 1026145 w 1483915"/>
                    <a:gd name="connsiteY17" fmla="*/ 2210035 h 2225152"/>
                    <a:gd name="connsiteX18" fmla="*/ 548848 w 1483915"/>
                    <a:gd name="connsiteY18" fmla="*/ 2225107 h 2225152"/>
                    <a:gd name="connsiteX19" fmla="*/ 398123 w 1483915"/>
                    <a:gd name="connsiteY19" fmla="*/ 2205010 h 2225152"/>
                    <a:gd name="connsiteX20" fmla="*/ 342857 w 1483915"/>
                    <a:gd name="connsiteY20" fmla="*/ 2119600 h 2225152"/>
                    <a:gd name="connsiteX0" fmla="*/ 342857 w 1483820"/>
                    <a:gd name="connsiteY0" fmla="*/ 2119600 h 2225152"/>
                    <a:gd name="connsiteX1" fmla="*/ 192131 w 1483820"/>
                    <a:gd name="connsiteY1" fmla="*/ 1818149 h 2225152"/>
                    <a:gd name="connsiteX2" fmla="*/ 71550 w 1483820"/>
                    <a:gd name="connsiteY2" fmla="*/ 1561916 h 2225152"/>
                    <a:gd name="connsiteX3" fmla="*/ 1213 w 1483820"/>
                    <a:gd name="connsiteY3" fmla="*/ 1129837 h 2225152"/>
                    <a:gd name="connsiteX4" fmla="*/ 41406 w 1483820"/>
                    <a:gd name="connsiteY4" fmla="*/ 737951 h 2225152"/>
                    <a:gd name="connsiteX5" fmla="*/ 212228 w 1483820"/>
                    <a:gd name="connsiteY5" fmla="*/ 421429 h 2225152"/>
                    <a:gd name="connsiteX6" fmla="*/ 367978 w 1483820"/>
                    <a:gd name="connsiteY6" fmla="*/ 195340 h 2225152"/>
                    <a:gd name="connsiteX7" fmla="*/ 624211 w 1483820"/>
                    <a:gd name="connsiteY7" fmla="*/ 14470 h 2225152"/>
                    <a:gd name="connsiteX8" fmla="*/ 925661 w 1483820"/>
                    <a:gd name="connsiteY8" fmla="*/ 34567 h 2225152"/>
                    <a:gd name="connsiteX9" fmla="*/ 1156773 w 1483820"/>
                    <a:gd name="connsiteY9" fmla="*/ 220461 h 2225152"/>
                    <a:gd name="connsiteX10" fmla="*/ 1277354 w 1483820"/>
                    <a:gd name="connsiteY10" fmla="*/ 471670 h 2225152"/>
                    <a:gd name="connsiteX11" fmla="*/ 1438127 w 1483820"/>
                    <a:gd name="connsiteY11" fmla="*/ 793217 h 2225152"/>
                    <a:gd name="connsiteX12" fmla="*/ 1483344 w 1483820"/>
                    <a:gd name="connsiteY12" fmla="*/ 1119788 h 2225152"/>
                    <a:gd name="connsiteX13" fmla="*/ 1418030 w 1483820"/>
                    <a:gd name="connsiteY13" fmla="*/ 1556892 h 2225152"/>
                    <a:gd name="connsiteX14" fmla="*/ 1302474 w 1483820"/>
                    <a:gd name="connsiteY14" fmla="*/ 1833221 h 2225152"/>
                    <a:gd name="connsiteX15" fmla="*/ 1201991 w 1483820"/>
                    <a:gd name="connsiteY15" fmla="*/ 2029164 h 2225152"/>
                    <a:gd name="connsiteX16" fmla="*/ 1101507 w 1483820"/>
                    <a:gd name="connsiteY16" fmla="*/ 2194962 h 2225152"/>
                    <a:gd name="connsiteX17" fmla="*/ 1026145 w 1483820"/>
                    <a:gd name="connsiteY17" fmla="*/ 2210035 h 2225152"/>
                    <a:gd name="connsiteX18" fmla="*/ 548848 w 1483820"/>
                    <a:gd name="connsiteY18" fmla="*/ 2225107 h 2225152"/>
                    <a:gd name="connsiteX19" fmla="*/ 398123 w 1483820"/>
                    <a:gd name="connsiteY19" fmla="*/ 2205010 h 2225152"/>
                    <a:gd name="connsiteX20" fmla="*/ 342857 w 1483820"/>
                    <a:gd name="connsiteY20" fmla="*/ 2119600 h 2225152"/>
                    <a:gd name="connsiteX0" fmla="*/ 342857 w 1483820"/>
                    <a:gd name="connsiteY0" fmla="*/ 2119600 h 2225152"/>
                    <a:gd name="connsiteX1" fmla="*/ 192131 w 1483820"/>
                    <a:gd name="connsiteY1" fmla="*/ 1818149 h 2225152"/>
                    <a:gd name="connsiteX2" fmla="*/ 71550 w 1483820"/>
                    <a:gd name="connsiteY2" fmla="*/ 1561916 h 2225152"/>
                    <a:gd name="connsiteX3" fmla="*/ 1213 w 1483820"/>
                    <a:gd name="connsiteY3" fmla="*/ 1129837 h 2225152"/>
                    <a:gd name="connsiteX4" fmla="*/ 41406 w 1483820"/>
                    <a:gd name="connsiteY4" fmla="*/ 737951 h 2225152"/>
                    <a:gd name="connsiteX5" fmla="*/ 212228 w 1483820"/>
                    <a:gd name="connsiteY5" fmla="*/ 421429 h 2225152"/>
                    <a:gd name="connsiteX6" fmla="*/ 367978 w 1483820"/>
                    <a:gd name="connsiteY6" fmla="*/ 195340 h 2225152"/>
                    <a:gd name="connsiteX7" fmla="*/ 624211 w 1483820"/>
                    <a:gd name="connsiteY7" fmla="*/ 14470 h 2225152"/>
                    <a:gd name="connsiteX8" fmla="*/ 925661 w 1483820"/>
                    <a:gd name="connsiteY8" fmla="*/ 34567 h 2225152"/>
                    <a:gd name="connsiteX9" fmla="*/ 1128724 w 1483820"/>
                    <a:gd name="connsiteY9" fmla="*/ 220461 h 2225152"/>
                    <a:gd name="connsiteX10" fmla="*/ 1277354 w 1483820"/>
                    <a:gd name="connsiteY10" fmla="*/ 471670 h 2225152"/>
                    <a:gd name="connsiteX11" fmla="*/ 1438127 w 1483820"/>
                    <a:gd name="connsiteY11" fmla="*/ 793217 h 2225152"/>
                    <a:gd name="connsiteX12" fmla="*/ 1483344 w 1483820"/>
                    <a:gd name="connsiteY12" fmla="*/ 1119788 h 2225152"/>
                    <a:gd name="connsiteX13" fmla="*/ 1418030 w 1483820"/>
                    <a:gd name="connsiteY13" fmla="*/ 1556892 h 2225152"/>
                    <a:gd name="connsiteX14" fmla="*/ 1302474 w 1483820"/>
                    <a:gd name="connsiteY14" fmla="*/ 1833221 h 2225152"/>
                    <a:gd name="connsiteX15" fmla="*/ 1201991 w 1483820"/>
                    <a:gd name="connsiteY15" fmla="*/ 2029164 h 2225152"/>
                    <a:gd name="connsiteX16" fmla="*/ 1101507 w 1483820"/>
                    <a:gd name="connsiteY16" fmla="*/ 2194962 h 2225152"/>
                    <a:gd name="connsiteX17" fmla="*/ 1026145 w 1483820"/>
                    <a:gd name="connsiteY17" fmla="*/ 2210035 h 2225152"/>
                    <a:gd name="connsiteX18" fmla="*/ 548848 w 1483820"/>
                    <a:gd name="connsiteY18" fmla="*/ 2225107 h 2225152"/>
                    <a:gd name="connsiteX19" fmla="*/ 398123 w 1483820"/>
                    <a:gd name="connsiteY19" fmla="*/ 2205010 h 2225152"/>
                    <a:gd name="connsiteX20" fmla="*/ 342857 w 1483820"/>
                    <a:gd name="connsiteY20" fmla="*/ 2119600 h 2225152"/>
                    <a:gd name="connsiteX0" fmla="*/ 342857 w 1459282"/>
                    <a:gd name="connsiteY0" fmla="*/ 2119600 h 2225152"/>
                    <a:gd name="connsiteX1" fmla="*/ 192131 w 1459282"/>
                    <a:gd name="connsiteY1" fmla="*/ 1818149 h 2225152"/>
                    <a:gd name="connsiteX2" fmla="*/ 71550 w 1459282"/>
                    <a:gd name="connsiteY2" fmla="*/ 1561916 h 2225152"/>
                    <a:gd name="connsiteX3" fmla="*/ 1213 w 1459282"/>
                    <a:gd name="connsiteY3" fmla="*/ 1129837 h 2225152"/>
                    <a:gd name="connsiteX4" fmla="*/ 41406 w 1459282"/>
                    <a:gd name="connsiteY4" fmla="*/ 737951 h 2225152"/>
                    <a:gd name="connsiteX5" fmla="*/ 212228 w 1459282"/>
                    <a:gd name="connsiteY5" fmla="*/ 421429 h 2225152"/>
                    <a:gd name="connsiteX6" fmla="*/ 367978 w 1459282"/>
                    <a:gd name="connsiteY6" fmla="*/ 195340 h 2225152"/>
                    <a:gd name="connsiteX7" fmla="*/ 624211 w 1459282"/>
                    <a:gd name="connsiteY7" fmla="*/ 14470 h 2225152"/>
                    <a:gd name="connsiteX8" fmla="*/ 925661 w 1459282"/>
                    <a:gd name="connsiteY8" fmla="*/ 34567 h 2225152"/>
                    <a:gd name="connsiteX9" fmla="*/ 1128724 w 1459282"/>
                    <a:gd name="connsiteY9" fmla="*/ 220461 h 2225152"/>
                    <a:gd name="connsiteX10" fmla="*/ 1277354 w 1459282"/>
                    <a:gd name="connsiteY10" fmla="*/ 471670 h 2225152"/>
                    <a:gd name="connsiteX11" fmla="*/ 1438127 w 1459282"/>
                    <a:gd name="connsiteY11" fmla="*/ 793217 h 2225152"/>
                    <a:gd name="connsiteX12" fmla="*/ 1455295 w 1459282"/>
                    <a:gd name="connsiteY12" fmla="*/ 1119788 h 2225152"/>
                    <a:gd name="connsiteX13" fmla="*/ 1418030 w 1459282"/>
                    <a:gd name="connsiteY13" fmla="*/ 1556892 h 2225152"/>
                    <a:gd name="connsiteX14" fmla="*/ 1302474 w 1459282"/>
                    <a:gd name="connsiteY14" fmla="*/ 1833221 h 2225152"/>
                    <a:gd name="connsiteX15" fmla="*/ 1201991 w 1459282"/>
                    <a:gd name="connsiteY15" fmla="*/ 2029164 h 2225152"/>
                    <a:gd name="connsiteX16" fmla="*/ 1101507 w 1459282"/>
                    <a:gd name="connsiteY16" fmla="*/ 2194962 h 2225152"/>
                    <a:gd name="connsiteX17" fmla="*/ 1026145 w 1459282"/>
                    <a:gd name="connsiteY17" fmla="*/ 2210035 h 2225152"/>
                    <a:gd name="connsiteX18" fmla="*/ 548848 w 1459282"/>
                    <a:gd name="connsiteY18" fmla="*/ 2225107 h 2225152"/>
                    <a:gd name="connsiteX19" fmla="*/ 398123 w 1459282"/>
                    <a:gd name="connsiteY19" fmla="*/ 2205010 h 2225152"/>
                    <a:gd name="connsiteX20" fmla="*/ 342857 w 1459282"/>
                    <a:gd name="connsiteY20" fmla="*/ 2119600 h 2225152"/>
                    <a:gd name="connsiteX0" fmla="*/ 342857 w 1460465"/>
                    <a:gd name="connsiteY0" fmla="*/ 2119600 h 2225152"/>
                    <a:gd name="connsiteX1" fmla="*/ 192131 w 1460465"/>
                    <a:gd name="connsiteY1" fmla="*/ 1818149 h 2225152"/>
                    <a:gd name="connsiteX2" fmla="*/ 71550 w 1460465"/>
                    <a:gd name="connsiteY2" fmla="*/ 1561916 h 2225152"/>
                    <a:gd name="connsiteX3" fmla="*/ 1213 w 1460465"/>
                    <a:gd name="connsiteY3" fmla="*/ 1129837 h 2225152"/>
                    <a:gd name="connsiteX4" fmla="*/ 41406 w 1460465"/>
                    <a:gd name="connsiteY4" fmla="*/ 737951 h 2225152"/>
                    <a:gd name="connsiteX5" fmla="*/ 212228 w 1460465"/>
                    <a:gd name="connsiteY5" fmla="*/ 421429 h 2225152"/>
                    <a:gd name="connsiteX6" fmla="*/ 367978 w 1460465"/>
                    <a:gd name="connsiteY6" fmla="*/ 195340 h 2225152"/>
                    <a:gd name="connsiteX7" fmla="*/ 624211 w 1460465"/>
                    <a:gd name="connsiteY7" fmla="*/ 14470 h 2225152"/>
                    <a:gd name="connsiteX8" fmla="*/ 925661 w 1460465"/>
                    <a:gd name="connsiteY8" fmla="*/ 34567 h 2225152"/>
                    <a:gd name="connsiteX9" fmla="*/ 1128724 w 1460465"/>
                    <a:gd name="connsiteY9" fmla="*/ 220461 h 2225152"/>
                    <a:gd name="connsiteX10" fmla="*/ 1277354 w 1460465"/>
                    <a:gd name="connsiteY10" fmla="*/ 471670 h 2225152"/>
                    <a:gd name="connsiteX11" fmla="*/ 1438127 w 1460465"/>
                    <a:gd name="connsiteY11" fmla="*/ 793217 h 2225152"/>
                    <a:gd name="connsiteX12" fmla="*/ 1455295 w 1460465"/>
                    <a:gd name="connsiteY12" fmla="*/ 1119788 h 2225152"/>
                    <a:gd name="connsiteX13" fmla="*/ 1401200 w 1460465"/>
                    <a:gd name="connsiteY13" fmla="*/ 1540062 h 2225152"/>
                    <a:gd name="connsiteX14" fmla="*/ 1302474 w 1460465"/>
                    <a:gd name="connsiteY14" fmla="*/ 1833221 h 2225152"/>
                    <a:gd name="connsiteX15" fmla="*/ 1201991 w 1460465"/>
                    <a:gd name="connsiteY15" fmla="*/ 2029164 h 2225152"/>
                    <a:gd name="connsiteX16" fmla="*/ 1101507 w 1460465"/>
                    <a:gd name="connsiteY16" fmla="*/ 2194962 h 2225152"/>
                    <a:gd name="connsiteX17" fmla="*/ 1026145 w 1460465"/>
                    <a:gd name="connsiteY17" fmla="*/ 2210035 h 2225152"/>
                    <a:gd name="connsiteX18" fmla="*/ 548848 w 1460465"/>
                    <a:gd name="connsiteY18" fmla="*/ 2225107 h 2225152"/>
                    <a:gd name="connsiteX19" fmla="*/ 398123 w 1460465"/>
                    <a:gd name="connsiteY19" fmla="*/ 2205010 h 2225152"/>
                    <a:gd name="connsiteX20" fmla="*/ 342857 w 1460465"/>
                    <a:gd name="connsiteY20" fmla="*/ 2119600 h 2225152"/>
                    <a:gd name="connsiteX0" fmla="*/ 342857 w 1460465"/>
                    <a:gd name="connsiteY0" fmla="*/ 2119600 h 2225152"/>
                    <a:gd name="connsiteX1" fmla="*/ 192131 w 1460465"/>
                    <a:gd name="connsiteY1" fmla="*/ 1818149 h 2225152"/>
                    <a:gd name="connsiteX2" fmla="*/ 71550 w 1460465"/>
                    <a:gd name="connsiteY2" fmla="*/ 1561916 h 2225152"/>
                    <a:gd name="connsiteX3" fmla="*/ 1213 w 1460465"/>
                    <a:gd name="connsiteY3" fmla="*/ 1129837 h 2225152"/>
                    <a:gd name="connsiteX4" fmla="*/ 41406 w 1460465"/>
                    <a:gd name="connsiteY4" fmla="*/ 737951 h 2225152"/>
                    <a:gd name="connsiteX5" fmla="*/ 212228 w 1460465"/>
                    <a:gd name="connsiteY5" fmla="*/ 421429 h 2225152"/>
                    <a:gd name="connsiteX6" fmla="*/ 367978 w 1460465"/>
                    <a:gd name="connsiteY6" fmla="*/ 195340 h 2225152"/>
                    <a:gd name="connsiteX7" fmla="*/ 624211 w 1460465"/>
                    <a:gd name="connsiteY7" fmla="*/ 14470 h 2225152"/>
                    <a:gd name="connsiteX8" fmla="*/ 925661 w 1460465"/>
                    <a:gd name="connsiteY8" fmla="*/ 34567 h 2225152"/>
                    <a:gd name="connsiteX9" fmla="*/ 1128724 w 1460465"/>
                    <a:gd name="connsiteY9" fmla="*/ 220461 h 2225152"/>
                    <a:gd name="connsiteX10" fmla="*/ 1277354 w 1460465"/>
                    <a:gd name="connsiteY10" fmla="*/ 471670 h 2225152"/>
                    <a:gd name="connsiteX11" fmla="*/ 1438127 w 1460465"/>
                    <a:gd name="connsiteY11" fmla="*/ 793217 h 2225152"/>
                    <a:gd name="connsiteX12" fmla="*/ 1455295 w 1460465"/>
                    <a:gd name="connsiteY12" fmla="*/ 1119788 h 2225152"/>
                    <a:gd name="connsiteX13" fmla="*/ 1401200 w 1460465"/>
                    <a:gd name="connsiteY13" fmla="*/ 1540062 h 2225152"/>
                    <a:gd name="connsiteX14" fmla="*/ 1291255 w 1460465"/>
                    <a:gd name="connsiteY14" fmla="*/ 1810782 h 2225152"/>
                    <a:gd name="connsiteX15" fmla="*/ 1201991 w 1460465"/>
                    <a:gd name="connsiteY15" fmla="*/ 2029164 h 2225152"/>
                    <a:gd name="connsiteX16" fmla="*/ 1101507 w 1460465"/>
                    <a:gd name="connsiteY16" fmla="*/ 2194962 h 2225152"/>
                    <a:gd name="connsiteX17" fmla="*/ 1026145 w 1460465"/>
                    <a:gd name="connsiteY17" fmla="*/ 2210035 h 2225152"/>
                    <a:gd name="connsiteX18" fmla="*/ 548848 w 1460465"/>
                    <a:gd name="connsiteY18" fmla="*/ 2225107 h 2225152"/>
                    <a:gd name="connsiteX19" fmla="*/ 398123 w 1460465"/>
                    <a:gd name="connsiteY19" fmla="*/ 2205010 h 2225152"/>
                    <a:gd name="connsiteX20" fmla="*/ 342857 w 1460465"/>
                    <a:gd name="connsiteY20" fmla="*/ 2119600 h 2225152"/>
                    <a:gd name="connsiteX0" fmla="*/ 342857 w 1460465"/>
                    <a:gd name="connsiteY0" fmla="*/ 2119600 h 2225152"/>
                    <a:gd name="connsiteX1" fmla="*/ 192131 w 1460465"/>
                    <a:gd name="connsiteY1" fmla="*/ 1818149 h 2225152"/>
                    <a:gd name="connsiteX2" fmla="*/ 71550 w 1460465"/>
                    <a:gd name="connsiteY2" fmla="*/ 1561916 h 2225152"/>
                    <a:gd name="connsiteX3" fmla="*/ 1213 w 1460465"/>
                    <a:gd name="connsiteY3" fmla="*/ 1129837 h 2225152"/>
                    <a:gd name="connsiteX4" fmla="*/ 41406 w 1460465"/>
                    <a:gd name="connsiteY4" fmla="*/ 737951 h 2225152"/>
                    <a:gd name="connsiteX5" fmla="*/ 212228 w 1460465"/>
                    <a:gd name="connsiteY5" fmla="*/ 421429 h 2225152"/>
                    <a:gd name="connsiteX6" fmla="*/ 367978 w 1460465"/>
                    <a:gd name="connsiteY6" fmla="*/ 195340 h 2225152"/>
                    <a:gd name="connsiteX7" fmla="*/ 624211 w 1460465"/>
                    <a:gd name="connsiteY7" fmla="*/ 14470 h 2225152"/>
                    <a:gd name="connsiteX8" fmla="*/ 925661 w 1460465"/>
                    <a:gd name="connsiteY8" fmla="*/ 34567 h 2225152"/>
                    <a:gd name="connsiteX9" fmla="*/ 1128724 w 1460465"/>
                    <a:gd name="connsiteY9" fmla="*/ 220461 h 2225152"/>
                    <a:gd name="connsiteX10" fmla="*/ 1277354 w 1460465"/>
                    <a:gd name="connsiteY10" fmla="*/ 471670 h 2225152"/>
                    <a:gd name="connsiteX11" fmla="*/ 1438127 w 1460465"/>
                    <a:gd name="connsiteY11" fmla="*/ 793217 h 2225152"/>
                    <a:gd name="connsiteX12" fmla="*/ 1455295 w 1460465"/>
                    <a:gd name="connsiteY12" fmla="*/ 1119788 h 2225152"/>
                    <a:gd name="connsiteX13" fmla="*/ 1401200 w 1460465"/>
                    <a:gd name="connsiteY13" fmla="*/ 1540062 h 2225152"/>
                    <a:gd name="connsiteX14" fmla="*/ 1291255 w 1460465"/>
                    <a:gd name="connsiteY14" fmla="*/ 1810782 h 2225152"/>
                    <a:gd name="connsiteX15" fmla="*/ 1173942 w 1460465"/>
                    <a:gd name="connsiteY15" fmla="*/ 2017944 h 2225152"/>
                    <a:gd name="connsiteX16" fmla="*/ 1101507 w 1460465"/>
                    <a:gd name="connsiteY16" fmla="*/ 2194962 h 2225152"/>
                    <a:gd name="connsiteX17" fmla="*/ 1026145 w 1460465"/>
                    <a:gd name="connsiteY17" fmla="*/ 2210035 h 2225152"/>
                    <a:gd name="connsiteX18" fmla="*/ 548848 w 1460465"/>
                    <a:gd name="connsiteY18" fmla="*/ 2225107 h 2225152"/>
                    <a:gd name="connsiteX19" fmla="*/ 398123 w 1460465"/>
                    <a:gd name="connsiteY19" fmla="*/ 2205010 h 2225152"/>
                    <a:gd name="connsiteX20" fmla="*/ 342857 w 1460465"/>
                    <a:gd name="connsiteY20" fmla="*/ 2119600 h 2225152"/>
                    <a:gd name="connsiteX0" fmla="*/ 342857 w 1461984"/>
                    <a:gd name="connsiteY0" fmla="*/ 2119600 h 2225152"/>
                    <a:gd name="connsiteX1" fmla="*/ 192131 w 1461984"/>
                    <a:gd name="connsiteY1" fmla="*/ 1818149 h 2225152"/>
                    <a:gd name="connsiteX2" fmla="*/ 71550 w 1461984"/>
                    <a:gd name="connsiteY2" fmla="*/ 1561916 h 2225152"/>
                    <a:gd name="connsiteX3" fmla="*/ 1213 w 1461984"/>
                    <a:gd name="connsiteY3" fmla="*/ 1129837 h 2225152"/>
                    <a:gd name="connsiteX4" fmla="*/ 41406 w 1461984"/>
                    <a:gd name="connsiteY4" fmla="*/ 737951 h 2225152"/>
                    <a:gd name="connsiteX5" fmla="*/ 212228 w 1461984"/>
                    <a:gd name="connsiteY5" fmla="*/ 421429 h 2225152"/>
                    <a:gd name="connsiteX6" fmla="*/ 367978 w 1461984"/>
                    <a:gd name="connsiteY6" fmla="*/ 195340 h 2225152"/>
                    <a:gd name="connsiteX7" fmla="*/ 624211 w 1461984"/>
                    <a:gd name="connsiteY7" fmla="*/ 14470 h 2225152"/>
                    <a:gd name="connsiteX8" fmla="*/ 925661 w 1461984"/>
                    <a:gd name="connsiteY8" fmla="*/ 34567 h 2225152"/>
                    <a:gd name="connsiteX9" fmla="*/ 1128724 w 1461984"/>
                    <a:gd name="connsiteY9" fmla="*/ 220461 h 2225152"/>
                    <a:gd name="connsiteX10" fmla="*/ 1249305 w 1461984"/>
                    <a:gd name="connsiteY10" fmla="*/ 477280 h 2225152"/>
                    <a:gd name="connsiteX11" fmla="*/ 1438127 w 1461984"/>
                    <a:gd name="connsiteY11" fmla="*/ 793217 h 2225152"/>
                    <a:gd name="connsiteX12" fmla="*/ 1455295 w 1461984"/>
                    <a:gd name="connsiteY12" fmla="*/ 1119788 h 2225152"/>
                    <a:gd name="connsiteX13" fmla="*/ 1401200 w 1461984"/>
                    <a:gd name="connsiteY13" fmla="*/ 1540062 h 2225152"/>
                    <a:gd name="connsiteX14" fmla="*/ 1291255 w 1461984"/>
                    <a:gd name="connsiteY14" fmla="*/ 1810782 h 2225152"/>
                    <a:gd name="connsiteX15" fmla="*/ 1173942 w 1461984"/>
                    <a:gd name="connsiteY15" fmla="*/ 2017944 h 2225152"/>
                    <a:gd name="connsiteX16" fmla="*/ 1101507 w 1461984"/>
                    <a:gd name="connsiteY16" fmla="*/ 2194962 h 2225152"/>
                    <a:gd name="connsiteX17" fmla="*/ 1026145 w 1461984"/>
                    <a:gd name="connsiteY17" fmla="*/ 2210035 h 2225152"/>
                    <a:gd name="connsiteX18" fmla="*/ 548848 w 1461984"/>
                    <a:gd name="connsiteY18" fmla="*/ 2225107 h 2225152"/>
                    <a:gd name="connsiteX19" fmla="*/ 398123 w 1461984"/>
                    <a:gd name="connsiteY19" fmla="*/ 2205010 h 2225152"/>
                    <a:gd name="connsiteX20" fmla="*/ 342857 w 1461984"/>
                    <a:gd name="connsiteY20" fmla="*/ 2119600 h 2225152"/>
                    <a:gd name="connsiteX0" fmla="*/ 342857 w 1456344"/>
                    <a:gd name="connsiteY0" fmla="*/ 2119600 h 2225152"/>
                    <a:gd name="connsiteX1" fmla="*/ 192131 w 1456344"/>
                    <a:gd name="connsiteY1" fmla="*/ 1818149 h 2225152"/>
                    <a:gd name="connsiteX2" fmla="*/ 71550 w 1456344"/>
                    <a:gd name="connsiteY2" fmla="*/ 1561916 h 2225152"/>
                    <a:gd name="connsiteX3" fmla="*/ 1213 w 1456344"/>
                    <a:gd name="connsiteY3" fmla="*/ 1129837 h 2225152"/>
                    <a:gd name="connsiteX4" fmla="*/ 41406 w 1456344"/>
                    <a:gd name="connsiteY4" fmla="*/ 737951 h 2225152"/>
                    <a:gd name="connsiteX5" fmla="*/ 212228 w 1456344"/>
                    <a:gd name="connsiteY5" fmla="*/ 421429 h 2225152"/>
                    <a:gd name="connsiteX6" fmla="*/ 367978 w 1456344"/>
                    <a:gd name="connsiteY6" fmla="*/ 195340 h 2225152"/>
                    <a:gd name="connsiteX7" fmla="*/ 624211 w 1456344"/>
                    <a:gd name="connsiteY7" fmla="*/ 14470 h 2225152"/>
                    <a:gd name="connsiteX8" fmla="*/ 925661 w 1456344"/>
                    <a:gd name="connsiteY8" fmla="*/ 34567 h 2225152"/>
                    <a:gd name="connsiteX9" fmla="*/ 1128724 w 1456344"/>
                    <a:gd name="connsiteY9" fmla="*/ 220461 h 2225152"/>
                    <a:gd name="connsiteX10" fmla="*/ 1249305 w 1456344"/>
                    <a:gd name="connsiteY10" fmla="*/ 477280 h 2225152"/>
                    <a:gd name="connsiteX11" fmla="*/ 1421298 w 1456344"/>
                    <a:gd name="connsiteY11" fmla="*/ 804437 h 2225152"/>
                    <a:gd name="connsiteX12" fmla="*/ 1455295 w 1456344"/>
                    <a:gd name="connsiteY12" fmla="*/ 1119788 h 2225152"/>
                    <a:gd name="connsiteX13" fmla="*/ 1401200 w 1456344"/>
                    <a:gd name="connsiteY13" fmla="*/ 1540062 h 2225152"/>
                    <a:gd name="connsiteX14" fmla="*/ 1291255 w 1456344"/>
                    <a:gd name="connsiteY14" fmla="*/ 1810782 h 2225152"/>
                    <a:gd name="connsiteX15" fmla="*/ 1173942 w 1456344"/>
                    <a:gd name="connsiteY15" fmla="*/ 2017944 h 2225152"/>
                    <a:gd name="connsiteX16" fmla="*/ 1101507 w 1456344"/>
                    <a:gd name="connsiteY16" fmla="*/ 2194962 h 2225152"/>
                    <a:gd name="connsiteX17" fmla="*/ 1026145 w 1456344"/>
                    <a:gd name="connsiteY17" fmla="*/ 2210035 h 2225152"/>
                    <a:gd name="connsiteX18" fmla="*/ 548848 w 1456344"/>
                    <a:gd name="connsiteY18" fmla="*/ 2225107 h 2225152"/>
                    <a:gd name="connsiteX19" fmla="*/ 398123 w 1456344"/>
                    <a:gd name="connsiteY19" fmla="*/ 2205010 h 2225152"/>
                    <a:gd name="connsiteX20" fmla="*/ 342857 w 1456344"/>
                    <a:gd name="connsiteY20" fmla="*/ 2119600 h 222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6344" h="2225152">
                      <a:moveTo>
                        <a:pt x="342857" y="2119600"/>
                      </a:moveTo>
                      <a:cubicBezTo>
                        <a:pt x="308525" y="2055123"/>
                        <a:pt x="237349" y="1911096"/>
                        <a:pt x="192131" y="1818149"/>
                      </a:cubicBezTo>
                      <a:cubicBezTo>
                        <a:pt x="146913" y="1725202"/>
                        <a:pt x="103370" y="1676635"/>
                        <a:pt x="71550" y="1561916"/>
                      </a:cubicBezTo>
                      <a:cubicBezTo>
                        <a:pt x="39730" y="1447197"/>
                        <a:pt x="6237" y="1267164"/>
                        <a:pt x="1213" y="1129837"/>
                      </a:cubicBezTo>
                      <a:cubicBezTo>
                        <a:pt x="-3811" y="992510"/>
                        <a:pt x="6237" y="856019"/>
                        <a:pt x="41406" y="737951"/>
                      </a:cubicBezTo>
                      <a:cubicBezTo>
                        <a:pt x="76575" y="619883"/>
                        <a:pt x="157799" y="511864"/>
                        <a:pt x="212228" y="421429"/>
                      </a:cubicBezTo>
                      <a:cubicBezTo>
                        <a:pt x="266657" y="330994"/>
                        <a:pt x="299314" y="263166"/>
                        <a:pt x="367978" y="195340"/>
                      </a:cubicBezTo>
                      <a:cubicBezTo>
                        <a:pt x="436642" y="127514"/>
                        <a:pt x="531264" y="41266"/>
                        <a:pt x="624211" y="14470"/>
                      </a:cubicBezTo>
                      <a:cubicBezTo>
                        <a:pt x="717158" y="-12326"/>
                        <a:pt x="841576" y="235"/>
                        <a:pt x="925661" y="34567"/>
                      </a:cubicBezTo>
                      <a:cubicBezTo>
                        <a:pt x="1009746" y="68899"/>
                        <a:pt x="1074783" y="146676"/>
                        <a:pt x="1128724" y="220461"/>
                      </a:cubicBezTo>
                      <a:cubicBezTo>
                        <a:pt x="1182665" y="294246"/>
                        <a:pt x="1200543" y="379951"/>
                        <a:pt x="1249305" y="477280"/>
                      </a:cubicBezTo>
                      <a:cubicBezTo>
                        <a:pt x="1298067" y="574609"/>
                        <a:pt x="1386966" y="697352"/>
                        <a:pt x="1421298" y="804437"/>
                      </a:cubicBezTo>
                      <a:cubicBezTo>
                        <a:pt x="1455630" y="911522"/>
                        <a:pt x="1458645" y="997184"/>
                        <a:pt x="1455295" y="1119788"/>
                      </a:cubicBezTo>
                      <a:cubicBezTo>
                        <a:pt x="1451945" y="1242392"/>
                        <a:pt x="1428540" y="1424896"/>
                        <a:pt x="1401200" y="1540062"/>
                      </a:cubicBezTo>
                      <a:cubicBezTo>
                        <a:pt x="1373860" y="1655228"/>
                        <a:pt x="1329131" y="1731135"/>
                        <a:pt x="1291255" y="1810782"/>
                      </a:cubicBezTo>
                      <a:cubicBezTo>
                        <a:pt x="1253379" y="1890429"/>
                        <a:pt x="1205567" y="1953914"/>
                        <a:pt x="1173942" y="2017944"/>
                      </a:cubicBezTo>
                      <a:cubicBezTo>
                        <a:pt x="1142317" y="2081974"/>
                        <a:pt x="1126140" y="2162947"/>
                        <a:pt x="1101507" y="2194962"/>
                      </a:cubicBezTo>
                      <a:cubicBezTo>
                        <a:pt x="1076874" y="2226977"/>
                        <a:pt x="1118255" y="2205011"/>
                        <a:pt x="1026145" y="2210035"/>
                      </a:cubicBezTo>
                      <a:cubicBezTo>
                        <a:pt x="934035" y="2215059"/>
                        <a:pt x="653518" y="2225945"/>
                        <a:pt x="548848" y="2225107"/>
                      </a:cubicBezTo>
                      <a:cubicBezTo>
                        <a:pt x="444178" y="2224270"/>
                        <a:pt x="430780" y="2221757"/>
                        <a:pt x="398123" y="2205010"/>
                      </a:cubicBezTo>
                      <a:cubicBezTo>
                        <a:pt x="365466" y="2188263"/>
                        <a:pt x="377189" y="2184077"/>
                        <a:pt x="342857" y="2119600"/>
                      </a:cubicBezTo>
                      <a:close/>
                    </a:path>
                  </a:pathLst>
                </a:custGeom>
                <a:gradFill>
                  <a:gsLst>
                    <a:gs pos="0">
                      <a:srgbClr val="FF0000"/>
                    </a:gs>
                    <a:gs pos="100000">
                      <a:srgbClr val="FF8361">
                        <a:alpha val="0"/>
                      </a:srgb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cxnSp>
            <p:nvCxnSpPr>
              <p:cNvPr id="89" name="Přímá spojnice se šipkou 88">
                <a:extLst>
                  <a:ext uri="{FF2B5EF4-FFF2-40B4-BE49-F238E27FC236}">
                    <a16:creationId xmlns:a16="http://schemas.microsoft.com/office/drawing/2014/main" id="{9C5521C5-0F60-4685-98B5-9F188809ADE0}"/>
                  </a:ext>
                </a:extLst>
              </p:cNvPr>
              <p:cNvCxnSpPr/>
              <p:nvPr/>
            </p:nvCxnSpPr>
            <p:spPr>
              <a:xfrm flipH="1" flipV="1">
                <a:off x="3477907" y="2207381"/>
                <a:ext cx="267921" cy="167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Přímá spojnice se šipkou 89">
                <a:extLst>
                  <a:ext uri="{FF2B5EF4-FFF2-40B4-BE49-F238E27FC236}">
                    <a16:creationId xmlns:a16="http://schemas.microsoft.com/office/drawing/2014/main" id="{F9F91869-3084-48C2-893D-540F5FC201E0}"/>
                  </a:ext>
                </a:extLst>
              </p:cNvPr>
              <p:cNvCxnSpPr/>
              <p:nvPr/>
            </p:nvCxnSpPr>
            <p:spPr>
              <a:xfrm flipH="1" flipV="1">
                <a:off x="3611867" y="1985419"/>
                <a:ext cx="225488" cy="21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Přímá spojnice se šipkou 90">
                <a:extLst>
                  <a:ext uri="{FF2B5EF4-FFF2-40B4-BE49-F238E27FC236}">
                    <a16:creationId xmlns:a16="http://schemas.microsoft.com/office/drawing/2014/main" id="{E4923FE2-A638-4604-AF2C-FB92E4BB14FD}"/>
                  </a:ext>
                </a:extLst>
              </p:cNvPr>
              <p:cNvCxnSpPr/>
              <p:nvPr/>
            </p:nvCxnSpPr>
            <p:spPr>
              <a:xfrm flipH="1" flipV="1">
                <a:off x="3773755" y="1788060"/>
                <a:ext cx="216000" cy="2669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Přímá spojnice se šipkou 91">
                <a:extLst>
                  <a:ext uri="{FF2B5EF4-FFF2-40B4-BE49-F238E27FC236}">
                    <a16:creationId xmlns:a16="http://schemas.microsoft.com/office/drawing/2014/main" id="{8A462AF7-1120-410A-AD1D-3C93125DB9C8}"/>
                  </a:ext>
                </a:extLst>
              </p:cNvPr>
              <p:cNvCxnSpPr/>
              <p:nvPr/>
            </p:nvCxnSpPr>
            <p:spPr>
              <a:xfrm flipH="1" flipV="1">
                <a:off x="3405875" y="2459017"/>
                <a:ext cx="252000" cy="787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Přímá spojnice se šipkou 92">
                <a:extLst>
                  <a:ext uri="{FF2B5EF4-FFF2-40B4-BE49-F238E27FC236}">
                    <a16:creationId xmlns:a16="http://schemas.microsoft.com/office/drawing/2014/main" id="{5AD2C7AE-BD7A-424E-9C20-EA98A6C9751F}"/>
                  </a:ext>
                </a:extLst>
              </p:cNvPr>
              <p:cNvCxnSpPr/>
              <p:nvPr/>
            </p:nvCxnSpPr>
            <p:spPr>
              <a:xfrm flipV="1">
                <a:off x="4678330" y="1770673"/>
                <a:ext cx="225532" cy="284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Přímá spojnice se šipkou 93">
                <a:extLst>
                  <a:ext uri="{FF2B5EF4-FFF2-40B4-BE49-F238E27FC236}">
                    <a16:creationId xmlns:a16="http://schemas.microsoft.com/office/drawing/2014/main" id="{0AE6ECA3-4BDD-48C5-AA06-F7974D900071}"/>
                  </a:ext>
                </a:extLst>
              </p:cNvPr>
              <p:cNvCxnSpPr/>
              <p:nvPr/>
            </p:nvCxnSpPr>
            <p:spPr>
              <a:xfrm flipV="1">
                <a:off x="4777565" y="1946980"/>
                <a:ext cx="252595" cy="2604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Přímá spojnice se šipkou 94">
                <a:extLst>
                  <a:ext uri="{FF2B5EF4-FFF2-40B4-BE49-F238E27FC236}">
                    <a16:creationId xmlns:a16="http://schemas.microsoft.com/office/drawing/2014/main" id="{090831AF-FB2A-471C-B43B-7FD3C7AB7A2F}"/>
                  </a:ext>
                </a:extLst>
              </p:cNvPr>
              <p:cNvCxnSpPr/>
              <p:nvPr/>
            </p:nvCxnSpPr>
            <p:spPr>
              <a:xfrm flipV="1">
                <a:off x="4898066" y="2158911"/>
                <a:ext cx="252289" cy="2008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Přímá spojnice se šipkou 95">
                <a:extLst>
                  <a:ext uri="{FF2B5EF4-FFF2-40B4-BE49-F238E27FC236}">
                    <a16:creationId xmlns:a16="http://schemas.microsoft.com/office/drawing/2014/main" id="{9F8A5717-45F0-4C53-8260-A991C1B583C2}"/>
                  </a:ext>
                </a:extLst>
              </p:cNvPr>
              <p:cNvCxnSpPr/>
              <p:nvPr/>
            </p:nvCxnSpPr>
            <p:spPr>
              <a:xfrm flipV="1">
                <a:off x="4997301" y="2400874"/>
                <a:ext cx="248883" cy="111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Přímá spojnice se šipkou 96">
                <a:extLst>
                  <a:ext uri="{FF2B5EF4-FFF2-40B4-BE49-F238E27FC236}">
                    <a16:creationId xmlns:a16="http://schemas.microsoft.com/office/drawing/2014/main" id="{20CCE26A-FFEC-43F9-BEFC-D987F1A5EA81}"/>
                  </a:ext>
                </a:extLst>
              </p:cNvPr>
              <p:cNvCxnSpPr/>
              <p:nvPr/>
            </p:nvCxnSpPr>
            <p:spPr>
              <a:xfrm flipH="1" flipV="1">
                <a:off x="3926155" y="1654291"/>
                <a:ext cx="208524" cy="2926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Přímá spojnice se šipkou 97">
                <a:extLst>
                  <a:ext uri="{FF2B5EF4-FFF2-40B4-BE49-F238E27FC236}">
                    <a16:creationId xmlns:a16="http://schemas.microsoft.com/office/drawing/2014/main" id="{2F0A12F4-0B68-44D3-A719-2B4A63290C2B}"/>
                  </a:ext>
                </a:extLst>
              </p:cNvPr>
              <p:cNvCxnSpPr/>
              <p:nvPr/>
            </p:nvCxnSpPr>
            <p:spPr>
              <a:xfrm flipV="1">
                <a:off x="4545542" y="1562132"/>
                <a:ext cx="173328" cy="3523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Přímá spojnice se šipkou 98">
                <a:extLst>
                  <a:ext uri="{FF2B5EF4-FFF2-40B4-BE49-F238E27FC236}">
                    <a16:creationId xmlns:a16="http://schemas.microsoft.com/office/drawing/2014/main" id="{45DB6FF9-2E97-465C-9DA9-8977A2506853}"/>
                  </a:ext>
                </a:extLst>
              </p:cNvPr>
              <p:cNvCxnSpPr/>
              <p:nvPr/>
            </p:nvCxnSpPr>
            <p:spPr>
              <a:xfrm flipH="1" flipV="1">
                <a:off x="4134678" y="1562132"/>
                <a:ext cx="89944" cy="3087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Přímá spojnice se šipkou 99">
                <a:extLst>
                  <a:ext uri="{FF2B5EF4-FFF2-40B4-BE49-F238E27FC236}">
                    <a16:creationId xmlns:a16="http://schemas.microsoft.com/office/drawing/2014/main" id="{F078EE4D-A024-403E-8994-F7D592FC5620}"/>
                  </a:ext>
                </a:extLst>
              </p:cNvPr>
              <p:cNvCxnSpPr/>
              <p:nvPr/>
            </p:nvCxnSpPr>
            <p:spPr>
              <a:xfrm flipV="1">
                <a:off x="4410851" y="1510839"/>
                <a:ext cx="0" cy="311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1" name="Skupina 100">
                <a:extLst>
                  <a:ext uri="{FF2B5EF4-FFF2-40B4-BE49-F238E27FC236}">
                    <a16:creationId xmlns:a16="http://schemas.microsoft.com/office/drawing/2014/main" id="{5084111D-A620-43ED-B7CD-5974C540E094}"/>
                  </a:ext>
                </a:extLst>
              </p:cNvPr>
              <p:cNvGrpSpPr/>
              <p:nvPr/>
            </p:nvGrpSpPr>
            <p:grpSpPr>
              <a:xfrm>
                <a:off x="4585804" y="3030276"/>
                <a:ext cx="628613" cy="985096"/>
                <a:chOff x="4585804" y="3450266"/>
                <a:chExt cx="628613" cy="985096"/>
              </a:xfrm>
            </p:grpSpPr>
            <p:cxnSp>
              <p:nvCxnSpPr>
                <p:cNvPr id="118" name="Přímá spojnice se šipkou 117">
                  <a:extLst>
                    <a:ext uri="{FF2B5EF4-FFF2-40B4-BE49-F238E27FC236}">
                      <a16:creationId xmlns:a16="http://schemas.microsoft.com/office/drawing/2014/main" id="{CF92AA77-EA1F-43FB-8FD2-30732828D2CD}"/>
                    </a:ext>
                  </a:extLst>
                </p:cNvPr>
                <p:cNvCxnSpPr/>
                <p:nvPr/>
              </p:nvCxnSpPr>
              <p:spPr>
                <a:xfrm>
                  <a:off x="4998129" y="3450266"/>
                  <a:ext cx="216288" cy="114540"/>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Přímá spojnice se šipkou 118">
                  <a:extLst>
                    <a:ext uri="{FF2B5EF4-FFF2-40B4-BE49-F238E27FC236}">
                      <a16:creationId xmlns:a16="http://schemas.microsoft.com/office/drawing/2014/main" id="{5B5A1E6B-4531-44A2-9608-7ADB519B9D9A}"/>
                    </a:ext>
                  </a:extLst>
                </p:cNvPr>
                <p:cNvCxnSpPr/>
                <p:nvPr/>
              </p:nvCxnSpPr>
              <p:spPr>
                <a:xfrm>
                  <a:off x="4913197" y="3645198"/>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Přímá spojnice se šipkou 119">
                  <a:extLst>
                    <a:ext uri="{FF2B5EF4-FFF2-40B4-BE49-F238E27FC236}">
                      <a16:creationId xmlns:a16="http://schemas.microsoft.com/office/drawing/2014/main" id="{3B62448C-40AA-4226-AA8F-AB2B45EA1B12}"/>
                    </a:ext>
                  </a:extLst>
                </p:cNvPr>
                <p:cNvCxnSpPr/>
                <p:nvPr/>
              </p:nvCxnSpPr>
              <p:spPr>
                <a:xfrm>
                  <a:off x="4802021" y="3861396"/>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Přímá spojnice se šipkou 120">
                  <a:extLst>
                    <a:ext uri="{FF2B5EF4-FFF2-40B4-BE49-F238E27FC236}">
                      <a16:creationId xmlns:a16="http://schemas.microsoft.com/office/drawing/2014/main" id="{86872090-C674-4D35-9318-8B47EA26D18C}"/>
                    </a:ext>
                  </a:extLst>
                </p:cNvPr>
                <p:cNvCxnSpPr/>
                <p:nvPr/>
              </p:nvCxnSpPr>
              <p:spPr>
                <a:xfrm>
                  <a:off x="4709862" y="4045695"/>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Přímá spojnice se šipkou 121">
                  <a:extLst>
                    <a:ext uri="{FF2B5EF4-FFF2-40B4-BE49-F238E27FC236}">
                      <a16:creationId xmlns:a16="http://schemas.microsoft.com/office/drawing/2014/main" id="{BCF9715E-7922-4D34-A414-52B59E7A8EC8}"/>
                    </a:ext>
                  </a:extLst>
                </p:cNvPr>
                <p:cNvCxnSpPr/>
                <p:nvPr/>
              </p:nvCxnSpPr>
              <p:spPr>
                <a:xfrm>
                  <a:off x="4585804" y="4283159"/>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2" name="Skupina 101">
                <a:extLst>
                  <a:ext uri="{FF2B5EF4-FFF2-40B4-BE49-F238E27FC236}">
                    <a16:creationId xmlns:a16="http://schemas.microsoft.com/office/drawing/2014/main" id="{692A6711-BC1B-4FE3-8B29-0CD0B8BFB239}"/>
                  </a:ext>
                </a:extLst>
              </p:cNvPr>
              <p:cNvGrpSpPr/>
              <p:nvPr/>
            </p:nvGrpSpPr>
            <p:grpSpPr>
              <a:xfrm flipV="1">
                <a:off x="3417449" y="3023181"/>
                <a:ext cx="628613" cy="985096"/>
                <a:chOff x="4585804" y="3450266"/>
                <a:chExt cx="628613" cy="985096"/>
              </a:xfrm>
            </p:grpSpPr>
            <p:cxnSp>
              <p:nvCxnSpPr>
                <p:cNvPr id="113" name="Přímá spojnice se šipkou 112">
                  <a:extLst>
                    <a:ext uri="{FF2B5EF4-FFF2-40B4-BE49-F238E27FC236}">
                      <a16:creationId xmlns:a16="http://schemas.microsoft.com/office/drawing/2014/main" id="{ED1ED877-86FE-4C93-A359-6E92A462C797}"/>
                    </a:ext>
                  </a:extLst>
                </p:cNvPr>
                <p:cNvCxnSpPr/>
                <p:nvPr/>
              </p:nvCxnSpPr>
              <p:spPr>
                <a:xfrm>
                  <a:off x="4998129" y="3450266"/>
                  <a:ext cx="216288" cy="11454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Přímá spojnice se šipkou 113">
                  <a:extLst>
                    <a:ext uri="{FF2B5EF4-FFF2-40B4-BE49-F238E27FC236}">
                      <a16:creationId xmlns:a16="http://schemas.microsoft.com/office/drawing/2014/main" id="{14A65E16-5B96-4238-ACCC-A079C97A673F}"/>
                    </a:ext>
                  </a:extLst>
                </p:cNvPr>
                <p:cNvCxnSpPr/>
                <p:nvPr/>
              </p:nvCxnSpPr>
              <p:spPr>
                <a:xfrm>
                  <a:off x="4913197" y="3645198"/>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Přímá spojnice se šipkou 114">
                  <a:extLst>
                    <a:ext uri="{FF2B5EF4-FFF2-40B4-BE49-F238E27FC236}">
                      <a16:creationId xmlns:a16="http://schemas.microsoft.com/office/drawing/2014/main" id="{901523E7-2CD7-4517-A13E-72EB08994A30}"/>
                    </a:ext>
                  </a:extLst>
                </p:cNvPr>
                <p:cNvCxnSpPr/>
                <p:nvPr/>
              </p:nvCxnSpPr>
              <p:spPr>
                <a:xfrm>
                  <a:off x="4802021" y="3861396"/>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6" name="Přímá spojnice se šipkou 115">
                  <a:extLst>
                    <a:ext uri="{FF2B5EF4-FFF2-40B4-BE49-F238E27FC236}">
                      <a16:creationId xmlns:a16="http://schemas.microsoft.com/office/drawing/2014/main" id="{6AAD65DC-18A1-40A2-B68E-2D654626FB05}"/>
                    </a:ext>
                  </a:extLst>
                </p:cNvPr>
                <p:cNvCxnSpPr/>
                <p:nvPr/>
              </p:nvCxnSpPr>
              <p:spPr>
                <a:xfrm>
                  <a:off x="4709862" y="4045695"/>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Přímá spojnice se šipkou 116">
                  <a:extLst>
                    <a:ext uri="{FF2B5EF4-FFF2-40B4-BE49-F238E27FC236}">
                      <a16:creationId xmlns:a16="http://schemas.microsoft.com/office/drawing/2014/main" id="{F5661C12-12E5-4A93-8F80-7572A32C97E5}"/>
                    </a:ext>
                  </a:extLst>
                </p:cNvPr>
                <p:cNvCxnSpPr/>
                <p:nvPr/>
              </p:nvCxnSpPr>
              <p:spPr>
                <a:xfrm>
                  <a:off x="4585804" y="4283159"/>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03" name="Skupina 102">
                <a:extLst>
                  <a:ext uri="{FF2B5EF4-FFF2-40B4-BE49-F238E27FC236}">
                    <a16:creationId xmlns:a16="http://schemas.microsoft.com/office/drawing/2014/main" id="{E197F0E9-AD78-4786-A525-72C0A95DE465}"/>
                  </a:ext>
                </a:extLst>
              </p:cNvPr>
              <p:cNvGrpSpPr/>
              <p:nvPr/>
            </p:nvGrpSpPr>
            <p:grpSpPr>
              <a:xfrm>
                <a:off x="3822690" y="1881512"/>
                <a:ext cx="1045552" cy="2448297"/>
                <a:chOff x="1658679" y="3428999"/>
                <a:chExt cx="1045552" cy="2448297"/>
              </a:xfrm>
            </p:grpSpPr>
            <p:grpSp>
              <p:nvGrpSpPr>
                <p:cNvPr id="104" name="Skupina 103">
                  <a:extLst>
                    <a:ext uri="{FF2B5EF4-FFF2-40B4-BE49-F238E27FC236}">
                      <a16:creationId xmlns:a16="http://schemas.microsoft.com/office/drawing/2014/main" id="{A2278ED8-A499-46D4-A8B1-4721B2F8F572}"/>
                    </a:ext>
                  </a:extLst>
                </p:cNvPr>
                <p:cNvGrpSpPr/>
                <p:nvPr/>
              </p:nvGrpSpPr>
              <p:grpSpPr>
                <a:xfrm>
                  <a:off x="1658679" y="4406247"/>
                  <a:ext cx="1045552" cy="860408"/>
                  <a:chOff x="1658679" y="4406247"/>
                  <a:chExt cx="1045552" cy="860408"/>
                </a:xfrm>
              </p:grpSpPr>
              <p:sp>
                <p:nvSpPr>
                  <p:cNvPr id="110" name="Volný tvar 103">
                    <a:extLst>
                      <a:ext uri="{FF2B5EF4-FFF2-40B4-BE49-F238E27FC236}">
                        <a16:creationId xmlns:a16="http://schemas.microsoft.com/office/drawing/2014/main" id="{340F4AC4-72BF-410C-A926-E223CC1768CA}"/>
                      </a:ext>
                    </a:extLst>
                  </p:cNvPr>
                  <p:cNvSpPr/>
                  <p:nvPr/>
                </p:nvSpPr>
                <p:spPr>
                  <a:xfrm>
                    <a:off x="1658679" y="4657060"/>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1" name="Volný tvar 104">
                    <a:extLst>
                      <a:ext uri="{FF2B5EF4-FFF2-40B4-BE49-F238E27FC236}">
                        <a16:creationId xmlns:a16="http://schemas.microsoft.com/office/drawing/2014/main" id="{BF37A382-1B84-4350-AB4A-F2615B9D3592}"/>
                      </a:ext>
                    </a:extLst>
                  </p:cNvPr>
                  <p:cNvSpPr/>
                  <p:nvPr/>
                </p:nvSpPr>
                <p:spPr>
                  <a:xfrm flipH="1">
                    <a:off x="2225766" y="4671231"/>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12" name="Přímá spojnice se šipkou 111">
                    <a:extLst>
                      <a:ext uri="{FF2B5EF4-FFF2-40B4-BE49-F238E27FC236}">
                        <a16:creationId xmlns:a16="http://schemas.microsoft.com/office/drawing/2014/main" id="{E891B8CF-D758-4B20-A578-231EE7482889}"/>
                      </a:ext>
                    </a:extLst>
                  </p:cNvPr>
                  <p:cNvCxnSpPr/>
                  <p:nvPr/>
                </p:nvCxnSpPr>
                <p:spPr>
                  <a:xfrm flipV="1">
                    <a:off x="2179713" y="4406247"/>
                    <a:ext cx="0" cy="756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5" name="Přímá spojnice se šipkou 104">
                  <a:extLst>
                    <a:ext uri="{FF2B5EF4-FFF2-40B4-BE49-F238E27FC236}">
                      <a16:creationId xmlns:a16="http://schemas.microsoft.com/office/drawing/2014/main" id="{0109CDBE-F8CA-42A1-9A4D-35FC41A6FE10}"/>
                    </a:ext>
                  </a:extLst>
                </p:cNvPr>
                <p:cNvCxnSpPr/>
                <p:nvPr/>
              </p:nvCxnSpPr>
              <p:spPr>
                <a:xfrm flipV="1">
                  <a:off x="2163837" y="5337296"/>
                  <a:ext cx="0" cy="540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6" name="Skupina 105">
                  <a:extLst>
                    <a:ext uri="{FF2B5EF4-FFF2-40B4-BE49-F238E27FC236}">
                      <a16:creationId xmlns:a16="http://schemas.microsoft.com/office/drawing/2014/main" id="{974822D5-EB6B-47A0-B5AE-D57BF59C60D9}"/>
                    </a:ext>
                  </a:extLst>
                </p:cNvPr>
                <p:cNvGrpSpPr/>
                <p:nvPr/>
              </p:nvGrpSpPr>
              <p:grpSpPr>
                <a:xfrm>
                  <a:off x="1815107" y="3428999"/>
                  <a:ext cx="757520" cy="951851"/>
                  <a:chOff x="1658679" y="3923172"/>
                  <a:chExt cx="1045552" cy="1343483"/>
                </a:xfrm>
              </p:grpSpPr>
              <p:sp>
                <p:nvSpPr>
                  <p:cNvPr id="107" name="Volný tvar 100">
                    <a:extLst>
                      <a:ext uri="{FF2B5EF4-FFF2-40B4-BE49-F238E27FC236}">
                        <a16:creationId xmlns:a16="http://schemas.microsoft.com/office/drawing/2014/main" id="{A40C949A-86F2-49D1-A5CB-395774DD3219}"/>
                      </a:ext>
                    </a:extLst>
                  </p:cNvPr>
                  <p:cNvSpPr/>
                  <p:nvPr/>
                </p:nvSpPr>
                <p:spPr>
                  <a:xfrm>
                    <a:off x="1658679" y="4657060"/>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8" name="Volný tvar 101">
                    <a:extLst>
                      <a:ext uri="{FF2B5EF4-FFF2-40B4-BE49-F238E27FC236}">
                        <a16:creationId xmlns:a16="http://schemas.microsoft.com/office/drawing/2014/main" id="{C8A5D765-6AFF-487C-802B-D82BC05A7C79}"/>
                      </a:ext>
                    </a:extLst>
                  </p:cNvPr>
                  <p:cNvSpPr/>
                  <p:nvPr/>
                </p:nvSpPr>
                <p:spPr>
                  <a:xfrm flipH="1">
                    <a:off x="2225766" y="4671231"/>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09" name="Přímá spojnice se šipkou 108">
                    <a:extLst>
                      <a:ext uri="{FF2B5EF4-FFF2-40B4-BE49-F238E27FC236}">
                        <a16:creationId xmlns:a16="http://schemas.microsoft.com/office/drawing/2014/main" id="{55576DF0-EBD0-4F45-BA37-437F60055628}"/>
                      </a:ext>
                    </a:extLst>
                  </p:cNvPr>
                  <p:cNvCxnSpPr/>
                  <p:nvPr/>
                </p:nvCxnSpPr>
                <p:spPr>
                  <a:xfrm flipV="1">
                    <a:off x="2179713" y="3923172"/>
                    <a:ext cx="0" cy="123907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2" name="Skupina 11">
              <a:extLst>
                <a:ext uri="{FF2B5EF4-FFF2-40B4-BE49-F238E27FC236}">
                  <a16:creationId xmlns:a16="http://schemas.microsoft.com/office/drawing/2014/main" id="{7487C1CF-9A80-45D6-86F2-44DB6FAAD83F}"/>
                </a:ext>
              </a:extLst>
            </p:cNvPr>
            <p:cNvGrpSpPr/>
            <p:nvPr/>
          </p:nvGrpSpPr>
          <p:grpSpPr>
            <a:xfrm>
              <a:off x="5107955" y="148370"/>
              <a:ext cx="1840309" cy="5590776"/>
              <a:chOff x="5609588" y="130803"/>
              <a:chExt cx="1840309" cy="5590776"/>
            </a:xfrm>
          </p:grpSpPr>
          <p:grpSp>
            <p:nvGrpSpPr>
              <p:cNvPr id="49" name="Skupina 48">
                <a:extLst>
                  <a:ext uri="{FF2B5EF4-FFF2-40B4-BE49-F238E27FC236}">
                    <a16:creationId xmlns:a16="http://schemas.microsoft.com/office/drawing/2014/main" id="{65602F26-4E0F-41B5-989A-44E162F76EBA}"/>
                  </a:ext>
                </a:extLst>
              </p:cNvPr>
              <p:cNvGrpSpPr/>
              <p:nvPr/>
            </p:nvGrpSpPr>
            <p:grpSpPr>
              <a:xfrm>
                <a:off x="5731138" y="130803"/>
                <a:ext cx="1609787" cy="5590776"/>
                <a:chOff x="5731138" y="550793"/>
                <a:chExt cx="1609787" cy="5590776"/>
              </a:xfrm>
            </p:grpSpPr>
            <p:sp>
              <p:nvSpPr>
                <p:cNvPr id="84" name="Volný tvar 77">
                  <a:extLst>
                    <a:ext uri="{FF2B5EF4-FFF2-40B4-BE49-F238E27FC236}">
                      <a16:creationId xmlns:a16="http://schemas.microsoft.com/office/drawing/2014/main" id="{E6B4ABA7-E3EE-421A-8FD1-E03664637309}"/>
                    </a:ext>
                  </a:extLst>
                </p:cNvPr>
                <p:cNvSpPr/>
                <p:nvPr/>
              </p:nvSpPr>
              <p:spPr>
                <a:xfrm>
                  <a:off x="5731138" y="550793"/>
                  <a:ext cx="1609787" cy="5590776"/>
                </a:xfrm>
                <a:custGeom>
                  <a:avLst/>
                  <a:gdLst>
                    <a:gd name="connsiteX0" fmla="*/ 400347 w 1625500"/>
                    <a:gd name="connsiteY0" fmla="*/ 57540 h 5651537"/>
                    <a:gd name="connsiteX1" fmla="*/ 390822 w 1625500"/>
                    <a:gd name="connsiteY1" fmla="*/ 867165 h 5651537"/>
                    <a:gd name="connsiteX2" fmla="*/ 381297 w 1625500"/>
                    <a:gd name="connsiteY2" fmla="*/ 1581540 h 5651537"/>
                    <a:gd name="connsiteX3" fmla="*/ 371772 w 1625500"/>
                    <a:gd name="connsiteY3" fmla="*/ 1905390 h 5651537"/>
                    <a:gd name="connsiteX4" fmla="*/ 228897 w 1625500"/>
                    <a:gd name="connsiteY4" fmla="*/ 2133990 h 5651537"/>
                    <a:gd name="connsiteX5" fmla="*/ 9822 w 1625500"/>
                    <a:gd name="connsiteY5" fmla="*/ 2572140 h 5651537"/>
                    <a:gd name="connsiteX6" fmla="*/ 66972 w 1625500"/>
                    <a:gd name="connsiteY6" fmla="*/ 3229365 h 5651537"/>
                    <a:gd name="connsiteX7" fmla="*/ 324147 w 1625500"/>
                    <a:gd name="connsiteY7" fmla="*/ 3734190 h 5651537"/>
                    <a:gd name="connsiteX8" fmla="*/ 428922 w 1625500"/>
                    <a:gd name="connsiteY8" fmla="*/ 4000890 h 5651537"/>
                    <a:gd name="connsiteX9" fmla="*/ 390822 w 1625500"/>
                    <a:gd name="connsiteY9" fmla="*/ 4553340 h 5651537"/>
                    <a:gd name="connsiteX10" fmla="*/ 390822 w 1625500"/>
                    <a:gd name="connsiteY10" fmla="*/ 5020065 h 5651537"/>
                    <a:gd name="connsiteX11" fmla="*/ 390822 w 1625500"/>
                    <a:gd name="connsiteY11" fmla="*/ 5267715 h 5651537"/>
                    <a:gd name="connsiteX12" fmla="*/ 324147 w 1625500"/>
                    <a:gd name="connsiteY12" fmla="*/ 5391540 h 5651537"/>
                    <a:gd name="connsiteX13" fmla="*/ 162222 w 1625500"/>
                    <a:gd name="connsiteY13" fmla="*/ 5505840 h 5651537"/>
                    <a:gd name="connsiteX14" fmla="*/ 371772 w 1625500"/>
                    <a:gd name="connsiteY14" fmla="*/ 5601090 h 5651537"/>
                    <a:gd name="connsiteX15" fmla="*/ 800397 w 1625500"/>
                    <a:gd name="connsiteY15" fmla="*/ 5648715 h 5651537"/>
                    <a:gd name="connsiteX16" fmla="*/ 1114722 w 1625500"/>
                    <a:gd name="connsiteY16" fmla="*/ 5629665 h 5651537"/>
                    <a:gd name="connsiteX17" fmla="*/ 1457622 w 1625500"/>
                    <a:gd name="connsiteY17" fmla="*/ 5496315 h 5651537"/>
                    <a:gd name="connsiteX18" fmla="*/ 1343322 w 1625500"/>
                    <a:gd name="connsiteY18" fmla="*/ 5362965 h 5651537"/>
                    <a:gd name="connsiteX19" fmla="*/ 1248072 w 1625500"/>
                    <a:gd name="connsiteY19" fmla="*/ 5305815 h 5651537"/>
                    <a:gd name="connsiteX20" fmla="*/ 1267122 w 1625500"/>
                    <a:gd name="connsiteY20" fmla="*/ 4934340 h 5651537"/>
                    <a:gd name="connsiteX21" fmla="*/ 1257597 w 1625500"/>
                    <a:gd name="connsiteY21" fmla="*/ 3962790 h 5651537"/>
                    <a:gd name="connsiteX22" fmla="*/ 1409997 w 1625500"/>
                    <a:gd name="connsiteY22" fmla="*/ 3657990 h 5651537"/>
                    <a:gd name="connsiteX23" fmla="*/ 1600497 w 1625500"/>
                    <a:gd name="connsiteY23" fmla="*/ 3048390 h 5651537"/>
                    <a:gd name="connsiteX24" fmla="*/ 1590972 w 1625500"/>
                    <a:gd name="connsiteY24" fmla="*/ 2505465 h 5651537"/>
                    <a:gd name="connsiteX25" fmla="*/ 1305222 w 1625500"/>
                    <a:gd name="connsiteY25" fmla="*/ 1905390 h 5651537"/>
                    <a:gd name="connsiteX26" fmla="*/ 1257597 w 1625500"/>
                    <a:gd name="connsiteY26" fmla="*/ 1191015 h 5651537"/>
                    <a:gd name="connsiteX27" fmla="*/ 1295697 w 1625500"/>
                    <a:gd name="connsiteY27" fmla="*/ 257565 h 5651537"/>
                    <a:gd name="connsiteX28" fmla="*/ 1276647 w 1625500"/>
                    <a:gd name="connsiteY28" fmla="*/ 48015 h 5651537"/>
                    <a:gd name="connsiteX29" fmla="*/ 1190922 w 1625500"/>
                    <a:gd name="connsiteY29" fmla="*/ 95640 h 5651537"/>
                    <a:gd name="connsiteX30" fmla="*/ 819447 w 1625500"/>
                    <a:gd name="connsiteY30" fmla="*/ 171840 h 5651537"/>
                    <a:gd name="connsiteX31" fmla="*/ 524172 w 1625500"/>
                    <a:gd name="connsiteY31" fmla="*/ 76590 h 5651537"/>
                    <a:gd name="connsiteX32" fmla="*/ 400347 w 1625500"/>
                    <a:gd name="connsiteY32" fmla="*/ 57540 h 5651537"/>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524172 w 1625500"/>
                    <a:gd name="connsiteY31" fmla="*/ 35976 h 5610923"/>
                    <a:gd name="connsiteX32" fmla="*/ 386060 w 1625500"/>
                    <a:gd name="connsiteY32" fmla="*/ 102651 h 5610923"/>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524172 w 1625500"/>
                    <a:gd name="connsiteY31" fmla="*/ 35976 h 5610923"/>
                    <a:gd name="connsiteX32" fmla="*/ 386060 w 1625500"/>
                    <a:gd name="connsiteY32" fmla="*/ 102651 h 5610923"/>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471785 w 1625500"/>
                    <a:gd name="connsiteY31" fmla="*/ 38357 h 5610923"/>
                    <a:gd name="connsiteX32" fmla="*/ 386060 w 1625500"/>
                    <a:gd name="connsiteY32" fmla="*/ 102651 h 5610923"/>
                    <a:gd name="connsiteX0" fmla="*/ 386060 w 1625500"/>
                    <a:gd name="connsiteY0" fmla="*/ 102651 h 5610923"/>
                    <a:gd name="connsiteX1" fmla="*/ 390822 w 1625500"/>
                    <a:gd name="connsiteY1" fmla="*/ 826551 h 5610923"/>
                    <a:gd name="connsiteX2" fmla="*/ 381297 w 1625500"/>
                    <a:gd name="connsiteY2" fmla="*/ 1540926 h 5610923"/>
                    <a:gd name="connsiteX3" fmla="*/ 371772 w 1625500"/>
                    <a:gd name="connsiteY3" fmla="*/ 1864776 h 5610923"/>
                    <a:gd name="connsiteX4" fmla="*/ 228897 w 1625500"/>
                    <a:gd name="connsiteY4" fmla="*/ 2093376 h 5610923"/>
                    <a:gd name="connsiteX5" fmla="*/ 9822 w 1625500"/>
                    <a:gd name="connsiteY5" fmla="*/ 2531526 h 5610923"/>
                    <a:gd name="connsiteX6" fmla="*/ 66972 w 1625500"/>
                    <a:gd name="connsiteY6" fmla="*/ 3188751 h 5610923"/>
                    <a:gd name="connsiteX7" fmla="*/ 324147 w 1625500"/>
                    <a:gd name="connsiteY7" fmla="*/ 3693576 h 5610923"/>
                    <a:gd name="connsiteX8" fmla="*/ 428922 w 1625500"/>
                    <a:gd name="connsiteY8" fmla="*/ 3960276 h 5610923"/>
                    <a:gd name="connsiteX9" fmla="*/ 390822 w 1625500"/>
                    <a:gd name="connsiteY9" fmla="*/ 4512726 h 5610923"/>
                    <a:gd name="connsiteX10" fmla="*/ 390822 w 1625500"/>
                    <a:gd name="connsiteY10" fmla="*/ 4979451 h 5610923"/>
                    <a:gd name="connsiteX11" fmla="*/ 390822 w 1625500"/>
                    <a:gd name="connsiteY11" fmla="*/ 5227101 h 5610923"/>
                    <a:gd name="connsiteX12" fmla="*/ 324147 w 1625500"/>
                    <a:gd name="connsiteY12" fmla="*/ 5350926 h 5610923"/>
                    <a:gd name="connsiteX13" fmla="*/ 162222 w 1625500"/>
                    <a:gd name="connsiteY13" fmla="*/ 5465226 h 5610923"/>
                    <a:gd name="connsiteX14" fmla="*/ 371772 w 1625500"/>
                    <a:gd name="connsiteY14" fmla="*/ 5560476 h 5610923"/>
                    <a:gd name="connsiteX15" fmla="*/ 800397 w 1625500"/>
                    <a:gd name="connsiteY15" fmla="*/ 5608101 h 5610923"/>
                    <a:gd name="connsiteX16" fmla="*/ 1114722 w 1625500"/>
                    <a:gd name="connsiteY16" fmla="*/ 5589051 h 5610923"/>
                    <a:gd name="connsiteX17" fmla="*/ 1457622 w 1625500"/>
                    <a:gd name="connsiteY17" fmla="*/ 5455701 h 5610923"/>
                    <a:gd name="connsiteX18" fmla="*/ 1343322 w 1625500"/>
                    <a:gd name="connsiteY18" fmla="*/ 5322351 h 5610923"/>
                    <a:gd name="connsiteX19" fmla="*/ 1248072 w 1625500"/>
                    <a:gd name="connsiteY19" fmla="*/ 5265201 h 5610923"/>
                    <a:gd name="connsiteX20" fmla="*/ 1267122 w 1625500"/>
                    <a:gd name="connsiteY20" fmla="*/ 4893726 h 5610923"/>
                    <a:gd name="connsiteX21" fmla="*/ 1257597 w 1625500"/>
                    <a:gd name="connsiteY21" fmla="*/ 3922176 h 5610923"/>
                    <a:gd name="connsiteX22" fmla="*/ 1409997 w 1625500"/>
                    <a:gd name="connsiteY22" fmla="*/ 3617376 h 5610923"/>
                    <a:gd name="connsiteX23" fmla="*/ 1600497 w 1625500"/>
                    <a:gd name="connsiteY23" fmla="*/ 3007776 h 5610923"/>
                    <a:gd name="connsiteX24" fmla="*/ 1590972 w 1625500"/>
                    <a:gd name="connsiteY24" fmla="*/ 2464851 h 5610923"/>
                    <a:gd name="connsiteX25" fmla="*/ 1305222 w 1625500"/>
                    <a:gd name="connsiteY25" fmla="*/ 1864776 h 5610923"/>
                    <a:gd name="connsiteX26" fmla="*/ 1257597 w 1625500"/>
                    <a:gd name="connsiteY26" fmla="*/ 1150401 h 5610923"/>
                    <a:gd name="connsiteX27" fmla="*/ 1295697 w 1625500"/>
                    <a:gd name="connsiteY27" fmla="*/ 216951 h 5610923"/>
                    <a:gd name="connsiteX28" fmla="*/ 1276647 w 1625500"/>
                    <a:gd name="connsiteY28" fmla="*/ 7401 h 5610923"/>
                    <a:gd name="connsiteX29" fmla="*/ 1190922 w 1625500"/>
                    <a:gd name="connsiteY29" fmla="*/ 55026 h 5610923"/>
                    <a:gd name="connsiteX30" fmla="*/ 819447 w 1625500"/>
                    <a:gd name="connsiteY30" fmla="*/ 131226 h 5610923"/>
                    <a:gd name="connsiteX31" fmla="*/ 471785 w 1625500"/>
                    <a:gd name="connsiteY31" fmla="*/ 38357 h 5610923"/>
                    <a:gd name="connsiteX32" fmla="*/ 386060 w 1625500"/>
                    <a:gd name="connsiteY32" fmla="*/ 102651 h 5610923"/>
                    <a:gd name="connsiteX0" fmla="*/ 386060 w 1625500"/>
                    <a:gd name="connsiteY0" fmla="*/ 102022 h 5610294"/>
                    <a:gd name="connsiteX1" fmla="*/ 390822 w 1625500"/>
                    <a:gd name="connsiteY1" fmla="*/ 825922 h 5610294"/>
                    <a:gd name="connsiteX2" fmla="*/ 381297 w 1625500"/>
                    <a:gd name="connsiteY2" fmla="*/ 1540297 h 5610294"/>
                    <a:gd name="connsiteX3" fmla="*/ 371772 w 1625500"/>
                    <a:gd name="connsiteY3" fmla="*/ 1864147 h 5610294"/>
                    <a:gd name="connsiteX4" fmla="*/ 228897 w 1625500"/>
                    <a:gd name="connsiteY4" fmla="*/ 2092747 h 5610294"/>
                    <a:gd name="connsiteX5" fmla="*/ 9822 w 1625500"/>
                    <a:gd name="connsiteY5" fmla="*/ 2530897 h 5610294"/>
                    <a:gd name="connsiteX6" fmla="*/ 66972 w 1625500"/>
                    <a:gd name="connsiteY6" fmla="*/ 3188122 h 5610294"/>
                    <a:gd name="connsiteX7" fmla="*/ 324147 w 1625500"/>
                    <a:gd name="connsiteY7" fmla="*/ 3692947 h 5610294"/>
                    <a:gd name="connsiteX8" fmla="*/ 428922 w 1625500"/>
                    <a:gd name="connsiteY8" fmla="*/ 3959647 h 5610294"/>
                    <a:gd name="connsiteX9" fmla="*/ 390822 w 1625500"/>
                    <a:gd name="connsiteY9" fmla="*/ 4512097 h 5610294"/>
                    <a:gd name="connsiteX10" fmla="*/ 390822 w 1625500"/>
                    <a:gd name="connsiteY10" fmla="*/ 4978822 h 5610294"/>
                    <a:gd name="connsiteX11" fmla="*/ 390822 w 1625500"/>
                    <a:gd name="connsiteY11" fmla="*/ 5226472 h 5610294"/>
                    <a:gd name="connsiteX12" fmla="*/ 324147 w 1625500"/>
                    <a:gd name="connsiteY12" fmla="*/ 5350297 h 5610294"/>
                    <a:gd name="connsiteX13" fmla="*/ 162222 w 1625500"/>
                    <a:gd name="connsiteY13" fmla="*/ 5464597 h 5610294"/>
                    <a:gd name="connsiteX14" fmla="*/ 371772 w 1625500"/>
                    <a:gd name="connsiteY14" fmla="*/ 5559847 h 5610294"/>
                    <a:gd name="connsiteX15" fmla="*/ 800397 w 1625500"/>
                    <a:gd name="connsiteY15" fmla="*/ 5607472 h 5610294"/>
                    <a:gd name="connsiteX16" fmla="*/ 1114722 w 1625500"/>
                    <a:gd name="connsiteY16" fmla="*/ 5588422 h 5610294"/>
                    <a:gd name="connsiteX17" fmla="*/ 1457622 w 1625500"/>
                    <a:gd name="connsiteY17" fmla="*/ 5455072 h 5610294"/>
                    <a:gd name="connsiteX18" fmla="*/ 1343322 w 1625500"/>
                    <a:gd name="connsiteY18" fmla="*/ 5321722 h 5610294"/>
                    <a:gd name="connsiteX19" fmla="*/ 1248072 w 1625500"/>
                    <a:gd name="connsiteY19" fmla="*/ 5264572 h 5610294"/>
                    <a:gd name="connsiteX20" fmla="*/ 1267122 w 1625500"/>
                    <a:gd name="connsiteY20" fmla="*/ 4893097 h 5610294"/>
                    <a:gd name="connsiteX21" fmla="*/ 1257597 w 1625500"/>
                    <a:gd name="connsiteY21" fmla="*/ 3921547 h 5610294"/>
                    <a:gd name="connsiteX22" fmla="*/ 1409997 w 1625500"/>
                    <a:gd name="connsiteY22" fmla="*/ 3616747 h 5610294"/>
                    <a:gd name="connsiteX23" fmla="*/ 1600497 w 1625500"/>
                    <a:gd name="connsiteY23" fmla="*/ 3007147 h 5610294"/>
                    <a:gd name="connsiteX24" fmla="*/ 1590972 w 1625500"/>
                    <a:gd name="connsiteY24" fmla="*/ 2464222 h 5610294"/>
                    <a:gd name="connsiteX25" fmla="*/ 1305222 w 1625500"/>
                    <a:gd name="connsiteY25" fmla="*/ 1864147 h 5610294"/>
                    <a:gd name="connsiteX26" fmla="*/ 1257597 w 1625500"/>
                    <a:gd name="connsiteY26" fmla="*/ 1149772 h 5610294"/>
                    <a:gd name="connsiteX27" fmla="*/ 1295697 w 1625500"/>
                    <a:gd name="connsiteY27" fmla="*/ 216322 h 5610294"/>
                    <a:gd name="connsiteX28" fmla="*/ 1276647 w 1625500"/>
                    <a:gd name="connsiteY28" fmla="*/ 6772 h 5610294"/>
                    <a:gd name="connsiteX29" fmla="*/ 1190922 w 1625500"/>
                    <a:gd name="connsiteY29" fmla="*/ 54397 h 5610294"/>
                    <a:gd name="connsiteX30" fmla="*/ 824209 w 1625500"/>
                    <a:gd name="connsiteY30" fmla="*/ 85353 h 5610294"/>
                    <a:gd name="connsiteX31" fmla="*/ 471785 w 1625500"/>
                    <a:gd name="connsiteY31" fmla="*/ 37728 h 5610294"/>
                    <a:gd name="connsiteX32" fmla="*/ 386060 w 1625500"/>
                    <a:gd name="connsiteY32" fmla="*/ 102022 h 5610294"/>
                    <a:gd name="connsiteX0" fmla="*/ 386060 w 1625500"/>
                    <a:gd name="connsiteY0" fmla="*/ 102022 h 5610294"/>
                    <a:gd name="connsiteX1" fmla="*/ 390822 w 1625500"/>
                    <a:gd name="connsiteY1" fmla="*/ 825922 h 5610294"/>
                    <a:gd name="connsiteX2" fmla="*/ 381297 w 1625500"/>
                    <a:gd name="connsiteY2" fmla="*/ 1540297 h 5610294"/>
                    <a:gd name="connsiteX3" fmla="*/ 371772 w 1625500"/>
                    <a:gd name="connsiteY3" fmla="*/ 1864147 h 5610294"/>
                    <a:gd name="connsiteX4" fmla="*/ 228897 w 1625500"/>
                    <a:gd name="connsiteY4" fmla="*/ 2092747 h 5610294"/>
                    <a:gd name="connsiteX5" fmla="*/ 9822 w 1625500"/>
                    <a:gd name="connsiteY5" fmla="*/ 2530897 h 5610294"/>
                    <a:gd name="connsiteX6" fmla="*/ 66972 w 1625500"/>
                    <a:gd name="connsiteY6" fmla="*/ 3188122 h 5610294"/>
                    <a:gd name="connsiteX7" fmla="*/ 324147 w 1625500"/>
                    <a:gd name="connsiteY7" fmla="*/ 3692947 h 5610294"/>
                    <a:gd name="connsiteX8" fmla="*/ 428922 w 1625500"/>
                    <a:gd name="connsiteY8" fmla="*/ 3959647 h 5610294"/>
                    <a:gd name="connsiteX9" fmla="*/ 390822 w 1625500"/>
                    <a:gd name="connsiteY9" fmla="*/ 4512097 h 5610294"/>
                    <a:gd name="connsiteX10" fmla="*/ 390822 w 1625500"/>
                    <a:gd name="connsiteY10" fmla="*/ 4978822 h 5610294"/>
                    <a:gd name="connsiteX11" fmla="*/ 390822 w 1625500"/>
                    <a:gd name="connsiteY11" fmla="*/ 5226472 h 5610294"/>
                    <a:gd name="connsiteX12" fmla="*/ 324147 w 1625500"/>
                    <a:gd name="connsiteY12" fmla="*/ 5350297 h 5610294"/>
                    <a:gd name="connsiteX13" fmla="*/ 162222 w 1625500"/>
                    <a:gd name="connsiteY13" fmla="*/ 5464597 h 5610294"/>
                    <a:gd name="connsiteX14" fmla="*/ 371772 w 1625500"/>
                    <a:gd name="connsiteY14" fmla="*/ 5559847 h 5610294"/>
                    <a:gd name="connsiteX15" fmla="*/ 800397 w 1625500"/>
                    <a:gd name="connsiteY15" fmla="*/ 5607472 h 5610294"/>
                    <a:gd name="connsiteX16" fmla="*/ 1114722 w 1625500"/>
                    <a:gd name="connsiteY16" fmla="*/ 5588422 h 5610294"/>
                    <a:gd name="connsiteX17" fmla="*/ 1457622 w 1625500"/>
                    <a:gd name="connsiteY17" fmla="*/ 5455072 h 5610294"/>
                    <a:gd name="connsiteX18" fmla="*/ 1343322 w 1625500"/>
                    <a:gd name="connsiteY18" fmla="*/ 5321722 h 5610294"/>
                    <a:gd name="connsiteX19" fmla="*/ 1248072 w 1625500"/>
                    <a:gd name="connsiteY19" fmla="*/ 5264572 h 5610294"/>
                    <a:gd name="connsiteX20" fmla="*/ 1267122 w 1625500"/>
                    <a:gd name="connsiteY20" fmla="*/ 4893097 h 5610294"/>
                    <a:gd name="connsiteX21" fmla="*/ 1257597 w 1625500"/>
                    <a:gd name="connsiteY21" fmla="*/ 3921547 h 5610294"/>
                    <a:gd name="connsiteX22" fmla="*/ 1409997 w 1625500"/>
                    <a:gd name="connsiteY22" fmla="*/ 3616747 h 5610294"/>
                    <a:gd name="connsiteX23" fmla="*/ 1600497 w 1625500"/>
                    <a:gd name="connsiteY23" fmla="*/ 3007147 h 5610294"/>
                    <a:gd name="connsiteX24" fmla="*/ 1590972 w 1625500"/>
                    <a:gd name="connsiteY24" fmla="*/ 2464222 h 5610294"/>
                    <a:gd name="connsiteX25" fmla="*/ 1305222 w 1625500"/>
                    <a:gd name="connsiteY25" fmla="*/ 1864147 h 5610294"/>
                    <a:gd name="connsiteX26" fmla="*/ 1257597 w 1625500"/>
                    <a:gd name="connsiteY26" fmla="*/ 1149772 h 5610294"/>
                    <a:gd name="connsiteX27" fmla="*/ 1295697 w 1625500"/>
                    <a:gd name="connsiteY27" fmla="*/ 216322 h 5610294"/>
                    <a:gd name="connsiteX28" fmla="*/ 1276647 w 1625500"/>
                    <a:gd name="connsiteY28" fmla="*/ 6772 h 5610294"/>
                    <a:gd name="connsiteX29" fmla="*/ 1176635 w 1625500"/>
                    <a:gd name="connsiteY29" fmla="*/ 54397 h 5610294"/>
                    <a:gd name="connsiteX30" fmla="*/ 824209 w 1625500"/>
                    <a:gd name="connsiteY30" fmla="*/ 85353 h 5610294"/>
                    <a:gd name="connsiteX31" fmla="*/ 471785 w 1625500"/>
                    <a:gd name="connsiteY31" fmla="*/ 37728 h 5610294"/>
                    <a:gd name="connsiteX32" fmla="*/ 386060 w 1625500"/>
                    <a:gd name="connsiteY32" fmla="*/ 102022 h 5610294"/>
                    <a:gd name="connsiteX0" fmla="*/ 386060 w 1625500"/>
                    <a:gd name="connsiteY0" fmla="*/ 82504 h 5590776"/>
                    <a:gd name="connsiteX1" fmla="*/ 390822 w 1625500"/>
                    <a:gd name="connsiteY1" fmla="*/ 806404 h 5590776"/>
                    <a:gd name="connsiteX2" fmla="*/ 381297 w 1625500"/>
                    <a:gd name="connsiteY2" fmla="*/ 1520779 h 5590776"/>
                    <a:gd name="connsiteX3" fmla="*/ 371772 w 1625500"/>
                    <a:gd name="connsiteY3" fmla="*/ 1844629 h 5590776"/>
                    <a:gd name="connsiteX4" fmla="*/ 228897 w 1625500"/>
                    <a:gd name="connsiteY4" fmla="*/ 2073229 h 5590776"/>
                    <a:gd name="connsiteX5" fmla="*/ 9822 w 1625500"/>
                    <a:gd name="connsiteY5" fmla="*/ 2511379 h 5590776"/>
                    <a:gd name="connsiteX6" fmla="*/ 66972 w 1625500"/>
                    <a:gd name="connsiteY6" fmla="*/ 3168604 h 5590776"/>
                    <a:gd name="connsiteX7" fmla="*/ 324147 w 1625500"/>
                    <a:gd name="connsiteY7" fmla="*/ 3673429 h 5590776"/>
                    <a:gd name="connsiteX8" fmla="*/ 428922 w 1625500"/>
                    <a:gd name="connsiteY8" fmla="*/ 3940129 h 5590776"/>
                    <a:gd name="connsiteX9" fmla="*/ 390822 w 1625500"/>
                    <a:gd name="connsiteY9" fmla="*/ 4492579 h 5590776"/>
                    <a:gd name="connsiteX10" fmla="*/ 390822 w 1625500"/>
                    <a:gd name="connsiteY10" fmla="*/ 4959304 h 5590776"/>
                    <a:gd name="connsiteX11" fmla="*/ 390822 w 1625500"/>
                    <a:gd name="connsiteY11" fmla="*/ 5206954 h 5590776"/>
                    <a:gd name="connsiteX12" fmla="*/ 324147 w 1625500"/>
                    <a:gd name="connsiteY12" fmla="*/ 5330779 h 5590776"/>
                    <a:gd name="connsiteX13" fmla="*/ 162222 w 1625500"/>
                    <a:gd name="connsiteY13" fmla="*/ 5445079 h 5590776"/>
                    <a:gd name="connsiteX14" fmla="*/ 371772 w 1625500"/>
                    <a:gd name="connsiteY14" fmla="*/ 5540329 h 5590776"/>
                    <a:gd name="connsiteX15" fmla="*/ 800397 w 1625500"/>
                    <a:gd name="connsiteY15" fmla="*/ 5587954 h 5590776"/>
                    <a:gd name="connsiteX16" fmla="*/ 1114722 w 1625500"/>
                    <a:gd name="connsiteY16" fmla="*/ 5568904 h 5590776"/>
                    <a:gd name="connsiteX17" fmla="*/ 1457622 w 1625500"/>
                    <a:gd name="connsiteY17" fmla="*/ 5435554 h 5590776"/>
                    <a:gd name="connsiteX18" fmla="*/ 1343322 w 1625500"/>
                    <a:gd name="connsiteY18" fmla="*/ 5302204 h 5590776"/>
                    <a:gd name="connsiteX19" fmla="*/ 1248072 w 1625500"/>
                    <a:gd name="connsiteY19" fmla="*/ 5245054 h 5590776"/>
                    <a:gd name="connsiteX20" fmla="*/ 1267122 w 1625500"/>
                    <a:gd name="connsiteY20" fmla="*/ 4873579 h 5590776"/>
                    <a:gd name="connsiteX21" fmla="*/ 1257597 w 1625500"/>
                    <a:gd name="connsiteY21" fmla="*/ 3902029 h 5590776"/>
                    <a:gd name="connsiteX22" fmla="*/ 1409997 w 1625500"/>
                    <a:gd name="connsiteY22" fmla="*/ 3597229 h 5590776"/>
                    <a:gd name="connsiteX23" fmla="*/ 1600497 w 1625500"/>
                    <a:gd name="connsiteY23" fmla="*/ 2987629 h 5590776"/>
                    <a:gd name="connsiteX24" fmla="*/ 1590972 w 1625500"/>
                    <a:gd name="connsiteY24" fmla="*/ 2444704 h 5590776"/>
                    <a:gd name="connsiteX25" fmla="*/ 1305222 w 1625500"/>
                    <a:gd name="connsiteY25" fmla="*/ 1844629 h 5590776"/>
                    <a:gd name="connsiteX26" fmla="*/ 1257597 w 1625500"/>
                    <a:gd name="connsiteY26" fmla="*/ 1130254 h 5590776"/>
                    <a:gd name="connsiteX27" fmla="*/ 1295697 w 1625500"/>
                    <a:gd name="connsiteY27" fmla="*/ 196804 h 5590776"/>
                    <a:gd name="connsiteX28" fmla="*/ 1279028 w 1625500"/>
                    <a:gd name="connsiteY28" fmla="*/ 8686 h 5590776"/>
                    <a:gd name="connsiteX29" fmla="*/ 1176635 w 1625500"/>
                    <a:gd name="connsiteY29" fmla="*/ 34879 h 5590776"/>
                    <a:gd name="connsiteX30" fmla="*/ 824209 w 1625500"/>
                    <a:gd name="connsiteY30" fmla="*/ 65835 h 5590776"/>
                    <a:gd name="connsiteX31" fmla="*/ 471785 w 1625500"/>
                    <a:gd name="connsiteY31" fmla="*/ 18210 h 5590776"/>
                    <a:gd name="connsiteX32" fmla="*/ 386060 w 1625500"/>
                    <a:gd name="connsiteY32" fmla="*/ 82504 h 5590776"/>
                    <a:gd name="connsiteX0" fmla="*/ 386060 w 1625500"/>
                    <a:gd name="connsiteY0" fmla="*/ 82504 h 5590776"/>
                    <a:gd name="connsiteX1" fmla="*/ 390822 w 1625500"/>
                    <a:gd name="connsiteY1" fmla="*/ 806404 h 5590776"/>
                    <a:gd name="connsiteX2" fmla="*/ 381297 w 1625500"/>
                    <a:gd name="connsiteY2" fmla="*/ 1520779 h 5590776"/>
                    <a:gd name="connsiteX3" fmla="*/ 371772 w 1625500"/>
                    <a:gd name="connsiteY3" fmla="*/ 1844629 h 5590776"/>
                    <a:gd name="connsiteX4" fmla="*/ 228897 w 1625500"/>
                    <a:gd name="connsiteY4" fmla="*/ 2073229 h 5590776"/>
                    <a:gd name="connsiteX5" fmla="*/ 9822 w 1625500"/>
                    <a:gd name="connsiteY5" fmla="*/ 2511379 h 5590776"/>
                    <a:gd name="connsiteX6" fmla="*/ 66972 w 1625500"/>
                    <a:gd name="connsiteY6" fmla="*/ 3168604 h 5590776"/>
                    <a:gd name="connsiteX7" fmla="*/ 324147 w 1625500"/>
                    <a:gd name="connsiteY7" fmla="*/ 3673429 h 5590776"/>
                    <a:gd name="connsiteX8" fmla="*/ 428922 w 1625500"/>
                    <a:gd name="connsiteY8" fmla="*/ 3940129 h 5590776"/>
                    <a:gd name="connsiteX9" fmla="*/ 390822 w 1625500"/>
                    <a:gd name="connsiteY9" fmla="*/ 4492579 h 5590776"/>
                    <a:gd name="connsiteX10" fmla="*/ 390822 w 1625500"/>
                    <a:gd name="connsiteY10" fmla="*/ 4959304 h 5590776"/>
                    <a:gd name="connsiteX11" fmla="*/ 390822 w 1625500"/>
                    <a:gd name="connsiteY11" fmla="*/ 5206954 h 5590776"/>
                    <a:gd name="connsiteX12" fmla="*/ 324147 w 1625500"/>
                    <a:gd name="connsiteY12" fmla="*/ 5330779 h 5590776"/>
                    <a:gd name="connsiteX13" fmla="*/ 162222 w 1625500"/>
                    <a:gd name="connsiteY13" fmla="*/ 5445079 h 5590776"/>
                    <a:gd name="connsiteX14" fmla="*/ 371772 w 1625500"/>
                    <a:gd name="connsiteY14" fmla="*/ 5540329 h 5590776"/>
                    <a:gd name="connsiteX15" fmla="*/ 800397 w 1625500"/>
                    <a:gd name="connsiteY15" fmla="*/ 5587954 h 5590776"/>
                    <a:gd name="connsiteX16" fmla="*/ 1114722 w 1625500"/>
                    <a:gd name="connsiteY16" fmla="*/ 5568904 h 5590776"/>
                    <a:gd name="connsiteX17" fmla="*/ 1457622 w 1625500"/>
                    <a:gd name="connsiteY17" fmla="*/ 5435554 h 5590776"/>
                    <a:gd name="connsiteX18" fmla="*/ 1343322 w 1625500"/>
                    <a:gd name="connsiteY18" fmla="*/ 5302204 h 5590776"/>
                    <a:gd name="connsiteX19" fmla="*/ 1248072 w 1625500"/>
                    <a:gd name="connsiteY19" fmla="*/ 5245054 h 5590776"/>
                    <a:gd name="connsiteX20" fmla="*/ 1267122 w 1625500"/>
                    <a:gd name="connsiteY20" fmla="*/ 4873579 h 5590776"/>
                    <a:gd name="connsiteX21" fmla="*/ 1257597 w 1625500"/>
                    <a:gd name="connsiteY21" fmla="*/ 3902029 h 5590776"/>
                    <a:gd name="connsiteX22" fmla="*/ 1409997 w 1625500"/>
                    <a:gd name="connsiteY22" fmla="*/ 3597229 h 5590776"/>
                    <a:gd name="connsiteX23" fmla="*/ 1600497 w 1625500"/>
                    <a:gd name="connsiteY23" fmla="*/ 2987629 h 5590776"/>
                    <a:gd name="connsiteX24" fmla="*/ 1590972 w 1625500"/>
                    <a:gd name="connsiteY24" fmla="*/ 2444704 h 5590776"/>
                    <a:gd name="connsiteX25" fmla="*/ 1305222 w 1625500"/>
                    <a:gd name="connsiteY25" fmla="*/ 1844629 h 5590776"/>
                    <a:gd name="connsiteX26" fmla="*/ 1276647 w 1625500"/>
                    <a:gd name="connsiteY26" fmla="*/ 1132635 h 5590776"/>
                    <a:gd name="connsiteX27" fmla="*/ 1295697 w 1625500"/>
                    <a:gd name="connsiteY27" fmla="*/ 196804 h 5590776"/>
                    <a:gd name="connsiteX28" fmla="*/ 1279028 w 1625500"/>
                    <a:gd name="connsiteY28" fmla="*/ 8686 h 5590776"/>
                    <a:gd name="connsiteX29" fmla="*/ 1176635 w 1625500"/>
                    <a:gd name="connsiteY29" fmla="*/ 34879 h 5590776"/>
                    <a:gd name="connsiteX30" fmla="*/ 824209 w 1625500"/>
                    <a:gd name="connsiteY30" fmla="*/ 65835 h 5590776"/>
                    <a:gd name="connsiteX31" fmla="*/ 471785 w 1625500"/>
                    <a:gd name="connsiteY31" fmla="*/ 18210 h 5590776"/>
                    <a:gd name="connsiteX32" fmla="*/ 386060 w 1625500"/>
                    <a:gd name="connsiteY32" fmla="*/ 82504 h 5590776"/>
                    <a:gd name="connsiteX0" fmla="*/ 385226 w 1624666"/>
                    <a:gd name="connsiteY0" fmla="*/ 82504 h 5590776"/>
                    <a:gd name="connsiteX1" fmla="*/ 389988 w 1624666"/>
                    <a:gd name="connsiteY1" fmla="*/ 806404 h 5590776"/>
                    <a:gd name="connsiteX2" fmla="*/ 380463 w 1624666"/>
                    <a:gd name="connsiteY2" fmla="*/ 1520779 h 5590776"/>
                    <a:gd name="connsiteX3" fmla="*/ 370938 w 1624666"/>
                    <a:gd name="connsiteY3" fmla="*/ 1844629 h 5590776"/>
                    <a:gd name="connsiteX4" fmla="*/ 216157 w 1624666"/>
                    <a:gd name="connsiteY4" fmla="*/ 2073229 h 5590776"/>
                    <a:gd name="connsiteX5" fmla="*/ 8988 w 1624666"/>
                    <a:gd name="connsiteY5" fmla="*/ 2511379 h 5590776"/>
                    <a:gd name="connsiteX6" fmla="*/ 66138 w 1624666"/>
                    <a:gd name="connsiteY6" fmla="*/ 3168604 h 5590776"/>
                    <a:gd name="connsiteX7" fmla="*/ 323313 w 1624666"/>
                    <a:gd name="connsiteY7" fmla="*/ 3673429 h 5590776"/>
                    <a:gd name="connsiteX8" fmla="*/ 428088 w 1624666"/>
                    <a:gd name="connsiteY8" fmla="*/ 3940129 h 5590776"/>
                    <a:gd name="connsiteX9" fmla="*/ 389988 w 1624666"/>
                    <a:gd name="connsiteY9" fmla="*/ 4492579 h 5590776"/>
                    <a:gd name="connsiteX10" fmla="*/ 389988 w 1624666"/>
                    <a:gd name="connsiteY10" fmla="*/ 4959304 h 5590776"/>
                    <a:gd name="connsiteX11" fmla="*/ 389988 w 1624666"/>
                    <a:gd name="connsiteY11" fmla="*/ 5206954 h 5590776"/>
                    <a:gd name="connsiteX12" fmla="*/ 323313 w 1624666"/>
                    <a:gd name="connsiteY12" fmla="*/ 5330779 h 5590776"/>
                    <a:gd name="connsiteX13" fmla="*/ 161388 w 1624666"/>
                    <a:gd name="connsiteY13" fmla="*/ 5445079 h 5590776"/>
                    <a:gd name="connsiteX14" fmla="*/ 370938 w 1624666"/>
                    <a:gd name="connsiteY14" fmla="*/ 5540329 h 5590776"/>
                    <a:gd name="connsiteX15" fmla="*/ 799563 w 1624666"/>
                    <a:gd name="connsiteY15" fmla="*/ 5587954 h 5590776"/>
                    <a:gd name="connsiteX16" fmla="*/ 1113888 w 1624666"/>
                    <a:gd name="connsiteY16" fmla="*/ 5568904 h 5590776"/>
                    <a:gd name="connsiteX17" fmla="*/ 1456788 w 1624666"/>
                    <a:gd name="connsiteY17" fmla="*/ 5435554 h 5590776"/>
                    <a:gd name="connsiteX18" fmla="*/ 1342488 w 1624666"/>
                    <a:gd name="connsiteY18" fmla="*/ 5302204 h 5590776"/>
                    <a:gd name="connsiteX19" fmla="*/ 1247238 w 1624666"/>
                    <a:gd name="connsiteY19" fmla="*/ 5245054 h 5590776"/>
                    <a:gd name="connsiteX20" fmla="*/ 1266288 w 1624666"/>
                    <a:gd name="connsiteY20" fmla="*/ 4873579 h 5590776"/>
                    <a:gd name="connsiteX21" fmla="*/ 1256763 w 1624666"/>
                    <a:gd name="connsiteY21" fmla="*/ 3902029 h 5590776"/>
                    <a:gd name="connsiteX22" fmla="*/ 1409163 w 1624666"/>
                    <a:gd name="connsiteY22" fmla="*/ 3597229 h 5590776"/>
                    <a:gd name="connsiteX23" fmla="*/ 1599663 w 1624666"/>
                    <a:gd name="connsiteY23" fmla="*/ 2987629 h 5590776"/>
                    <a:gd name="connsiteX24" fmla="*/ 1590138 w 1624666"/>
                    <a:gd name="connsiteY24" fmla="*/ 2444704 h 5590776"/>
                    <a:gd name="connsiteX25" fmla="*/ 1304388 w 1624666"/>
                    <a:gd name="connsiteY25" fmla="*/ 1844629 h 5590776"/>
                    <a:gd name="connsiteX26" fmla="*/ 1275813 w 1624666"/>
                    <a:gd name="connsiteY26" fmla="*/ 1132635 h 5590776"/>
                    <a:gd name="connsiteX27" fmla="*/ 1294863 w 1624666"/>
                    <a:gd name="connsiteY27" fmla="*/ 196804 h 5590776"/>
                    <a:gd name="connsiteX28" fmla="*/ 1278194 w 1624666"/>
                    <a:gd name="connsiteY28" fmla="*/ 8686 h 5590776"/>
                    <a:gd name="connsiteX29" fmla="*/ 1175801 w 1624666"/>
                    <a:gd name="connsiteY29" fmla="*/ 34879 h 5590776"/>
                    <a:gd name="connsiteX30" fmla="*/ 823375 w 1624666"/>
                    <a:gd name="connsiteY30" fmla="*/ 65835 h 5590776"/>
                    <a:gd name="connsiteX31" fmla="*/ 470951 w 1624666"/>
                    <a:gd name="connsiteY31" fmla="*/ 18210 h 5590776"/>
                    <a:gd name="connsiteX32" fmla="*/ 385226 w 1624666"/>
                    <a:gd name="connsiteY32" fmla="*/ 82504 h 5590776"/>
                    <a:gd name="connsiteX0" fmla="*/ 385226 w 1624666"/>
                    <a:gd name="connsiteY0" fmla="*/ 82504 h 5590776"/>
                    <a:gd name="connsiteX1" fmla="*/ 389988 w 1624666"/>
                    <a:gd name="connsiteY1" fmla="*/ 806404 h 5590776"/>
                    <a:gd name="connsiteX2" fmla="*/ 380463 w 1624666"/>
                    <a:gd name="connsiteY2" fmla="*/ 1520779 h 5590776"/>
                    <a:gd name="connsiteX3" fmla="*/ 370938 w 1624666"/>
                    <a:gd name="connsiteY3" fmla="*/ 1844629 h 5590776"/>
                    <a:gd name="connsiteX4" fmla="*/ 216157 w 1624666"/>
                    <a:gd name="connsiteY4" fmla="*/ 2073229 h 5590776"/>
                    <a:gd name="connsiteX5" fmla="*/ 8988 w 1624666"/>
                    <a:gd name="connsiteY5" fmla="*/ 2511379 h 5590776"/>
                    <a:gd name="connsiteX6" fmla="*/ 66138 w 1624666"/>
                    <a:gd name="connsiteY6" fmla="*/ 3168604 h 5590776"/>
                    <a:gd name="connsiteX7" fmla="*/ 323313 w 1624666"/>
                    <a:gd name="connsiteY7" fmla="*/ 3673429 h 5590776"/>
                    <a:gd name="connsiteX8" fmla="*/ 428088 w 1624666"/>
                    <a:gd name="connsiteY8" fmla="*/ 3940129 h 5590776"/>
                    <a:gd name="connsiteX9" fmla="*/ 389988 w 1624666"/>
                    <a:gd name="connsiteY9" fmla="*/ 4492579 h 5590776"/>
                    <a:gd name="connsiteX10" fmla="*/ 389988 w 1624666"/>
                    <a:gd name="connsiteY10" fmla="*/ 4959304 h 5590776"/>
                    <a:gd name="connsiteX11" fmla="*/ 389988 w 1624666"/>
                    <a:gd name="connsiteY11" fmla="*/ 5206954 h 5590776"/>
                    <a:gd name="connsiteX12" fmla="*/ 323313 w 1624666"/>
                    <a:gd name="connsiteY12" fmla="*/ 5330779 h 5590776"/>
                    <a:gd name="connsiteX13" fmla="*/ 161388 w 1624666"/>
                    <a:gd name="connsiteY13" fmla="*/ 5445079 h 5590776"/>
                    <a:gd name="connsiteX14" fmla="*/ 370938 w 1624666"/>
                    <a:gd name="connsiteY14" fmla="*/ 5540329 h 5590776"/>
                    <a:gd name="connsiteX15" fmla="*/ 799563 w 1624666"/>
                    <a:gd name="connsiteY15" fmla="*/ 5587954 h 5590776"/>
                    <a:gd name="connsiteX16" fmla="*/ 1113888 w 1624666"/>
                    <a:gd name="connsiteY16" fmla="*/ 5568904 h 5590776"/>
                    <a:gd name="connsiteX17" fmla="*/ 1456788 w 1624666"/>
                    <a:gd name="connsiteY17" fmla="*/ 5435554 h 5590776"/>
                    <a:gd name="connsiteX18" fmla="*/ 1342488 w 1624666"/>
                    <a:gd name="connsiteY18" fmla="*/ 5302204 h 5590776"/>
                    <a:gd name="connsiteX19" fmla="*/ 1247238 w 1624666"/>
                    <a:gd name="connsiteY19" fmla="*/ 5245054 h 5590776"/>
                    <a:gd name="connsiteX20" fmla="*/ 1266288 w 1624666"/>
                    <a:gd name="connsiteY20" fmla="*/ 4873579 h 5590776"/>
                    <a:gd name="connsiteX21" fmla="*/ 1256763 w 1624666"/>
                    <a:gd name="connsiteY21" fmla="*/ 3902029 h 5590776"/>
                    <a:gd name="connsiteX22" fmla="*/ 1409163 w 1624666"/>
                    <a:gd name="connsiteY22" fmla="*/ 3597229 h 5590776"/>
                    <a:gd name="connsiteX23" fmla="*/ 1599663 w 1624666"/>
                    <a:gd name="connsiteY23" fmla="*/ 2987629 h 5590776"/>
                    <a:gd name="connsiteX24" fmla="*/ 1590138 w 1624666"/>
                    <a:gd name="connsiteY24" fmla="*/ 2444704 h 5590776"/>
                    <a:gd name="connsiteX25" fmla="*/ 1304388 w 1624666"/>
                    <a:gd name="connsiteY25" fmla="*/ 1844629 h 5590776"/>
                    <a:gd name="connsiteX26" fmla="*/ 1275813 w 1624666"/>
                    <a:gd name="connsiteY26" fmla="*/ 1132635 h 5590776"/>
                    <a:gd name="connsiteX27" fmla="*/ 1294863 w 1624666"/>
                    <a:gd name="connsiteY27" fmla="*/ 196804 h 5590776"/>
                    <a:gd name="connsiteX28" fmla="*/ 1278194 w 1624666"/>
                    <a:gd name="connsiteY28" fmla="*/ 8686 h 5590776"/>
                    <a:gd name="connsiteX29" fmla="*/ 1175801 w 1624666"/>
                    <a:gd name="connsiteY29" fmla="*/ 34879 h 5590776"/>
                    <a:gd name="connsiteX30" fmla="*/ 823375 w 1624666"/>
                    <a:gd name="connsiteY30" fmla="*/ 65835 h 5590776"/>
                    <a:gd name="connsiteX31" fmla="*/ 470951 w 1624666"/>
                    <a:gd name="connsiteY31" fmla="*/ 18210 h 5590776"/>
                    <a:gd name="connsiteX32" fmla="*/ 385226 w 1624666"/>
                    <a:gd name="connsiteY32" fmla="*/ 82504 h 5590776"/>
                    <a:gd name="connsiteX0" fmla="*/ 354131 w 1593571"/>
                    <a:gd name="connsiteY0" fmla="*/ 82504 h 5590776"/>
                    <a:gd name="connsiteX1" fmla="*/ 358893 w 1593571"/>
                    <a:gd name="connsiteY1" fmla="*/ 806404 h 5590776"/>
                    <a:gd name="connsiteX2" fmla="*/ 349368 w 1593571"/>
                    <a:gd name="connsiteY2" fmla="*/ 1520779 h 5590776"/>
                    <a:gd name="connsiteX3" fmla="*/ 339843 w 1593571"/>
                    <a:gd name="connsiteY3" fmla="*/ 1844629 h 5590776"/>
                    <a:gd name="connsiteX4" fmla="*/ 185062 w 1593571"/>
                    <a:gd name="connsiteY4" fmla="*/ 2073229 h 5590776"/>
                    <a:gd name="connsiteX5" fmla="*/ 18375 w 1593571"/>
                    <a:gd name="connsiteY5" fmla="*/ 2518522 h 5590776"/>
                    <a:gd name="connsiteX6" fmla="*/ 35043 w 1593571"/>
                    <a:gd name="connsiteY6" fmla="*/ 3168604 h 5590776"/>
                    <a:gd name="connsiteX7" fmla="*/ 292218 w 1593571"/>
                    <a:gd name="connsiteY7" fmla="*/ 3673429 h 5590776"/>
                    <a:gd name="connsiteX8" fmla="*/ 396993 w 1593571"/>
                    <a:gd name="connsiteY8" fmla="*/ 3940129 h 5590776"/>
                    <a:gd name="connsiteX9" fmla="*/ 358893 w 1593571"/>
                    <a:gd name="connsiteY9" fmla="*/ 4492579 h 5590776"/>
                    <a:gd name="connsiteX10" fmla="*/ 358893 w 1593571"/>
                    <a:gd name="connsiteY10" fmla="*/ 4959304 h 5590776"/>
                    <a:gd name="connsiteX11" fmla="*/ 358893 w 1593571"/>
                    <a:gd name="connsiteY11" fmla="*/ 5206954 h 5590776"/>
                    <a:gd name="connsiteX12" fmla="*/ 292218 w 1593571"/>
                    <a:gd name="connsiteY12" fmla="*/ 5330779 h 5590776"/>
                    <a:gd name="connsiteX13" fmla="*/ 130293 w 1593571"/>
                    <a:gd name="connsiteY13" fmla="*/ 5445079 h 5590776"/>
                    <a:gd name="connsiteX14" fmla="*/ 339843 w 1593571"/>
                    <a:gd name="connsiteY14" fmla="*/ 5540329 h 5590776"/>
                    <a:gd name="connsiteX15" fmla="*/ 768468 w 1593571"/>
                    <a:gd name="connsiteY15" fmla="*/ 5587954 h 5590776"/>
                    <a:gd name="connsiteX16" fmla="*/ 1082793 w 1593571"/>
                    <a:gd name="connsiteY16" fmla="*/ 5568904 h 5590776"/>
                    <a:gd name="connsiteX17" fmla="*/ 1425693 w 1593571"/>
                    <a:gd name="connsiteY17" fmla="*/ 5435554 h 5590776"/>
                    <a:gd name="connsiteX18" fmla="*/ 1311393 w 1593571"/>
                    <a:gd name="connsiteY18" fmla="*/ 5302204 h 5590776"/>
                    <a:gd name="connsiteX19" fmla="*/ 1216143 w 1593571"/>
                    <a:gd name="connsiteY19" fmla="*/ 5245054 h 5590776"/>
                    <a:gd name="connsiteX20" fmla="*/ 1235193 w 1593571"/>
                    <a:gd name="connsiteY20" fmla="*/ 4873579 h 5590776"/>
                    <a:gd name="connsiteX21" fmla="*/ 1225668 w 1593571"/>
                    <a:gd name="connsiteY21" fmla="*/ 3902029 h 5590776"/>
                    <a:gd name="connsiteX22" fmla="*/ 1378068 w 1593571"/>
                    <a:gd name="connsiteY22" fmla="*/ 3597229 h 5590776"/>
                    <a:gd name="connsiteX23" fmla="*/ 1568568 w 1593571"/>
                    <a:gd name="connsiteY23" fmla="*/ 2987629 h 5590776"/>
                    <a:gd name="connsiteX24" fmla="*/ 1559043 w 1593571"/>
                    <a:gd name="connsiteY24" fmla="*/ 2444704 h 5590776"/>
                    <a:gd name="connsiteX25" fmla="*/ 1273293 w 1593571"/>
                    <a:gd name="connsiteY25" fmla="*/ 1844629 h 5590776"/>
                    <a:gd name="connsiteX26" fmla="*/ 1244718 w 1593571"/>
                    <a:gd name="connsiteY26" fmla="*/ 1132635 h 5590776"/>
                    <a:gd name="connsiteX27" fmla="*/ 1263768 w 1593571"/>
                    <a:gd name="connsiteY27" fmla="*/ 196804 h 5590776"/>
                    <a:gd name="connsiteX28" fmla="*/ 1247099 w 1593571"/>
                    <a:gd name="connsiteY28" fmla="*/ 8686 h 5590776"/>
                    <a:gd name="connsiteX29" fmla="*/ 1144706 w 1593571"/>
                    <a:gd name="connsiteY29" fmla="*/ 34879 h 5590776"/>
                    <a:gd name="connsiteX30" fmla="*/ 792280 w 1593571"/>
                    <a:gd name="connsiteY30" fmla="*/ 65835 h 5590776"/>
                    <a:gd name="connsiteX31" fmla="*/ 439856 w 1593571"/>
                    <a:gd name="connsiteY31" fmla="*/ 18210 h 5590776"/>
                    <a:gd name="connsiteX32" fmla="*/ 354131 w 1593571"/>
                    <a:gd name="connsiteY32" fmla="*/ 82504 h 5590776"/>
                    <a:gd name="connsiteX0" fmla="*/ 354939 w 1594379"/>
                    <a:gd name="connsiteY0" fmla="*/ 82504 h 5590776"/>
                    <a:gd name="connsiteX1" fmla="*/ 359701 w 1594379"/>
                    <a:gd name="connsiteY1" fmla="*/ 806404 h 5590776"/>
                    <a:gd name="connsiteX2" fmla="*/ 350176 w 1594379"/>
                    <a:gd name="connsiteY2" fmla="*/ 1520779 h 5590776"/>
                    <a:gd name="connsiteX3" fmla="*/ 340651 w 1594379"/>
                    <a:gd name="connsiteY3" fmla="*/ 1844629 h 5590776"/>
                    <a:gd name="connsiteX4" fmla="*/ 197776 w 1594379"/>
                    <a:gd name="connsiteY4" fmla="*/ 2085135 h 5590776"/>
                    <a:gd name="connsiteX5" fmla="*/ 19183 w 1594379"/>
                    <a:gd name="connsiteY5" fmla="*/ 2518522 h 5590776"/>
                    <a:gd name="connsiteX6" fmla="*/ 35851 w 1594379"/>
                    <a:gd name="connsiteY6" fmla="*/ 3168604 h 5590776"/>
                    <a:gd name="connsiteX7" fmla="*/ 293026 w 1594379"/>
                    <a:gd name="connsiteY7" fmla="*/ 3673429 h 5590776"/>
                    <a:gd name="connsiteX8" fmla="*/ 397801 w 1594379"/>
                    <a:gd name="connsiteY8" fmla="*/ 3940129 h 5590776"/>
                    <a:gd name="connsiteX9" fmla="*/ 359701 w 1594379"/>
                    <a:gd name="connsiteY9" fmla="*/ 4492579 h 5590776"/>
                    <a:gd name="connsiteX10" fmla="*/ 359701 w 1594379"/>
                    <a:gd name="connsiteY10" fmla="*/ 4959304 h 5590776"/>
                    <a:gd name="connsiteX11" fmla="*/ 359701 w 1594379"/>
                    <a:gd name="connsiteY11" fmla="*/ 5206954 h 5590776"/>
                    <a:gd name="connsiteX12" fmla="*/ 293026 w 1594379"/>
                    <a:gd name="connsiteY12" fmla="*/ 5330779 h 5590776"/>
                    <a:gd name="connsiteX13" fmla="*/ 131101 w 1594379"/>
                    <a:gd name="connsiteY13" fmla="*/ 5445079 h 5590776"/>
                    <a:gd name="connsiteX14" fmla="*/ 340651 w 1594379"/>
                    <a:gd name="connsiteY14" fmla="*/ 5540329 h 5590776"/>
                    <a:gd name="connsiteX15" fmla="*/ 769276 w 1594379"/>
                    <a:gd name="connsiteY15" fmla="*/ 5587954 h 5590776"/>
                    <a:gd name="connsiteX16" fmla="*/ 1083601 w 1594379"/>
                    <a:gd name="connsiteY16" fmla="*/ 5568904 h 5590776"/>
                    <a:gd name="connsiteX17" fmla="*/ 1426501 w 1594379"/>
                    <a:gd name="connsiteY17" fmla="*/ 5435554 h 5590776"/>
                    <a:gd name="connsiteX18" fmla="*/ 1312201 w 1594379"/>
                    <a:gd name="connsiteY18" fmla="*/ 5302204 h 5590776"/>
                    <a:gd name="connsiteX19" fmla="*/ 1216951 w 1594379"/>
                    <a:gd name="connsiteY19" fmla="*/ 5245054 h 5590776"/>
                    <a:gd name="connsiteX20" fmla="*/ 1236001 w 1594379"/>
                    <a:gd name="connsiteY20" fmla="*/ 4873579 h 5590776"/>
                    <a:gd name="connsiteX21" fmla="*/ 1226476 w 1594379"/>
                    <a:gd name="connsiteY21" fmla="*/ 3902029 h 5590776"/>
                    <a:gd name="connsiteX22" fmla="*/ 1378876 w 1594379"/>
                    <a:gd name="connsiteY22" fmla="*/ 3597229 h 5590776"/>
                    <a:gd name="connsiteX23" fmla="*/ 1569376 w 1594379"/>
                    <a:gd name="connsiteY23" fmla="*/ 2987629 h 5590776"/>
                    <a:gd name="connsiteX24" fmla="*/ 1559851 w 1594379"/>
                    <a:gd name="connsiteY24" fmla="*/ 2444704 h 5590776"/>
                    <a:gd name="connsiteX25" fmla="*/ 1274101 w 1594379"/>
                    <a:gd name="connsiteY25" fmla="*/ 1844629 h 5590776"/>
                    <a:gd name="connsiteX26" fmla="*/ 1245526 w 1594379"/>
                    <a:gd name="connsiteY26" fmla="*/ 1132635 h 5590776"/>
                    <a:gd name="connsiteX27" fmla="*/ 1264576 w 1594379"/>
                    <a:gd name="connsiteY27" fmla="*/ 196804 h 5590776"/>
                    <a:gd name="connsiteX28" fmla="*/ 1247907 w 1594379"/>
                    <a:gd name="connsiteY28" fmla="*/ 8686 h 5590776"/>
                    <a:gd name="connsiteX29" fmla="*/ 1145514 w 1594379"/>
                    <a:gd name="connsiteY29" fmla="*/ 34879 h 5590776"/>
                    <a:gd name="connsiteX30" fmla="*/ 793088 w 1594379"/>
                    <a:gd name="connsiteY30" fmla="*/ 65835 h 5590776"/>
                    <a:gd name="connsiteX31" fmla="*/ 440664 w 1594379"/>
                    <a:gd name="connsiteY31" fmla="*/ 18210 h 5590776"/>
                    <a:gd name="connsiteX32" fmla="*/ 354939 w 1594379"/>
                    <a:gd name="connsiteY32" fmla="*/ 82504 h 5590776"/>
                    <a:gd name="connsiteX0" fmla="*/ 354939 w 1594379"/>
                    <a:gd name="connsiteY0" fmla="*/ 82504 h 5590776"/>
                    <a:gd name="connsiteX1" fmla="*/ 359701 w 1594379"/>
                    <a:gd name="connsiteY1" fmla="*/ 806404 h 5590776"/>
                    <a:gd name="connsiteX2" fmla="*/ 350176 w 1594379"/>
                    <a:gd name="connsiteY2" fmla="*/ 1520779 h 5590776"/>
                    <a:gd name="connsiteX3" fmla="*/ 340651 w 1594379"/>
                    <a:gd name="connsiteY3" fmla="*/ 1844629 h 5590776"/>
                    <a:gd name="connsiteX4" fmla="*/ 197776 w 1594379"/>
                    <a:gd name="connsiteY4" fmla="*/ 2085135 h 5590776"/>
                    <a:gd name="connsiteX5" fmla="*/ 19183 w 1594379"/>
                    <a:gd name="connsiteY5" fmla="*/ 2518522 h 5590776"/>
                    <a:gd name="connsiteX6" fmla="*/ 35851 w 1594379"/>
                    <a:gd name="connsiteY6" fmla="*/ 3168604 h 5590776"/>
                    <a:gd name="connsiteX7" fmla="*/ 293026 w 1594379"/>
                    <a:gd name="connsiteY7" fmla="*/ 3673429 h 5590776"/>
                    <a:gd name="connsiteX8" fmla="*/ 397801 w 1594379"/>
                    <a:gd name="connsiteY8" fmla="*/ 3940129 h 5590776"/>
                    <a:gd name="connsiteX9" fmla="*/ 359701 w 1594379"/>
                    <a:gd name="connsiteY9" fmla="*/ 4492579 h 5590776"/>
                    <a:gd name="connsiteX10" fmla="*/ 359701 w 1594379"/>
                    <a:gd name="connsiteY10" fmla="*/ 4959304 h 5590776"/>
                    <a:gd name="connsiteX11" fmla="*/ 359701 w 1594379"/>
                    <a:gd name="connsiteY11" fmla="*/ 5206954 h 5590776"/>
                    <a:gd name="connsiteX12" fmla="*/ 293026 w 1594379"/>
                    <a:gd name="connsiteY12" fmla="*/ 5330779 h 5590776"/>
                    <a:gd name="connsiteX13" fmla="*/ 131101 w 1594379"/>
                    <a:gd name="connsiteY13" fmla="*/ 5445079 h 5590776"/>
                    <a:gd name="connsiteX14" fmla="*/ 340651 w 1594379"/>
                    <a:gd name="connsiteY14" fmla="*/ 5540329 h 5590776"/>
                    <a:gd name="connsiteX15" fmla="*/ 769276 w 1594379"/>
                    <a:gd name="connsiteY15" fmla="*/ 5587954 h 5590776"/>
                    <a:gd name="connsiteX16" fmla="*/ 1083601 w 1594379"/>
                    <a:gd name="connsiteY16" fmla="*/ 5568904 h 5590776"/>
                    <a:gd name="connsiteX17" fmla="*/ 1426501 w 1594379"/>
                    <a:gd name="connsiteY17" fmla="*/ 5435554 h 5590776"/>
                    <a:gd name="connsiteX18" fmla="*/ 1312201 w 1594379"/>
                    <a:gd name="connsiteY18" fmla="*/ 5302204 h 5590776"/>
                    <a:gd name="connsiteX19" fmla="*/ 1216951 w 1594379"/>
                    <a:gd name="connsiteY19" fmla="*/ 5245054 h 5590776"/>
                    <a:gd name="connsiteX20" fmla="*/ 1236001 w 1594379"/>
                    <a:gd name="connsiteY20" fmla="*/ 4873579 h 5590776"/>
                    <a:gd name="connsiteX21" fmla="*/ 1226476 w 1594379"/>
                    <a:gd name="connsiteY21" fmla="*/ 3902029 h 5590776"/>
                    <a:gd name="connsiteX22" fmla="*/ 1378876 w 1594379"/>
                    <a:gd name="connsiteY22" fmla="*/ 3597229 h 5590776"/>
                    <a:gd name="connsiteX23" fmla="*/ 1569376 w 1594379"/>
                    <a:gd name="connsiteY23" fmla="*/ 2987629 h 5590776"/>
                    <a:gd name="connsiteX24" fmla="*/ 1559851 w 1594379"/>
                    <a:gd name="connsiteY24" fmla="*/ 2444704 h 5590776"/>
                    <a:gd name="connsiteX25" fmla="*/ 1274101 w 1594379"/>
                    <a:gd name="connsiteY25" fmla="*/ 1844629 h 5590776"/>
                    <a:gd name="connsiteX26" fmla="*/ 1245526 w 1594379"/>
                    <a:gd name="connsiteY26" fmla="*/ 1132635 h 5590776"/>
                    <a:gd name="connsiteX27" fmla="*/ 1264576 w 1594379"/>
                    <a:gd name="connsiteY27" fmla="*/ 196804 h 5590776"/>
                    <a:gd name="connsiteX28" fmla="*/ 1247907 w 1594379"/>
                    <a:gd name="connsiteY28" fmla="*/ 8686 h 5590776"/>
                    <a:gd name="connsiteX29" fmla="*/ 1145514 w 1594379"/>
                    <a:gd name="connsiteY29" fmla="*/ 34879 h 5590776"/>
                    <a:gd name="connsiteX30" fmla="*/ 793088 w 1594379"/>
                    <a:gd name="connsiteY30" fmla="*/ 65835 h 5590776"/>
                    <a:gd name="connsiteX31" fmla="*/ 440664 w 1594379"/>
                    <a:gd name="connsiteY31" fmla="*/ 18210 h 5590776"/>
                    <a:gd name="connsiteX32" fmla="*/ 354939 w 1594379"/>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88000 w 1584578"/>
                    <a:gd name="connsiteY8" fmla="*/ 3940129 h 5590776"/>
                    <a:gd name="connsiteX9" fmla="*/ 349900 w 1584578"/>
                    <a:gd name="connsiteY9" fmla="*/ 4492579 h 5590776"/>
                    <a:gd name="connsiteX10" fmla="*/ 349900 w 1584578"/>
                    <a:gd name="connsiteY10" fmla="*/ 4959304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49900 w 1584578"/>
                    <a:gd name="connsiteY9" fmla="*/ 4492579 h 5590776"/>
                    <a:gd name="connsiteX10" fmla="*/ 349900 w 1584578"/>
                    <a:gd name="connsiteY10" fmla="*/ 4959304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59304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83225 w 1584578"/>
                    <a:gd name="connsiteY12" fmla="*/ 5330779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30850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02400 w 1584578"/>
                    <a:gd name="connsiteY18" fmla="*/ 5302204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30975 w 1584578"/>
                    <a:gd name="connsiteY18" fmla="*/ 5318872 h 5590776"/>
                    <a:gd name="connsiteX19" fmla="*/ 1207150 w 1584578"/>
                    <a:gd name="connsiteY19" fmla="*/ 5245054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30975 w 1584578"/>
                    <a:gd name="connsiteY18" fmla="*/ 5318872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30975 w 1584578"/>
                    <a:gd name="connsiteY18" fmla="*/ 5318872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42882 w 1584578"/>
                    <a:gd name="connsiteY18" fmla="*/ 5328397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4578"/>
                    <a:gd name="connsiteY0" fmla="*/ 82504 h 5590776"/>
                    <a:gd name="connsiteX1" fmla="*/ 349900 w 1584578"/>
                    <a:gd name="connsiteY1" fmla="*/ 806404 h 5590776"/>
                    <a:gd name="connsiteX2" fmla="*/ 340375 w 1584578"/>
                    <a:gd name="connsiteY2" fmla="*/ 1520779 h 5590776"/>
                    <a:gd name="connsiteX3" fmla="*/ 330850 w 1584578"/>
                    <a:gd name="connsiteY3" fmla="*/ 1844629 h 5590776"/>
                    <a:gd name="connsiteX4" fmla="*/ 187975 w 1584578"/>
                    <a:gd name="connsiteY4" fmla="*/ 2085135 h 5590776"/>
                    <a:gd name="connsiteX5" fmla="*/ 9382 w 1584578"/>
                    <a:gd name="connsiteY5" fmla="*/ 2518522 h 5590776"/>
                    <a:gd name="connsiteX6" fmla="*/ 52244 w 1584578"/>
                    <a:gd name="connsiteY6" fmla="*/ 3161461 h 5590776"/>
                    <a:gd name="connsiteX7" fmla="*/ 283225 w 1584578"/>
                    <a:gd name="connsiteY7" fmla="*/ 3673429 h 5590776"/>
                    <a:gd name="connsiteX8" fmla="*/ 371331 w 1584578"/>
                    <a:gd name="connsiteY8" fmla="*/ 3968704 h 5590776"/>
                    <a:gd name="connsiteX9" fmla="*/ 368950 w 1584578"/>
                    <a:gd name="connsiteY9" fmla="*/ 4494960 h 5590776"/>
                    <a:gd name="connsiteX10" fmla="*/ 349900 w 1584578"/>
                    <a:gd name="connsiteY10" fmla="*/ 4966448 h 5590776"/>
                    <a:gd name="connsiteX11" fmla="*/ 349900 w 1584578"/>
                    <a:gd name="connsiteY11" fmla="*/ 5206954 h 5590776"/>
                    <a:gd name="connsiteX12" fmla="*/ 254650 w 1584578"/>
                    <a:gd name="connsiteY12" fmla="*/ 5297441 h 5590776"/>
                    <a:gd name="connsiteX13" fmla="*/ 121300 w 1584578"/>
                    <a:gd name="connsiteY13" fmla="*/ 5445079 h 5590776"/>
                    <a:gd name="connsiteX14" fmla="*/ 359425 w 1584578"/>
                    <a:gd name="connsiteY14" fmla="*/ 5540329 h 5590776"/>
                    <a:gd name="connsiteX15" fmla="*/ 759475 w 1584578"/>
                    <a:gd name="connsiteY15" fmla="*/ 5587954 h 5590776"/>
                    <a:gd name="connsiteX16" fmla="*/ 1073800 w 1584578"/>
                    <a:gd name="connsiteY16" fmla="*/ 5568904 h 5590776"/>
                    <a:gd name="connsiteX17" fmla="*/ 1416700 w 1584578"/>
                    <a:gd name="connsiteY17" fmla="*/ 5435554 h 5590776"/>
                    <a:gd name="connsiteX18" fmla="*/ 1342882 w 1584578"/>
                    <a:gd name="connsiteY18" fmla="*/ 5328397 h 5590776"/>
                    <a:gd name="connsiteX19" fmla="*/ 1233344 w 1584578"/>
                    <a:gd name="connsiteY19" fmla="*/ 5230767 h 5590776"/>
                    <a:gd name="connsiteX20" fmla="*/ 1226200 w 1584578"/>
                    <a:gd name="connsiteY20" fmla="*/ 4873579 h 5590776"/>
                    <a:gd name="connsiteX21" fmla="*/ 1216675 w 1584578"/>
                    <a:gd name="connsiteY21" fmla="*/ 3902029 h 5590776"/>
                    <a:gd name="connsiteX22" fmla="*/ 1369075 w 1584578"/>
                    <a:gd name="connsiteY22" fmla="*/ 3597229 h 5590776"/>
                    <a:gd name="connsiteX23" fmla="*/ 1559575 w 1584578"/>
                    <a:gd name="connsiteY23" fmla="*/ 2987629 h 5590776"/>
                    <a:gd name="connsiteX24" fmla="*/ 1550050 w 1584578"/>
                    <a:gd name="connsiteY24" fmla="*/ 2444704 h 5590776"/>
                    <a:gd name="connsiteX25" fmla="*/ 1264300 w 1584578"/>
                    <a:gd name="connsiteY25" fmla="*/ 1844629 h 5590776"/>
                    <a:gd name="connsiteX26" fmla="*/ 1235725 w 1584578"/>
                    <a:gd name="connsiteY26" fmla="*/ 1132635 h 5590776"/>
                    <a:gd name="connsiteX27" fmla="*/ 1254775 w 1584578"/>
                    <a:gd name="connsiteY27" fmla="*/ 196804 h 5590776"/>
                    <a:gd name="connsiteX28" fmla="*/ 1238106 w 1584578"/>
                    <a:gd name="connsiteY28" fmla="*/ 8686 h 5590776"/>
                    <a:gd name="connsiteX29" fmla="*/ 1135713 w 1584578"/>
                    <a:gd name="connsiteY29" fmla="*/ 34879 h 5590776"/>
                    <a:gd name="connsiteX30" fmla="*/ 783287 w 1584578"/>
                    <a:gd name="connsiteY30" fmla="*/ 65835 h 5590776"/>
                    <a:gd name="connsiteX31" fmla="*/ 430863 w 1584578"/>
                    <a:gd name="connsiteY31" fmla="*/ 18210 h 5590776"/>
                    <a:gd name="connsiteX32" fmla="*/ 345138 w 1584578"/>
                    <a:gd name="connsiteY32" fmla="*/ 82504 h 5590776"/>
                    <a:gd name="connsiteX0" fmla="*/ 345138 w 1583399"/>
                    <a:gd name="connsiteY0" fmla="*/ 82504 h 5590776"/>
                    <a:gd name="connsiteX1" fmla="*/ 349900 w 1583399"/>
                    <a:gd name="connsiteY1" fmla="*/ 806404 h 5590776"/>
                    <a:gd name="connsiteX2" fmla="*/ 340375 w 1583399"/>
                    <a:gd name="connsiteY2" fmla="*/ 1520779 h 5590776"/>
                    <a:gd name="connsiteX3" fmla="*/ 330850 w 1583399"/>
                    <a:gd name="connsiteY3" fmla="*/ 1844629 h 5590776"/>
                    <a:gd name="connsiteX4" fmla="*/ 187975 w 1583399"/>
                    <a:gd name="connsiteY4" fmla="*/ 2085135 h 5590776"/>
                    <a:gd name="connsiteX5" fmla="*/ 9382 w 1583399"/>
                    <a:gd name="connsiteY5" fmla="*/ 2518522 h 5590776"/>
                    <a:gd name="connsiteX6" fmla="*/ 52244 w 1583399"/>
                    <a:gd name="connsiteY6" fmla="*/ 3161461 h 5590776"/>
                    <a:gd name="connsiteX7" fmla="*/ 283225 w 1583399"/>
                    <a:gd name="connsiteY7" fmla="*/ 3673429 h 5590776"/>
                    <a:gd name="connsiteX8" fmla="*/ 371331 w 1583399"/>
                    <a:gd name="connsiteY8" fmla="*/ 3968704 h 5590776"/>
                    <a:gd name="connsiteX9" fmla="*/ 368950 w 1583399"/>
                    <a:gd name="connsiteY9" fmla="*/ 4494960 h 5590776"/>
                    <a:gd name="connsiteX10" fmla="*/ 349900 w 1583399"/>
                    <a:gd name="connsiteY10" fmla="*/ 4966448 h 5590776"/>
                    <a:gd name="connsiteX11" fmla="*/ 349900 w 1583399"/>
                    <a:gd name="connsiteY11" fmla="*/ 5206954 h 5590776"/>
                    <a:gd name="connsiteX12" fmla="*/ 254650 w 1583399"/>
                    <a:gd name="connsiteY12" fmla="*/ 5297441 h 5590776"/>
                    <a:gd name="connsiteX13" fmla="*/ 121300 w 1583399"/>
                    <a:gd name="connsiteY13" fmla="*/ 5445079 h 5590776"/>
                    <a:gd name="connsiteX14" fmla="*/ 359425 w 1583399"/>
                    <a:gd name="connsiteY14" fmla="*/ 5540329 h 5590776"/>
                    <a:gd name="connsiteX15" fmla="*/ 759475 w 1583399"/>
                    <a:gd name="connsiteY15" fmla="*/ 5587954 h 5590776"/>
                    <a:gd name="connsiteX16" fmla="*/ 1073800 w 1583399"/>
                    <a:gd name="connsiteY16" fmla="*/ 5568904 h 5590776"/>
                    <a:gd name="connsiteX17" fmla="*/ 1416700 w 1583399"/>
                    <a:gd name="connsiteY17" fmla="*/ 5435554 h 5590776"/>
                    <a:gd name="connsiteX18" fmla="*/ 1342882 w 1583399"/>
                    <a:gd name="connsiteY18" fmla="*/ 5328397 h 5590776"/>
                    <a:gd name="connsiteX19" fmla="*/ 1233344 w 1583399"/>
                    <a:gd name="connsiteY19" fmla="*/ 5230767 h 5590776"/>
                    <a:gd name="connsiteX20" fmla="*/ 1226200 w 1583399"/>
                    <a:gd name="connsiteY20" fmla="*/ 4873579 h 5590776"/>
                    <a:gd name="connsiteX21" fmla="*/ 1216675 w 1583399"/>
                    <a:gd name="connsiteY21" fmla="*/ 3902029 h 5590776"/>
                    <a:gd name="connsiteX22" fmla="*/ 1388125 w 1583399"/>
                    <a:gd name="connsiteY22" fmla="*/ 3542461 h 5590776"/>
                    <a:gd name="connsiteX23" fmla="*/ 1559575 w 1583399"/>
                    <a:gd name="connsiteY23" fmla="*/ 2987629 h 5590776"/>
                    <a:gd name="connsiteX24" fmla="*/ 1550050 w 1583399"/>
                    <a:gd name="connsiteY24" fmla="*/ 2444704 h 5590776"/>
                    <a:gd name="connsiteX25" fmla="*/ 1264300 w 1583399"/>
                    <a:gd name="connsiteY25" fmla="*/ 1844629 h 5590776"/>
                    <a:gd name="connsiteX26" fmla="*/ 1235725 w 1583399"/>
                    <a:gd name="connsiteY26" fmla="*/ 1132635 h 5590776"/>
                    <a:gd name="connsiteX27" fmla="*/ 1254775 w 1583399"/>
                    <a:gd name="connsiteY27" fmla="*/ 196804 h 5590776"/>
                    <a:gd name="connsiteX28" fmla="*/ 1238106 w 1583399"/>
                    <a:gd name="connsiteY28" fmla="*/ 8686 h 5590776"/>
                    <a:gd name="connsiteX29" fmla="*/ 1135713 w 1583399"/>
                    <a:gd name="connsiteY29" fmla="*/ 34879 h 5590776"/>
                    <a:gd name="connsiteX30" fmla="*/ 783287 w 1583399"/>
                    <a:gd name="connsiteY30" fmla="*/ 65835 h 5590776"/>
                    <a:gd name="connsiteX31" fmla="*/ 430863 w 1583399"/>
                    <a:gd name="connsiteY31" fmla="*/ 18210 h 5590776"/>
                    <a:gd name="connsiteX32" fmla="*/ 345138 w 1583399"/>
                    <a:gd name="connsiteY32" fmla="*/ 82504 h 5590776"/>
                    <a:gd name="connsiteX0" fmla="*/ 345138 w 1583399"/>
                    <a:gd name="connsiteY0" fmla="*/ 82504 h 5590776"/>
                    <a:gd name="connsiteX1" fmla="*/ 349900 w 1583399"/>
                    <a:gd name="connsiteY1" fmla="*/ 806404 h 5590776"/>
                    <a:gd name="connsiteX2" fmla="*/ 340375 w 1583399"/>
                    <a:gd name="connsiteY2" fmla="*/ 1520779 h 5590776"/>
                    <a:gd name="connsiteX3" fmla="*/ 330850 w 1583399"/>
                    <a:gd name="connsiteY3" fmla="*/ 1844629 h 5590776"/>
                    <a:gd name="connsiteX4" fmla="*/ 187975 w 1583399"/>
                    <a:gd name="connsiteY4" fmla="*/ 2085135 h 5590776"/>
                    <a:gd name="connsiteX5" fmla="*/ 9382 w 1583399"/>
                    <a:gd name="connsiteY5" fmla="*/ 2518522 h 5590776"/>
                    <a:gd name="connsiteX6" fmla="*/ 52244 w 1583399"/>
                    <a:gd name="connsiteY6" fmla="*/ 3161461 h 5590776"/>
                    <a:gd name="connsiteX7" fmla="*/ 283225 w 1583399"/>
                    <a:gd name="connsiteY7" fmla="*/ 3673429 h 5590776"/>
                    <a:gd name="connsiteX8" fmla="*/ 371331 w 1583399"/>
                    <a:gd name="connsiteY8" fmla="*/ 3968704 h 5590776"/>
                    <a:gd name="connsiteX9" fmla="*/ 368950 w 1583399"/>
                    <a:gd name="connsiteY9" fmla="*/ 4494960 h 5590776"/>
                    <a:gd name="connsiteX10" fmla="*/ 349900 w 1583399"/>
                    <a:gd name="connsiteY10" fmla="*/ 4966448 h 5590776"/>
                    <a:gd name="connsiteX11" fmla="*/ 349900 w 1583399"/>
                    <a:gd name="connsiteY11" fmla="*/ 5206954 h 5590776"/>
                    <a:gd name="connsiteX12" fmla="*/ 254650 w 1583399"/>
                    <a:gd name="connsiteY12" fmla="*/ 5297441 h 5590776"/>
                    <a:gd name="connsiteX13" fmla="*/ 121300 w 1583399"/>
                    <a:gd name="connsiteY13" fmla="*/ 5445079 h 5590776"/>
                    <a:gd name="connsiteX14" fmla="*/ 359425 w 1583399"/>
                    <a:gd name="connsiteY14" fmla="*/ 5540329 h 5590776"/>
                    <a:gd name="connsiteX15" fmla="*/ 759475 w 1583399"/>
                    <a:gd name="connsiteY15" fmla="*/ 5587954 h 5590776"/>
                    <a:gd name="connsiteX16" fmla="*/ 1073800 w 1583399"/>
                    <a:gd name="connsiteY16" fmla="*/ 5568904 h 5590776"/>
                    <a:gd name="connsiteX17" fmla="*/ 1416700 w 1583399"/>
                    <a:gd name="connsiteY17" fmla="*/ 5435554 h 5590776"/>
                    <a:gd name="connsiteX18" fmla="*/ 1342882 w 1583399"/>
                    <a:gd name="connsiteY18" fmla="*/ 5328397 h 5590776"/>
                    <a:gd name="connsiteX19" fmla="*/ 1233344 w 1583399"/>
                    <a:gd name="connsiteY19" fmla="*/ 5230767 h 5590776"/>
                    <a:gd name="connsiteX20" fmla="*/ 1226200 w 1583399"/>
                    <a:gd name="connsiteY20" fmla="*/ 4873579 h 5590776"/>
                    <a:gd name="connsiteX21" fmla="*/ 1216675 w 1583399"/>
                    <a:gd name="connsiteY21" fmla="*/ 3902029 h 5590776"/>
                    <a:gd name="connsiteX22" fmla="*/ 1388125 w 1583399"/>
                    <a:gd name="connsiteY22" fmla="*/ 3542461 h 5590776"/>
                    <a:gd name="connsiteX23" fmla="*/ 1559575 w 1583399"/>
                    <a:gd name="connsiteY23" fmla="*/ 2987629 h 5590776"/>
                    <a:gd name="connsiteX24" fmla="*/ 1550050 w 1583399"/>
                    <a:gd name="connsiteY24" fmla="*/ 2444704 h 5590776"/>
                    <a:gd name="connsiteX25" fmla="*/ 1264300 w 1583399"/>
                    <a:gd name="connsiteY25" fmla="*/ 1844629 h 5590776"/>
                    <a:gd name="connsiteX26" fmla="*/ 1235725 w 1583399"/>
                    <a:gd name="connsiteY26" fmla="*/ 1132635 h 5590776"/>
                    <a:gd name="connsiteX27" fmla="*/ 1254775 w 1583399"/>
                    <a:gd name="connsiteY27" fmla="*/ 196804 h 5590776"/>
                    <a:gd name="connsiteX28" fmla="*/ 1238106 w 1583399"/>
                    <a:gd name="connsiteY28" fmla="*/ 8686 h 5590776"/>
                    <a:gd name="connsiteX29" fmla="*/ 1135713 w 1583399"/>
                    <a:gd name="connsiteY29" fmla="*/ 34879 h 5590776"/>
                    <a:gd name="connsiteX30" fmla="*/ 783287 w 1583399"/>
                    <a:gd name="connsiteY30" fmla="*/ 65835 h 5590776"/>
                    <a:gd name="connsiteX31" fmla="*/ 430863 w 1583399"/>
                    <a:gd name="connsiteY31" fmla="*/ 18210 h 5590776"/>
                    <a:gd name="connsiteX32" fmla="*/ 345138 w 1583399"/>
                    <a:gd name="connsiteY32" fmla="*/ 82504 h 5590776"/>
                    <a:gd name="connsiteX0" fmla="*/ 345138 w 1583708"/>
                    <a:gd name="connsiteY0" fmla="*/ 82504 h 5590776"/>
                    <a:gd name="connsiteX1" fmla="*/ 349900 w 1583708"/>
                    <a:gd name="connsiteY1" fmla="*/ 806404 h 5590776"/>
                    <a:gd name="connsiteX2" fmla="*/ 340375 w 1583708"/>
                    <a:gd name="connsiteY2" fmla="*/ 1520779 h 5590776"/>
                    <a:gd name="connsiteX3" fmla="*/ 330850 w 1583708"/>
                    <a:gd name="connsiteY3" fmla="*/ 1844629 h 5590776"/>
                    <a:gd name="connsiteX4" fmla="*/ 187975 w 1583708"/>
                    <a:gd name="connsiteY4" fmla="*/ 2085135 h 5590776"/>
                    <a:gd name="connsiteX5" fmla="*/ 9382 w 1583708"/>
                    <a:gd name="connsiteY5" fmla="*/ 2518522 h 5590776"/>
                    <a:gd name="connsiteX6" fmla="*/ 52244 w 1583708"/>
                    <a:gd name="connsiteY6" fmla="*/ 3161461 h 5590776"/>
                    <a:gd name="connsiteX7" fmla="*/ 283225 w 1583708"/>
                    <a:gd name="connsiteY7" fmla="*/ 3673429 h 5590776"/>
                    <a:gd name="connsiteX8" fmla="*/ 371331 w 1583708"/>
                    <a:gd name="connsiteY8" fmla="*/ 3968704 h 5590776"/>
                    <a:gd name="connsiteX9" fmla="*/ 368950 w 1583708"/>
                    <a:gd name="connsiteY9" fmla="*/ 4494960 h 5590776"/>
                    <a:gd name="connsiteX10" fmla="*/ 349900 w 1583708"/>
                    <a:gd name="connsiteY10" fmla="*/ 4966448 h 5590776"/>
                    <a:gd name="connsiteX11" fmla="*/ 349900 w 1583708"/>
                    <a:gd name="connsiteY11" fmla="*/ 5206954 h 5590776"/>
                    <a:gd name="connsiteX12" fmla="*/ 254650 w 1583708"/>
                    <a:gd name="connsiteY12" fmla="*/ 5297441 h 5590776"/>
                    <a:gd name="connsiteX13" fmla="*/ 121300 w 1583708"/>
                    <a:gd name="connsiteY13" fmla="*/ 5445079 h 5590776"/>
                    <a:gd name="connsiteX14" fmla="*/ 359425 w 1583708"/>
                    <a:gd name="connsiteY14" fmla="*/ 5540329 h 5590776"/>
                    <a:gd name="connsiteX15" fmla="*/ 759475 w 1583708"/>
                    <a:gd name="connsiteY15" fmla="*/ 5587954 h 5590776"/>
                    <a:gd name="connsiteX16" fmla="*/ 1073800 w 1583708"/>
                    <a:gd name="connsiteY16" fmla="*/ 5568904 h 5590776"/>
                    <a:gd name="connsiteX17" fmla="*/ 1416700 w 1583708"/>
                    <a:gd name="connsiteY17" fmla="*/ 5435554 h 5590776"/>
                    <a:gd name="connsiteX18" fmla="*/ 1342882 w 1583708"/>
                    <a:gd name="connsiteY18" fmla="*/ 5328397 h 5590776"/>
                    <a:gd name="connsiteX19" fmla="*/ 1233344 w 1583708"/>
                    <a:gd name="connsiteY19" fmla="*/ 5230767 h 5590776"/>
                    <a:gd name="connsiteX20" fmla="*/ 1226200 w 1583708"/>
                    <a:gd name="connsiteY20" fmla="*/ 4873579 h 5590776"/>
                    <a:gd name="connsiteX21" fmla="*/ 1216675 w 1583708"/>
                    <a:gd name="connsiteY21" fmla="*/ 3902029 h 5590776"/>
                    <a:gd name="connsiteX22" fmla="*/ 1383101 w 1583708"/>
                    <a:gd name="connsiteY22" fmla="*/ 3532412 h 5590776"/>
                    <a:gd name="connsiteX23" fmla="*/ 1559575 w 1583708"/>
                    <a:gd name="connsiteY23" fmla="*/ 2987629 h 5590776"/>
                    <a:gd name="connsiteX24" fmla="*/ 1550050 w 1583708"/>
                    <a:gd name="connsiteY24" fmla="*/ 2444704 h 5590776"/>
                    <a:gd name="connsiteX25" fmla="*/ 1264300 w 1583708"/>
                    <a:gd name="connsiteY25" fmla="*/ 1844629 h 5590776"/>
                    <a:gd name="connsiteX26" fmla="*/ 1235725 w 1583708"/>
                    <a:gd name="connsiteY26" fmla="*/ 1132635 h 5590776"/>
                    <a:gd name="connsiteX27" fmla="*/ 1254775 w 1583708"/>
                    <a:gd name="connsiteY27" fmla="*/ 196804 h 5590776"/>
                    <a:gd name="connsiteX28" fmla="*/ 1238106 w 1583708"/>
                    <a:gd name="connsiteY28" fmla="*/ 8686 h 5590776"/>
                    <a:gd name="connsiteX29" fmla="*/ 1135713 w 1583708"/>
                    <a:gd name="connsiteY29" fmla="*/ 34879 h 5590776"/>
                    <a:gd name="connsiteX30" fmla="*/ 783287 w 1583708"/>
                    <a:gd name="connsiteY30" fmla="*/ 65835 h 5590776"/>
                    <a:gd name="connsiteX31" fmla="*/ 430863 w 1583708"/>
                    <a:gd name="connsiteY31" fmla="*/ 18210 h 5590776"/>
                    <a:gd name="connsiteX32" fmla="*/ 345138 w 1583708"/>
                    <a:gd name="connsiteY32" fmla="*/ 82504 h 5590776"/>
                    <a:gd name="connsiteX0" fmla="*/ 345138 w 1592112"/>
                    <a:gd name="connsiteY0" fmla="*/ 82504 h 5590776"/>
                    <a:gd name="connsiteX1" fmla="*/ 349900 w 1592112"/>
                    <a:gd name="connsiteY1" fmla="*/ 806404 h 5590776"/>
                    <a:gd name="connsiteX2" fmla="*/ 340375 w 1592112"/>
                    <a:gd name="connsiteY2" fmla="*/ 1520779 h 5590776"/>
                    <a:gd name="connsiteX3" fmla="*/ 330850 w 1592112"/>
                    <a:gd name="connsiteY3" fmla="*/ 1844629 h 5590776"/>
                    <a:gd name="connsiteX4" fmla="*/ 187975 w 1592112"/>
                    <a:gd name="connsiteY4" fmla="*/ 2085135 h 5590776"/>
                    <a:gd name="connsiteX5" fmla="*/ 9382 w 1592112"/>
                    <a:gd name="connsiteY5" fmla="*/ 2518522 h 5590776"/>
                    <a:gd name="connsiteX6" fmla="*/ 52244 w 1592112"/>
                    <a:gd name="connsiteY6" fmla="*/ 3161461 h 5590776"/>
                    <a:gd name="connsiteX7" fmla="*/ 283225 w 1592112"/>
                    <a:gd name="connsiteY7" fmla="*/ 3673429 h 5590776"/>
                    <a:gd name="connsiteX8" fmla="*/ 371331 w 1592112"/>
                    <a:gd name="connsiteY8" fmla="*/ 3968704 h 5590776"/>
                    <a:gd name="connsiteX9" fmla="*/ 368950 w 1592112"/>
                    <a:gd name="connsiteY9" fmla="*/ 4494960 h 5590776"/>
                    <a:gd name="connsiteX10" fmla="*/ 349900 w 1592112"/>
                    <a:gd name="connsiteY10" fmla="*/ 4966448 h 5590776"/>
                    <a:gd name="connsiteX11" fmla="*/ 349900 w 1592112"/>
                    <a:gd name="connsiteY11" fmla="*/ 5206954 h 5590776"/>
                    <a:gd name="connsiteX12" fmla="*/ 254650 w 1592112"/>
                    <a:gd name="connsiteY12" fmla="*/ 5297441 h 5590776"/>
                    <a:gd name="connsiteX13" fmla="*/ 121300 w 1592112"/>
                    <a:gd name="connsiteY13" fmla="*/ 5445079 h 5590776"/>
                    <a:gd name="connsiteX14" fmla="*/ 359425 w 1592112"/>
                    <a:gd name="connsiteY14" fmla="*/ 5540329 h 5590776"/>
                    <a:gd name="connsiteX15" fmla="*/ 759475 w 1592112"/>
                    <a:gd name="connsiteY15" fmla="*/ 5587954 h 5590776"/>
                    <a:gd name="connsiteX16" fmla="*/ 1073800 w 1592112"/>
                    <a:gd name="connsiteY16" fmla="*/ 5568904 h 5590776"/>
                    <a:gd name="connsiteX17" fmla="*/ 1416700 w 1592112"/>
                    <a:gd name="connsiteY17" fmla="*/ 5435554 h 5590776"/>
                    <a:gd name="connsiteX18" fmla="*/ 1342882 w 1592112"/>
                    <a:gd name="connsiteY18" fmla="*/ 5328397 h 5590776"/>
                    <a:gd name="connsiteX19" fmla="*/ 1233344 w 1592112"/>
                    <a:gd name="connsiteY19" fmla="*/ 5230767 h 5590776"/>
                    <a:gd name="connsiteX20" fmla="*/ 1226200 w 1592112"/>
                    <a:gd name="connsiteY20" fmla="*/ 4873579 h 5590776"/>
                    <a:gd name="connsiteX21" fmla="*/ 1216675 w 1592112"/>
                    <a:gd name="connsiteY21" fmla="*/ 3902029 h 5590776"/>
                    <a:gd name="connsiteX22" fmla="*/ 1254075 w 1592112"/>
                    <a:gd name="connsiteY22" fmla="*/ 3257531 h 5590776"/>
                    <a:gd name="connsiteX23" fmla="*/ 1559575 w 1592112"/>
                    <a:gd name="connsiteY23" fmla="*/ 2987629 h 5590776"/>
                    <a:gd name="connsiteX24" fmla="*/ 1550050 w 1592112"/>
                    <a:gd name="connsiteY24" fmla="*/ 2444704 h 5590776"/>
                    <a:gd name="connsiteX25" fmla="*/ 1264300 w 1592112"/>
                    <a:gd name="connsiteY25" fmla="*/ 1844629 h 5590776"/>
                    <a:gd name="connsiteX26" fmla="*/ 1235725 w 1592112"/>
                    <a:gd name="connsiteY26" fmla="*/ 1132635 h 5590776"/>
                    <a:gd name="connsiteX27" fmla="*/ 1254775 w 1592112"/>
                    <a:gd name="connsiteY27" fmla="*/ 196804 h 5590776"/>
                    <a:gd name="connsiteX28" fmla="*/ 1238106 w 1592112"/>
                    <a:gd name="connsiteY28" fmla="*/ 8686 h 5590776"/>
                    <a:gd name="connsiteX29" fmla="*/ 1135713 w 1592112"/>
                    <a:gd name="connsiteY29" fmla="*/ 34879 h 5590776"/>
                    <a:gd name="connsiteX30" fmla="*/ 783287 w 1592112"/>
                    <a:gd name="connsiteY30" fmla="*/ 65835 h 5590776"/>
                    <a:gd name="connsiteX31" fmla="*/ 430863 w 1592112"/>
                    <a:gd name="connsiteY31" fmla="*/ 18210 h 5590776"/>
                    <a:gd name="connsiteX32" fmla="*/ 345138 w 1592112"/>
                    <a:gd name="connsiteY32" fmla="*/ 82504 h 5590776"/>
                    <a:gd name="connsiteX0" fmla="*/ 345138 w 1550281"/>
                    <a:gd name="connsiteY0" fmla="*/ 82504 h 5590776"/>
                    <a:gd name="connsiteX1" fmla="*/ 349900 w 1550281"/>
                    <a:gd name="connsiteY1" fmla="*/ 806404 h 5590776"/>
                    <a:gd name="connsiteX2" fmla="*/ 340375 w 1550281"/>
                    <a:gd name="connsiteY2" fmla="*/ 1520779 h 5590776"/>
                    <a:gd name="connsiteX3" fmla="*/ 330850 w 1550281"/>
                    <a:gd name="connsiteY3" fmla="*/ 1844629 h 5590776"/>
                    <a:gd name="connsiteX4" fmla="*/ 187975 w 1550281"/>
                    <a:gd name="connsiteY4" fmla="*/ 2085135 h 5590776"/>
                    <a:gd name="connsiteX5" fmla="*/ 9382 w 1550281"/>
                    <a:gd name="connsiteY5" fmla="*/ 2518522 h 5590776"/>
                    <a:gd name="connsiteX6" fmla="*/ 52244 w 1550281"/>
                    <a:gd name="connsiteY6" fmla="*/ 3161461 h 5590776"/>
                    <a:gd name="connsiteX7" fmla="*/ 283225 w 1550281"/>
                    <a:gd name="connsiteY7" fmla="*/ 3673429 h 5590776"/>
                    <a:gd name="connsiteX8" fmla="*/ 371331 w 1550281"/>
                    <a:gd name="connsiteY8" fmla="*/ 3968704 h 5590776"/>
                    <a:gd name="connsiteX9" fmla="*/ 368950 w 1550281"/>
                    <a:gd name="connsiteY9" fmla="*/ 4494960 h 5590776"/>
                    <a:gd name="connsiteX10" fmla="*/ 349900 w 1550281"/>
                    <a:gd name="connsiteY10" fmla="*/ 4966448 h 5590776"/>
                    <a:gd name="connsiteX11" fmla="*/ 349900 w 1550281"/>
                    <a:gd name="connsiteY11" fmla="*/ 5206954 h 5590776"/>
                    <a:gd name="connsiteX12" fmla="*/ 254650 w 1550281"/>
                    <a:gd name="connsiteY12" fmla="*/ 5297441 h 5590776"/>
                    <a:gd name="connsiteX13" fmla="*/ 121300 w 1550281"/>
                    <a:gd name="connsiteY13" fmla="*/ 5445079 h 5590776"/>
                    <a:gd name="connsiteX14" fmla="*/ 359425 w 1550281"/>
                    <a:gd name="connsiteY14" fmla="*/ 5540329 h 5590776"/>
                    <a:gd name="connsiteX15" fmla="*/ 759475 w 1550281"/>
                    <a:gd name="connsiteY15" fmla="*/ 5587954 h 5590776"/>
                    <a:gd name="connsiteX16" fmla="*/ 1073800 w 1550281"/>
                    <a:gd name="connsiteY16" fmla="*/ 5568904 h 5590776"/>
                    <a:gd name="connsiteX17" fmla="*/ 1416700 w 1550281"/>
                    <a:gd name="connsiteY17" fmla="*/ 5435554 h 5590776"/>
                    <a:gd name="connsiteX18" fmla="*/ 1342882 w 1550281"/>
                    <a:gd name="connsiteY18" fmla="*/ 5328397 h 5590776"/>
                    <a:gd name="connsiteX19" fmla="*/ 1233344 w 1550281"/>
                    <a:gd name="connsiteY19" fmla="*/ 5230767 h 5590776"/>
                    <a:gd name="connsiteX20" fmla="*/ 1226200 w 1550281"/>
                    <a:gd name="connsiteY20" fmla="*/ 4873579 h 5590776"/>
                    <a:gd name="connsiteX21" fmla="*/ 1216675 w 1550281"/>
                    <a:gd name="connsiteY21" fmla="*/ 3902029 h 5590776"/>
                    <a:gd name="connsiteX22" fmla="*/ 1254075 w 1550281"/>
                    <a:gd name="connsiteY22" fmla="*/ 3257531 h 5590776"/>
                    <a:gd name="connsiteX23" fmla="*/ 1211767 w 1550281"/>
                    <a:gd name="connsiteY23" fmla="*/ 2729577 h 5590776"/>
                    <a:gd name="connsiteX24" fmla="*/ 1550050 w 1550281"/>
                    <a:gd name="connsiteY24" fmla="*/ 2444704 h 5590776"/>
                    <a:gd name="connsiteX25" fmla="*/ 1264300 w 1550281"/>
                    <a:gd name="connsiteY25" fmla="*/ 1844629 h 5590776"/>
                    <a:gd name="connsiteX26" fmla="*/ 1235725 w 1550281"/>
                    <a:gd name="connsiteY26" fmla="*/ 1132635 h 5590776"/>
                    <a:gd name="connsiteX27" fmla="*/ 1254775 w 1550281"/>
                    <a:gd name="connsiteY27" fmla="*/ 196804 h 5590776"/>
                    <a:gd name="connsiteX28" fmla="*/ 1238106 w 1550281"/>
                    <a:gd name="connsiteY28" fmla="*/ 8686 h 5590776"/>
                    <a:gd name="connsiteX29" fmla="*/ 1135713 w 1550281"/>
                    <a:gd name="connsiteY29" fmla="*/ 34879 h 5590776"/>
                    <a:gd name="connsiteX30" fmla="*/ 783287 w 1550281"/>
                    <a:gd name="connsiteY30" fmla="*/ 65835 h 5590776"/>
                    <a:gd name="connsiteX31" fmla="*/ 430863 w 1550281"/>
                    <a:gd name="connsiteY31" fmla="*/ 18210 h 5590776"/>
                    <a:gd name="connsiteX32" fmla="*/ 345138 w 1550281"/>
                    <a:gd name="connsiteY32" fmla="*/ 82504 h 5590776"/>
                    <a:gd name="connsiteX0" fmla="*/ 345138 w 1550281"/>
                    <a:gd name="connsiteY0" fmla="*/ 82504 h 5590776"/>
                    <a:gd name="connsiteX1" fmla="*/ 349900 w 1550281"/>
                    <a:gd name="connsiteY1" fmla="*/ 806404 h 5590776"/>
                    <a:gd name="connsiteX2" fmla="*/ 340375 w 1550281"/>
                    <a:gd name="connsiteY2" fmla="*/ 1520779 h 5590776"/>
                    <a:gd name="connsiteX3" fmla="*/ 330850 w 1550281"/>
                    <a:gd name="connsiteY3" fmla="*/ 1844629 h 5590776"/>
                    <a:gd name="connsiteX4" fmla="*/ 187975 w 1550281"/>
                    <a:gd name="connsiteY4" fmla="*/ 2085135 h 5590776"/>
                    <a:gd name="connsiteX5" fmla="*/ 9382 w 1550281"/>
                    <a:gd name="connsiteY5" fmla="*/ 2518522 h 5590776"/>
                    <a:gd name="connsiteX6" fmla="*/ 52244 w 1550281"/>
                    <a:gd name="connsiteY6" fmla="*/ 3161461 h 5590776"/>
                    <a:gd name="connsiteX7" fmla="*/ 283225 w 1550281"/>
                    <a:gd name="connsiteY7" fmla="*/ 3673429 h 5590776"/>
                    <a:gd name="connsiteX8" fmla="*/ 371331 w 1550281"/>
                    <a:gd name="connsiteY8" fmla="*/ 3968704 h 5590776"/>
                    <a:gd name="connsiteX9" fmla="*/ 368950 w 1550281"/>
                    <a:gd name="connsiteY9" fmla="*/ 4494960 h 5590776"/>
                    <a:gd name="connsiteX10" fmla="*/ 349900 w 1550281"/>
                    <a:gd name="connsiteY10" fmla="*/ 4966448 h 5590776"/>
                    <a:gd name="connsiteX11" fmla="*/ 349900 w 1550281"/>
                    <a:gd name="connsiteY11" fmla="*/ 5206954 h 5590776"/>
                    <a:gd name="connsiteX12" fmla="*/ 254650 w 1550281"/>
                    <a:gd name="connsiteY12" fmla="*/ 5297441 h 5590776"/>
                    <a:gd name="connsiteX13" fmla="*/ 121300 w 1550281"/>
                    <a:gd name="connsiteY13" fmla="*/ 5445079 h 5590776"/>
                    <a:gd name="connsiteX14" fmla="*/ 359425 w 1550281"/>
                    <a:gd name="connsiteY14" fmla="*/ 5540329 h 5590776"/>
                    <a:gd name="connsiteX15" fmla="*/ 759475 w 1550281"/>
                    <a:gd name="connsiteY15" fmla="*/ 5587954 h 5590776"/>
                    <a:gd name="connsiteX16" fmla="*/ 1073800 w 1550281"/>
                    <a:gd name="connsiteY16" fmla="*/ 5568904 h 5590776"/>
                    <a:gd name="connsiteX17" fmla="*/ 1416700 w 1550281"/>
                    <a:gd name="connsiteY17" fmla="*/ 5435554 h 5590776"/>
                    <a:gd name="connsiteX18" fmla="*/ 1342882 w 1550281"/>
                    <a:gd name="connsiteY18" fmla="*/ 5328397 h 5590776"/>
                    <a:gd name="connsiteX19" fmla="*/ 1233344 w 1550281"/>
                    <a:gd name="connsiteY19" fmla="*/ 5230767 h 5590776"/>
                    <a:gd name="connsiteX20" fmla="*/ 1226200 w 1550281"/>
                    <a:gd name="connsiteY20" fmla="*/ 4873579 h 5590776"/>
                    <a:gd name="connsiteX21" fmla="*/ 1216675 w 1550281"/>
                    <a:gd name="connsiteY21" fmla="*/ 3902029 h 5590776"/>
                    <a:gd name="connsiteX22" fmla="*/ 1237246 w 1550281"/>
                    <a:gd name="connsiteY22" fmla="*/ 3268750 h 5590776"/>
                    <a:gd name="connsiteX23" fmla="*/ 1211767 w 1550281"/>
                    <a:gd name="connsiteY23" fmla="*/ 2729577 h 5590776"/>
                    <a:gd name="connsiteX24" fmla="*/ 1550050 w 1550281"/>
                    <a:gd name="connsiteY24" fmla="*/ 2444704 h 5590776"/>
                    <a:gd name="connsiteX25" fmla="*/ 1264300 w 1550281"/>
                    <a:gd name="connsiteY25" fmla="*/ 1844629 h 5590776"/>
                    <a:gd name="connsiteX26" fmla="*/ 1235725 w 1550281"/>
                    <a:gd name="connsiteY26" fmla="*/ 1132635 h 5590776"/>
                    <a:gd name="connsiteX27" fmla="*/ 1254775 w 1550281"/>
                    <a:gd name="connsiteY27" fmla="*/ 196804 h 5590776"/>
                    <a:gd name="connsiteX28" fmla="*/ 1238106 w 1550281"/>
                    <a:gd name="connsiteY28" fmla="*/ 8686 h 5590776"/>
                    <a:gd name="connsiteX29" fmla="*/ 1135713 w 1550281"/>
                    <a:gd name="connsiteY29" fmla="*/ 34879 h 5590776"/>
                    <a:gd name="connsiteX30" fmla="*/ 783287 w 1550281"/>
                    <a:gd name="connsiteY30" fmla="*/ 65835 h 5590776"/>
                    <a:gd name="connsiteX31" fmla="*/ 430863 w 1550281"/>
                    <a:gd name="connsiteY31" fmla="*/ 18210 h 5590776"/>
                    <a:gd name="connsiteX32" fmla="*/ 345138 w 1550281"/>
                    <a:gd name="connsiteY32" fmla="*/ 82504 h 5590776"/>
                    <a:gd name="connsiteX0" fmla="*/ 345138 w 1438224"/>
                    <a:gd name="connsiteY0" fmla="*/ 82504 h 5590776"/>
                    <a:gd name="connsiteX1" fmla="*/ 349900 w 1438224"/>
                    <a:gd name="connsiteY1" fmla="*/ 806404 h 5590776"/>
                    <a:gd name="connsiteX2" fmla="*/ 340375 w 1438224"/>
                    <a:gd name="connsiteY2" fmla="*/ 1520779 h 5590776"/>
                    <a:gd name="connsiteX3" fmla="*/ 330850 w 1438224"/>
                    <a:gd name="connsiteY3" fmla="*/ 1844629 h 5590776"/>
                    <a:gd name="connsiteX4" fmla="*/ 187975 w 1438224"/>
                    <a:gd name="connsiteY4" fmla="*/ 2085135 h 5590776"/>
                    <a:gd name="connsiteX5" fmla="*/ 9382 w 1438224"/>
                    <a:gd name="connsiteY5" fmla="*/ 2518522 h 5590776"/>
                    <a:gd name="connsiteX6" fmla="*/ 52244 w 1438224"/>
                    <a:gd name="connsiteY6" fmla="*/ 3161461 h 5590776"/>
                    <a:gd name="connsiteX7" fmla="*/ 283225 w 1438224"/>
                    <a:gd name="connsiteY7" fmla="*/ 3673429 h 5590776"/>
                    <a:gd name="connsiteX8" fmla="*/ 371331 w 1438224"/>
                    <a:gd name="connsiteY8" fmla="*/ 3968704 h 5590776"/>
                    <a:gd name="connsiteX9" fmla="*/ 368950 w 1438224"/>
                    <a:gd name="connsiteY9" fmla="*/ 4494960 h 5590776"/>
                    <a:gd name="connsiteX10" fmla="*/ 349900 w 1438224"/>
                    <a:gd name="connsiteY10" fmla="*/ 4966448 h 5590776"/>
                    <a:gd name="connsiteX11" fmla="*/ 349900 w 1438224"/>
                    <a:gd name="connsiteY11" fmla="*/ 5206954 h 5590776"/>
                    <a:gd name="connsiteX12" fmla="*/ 254650 w 1438224"/>
                    <a:gd name="connsiteY12" fmla="*/ 5297441 h 5590776"/>
                    <a:gd name="connsiteX13" fmla="*/ 121300 w 1438224"/>
                    <a:gd name="connsiteY13" fmla="*/ 5445079 h 5590776"/>
                    <a:gd name="connsiteX14" fmla="*/ 359425 w 1438224"/>
                    <a:gd name="connsiteY14" fmla="*/ 5540329 h 5590776"/>
                    <a:gd name="connsiteX15" fmla="*/ 759475 w 1438224"/>
                    <a:gd name="connsiteY15" fmla="*/ 5587954 h 5590776"/>
                    <a:gd name="connsiteX16" fmla="*/ 1073800 w 1438224"/>
                    <a:gd name="connsiteY16" fmla="*/ 5568904 h 5590776"/>
                    <a:gd name="connsiteX17" fmla="*/ 1416700 w 1438224"/>
                    <a:gd name="connsiteY17" fmla="*/ 5435554 h 5590776"/>
                    <a:gd name="connsiteX18" fmla="*/ 1342882 w 1438224"/>
                    <a:gd name="connsiteY18" fmla="*/ 5328397 h 5590776"/>
                    <a:gd name="connsiteX19" fmla="*/ 1233344 w 1438224"/>
                    <a:gd name="connsiteY19" fmla="*/ 5230767 h 5590776"/>
                    <a:gd name="connsiteX20" fmla="*/ 1226200 w 1438224"/>
                    <a:gd name="connsiteY20" fmla="*/ 4873579 h 5590776"/>
                    <a:gd name="connsiteX21" fmla="*/ 1216675 w 1438224"/>
                    <a:gd name="connsiteY21" fmla="*/ 3902029 h 5590776"/>
                    <a:gd name="connsiteX22" fmla="*/ 1237246 w 1438224"/>
                    <a:gd name="connsiteY22" fmla="*/ 3268750 h 5590776"/>
                    <a:gd name="connsiteX23" fmla="*/ 1211767 w 1438224"/>
                    <a:gd name="connsiteY23" fmla="*/ 2729577 h 5590776"/>
                    <a:gd name="connsiteX24" fmla="*/ 1437853 w 1438224"/>
                    <a:gd name="connsiteY24" fmla="*/ 2332507 h 5590776"/>
                    <a:gd name="connsiteX25" fmla="*/ 1264300 w 1438224"/>
                    <a:gd name="connsiteY25" fmla="*/ 1844629 h 5590776"/>
                    <a:gd name="connsiteX26" fmla="*/ 1235725 w 1438224"/>
                    <a:gd name="connsiteY26" fmla="*/ 1132635 h 5590776"/>
                    <a:gd name="connsiteX27" fmla="*/ 1254775 w 1438224"/>
                    <a:gd name="connsiteY27" fmla="*/ 196804 h 5590776"/>
                    <a:gd name="connsiteX28" fmla="*/ 1238106 w 1438224"/>
                    <a:gd name="connsiteY28" fmla="*/ 8686 h 5590776"/>
                    <a:gd name="connsiteX29" fmla="*/ 1135713 w 1438224"/>
                    <a:gd name="connsiteY29" fmla="*/ 34879 h 5590776"/>
                    <a:gd name="connsiteX30" fmla="*/ 783287 w 1438224"/>
                    <a:gd name="connsiteY30" fmla="*/ 65835 h 5590776"/>
                    <a:gd name="connsiteX31" fmla="*/ 430863 w 1438224"/>
                    <a:gd name="connsiteY31" fmla="*/ 18210 h 5590776"/>
                    <a:gd name="connsiteX32" fmla="*/ 345138 w 1438224"/>
                    <a:gd name="connsiteY32" fmla="*/ 82504 h 5590776"/>
                    <a:gd name="connsiteX0" fmla="*/ 345138 w 1606305"/>
                    <a:gd name="connsiteY0" fmla="*/ 82504 h 5590776"/>
                    <a:gd name="connsiteX1" fmla="*/ 349900 w 1606305"/>
                    <a:gd name="connsiteY1" fmla="*/ 806404 h 5590776"/>
                    <a:gd name="connsiteX2" fmla="*/ 340375 w 1606305"/>
                    <a:gd name="connsiteY2" fmla="*/ 1520779 h 5590776"/>
                    <a:gd name="connsiteX3" fmla="*/ 330850 w 1606305"/>
                    <a:gd name="connsiteY3" fmla="*/ 1844629 h 5590776"/>
                    <a:gd name="connsiteX4" fmla="*/ 187975 w 1606305"/>
                    <a:gd name="connsiteY4" fmla="*/ 2085135 h 5590776"/>
                    <a:gd name="connsiteX5" fmla="*/ 9382 w 1606305"/>
                    <a:gd name="connsiteY5" fmla="*/ 2518522 h 5590776"/>
                    <a:gd name="connsiteX6" fmla="*/ 52244 w 1606305"/>
                    <a:gd name="connsiteY6" fmla="*/ 3161461 h 5590776"/>
                    <a:gd name="connsiteX7" fmla="*/ 283225 w 1606305"/>
                    <a:gd name="connsiteY7" fmla="*/ 3673429 h 5590776"/>
                    <a:gd name="connsiteX8" fmla="*/ 371331 w 1606305"/>
                    <a:gd name="connsiteY8" fmla="*/ 3968704 h 5590776"/>
                    <a:gd name="connsiteX9" fmla="*/ 368950 w 1606305"/>
                    <a:gd name="connsiteY9" fmla="*/ 4494960 h 5590776"/>
                    <a:gd name="connsiteX10" fmla="*/ 349900 w 1606305"/>
                    <a:gd name="connsiteY10" fmla="*/ 4966448 h 5590776"/>
                    <a:gd name="connsiteX11" fmla="*/ 349900 w 1606305"/>
                    <a:gd name="connsiteY11" fmla="*/ 5206954 h 5590776"/>
                    <a:gd name="connsiteX12" fmla="*/ 254650 w 1606305"/>
                    <a:gd name="connsiteY12" fmla="*/ 5297441 h 5590776"/>
                    <a:gd name="connsiteX13" fmla="*/ 121300 w 1606305"/>
                    <a:gd name="connsiteY13" fmla="*/ 5445079 h 5590776"/>
                    <a:gd name="connsiteX14" fmla="*/ 359425 w 1606305"/>
                    <a:gd name="connsiteY14" fmla="*/ 5540329 h 5590776"/>
                    <a:gd name="connsiteX15" fmla="*/ 759475 w 1606305"/>
                    <a:gd name="connsiteY15" fmla="*/ 5587954 h 5590776"/>
                    <a:gd name="connsiteX16" fmla="*/ 1073800 w 1606305"/>
                    <a:gd name="connsiteY16" fmla="*/ 5568904 h 5590776"/>
                    <a:gd name="connsiteX17" fmla="*/ 1416700 w 1606305"/>
                    <a:gd name="connsiteY17" fmla="*/ 5435554 h 5590776"/>
                    <a:gd name="connsiteX18" fmla="*/ 1342882 w 1606305"/>
                    <a:gd name="connsiteY18" fmla="*/ 5328397 h 5590776"/>
                    <a:gd name="connsiteX19" fmla="*/ 1233344 w 1606305"/>
                    <a:gd name="connsiteY19" fmla="*/ 5230767 h 5590776"/>
                    <a:gd name="connsiteX20" fmla="*/ 1226200 w 1606305"/>
                    <a:gd name="connsiteY20" fmla="*/ 4873579 h 5590776"/>
                    <a:gd name="connsiteX21" fmla="*/ 1216675 w 1606305"/>
                    <a:gd name="connsiteY21" fmla="*/ 3902029 h 5590776"/>
                    <a:gd name="connsiteX22" fmla="*/ 1237246 w 1606305"/>
                    <a:gd name="connsiteY22" fmla="*/ 3268750 h 5590776"/>
                    <a:gd name="connsiteX23" fmla="*/ 1211767 w 1606305"/>
                    <a:gd name="connsiteY23" fmla="*/ 2729577 h 5590776"/>
                    <a:gd name="connsiteX24" fmla="*/ 1437853 w 1606305"/>
                    <a:gd name="connsiteY24" fmla="*/ 2332507 h 5590776"/>
                    <a:gd name="connsiteX25" fmla="*/ 1600889 w 1606305"/>
                    <a:gd name="connsiteY25" fmla="*/ 1732432 h 5590776"/>
                    <a:gd name="connsiteX26" fmla="*/ 1235725 w 1606305"/>
                    <a:gd name="connsiteY26" fmla="*/ 1132635 h 5590776"/>
                    <a:gd name="connsiteX27" fmla="*/ 1254775 w 1606305"/>
                    <a:gd name="connsiteY27" fmla="*/ 196804 h 5590776"/>
                    <a:gd name="connsiteX28" fmla="*/ 1238106 w 1606305"/>
                    <a:gd name="connsiteY28" fmla="*/ 8686 h 5590776"/>
                    <a:gd name="connsiteX29" fmla="*/ 1135713 w 1606305"/>
                    <a:gd name="connsiteY29" fmla="*/ 34879 h 5590776"/>
                    <a:gd name="connsiteX30" fmla="*/ 783287 w 1606305"/>
                    <a:gd name="connsiteY30" fmla="*/ 65835 h 5590776"/>
                    <a:gd name="connsiteX31" fmla="*/ 430863 w 1606305"/>
                    <a:gd name="connsiteY31" fmla="*/ 18210 h 5590776"/>
                    <a:gd name="connsiteX32" fmla="*/ 345138 w 1606305"/>
                    <a:gd name="connsiteY32" fmla="*/ 82504 h 5590776"/>
                    <a:gd name="connsiteX0" fmla="*/ 345138 w 1606457"/>
                    <a:gd name="connsiteY0" fmla="*/ 82504 h 5590776"/>
                    <a:gd name="connsiteX1" fmla="*/ 349900 w 1606457"/>
                    <a:gd name="connsiteY1" fmla="*/ 806404 h 5590776"/>
                    <a:gd name="connsiteX2" fmla="*/ 340375 w 1606457"/>
                    <a:gd name="connsiteY2" fmla="*/ 1520779 h 5590776"/>
                    <a:gd name="connsiteX3" fmla="*/ 330850 w 1606457"/>
                    <a:gd name="connsiteY3" fmla="*/ 1844629 h 5590776"/>
                    <a:gd name="connsiteX4" fmla="*/ 187975 w 1606457"/>
                    <a:gd name="connsiteY4" fmla="*/ 2085135 h 5590776"/>
                    <a:gd name="connsiteX5" fmla="*/ 9382 w 1606457"/>
                    <a:gd name="connsiteY5" fmla="*/ 2518522 h 5590776"/>
                    <a:gd name="connsiteX6" fmla="*/ 52244 w 1606457"/>
                    <a:gd name="connsiteY6" fmla="*/ 3161461 h 5590776"/>
                    <a:gd name="connsiteX7" fmla="*/ 283225 w 1606457"/>
                    <a:gd name="connsiteY7" fmla="*/ 3673429 h 5590776"/>
                    <a:gd name="connsiteX8" fmla="*/ 371331 w 1606457"/>
                    <a:gd name="connsiteY8" fmla="*/ 3968704 h 5590776"/>
                    <a:gd name="connsiteX9" fmla="*/ 368950 w 1606457"/>
                    <a:gd name="connsiteY9" fmla="*/ 4494960 h 5590776"/>
                    <a:gd name="connsiteX10" fmla="*/ 349900 w 1606457"/>
                    <a:gd name="connsiteY10" fmla="*/ 4966448 h 5590776"/>
                    <a:gd name="connsiteX11" fmla="*/ 349900 w 1606457"/>
                    <a:gd name="connsiteY11" fmla="*/ 5206954 h 5590776"/>
                    <a:gd name="connsiteX12" fmla="*/ 254650 w 1606457"/>
                    <a:gd name="connsiteY12" fmla="*/ 5297441 h 5590776"/>
                    <a:gd name="connsiteX13" fmla="*/ 121300 w 1606457"/>
                    <a:gd name="connsiteY13" fmla="*/ 5445079 h 5590776"/>
                    <a:gd name="connsiteX14" fmla="*/ 359425 w 1606457"/>
                    <a:gd name="connsiteY14" fmla="*/ 5540329 h 5590776"/>
                    <a:gd name="connsiteX15" fmla="*/ 759475 w 1606457"/>
                    <a:gd name="connsiteY15" fmla="*/ 5587954 h 5590776"/>
                    <a:gd name="connsiteX16" fmla="*/ 1073800 w 1606457"/>
                    <a:gd name="connsiteY16" fmla="*/ 5568904 h 5590776"/>
                    <a:gd name="connsiteX17" fmla="*/ 1416700 w 1606457"/>
                    <a:gd name="connsiteY17" fmla="*/ 5435554 h 5590776"/>
                    <a:gd name="connsiteX18" fmla="*/ 1342882 w 1606457"/>
                    <a:gd name="connsiteY18" fmla="*/ 5328397 h 5590776"/>
                    <a:gd name="connsiteX19" fmla="*/ 1233344 w 1606457"/>
                    <a:gd name="connsiteY19" fmla="*/ 5230767 h 5590776"/>
                    <a:gd name="connsiteX20" fmla="*/ 1226200 w 1606457"/>
                    <a:gd name="connsiteY20" fmla="*/ 4873579 h 5590776"/>
                    <a:gd name="connsiteX21" fmla="*/ 1216675 w 1606457"/>
                    <a:gd name="connsiteY21" fmla="*/ 3902029 h 5590776"/>
                    <a:gd name="connsiteX22" fmla="*/ 1237246 w 1606457"/>
                    <a:gd name="connsiteY22" fmla="*/ 3268750 h 5590776"/>
                    <a:gd name="connsiteX23" fmla="*/ 1211767 w 1606457"/>
                    <a:gd name="connsiteY23" fmla="*/ 2729577 h 5590776"/>
                    <a:gd name="connsiteX24" fmla="*/ 1437853 w 1606457"/>
                    <a:gd name="connsiteY24" fmla="*/ 2332507 h 5590776"/>
                    <a:gd name="connsiteX25" fmla="*/ 1600889 w 1606457"/>
                    <a:gd name="connsiteY25" fmla="*/ 1732432 h 5590776"/>
                    <a:gd name="connsiteX26" fmla="*/ 1538655 w 1606457"/>
                    <a:gd name="connsiteY26" fmla="*/ 1020439 h 5590776"/>
                    <a:gd name="connsiteX27" fmla="*/ 1254775 w 1606457"/>
                    <a:gd name="connsiteY27" fmla="*/ 196804 h 5590776"/>
                    <a:gd name="connsiteX28" fmla="*/ 1238106 w 1606457"/>
                    <a:gd name="connsiteY28" fmla="*/ 8686 h 5590776"/>
                    <a:gd name="connsiteX29" fmla="*/ 1135713 w 1606457"/>
                    <a:gd name="connsiteY29" fmla="*/ 34879 h 5590776"/>
                    <a:gd name="connsiteX30" fmla="*/ 783287 w 1606457"/>
                    <a:gd name="connsiteY30" fmla="*/ 65835 h 5590776"/>
                    <a:gd name="connsiteX31" fmla="*/ 430863 w 1606457"/>
                    <a:gd name="connsiteY31" fmla="*/ 18210 h 5590776"/>
                    <a:gd name="connsiteX32" fmla="*/ 345138 w 1606457"/>
                    <a:gd name="connsiteY32" fmla="*/ 82504 h 5590776"/>
                    <a:gd name="connsiteX0" fmla="*/ 345138 w 1603946"/>
                    <a:gd name="connsiteY0" fmla="*/ 82504 h 5590776"/>
                    <a:gd name="connsiteX1" fmla="*/ 349900 w 1603946"/>
                    <a:gd name="connsiteY1" fmla="*/ 806404 h 5590776"/>
                    <a:gd name="connsiteX2" fmla="*/ 340375 w 1603946"/>
                    <a:gd name="connsiteY2" fmla="*/ 1520779 h 5590776"/>
                    <a:gd name="connsiteX3" fmla="*/ 330850 w 1603946"/>
                    <a:gd name="connsiteY3" fmla="*/ 1844629 h 5590776"/>
                    <a:gd name="connsiteX4" fmla="*/ 187975 w 1603946"/>
                    <a:gd name="connsiteY4" fmla="*/ 2085135 h 5590776"/>
                    <a:gd name="connsiteX5" fmla="*/ 9382 w 1603946"/>
                    <a:gd name="connsiteY5" fmla="*/ 2518522 h 5590776"/>
                    <a:gd name="connsiteX6" fmla="*/ 52244 w 1603946"/>
                    <a:gd name="connsiteY6" fmla="*/ 3161461 h 5590776"/>
                    <a:gd name="connsiteX7" fmla="*/ 283225 w 1603946"/>
                    <a:gd name="connsiteY7" fmla="*/ 3673429 h 5590776"/>
                    <a:gd name="connsiteX8" fmla="*/ 371331 w 1603946"/>
                    <a:gd name="connsiteY8" fmla="*/ 3968704 h 5590776"/>
                    <a:gd name="connsiteX9" fmla="*/ 368950 w 1603946"/>
                    <a:gd name="connsiteY9" fmla="*/ 4494960 h 5590776"/>
                    <a:gd name="connsiteX10" fmla="*/ 349900 w 1603946"/>
                    <a:gd name="connsiteY10" fmla="*/ 4966448 h 5590776"/>
                    <a:gd name="connsiteX11" fmla="*/ 349900 w 1603946"/>
                    <a:gd name="connsiteY11" fmla="*/ 5206954 h 5590776"/>
                    <a:gd name="connsiteX12" fmla="*/ 254650 w 1603946"/>
                    <a:gd name="connsiteY12" fmla="*/ 5297441 h 5590776"/>
                    <a:gd name="connsiteX13" fmla="*/ 121300 w 1603946"/>
                    <a:gd name="connsiteY13" fmla="*/ 5445079 h 5590776"/>
                    <a:gd name="connsiteX14" fmla="*/ 359425 w 1603946"/>
                    <a:gd name="connsiteY14" fmla="*/ 5540329 h 5590776"/>
                    <a:gd name="connsiteX15" fmla="*/ 759475 w 1603946"/>
                    <a:gd name="connsiteY15" fmla="*/ 5587954 h 5590776"/>
                    <a:gd name="connsiteX16" fmla="*/ 1073800 w 1603946"/>
                    <a:gd name="connsiteY16" fmla="*/ 5568904 h 5590776"/>
                    <a:gd name="connsiteX17" fmla="*/ 1416700 w 1603946"/>
                    <a:gd name="connsiteY17" fmla="*/ 5435554 h 5590776"/>
                    <a:gd name="connsiteX18" fmla="*/ 1342882 w 1603946"/>
                    <a:gd name="connsiteY18" fmla="*/ 5328397 h 5590776"/>
                    <a:gd name="connsiteX19" fmla="*/ 1233344 w 1603946"/>
                    <a:gd name="connsiteY19" fmla="*/ 5230767 h 5590776"/>
                    <a:gd name="connsiteX20" fmla="*/ 1226200 w 1603946"/>
                    <a:gd name="connsiteY20" fmla="*/ 4873579 h 5590776"/>
                    <a:gd name="connsiteX21" fmla="*/ 1216675 w 1603946"/>
                    <a:gd name="connsiteY21" fmla="*/ 3902029 h 5590776"/>
                    <a:gd name="connsiteX22" fmla="*/ 1237246 w 1603946"/>
                    <a:gd name="connsiteY22" fmla="*/ 3268750 h 5590776"/>
                    <a:gd name="connsiteX23" fmla="*/ 1211767 w 1603946"/>
                    <a:gd name="connsiteY23" fmla="*/ 2729577 h 5590776"/>
                    <a:gd name="connsiteX24" fmla="*/ 1437853 w 1603946"/>
                    <a:gd name="connsiteY24" fmla="*/ 2332507 h 5590776"/>
                    <a:gd name="connsiteX25" fmla="*/ 1600889 w 1603946"/>
                    <a:gd name="connsiteY25" fmla="*/ 1732432 h 5590776"/>
                    <a:gd name="connsiteX26" fmla="*/ 1521826 w 1603946"/>
                    <a:gd name="connsiteY26" fmla="*/ 1020439 h 5590776"/>
                    <a:gd name="connsiteX27" fmla="*/ 1254775 w 1603946"/>
                    <a:gd name="connsiteY27" fmla="*/ 196804 h 5590776"/>
                    <a:gd name="connsiteX28" fmla="*/ 1238106 w 1603946"/>
                    <a:gd name="connsiteY28" fmla="*/ 8686 h 5590776"/>
                    <a:gd name="connsiteX29" fmla="*/ 1135713 w 1603946"/>
                    <a:gd name="connsiteY29" fmla="*/ 34879 h 5590776"/>
                    <a:gd name="connsiteX30" fmla="*/ 783287 w 1603946"/>
                    <a:gd name="connsiteY30" fmla="*/ 65835 h 5590776"/>
                    <a:gd name="connsiteX31" fmla="*/ 430863 w 1603946"/>
                    <a:gd name="connsiteY31" fmla="*/ 18210 h 5590776"/>
                    <a:gd name="connsiteX32" fmla="*/ 345138 w 1603946"/>
                    <a:gd name="connsiteY32" fmla="*/ 82504 h 5590776"/>
                    <a:gd name="connsiteX0" fmla="*/ 345138 w 1603868"/>
                    <a:gd name="connsiteY0" fmla="*/ 82504 h 5590776"/>
                    <a:gd name="connsiteX1" fmla="*/ 349900 w 1603868"/>
                    <a:gd name="connsiteY1" fmla="*/ 806404 h 5590776"/>
                    <a:gd name="connsiteX2" fmla="*/ 340375 w 1603868"/>
                    <a:gd name="connsiteY2" fmla="*/ 1520779 h 5590776"/>
                    <a:gd name="connsiteX3" fmla="*/ 330850 w 1603868"/>
                    <a:gd name="connsiteY3" fmla="*/ 1844629 h 5590776"/>
                    <a:gd name="connsiteX4" fmla="*/ 187975 w 1603868"/>
                    <a:gd name="connsiteY4" fmla="*/ 2085135 h 5590776"/>
                    <a:gd name="connsiteX5" fmla="*/ 9382 w 1603868"/>
                    <a:gd name="connsiteY5" fmla="*/ 2518522 h 5590776"/>
                    <a:gd name="connsiteX6" fmla="*/ 52244 w 1603868"/>
                    <a:gd name="connsiteY6" fmla="*/ 3161461 h 5590776"/>
                    <a:gd name="connsiteX7" fmla="*/ 283225 w 1603868"/>
                    <a:gd name="connsiteY7" fmla="*/ 3673429 h 5590776"/>
                    <a:gd name="connsiteX8" fmla="*/ 371331 w 1603868"/>
                    <a:gd name="connsiteY8" fmla="*/ 3968704 h 5590776"/>
                    <a:gd name="connsiteX9" fmla="*/ 368950 w 1603868"/>
                    <a:gd name="connsiteY9" fmla="*/ 4494960 h 5590776"/>
                    <a:gd name="connsiteX10" fmla="*/ 349900 w 1603868"/>
                    <a:gd name="connsiteY10" fmla="*/ 4966448 h 5590776"/>
                    <a:gd name="connsiteX11" fmla="*/ 349900 w 1603868"/>
                    <a:gd name="connsiteY11" fmla="*/ 5206954 h 5590776"/>
                    <a:gd name="connsiteX12" fmla="*/ 254650 w 1603868"/>
                    <a:gd name="connsiteY12" fmla="*/ 5297441 h 5590776"/>
                    <a:gd name="connsiteX13" fmla="*/ 121300 w 1603868"/>
                    <a:gd name="connsiteY13" fmla="*/ 5445079 h 5590776"/>
                    <a:gd name="connsiteX14" fmla="*/ 359425 w 1603868"/>
                    <a:gd name="connsiteY14" fmla="*/ 5540329 h 5590776"/>
                    <a:gd name="connsiteX15" fmla="*/ 759475 w 1603868"/>
                    <a:gd name="connsiteY15" fmla="*/ 5587954 h 5590776"/>
                    <a:gd name="connsiteX16" fmla="*/ 1073800 w 1603868"/>
                    <a:gd name="connsiteY16" fmla="*/ 5568904 h 5590776"/>
                    <a:gd name="connsiteX17" fmla="*/ 1416700 w 1603868"/>
                    <a:gd name="connsiteY17" fmla="*/ 5435554 h 5590776"/>
                    <a:gd name="connsiteX18" fmla="*/ 1342882 w 1603868"/>
                    <a:gd name="connsiteY18" fmla="*/ 5328397 h 5590776"/>
                    <a:gd name="connsiteX19" fmla="*/ 1233344 w 1603868"/>
                    <a:gd name="connsiteY19" fmla="*/ 5230767 h 5590776"/>
                    <a:gd name="connsiteX20" fmla="*/ 1226200 w 1603868"/>
                    <a:gd name="connsiteY20" fmla="*/ 4873579 h 5590776"/>
                    <a:gd name="connsiteX21" fmla="*/ 1216675 w 1603868"/>
                    <a:gd name="connsiteY21" fmla="*/ 3902029 h 5590776"/>
                    <a:gd name="connsiteX22" fmla="*/ 1237246 w 1603868"/>
                    <a:gd name="connsiteY22" fmla="*/ 3268750 h 5590776"/>
                    <a:gd name="connsiteX23" fmla="*/ 1211767 w 1603868"/>
                    <a:gd name="connsiteY23" fmla="*/ 2729577 h 5590776"/>
                    <a:gd name="connsiteX24" fmla="*/ 1437853 w 1603868"/>
                    <a:gd name="connsiteY24" fmla="*/ 2332507 h 5590776"/>
                    <a:gd name="connsiteX25" fmla="*/ 1600889 w 1603868"/>
                    <a:gd name="connsiteY25" fmla="*/ 1732432 h 5590776"/>
                    <a:gd name="connsiteX26" fmla="*/ 1521826 w 1603868"/>
                    <a:gd name="connsiteY26" fmla="*/ 1020439 h 5590776"/>
                    <a:gd name="connsiteX27" fmla="*/ 1263399 w 1603868"/>
                    <a:gd name="connsiteY27" fmla="*/ 576780 h 5590776"/>
                    <a:gd name="connsiteX28" fmla="*/ 1254775 w 1603868"/>
                    <a:gd name="connsiteY28" fmla="*/ 196804 h 5590776"/>
                    <a:gd name="connsiteX29" fmla="*/ 1238106 w 1603868"/>
                    <a:gd name="connsiteY29" fmla="*/ 8686 h 5590776"/>
                    <a:gd name="connsiteX30" fmla="*/ 1135713 w 1603868"/>
                    <a:gd name="connsiteY30" fmla="*/ 34879 h 5590776"/>
                    <a:gd name="connsiteX31" fmla="*/ 783287 w 1603868"/>
                    <a:gd name="connsiteY31" fmla="*/ 65835 h 5590776"/>
                    <a:gd name="connsiteX32" fmla="*/ 430863 w 1603868"/>
                    <a:gd name="connsiteY32" fmla="*/ 18210 h 5590776"/>
                    <a:gd name="connsiteX33" fmla="*/ 345138 w 1603868"/>
                    <a:gd name="connsiteY33" fmla="*/ 82504 h 5590776"/>
                    <a:gd name="connsiteX0" fmla="*/ 345138 w 1611673"/>
                    <a:gd name="connsiteY0" fmla="*/ 82504 h 5590776"/>
                    <a:gd name="connsiteX1" fmla="*/ 349900 w 1611673"/>
                    <a:gd name="connsiteY1" fmla="*/ 806404 h 5590776"/>
                    <a:gd name="connsiteX2" fmla="*/ 340375 w 1611673"/>
                    <a:gd name="connsiteY2" fmla="*/ 1520779 h 5590776"/>
                    <a:gd name="connsiteX3" fmla="*/ 330850 w 1611673"/>
                    <a:gd name="connsiteY3" fmla="*/ 1844629 h 5590776"/>
                    <a:gd name="connsiteX4" fmla="*/ 187975 w 1611673"/>
                    <a:gd name="connsiteY4" fmla="*/ 2085135 h 5590776"/>
                    <a:gd name="connsiteX5" fmla="*/ 9382 w 1611673"/>
                    <a:gd name="connsiteY5" fmla="*/ 2518522 h 5590776"/>
                    <a:gd name="connsiteX6" fmla="*/ 52244 w 1611673"/>
                    <a:gd name="connsiteY6" fmla="*/ 3161461 h 5590776"/>
                    <a:gd name="connsiteX7" fmla="*/ 283225 w 1611673"/>
                    <a:gd name="connsiteY7" fmla="*/ 3673429 h 5590776"/>
                    <a:gd name="connsiteX8" fmla="*/ 371331 w 1611673"/>
                    <a:gd name="connsiteY8" fmla="*/ 3968704 h 5590776"/>
                    <a:gd name="connsiteX9" fmla="*/ 368950 w 1611673"/>
                    <a:gd name="connsiteY9" fmla="*/ 4494960 h 5590776"/>
                    <a:gd name="connsiteX10" fmla="*/ 349900 w 1611673"/>
                    <a:gd name="connsiteY10" fmla="*/ 4966448 h 5590776"/>
                    <a:gd name="connsiteX11" fmla="*/ 349900 w 1611673"/>
                    <a:gd name="connsiteY11" fmla="*/ 5206954 h 5590776"/>
                    <a:gd name="connsiteX12" fmla="*/ 254650 w 1611673"/>
                    <a:gd name="connsiteY12" fmla="*/ 5297441 h 5590776"/>
                    <a:gd name="connsiteX13" fmla="*/ 121300 w 1611673"/>
                    <a:gd name="connsiteY13" fmla="*/ 5445079 h 5590776"/>
                    <a:gd name="connsiteX14" fmla="*/ 359425 w 1611673"/>
                    <a:gd name="connsiteY14" fmla="*/ 5540329 h 5590776"/>
                    <a:gd name="connsiteX15" fmla="*/ 759475 w 1611673"/>
                    <a:gd name="connsiteY15" fmla="*/ 5587954 h 5590776"/>
                    <a:gd name="connsiteX16" fmla="*/ 1073800 w 1611673"/>
                    <a:gd name="connsiteY16" fmla="*/ 5568904 h 5590776"/>
                    <a:gd name="connsiteX17" fmla="*/ 1416700 w 1611673"/>
                    <a:gd name="connsiteY17" fmla="*/ 5435554 h 5590776"/>
                    <a:gd name="connsiteX18" fmla="*/ 1342882 w 1611673"/>
                    <a:gd name="connsiteY18" fmla="*/ 5328397 h 5590776"/>
                    <a:gd name="connsiteX19" fmla="*/ 1233344 w 1611673"/>
                    <a:gd name="connsiteY19" fmla="*/ 5230767 h 5590776"/>
                    <a:gd name="connsiteX20" fmla="*/ 1226200 w 1611673"/>
                    <a:gd name="connsiteY20" fmla="*/ 4873579 h 5590776"/>
                    <a:gd name="connsiteX21" fmla="*/ 1216675 w 1611673"/>
                    <a:gd name="connsiteY21" fmla="*/ 3902029 h 5590776"/>
                    <a:gd name="connsiteX22" fmla="*/ 1237246 w 1611673"/>
                    <a:gd name="connsiteY22" fmla="*/ 3268750 h 5590776"/>
                    <a:gd name="connsiteX23" fmla="*/ 1211767 w 1611673"/>
                    <a:gd name="connsiteY23" fmla="*/ 2729577 h 5590776"/>
                    <a:gd name="connsiteX24" fmla="*/ 1437853 w 1611673"/>
                    <a:gd name="connsiteY24" fmla="*/ 2332507 h 5590776"/>
                    <a:gd name="connsiteX25" fmla="*/ 1600889 w 1611673"/>
                    <a:gd name="connsiteY25" fmla="*/ 1732432 h 5590776"/>
                    <a:gd name="connsiteX26" fmla="*/ 1521826 w 1611673"/>
                    <a:gd name="connsiteY26" fmla="*/ 1020439 h 5590776"/>
                    <a:gd name="connsiteX27" fmla="*/ 1263399 w 1611673"/>
                    <a:gd name="connsiteY27" fmla="*/ 576780 h 5590776"/>
                    <a:gd name="connsiteX28" fmla="*/ 1254775 w 1611673"/>
                    <a:gd name="connsiteY28" fmla="*/ 196804 h 5590776"/>
                    <a:gd name="connsiteX29" fmla="*/ 1238106 w 1611673"/>
                    <a:gd name="connsiteY29" fmla="*/ 8686 h 5590776"/>
                    <a:gd name="connsiteX30" fmla="*/ 1135713 w 1611673"/>
                    <a:gd name="connsiteY30" fmla="*/ 34879 h 5590776"/>
                    <a:gd name="connsiteX31" fmla="*/ 783287 w 1611673"/>
                    <a:gd name="connsiteY31" fmla="*/ 65835 h 5590776"/>
                    <a:gd name="connsiteX32" fmla="*/ 430863 w 1611673"/>
                    <a:gd name="connsiteY32" fmla="*/ 18210 h 5590776"/>
                    <a:gd name="connsiteX33" fmla="*/ 345138 w 1611673"/>
                    <a:gd name="connsiteY33" fmla="*/ 82504 h 5590776"/>
                    <a:gd name="connsiteX0" fmla="*/ 345138 w 1606459"/>
                    <a:gd name="connsiteY0" fmla="*/ 82504 h 5590776"/>
                    <a:gd name="connsiteX1" fmla="*/ 349900 w 1606459"/>
                    <a:gd name="connsiteY1" fmla="*/ 806404 h 5590776"/>
                    <a:gd name="connsiteX2" fmla="*/ 340375 w 1606459"/>
                    <a:gd name="connsiteY2" fmla="*/ 1520779 h 5590776"/>
                    <a:gd name="connsiteX3" fmla="*/ 330850 w 1606459"/>
                    <a:gd name="connsiteY3" fmla="*/ 1844629 h 5590776"/>
                    <a:gd name="connsiteX4" fmla="*/ 187975 w 1606459"/>
                    <a:gd name="connsiteY4" fmla="*/ 2085135 h 5590776"/>
                    <a:gd name="connsiteX5" fmla="*/ 9382 w 1606459"/>
                    <a:gd name="connsiteY5" fmla="*/ 2518522 h 5590776"/>
                    <a:gd name="connsiteX6" fmla="*/ 52244 w 1606459"/>
                    <a:gd name="connsiteY6" fmla="*/ 3161461 h 5590776"/>
                    <a:gd name="connsiteX7" fmla="*/ 283225 w 1606459"/>
                    <a:gd name="connsiteY7" fmla="*/ 3673429 h 5590776"/>
                    <a:gd name="connsiteX8" fmla="*/ 371331 w 1606459"/>
                    <a:gd name="connsiteY8" fmla="*/ 3968704 h 5590776"/>
                    <a:gd name="connsiteX9" fmla="*/ 368950 w 1606459"/>
                    <a:gd name="connsiteY9" fmla="*/ 4494960 h 5590776"/>
                    <a:gd name="connsiteX10" fmla="*/ 349900 w 1606459"/>
                    <a:gd name="connsiteY10" fmla="*/ 4966448 h 5590776"/>
                    <a:gd name="connsiteX11" fmla="*/ 349900 w 1606459"/>
                    <a:gd name="connsiteY11" fmla="*/ 5206954 h 5590776"/>
                    <a:gd name="connsiteX12" fmla="*/ 254650 w 1606459"/>
                    <a:gd name="connsiteY12" fmla="*/ 5297441 h 5590776"/>
                    <a:gd name="connsiteX13" fmla="*/ 121300 w 1606459"/>
                    <a:gd name="connsiteY13" fmla="*/ 5445079 h 5590776"/>
                    <a:gd name="connsiteX14" fmla="*/ 359425 w 1606459"/>
                    <a:gd name="connsiteY14" fmla="*/ 5540329 h 5590776"/>
                    <a:gd name="connsiteX15" fmla="*/ 759475 w 1606459"/>
                    <a:gd name="connsiteY15" fmla="*/ 5587954 h 5590776"/>
                    <a:gd name="connsiteX16" fmla="*/ 1073800 w 1606459"/>
                    <a:gd name="connsiteY16" fmla="*/ 5568904 h 5590776"/>
                    <a:gd name="connsiteX17" fmla="*/ 1416700 w 1606459"/>
                    <a:gd name="connsiteY17" fmla="*/ 5435554 h 5590776"/>
                    <a:gd name="connsiteX18" fmla="*/ 1342882 w 1606459"/>
                    <a:gd name="connsiteY18" fmla="*/ 5328397 h 5590776"/>
                    <a:gd name="connsiteX19" fmla="*/ 1233344 w 1606459"/>
                    <a:gd name="connsiteY19" fmla="*/ 5230767 h 5590776"/>
                    <a:gd name="connsiteX20" fmla="*/ 1226200 w 1606459"/>
                    <a:gd name="connsiteY20" fmla="*/ 4873579 h 5590776"/>
                    <a:gd name="connsiteX21" fmla="*/ 1216675 w 1606459"/>
                    <a:gd name="connsiteY21" fmla="*/ 3902029 h 5590776"/>
                    <a:gd name="connsiteX22" fmla="*/ 1237246 w 1606459"/>
                    <a:gd name="connsiteY22" fmla="*/ 3268750 h 5590776"/>
                    <a:gd name="connsiteX23" fmla="*/ 1211767 w 1606459"/>
                    <a:gd name="connsiteY23" fmla="*/ 2729577 h 5590776"/>
                    <a:gd name="connsiteX24" fmla="*/ 1437853 w 1606459"/>
                    <a:gd name="connsiteY24" fmla="*/ 2332507 h 5590776"/>
                    <a:gd name="connsiteX25" fmla="*/ 1600889 w 1606459"/>
                    <a:gd name="connsiteY25" fmla="*/ 1732432 h 5590776"/>
                    <a:gd name="connsiteX26" fmla="*/ 1504996 w 1606459"/>
                    <a:gd name="connsiteY26" fmla="*/ 1037269 h 5590776"/>
                    <a:gd name="connsiteX27" fmla="*/ 1263399 w 1606459"/>
                    <a:gd name="connsiteY27" fmla="*/ 576780 h 5590776"/>
                    <a:gd name="connsiteX28" fmla="*/ 1254775 w 1606459"/>
                    <a:gd name="connsiteY28" fmla="*/ 196804 h 5590776"/>
                    <a:gd name="connsiteX29" fmla="*/ 1238106 w 1606459"/>
                    <a:gd name="connsiteY29" fmla="*/ 8686 h 5590776"/>
                    <a:gd name="connsiteX30" fmla="*/ 1135713 w 1606459"/>
                    <a:gd name="connsiteY30" fmla="*/ 34879 h 5590776"/>
                    <a:gd name="connsiteX31" fmla="*/ 783287 w 1606459"/>
                    <a:gd name="connsiteY31" fmla="*/ 65835 h 5590776"/>
                    <a:gd name="connsiteX32" fmla="*/ 430863 w 1606459"/>
                    <a:gd name="connsiteY32" fmla="*/ 18210 h 5590776"/>
                    <a:gd name="connsiteX33" fmla="*/ 345138 w 1606459"/>
                    <a:gd name="connsiteY33" fmla="*/ 82504 h 5590776"/>
                    <a:gd name="connsiteX0" fmla="*/ 345138 w 1602978"/>
                    <a:gd name="connsiteY0" fmla="*/ 82504 h 5590776"/>
                    <a:gd name="connsiteX1" fmla="*/ 349900 w 1602978"/>
                    <a:gd name="connsiteY1" fmla="*/ 806404 h 5590776"/>
                    <a:gd name="connsiteX2" fmla="*/ 340375 w 1602978"/>
                    <a:gd name="connsiteY2" fmla="*/ 1520779 h 5590776"/>
                    <a:gd name="connsiteX3" fmla="*/ 330850 w 1602978"/>
                    <a:gd name="connsiteY3" fmla="*/ 1844629 h 5590776"/>
                    <a:gd name="connsiteX4" fmla="*/ 187975 w 1602978"/>
                    <a:gd name="connsiteY4" fmla="*/ 2085135 h 5590776"/>
                    <a:gd name="connsiteX5" fmla="*/ 9382 w 1602978"/>
                    <a:gd name="connsiteY5" fmla="*/ 2518522 h 5590776"/>
                    <a:gd name="connsiteX6" fmla="*/ 52244 w 1602978"/>
                    <a:gd name="connsiteY6" fmla="*/ 3161461 h 5590776"/>
                    <a:gd name="connsiteX7" fmla="*/ 283225 w 1602978"/>
                    <a:gd name="connsiteY7" fmla="*/ 3673429 h 5590776"/>
                    <a:gd name="connsiteX8" fmla="*/ 371331 w 1602978"/>
                    <a:gd name="connsiteY8" fmla="*/ 3968704 h 5590776"/>
                    <a:gd name="connsiteX9" fmla="*/ 368950 w 1602978"/>
                    <a:gd name="connsiteY9" fmla="*/ 4494960 h 5590776"/>
                    <a:gd name="connsiteX10" fmla="*/ 349900 w 1602978"/>
                    <a:gd name="connsiteY10" fmla="*/ 4966448 h 5590776"/>
                    <a:gd name="connsiteX11" fmla="*/ 349900 w 1602978"/>
                    <a:gd name="connsiteY11" fmla="*/ 5206954 h 5590776"/>
                    <a:gd name="connsiteX12" fmla="*/ 254650 w 1602978"/>
                    <a:gd name="connsiteY12" fmla="*/ 5297441 h 5590776"/>
                    <a:gd name="connsiteX13" fmla="*/ 121300 w 1602978"/>
                    <a:gd name="connsiteY13" fmla="*/ 5445079 h 5590776"/>
                    <a:gd name="connsiteX14" fmla="*/ 359425 w 1602978"/>
                    <a:gd name="connsiteY14" fmla="*/ 5540329 h 5590776"/>
                    <a:gd name="connsiteX15" fmla="*/ 759475 w 1602978"/>
                    <a:gd name="connsiteY15" fmla="*/ 5587954 h 5590776"/>
                    <a:gd name="connsiteX16" fmla="*/ 1073800 w 1602978"/>
                    <a:gd name="connsiteY16" fmla="*/ 5568904 h 5590776"/>
                    <a:gd name="connsiteX17" fmla="*/ 1416700 w 1602978"/>
                    <a:gd name="connsiteY17" fmla="*/ 5435554 h 5590776"/>
                    <a:gd name="connsiteX18" fmla="*/ 1342882 w 1602978"/>
                    <a:gd name="connsiteY18" fmla="*/ 5328397 h 5590776"/>
                    <a:gd name="connsiteX19" fmla="*/ 1233344 w 1602978"/>
                    <a:gd name="connsiteY19" fmla="*/ 5230767 h 5590776"/>
                    <a:gd name="connsiteX20" fmla="*/ 1226200 w 1602978"/>
                    <a:gd name="connsiteY20" fmla="*/ 4873579 h 5590776"/>
                    <a:gd name="connsiteX21" fmla="*/ 1216675 w 1602978"/>
                    <a:gd name="connsiteY21" fmla="*/ 3902029 h 5590776"/>
                    <a:gd name="connsiteX22" fmla="*/ 1237246 w 1602978"/>
                    <a:gd name="connsiteY22" fmla="*/ 3268750 h 5590776"/>
                    <a:gd name="connsiteX23" fmla="*/ 1211767 w 1602978"/>
                    <a:gd name="connsiteY23" fmla="*/ 2729577 h 5590776"/>
                    <a:gd name="connsiteX24" fmla="*/ 1437853 w 1602978"/>
                    <a:gd name="connsiteY24" fmla="*/ 2332507 h 5590776"/>
                    <a:gd name="connsiteX25" fmla="*/ 1600889 w 1602978"/>
                    <a:gd name="connsiteY25" fmla="*/ 1732432 h 5590776"/>
                    <a:gd name="connsiteX26" fmla="*/ 1504996 w 1602978"/>
                    <a:gd name="connsiteY26" fmla="*/ 1037269 h 5590776"/>
                    <a:gd name="connsiteX27" fmla="*/ 1263399 w 1602978"/>
                    <a:gd name="connsiteY27" fmla="*/ 576780 h 5590776"/>
                    <a:gd name="connsiteX28" fmla="*/ 1254775 w 1602978"/>
                    <a:gd name="connsiteY28" fmla="*/ 196804 h 5590776"/>
                    <a:gd name="connsiteX29" fmla="*/ 1238106 w 1602978"/>
                    <a:gd name="connsiteY29" fmla="*/ 8686 h 5590776"/>
                    <a:gd name="connsiteX30" fmla="*/ 1135713 w 1602978"/>
                    <a:gd name="connsiteY30" fmla="*/ 34879 h 5590776"/>
                    <a:gd name="connsiteX31" fmla="*/ 783287 w 1602978"/>
                    <a:gd name="connsiteY31" fmla="*/ 65835 h 5590776"/>
                    <a:gd name="connsiteX32" fmla="*/ 430863 w 1602978"/>
                    <a:gd name="connsiteY32" fmla="*/ 18210 h 5590776"/>
                    <a:gd name="connsiteX33" fmla="*/ 345138 w 1602978"/>
                    <a:gd name="connsiteY33" fmla="*/ 82504 h 5590776"/>
                    <a:gd name="connsiteX0" fmla="*/ 345138 w 1602518"/>
                    <a:gd name="connsiteY0" fmla="*/ 82504 h 5590776"/>
                    <a:gd name="connsiteX1" fmla="*/ 349900 w 1602518"/>
                    <a:gd name="connsiteY1" fmla="*/ 806404 h 5590776"/>
                    <a:gd name="connsiteX2" fmla="*/ 340375 w 1602518"/>
                    <a:gd name="connsiteY2" fmla="*/ 1520779 h 5590776"/>
                    <a:gd name="connsiteX3" fmla="*/ 330850 w 1602518"/>
                    <a:gd name="connsiteY3" fmla="*/ 1844629 h 5590776"/>
                    <a:gd name="connsiteX4" fmla="*/ 187975 w 1602518"/>
                    <a:gd name="connsiteY4" fmla="*/ 2085135 h 5590776"/>
                    <a:gd name="connsiteX5" fmla="*/ 9382 w 1602518"/>
                    <a:gd name="connsiteY5" fmla="*/ 2518522 h 5590776"/>
                    <a:gd name="connsiteX6" fmla="*/ 52244 w 1602518"/>
                    <a:gd name="connsiteY6" fmla="*/ 3161461 h 5590776"/>
                    <a:gd name="connsiteX7" fmla="*/ 283225 w 1602518"/>
                    <a:gd name="connsiteY7" fmla="*/ 3673429 h 5590776"/>
                    <a:gd name="connsiteX8" fmla="*/ 371331 w 1602518"/>
                    <a:gd name="connsiteY8" fmla="*/ 3968704 h 5590776"/>
                    <a:gd name="connsiteX9" fmla="*/ 368950 w 1602518"/>
                    <a:gd name="connsiteY9" fmla="*/ 4494960 h 5590776"/>
                    <a:gd name="connsiteX10" fmla="*/ 349900 w 1602518"/>
                    <a:gd name="connsiteY10" fmla="*/ 4966448 h 5590776"/>
                    <a:gd name="connsiteX11" fmla="*/ 349900 w 1602518"/>
                    <a:gd name="connsiteY11" fmla="*/ 5206954 h 5590776"/>
                    <a:gd name="connsiteX12" fmla="*/ 254650 w 1602518"/>
                    <a:gd name="connsiteY12" fmla="*/ 5297441 h 5590776"/>
                    <a:gd name="connsiteX13" fmla="*/ 121300 w 1602518"/>
                    <a:gd name="connsiteY13" fmla="*/ 5445079 h 5590776"/>
                    <a:gd name="connsiteX14" fmla="*/ 359425 w 1602518"/>
                    <a:gd name="connsiteY14" fmla="*/ 5540329 h 5590776"/>
                    <a:gd name="connsiteX15" fmla="*/ 759475 w 1602518"/>
                    <a:gd name="connsiteY15" fmla="*/ 5587954 h 5590776"/>
                    <a:gd name="connsiteX16" fmla="*/ 1073800 w 1602518"/>
                    <a:gd name="connsiteY16" fmla="*/ 5568904 h 5590776"/>
                    <a:gd name="connsiteX17" fmla="*/ 1416700 w 1602518"/>
                    <a:gd name="connsiteY17" fmla="*/ 5435554 h 5590776"/>
                    <a:gd name="connsiteX18" fmla="*/ 1342882 w 1602518"/>
                    <a:gd name="connsiteY18" fmla="*/ 5328397 h 5590776"/>
                    <a:gd name="connsiteX19" fmla="*/ 1233344 w 1602518"/>
                    <a:gd name="connsiteY19" fmla="*/ 5230767 h 5590776"/>
                    <a:gd name="connsiteX20" fmla="*/ 1226200 w 1602518"/>
                    <a:gd name="connsiteY20" fmla="*/ 4873579 h 5590776"/>
                    <a:gd name="connsiteX21" fmla="*/ 1216675 w 1602518"/>
                    <a:gd name="connsiteY21" fmla="*/ 3902029 h 5590776"/>
                    <a:gd name="connsiteX22" fmla="*/ 1237246 w 1602518"/>
                    <a:gd name="connsiteY22" fmla="*/ 3268750 h 5590776"/>
                    <a:gd name="connsiteX23" fmla="*/ 1211767 w 1602518"/>
                    <a:gd name="connsiteY23" fmla="*/ 2729577 h 5590776"/>
                    <a:gd name="connsiteX24" fmla="*/ 1437853 w 1602518"/>
                    <a:gd name="connsiteY24" fmla="*/ 2332507 h 5590776"/>
                    <a:gd name="connsiteX25" fmla="*/ 1600889 w 1602518"/>
                    <a:gd name="connsiteY25" fmla="*/ 1732432 h 5590776"/>
                    <a:gd name="connsiteX26" fmla="*/ 1499387 w 1602518"/>
                    <a:gd name="connsiteY26" fmla="*/ 1059708 h 5590776"/>
                    <a:gd name="connsiteX27" fmla="*/ 1263399 w 1602518"/>
                    <a:gd name="connsiteY27" fmla="*/ 576780 h 5590776"/>
                    <a:gd name="connsiteX28" fmla="*/ 1254775 w 1602518"/>
                    <a:gd name="connsiteY28" fmla="*/ 196804 h 5590776"/>
                    <a:gd name="connsiteX29" fmla="*/ 1238106 w 1602518"/>
                    <a:gd name="connsiteY29" fmla="*/ 8686 h 5590776"/>
                    <a:gd name="connsiteX30" fmla="*/ 1135713 w 1602518"/>
                    <a:gd name="connsiteY30" fmla="*/ 34879 h 5590776"/>
                    <a:gd name="connsiteX31" fmla="*/ 783287 w 1602518"/>
                    <a:gd name="connsiteY31" fmla="*/ 65835 h 5590776"/>
                    <a:gd name="connsiteX32" fmla="*/ 430863 w 1602518"/>
                    <a:gd name="connsiteY32" fmla="*/ 18210 h 5590776"/>
                    <a:gd name="connsiteX33" fmla="*/ 345138 w 1602518"/>
                    <a:gd name="connsiteY33" fmla="*/ 82504 h 5590776"/>
                    <a:gd name="connsiteX0" fmla="*/ 345138 w 1603275"/>
                    <a:gd name="connsiteY0" fmla="*/ 82504 h 5590776"/>
                    <a:gd name="connsiteX1" fmla="*/ 349900 w 1603275"/>
                    <a:gd name="connsiteY1" fmla="*/ 806404 h 5590776"/>
                    <a:gd name="connsiteX2" fmla="*/ 340375 w 1603275"/>
                    <a:gd name="connsiteY2" fmla="*/ 1520779 h 5590776"/>
                    <a:gd name="connsiteX3" fmla="*/ 330850 w 1603275"/>
                    <a:gd name="connsiteY3" fmla="*/ 1844629 h 5590776"/>
                    <a:gd name="connsiteX4" fmla="*/ 187975 w 1603275"/>
                    <a:gd name="connsiteY4" fmla="*/ 2085135 h 5590776"/>
                    <a:gd name="connsiteX5" fmla="*/ 9382 w 1603275"/>
                    <a:gd name="connsiteY5" fmla="*/ 2518522 h 5590776"/>
                    <a:gd name="connsiteX6" fmla="*/ 52244 w 1603275"/>
                    <a:gd name="connsiteY6" fmla="*/ 3161461 h 5590776"/>
                    <a:gd name="connsiteX7" fmla="*/ 283225 w 1603275"/>
                    <a:gd name="connsiteY7" fmla="*/ 3673429 h 5590776"/>
                    <a:gd name="connsiteX8" fmla="*/ 371331 w 1603275"/>
                    <a:gd name="connsiteY8" fmla="*/ 3968704 h 5590776"/>
                    <a:gd name="connsiteX9" fmla="*/ 368950 w 1603275"/>
                    <a:gd name="connsiteY9" fmla="*/ 4494960 h 5590776"/>
                    <a:gd name="connsiteX10" fmla="*/ 349900 w 1603275"/>
                    <a:gd name="connsiteY10" fmla="*/ 4966448 h 5590776"/>
                    <a:gd name="connsiteX11" fmla="*/ 349900 w 1603275"/>
                    <a:gd name="connsiteY11" fmla="*/ 5206954 h 5590776"/>
                    <a:gd name="connsiteX12" fmla="*/ 254650 w 1603275"/>
                    <a:gd name="connsiteY12" fmla="*/ 5297441 h 5590776"/>
                    <a:gd name="connsiteX13" fmla="*/ 121300 w 1603275"/>
                    <a:gd name="connsiteY13" fmla="*/ 5445079 h 5590776"/>
                    <a:gd name="connsiteX14" fmla="*/ 359425 w 1603275"/>
                    <a:gd name="connsiteY14" fmla="*/ 5540329 h 5590776"/>
                    <a:gd name="connsiteX15" fmla="*/ 759475 w 1603275"/>
                    <a:gd name="connsiteY15" fmla="*/ 5587954 h 5590776"/>
                    <a:gd name="connsiteX16" fmla="*/ 1073800 w 1603275"/>
                    <a:gd name="connsiteY16" fmla="*/ 5568904 h 5590776"/>
                    <a:gd name="connsiteX17" fmla="*/ 1416700 w 1603275"/>
                    <a:gd name="connsiteY17" fmla="*/ 5435554 h 5590776"/>
                    <a:gd name="connsiteX18" fmla="*/ 1342882 w 1603275"/>
                    <a:gd name="connsiteY18" fmla="*/ 5328397 h 5590776"/>
                    <a:gd name="connsiteX19" fmla="*/ 1233344 w 1603275"/>
                    <a:gd name="connsiteY19" fmla="*/ 5230767 h 5590776"/>
                    <a:gd name="connsiteX20" fmla="*/ 1226200 w 1603275"/>
                    <a:gd name="connsiteY20" fmla="*/ 4873579 h 5590776"/>
                    <a:gd name="connsiteX21" fmla="*/ 1216675 w 1603275"/>
                    <a:gd name="connsiteY21" fmla="*/ 3902029 h 5590776"/>
                    <a:gd name="connsiteX22" fmla="*/ 1237246 w 1603275"/>
                    <a:gd name="connsiteY22" fmla="*/ 3268750 h 5590776"/>
                    <a:gd name="connsiteX23" fmla="*/ 1211767 w 1603275"/>
                    <a:gd name="connsiteY23" fmla="*/ 2729577 h 5590776"/>
                    <a:gd name="connsiteX24" fmla="*/ 1421024 w 1603275"/>
                    <a:gd name="connsiteY24" fmla="*/ 2310068 h 5590776"/>
                    <a:gd name="connsiteX25" fmla="*/ 1600889 w 1603275"/>
                    <a:gd name="connsiteY25" fmla="*/ 1732432 h 5590776"/>
                    <a:gd name="connsiteX26" fmla="*/ 1499387 w 1603275"/>
                    <a:gd name="connsiteY26" fmla="*/ 1059708 h 5590776"/>
                    <a:gd name="connsiteX27" fmla="*/ 1263399 w 1603275"/>
                    <a:gd name="connsiteY27" fmla="*/ 576780 h 5590776"/>
                    <a:gd name="connsiteX28" fmla="*/ 1254775 w 1603275"/>
                    <a:gd name="connsiteY28" fmla="*/ 196804 h 5590776"/>
                    <a:gd name="connsiteX29" fmla="*/ 1238106 w 1603275"/>
                    <a:gd name="connsiteY29" fmla="*/ 8686 h 5590776"/>
                    <a:gd name="connsiteX30" fmla="*/ 1135713 w 1603275"/>
                    <a:gd name="connsiteY30" fmla="*/ 34879 h 5590776"/>
                    <a:gd name="connsiteX31" fmla="*/ 783287 w 1603275"/>
                    <a:gd name="connsiteY31" fmla="*/ 65835 h 5590776"/>
                    <a:gd name="connsiteX32" fmla="*/ 430863 w 1603275"/>
                    <a:gd name="connsiteY32" fmla="*/ 18210 h 5590776"/>
                    <a:gd name="connsiteX33" fmla="*/ 345138 w 1603275"/>
                    <a:gd name="connsiteY33" fmla="*/ 82504 h 5590776"/>
                    <a:gd name="connsiteX0" fmla="*/ 339982 w 1598119"/>
                    <a:gd name="connsiteY0" fmla="*/ 82504 h 5590776"/>
                    <a:gd name="connsiteX1" fmla="*/ 344744 w 1598119"/>
                    <a:gd name="connsiteY1" fmla="*/ 806404 h 5590776"/>
                    <a:gd name="connsiteX2" fmla="*/ 335219 w 1598119"/>
                    <a:gd name="connsiteY2" fmla="*/ 1520779 h 5590776"/>
                    <a:gd name="connsiteX3" fmla="*/ 325694 w 1598119"/>
                    <a:gd name="connsiteY3" fmla="*/ 1844629 h 5590776"/>
                    <a:gd name="connsiteX4" fmla="*/ 182819 w 1598119"/>
                    <a:gd name="connsiteY4" fmla="*/ 2085135 h 5590776"/>
                    <a:gd name="connsiteX5" fmla="*/ 4226 w 1598119"/>
                    <a:gd name="connsiteY5" fmla="*/ 2518522 h 5590776"/>
                    <a:gd name="connsiteX6" fmla="*/ 372458 w 1598119"/>
                    <a:gd name="connsiteY6" fmla="*/ 3015605 h 5590776"/>
                    <a:gd name="connsiteX7" fmla="*/ 278069 w 1598119"/>
                    <a:gd name="connsiteY7" fmla="*/ 3673429 h 5590776"/>
                    <a:gd name="connsiteX8" fmla="*/ 366175 w 1598119"/>
                    <a:gd name="connsiteY8" fmla="*/ 3968704 h 5590776"/>
                    <a:gd name="connsiteX9" fmla="*/ 363794 w 1598119"/>
                    <a:gd name="connsiteY9" fmla="*/ 4494960 h 5590776"/>
                    <a:gd name="connsiteX10" fmla="*/ 344744 w 1598119"/>
                    <a:gd name="connsiteY10" fmla="*/ 4966448 h 5590776"/>
                    <a:gd name="connsiteX11" fmla="*/ 344744 w 1598119"/>
                    <a:gd name="connsiteY11" fmla="*/ 5206954 h 5590776"/>
                    <a:gd name="connsiteX12" fmla="*/ 249494 w 1598119"/>
                    <a:gd name="connsiteY12" fmla="*/ 5297441 h 5590776"/>
                    <a:gd name="connsiteX13" fmla="*/ 116144 w 1598119"/>
                    <a:gd name="connsiteY13" fmla="*/ 5445079 h 5590776"/>
                    <a:gd name="connsiteX14" fmla="*/ 354269 w 1598119"/>
                    <a:gd name="connsiteY14" fmla="*/ 5540329 h 5590776"/>
                    <a:gd name="connsiteX15" fmla="*/ 754319 w 1598119"/>
                    <a:gd name="connsiteY15" fmla="*/ 5587954 h 5590776"/>
                    <a:gd name="connsiteX16" fmla="*/ 1068644 w 1598119"/>
                    <a:gd name="connsiteY16" fmla="*/ 5568904 h 5590776"/>
                    <a:gd name="connsiteX17" fmla="*/ 1411544 w 1598119"/>
                    <a:gd name="connsiteY17" fmla="*/ 5435554 h 5590776"/>
                    <a:gd name="connsiteX18" fmla="*/ 1337726 w 1598119"/>
                    <a:gd name="connsiteY18" fmla="*/ 5328397 h 5590776"/>
                    <a:gd name="connsiteX19" fmla="*/ 1228188 w 1598119"/>
                    <a:gd name="connsiteY19" fmla="*/ 5230767 h 5590776"/>
                    <a:gd name="connsiteX20" fmla="*/ 1221044 w 1598119"/>
                    <a:gd name="connsiteY20" fmla="*/ 4873579 h 5590776"/>
                    <a:gd name="connsiteX21" fmla="*/ 1211519 w 1598119"/>
                    <a:gd name="connsiteY21" fmla="*/ 3902029 h 5590776"/>
                    <a:gd name="connsiteX22" fmla="*/ 1232090 w 1598119"/>
                    <a:gd name="connsiteY22" fmla="*/ 3268750 h 5590776"/>
                    <a:gd name="connsiteX23" fmla="*/ 1206611 w 1598119"/>
                    <a:gd name="connsiteY23" fmla="*/ 2729577 h 5590776"/>
                    <a:gd name="connsiteX24" fmla="*/ 1415868 w 1598119"/>
                    <a:gd name="connsiteY24" fmla="*/ 2310068 h 5590776"/>
                    <a:gd name="connsiteX25" fmla="*/ 1595733 w 1598119"/>
                    <a:gd name="connsiteY25" fmla="*/ 1732432 h 5590776"/>
                    <a:gd name="connsiteX26" fmla="*/ 1494231 w 1598119"/>
                    <a:gd name="connsiteY26" fmla="*/ 1059708 h 5590776"/>
                    <a:gd name="connsiteX27" fmla="*/ 1258243 w 1598119"/>
                    <a:gd name="connsiteY27" fmla="*/ 576780 h 5590776"/>
                    <a:gd name="connsiteX28" fmla="*/ 1249619 w 1598119"/>
                    <a:gd name="connsiteY28" fmla="*/ 196804 h 5590776"/>
                    <a:gd name="connsiteX29" fmla="*/ 1232950 w 1598119"/>
                    <a:gd name="connsiteY29" fmla="*/ 8686 h 5590776"/>
                    <a:gd name="connsiteX30" fmla="*/ 1130557 w 1598119"/>
                    <a:gd name="connsiteY30" fmla="*/ 34879 h 5590776"/>
                    <a:gd name="connsiteX31" fmla="*/ 778131 w 1598119"/>
                    <a:gd name="connsiteY31" fmla="*/ 65835 h 5590776"/>
                    <a:gd name="connsiteX32" fmla="*/ 425707 w 1598119"/>
                    <a:gd name="connsiteY32" fmla="*/ 18210 h 5590776"/>
                    <a:gd name="connsiteX33" fmla="*/ 339982 w 1598119"/>
                    <a:gd name="connsiteY33" fmla="*/ 82504 h 5590776"/>
                    <a:gd name="connsiteX0" fmla="*/ 339982 w 1598119"/>
                    <a:gd name="connsiteY0" fmla="*/ 82504 h 5590776"/>
                    <a:gd name="connsiteX1" fmla="*/ 344744 w 1598119"/>
                    <a:gd name="connsiteY1" fmla="*/ 806404 h 5590776"/>
                    <a:gd name="connsiteX2" fmla="*/ 335219 w 1598119"/>
                    <a:gd name="connsiteY2" fmla="*/ 1520779 h 5590776"/>
                    <a:gd name="connsiteX3" fmla="*/ 325694 w 1598119"/>
                    <a:gd name="connsiteY3" fmla="*/ 1844629 h 5590776"/>
                    <a:gd name="connsiteX4" fmla="*/ 182819 w 1598119"/>
                    <a:gd name="connsiteY4" fmla="*/ 2085135 h 5590776"/>
                    <a:gd name="connsiteX5" fmla="*/ 4226 w 1598119"/>
                    <a:gd name="connsiteY5" fmla="*/ 2518522 h 5590776"/>
                    <a:gd name="connsiteX6" fmla="*/ 372458 w 1598119"/>
                    <a:gd name="connsiteY6" fmla="*/ 3015605 h 5590776"/>
                    <a:gd name="connsiteX7" fmla="*/ 367826 w 1598119"/>
                    <a:gd name="connsiteY7" fmla="*/ 3639770 h 5590776"/>
                    <a:gd name="connsiteX8" fmla="*/ 366175 w 1598119"/>
                    <a:gd name="connsiteY8" fmla="*/ 3968704 h 5590776"/>
                    <a:gd name="connsiteX9" fmla="*/ 363794 w 1598119"/>
                    <a:gd name="connsiteY9" fmla="*/ 4494960 h 5590776"/>
                    <a:gd name="connsiteX10" fmla="*/ 344744 w 1598119"/>
                    <a:gd name="connsiteY10" fmla="*/ 4966448 h 5590776"/>
                    <a:gd name="connsiteX11" fmla="*/ 344744 w 1598119"/>
                    <a:gd name="connsiteY11" fmla="*/ 5206954 h 5590776"/>
                    <a:gd name="connsiteX12" fmla="*/ 249494 w 1598119"/>
                    <a:gd name="connsiteY12" fmla="*/ 5297441 h 5590776"/>
                    <a:gd name="connsiteX13" fmla="*/ 116144 w 1598119"/>
                    <a:gd name="connsiteY13" fmla="*/ 5445079 h 5590776"/>
                    <a:gd name="connsiteX14" fmla="*/ 354269 w 1598119"/>
                    <a:gd name="connsiteY14" fmla="*/ 5540329 h 5590776"/>
                    <a:gd name="connsiteX15" fmla="*/ 754319 w 1598119"/>
                    <a:gd name="connsiteY15" fmla="*/ 5587954 h 5590776"/>
                    <a:gd name="connsiteX16" fmla="*/ 1068644 w 1598119"/>
                    <a:gd name="connsiteY16" fmla="*/ 5568904 h 5590776"/>
                    <a:gd name="connsiteX17" fmla="*/ 1411544 w 1598119"/>
                    <a:gd name="connsiteY17" fmla="*/ 5435554 h 5590776"/>
                    <a:gd name="connsiteX18" fmla="*/ 1337726 w 1598119"/>
                    <a:gd name="connsiteY18" fmla="*/ 5328397 h 5590776"/>
                    <a:gd name="connsiteX19" fmla="*/ 1228188 w 1598119"/>
                    <a:gd name="connsiteY19" fmla="*/ 5230767 h 5590776"/>
                    <a:gd name="connsiteX20" fmla="*/ 1221044 w 1598119"/>
                    <a:gd name="connsiteY20" fmla="*/ 4873579 h 5590776"/>
                    <a:gd name="connsiteX21" fmla="*/ 1211519 w 1598119"/>
                    <a:gd name="connsiteY21" fmla="*/ 3902029 h 5590776"/>
                    <a:gd name="connsiteX22" fmla="*/ 1232090 w 1598119"/>
                    <a:gd name="connsiteY22" fmla="*/ 3268750 h 5590776"/>
                    <a:gd name="connsiteX23" fmla="*/ 1206611 w 1598119"/>
                    <a:gd name="connsiteY23" fmla="*/ 2729577 h 5590776"/>
                    <a:gd name="connsiteX24" fmla="*/ 1415868 w 1598119"/>
                    <a:gd name="connsiteY24" fmla="*/ 2310068 h 5590776"/>
                    <a:gd name="connsiteX25" fmla="*/ 1595733 w 1598119"/>
                    <a:gd name="connsiteY25" fmla="*/ 1732432 h 5590776"/>
                    <a:gd name="connsiteX26" fmla="*/ 1494231 w 1598119"/>
                    <a:gd name="connsiteY26" fmla="*/ 1059708 h 5590776"/>
                    <a:gd name="connsiteX27" fmla="*/ 1258243 w 1598119"/>
                    <a:gd name="connsiteY27" fmla="*/ 576780 h 5590776"/>
                    <a:gd name="connsiteX28" fmla="*/ 1249619 w 1598119"/>
                    <a:gd name="connsiteY28" fmla="*/ 196804 h 5590776"/>
                    <a:gd name="connsiteX29" fmla="*/ 1232950 w 1598119"/>
                    <a:gd name="connsiteY29" fmla="*/ 8686 h 5590776"/>
                    <a:gd name="connsiteX30" fmla="*/ 1130557 w 1598119"/>
                    <a:gd name="connsiteY30" fmla="*/ 34879 h 5590776"/>
                    <a:gd name="connsiteX31" fmla="*/ 778131 w 1598119"/>
                    <a:gd name="connsiteY31" fmla="*/ 65835 h 5590776"/>
                    <a:gd name="connsiteX32" fmla="*/ 425707 w 1598119"/>
                    <a:gd name="connsiteY32" fmla="*/ 18210 h 5590776"/>
                    <a:gd name="connsiteX33" fmla="*/ 339982 w 1598119"/>
                    <a:gd name="connsiteY33" fmla="*/ 82504 h 5590776"/>
                    <a:gd name="connsiteX0" fmla="*/ 225663 w 1483800"/>
                    <a:gd name="connsiteY0" fmla="*/ 82504 h 5590776"/>
                    <a:gd name="connsiteX1" fmla="*/ 230425 w 1483800"/>
                    <a:gd name="connsiteY1" fmla="*/ 806404 h 5590776"/>
                    <a:gd name="connsiteX2" fmla="*/ 220900 w 1483800"/>
                    <a:gd name="connsiteY2" fmla="*/ 1520779 h 5590776"/>
                    <a:gd name="connsiteX3" fmla="*/ 211375 w 1483800"/>
                    <a:gd name="connsiteY3" fmla="*/ 1844629 h 5590776"/>
                    <a:gd name="connsiteX4" fmla="*/ 68500 w 1483800"/>
                    <a:gd name="connsiteY4" fmla="*/ 2085135 h 5590776"/>
                    <a:gd name="connsiteX5" fmla="*/ 114300 w 1483800"/>
                    <a:gd name="connsiteY5" fmla="*/ 2496083 h 5590776"/>
                    <a:gd name="connsiteX6" fmla="*/ 258139 w 1483800"/>
                    <a:gd name="connsiteY6" fmla="*/ 3015605 h 5590776"/>
                    <a:gd name="connsiteX7" fmla="*/ 253507 w 1483800"/>
                    <a:gd name="connsiteY7" fmla="*/ 3639770 h 5590776"/>
                    <a:gd name="connsiteX8" fmla="*/ 251856 w 1483800"/>
                    <a:gd name="connsiteY8" fmla="*/ 3968704 h 5590776"/>
                    <a:gd name="connsiteX9" fmla="*/ 249475 w 1483800"/>
                    <a:gd name="connsiteY9" fmla="*/ 4494960 h 5590776"/>
                    <a:gd name="connsiteX10" fmla="*/ 230425 w 1483800"/>
                    <a:gd name="connsiteY10" fmla="*/ 4966448 h 5590776"/>
                    <a:gd name="connsiteX11" fmla="*/ 230425 w 1483800"/>
                    <a:gd name="connsiteY11" fmla="*/ 5206954 h 5590776"/>
                    <a:gd name="connsiteX12" fmla="*/ 135175 w 1483800"/>
                    <a:gd name="connsiteY12" fmla="*/ 5297441 h 5590776"/>
                    <a:gd name="connsiteX13" fmla="*/ 1825 w 1483800"/>
                    <a:gd name="connsiteY13" fmla="*/ 5445079 h 5590776"/>
                    <a:gd name="connsiteX14" fmla="*/ 239950 w 1483800"/>
                    <a:gd name="connsiteY14" fmla="*/ 5540329 h 5590776"/>
                    <a:gd name="connsiteX15" fmla="*/ 640000 w 1483800"/>
                    <a:gd name="connsiteY15" fmla="*/ 5587954 h 5590776"/>
                    <a:gd name="connsiteX16" fmla="*/ 954325 w 1483800"/>
                    <a:gd name="connsiteY16" fmla="*/ 5568904 h 5590776"/>
                    <a:gd name="connsiteX17" fmla="*/ 1297225 w 1483800"/>
                    <a:gd name="connsiteY17" fmla="*/ 5435554 h 5590776"/>
                    <a:gd name="connsiteX18" fmla="*/ 1223407 w 1483800"/>
                    <a:gd name="connsiteY18" fmla="*/ 5328397 h 5590776"/>
                    <a:gd name="connsiteX19" fmla="*/ 1113869 w 1483800"/>
                    <a:gd name="connsiteY19" fmla="*/ 5230767 h 5590776"/>
                    <a:gd name="connsiteX20" fmla="*/ 1106725 w 1483800"/>
                    <a:gd name="connsiteY20" fmla="*/ 4873579 h 5590776"/>
                    <a:gd name="connsiteX21" fmla="*/ 1097200 w 1483800"/>
                    <a:gd name="connsiteY21" fmla="*/ 3902029 h 5590776"/>
                    <a:gd name="connsiteX22" fmla="*/ 1117771 w 1483800"/>
                    <a:gd name="connsiteY22" fmla="*/ 3268750 h 5590776"/>
                    <a:gd name="connsiteX23" fmla="*/ 1092292 w 1483800"/>
                    <a:gd name="connsiteY23" fmla="*/ 2729577 h 5590776"/>
                    <a:gd name="connsiteX24" fmla="*/ 1301549 w 1483800"/>
                    <a:gd name="connsiteY24" fmla="*/ 2310068 h 5590776"/>
                    <a:gd name="connsiteX25" fmla="*/ 1481414 w 1483800"/>
                    <a:gd name="connsiteY25" fmla="*/ 1732432 h 5590776"/>
                    <a:gd name="connsiteX26" fmla="*/ 1379912 w 1483800"/>
                    <a:gd name="connsiteY26" fmla="*/ 1059708 h 5590776"/>
                    <a:gd name="connsiteX27" fmla="*/ 1143924 w 1483800"/>
                    <a:gd name="connsiteY27" fmla="*/ 576780 h 5590776"/>
                    <a:gd name="connsiteX28" fmla="*/ 1135300 w 1483800"/>
                    <a:gd name="connsiteY28" fmla="*/ 196804 h 5590776"/>
                    <a:gd name="connsiteX29" fmla="*/ 1118631 w 1483800"/>
                    <a:gd name="connsiteY29" fmla="*/ 8686 h 5590776"/>
                    <a:gd name="connsiteX30" fmla="*/ 1016238 w 1483800"/>
                    <a:gd name="connsiteY30" fmla="*/ 34879 h 5590776"/>
                    <a:gd name="connsiteX31" fmla="*/ 663812 w 1483800"/>
                    <a:gd name="connsiteY31" fmla="*/ 65835 h 5590776"/>
                    <a:gd name="connsiteX32" fmla="*/ 311388 w 1483800"/>
                    <a:gd name="connsiteY32" fmla="*/ 18210 h 5590776"/>
                    <a:gd name="connsiteX33" fmla="*/ 225663 w 1483800"/>
                    <a:gd name="connsiteY33" fmla="*/ 82504 h 5590776"/>
                    <a:gd name="connsiteX0" fmla="*/ 225663 w 1483800"/>
                    <a:gd name="connsiteY0" fmla="*/ 82504 h 5590776"/>
                    <a:gd name="connsiteX1" fmla="*/ 230425 w 1483800"/>
                    <a:gd name="connsiteY1" fmla="*/ 806404 h 5590776"/>
                    <a:gd name="connsiteX2" fmla="*/ 220900 w 1483800"/>
                    <a:gd name="connsiteY2" fmla="*/ 1520779 h 5590776"/>
                    <a:gd name="connsiteX3" fmla="*/ 211375 w 1483800"/>
                    <a:gd name="connsiteY3" fmla="*/ 1844629 h 5590776"/>
                    <a:gd name="connsiteX4" fmla="*/ 68500 w 1483800"/>
                    <a:gd name="connsiteY4" fmla="*/ 2085135 h 5590776"/>
                    <a:gd name="connsiteX5" fmla="*/ 114300 w 1483800"/>
                    <a:gd name="connsiteY5" fmla="*/ 2496083 h 5590776"/>
                    <a:gd name="connsiteX6" fmla="*/ 251963 w 1483800"/>
                    <a:gd name="connsiteY6" fmla="*/ 2674851 h 5590776"/>
                    <a:gd name="connsiteX7" fmla="*/ 258139 w 1483800"/>
                    <a:gd name="connsiteY7" fmla="*/ 3015605 h 5590776"/>
                    <a:gd name="connsiteX8" fmla="*/ 253507 w 1483800"/>
                    <a:gd name="connsiteY8" fmla="*/ 3639770 h 5590776"/>
                    <a:gd name="connsiteX9" fmla="*/ 251856 w 1483800"/>
                    <a:gd name="connsiteY9" fmla="*/ 3968704 h 5590776"/>
                    <a:gd name="connsiteX10" fmla="*/ 249475 w 1483800"/>
                    <a:gd name="connsiteY10" fmla="*/ 4494960 h 5590776"/>
                    <a:gd name="connsiteX11" fmla="*/ 230425 w 1483800"/>
                    <a:gd name="connsiteY11" fmla="*/ 4966448 h 5590776"/>
                    <a:gd name="connsiteX12" fmla="*/ 230425 w 1483800"/>
                    <a:gd name="connsiteY12" fmla="*/ 5206954 h 5590776"/>
                    <a:gd name="connsiteX13" fmla="*/ 135175 w 1483800"/>
                    <a:gd name="connsiteY13" fmla="*/ 5297441 h 5590776"/>
                    <a:gd name="connsiteX14" fmla="*/ 1825 w 1483800"/>
                    <a:gd name="connsiteY14" fmla="*/ 5445079 h 5590776"/>
                    <a:gd name="connsiteX15" fmla="*/ 239950 w 1483800"/>
                    <a:gd name="connsiteY15" fmla="*/ 5540329 h 5590776"/>
                    <a:gd name="connsiteX16" fmla="*/ 640000 w 1483800"/>
                    <a:gd name="connsiteY16" fmla="*/ 5587954 h 5590776"/>
                    <a:gd name="connsiteX17" fmla="*/ 954325 w 1483800"/>
                    <a:gd name="connsiteY17" fmla="*/ 5568904 h 5590776"/>
                    <a:gd name="connsiteX18" fmla="*/ 1297225 w 1483800"/>
                    <a:gd name="connsiteY18" fmla="*/ 5435554 h 5590776"/>
                    <a:gd name="connsiteX19" fmla="*/ 1223407 w 1483800"/>
                    <a:gd name="connsiteY19" fmla="*/ 5328397 h 5590776"/>
                    <a:gd name="connsiteX20" fmla="*/ 1113869 w 1483800"/>
                    <a:gd name="connsiteY20" fmla="*/ 5230767 h 5590776"/>
                    <a:gd name="connsiteX21" fmla="*/ 1106725 w 1483800"/>
                    <a:gd name="connsiteY21" fmla="*/ 4873579 h 5590776"/>
                    <a:gd name="connsiteX22" fmla="*/ 1097200 w 1483800"/>
                    <a:gd name="connsiteY22" fmla="*/ 3902029 h 5590776"/>
                    <a:gd name="connsiteX23" fmla="*/ 1117771 w 1483800"/>
                    <a:gd name="connsiteY23" fmla="*/ 3268750 h 5590776"/>
                    <a:gd name="connsiteX24" fmla="*/ 1092292 w 1483800"/>
                    <a:gd name="connsiteY24" fmla="*/ 2729577 h 5590776"/>
                    <a:gd name="connsiteX25" fmla="*/ 1301549 w 1483800"/>
                    <a:gd name="connsiteY25" fmla="*/ 2310068 h 5590776"/>
                    <a:gd name="connsiteX26" fmla="*/ 1481414 w 1483800"/>
                    <a:gd name="connsiteY26" fmla="*/ 1732432 h 5590776"/>
                    <a:gd name="connsiteX27" fmla="*/ 1379912 w 1483800"/>
                    <a:gd name="connsiteY27" fmla="*/ 1059708 h 5590776"/>
                    <a:gd name="connsiteX28" fmla="*/ 1143924 w 1483800"/>
                    <a:gd name="connsiteY28" fmla="*/ 576780 h 5590776"/>
                    <a:gd name="connsiteX29" fmla="*/ 1135300 w 1483800"/>
                    <a:gd name="connsiteY29" fmla="*/ 196804 h 5590776"/>
                    <a:gd name="connsiteX30" fmla="*/ 1118631 w 1483800"/>
                    <a:gd name="connsiteY30" fmla="*/ 8686 h 5590776"/>
                    <a:gd name="connsiteX31" fmla="*/ 1016238 w 1483800"/>
                    <a:gd name="connsiteY31" fmla="*/ 34879 h 5590776"/>
                    <a:gd name="connsiteX32" fmla="*/ 663812 w 1483800"/>
                    <a:gd name="connsiteY32" fmla="*/ 65835 h 5590776"/>
                    <a:gd name="connsiteX33" fmla="*/ 311388 w 1483800"/>
                    <a:gd name="connsiteY33" fmla="*/ 18210 h 5590776"/>
                    <a:gd name="connsiteX34" fmla="*/ 225663 w 1483800"/>
                    <a:gd name="connsiteY34" fmla="*/ 82504 h 5590776"/>
                    <a:gd name="connsiteX0" fmla="*/ 225663 w 1483800"/>
                    <a:gd name="connsiteY0" fmla="*/ 82504 h 5590776"/>
                    <a:gd name="connsiteX1" fmla="*/ 230425 w 1483800"/>
                    <a:gd name="connsiteY1" fmla="*/ 806404 h 5590776"/>
                    <a:gd name="connsiteX2" fmla="*/ 220900 w 1483800"/>
                    <a:gd name="connsiteY2" fmla="*/ 1520779 h 5590776"/>
                    <a:gd name="connsiteX3" fmla="*/ 211375 w 1483800"/>
                    <a:gd name="connsiteY3" fmla="*/ 1844629 h 5590776"/>
                    <a:gd name="connsiteX4" fmla="*/ 68500 w 1483800"/>
                    <a:gd name="connsiteY4" fmla="*/ 2085135 h 5590776"/>
                    <a:gd name="connsiteX5" fmla="*/ 159178 w 1483800"/>
                    <a:gd name="connsiteY5" fmla="*/ 2434375 h 5590776"/>
                    <a:gd name="connsiteX6" fmla="*/ 251963 w 1483800"/>
                    <a:gd name="connsiteY6" fmla="*/ 2674851 h 5590776"/>
                    <a:gd name="connsiteX7" fmla="*/ 258139 w 1483800"/>
                    <a:gd name="connsiteY7" fmla="*/ 3015605 h 5590776"/>
                    <a:gd name="connsiteX8" fmla="*/ 253507 w 1483800"/>
                    <a:gd name="connsiteY8" fmla="*/ 3639770 h 5590776"/>
                    <a:gd name="connsiteX9" fmla="*/ 251856 w 1483800"/>
                    <a:gd name="connsiteY9" fmla="*/ 3968704 h 5590776"/>
                    <a:gd name="connsiteX10" fmla="*/ 249475 w 1483800"/>
                    <a:gd name="connsiteY10" fmla="*/ 4494960 h 5590776"/>
                    <a:gd name="connsiteX11" fmla="*/ 230425 w 1483800"/>
                    <a:gd name="connsiteY11" fmla="*/ 4966448 h 5590776"/>
                    <a:gd name="connsiteX12" fmla="*/ 230425 w 1483800"/>
                    <a:gd name="connsiteY12" fmla="*/ 5206954 h 5590776"/>
                    <a:gd name="connsiteX13" fmla="*/ 135175 w 1483800"/>
                    <a:gd name="connsiteY13" fmla="*/ 5297441 h 5590776"/>
                    <a:gd name="connsiteX14" fmla="*/ 1825 w 1483800"/>
                    <a:gd name="connsiteY14" fmla="*/ 5445079 h 5590776"/>
                    <a:gd name="connsiteX15" fmla="*/ 239950 w 1483800"/>
                    <a:gd name="connsiteY15" fmla="*/ 5540329 h 5590776"/>
                    <a:gd name="connsiteX16" fmla="*/ 640000 w 1483800"/>
                    <a:gd name="connsiteY16" fmla="*/ 5587954 h 5590776"/>
                    <a:gd name="connsiteX17" fmla="*/ 954325 w 1483800"/>
                    <a:gd name="connsiteY17" fmla="*/ 5568904 h 5590776"/>
                    <a:gd name="connsiteX18" fmla="*/ 1297225 w 1483800"/>
                    <a:gd name="connsiteY18" fmla="*/ 5435554 h 5590776"/>
                    <a:gd name="connsiteX19" fmla="*/ 1223407 w 1483800"/>
                    <a:gd name="connsiteY19" fmla="*/ 5328397 h 5590776"/>
                    <a:gd name="connsiteX20" fmla="*/ 1113869 w 1483800"/>
                    <a:gd name="connsiteY20" fmla="*/ 5230767 h 5590776"/>
                    <a:gd name="connsiteX21" fmla="*/ 1106725 w 1483800"/>
                    <a:gd name="connsiteY21" fmla="*/ 4873579 h 5590776"/>
                    <a:gd name="connsiteX22" fmla="*/ 1097200 w 1483800"/>
                    <a:gd name="connsiteY22" fmla="*/ 3902029 h 5590776"/>
                    <a:gd name="connsiteX23" fmla="*/ 1117771 w 1483800"/>
                    <a:gd name="connsiteY23" fmla="*/ 3268750 h 5590776"/>
                    <a:gd name="connsiteX24" fmla="*/ 1092292 w 1483800"/>
                    <a:gd name="connsiteY24" fmla="*/ 2729577 h 5590776"/>
                    <a:gd name="connsiteX25" fmla="*/ 1301549 w 1483800"/>
                    <a:gd name="connsiteY25" fmla="*/ 2310068 h 5590776"/>
                    <a:gd name="connsiteX26" fmla="*/ 1481414 w 1483800"/>
                    <a:gd name="connsiteY26" fmla="*/ 1732432 h 5590776"/>
                    <a:gd name="connsiteX27" fmla="*/ 1379912 w 1483800"/>
                    <a:gd name="connsiteY27" fmla="*/ 1059708 h 5590776"/>
                    <a:gd name="connsiteX28" fmla="*/ 1143924 w 1483800"/>
                    <a:gd name="connsiteY28" fmla="*/ 576780 h 5590776"/>
                    <a:gd name="connsiteX29" fmla="*/ 1135300 w 1483800"/>
                    <a:gd name="connsiteY29" fmla="*/ 196804 h 5590776"/>
                    <a:gd name="connsiteX30" fmla="*/ 1118631 w 1483800"/>
                    <a:gd name="connsiteY30" fmla="*/ 8686 h 5590776"/>
                    <a:gd name="connsiteX31" fmla="*/ 1016238 w 1483800"/>
                    <a:gd name="connsiteY31" fmla="*/ 34879 h 5590776"/>
                    <a:gd name="connsiteX32" fmla="*/ 663812 w 1483800"/>
                    <a:gd name="connsiteY32" fmla="*/ 65835 h 5590776"/>
                    <a:gd name="connsiteX33" fmla="*/ 311388 w 1483800"/>
                    <a:gd name="connsiteY33" fmla="*/ 18210 h 5590776"/>
                    <a:gd name="connsiteX34" fmla="*/ 225663 w 1483800"/>
                    <a:gd name="connsiteY34" fmla="*/ 82504 h 5590776"/>
                    <a:gd name="connsiteX0" fmla="*/ 225663 w 1483800"/>
                    <a:gd name="connsiteY0" fmla="*/ 82504 h 5590776"/>
                    <a:gd name="connsiteX1" fmla="*/ 230425 w 1483800"/>
                    <a:gd name="connsiteY1" fmla="*/ 806404 h 5590776"/>
                    <a:gd name="connsiteX2" fmla="*/ 220900 w 1483800"/>
                    <a:gd name="connsiteY2" fmla="*/ 1520779 h 5590776"/>
                    <a:gd name="connsiteX3" fmla="*/ 211375 w 1483800"/>
                    <a:gd name="connsiteY3" fmla="*/ 1844629 h 5590776"/>
                    <a:gd name="connsiteX4" fmla="*/ 6792 w 1483800"/>
                    <a:gd name="connsiteY4" fmla="*/ 2107574 h 5590776"/>
                    <a:gd name="connsiteX5" fmla="*/ 159178 w 1483800"/>
                    <a:gd name="connsiteY5" fmla="*/ 2434375 h 5590776"/>
                    <a:gd name="connsiteX6" fmla="*/ 251963 w 1483800"/>
                    <a:gd name="connsiteY6" fmla="*/ 2674851 h 5590776"/>
                    <a:gd name="connsiteX7" fmla="*/ 258139 w 1483800"/>
                    <a:gd name="connsiteY7" fmla="*/ 3015605 h 5590776"/>
                    <a:gd name="connsiteX8" fmla="*/ 253507 w 1483800"/>
                    <a:gd name="connsiteY8" fmla="*/ 3639770 h 5590776"/>
                    <a:gd name="connsiteX9" fmla="*/ 251856 w 1483800"/>
                    <a:gd name="connsiteY9" fmla="*/ 3968704 h 5590776"/>
                    <a:gd name="connsiteX10" fmla="*/ 249475 w 1483800"/>
                    <a:gd name="connsiteY10" fmla="*/ 4494960 h 5590776"/>
                    <a:gd name="connsiteX11" fmla="*/ 230425 w 1483800"/>
                    <a:gd name="connsiteY11" fmla="*/ 4966448 h 5590776"/>
                    <a:gd name="connsiteX12" fmla="*/ 230425 w 1483800"/>
                    <a:gd name="connsiteY12" fmla="*/ 5206954 h 5590776"/>
                    <a:gd name="connsiteX13" fmla="*/ 135175 w 1483800"/>
                    <a:gd name="connsiteY13" fmla="*/ 5297441 h 5590776"/>
                    <a:gd name="connsiteX14" fmla="*/ 1825 w 1483800"/>
                    <a:gd name="connsiteY14" fmla="*/ 5445079 h 5590776"/>
                    <a:gd name="connsiteX15" fmla="*/ 239950 w 1483800"/>
                    <a:gd name="connsiteY15" fmla="*/ 5540329 h 5590776"/>
                    <a:gd name="connsiteX16" fmla="*/ 640000 w 1483800"/>
                    <a:gd name="connsiteY16" fmla="*/ 5587954 h 5590776"/>
                    <a:gd name="connsiteX17" fmla="*/ 954325 w 1483800"/>
                    <a:gd name="connsiteY17" fmla="*/ 5568904 h 5590776"/>
                    <a:gd name="connsiteX18" fmla="*/ 1297225 w 1483800"/>
                    <a:gd name="connsiteY18" fmla="*/ 5435554 h 5590776"/>
                    <a:gd name="connsiteX19" fmla="*/ 1223407 w 1483800"/>
                    <a:gd name="connsiteY19" fmla="*/ 5328397 h 5590776"/>
                    <a:gd name="connsiteX20" fmla="*/ 1113869 w 1483800"/>
                    <a:gd name="connsiteY20" fmla="*/ 5230767 h 5590776"/>
                    <a:gd name="connsiteX21" fmla="*/ 1106725 w 1483800"/>
                    <a:gd name="connsiteY21" fmla="*/ 4873579 h 5590776"/>
                    <a:gd name="connsiteX22" fmla="*/ 1097200 w 1483800"/>
                    <a:gd name="connsiteY22" fmla="*/ 3902029 h 5590776"/>
                    <a:gd name="connsiteX23" fmla="*/ 1117771 w 1483800"/>
                    <a:gd name="connsiteY23" fmla="*/ 3268750 h 5590776"/>
                    <a:gd name="connsiteX24" fmla="*/ 1092292 w 1483800"/>
                    <a:gd name="connsiteY24" fmla="*/ 2729577 h 5590776"/>
                    <a:gd name="connsiteX25" fmla="*/ 1301549 w 1483800"/>
                    <a:gd name="connsiteY25" fmla="*/ 2310068 h 5590776"/>
                    <a:gd name="connsiteX26" fmla="*/ 1481414 w 1483800"/>
                    <a:gd name="connsiteY26" fmla="*/ 1732432 h 5590776"/>
                    <a:gd name="connsiteX27" fmla="*/ 1379912 w 1483800"/>
                    <a:gd name="connsiteY27" fmla="*/ 1059708 h 5590776"/>
                    <a:gd name="connsiteX28" fmla="*/ 1143924 w 1483800"/>
                    <a:gd name="connsiteY28" fmla="*/ 576780 h 5590776"/>
                    <a:gd name="connsiteX29" fmla="*/ 1135300 w 1483800"/>
                    <a:gd name="connsiteY29" fmla="*/ 196804 h 5590776"/>
                    <a:gd name="connsiteX30" fmla="*/ 1118631 w 1483800"/>
                    <a:gd name="connsiteY30" fmla="*/ 8686 h 5590776"/>
                    <a:gd name="connsiteX31" fmla="*/ 1016238 w 1483800"/>
                    <a:gd name="connsiteY31" fmla="*/ 34879 h 5590776"/>
                    <a:gd name="connsiteX32" fmla="*/ 663812 w 1483800"/>
                    <a:gd name="connsiteY32" fmla="*/ 65835 h 5590776"/>
                    <a:gd name="connsiteX33" fmla="*/ 311388 w 1483800"/>
                    <a:gd name="connsiteY33" fmla="*/ 18210 h 5590776"/>
                    <a:gd name="connsiteX34" fmla="*/ 225663 w 1483800"/>
                    <a:gd name="connsiteY34" fmla="*/ 82504 h 5590776"/>
                    <a:gd name="connsiteX0" fmla="*/ 325256 w 1583393"/>
                    <a:gd name="connsiteY0" fmla="*/ 82504 h 5590776"/>
                    <a:gd name="connsiteX1" fmla="*/ 330018 w 1583393"/>
                    <a:gd name="connsiteY1" fmla="*/ 806404 h 5590776"/>
                    <a:gd name="connsiteX2" fmla="*/ 320493 w 1583393"/>
                    <a:gd name="connsiteY2" fmla="*/ 1520779 h 5590776"/>
                    <a:gd name="connsiteX3" fmla="*/ 8038 w 1583393"/>
                    <a:gd name="connsiteY3" fmla="*/ 1653896 h 5590776"/>
                    <a:gd name="connsiteX4" fmla="*/ 106385 w 1583393"/>
                    <a:gd name="connsiteY4" fmla="*/ 2107574 h 5590776"/>
                    <a:gd name="connsiteX5" fmla="*/ 258771 w 1583393"/>
                    <a:gd name="connsiteY5" fmla="*/ 2434375 h 5590776"/>
                    <a:gd name="connsiteX6" fmla="*/ 351556 w 1583393"/>
                    <a:gd name="connsiteY6" fmla="*/ 2674851 h 5590776"/>
                    <a:gd name="connsiteX7" fmla="*/ 357732 w 1583393"/>
                    <a:gd name="connsiteY7" fmla="*/ 3015605 h 5590776"/>
                    <a:gd name="connsiteX8" fmla="*/ 353100 w 1583393"/>
                    <a:gd name="connsiteY8" fmla="*/ 3639770 h 5590776"/>
                    <a:gd name="connsiteX9" fmla="*/ 351449 w 1583393"/>
                    <a:gd name="connsiteY9" fmla="*/ 3968704 h 5590776"/>
                    <a:gd name="connsiteX10" fmla="*/ 349068 w 1583393"/>
                    <a:gd name="connsiteY10" fmla="*/ 4494960 h 5590776"/>
                    <a:gd name="connsiteX11" fmla="*/ 330018 w 1583393"/>
                    <a:gd name="connsiteY11" fmla="*/ 4966448 h 5590776"/>
                    <a:gd name="connsiteX12" fmla="*/ 330018 w 1583393"/>
                    <a:gd name="connsiteY12" fmla="*/ 5206954 h 5590776"/>
                    <a:gd name="connsiteX13" fmla="*/ 234768 w 1583393"/>
                    <a:gd name="connsiteY13" fmla="*/ 5297441 h 5590776"/>
                    <a:gd name="connsiteX14" fmla="*/ 101418 w 1583393"/>
                    <a:gd name="connsiteY14" fmla="*/ 5445079 h 5590776"/>
                    <a:gd name="connsiteX15" fmla="*/ 339543 w 1583393"/>
                    <a:gd name="connsiteY15" fmla="*/ 5540329 h 5590776"/>
                    <a:gd name="connsiteX16" fmla="*/ 739593 w 1583393"/>
                    <a:gd name="connsiteY16" fmla="*/ 5587954 h 5590776"/>
                    <a:gd name="connsiteX17" fmla="*/ 1053918 w 1583393"/>
                    <a:gd name="connsiteY17" fmla="*/ 5568904 h 5590776"/>
                    <a:gd name="connsiteX18" fmla="*/ 1396818 w 1583393"/>
                    <a:gd name="connsiteY18" fmla="*/ 5435554 h 5590776"/>
                    <a:gd name="connsiteX19" fmla="*/ 1323000 w 1583393"/>
                    <a:gd name="connsiteY19" fmla="*/ 5328397 h 5590776"/>
                    <a:gd name="connsiteX20" fmla="*/ 1213462 w 1583393"/>
                    <a:gd name="connsiteY20" fmla="*/ 5230767 h 5590776"/>
                    <a:gd name="connsiteX21" fmla="*/ 1206318 w 1583393"/>
                    <a:gd name="connsiteY21" fmla="*/ 4873579 h 5590776"/>
                    <a:gd name="connsiteX22" fmla="*/ 1196793 w 1583393"/>
                    <a:gd name="connsiteY22" fmla="*/ 3902029 h 5590776"/>
                    <a:gd name="connsiteX23" fmla="*/ 1217364 w 1583393"/>
                    <a:gd name="connsiteY23" fmla="*/ 3268750 h 5590776"/>
                    <a:gd name="connsiteX24" fmla="*/ 1191885 w 1583393"/>
                    <a:gd name="connsiteY24" fmla="*/ 2729577 h 5590776"/>
                    <a:gd name="connsiteX25" fmla="*/ 1401142 w 1583393"/>
                    <a:gd name="connsiteY25" fmla="*/ 2310068 h 5590776"/>
                    <a:gd name="connsiteX26" fmla="*/ 1581007 w 1583393"/>
                    <a:gd name="connsiteY26" fmla="*/ 1732432 h 5590776"/>
                    <a:gd name="connsiteX27" fmla="*/ 1479505 w 1583393"/>
                    <a:gd name="connsiteY27" fmla="*/ 1059708 h 5590776"/>
                    <a:gd name="connsiteX28" fmla="*/ 1243517 w 1583393"/>
                    <a:gd name="connsiteY28" fmla="*/ 576780 h 5590776"/>
                    <a:gd name="connsiteX29" fmla="*/ 1234893 w 1583393"/>
                    <a:gd name="connsiteY29" fmla="*/ 196804 h 5590776"/>
                    <a:gd name="connsiteX30" fmla="*/ 1218224 w 1583393"/>
                    <a:gd name="connsiteY30" fmla="*/ 8686 h 5590776"/>
                    <a:gd name="connsiteX31" fmla="*/ 1115831 w 1583393"/>
                    <a:gd name="connsiteY31" fmla="*/ 34879 h 5590776"/>
                    <a:gd name="connsiteX32" fmla="*/ 763405 w 1583393"/>
                    <a:gd name="connsiteY32" fmla="*/ 65835 h 5590776"/>
                    <a:gd name="connsiteX33" fmla="*/ 410981 w 1583393"/>
                    <a:gd name="connsiteY33" fmla="*/ 18210 h 5590776"/>
                    <a:gd name="connsiteX34" fmla="*/ 325256 w 1583393"/>
                    <a:gd name="connsiteY34" fmla="*/ 82504 h 5590776"/>
                    <a:gd name="connsiteX0" fmla="*/ 335097 w 1593234"/>
                    <a:gd name="connsiteY0" fmla="*/ 82504 h 5590776"/>
                    <a:gd name="connsiteX1" fmla="*/ 339859 w 1593234"/>
                    <a:gd name="connsiteY1" fmla="*/ 806404 h 5590776"/>
                    <a:gd name="connsiteX2" fmla="*/ 33014 w 1593234"/>
                    <a:gd name="connsiteY2" fmla="*/ 1212239 h 5590776"/>
                    <a:gd name="connsiteX3" fmla="*/ 17879 w 1593234"/>
                    <a:gd name="connsiteY3" fmla="*/ 1653896 h 5590776"/>
                    <a:gd name="connsiteX4" fmla="*/ 116226 w 1593234"/>
                    <a:gd name="connsiteY4" fmla="*/ 2107574 h 5590776"/>
                    <a:gd name="connsiteX5" fmla="*/ 268612 w 1593234"/>
                    <a:gd name="connsiteY5" fmla="*/ 2434375 h 5590776"/>
                    <a:gd name="connsiteX6" fmla="*/ 361397 w 1593234"/>
                    <a:gd name="connsiteY6" fmla="*/ 2674851 h 5590776"/>
                    <a:gd name="connsiteX7" fmla="*/ 367573 w 1593234"/>
                    <a:gd name="connsiteY7" fmla="*/ 3015605 h 5590776"/>
                    <a:gd name="connsiteX8" fmla="*/ 362941 w 1593234"/>
                    <a:gd name="connsiteY8" fmla="*/ 3639770 h 5590776"/>
                    <a:gd name="connsiteX9" fmla="*/ 361290 w 1593234"/>
                    <a:gd name="connsiteY9" fmla="*/ 3968704 h 5590776"/>
                    <a:gd name="connsiteX10" fmla="*/ 358909 w 1593234"/>
                    <a:gd name="connsiteY10" fmla="*/ 4494960 h 5590776"/>
                    <a:gd name="connsiteX11" fmla="*/ 339859 w 1593234"/>
                    <a:gd name="connsiteY11" fmla="*/ 4966448 h 5590776"/>
                    <a:gd name="connsiteX12" fmla="*/ 339859 w 1593234"/>
                    <a:gd name="connsiteY12" fmla="*/ 5206954 h 5590776"/>
                    <a:gd name="connsiteX13" fmla="*/ 244609 w 1593234"/>
                    <a:gd name="connsiteY13" fmla="*/ 5297441 h 5590776"/>
                    <a:gd name="connsiteX14" fmla="*/ 111259 w 1593234"/>
                    <a:gd name="connsiteY14" fmla="*/ 5445079 h 5590776"/>
                    <a:gd name="connsiteX15" fmla="*/ 349384 w 1593234"/>
                    <a:gd name="connsiteY15" fmla="*/ 5540329 h 5590776"/>
                    <a:gd name="connsiteX16" fmla="*/ 749434 w 1593234"/>
                    <a:gd name="connsiteY16" fmla="*/ 5587954 h 5590776"/>
                    <a:gd name="connsiteX17" fmla="*/ 1063759 w 1593234"/>
                    <a:gd name="connsiteY17" fmla="*/ 5568904 h 5590776"/>
                    <a:gd name="connsiteX18" fmla="*/ 1406659 w 1593234"/>
                    <a:gd name="connsiteY18" fmla="*/ 5435554 h 5590776"/>
                    <a:gd name="connsiteX19" fmla="*/ 1332841 w 1593234"/>
                    <a:gd name="connsiteY19" fmla="*/ 5328397 h 5590776"/>
                    <a:gd name="connsiteX20" fmla="*/ 1223303 w 1593234"/>
                    <a:gd name="connsiteY20" fmla="*/ 5230767 h 5590776"/>
                    <a:gd name="connsiteX21" fmla="*/ 1216159 w 1593234"/>
                    <a:gd name="connsiteY21" fmla="*/ 4873579 h 5590776"/>
                    <a:gd name="connsiteX22" fmla="*/ 1206634 w 1593234"/>
                    <a:gd name="connsiteY22" fmla="*/ 3902029 h 5590776"/>
                    <a:gd name="connsiteX23" fmla="*/ 1227205 w 1593234"/>
                    <a:gd name="connsiteY23" fmla="*/ 3268750 h 5590776"/>
                    <a:gd name="connsiteX24" fmla="*/ 1201726 w 1593234"/>
                    <a:gd name="connsiteY24" fmla="*/ 2729577 h 5590776"/>
                    <a:gd name="connsiteX25" fmla="*/ 1410983 w 1593234"/>
                    <a:gd name="connsiteY25" fmla="*/ 2310068 h 5590776"/>
                    <a:gd name="connsiteX26" fmla="*/ 1590848 w 1593234"/>
                    <a:gd name="connsiteY26" fmla="*/ 1732432 h 5590776"/>
                    <a:gd name="connsiteX27" fmla="*/ 1489346 w 1593234"/>
                    <a:gd name="connsiteY27" fmla="*/ 1059708 h 5590776"/>
                    <a:gd name="connsiteX28" fmla="*/ 1253358 w 1593234"/>
                    <a:gd name="connsiteY28" fmla="*/ 576780 h 5590776"/>
                    <a:gd name="connsiteX29" fmla="*/ 1244734 w 1593234"/>
                    <a:gd name="connsiteY29" fmla="*/ 196804 h 5590776"/>
                    <a:gd name="connsiteX30" fmla="*/ 1228065 w 1593234"/>
                    <a:gd name="connsiteY30" fmla="*/ 8686 h 5590776"/>
                    <a:gd name="connsiteX31" fmla="*/ 1125672 w 1593234"/>
                    <a:gd name="connsiteY31" fmla="*/ 34879 h 5590776"/>
                    <a:gd name="connsiteX32" fmla="*/ 773246 w 1593234"/>
                    <a:gd name="connsiteY32" fmla="*/ 65835 h 5590776"/>
                    <a:gd name="connsiteX33" fmla="*/ 420822 w 1593234"/>
                    <a:gd name="connsiteY33" fmla="*/ 18210 h 5590776"/>
                    <a:gd name="connsiteX34" fmla="*/ 335097 w 1593234"/>
                    <a:gd name="connsiteY34" fmla="*/ 82504 h 5590776"/>
                    <a:gd name="connsiteX0" fmla="*/ 353200 w 1611337"/>
                    <a:gd name="connsiteY0" fmla="*/ 82504 h 5590776"/>
                    <a:gd name="connsiteX1" fmla="*/ 357962 w 1611337"/>
                    <a:gd name="connsiteY1" fmla="*/ 806404 h 5590776"/>
                    <a:gd name="connsiteX2" fmla="*/ 51117 w 1611337"/>
                    <a:gd name="connsiteY2" fmla="*/ 1212239 h 5590776"/>
                    <a:gd name="connsiteX3" fmla="*/ 7933 w 1611337"/>
                    <a:gd name="connsiteY3" fmla="*/ 1648286 h 5590776"/>
                    <a:gd name="connsiteX4" fmla="*/ 134329 w 1611337"/>
                    <a:gd name="connsiteY4" fmla="*/ 2107574 h 5590776"/>
                    <a:gd name="connsiteX5" fmla="*/ 286715 w 1611337"/>
                    <a:gd name="connsiteY5" fmla="*/ 2434375 h 5590776"/>
                    <a:gd name="connsiteX6" fmla="*/ 379500 w 1611337"/>
                    <a:gd name="connsiteY6" fmla="*/ 2674851 h 5590776"/>
                    <a:gd name="connsiteX7" fmla="*/ 385676 w 1611337"/>
                    <a:gd name="connsiteY7" fmla="*/ 3015605 h 5590776"/>
                    <a:gd name="connsiteX8" fmla="*/ 381044 w 1611337"/>
                    <a:gd name="connsiteY8" fmla="*/ 3639770 h 5590776"/>
                    <a:gd name="connsiteX9" fmla="*/ 379393 w 1611337"/>
                    <a:gd name="connsiteY9" fmla="*/ 3968704 h 5590776"/>
                    <a:gd name="connsiteX10" fmla="*/ 377012 w 1611337"/>
                    <a:gd name="connsiteY10" fmla="*/ 4494960 h 5590776"/>
                    <a:gd name="connsiteX11" fmla="*/ 357962 w 1611337"/>
                    <a:gd name="connsiteY11" fmla="*/ 4966448 h 5590776"/>
                    <a:gd name="connsiteX12" fmla="*/ 357962 w 1611337"/>
                    <a:gd name="connsiteY12" fmla="*/ 5206954 h 5590776"/>
                    <a:gd name="connsiteX13" fmla="*/ 262712 w 1611337"/>
                    <a:gd name="connsiteY13" fmla="*/ 5297441 h 5590776"/>
                    <a:gd name="connsiteX14" fmla="*/ 129362 w 1611337"/>
                    <a:gd name="connsiteY14" fmla="*/ 5445079 h 5590776"/>
                    <a:gd name="connsiteX15" fmla="*/ 367487 w 1611337"/>
                    <a:gd name="connsiteY15" fmla="*/ 5540329 h 5590776"/>
                    <a:gd name="connsiteX16" fmla="*/ 767537 w 1611337"/>
                    <a:gd name="connsiteY16" fmla="*/ 5587954 h 5590776"/>
                    <a:gd name="connsiteX17" fmla="*/ 1081862 w 1611337"/>
                    <a:gd name="connsiteY17" fmla="*/ 5568904 h 5590776"/>
                    <a:gd name="connsiteX18" fmla="*/ 1424762 w 1611337"/>
                    <a:gd name="connsiteY18" fmla="*/ 5435554 h 5590776"/>
                    <a:gd name="connsiteX19" fmla="*/ 1350944 w 1611337"/>
                    <a:gd name="connsiteY19" fmla="*/ 5328397 h 5590776"/>
                    <a:gd name="connsiteX20" fmla="*/ 1241406 w 1611337"/>
                    <a:gd name="connsiteY20" fmla="*/ 5230767 h 5590776"/>
                    <a:gd name="connsiteX21" fmla="*/ 1234262 w 1611337"/>
                    <a:gd name="connsiteY21" fmla="*/ 4873579 h 5590776"/>
                    <a:gd name="connsiteX22" fmla="*/ 1224737 w 1611337"/>
                    <a:gd name="connsiteY22" fmla="*/ 3902029 h 5590776"/>
                    <a:gd name="connsiteX23" fmla="*/ 1245308 w 1611337"/>
                    <a:gd name="connsiteY23" fmla="*/ 3268750 h 5590776"/>
                    <a:gd name="connsiteX24" fmla="*/ 1219829 w 1611337"/>
                    <a:gd name="connsiteY24" fmla="*/ 2729577 h 5590776"/>
                    <a:gd name="connsiteX25" fmla="*/ 1429086 w 1611337"/>
                    <a:gd name="connsiteY25" fmla="*/ 2310068 h 5590776"/>
                    <a:gd name="connsiteX26" fmla="*/ 1608951 w 1611337"/>
                    <a:gd name="connsiteY26" fmla="*/ 1732432 h 5590776"/>
                    <a:gd name="connsiteX27" fmla="*/ 1507449 w 1611337"/>
                    <a:gd name="connsiteY27" fmla="*/ 1059708 h 5590776"/>
                    <a:gd name="connsiteX28" fmla="*/ 1271461 w 1611337"/>
                    <a:gd name="connsiteY28" fmla="*/ 576780 h 5590776"/>
                    <a:gd name="connsiteX29" fmla="*/ 1262837 w 1611337"/>
                    <a:gd name="connsiteY29" fmla="*/ 196804 h 5590776"/>
                    <a:gd name="connsiteX30" fmla="*/ 1246168 w 1611337"/>
                    <a:gd name="connsiteY30" fmla="*/ 8686 h 5590776"/>
                    <a:gd name="connsiteX31" fmla="*/ 1143775 w 1611337"/>
                    <a:gd name="connsiteY31" fmla="*/ 34879 h 5590776"/>
                    <a:gd name="connsiteX32" fmla="*/ 791349 w 1611337"/>
                    <a:gd name="connsiteY32" fmla="*/ 65835 h 5590776"/>
                    <a:gd name="connsiteX33" fmla="*/ 438925 w 1611337"/>
                    <a:gd name="connsiteY33" fmla="*/ 18210 h 5590776"/>
                    <a:gd name="connsiteX34" fmla="*/ 353200 w 1611337"/>
                    <a:gd name="connsiteY34" fmla="*/ 82504 h 5590776"/>
                    <a:gd name="connsiteX0" fmla="*/ 350293 w 1608430"/>
                    <a:gd name="connsiteY0" fmla="*/ 82504 h 5590776"/>
                    <a:gd name="connsiteX1" fmla="*/ 355055 w 1608430"/>
                    <a:gd name="connsiteY1" fmla="*/ 806404 h 5590776"/>
                    <a:gd name="connsiteX2" fmla="*/ 48210 w 1608430"/>
                    <a:gd name="connsiteY2" fmla="*/ 1212239 h 5590776"/>
                    <a:gd name="connsiteX3" fmla="*/ 5026 w 1608430"/>
                    <a:gd name="connsiteY3" fmla="*/ 1648286 h 5590776"/>
                    <a:gd name="connsiteX4" fmla="*/ 92153 w 1608430"/>
                    <a:gd name="connsiteY4" fmla="*/ 2085134 h 5590776"/>
                    <a:gd name="connsiteX5" fmla="*/ 283808 w 1608430"/>
                    <a:gd name="connsiteY5" fmla="*/ 2434375 h 5590776"/>
                    <a:gd name="connsiteX6" fmla="*/ 376593 w 1608430"/>
                    <a:gd name="connsiteY6" fmla="*/ 2674851 h 5590776"/>
                    <a:gd name="connsiteX7" fmla="*/ 382769 w 1608430"/>
                    <a:gd name="connsiteY7" fmla="*/ 3015605 h 5590776"/>
                    <a:gd name="connsiteX8" fmla="*/ 378137 w 1608430"/>
                    <a:gd name="connsiteY8" fmla="*/ 3639770 h 5590776"/>
                    <a:gd name="connsiteX9" fmla="*/ 376486 w 1608430"/>
                    <a:gd name="connsiteY9" fmla="*/ 3968704 h 5590776"/>
                    <a:gd name="connsiteX10" fmla="*/ 374105 w 1608430"/>
                    <a:gd name="connsiteY10" fmla="*/ 4494960 h 5590776"/>
                    <a:gd name="connsiteX11" fmla="*/ 355055 w 1608430"/>
                    <a:gd name="connsiteY11" fmla="*/ 4966448 h 5590776"/>
                    <a:gd name="connsiteX12" fmla="*/ 355055 w 1608430"/>
                    <a:gd name="connsiteY12" fmla="*/ 5206954 h 5590776"/>
                    <a:gd name="connsiteX13" fmla="*/ 259805 w 1608430"/>
                    <a:gd name="connsiteY13" fmla="*/ 5297441 h 5590776"/>
                    <a:gd name="connsiteX14" fmla="*/ 126455 w 1608430"/>
                    <a:gd name="connsiteY14" fmla="*/ 5445079 h 5590776"/>
                    <a:gd name="connsiteX15" fmla="*/ 364580 w 1608430"/>
                    <a:gd name="connsiteY15" fmla="*/ 5540329 h 5590776"/>
                    <a:gd name="connsiteX16" fmla="*/ 764630 w 1608430"/>
                    <a:gd name="connsiteY16" fmla="*/ 5587954 h 5590776"/>
                    <a:gd name="connsiteX17" fmla="*/ 1078955 w 1608430"/>
                    <a:gd name="connsiteY17" fmla="*/ 5568904 h 5590776"/>
                    <a:gd name="connsiteX18" fmla="*/ 1421855 w 1608430"/>
                    <a:gd name="connsiteY18" fmla="*/ 5435554 h 5590776"/>
                    <a:gd name="connsiteX19" fmla="*/ 1348037 w 1608430"/>
                    <a:gd name="connsiteY19" fmla="*/ 5328397 h 5590776"/>
                    <a:gd name="connsiteX20" fmla="*/ 1238499 w 1608430"/>
                    <a:gd name="connsiteY20" fmla="*/ 5230767 h 5590776"/>
                    <a:gd name="connsiteX21" fmla="*/ 1231355 w 1608430"/>
                    <a:gd name="connsiteY21" fmla="*/ 4873579 h 5590776"/>
                    <a:gd name="connsiteX22" fmla="*/ 1221830 w 1608430"/>
                    <a:gd name="connsiteY22" fmla="*/ 3902029 h 5590776"/>
                    <a:gd name="connsiteX23" fmla="*/ 1242401 w 1608430"/>
                    <a:gd name="connsiteY23" fmla="*/ 3268750 h 5590776"/>
                    <a:gd name="connsiteX24" fmla="*/ 1216922 w 1608430"/>
                    <a:gd name="connsiteY24" fmla="*/ 2729577 h 5590776"/>
                    <a:gd name="connsiteX25" fmla="*/ 1426179 w 1608430"/>
                    <a:gd name="connsiteY25" fmla="*/ 2310068 h 5590776"/>
                    <a:gd name="connsiteX26" fmla="*/ 1606044 w 1608430"/>
                    <a:gd name="connsiteY26" fmla="*/ 1732432 h 5590776"/>
                    <a:gd name="connsiteX27" fmla="*/ 1504542 w 1608430"/>
                    <a:gd name="connsiteY27" fmla="*/ 1059708 h 5590776"/>
                    <a:gd name="connsiteX28" fmla="*/ 1268554 w 1608430"/>
                    <a:gd name="connsiteY28" fmla="*/ 576780 h 5590776"/>
                    <a:gd name="connsiteX29" fmla="*/ 1259930 w 1608430"/>
                    <a:gd name="connsiteY29" fmla="*/ 196804 h 5590776"/>
                    <a:gd name="connsiteX30" fmla="*/ 1243261 w 1608430"/>
                    <a:gd name="connsiteY30" fmla="*/ 8686 h 5590776"/>
                    <a:gd name="connsiteX31" fmla="*/ 1140868 w 1608430"/>
                    <a:gd name="connsiteY31" fmla="*/ 34879 h 5590776"/>
                    <a:gd name="connsiteX32" fmla="*/ 788442 w 1608430"/>
                    <a:gd name="connsiteY32" fmla="*/ 65835 h 5590776"/>
                    <a:gd name="connsiteX33" fmla="*/ 436018 w 1608430"/>
                    <a:gd name="connsiteY33" fmla="*/ 18210 h 5590776"/>
                    <a:gd name="connsiteX34" fmla="*/ 350293 w 1608430"/>
                    <a:gd name="connsiteY34" fmla="*/ 82504 h 5590776"/>
                    <a:gd name="connsiteX0" fmla="*/ 347991 w 1606128"/>
                    <a:gd name="connsiteY0" fmla="*/ 82504 h 5590776"/>
                    <a:gd name="connsiteX1" fmla="*/ 274216 w 1606128"/>
                    <a:gd name="connsiteY1" fmla="*/ 688598 h 5590776"/>
                    <a:gd name="connsiteX2" fmla="*/ 45908 w 1606128"/>
                    <a:gd name="connsiteY2" fmla="*/ 1212239 h 5590776"/>
                    <a:gd name="connsiteX3" fmla="*/ 2724 w 1606128"/>
                    <a:gd name="connsiteY3" fmla="*/ 1648286 h 5590776"/>
                    <a:gd name="connsiteX4" fmla="*/ 89851 w 1606128"/>
                    <a:gd name="connsiteY4" fmla="*/ 2085134 h 5590776"/>
                    <a:gd name="connsiteX5" fmla="*/ 281506 w 1606128"/>
                    <a:gd name="connsiteY5" fmla="*/ 2434375 h 5590776"/>
                    <a:gd name="connsiteX6" fmla="*/ 374291 w 1606128"/>
                    <a:gd name="connsiteY6" fmla="*/ 2674851 h 5590776"/>
                    <a:gd name="connsiteX7" fmla="*/ 380467 w 1606128"/>
                    <a:gd name="connsiteY7" fmla="*/ 3015605 h 5590776"/>
                    <a:gd name="connsiteX8" fmla="*/ 375835 w 1606128"/>
                    <a:gd name="connsiteY8" fmla="*/ 3639770 h 5590776"/>
                    <a:gd name="connsiteX9" fmla="*/ 374184 w 1606128"/>
                    <a:gd name="connsiteY9" fmla="*/ 3968704 h 5590776"/>
                    <a:gd name="connsiteX10" fmla="*/ 371803 w 1606128"/>
                    <a:gd name="connsiteY10" fmla="*/ 4494960 h 5590776"/>
                    <a:gd name="connsiteX11" fmla="*/ 352753 w 1606128"/>
                    <a:gd name="connsiteY11" fmla="*/ 4966448 h 5590776"/>
                    <a:gd name="connsiteX12" fmla="*/ 352753 w 1606128"/>
                    <a:gd name="connsiteY12" fmla="*/ 5206954 h 5590776"/>
                    <a:gd name="connsiteX13" fmla="*/ 257503 w 1606128"/>
                    <a:gd name="connsiteY13" fmla="*/ 5297441 h 5590776"/>
                    <a:gd name="connsiteX14" fmla="*/ 124153 w 1606128"/>
                    <a:gd name="connsiteY14" fmla="*/ 5445079 h 5590776"/>
                    <a:gd name="connsiteX15" fmla="*/ 362278 w 1606128"/>
                    <a:gd name="connsiteY15" fmla="*/ 5540329 h 5590776"/>
                    <a:gd name="connsiteX16" fmla="*/ 762328 w 1606128"/>
                    <a:gd name="connsiteY16" fmla="*/ 5587954 h 5590776"/>
                    <a:gd name="connsiteX17" fmla="*/ 1076653 w 1606128"/>
                    <a:gd name="connsiteY17" fmla="*/ 5568904 h 5590776"/>
                    <a:gd name="connsiteX18" fmla="*/ 1419553 w 1606128"/>
                    <a:gd name="connsiteY18" fmla="*/ 5435554 h 5590776"/>
                    <a:gd name="connsiteX19" fmla="*/ 1345735 w 1606128"/>
                    <a:gd name="connsiteY19" fmla="*/ 5328397 h 5590776"/>
                    <a:gd name="connsiteX20" fmla="*/ 1236197 w 1606128"/>
                    <a:gd name="connsiteY20" fmla="*/ 5230767 h 5590776"/>
                    <a:gd name="connsiteX21" fmla="*/ 1229053 w 1606128"/>
                    <a:gd name="connsiteY21" fmla="*/ 4873579 h 5590776"/>
                    <a:gd name="connsiteX22" fmla="*/ 1219528 w 1606128"/>
                    <a:gd name="connsiteY22" fmla="*/ 3902029 h 5590776"/>
                    <a:gd name="connsiteX23" fmla="*/ 1240099 w 1606128"/>
                    <a:gd name="connsiteY23" fmla="*/ 3268750 h 5590776"/>
                    <a:gd name="connsiteX24" fmla="*/ 1214620 w 1606128"/>
                    <a:gd name="connsiteY24" fmla="*/ 2729577 h 5590776"/>
                    <a:gd name="connsiteX25" fmla="*/ 1423877 w 1606128"/>
                    <a:gd name="connsiteY25" fmla="*/ 2310068 h 5590776"/>
                    <a:gd name="connsiteX26" fmla="*/ 1603742 w 1606128"/>
                    <a:gd name="connsiteY26" fmla="*/ 1732432 h 5590776"/>
                    <a:gd name="connsiteX27" fmla="*/ 1502240 w 1606128"/>
                    <a:gd name="connsiteY27" fmla="*/ 1059708 h 5590776"/>
                    <a:gd name="connsiteX28" fmla="*/ 1266252 w 1606128"/>
                    <a:gd name="connsiteY28" fmla="*/ 576780 h 5590776"/>
                    <a:gd name="connsiteX29" fmla="*/ 1257628 w 1606128"/>
                    <a:gd name="connsiteY29" fmla="*/ 196804 h 5590776"/>
                    <a:gd name="connsiteX30" fmla="*/ 1240959 w 1606128"/>
                    <a:gd name="connsiteY30" fmla="*/ 8686 h 5590776"/>
                    <a:gd name="connsiteX31" fmla="*/ 1138566 w 1606128"/>
                    <a:gd name="connsiteY31" fmla="*/ 34879 h 5590776"/>
                    <a:gd name="connsiteX32" fmla="*/ 786140 w 1606128"/>
                    <a:gd name="connsiteY32" fmla="*/ 65835 h 5590776"/>
                    <a:gd name="connsiteX33" fmla="*/ 433716 w 1606128"/>
                    <a:gd name="connsiteY33" fmla="*/ 18210 h 5590776"/>
                    <a:gd name="connsiteX34" fmla="*/ 347991 w 1606128"/>
                    <a:gd name="connsiteY34" fmla="*/ 82504 h 5590776"/>
                    <a:gd name="connsiteX0" fmla="*/ 349348 w 1607485"/>
                    <a:gd name="connsiteY0" fmla="*/ 82504 h 5590776"/>
                    <a:gd name="connsiteX1" fmla="*/ 275573 w 1607485"/>
                    <a:gd name="connsiteY1" fmla="*/ 688598 h 5590776"/>
                    <a:gd name="connsiteX2" fmla="*/ 41655 w 1607485"/>
                    <a:gd name="connsiteY2" fmla="*/ 1178580 h 5590776"/>
                    <a:gd name="connsiteX3" fmla="*/ 4081 w 1607485"/>
                    <a:gd name="connsiteY3" fmla="*/ 1648286 h 5590776"/>
                    <a:gd name="connsiteX4" fmla="*/ 91208 w 1607485"/>
                    <a:gd name="connsiteY4" fmla="*/ 2085134 h 5590776"/>
                    <a:gd name="connsiteX5" fmla="*/ 282863 w 1607485"/>
                    <a:gd name="connsiteY5" fmla="*/ 2434375 h 5590776"/>
                    <a:gd name="connsiteX6" fmla="*/ 375648 w 1607485"/>
                    <a:gd name="connsiteY6" fmla="*/ 2674851 h 5590776"/>
                    <a:gd name="connsiteX7" fmla="*/ 381824 w 1607485"/>
                    <a:gd name="connsiteY7" fmla="*/ 3015605 h 5590776"/>
                    <a:gd name="connsiteX8" fmla="*/ 377192 w 1607485"/>
                    <a:gd name="connsiteY8" fmla="*/ 3639770 h 5590776"/>
                    <a:gd name="connsiteX9" fmla="*/ 375541 w 1607485"/>
                    <a:gd name="connsiteY9" fmla="*/ 3968704 h 5590776"/>
                    <a:gd name="connsiteX10" fmla="*/ 373160 w 1607485"/>
                    <a:gd name="connsiteY10" fmla="*/ 4494960 h 5590776"/>
                    <a:gd name="connsiteX11" fmla="*/ 354110 w 1607485"/>
                    <a:gd name="connsiteY11" fmla="*/ 4966448 h 5590776"/>
                    <a:gd name="connsiteX12" fmla="*/ 354110 w 1607485"/>
                    <a:gd name="connsiteY12" fmla="*/ 5206954 h 5590776"/>
                    <a:gd name="connsiteX13" fmla="*/ 258860 w 1607485"/>
                    <a:gd name="connsiteY13" fmla="*/ 5297441 h 5590776"/>
                    <a:gd name="connsiteX14" fmla="*/ 125510 w 1607485"/>
                    <a:gd name="connsiteY14" fmla="*/ 5445079 h 5590776"/>
                    <a:gd name="connsiteX15" fmla="*/ 363635 w 1607485"/>
                    <a:gd name="connsiteY15" fmla="*/ 5540329 h 5590776"/>
                    <a:gd name="connsiteX16" fmla="*/ 763685 w 1607485"/>
                    <a:gd name="connsiteY16" fmla="*/ 5587954 h 5590776"/>
                    <a:gd name="connsiteX17" fmla="*/ 1078010 w 1607485"/>
                    <a:gd name="connsiteY17" fmla="*/ 5568904 h 5590776"/>
                    <a:gd name="connsiteX18" fmla="*/ 1420910 w 1607485"/>
                    <a:gd name="connsiteY18" fmla="*/ 5435554 h 5590776"/>
                    <a:gd name="connsiteX19" fmla="*/ 1347092 w 1607485"/>
                    <a:gd name="connsiteY19" fmla="*/ 5328397 h 5590776"/>
                    <a:gd name="connsiteX20" fmla="*/ 1237554 w 1607485"/>
                    <a:gd name="connsiteY20" fmla="*/ 5230767 h 5590776"/>
                    <a:gd name="connsiteX21" fmla="*/ 1230410 w 1607485"/>
                    <a:gd name="connsiteY21" fmla="*/ 4873579 h 5590776"/>
                    <a:gd name="connsiteX22" fmla="*/ 1220885 w 1607485"/>
                    <a:gd name="connsiteY22" fmla="*/ 3902029 h 5590776"/>
                    <a:gd name="connsiteX23" fmla="*/ 1241456 w 1607485"/>
                    <a:gd name="connsiteY23" fmla="*/ 3268750 h 5590776"/>
                    <a:gd name="connsiteX24" fmla="*/ 1215977 w 1607485"/>
                    <a:gd name="connsiteY24" fmla="*/ 2729577 h 5590776"/>
                    <a:gd name="connsiteX25" fmla="*/ 1425234 w 1607485"/>
                    <a:gd name="connsiteY25" fmla="*/ 2310068 h 5590776"/>
                    <a:gd name="connsiteX26" fmla="*/ 1605099 w 1607485"/>
                    <a:gd name="connsiteY26" fmla="*/ 1732432 h 5590776"/>
                    <a:gd name="connsiteX27" fmla="*/ 1503597 w 1607485"/>
                    <a:gd name="connsiteY27" fmla="*/ 1059708 h 5590776"/>
                    <a:gd name="connsiteX28" fmla="*/ 1267609 w 1607485"/>
                    <a:gd name="connsiteY28" fmla="*/ 576780 h 5590776"/>
                    <a:gd name="connsiteX29" fmla="*/ 1258985 w 1607485"/>
                    <a:gd name="connsiteY29" fmla="*/ 196804 h 5590776"/>
                    <a:gd name="connsiteX30" fmla="*/ 1242316 w 1607485"/>
                    <a:gd name="connsiteY30" fmla="*/ 8686 h 5590776"/>
                    <a:gd name="connsiteX31" fmla="*/ 1139923 w 1607485"/>
                    <a:gd name="connsiteY31" fmla="*/ 34879 h 5590776"/>
                    <a:gd name="connsiteX32" fmla="*/ 787497 w 1607485"/>
                    <a:gd name="connsiteY32" fmla="*/ 65835 h 5590776"/>
                    <a:gd name="connsiteX33" fmla="*/ 435073 w 1607485"/>
                    <a:gd name="connsiteY33" fmla="*/ 18210 h 5590776"/>
                    <a:gd name="connsiteX34" fmla="*/ 349348 w 1607485"/>
                    <a:gd name="connsiteY34" fmla="*/ 82504 h 5590776"/>
                    <a:gd name="connsiteX0" fmla="*/ 351650 w 1609787"/>
                    <a:gd name="connsiteY0" fmla="*/ 82504 h 5590776"/>
                    <a:gd name="connsiteX1" fmla="*/ 339583 w 1609787"/>
                    <a:gd name="connsiteY1" fmla="*/ 576402 h 5590776"/>
                    <a:gd name="connsiteX2" fmla="*/ 43957 w 1609787"/>
                    <a:gd name="connsiteY2" fmla="*/ 1178580 h 5590776"/>
                    <a:gd name="connsiteX3" fmla="*/ 6383 w 1609787"/>
                    <a:gd name="connsiteY3" fmla="*/ 1648286 h 5590776"/>
                    <a:gd name="connsiteX4" fmla="*/ 93510 w 1609787"/>
                    <a:gd name="connsiteY4" fmla="*/ 2085134 h 5590776"/>
                    <a:gd name="connsiteX5" fmla="*/ 285165 w 1609787"/>
                    <a:gd name="connsiteY5" fmla="*/ 2434375 h 5590776"/>
                    <a:gd name="connsiteX6" fmla="*/ 377950 w 1609787"/>
                    <a:gd name="connsiteY6" fmla="*/ 2674851 h 5590776"/>
                    <a:gd name="connsiteX7" fmla="*/ 384126 w 1609787"/>
                    <a:gd name="connsiteY7" fmla="*/ 3015605 h 5590776"/>
                    <a:gd name="connsiteX8" fmla="*/ 379494 w 1609787"/>
                    <a:gd name="connsiteY8" fmla="*/ 3639770 h 5590776"/>
                    <a:gd name="connsiteX9" fmla="*/ 377843 w 1609787"/>
                    <a:gd name="connsiteY9" fmla="*/ 3968704 h 5590776"/>
                    <a:gd name="connsiteX10" fmla="*/ 375462 w 1609787"/>
                    <a:gd name="connsiteY10" fmla="*/ 4494960 h 5590776"/>
                    <a:gd name="connsiteX11" fmla="*/ 356412 w 1609787"/>
                    <a:gd name="connsiteY11" fmla="*/ 4966448 h 5590776"/>
                    <a:gd name="connsiteX12" fmla="*/ 356412 w 1609787"/>
                    <a:gd name="connsiteY12" fmla="*/ 5206954 h 5590776"/>
                    <a:gd name="connsiteX13" fmla="*/ 261162 w 1609787"/>
                    <a:gd name="connsiteY13" fmla="*/ 5297441 h 5590776"/>
                    <a:gd name="connsiteX14" fmla="*/ 127812 w 1609787"/>
                    <a:gd name="connsiteY14" fmla="*/ 5445079 h 5590776"/>
                    <a:gd name="connsiteX15" fmla="*/ 365937 w 1609787"/>
                    <a:gd name="connsiteY15" fmla="*/ 5540329 h 5590776"/>
                    <a:gd name="connsiteX16" fmla="*/ 765987 w 1609787"/>
                    <a:gd name="connsiteY16" fmla="*/ 5587954 h 5590776"/>
                    <a:gd name="connsiteX17" fmla="*/ 1080312 w 1609787"/>
                    <a:gd name="connsiteY17" fmla="*/ 5568904 h 5590776"/>
                    <a:gd name="connsiteX18" fmla="*/ 1423212 w 1609787"/>
                    <a:gd name="connsiteY18" fmla="*/ 5435554 h 5590776"/>
                    <a:gd name="connsiteX19" fmla="*/ 1349394 w 1609787"/>
                    <a:gd name="connsiteY19" fmla="*/ 5328397 h 5590776"/>
                    <a:gd name="connsiteX20" fmla="*/ 1239856 w 1609787"/>
                    <a:gd name="connsiteY20" fmla="*/ 5230767 h 5590776"/>
                    <a:gd name="connsiteX21" fmla="*/ 1232712 w 1609787"/>
                    <a:gd name="connsiteY21" fmla="*/ 4873579 h 5590776"/>
                    <a:gd name="connsiteX22" fmla="*/ 1223187 w 1609787"/>
                    <a:gd name="connsiteY22" fmla="*/ 3902029 h 5590776"/>
                    <a:gd name="connsiteX23" fmla="*/ 1243758 w 1609787"/>
                    <a:gd name="connsiteY23" fmla="*/ 3268750 h 5590776"/>
                    <a:gd name="connsiteX24" fmla="*/ 1218279 w 1609787"/>
                    <a:gd name="connsiteY24" fmla="*/ 2729577 h 5590776"/>
                    <a:gd name="connsiteX25" fmla="*/ 1427536 w 1609787"/>
                    <a:gd name="connsiteY25" fmla="*/ 2310068 h 5590776"/>
                    <a:gd name="connsiteX26" fmla="*/ 1607401 w 1609787"/>
                    <a:gd name="connsiteY26" fmla="*/ 1732432 h 5590776"/>
                    <a:gd name="connsiteX27" fmla="*/ 1505899 w 1609787"/>
                    <a:gd name="connsiteY27" fmla="*/ 1059708 h 5590776"/>
                    <a:gd name="connsiteX28" fmla="*/ 1269911 w 1609787"/>
                    <a:gd name="connsiteY28" fmla="*/ 576780 h 5590776"/>
                    <a:gd name="connsiteX29" fmla="*/ 1261287 w 1609787"/>
                    <a:gd name="connsiteY29" fmla="*/ 196804 h 5590776"/>
                    <a:gd name="connsiteX30" fmla="*/ 1244618 w 1609787"/>
                    <a:gd name="connsiteY30" fmla="*/ 8686 h 5590776"/>
                    <a:gd name="connsiteX31" fmla="*/ 1142225 w 1609787"/>
                    <a:gd name="connsiteY31" fmla="*/ 34879 h 5590776"/>
                    <a:gd name="connsiteX32" fmla="*/ 789799 w 1609787"/>
                    <a:gd name="connsiteY32" fmla="*/ 65835 h 5590776"/>
                    <a:gd name="connsiteX33" fmla="*/ 437375 w 1609787"/>
                    <a:gd name="connsiteY33" fmla="*/ 18210 h 5590776"/>
                    <a:gd name="connsiteX34" fmla="*/ 351650 w 1609787"/>
                    <a:gd name="connsiteY34" fmla="*/ 82504 h 55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9787" h="5590776">
                      <a:moveTo>
                        <a:pt x="351650" y="82504"/>
                      </a:moveTo>
                      <a:cubicBezTo>
                        <a:pt x="335351" y="175536"/>
                        <a:pt x="390865" y="393723"/>
                        <a:pt x="339583" y="576402"/>
                      </a:cubicBezTo>
                      <a:cubicBezTo>
                        <a:pt x="288301" y="759081"/>
                        <a:pt x="99490" y="999933"/>
                        <a:pt x="43957" y="1178580"/>
                      </a:cubicBezTo>
                      <a:cubicBezTo>
                        <a:pt x="-11576" y="1357227"/>
                        <a:pt x="-1876" y="1497194"/>
                        <a:pt x="6383" y="1648286"/>
                      </a:cubicBezTo>
                      <a:cubicBezTo>
                        <a:pt x="14642" y="1799378"/>
                        <a:pt x="47046" y="1954119"/>
                        <a:pt x="93510" y="2085134"/>
                      </a:cubicBezTo>
                      <a:cubicBezTo>
                        <a:pt x="139974" y="2216149"/>
                        <a:pt x="237758" y="2336089"/>
                        <a:pt x="285165" y="2434375"/>
                      </a:cubicBezTo>
                      <a:cubicBezTo>
                        <a:pt x="332572" y="2532661"/>
                        <a:pt x="353977" y="2588264"/>
                        <a:pt x="377950" y="2674851"/>
                      </a:cubicBezTo>
                      <a:cubicBezTo>
                        <a:pt x="401923" y="2761438"/>
                        <a:pt x="383869" y="2854785"/>
                        <a:pt x="384126" y="3015605"/>
                      </a:cubicBezTo>
                      <a:cubicBezTo>
                        <a:pt x="384383" y="3176425"/>
                        <a:pt x="380541" y="3480920"/>
                        <a:pt x="379494" y="3639770"/>
                      </a:cubicBezTo>
                      <a:cubicBezTo>
                        <a:pt x="378447" y="3798620"/>
                        <a:pt x="378515" y="3826172"/>
                        <a:pt x="377843" y="3968704"/>
                      </a:cubicBezTo>
                      <a:cubicBezTo>
                        <a:pt x="377171" y="4111236"/>
                        <a:pt x="379034" y="4328669"/>
                        <a:pt x="375462" y="4494960"/>
                      </a:cubicBezTo>
                      <a:cubicBezTo>
                        <a:pt x="371890" y="4661251"/>
                        <a:pt x="359587" y="4847782"/>
                        <a:pt x="356412" y="4966448"/>
                      </a:cubicBezTo>
                      <a:cubicBezTo>
                        <a:pt x="353237" y="5085114"/>
                        <a:pt x="372287" y="5151789"/>
                        <a:pt x="356412" y="5206954"/>
                      </a:cubicBezTo>
                      <a:cubicBezTo>
                        <a:pt x="340537" y="5262119"/>
                        <a:pt x="299262" y="5257754"/>
                        <a:pt x="261162" y="5297441"/>
                      </a:cubicBezTo>
                      <a:cubicBezTo>
                        <a:pt x="223062" y="5337128"/>
                        <a:pt x="110349" y="5404598"/>
                        <a:pt x="127812" y="5445079"/>
                      </a:cubicBezTo>
                      <a:cubicBezTo>
                        <a:pt x="145275" y="5485560"/>
                        <a:pt x="259575" y="5516517"/>
                        <a:pt x="365937" y="5540329"/>
                      </a:cubicBezTo>
                      <a:cubicBezTo>
                        <a:pt x="472299" y="5564141"/>
                        <a:pt x="646925" y="5583192"/>
                        <a:pt x="765987" y="5587954"/>
                      </a:cubicBezTo>
                      <a:cubicBezTo>
                        <a:pt x="885049" y="5592716"/>
                        <a:pt x="970775" y="5594304"/>
                        <a:pt x="1080312" y="5568904"/>
                      </a:cubicBezTo>
                      <a:cubicBezTo>
                        <a:pt x="1189850" y="5543504"/>
                        <a:pt x="1378365" y="5475638"/>
                        <a:pt x="1423212" y="5435554"/>
                      </a:cubicBezTo>
                      <a:cubicBezTo>
                        <a:pt x="1468059" y="5395470"/>
                        <a:pt x="1387096" y="5353003"/>
                        <a:pt x="1349394" y="5328397"/>
                      </a:cubicBezTo>
                      <a:cubicBezTo>
                        <a:pt x="1311692" y="5303791"/>
                        <a:pt x="1259303" y="5306570"/>
                        <a:pt x="1239856" y="5230767"/>
                      </a:cubicBezTo>
                      <a:cubicBezTo>
                        <a:pt x="1220409" y="5154964"/>
                        <a:pt x="1231125" y="5097417"/>
                        <a:pt x="1232712" y="4873579"/>
                      </a:cubicBezTo>
                      <a:cubicBezTo>
                        <a:pt x="1234300" y="4649742"/>
                        <a:pt x="1221346" y="4169500"/>
                        <a:pt x="1223187" y="3902029"/>
                      </a:cubicBezTo>
                      <a:cubicBezTo>
                        <a:pt x="1225028" y="3634558"/>
                        <a:pt x="1244576" y="3464159"/>
                        <a:pt x="1243758" y="3268750"/>
                      </a:cubicBezTo>
                      <a:cubicBezTo>
                        <a:pt x="1242940" y="3073341"/>
                        <a:pt x="1187649" y="2889357"/>
                        <a:pt x="1218279" y="2729577"/>
                      </a:cubicBezTo>
                      <a:cubicBezTo>
                        <a:pt x="1248909" y="2569797"/>
                        <a:pt x="1362682" y="2476259"/>
                        <a:pt x="1427536" y="2310068"/>
                      </a:cubicBezTo>
                      <a:cubicBezTo>
                        <a:pt x="1492390" y="2143877"/>
                        <a:pt x="1594340" y="1940825"/>
                        <a:pt x="1607401" y="1732432"/>
                      </a:cubicBezTo>
                      <a:cubicBezTo>
                        <a:pt x="1620462" y="1524039"/>
                        <a:pt x="1578976" y="1269146"/>
                        <a:pt x="1505899" y="1059708"/>
                      </a:cubicBezTo>
                      <a:cubicBezTo>
                        <a:pt x="1432822" y="850270"/>
                        <a:pt x="1314419" y="714052"/>
                        <a:pt x="1269911" y="576780"/>
                      </a:cubicBezTo>
                      <a:cubicBezTo>
                        <a:pt x="1225403" y="439508"/>
                        <a:pt x="1265502" y="291486"/>
                        <a:pt x="1261287" y="196804"/>
                      </a:cubicBezTo>
                      <a:cubicBezTo>
                        <a:pt x="1257072" y="102122"/>
                        <a:pt x="1264462" y="35674"/>
                        <a:pt x="1244618" y="8686"/>
                      </a:cubicBezTo>
                      <a:cubicBezTo>
                        <a:pt x="1224774" y="-18302"/>
                        <a:pt x="1218028" y="25354"/>
                        <a:pt x="1142225" y="34879"/>
                      </a:cubicBezTo>
                      <a:cubicBezTo>
                        <a:pt x="1066422" y="44404"/>
                        <a:pt x="900924" y="69010"/>
                        <a:pt x="789799" y="65835"/>
                      </a:cubicBezTo>
                      <a:cubicBezTo>
                        <a:pt x="678674" y="62660"/>
                        <a:pt x="510400" y="15432"/>
                        <a:pt x="437375" y="18210"/>
                      </a:cubicBezTo>
                      <a:cubicBezTo>
                        <a:pt x="364350" y="20988"/>
                        <a:pt x="367949" y="-10528"/>
                        <a:pt x="351650" y="82504"/>
                      </a:cubicBezTo>
                      <a:close/>
                    </a:path>
                  </a:pathLst>
                </a:custGeom>
                <a:gradFill>
                  <a:gsLst>
                    <a:gs pos="0">
                      <a:srgbClr val="FF8989"/>
                    </a:gs>
                    <a:gs pos="42000">
                      <a:srgbClr val="FF8989">
                        <a:alpha val="35000"/>
                      </a:srgbClr>
                    </a:gs>
                    <a:gs pos="64000">
                      <a:srgbClr val="FF8989">
                        <a:alpha val="35000"/>
                      </a:srgbClr>
                    </a:gs>
                    <a:gs pos="100000">
                      <a:srgbClr val="FF8989"/>
                    </a:gs>
                  </a:gsLst>
                  <a:lin ang="0" scaled="1"/>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5" name="Volný tvar 78">
                  <a:extLst>
                    <a:ext uri="{FF2B5EF4-FFF2-40B4-BE49-F238E27FC236}">
                      <a16:creationId xmlns:a16="http://schemas.microsoft.com/office/drawing/2014/main" id="{BECB34F8-004E-4B42-B0E6-397D6F606443}"/>
                    </a:ext>
                  </a:extLst>
                </p:cNvPr>
                <p:cNvSpPr/>
                <p:nvPr/>
              </p:nvSpPr>
              <p:spPr>
                <a:xfrm>
                  <a:off x="6055451" y="5556458"/>
                  <a:ext cx="474055" cy="527281"/>
                </a:xfrm>
                <a:custGeom>
                  <a:avLst/>
                  <a:gdLst>
                    <a:gd name="connsiteX0" fmla="*/ 49405 w 474055"/>
                    <a:gd name="connsiteY0" fmla="*/ 177647 h 527281"/>
                    <a:gd name="connsiteX1" fmla="*/ 164528 w 474055"/>
                    <a:gd name="connsiteY1" fmla="*/ 164490 h 527281"/>
                    <a:gd name="connsiteX2" fmla="*/ 299385 w 474055"/>
                    <a:gd name="connsiteY2" fmla="*/ 118441 h 527281"/>
                    <a:gd name="connsiteX3" fmla="*/ 404640 w 474055"/>
                    <a:gd name="connsiteY3" fmla="*/ 55947 h 527281"/>
                    <a:gd name="connsiteX4" fmla="*/ 450689 w 474055"/>
                    <a:gd name="connsiteY4" fmla="*/ 30 h 527281"/>
                    <a:gd name="connsiteX5" fmla="*/ 473713 w 474055"/>
                    <a:gd name="connsiteY5" fmla="*/ 49368 h 527281"/>
                    <a:gd name="connsiteX6" fmla="*/ 434243 w 474055"/>
                    <a:gd name="connsiteY6" fmla="*/ 131598 h 527281"/>
                    <a:gd name="connsiteX7" fmla="*/ 319121 w 474055"/>
                    <a:gd name="connsiteY7" fmla="*/ 184226 h 527281"/>
                    <a:gd name="connsiteX8" fmla="*/ 197420 w 474055"/>
                    <a:gd name="connsiteY8" fmla="*/ 230275 h 527281"/>
                    <a:gd name="connsiteX9" fmla="*/ 75719 w 474055"/>
                    <a:gd name="connsiteY9" fmla="*/ 345397 h 527281"/>
                    <a:gd name="connsiteX10" fmla="*/ 6646 w 474055"/>
                    <a:gd name="connsiteY10" fmla="*/ 513147 h 527281"/>
                    <a:gd name="connsiteX11" fmla="*/ 6646 w 474055"/>
                    <a:gd name="connsiteY11" fmla="*/ 506568 h 52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55" h="527281">
                      <a:moveTo>
                        <a:pt x="49405" y="177647"/>
                      </a:moveTo>
                      <a:cubicBezTo>
                        <a:pt x="86135" y="176002"/>
                        <a:pt x="122865" y="174358"/>
                        <a:pt x="164528" y="164490"/>
                      </a:cubicBezTo>
                      <a:cubicBezTo>
                        <a:pt x="206191" y="154622"/>
                        <a:pt x="259366" y="136531"/>
                        <a:pt x="299385" y="118441"/>
                      </a:cubicBezTo>
                      <a:cubicBezTo>
                        <a:pt x="339404" y="100351"/>
                        <a:pt x="379423" y="75682"/>
                        <a:pt x="404640" y="55947"/>
                      </a:cubicBezTo>
                      <a:cubicBezTo>
                        <a:pt x="429857" y="36212"/>
                        <a:pt x="439177" y="1126"/>
                        <a:pt x="450689" y="30"/>
                      </a:cubicBezTo>
                      <a:cubicBezTo>
                        <a:pt x="462201" y="-1066"/>
                        <a:pt x="476454" y="27440"/>
                        <a:pt x="473713" y="49368"/>
                      </a:cubicBezTo>
                      <a:cubicBezTo>
                        <a:pt x="470972" y="71296"/>
                        <a:pt x="460008" y="109122"/>
                        <a:pt x="434243" y="131598"/>
                      </a:cubicBezTo>
                      <a:cubicBezTo>
                        <a:pt x="408478" y="154074"/>
                        <a:pt x="358592" y="167780"/>
                        <a:pt x="319121" y="184226"/>
                      </a:cubicBezTo>
                      <a:cubicBezTo>
                        <a:pt x="279650" y="200672"/>
                        <a:pt x="237987" y="203413"/>
                        <a:pt x="197420" y="230275"/>
                      </a:cubicBezTo>
                      <a:cubicBezTo>
                        <a:pt x="156853" y="257137"/>
                        <a:pt x="107515" y="298252"/>
                        <a:pt x="75719" y="345397"/>
                      </a:cubicBezTo>
                      <a:cubicBezTo>
                        <a:pt x="43923" y="392542"/>
                        <a:pt x="18158" y="486285"/>
                        <a:pt x="6646" y="513147"/>
                      </a:cubicBezTo>
                      <a:cubicBezTo>
                        <a:pt x="-4866" y="540009"/>
                        <a:pt x="890" y="523288"/>
                        <a:pt x="6646" y="506568"/>
                      </a:cubicBezTo>
                    </a:path>
                  </a:pathLst>
                </a:custGeom>
                <a:noFill/>
                <a:ln w="190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6" name="Volný tvar 79">
                  <a:extLst>
                    <a:ext uri="{FF2B5EF4-FFF2-40B4-BE49-F238E27FC236}">
                      <a16:creationId xmlns:a16="http://schemas.microsoft.com/office/drawing/2014/main" id="{02107175-39CF-49A1-831B-F9EAEB3D7128}"/>
                    </a:ext>
                  </a:extLst>
                </p:cNvPr>
                <p:cNvSpPr/>
                <p:nvPr/>
              </p:nvSpPr>
              <p:spPr>
                <a:xfrm>
                  <a:off x="6570914" y="5558954"/>
                  <a:ext cx="407950" cy="517229"/>
                </a:xfrm>
                <a:custGeom>
                  <a:avLst/>
                  <a:gdLst>
                    <a:gd name="connsiteX0" fmla="*/ 399004 w 407950"/>
                    <a:gd name="connsiteY0" fmla="*/ 517229 h 517229"/>
                    <a:gd name="connsiteX1" fmla="*/ 402294 w 407950"/>
                    <a:gd name="connsiteY1" fmla="*/ 444866 h 517229"/>
                    <a:gd name="connsiteX2" fmla="*/ 333220 w 407950"/>
                    <a:gd name="connsiteY2" fmla="*/ 329744 h 517229"/>
                    <a:gd name="connsiteX3" fmla="*/ 234544 w 407950"/>
                    <a:gd name="connsiteY3" fmla="*/ 237646 h 517229"/>
                    <a:gd name="connsiteX4" fmla="*/ 132578 w 407950"/>
                    <a:gd name="connsiteY4" fmla="*/ 194886 h 517229"/>
                    <a:gd name="connsiteX5" fmla="*/ 37191 w 407950"/>
                    <a:gd name="connsiteY5" fmla="*/ 148837 h 517229"/>
                    <a:gd name="connsiteX6" fmla="*/ 1010 w 407950"/>
                    <a:gd name="connsiteY6" fmla="*/ 76475 h 517229"/>
                    <a:gd name="connsiteX7" fmla="*/ 14167 w 407950"/>
                    <a:gd name="connsiteY7" fmla="*/ 823 h 517229"/>
                    <a:gd name="connsiteX8" fmla="*/ 56927 w 407950"/>
                    <a:gd name="connsiteY8" fmla="*/ 40293 h 517229"/>
                    <a:gd name="connsiteX9" fmla="*/ 102976 w 407950"/>
                    <a:gd name="connsiteY9" fmla="*/ 102788 h 517229"/>
                    <a:gd name="connsiteX10" fmla="*/ 201652 w 407950"/>
                    <a:gd name="connsiteY10" fmla="*/ 145548 h 517229"/>
                    <a:gd name="connsiteX11" fmla="*/ 326642 w 407950"/>
                    <a:gd name="connsiteY11" fmla="*/ 188308 h 517229"/>
                    <a:gd name="connsiteX12" fmla="*/ 402294 w 407950"/>
                    <a:gd name="connsiteY12" fmla="*/ 194886 h 51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950" h="517229">
                      <a:moveTo>
                        <a:pt x="399004" y="517229"/>
                      </a:moveTo>
                      <a:cubicBezTo>
                        <a:pt x="406131" y="496671"/>
                        <a:pt x="413258" y="476113"/>
                        <a:pt x="402294" y="444866"/>
                      </a:cubicBezTo>
                      <a:cubicBezTo>
                        <a:pt x="391330" y="413618"/>
                        <a:pt x="361178" y="364281"/>
                        <a:pt x="333220" y="329744"/>
                      </a:cubicBezTo>
                      <a:cubicBezTo>
                        <a:pt x="305262" y="295207"/>
                        <a:pt x="267984" y="260122"/>
                        <a:pt x="234544" y="237646"/>
                      </a:cubicBezTo>
                      <a:cubicBezTo>
                        <a:pt x="201104" y="215170"/>
                        <a:pt x="165470" y="209687"/>
                        <a:pt x="132578" y="194886"/>
                      </a:cubicBezTo>
                      <a:cubicBezTo>
                        <a:pt x="99686" y="180085"/>
                        <a:pt x="59119" y="168572"/>
                        <a:pt x="37191" y="148837"/>
                      </a:cubicBezTo>
                      <a:cubicBezTo>
                        <a:pt x="15263" y="129102"/>
                        <a:pt x="4847" y="101144"/>
                        <a:pt x="1010" y="76475"/>
                      </a:cubicBezTo>
                      <a:cubicBezTo>
                        <a:pt x="-2827" y="51806"/>
                        <a:pt x="4847" y="6853"/>
                        <a:pt x="14167" y="823"/>
                      </a:cubicBezTo>
                      <a:cubicBezTo>
                        <a:pt x="23487" y="-5207"/>
                        <a:pt x="42125" y="23299"/>
                        <a:pt x="56927" y="40293"/>
                      </a:cubicBezTo>
                      <a:cubicBezTo>
                        <a:pt x="71728" y="57287"/>
                        <a:pt x="78855" y="85245"/>
                        <a:pt x="102976" y="102788"/>
                      </a:cubicBezTo>
                      <a:cubicBezTo>
                        <a:pt x="127097" y="120331"/>
                        <a:pt x="164374" y="131295"/>
                        <a:pt x="201652" y="145548"/>
                      </a:cubicBezTo>
                      <a:cubicBezTo>
                        <a:pt x="238930" y="159801"/>
                        <a:pt x="293202" y="180085"/>
                        <a:pt x="326642" y="188308"/>
                      </a:cubicBezTo>
                      <a:cubicBezTo>
                        <a:pt x="360082" y="196531"/>
                        <a:pt x="381188" y="195708"/>
                        <a:pt x="402294" y="194886"/>
                      </a:cubicBezTo>
                    </a:path>
                  </a:pathLst>
                </a:custGeom>
                <a:noFill/>
                <a:ln w="190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7" name="Volný tvar 80">
                  <a:extLst>
                    <a:ext uri="{FF2B5EF4-FFF2-40B4-BE49-F238E27FC236}">
                      <a16:creationId xmlns:a16="http://schemas.microsoft.com/office/drawing/2014/main" id="{5F7340F7-268B-44A5-88BA-29944F272723}"/>
                    </a:ext>
                  </a:extLst>
                </p:cNvPr>
                <p:cNvSpPr/>
                <p:nvPr/>
              </p:nvSpPr>
              <p:spPr>
                <a:xfrm>
                  <a:off x="5794927" y="987260"/>
                  <a:ext cx="1483685" cy="2225152"/>
                </a:xfrm>
                <a:custGeom>
                  <a:avLst/>
                  <a:gdLst>
                    <a:gd name="connsiteX0" fmla="*/ 343340 w 1470410"/>
                    <a:gd name="connsiteY0" fmla="*/ 2119600 h 2225152"/>
                    <a:gd name="connsiteX1" fmla="*/ 207687 w 1470410"/>
                    <a:gd name="connsiteY1" fmla="*/ 1818149 h 2225152"/>
                    <a:gd name="connsiteX2" fmla="*/ 77058 w 1470410"/>
                    <a:gd name="connsiteY2" fmla="*/ 1486553 h 2225152"/>
                    <a:gd name="connsiteX3" fmla="*/ 1696 w 1470410"/>
                    <a:gd name="connsiteY3" fmla="*/ 1129837 h 2225152"/>
                    <a:gd name="connsiteX4" fmla="*/ 41889 w 1470410"/>
                    <a:gd name="connsiteY4" fmla="*/ 737951 h 2225152"/>
                    <a:gd name="connsiteX5" fmla="*/ 227784 w 1470410"/>
                    <a:gd name="connsiteY5" fmla="*/ 436501 h 2225152"/>
                    <a:gd name="connsiteX6" fmla="*/ 368461 w 1470410"/>
                    <a:gd name="connsiteY6" fmla="*/ 195340 h 2225152"/>
                    <a:gd name="connsiteX7" fmla="*/ 624694 w 1470410"/>
                    <a:gd name="connsiteY7" fmla="*/ 14470 h 2225152"/>
                    <a:gd name="connsiteX8" fmla="*/ 926144 w 1470410"/>
                    <a:gd name="connsiteY8" fmla="*/ 34567 h 2225152"/>
                    <a:gd name="connsiteX9" fmla="*/ 1157256 w 1470410"/>
                    <a:gd name="connsiteY9" fmla="*/ 220461 h 2225152"/>
                    <a:gd name="connsiteX10" fmla="*/ 1257740 w 1470410"/>
                    <a:gd name="connsiteY10" fmla="*/ 446549 h 2225152"/>
                    <a:gd name="connsiteX11" fmla="*/ 1438610 w 1470410"/>
                    <a:gd name="connsiteY11" fmla="*/ 793217 h 2225152"/>
                    <a:gd name="connsiteX12" fmla="*/ 1468755 w 1470410"/>
                    <a:gd name="connsiteY12" fmla="*/ 1175054 h 2225152"/>
                    <a:gd name="connsiteX13" fmla="*/ 1418513 w 1470410"/>
                    <a:gd name="connsiteY13" fmla="*/ 1556892 h 2225152"/>
                    <a:gd name="connsiteX14" fmla="*/ 1302957 w 1470410"/>
                    <a:gd name="connsiteY14" fmla="*/ 1833221 h 2225152"/>
                    <a:gd name="connsiteX15" fmla="*/ 1202474 w 1470410"/>
                    <a:gd name="connsiteY15" fmla="*/ 2029164 h 2225152"/>
                    <a:gd name="connsiteX16" fmla="*/ 1101990 w 1470410"/>
                    <a:gd name="connsiteY16" fmla="*/ 2194962 h 2225152"/>
                    <a:gd name="connsiteX17" fmla="*/ 1026628 w 1470410"/>
                    <a:gd name="connsiteY17" fmla="*/ 2210035 h 2225152"/>
                    <a:gd name="connsiteX18" fmla="*/ 549331 w 1470410"/>
                    <a:gd name="connsiteY18" fmla="*/ 2225107 h 2225152"/>
                    <a:gd name="connsiteX19" fmla="*/ 398606 w 1470410"/>
                    <a:gd name="connsiteY19" fmla="*/ 2205010 h 2225152"/>
                    <a:gd name="connsiteX20" fmla="*/ 343340 w 1470410"/>
                    <a:gd name="connsiteY20" fmla="*/ 2119600 h 2225152"/>
                    <a:gd name="connsiteX0" fmla="*/ 343145 w 1470215"/>
                    <a:gd name="connsiteY0" fmla="*/ 2119600 h 2225152"/>
                    <a:gd name="connsiteX1" fmla="*/ 207492 w 1470215"/>
                    <a:gd name="connsiteY1" fmla="*/ 1818149 h 2225152"/>
                    <a:gd name="connsiteX2" fmla="*/ 76863 w 1470215"/>
                    <a:gd name="connsiteY2" fmla="*/ 1486553 h 2225152"/>
                    <a:gd name="connsiteX3" fmla="*/ 1501 w 1470215"/>
                    <a:gd name="connsiteY3" fmla="*/ 1129837 h 2225152"/>
                    <a:gd name="connsiteX4" fmla="*/ 41694 w 1470215"/>
                    <a:gd name="connsiteY4" fmla="*/ 737951 h 2225152"/>
                    <a:gd name="connsiteX5" fmla="*/ 212516 w 1470215"/>
                    <a:gd name="connsiteY5" fmla="*/ 421429 h 2225152"/>
                    <a:gd name="connsiteX6" fmla="*/ 368266 w 1470215"/>
                    <a:gd name="connsiteY6" fmla="*/ 195340 h 2225152"/>
                    <a:gd name="connsiteX7" fmla="*/ 624499 w 1470215"/>
                    <a:gd name="connsiteY7" fmla="*/ 14470 h 2225152"/>
                    <a:gd name="connsiteX8" fmla="*/ 925949 w 1470215"/>
                    <a:gd name="connsiteY8" fmla="*/ 34567 h 2225152"/>
                    <a:gd name="connsiteX9" fmla="*/ 1157061 w 1470215"/>
                    <a:gd name="connsiteY9" fmla="*/ 220461 h 2225152"/>
                    <a:gd name="connsiteX10" fmla="*/ 1257545 w 1470215"/>
                    <a:gd name="connsiteY10" fmla="*/ 446549 h 2225152"/>
                    <a:gd name="connsiteX11" fmla="*/ 1438415 w 1470215"/>
                    <a:gd name="connsiteY11" fmla="*/ 793217 h 2225152"/>
                    <a:gd name="connsiteX12" fmla="*/ 1468560 w 1470215"/>
                    <a:gd name="connsiteY12" fmla="*/ 1175054 h 2225152"/>
                    <a:gd name="connsiteX13" fmla="*/ 1418318 w 1470215"/>
                    <a:gd name="connsiteY13" fmla="*/ 1556892 h 2225152"/>
                    <a:gd name="connsiteX14" fmla="*/ 1302762 w 1470215"/>
                    <a:gd name="connsiteY14" fmla="*/ 1833221 h 2225152"/>
                    <a:gd name="connsiteX15" fmla="*/ 1202279 w 1470215"/>
                    <a:gd name="connsiteY15" fmla="*/ 2029164 h 2225152"/>
                    <a:gd name="connsiteX16" fmla="*/ 1101795 w 1470215"/>
                    <a:gd name="connsiteY16" fmla="*/ 2194962 h 2225152"/>
                    <a:gd name="connsiteX17" fmla="*/ 1026433 w 1470215"/>
                    <a:gd name="connsiteY17" fmla="*/ 2210035 h 2225152"/>
                    <a:gd name="connsiteX18" fmla="*/ 549136 w 1470215"/>
                    <a:gd name="connsiteY18" fmla="*/ 2225107 h 2225152"/>
                    <a:gd name="connsiteX19" fmla="*/ 398411 w 1470215"/>
                    <a:gd name="connsiteY19" fmla="*/ 2205010 h 2225152"/>
                    <a:gd name="connsiteX20" fmla="*/ 343145 w 1470215"/>
                    <a:gd name="connsiteY20" fmla="*/ 2119600 h 2225152"/>
                    <a:gd name="connsiteX0" fmla="*/ 342857 w 1469927"/>
                    <a:gd name="connsiteY0" fmla="*/ 2119600 h 2225152"/>
                    <a:gd name="connsiteX1" fmla="*/ 207204 w 1469927"/>
                    <a:gd name="connsiteY1" fmla="*/ 1818149 h 2225152"/>
                    <a:gd name="connsiteX2" fmla="*/ 71550 w 1469927"/>
                    <a:gd name="connsiteY2" fmla="*/ 1561916 h 2225152"/>
                    <a:gd name="connsiteX3" fmla="*/ 1213 w 1469927"/>
                    <a:gd name="connsiteY3" fmla="*/ 1129837 h 2225152"/>
                    <a:gd name="connsiteX4" fmla="*/ 41406 w 1469927"/>
                    <a:gd name="connsiteY4" fmla="*/ 737951 h 2225152"/>
                    <a:gd name="connsiteX5" fmla="*/ 212228 w 1469927"/>
                    <a:gd name="connsiteY5" fmla="*/ 421429 h 2225152"/>
                    <a:gd name="connsiteX6" fmla="*/ 367978 w 1469927"/>
                    <a:gd name="connsiteY6" fmla="*/ 195340 h 2225152"/>
                    <a:gd name="connsiteX7" fmla="*/ 624211 w 1469927"/>
                    <a:gd name="connsiteY7" fmla="*/ 14470 h 2225152"/>
                    <a:gd name="connsiteX8" fmla="*/ 925661 w 1469927"/>
                    <a:gd name="connsiteY8" fmla="*/ 34567 h 2225152"/>
                    <a:gd name="connsiteX9" fmla="*/ 1156773 w 1469927"/>
                    <a:gd name="connsiteY9" fmla="*/ 220461 h 2225152"/>
                    <a:gd name="connsiteX10" fmla="*/ 1257257 w 1469927"/>
                    <a:gd name="connsiteY10" fmla="*/ 446549 h 2225152"/>
                    <a:gd name="connsiteX11" fmla="*/ 1438127 w 1469927"/>
                    <a:gd name="connsiteY11" fmla="*/ 793217 h 2225152"/>
                    <a:gd name="connsiteX12" fmla="*/ 1468272 w 1469927"/>
                    <a:gd name="connsiteY12" fmla="*/ 1175054 h 2225152"/>
                    <a:gd name="connsiteX13" fmla="*/ 1418030 w 1469927"/>
                    <a:gd name="connsiteY13" fmla="*/ 1556892 h 2225152"/>
                    <a:gd name="connsiteX14" fmla="*/ 1302474 w 1469927"/>
                    <a:gd name="connsiteY14" fmla="*/ 1833221 h 2225152"/>
                    <a:gd name="connsiteX15" fmla="*/ 1201991 w 1469927"/>
                    <a:gd name="connsiteY15" fmla="*/ 2029164 h 2225152"/>
                    <a:gd name="connsiteX16" fmla="*/ 1101507 w 1469927"/>
                    <a:gd name="connsiteY16" fmla="*/ 2194962 h 2225152"/>
                    <a:gd name="connsiteX17" fmla="*/ 1026145 w 1469927"/>
                    <a:gd name="connsiteY17" fmla="*/ 2210035 h 2225152"/>
                    <a:gd name="connsiteX18" fmla="*/ 548848 w 1469927"/>
                    <a:gd name="connsiteY18" fmla="*/ 2225107 h 2225152"/>
                    <a:gd name="connsiteX19" fmla="*/ 398123 w 1469927"/>
                    <a:gd name="connsiteY19" fmla="*/ 2205010 h 2225152"/>
                    <a:gd name="connsiteX20" fmla="*/ 342857 w 1469927"/>
                    <a:gd name="connsiteY20" fmla="*/ 2119600 h 2225152"/>
                    <a:gd name="connsiteX0" fmla="*/ 342857 w 1469927"/>
                    <a:gd name="connsiteY0" fmla="*/ 2119600 h 2225152"/>
                    <a:gd name="connsiteX1" fmla="*/ 192131 w 1469927"/>
                    <a:gd name="connsiteY1" fmla="*/ 1818149 h 2225152"/>
                    <a:gd name="connsiteX2" fmla="*/ 71550 w 1469927"/>
                    <a:gd name="connsiteY2" fmla="*/ 1561916 h 2225152"/>
                    <a:gd name="connsiteX3" fmla="*/ 1213 w 1469927"/>
                    <a:gd name="connsiteY3" fmla="*/ 1129837 h 2225152"/>
                    <a:gd name="connsiteX4" fmla="*/ 41406 w 1469927"/>
                    <a:gd name="connsiteY4" fmla="*/ 737951 h 2225152"/>
                    <a:gd name="connsiteX5" fmla="*/ 212228 w 1469927"/>
                    <a:gd name="connsiteY5" fmla="*/ 421429 h 2225152"/>
                    <a:gd name="connsiteX6" fmla="*/ 367978 w 1469927"/>
                    <a:gd name="connsiteY6" fmla="*/ 195340 h 2225152"/>
                    <a:gd name="connsiteX7" fmla="*/ 624211 w 1469927"/>
                    <a:gd name="connsiteY7" fmla="*/ 14470 h 2225152"/>
                    <a:gd name="connsiteX8" fmla="*/ 925661 w 1469927"/>
                    <a:gd name="connsiteY8" fmla="*/ 34567 h 2225152"/>
                    <a:gd name="connsiteX9" fmla="*/ 1156773 w 1469927"/>
                    <a:gd name="connsiteY9" fmla="*/ 220461 h 2225152"/>
                    <a:gd name="connsiteX10" fmla="*/ 1257257 w 1469927"/>
                    <a:gd name="connsiteY10" fmla="*/ 446549 h 2225152"/>
                    <a:gd name="connsiteX11" fmla="*/ 1438127 w 1469927"/>
                    <a:gd name="connsiteY11" fmla="*/ 793217 h 2225152"/>
                    <a:gd name="connsiteX12" fmla="*/ 1468272 w 1469927"/>
                    <a:gd name="connsiteY12" fmla="*/ 1175054 h 2225152"/>
                    <a:gd name="connsiteX13" fmla="*/ 1418030 w 1469927"/>
                    <a:gd name="connsiteY13" fmla="*/ 1556892 h 2225152"/>
                    <a:gd name="connsiteX14" fmla="*/ 1302474 w 1469927"/>
                    <a:gd name="connsiteY14" fmla="*/ 1833221 h 2225152"/>
                    <a:gd name="connsiteX15" fmla="*/ 1201991 w 1469927"/>
                    <a:gd name="connsiteY15" fmla="*/ 2029164 h 2225152"/>
                    <a:gd name="connsiteX16" fmla="*/ 1101507 w 1469927"/>
                    <a:gd name="connsiteY16" fmla="*/ 2194962 h 2225152"/>
                    <a:gd name="connsiteX17" fmla="*/ 1026145 w 1469927"/>
                    <a:gd name="connsiteY17" fmla="*/ 2210035 h 2225152"/>
                    <a:gd name="connsiteX18" fmla="*/ 548848 w 1469927"/>
                    <a:gd name="connsiteY18" fmla="*/ 2225107 h 2225152"/>
                    <a:gd name="connsiteX19" fmla="*/ 398123 w 1469927"/>
                    <a:gd name="connsiteY19" fmla="*/ 2205010 h 2225152"/>
                    <a:gd name="connsiteX20" fmla="*/ 342857 w 1469927"/>
                    <a:gd name="connsiteY20" fmla="*/ 2119600 h 2225152"/>
                    <a:gd name="connsiteX0" fmla="*/ 342857 w 1483915"/>
                    <a:gd name="connsiteY0" fmla="*/ 2119600 h 2225152"/>
                    <a:gd name="connsiteX1" fmla="*/ 192131 w 1483915"/>
                    <a:gd name="connsiteY1" fmla="*/ 1818149 h 2225152"/>
                    <a:gd name="connsiteX2" fmla="*/ 71550 w 1483915"/>
                    <a:gd name="connsiteY2" fmla="*/ 1561916 h 2225152"/>
                    <a:gd name="connsiteX3" fmla="*/ 1213 w 1483915"/>
                    <a:gd name="connsiteY3" fmla="*/ 1129837 h 2225152"/>
                    <a:gd name="connsiteX4" fmla="*/ 41406 w 1483915"/>
                    <a:gd name="connsiteY4" fmla="*/ 737951 h 2225152"/>
                    <a:gd name="connsiteX5" fmla="*/ 212228 w 1483915"/>
                    <a:gd name="connsiteY5" fmla="*/ 421429 h 2225152"/>
                    <a:gd name="connsiteX6" fmla="*/ 367978 w 1483915"/>
                    <a:gd name="connsiteY6" fmla="*/ 195340 h 2225152"/>
                    <a:gd name="connsiteX7" fmla="*/ 624211 w 1483915"/>
                    <a:gd name="connsiteY7" fmla="*/ 14470 h 2225152"/>
                    <a:gd name="connsiteX8" fmla="*/ 925661 w 1483915"/>
                    <a:gd name="connsiteY8" fmla="*/ 34567 h 2225152"/>
                    <a:gd name="connsiteX9" fmla="*/ 1156773 w 1483915"/>
                    <a:gd name="connsiteY9" fmla="*/ 220461 h 2225152"/>
                    <a:gd name="connsiteX10" fmla="*/ 1257257 w 1483915"/>
                    <a:gd name="connsiteY10" fmla="*/ 446549 h 2225152"/>
                    <a:gd name="connsiteX11" fmla="*/ 1438127 w 1483915"/>
                    <a:gd name="connsiteY11" fmla="*/ 793217 h 2225152"/>
                    <a:gd name="connsiteX12" fmla="*/ 1483344 w 1483915"/>
                    <a:gd name="connsiteY12" fmla="*/ 1119788 h 2225152"/>
                    <a:gd name="connsiteX13" fmla="*/ 1418030 w 1483915"/>
                    <a:gd name="connsiteY13" fmla="*/ 1556892 h 2225152"/>
                    <a:gd name="connsiteX14" fmla="*/ 1302474 w 1483915"/>
                    <a:gd name="connsiteY14" fmla="*/ 1833221 h 2225152"/>
                    <a:gd name="connsiteX15" fmla="*/ 1201991 w 1483915"/>
                    <a:gd name="connsiteY15" fmla="*/ 2029164 h 2225152"/>
                    <a:gd name="connsiteX16" fmla="*/ 1101507 w 1483915"/>
                    <a:gd name="connsiteY16" fmla="*/ 2194962 h 2225152"/>
                    <a:gd name="connsiteX17" fmla="*/ 1026145 w 1483915"/>
                    <a:gd name="connsiteY17" fmla="*/ 2210035 h 2225152"/>
                    <a:gd name="connsiteX18" fmla="*/ 548848 w 1483915"/>
                    <a:gd name="connsiteY18" fmla="*/ 2225107 h 2225152"/>
                    <a:gd name="connsiteX19" fmla="*/ 398123 w 1483915"/>
                    <a:gd name="connsiteY19" fmla="*/ 2205010 h 2225152"/>
                    <a:gd name="connsiteX20" fmla="*/ 342857 w 1483915"/>
                    <a:gd name="connsiteY20" fmla="*/ 2119600 h 2225152"/>
                    <a:gd name="connsiteX0" fmla="*/ 342857 w 1483820"/>
                    <a:gd name="connsiteY0" fmla="*/ 2119600 h 2225152"/>
                    <a:gd name="connsiteX1" fmla="*/ 192131 w 1483820"/>
                    <a:gd name="connsiteY1" fmla="*/ 1818149 h 2225152"/>
                    <a:gd name="connsiteX2" fmla="*/ 71550 w 1483820"/>
                    <a:gd name="connsiteY2" fmla="*/ 1561916 h 2225152"/>
                    <a:gd name="connsiteX3" fmla="*/ 1213 w 1483820"/>
                    <a:gd name="connsiteY3" fmla="*/ 1129837 h 2225152"/>
                    <a:gd name="connsiteX4" fmla="*/ 41406 w 1483820"/>
                    <a:gd name="connsiteY4" fmla="*/ 737951 h 2225152"/>
                    <a:gd name="connsiteX5" fmla="*/ 212228 w 1483820"/>
                    <a:gd name="connsiteY5" fmla="*/ 421429 h 2225152"/>
                    <a:gd name="connsiteX6" fmla="*/ 367978 w 1483820"/>
                    <a:gd name="connsiteY6" fmla="*/ 195340 h 2225152"/>
                    <a:gd name="connsiteX7" fmla="*/ 624211 w 1483820"/>
                    <a:gd name="connsiteY7" fmla="*/ 14470 h 2225152"/>
                    <a:gd name="connsiteX8" fmla="*/ 925661 w 1483820"/>
                    <a:gd name="connsiteY8" fmla="*/ 34567 h 2225152"/>
                    <a:gd name="connsiteX9" fmla="*/ 1156773 w 1483820"/>
                    <a:gd name="connsiteY9" fmla="*/ 220461 h 2225152"/>
                    <a:gd name="connsiteX10" fmla="*/ 1277354 w 1483820"/>
                    <a:gd name="connsiteY10" fmla="*/ 471670 h 2225152"/>
                    <a:gd name="connsiteX11" fmla="*/ 1438127 w 1483820"/>
                    <a:gd name="connsiteY11" fmla="*/ 793217 h 2225152"/>
                    <a:gd name="connsiteX12" fmla="*/ 1483344 w 1483820"/>
                    <a:gd name="connsiteY12" fmla="*/ 1119788 h 2225152"/>
                    <a:gd name="connsiteX13" fmla="*/ 1418030 w 1483820"/>
                    <a:gd name="connsiteY13" fmla="*/ 1556892 h 2225152"/>
                    <a:gd name="connsiteX14" fmla="*/ 1302474 w 1483820"/>
                    <a:gd name="connsiteY14" fmla="*/ 1833221 h 2225152"/>
                    <a:gd name="connsiteX15" fmla="*/ 1201991 w 1483820"/>
                    <a:gd name="connsiteY15" fmla="*/ 2029164 h 2225152"/>
                    <a:gd name="connsiteX16" fmla="*/ 1101507 w 1483820"/>
                    <a:gd name="connsiteY16" fmla="*/ 2194962 h 2225152"/>
                    <a:gd name="connsiteX17" fmla="*/ 1026145 w 1483820"/>
                    <a:gd name="connsiteY17" fmla="*/ 2210035 h 2225152"/>
                    <a:gd name="connsiteX18" fmla="*/ 548848 w 1483820"/>
                    <a:gd name="connsiteY18" fmla="*/ 2225107 h 2225152"/>
                    <a:gd name="connsiteX19" fmla="*/ 398123 w 1483820"/>
                    <a:gd name="connsiteY19" fmla="*/ 2205010 h 2225152"/>
                    <a:gd name="connsiteX20" fmla="*/ 342857 w 1483820"/>
                    <a:gd name="connsiteY20" fmla="*/ 2119600 h 2225152"/>
                    <a:gd name="connsiteX0" fmla="*/ 342857 w 1483685"/>
                    <a:gd name="connsiteY0" fmla="*/ 2119600 h 2225152"/>
                    <a:gd name="connsiteX1" fmla="*/ 192131 w 1483685"/>
                    <a:gd name="connsiteY1" fmla="*/ 1818149 h 2225152"/>
                    <a:gd name="connsiteX2" fmla="*/ 71550 w 1483685"/>
                    <a:gd name="connsiteY2" fmla="*/ 1561916 h 2225152"/>
                    <a:gd name="connsiteX3" fmla="*/ 1213 w 1483685"/>
                    <a:gd name="connsiteY3" fmla="*/ 1129837 h 2225152"/>
                    <a:gd name="connsiteX4" fmla="*/ 41406 w 1483685"/>
                    <a:gd name="connsiteY4" fmla="*/ 737951 h 2225152"/>
                    <a:gd name="connsiteX5" fmla="*/ 212228 w 1483685"/>
                    <a:gd name="connsiteY5" fmla="*/ 421429 h 2225152"/>
                    <a:gd name="connsiteX6" fmla="*/ 367978 w 1483685"/>
                    <a:gd name="connsiteY6" fmla="*/ 195340 h 2225152"/>
                    <a:gd name="connsiteX7" fmla="*/ 624211 w 1483685"/>
                    <a:gd name="connsiteY7" fmla="*/ 14470 h 2225152"/>
                    <a:gd name="connsiteX8" fmla="*/ 925661 w 1483685"/>
                    <a:gd name="connsiteY8" fmla="*/ 34567 h 2225152"/>
                    <a:gd name="connsiteX9" fmla="*/ 1156773 w 1483685"/>
                    <a:gd name="connsiteY9" fmla="*/ 220461 h 2225152"/>
                    <a:gd name="connsiteX10" fmla="*/ 1322233 w 1483685"/>
                    <a:gd name="connsiteY10" fmla="*/ 482890 h 2225152"/>
                    <a:gd name="connsiteX11" fmla="*/ 1438127 w 1483685"/>
                    <a:gd name="connsiteY11" fmla="*/ 793217 h 2225152"/>
                    <a:gd name="connsiteX12" fmla="*/ 1483344 w 1483685"/>
                    <a:gd name="connsiteY12" fmla="*/ 1119788 h 2225152"/>
                    <a:gd name="connsiteX13" fmla="*/ 1418030 w 1483685"/>
                    <a:gd name="connsiteY13" fmla="*/ 1556892 h 2225152"/>
                    <a:gd name="connsiteX14" fmla="*/ 1302474 w 1483685"/>
                    <a:gd name="connsiteY14" fmla="*/ 1833221 h 2225152"/>
                    <a:gd name="connsiteX15" fmla="*/ 1201991 w 1483685"/>
                    <a:gd name="connsiteY15" fmla="*/ 2029164 h 2225152"/>
                    <a:gd name="connsiteX16" fmla="*/ 1101507 w 1483685"/>
                    <a:gd name="connsiteY16" fmla="*/ 2194962 h 2225152"/>
                    <a:gd name="connsiteX17" fmla="*/ 1026145 w 1483685"/>
                    <a:gd name="connsiteY17" fmla="*/ 2210035 h 2225152"/>
                    <a:gd name="connsiteX18" fmla="*/ 548848 w 1483685"/>
                    <a:gd name="connsiteY18" fmla="*/ 2225107 h 2225152"/>
                    <a:gd name="connsiteX19" fmla="*/ 398123 w 1483685"/>
                    <a:gd name="connsiteY19" fmla="*/ 2205010 h 2225152"/>
                    <a:gd name="connsiteX20" fmla="*/ 342857 w 1483685"/>
                    <a:gd name="connsiteY20" fmla="*/ 2119600 h 222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3685" h="2225152">
                      <a:moveTo>
                        <a:pt x="342857" y="2119600"/>
                      </a:moveTo>
                      <a:cubicBezTo>
                        <a:pt x="308525" y="2055123"/>
                        <a:pt x="237349" y="1911096"/>
                        <a:pt x="192131" y="1818149"/>
                      </a:cubicBezTo>
                      <a:cubicBezTo>
                        <a:pt x="146913" y="1725202"/>
                        <a:pt x="103370" y="1676635"/>
                        <a:pt x="71550" y="1561916"/>
                      </a:cubicBezTo>
                      <a:cubicBezTo>
                        <a:pt x="39730" y="1447197"/>
                        <a:pt x="6237" y="1267164"/>
                        <a:pt x="1213" y="1129837"/>
                      </a:cubicBezTo>
                      <a:cubicBezTo>
                        <a:pt x="-3811" y="992510"/>
                        <a:pt x="6237" y="856019"/>
                        <a:pt x="41406" y="737951"/>
                      </a:cubicBezTo>
                      <a:cubicBezTo>
                        <a:pt x="76575" y="619883"/>
                        <a:pt x="157799" y="511864"/>
                        <a:pt x="212228" y="421429"/>
                      </a:cubicBezTo>
                      <a:cubicBezTo>
                        <a:pt x="266657" y="330994"/>
                        <a:pt x="299314" y="263166"/>
                        <a:pt x="367978" y="195340"/>
                      </a:cubicBezTo>
                      <a:cubicBezTo>
                        <a:pt x="436642" y="127514"/>
                        <a:pt x="531264" y="41266"/>
                        <a:pt x="624211" y="14470"/>
                      </a:cubicBezTo>
                      <a:cubicBezTo>
                        <a:pt x="717158" y="-12326"/>
                        <a:pt x="836901" y="235"/>
                        <a:pt x="925661" y="34567"/>
                      </a:cubicBezTo>
                      <a:cubicBezTo>
                        <a:pt x="1014421" y="68899"/>
                        <a:pt x="1090678" y="145741"/>
                        <a:pt x="1156773" y="220461"/>
                      </a:cubicBezTo>
                      <a:cubicBezTo>
                        <a:pt x="1222868" y="295182"/>
                        <a:pt x="1275341" y="387431"/>
                        <a:pt x="1322233" y="482890"/>
                      </a:cubicBezTo>
                      <a:cubicBezTo>
                        <a:pt x="1369125" y="578349"/>
                        <a:pt x="1411275" y="687067"/>
                        <a:pt x="1438127" y="793217"/>
                      </a:cubicBezTo>
                      <a:cubicBezTo>
                        <a:pt x="1464979" y="899367"/>
                        <a:pt x="1486693" y="992509"/>
                        <a:pt x="1483344" y="1119788"/>
                      </a:cubicBezTo>
                      <a:cubicBezTo>
                        <a:pt x="1479995" y="1247067"/>
                        <a:pt x="1448175" y="1437987"/>
                        <a:pt x="1418030" y="1556892"/>
                      </a:cubicBezTo>
                      <a:cubicBezTo>
                        <a:pt x="1387885" y="1675797"/>
                        <a:pt x="1338480" y="1754509"/>
                        <a:pt x="1302474" y="1833221"/>
                      </a:cubicBezTo>
                      <a:cubicBezTo>
                        <a:pt x="1266468" y="1911933"/>
                        <a:pt x="1235485" y="1968874"/>
                        <a:pt x="1201991" y="2029164"/>
                      </a:cubicBezTo>
                      <a:cubicBezTo>
                        <a:pt x="1168497" y="2089454"/>
                        <a:pt x="1130815" y="2164817"/>
                        <a:pt x="1101507" y="2194962"/>
                      </a:cubicBezTo>
                      <a:cubicBezTo>
                        <a:pt x="1072199" y="2225107"/>
                        <a:pt x="1118255" y="2205011"/>
                        <a:pt x="1026145" y="2210035"/>
                      </a:cubicBezTo>
                      <a:cubicBezTo>
                        <a:pt x="934035" y="2215059"/>
                        <a:pt x="653518" y="2225945"/>
                        <a:pt x="548848" y="2225107"/>
                      </a:cubicBezTo>
                      <a:cubicBezTo>
                        <a:pt x="444178" y="2224270"/>
                        <a:pt x="430780" y="2221757"/>
                        <a:pt x="398123" y="2205010"/>
                      </a:cubicBezTo>
                      <a:cubicBezTo>
                        <a:pt x="365466" y="2188263"/>
                        <a:pt x="377189" y="2184077"/>
                        <a:pt x="342857" y="2119600"/>
                      </a:cubicBezTo>
                      <a:close/>
                    </a:path>
                  </a:pathLst>
                </a:custGeom>
                <a:gradFill>
                  <a:gsLst>
                    <a:gs pos="0">
                      <a:srgbClr val="FF0000"/>
                    </a:gs>
                    <a:gs pos="100000">
                      <a:srgbClr val="FF8361">
                        <a:alpha val="0"/>
                      </a:srgb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cxnSp>
            <p:nvCxnSpPr>
              <p:cNvPr id="50" name="Přímá spojnice se šipkou 49">
                <a:extLst>
                  <a:ext uri="{FF2B5EF4-FFF2-40B4-BE49-F238E27FC236}">
                    <a16:creationId xmlns:a16="http://schemas.microsoft.com/office/drawing/2014/main" id="{F72FD9F3-6AE7-4DF8-846A-D741B8F28ABD}"/>
                  </a:ext>
                </a:extLst>
              </p:cNvPr>
              <p:cNvCxnSpPr/>
              <p:nvPr/>
            </p:nvCxnSpPr>
            <p:spPr>
              <a:xfrm flipH="1" flipV="1">
                <a:off x="5681620" y="1006934"/>
                <a:ext cx="267921" cy="167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a16="http://schemas.microsoft.com/office/drawing/2014/main" id="{A92E0AF4-0255-4C85-A5A7-010F6FE8D2FF}"/>
                  </a:ext>
                </a:extLst>
              </p:cNvPr>
              <p:cNvCxnSpPr/>
              <p:nvPr/>
            </p:nvCxnSpPr>
            <p:spPr>
              <a:xfrm flipH="1" flipV="1">
                <a:off x="5815580" y="784972"/>
                <a:ext cx="225488" cy="21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Přímá spojnice se šipkou 51">
                <a:extLst>
                  <a:ext uri="{FF2B5EF4-FFF2-40B4-BE49-F238E27FC236}">
                    <a16:creationId xmlns:a16="http://schemas.microsoft.com/office/drawing/2014/main" id="{8C3AC847-EDE7-4083-BF8A-39937CD202FD}"/>
                  </a:ext>
                </a:extLst>
              </p:cNvPr>
              <p:cNvCxnSpPr/>
              <p:nvPr/>
            </p:nvCxnSpPr>
            <p:spPr>
              <a:xfrm flipH="1" flipV="1">
                <a:off x="5977468" y="587613"/>
                <a:ext cx="216000" cy="2669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a:extLst>
                  <a:ext uri="{FF2B5EF4-FFF2-40B4-BE49-F238E27FC236}">
                    <a16:creationId xmlns:a16="http://schemas.microsoft.com/office/drawing/2014/main" id="{BC8362FA-1EEB-4DF5-942F-E335AB5E7EE9}"/>
                  </a:ext>
                </a:extLst>
              </p:cNvPr>
              <p:cNvCxnSpPr/>
              <p:nvPr/>
            </p:nvCxnSpPr>
            <p:spPr>
              <a:xfrm flipH="1" flipV="1">
                <a:off x="5609588" y="1258570"/>
                <a:ext cx="252000" cy="787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Přímá spojnice se šipkou 53">
                <a:extLst>
                  <a:ext uri="{FF2B5EF4-FFF2-40B4-BE49-F238E27FC236}">
                    <a16:creationId xmlns:a16="http://schemas.microsoft.com/office/drawing/2014/main" id="{49457E63-A303-45D4-A5D4-DC1B186CF144}"/>
                  </a:ext>
                </a:extLst>
              </p:cNvPr>
              <p:cNvCxnSpPr/>
              <p:nvPr/>
            </p:nvCxnSpPr>
            <p:spPr>
              <a:xfrm flipV="1">
                <a:off x="6882043" y="570226"/>
                <a:ext cx="225532" cy="284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nice se šipkou 54">
                <a:extLst>
                  <a:ext uri="{FF2B5EF4-FFF2-40B4-BE49-F238E27FC236}">
                    <a16:creationId xmlns:a16="http://schemas.microsoft.com/office/drawing/2014/main" id="{2DDB9F26-DF3E-4EFB-8C34-A295152760A0}"/>
                  </a:ext>
                </a:extLst>
              </p:cNvPr>
              <p:cNvCxnSpPr/>
              <p:nvPr/>
            </p:nvCxnSpPr>
            <p:spPr>
              <a:xfrm flipV="1">
                <a:off x="6981278" y="746533"/>
                <a:ext cx="252595" cy="2604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Přímá spojnice se šipkou 55">
                <a:extLst>
                  <a:ext uri="{FF2B5EF4-FFF2-40B4-BE49-F238E27FC236}">
                    <a16:creationId xmlns:a16="http://schemas.microsoft.com/office/drawing/2014/main" id="{C2931CDC-2E04-4E8C-B8BE-5CE3E8A792A3}"/>
                  </a:ext>
                </a:extLst>
              </p:cNvPr>
              <p:cNvCxnSpPr/>
              <p:nvPr/>
            </p:nvCxnSpPr>
            <p:spPr>
              <a:xfrm flipV="1">
                <a:off x="7101779" y="958464"/>
                <a:ext cx="252289" cy="2008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D008F71A-BD40-4A32-802F-8CBF8D59BCAF}"/>
                  </a:ext>
                </a:extLst>
              </p:cNvPr>
              <p:cNvCxnSpPr/>
              <p:nvPr/>
            </p:nvCxnSpPr>
            <p:spPr>
              <a:xfrm flipV="1">
                <a:off x="7201014" y="1200427"/>
                <a:ext cx="248883" cy="111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713D7BE0-5024-4DC3-9B06-1D9DD297FDB8}"/>
                  </a:ext>
                </a:extLst>
              </p:cNvPr>
              <p:cNvCxnSpPr/>
              <p:nvPr/>
            </p:nvCxnSpPr>
            <p:spPr>
              <a:xfrm flipH="1" flipV="1">
                <a:off x="6129868" y="453844"/>
                <a:ext cx="208524" cy="2926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Přímá spojnice se šipkou 58">
                <a:extLst>
                  <a:ext uri="{FF2B5EF4-FFF2-40B4-BE49-F238E27FC236}">
                    <a16:creationId xmlns:a16="http://schemas.microsoft.com/office/drawing/2014/main" id="{A983E6F0-3365-4C62-82F7-E4B246ABBC93}"/>
                  </a:ext>
                </a:extLst>
              </p:cNvPr>
              <p:cNvCxnSpPr/>
              <p:nvPr/>
            </p:nvCxnSpPr>
            <p:spPr>
              <a:xfrm flipV="1">
                <a:off x="6749255" y="361685"/>
                <a:ext cx="173328" cy="3523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Přímá spojnice se šipkou 59">
                <a:extLst>
                  <a:ext uri="{FF2B5EF4-FFF2-40B4-BE49-F238E27FC236}">
                    <a16:creationId xmlns:a16="http://schemas.microsoft.com/office/drawing/2014/main" id="{57F863CC-C8E5-4DB5-B9D1-E380C62C6469}"/>
                  </a:ext>
                </a:extLst>
              </p:cNvPr>
              <p:cNvCxnSpPr/>
              <p:nvPr/>
            </p:nvCxnSpPr>
            <p:spPr>
              <a:xfrm flipH="1" flipV="1">
                <a:off x="6338391" y="361685"/>
                <a:ext cx="89944" cy="3087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Přímá spojnice se šipkou 60">
                <a:extLst>
                  <a:ext uri="{FF2B5EF4-FFF2-40B4-BE49-F238E27FC236}">
                    <a16:creationId xmlns:a16="http://schemas.microsoft.com/office/drawing/2014/main" id="{305AD7C0-81AC-4BAD-BE96-9C0BF6E79E7F}"/>
                  </a:ext>
                </a:extLst>
              </p:cNvPr>
              <p:cNvCxnSpPr/>
              <p:nvPr/>
            </p:nvCxnSpPr>
            <p:spPr>
              <a:xfrm flipV="1">
                <a:off x="6614564" y="310392"/>
                <a:ext cx="0" cy="311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2" name="Skupina 61">
                <a:extLst>
                  <a:ext uri="{FF2B5EF4-FFF2-40B4-BE49-F238E27FC236}">
                    <a16:creationId xmlns:a16="http://schemas.microsoft.com/office/drawing/2014/main" id="{3D2510C4-C89E-4A5E-95D9-CE9F9A9D25DB}"/>
                  </a:ext>
                </a:extLst>
              </p:cNvPr>
              <p:cNvGrpSpPr/>
              <p:nvPr/>
            </p:nvGrpSpPr>
            <p:grpSpPr>
              <a:xfrm>
                <a:off x="6789517" y="1829829"/>
                <a:ext cx="628613" cy="985096"/>
                <a:chOff x="4585804" y="3450266"/>
                <a:chExt cx="628613" cy="985096"/>
              </a:xfrm>
            </p:grpSpPr>
            <p:cxnSp>
              <p:nvCxnSpPr>
                <p:cNvPr id="79" name="Přímá spojnice se šipkou 78">
                  <a:extLst>
                    <a:ext uri="{FF2B5EF4-FFF2-40B4-BE49-F238E27FC236}">
                      <a16:creationId xmlns:a16="http://schemas.microsoft.com/office/drawing/2014/main" id="{AD966019-4CAC-49A2-886B-01BADFDBF34B}"/>
                    </a:ext>
                  </a:extLst>
                </p:cNvPr>
                <p:cNvCxnSpPr/>
                <p:nvPr/>
              </p:nvCxnSpPr>
              <p:spPr>
                <a:xfrm>
                  <a:off x="4998129" y="3450266"/>
                  <a:ext cx="216288" cy="114540"/>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Přímá spojnice se šipkou 79">
                  <a:extLst>
                    <a:ext uri="{FF2B5EF4-FFF2-40B4-BE49-F238E27FC236}">
                      <a16:creationId xmlns:a16="http://schemas.microsoft.com/office/drawing/2014/main" id="{43152ACC-922E-41A4-8632-956A4DDD0C8E}"/>
                    </a:ext>
                  </a:extLst>
                </p:cNvPr>
                <p:cNvCxnSpPr/>
                <p:nvPr/>
              </p:nvCxnSpPr>
              <p:spPr>
                <a:xfrm>
                  <a:off x="4913197" y="3645198"/>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Přímá spojnice se šipkou 80">
                  <a:extLst>
                    <a:ext uri="{FF2B5EF4-FFF2-40B4-BE49-F238E27FC236}">
                      <a16:creationId xmlns:a16="http://schemas.microsoft.com/office/drawing/2014/main" id="{99110120-8DD1-4310-AB25-25DDE6329637}"/>
                    </a:ext>
                  </a:extLst>
                </p:cNvPr>
                <p:cNvCxnSpPr/>
                <p:nvPr/>
              </p:nvCxnSpPr>
              <p:spPr>
                <a:xfrm>
                  <a:off x="4802021" y="3861396"/>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Přímá spojnice se šipkou 81">
                  <a:extLst>
                    <a:ext uri="{FF2B5EF4-FFF2-40B4-BE49-F238E27FC236}">
                      <a16:creationId xmlns:a16="http://schemas.microsoft.com/office/drawing/2014/main" id="{EAFDD247-96E4-4834-8EFE-2C21C7F91B7E}"/>
                    </a:ext>
                  </a:extLst>
                </p:cNvPr>
                <p:cNvCxnSpPr/>
                <p:nvPr/>
              </p:nvCxnSpPr>
              <p:spPr>
                <a:xfrm>
                  <a:off x="4709862" y="4045695"/>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Přímá spojnice se šipkou 82">
                  <a:extLst>
                    <a:ext uri="{FF2B5EF4-FFF2-40B4-BE49-F238E27FC236}">
                      <a16:creationId xmlns:a16="http://schemas.microsoft.com/office/drawing/2014/main" id="{4647C2D8-81B9-4949-A635-1A4CD180925C}"/>
                    </a:ext>
                  </a:extLst>
                </p:cNvPr>
                <p:cNvCxnSpPr/>
                <p:nvPr/>
              </p:nvCxnSpPr>
              <p:spPr>
                <a:xfrm>
                  <a:off x="4585804" y="4283159"/>
                  <a:ext cx="257473" cy="152203"/>
                </a:xfrm>
                <a:prstGeom prst="straightConnector1">
                  <a:avLst/>
                </a:prstGeom>
                <a:ln w="190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Skupina 62">
                <a:extLst>
                  <a:ext uri="{FF2B5EF4-FFF2-40B4-BE49-F238E27FC236}">
                    <a16:creationId xmlns:a16="http://schemas.microsoft.com/office/drawing/2014/main" id="{8B6DC423-9443-492E-BC63-D34D0EC895DD}"/>
                  </a:ext>
                </a:extLst>
              </p:cNvPr>
              <p:cNvGrpSpPr/>
              <p:nvPr/>
            </p:nvGrpSpPr>
            <p:grpSpPr>
              <a:xfrm flipV="1">
                <a:off x="5621162" y="1822734"/>
                <a:ext cx="628613" cy="985096"/>
                <a:chOff x="4585804" y="3450266"/>
                <a:chExt cx="628613" cy="985096"/>
              </a:xfrm>
            </p:grpSpPr>
            <p:cxnSp>
              <p:nvCxnSpPr>
                <p:cNvPr id="74" name="Přímá spojnice se šipkou 73">
                  <a:extLst>
                    <a:ext uri="{FF2B5EF4-FFF2-40B4-BE49-F238E27FC236}">
                      <a16:creationId xmlns:a16="http://schemas.microsoft.com/office/drawing/2014/main" id="{5544D931-9E97-46A2-B1B5-ACFFA811808B}"/>
                    </a:ext>
                  </a:extLst>
                </p:cNvPr>
                <p:cNvCxnSpPr/>
                <p:nvPr/>
              </p:nvCxnSpPr>
              <p:spPr>
                <a:xfrm>
                  <a:off x="4998129" y="3450266"/>
                  <a:ext cx="216288" cy="11454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Přímá spojnice se šipkou 74">
                  <a:extLst>
                    <a:ext uri="{FF2B5EF4-FFF2-40B4-BE49-F238E27FC236}">
                      <a16:creationId xmlns:a16="http://schemas.microsoft.com/office/drawing/2014/main" id="{FFFD8D14-A848-47D2-A50C-776C28B1E513}"/>
                    </a:ext>
                  </a:extLst>
                </p:cNvPr>
                <p:cNvCxnSpPr/>
                <p:nvPr/>
              </p:nvCxnSpPr>
              <p:spPr>
                <a:xfrm>
                  <a:off x="4913197" y="3645198"/>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Přímá spojnice se šipkou 75">
                  <a:extLst>
                    <a:ext uri="{FF2B5EF4-FFF2-40B4-BE49-F238E27FC236}">
                      <a16:creationId xmlns:a16="http://schemas.microsoft.com/office/drawing/2014/main" id="{5EB51A58-9352-401E-ADF8-4D1F4AF4ED55}"/>
                    </a:ext>
                  </a:extLst>
                </p:cNvPr>
                <p:cNvCxnSpPr/>
                <p:nvPr/>
              </p:nvCxnSpPr>
              <p:spPr>
                <a:xfrm>
                  <a:off x="4802021" y="3861396"/>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Přímá spojnice se šipkou 76">
                  <a:extLst>
                    <a:ext uri="{FF2B5EF4-FFF2-40B4-BE49-F238E27FC236}">
                      <a16:creationId xmlns:a16="http://schemas.microsoft.com/office/drawing/2014/main" id="{9A018CA6-0C79-4BB4-A088-AA9BE6EB79B4}"/>
                    </a:ext>
                  </a:extLst>
                </p:cNvPr>
                <p:cNvCxnSpPr/>
                <p:nvPr/>
              </p:nvCxnSpPr>
              <p:spPr>
                <a:xfrm>
                  <a:off x="4709862" y="4045695"/>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Přímá spojnice se šipkou 77">
                  <a:extLst>
                    <a:ext uri="{FF2B5EF4-FFF2-40B4-BE49-F238E27FC236}">
                      <a16:creationId xmlns:a16="http://schemas.microsoft.com/office/drawing/2014/main" id="{5F6EC7E6-607B-4862-9025-765853668043}"/>
                    </a:ext>
                  </a:extLst>
                </p:cNvPr>
                <p:cNvCxnSpPr/>
                <p:nvPr/>
              </p:nvCxnSpPr>
              <p:spPr>
                <a:xfrm>
                  <a:off x="4585804" y="4283159"/>
                  <a:ext cx="257473" cy="152203"/>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4" name="Skupina 63">
                <a:extLst>
                  <a:ext uri="{FF2B5EF4-FFF2-40B4-BE49-F238E27FC236}">
                    <a16:creationId xmlns:a16="http://schemas.microsoft.com/office/drawing/2014/main" id="{8388FDC4-8338-4E46-9AC6-9458AA3A939B}"/>
                  </a:ext>
                </a:extLst>
              </p:cNvPr>
              <p:cNvGrpSpPr/>
              <p:nvPr/>
            </p:nvGrpSpPr>
            <p:grpSpPr>
              <a:xfrm>
                <a:off x="6044305" y="662222"/>
                <a:ext cx="1045552" cy="2448297"/>
                <a:chOff x="1658679" y="3428999"/>
                <a:chExt cx="1045552" cy="2448297"/>
              </a:xfrm>
            </p:grpSpPr>
            <p:grpSp>
              <p:nvGrpSpPr>
                <p:cNvPr id="65" name="Skupina 64">
                  <a:extLst>
                    <a:ext uri="{FF2B5EF4-FFF2-40B4-BE49-F238E27FC236}">
                      <a16:creationId xmlns:a16="http://schemas.microsoft.com/office/drawing/2014/main" id="{6807D698-3D5F-4B0A-BBBD-BB06EF955DC0}"/>
                    </a:ext>
                  </a:extLst>
                </p:cNvPr>
                <p:cNvGrpSpPr/>
                <p:nvPr/>
              </p:nvGrpSpPr>
              <p:grpSpPr>
                <a:xfrm>
                  <a:off x="1658679" y="4406247"/>
                  <a:ext cx="1045552" cy="860408"/>
                  <a:chOff x="1658679" y="4406247"/>
                  <a:chExt cx="1045552" cy="860408"/>
                </a:xfrm>
              </p:grpSpPr>
              <p:sp>
                <p:nvSpPr>
                  <p:cNvPr id="71" name="Volný tvar 64">
                    <a:extLst>
                      <a:ext uri="{FF2B5EF4-FFF2-40B4-BE49-F238E27FC236}">
                        <a16:creationId xmlns:a16="http://schemas.microsoft.com/office/drawing/2014/main" id="{76DEE9B4-7EC4-4228-A8B0-B7DA49E85572}"/>
                      </a:ext>
                    </a:extLst>
                  </p:cNvPr>
                  <p:cNvSpPr/>
                  <p:nvPr/>
                </p:nvSpPr>
                <p:spPr>
                  <a:xfrm>
                    <a:off x="1658679" y="4657060"/>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2" name="Volný tvar 65">
                    <a:extLst>
                      <a:ext uri="{FF2B5EF4-FFF2-40B4-BE49-F238E27FC236}">
                        <a16:creationId xmlns:a16="http://schemas.microsoft.com/office/drawing/2014/main" id="{EE536A71-D0B5-4CFB-BFE1-35B5CD5D0C49}"/>
                      </a:ext>
                    </a:extLst>
                  </p:cNvPr>
                  <p:cNvSpPr/>
                  <p:nvPr/>
                </p:nvSpPr>
                <p:spPr>
                  <a:xfrm flipH="1">
                    <a:off x="2225766" y="4671231"/>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73" name="Přímá spojnice se šipkou 72">
                    <a:extLst>
                      <a:ext uri="{FF2B5EF4-FFF2-40B4-BE49-F238E27FC236}">
                        <a16:creationId xmlns:a16="http://schemas.microsoft.com/office/drawing/2014/main" id="{0757F1C8-16F9-4E4C-9A94-ACFC35220BC3}"/>
                      </a:ext>
                    </a:extLst>
                  </p:cNvPr>
                  <p:cNvCxnSpPr/>
                  <p:nvPr/>
                </p:nvCxnSpPr>
                <p:spPr>
                  <a:xfrm flipV="1">
                    <a:off x="2179713" y="4406247"/>
                    <a:ext cx="0" cy="756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6" name="Přímá spojnice se šipkou 65">
                  <a:extLst>
                    <a:ext uri="{FF2B5EF4-FFF2-40B4-BE49-F238E27FC236}">
                      <a16:creationId xmlns:a16="http://schemas.microsoft.com/office/drawing/2014/main" id="{911D4D3D-4B89-472B-A9E1-7B36EF566CA6}"/>
                    </a:ext>
                  </a:extLst>
                </p:cNvPr>
                <p:cNvCxnSpPr/>
                <p:nvPr/>
              </p:nvCxnSpPr>
              <p:spPr>
                <a:xfrm flipV="1">
                  <a:off x="2163837" y="5337296"/>
                  <a:ext cx="0" cy="540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67" name="Skupina 66">
                  <a:extLst>
                    <a:ext uri="{FF2B5EF4-FFF2-40B4-BE49-F238E27FC236}">
                      <a16:creationId xmlns:a16="http://schemas.microsoft.com/office/drawing/2014/main" id="{80165008-ADE1-4C27-AA3E-7A487EF1C123}"/>
                    </a:ext>
                  </a:extLst>
                </p:cNvPr>
                <p:cNvGrpSpPr/>
                <p:nvPr/>
              </p:nvGrpSpPr>
              <p:grpSpPr>
                <a:xfrm>
                  <a:off x="1815107" y="3428999"/>
                  <a:ext cx="757520" cy="951851"/>
                  <a:chOff x="1658679" y="3923172"/>
                  <a:chExt cx="1045552" cy="1343483"/>
                </a:xfrm>
              </p:grpSpPr>
              <p:sp>
                <p:nvSpPr>
                  <p:cNvPr id="68" name="Volný tvar 61">
                    <a:extLst>
                      <a:ext uri="{FF2B5EF4-FFF2-40B4-BE49-F238E27FC236}">
                        <a16:creationId xmlns:a16="http://schemas.microsoft.com/office/drawing/2014/main" id="{6D82EFE7-FA4B-4B6C-830C-EB767BEE943D}"/>
                      </a:ext>
                    </a:extLst>
                  </p:cNvPr>
                  <p:cNvSpPr/>
                  <p:nvPr/>
                </p:nvSpPr>
                <p:spPr>
                  <a:xfrm>
                    <a:off x="1658679" y="4657060"/>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9" name="Volný tvar 62">
                    <a:extLst>
                      <a:ext uri="{FF2B5EF4-FFF2-40B4-BE49-F238E27FC236}">
                        <a16:creationId xmlns:a16="http://schemas.microsoft.com/office/drawing/2014/main" id="{99CBDCE9-5E46-4ACB-9501-8D88C8535B6D}"/>
                      </a:ext>
                    </a:extLst>
                  </p:cNvPr>
                  <p:cNvSpPr/>
                  <p:nvPr/>
                </p:nvSpPr>
                <p:spPr>
                  <a:xfrm flipH="1">
                    <a:off x="2225766" y="4671231"/>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70" name="Přímá spojnice se šipkou 69">
                    <a:extLst>
                      <a:ext uri="{FF2B5EF4-FFF2-40B4-BE49-F238E27FC236}">
                        <a16:creationId xmlns:a16="http://schemas.microsoft.com/office/drawing/2014/main" id="{8C114314-92AC-4F20-9542-8E2523380431}"/>
                      </a:ext>
                    </a:extLst>
                  </p:cNvPr>
                  <p:cNvCxnSpPr/>
                  <p:nvPr/>
                </p:nvCxnSpPr>
                <p:spPr>
                  <a:xfrm flipV="1">
                    <a:off x="2179713" y="3923172"/>
                    <a:ext cx="0" cy="123907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3" name="Skupina 12">
              <a:extLst>
                <a:ext uri="{FF2B5EF4-FFF2-40B4-BE49-F238E27FC236}">
                  <a16:creationId xmlns:a16="http://schemas.microsoft.com/office/drawing/2014/main" id="{EBE03BB1-1DAF-4120-9F17-E4D9AD3C55F4}"/>
                </a:ext>
              </a:extLst>
            </p:cNvPr>
            <p:cNvGrpSpPr/>
            <p:nvPr/>
          </p:nvGrpSpPr>
          <p:grpSpPr>
            <a:xfrm>
              <a:off x="789180" y="141422"/>
              <a:ext cx="1638868" cy="5541978"/>
              <a:chOff x="1365244" y="543845"/>
              <a:chExt cx="1638868" cy="5541978"/>
            </a:xfrm>
          </p:grpSpPr>
          <p:sp>
            <p:nvSpPr>
              <p:cNvPr id="47" name="Volný tvar 40">
                <a:extLst>
                  <a:ext uri="{FF2B5EF4-FFF2-40B4-BE49-F238E27FC236}">
                    <a16:creationId xmlns:a16="http://schemas.microsoft.com/office/drawing/2014/main" id="{AD932D97-A4EC-4B4E-808F-C807633816F4}"/>
                  </a:ext>
                </a:extLst>
              </p:cNvPr>
              <p:cNvSpPr/>
              <p:nvPr/>
            </p:nvSpPr>
            <p:spPr>
              <a:xfrm>
                <a:off x="1365244" y="543845"/>
                <a:ext cx="1638868" cy="5541978"/>
              </a:xfrm>
              <a:custGeom>
                <a:avLst/>
                <a:gdLst>
                  <a:gd name="connsiteX0" fmla="*/ 392304 w 1638868"/>
                  <a:gd name="connsiteY0" fmla="*/ 168134 h 5731964"/>
                  <a:gd name="connsiteX1" fmla="*/ 380429 w 1638868"/>
                  <a:gd name="connsiteY1" fmla="*/ 2614451 h 5731964"/>
                  <a:gd name="connsiteX2" fmla="*/ 368553 w 1638868"/>
                  <a:gd name="connsiteY2" fmla="*/ 2982586 h 5731964"/>
                  <a:gd name="connsiteX3" fmla="*/ 356678 w 1638868"/>
                  <a:gd name="connsiteY3" fmla="*/ 3184467 h 5731964"/>
                  <a:gd name="connsiteX4" fmla="*/ 202299 w 1638868"/>
                  <a:gd name="connsiteY4" fmla="*/ 3362597 h 5731964"/>
                  <a:gd name="connsiteX5" fmla="*/ 47920 w 1638868"/>
                  <a:gd name="connsiteY5" fmla="*/ 3635729 h 5731964"/>
                  <a:gd name="connsiteX6" fmla="*/ 418 w 1638868"/>
                  <a:gd name="connsiteY6" fmla="*/ 4015739 h 5731964"/>
                  <a:gd name="connsiteX7" fmla="*/ 36044 w 1638868"/>
                  <a:gd name="connsiteY7" fmla="*/ 4514503 h 5731964"/>
                  <a:gd name="connsiteX8" fmla="*/ 202299 w 1638868"/>
                  <a:gd name="connsiteY8" fmla="*/ 5037017 h 5731964"/>
                  <a:gd name="connsiteX9" fmla="*/ 356678 w 1638868"/>
                  <a:gd name="connsiteY9" fmla="*/ 5393277 h 5731964"/>
                  <a:gd name="connsiteX10" fmla="*/ 332927 w 1638868"/>
                  <a:gd name="connsiteY10" fmla="*/ 5476404 h 5731964"/>
                  <a:gd name="connsiteX11" fmla="*/ 166673 w 1638868"/>
                  <a:gd name="connsiteY11" fmla="*/ 5595158 h 5731964"/>
                  <a:gd name="connsiteX12" fmla="*/ 226050 w 1638868"/>
                  <a:gd name="connsiteY12" fmla="*/ 5642659 h 5731964"/>
                  <a:gd name="connsiteX13" fmla="*/ 689187 w 1638868"/>
                  <a:gd name="connsiteY13" fmla="*/ 5725786 h 5731964"/>
                  <a:gd name="connsiteX14" fmla="*/ 1033572 w 1638868"/>
                  <a:gd name="connsiteY14" fmla="*/ 5713911 h 5731964"/>
                  <a:gd name="connsiteX15" fmla="*/ 1425457 w 1638868"/>
                  <a:gd name="connsiteY15" fmla="*/ 5618908 h 5731964"/>
                  <a:gd name="connsiteX16" fmla="*/ 1366081 w 1638868"/>
                  <a:gd name="connsiteY16" fmla="*/ 5547656 h 5731964"/>
                  <a:gd name="connsiteX17" fmla="*/ 1247327 w 1638868"/>
                  <a:gd name="connsiteY17" fmla="*/ 5369526 h 5731964"/>
                  <a:gd name="connsiteX18" fmla="*/ 1306704 w 1638868"/>
                  <a:gd name="connsiteY18" fmla="*/ 5203272 h 5731964"/>
                  <a:gd name="connsiteX19" fmla="*/ 1461083 w 1638868"/>
                  <a:gd name="connsiteY19" fmla="*/ 4799511 h 5731964"/>
                  <a:gd name="connsiteX20" fmla="*/ 1615462 w 1638868"/>
                  <a:gd name="connsiteY20" fmla="*/ 4300747 h 5731964"/>
                  <a:gd name="connsiteX21" fmla="*/ 1627338 w 1638868"/>
                  <a:gd name="connsiteY21" fmla="*/ 3849485 h 5731964"/>
                  <a:gd name="connsiteX22" fmla="*/ 1508585 w 1638868"/>
                  <a:gd name="connsiteY22" fmla="*/ 3493225 h 5731964"/>
                  <a:gd name="connsiteX23" fmla="*/ 1282953 w 1638868"/>
                  <a:gd name="connsiteY23" fmla="*/ 3184467 h 5731964"/>
                  <a:gd name="connsiteX24" fmla="*/ 1259203 w 1638868"/>
                  <a:gd name="connsiteY24" fmla="*/ 2661952 h 5731964"/>
                  <a:gd name="connsiteX25" fmla="*/ 1306704 w 1638868"/>
                  <a:gd name="connsiteY25" fmla="*/ 1391293 h 5731964"/>
                  <a:gd name="connsiteX26" fmla="*/ 1294829 w 1638868"/>
                  <a:gd name="connsiteY26" fmla="*/ 203760 h 5731964"/>
                  <a:gd name="connsiteX27" fmla="*/ 1211701 w 1638868"/>
                  <a:gd name="connsiteY27" fmla="*/ 203760 h 5731964"/>
                  <a:gd name="connsiteX28" fmla="*/ 962320 w 1638868"/>
                  <a:gd name="connsiteY28" fmla="*/ 227511 h 5731964"/>
                  <a:gd name="connsiteX29" fmla="*/ 641686 w 1638868"/>
                  <a:gd name="connsiteY29" fmla="*/ 215636 h 5731964"/>
                  <a:gd name="connsiteX30" fmla="*/ 392304 w 1638868"/>
                  <a:gd name="connsiteY30" fmla="*/ 168134 h 5731964"/>
                  <a:gd name="connsiteX0" fmla="*/ 362545 w 1638868"/>
                  <a:gd name="connsiteY0" fmla="*/ 337286 h 5617056"/>
                  <a:gd name="connsiteX1" fmla="*/ 380429 w 1638868"/>
                  <a:gd name="connsiteY1" fmla="*/ 2499543 h 5617056"/>
                  <a:gd name="connsiteX2" fmla="*/ 368553 w 1638868"/>
                  <a:gd name="connsiteY2" fmla="*/ 2867678 h 5617056"/>
                  <a:gd name="connsiteX3" fmla="*/ 356678 w 1638868"/>
                  <a:gd name="connsiteY3" fmla="*/ 3069559 h 5617056"/>
                  <a:gd name="connsiteX4" fmla="*/ 202299 w 1638868"/>
                  <a:gd name="connsiteY4" fmla="*/ 3247689 h 5617056"/>
                  <a:gd name="connsiteX5" fmla="*/ 47920 w 1638868"/>
                  <a:gd name="connsiteY5" fmla="*/ 3520821 h 5617056"/>
                  <a:gd name="connsiteX6" fmla="*/ 418 w 1638868"/>
                  <a:gd name="connsiteY6" fmla="*/ 3900831 h 5617056"/>
                  <a:gd name="connsiteX7" fmla="*/ 36044 w 1638868"/>
                  <a:gd name="connsiteY7" fmla="*/ 4399595 h 5617056"/>
                  <a:gd name="connsiteX8" fmla="*/ 202299 w 1638868"/>
                  <a:gd name="connsiteY8" fmla="*/ 4922109 h 5617056"/>
                  <a:gd name="connsiteX9" fmla="*/ 356678 w 1638868"/>
                  <a:gd name="connsiteY9" fmla="*/ 5278369 h 5617056"/>
                  <a:gd name="connsiteX10" fmla="*/ 332927 w 1638868"/>
                  <a:gd name="connsiteY10" fmla="*/ 5361496 h 5617056"/>
                  <a:gd name="connsiteX11" fmla="*/ 166673 w 1638868"/>
                  <a:gd name="connsiteY11" fmla="*/ 5480250 h 5617056"/>
                  <a:gd name="connsiteX12" fmla="*/ 226050 w 1638868"/>
                  <a:gd name="connsiteY12" fmla="*/ 5527751 h 5617056"/>
                  <a:gd name="connsiteX13" fmla="*/ 689187 w 1638868"/>
                  <a:gd name="connsiteY13" fmla="*/ 5610878 h 5617056"/>
                  <a:gd name="connsiteX14" fmla="*/ 1033572 w 1638868"/>
                  <a:gd name="connsiteY14" fmla="*/ 5599003 h 5617056"/>
                  <a:gd name="connsiteX15" fmla="*/ 1425457 w 1638868"/>
                  <a:gd name="connsiteY15" fmla="*/ 5504000 h 5617056"/>
                  <a:gd name="connsiteX16" fmla="*/ 1366081 w 1638868"/>
                  <a:gd name="connsiteY16" fmla="*/ 5432748 h 5617056"/>
                  <a:gd name="connsiteX17" fmla="*/ 1247327 w 1638868"/>
                  <a:gd name="connsiteY17" fmla="*/ 5254618 h 5617056"/>
                  <a:gd name="connsiteX18" fmla="*/ 1306704 w 1638868"/>
                  <a:gd name="connsiteY18" fmla="*/ 5088364 h 5617056"/>
                  <a:gd name="connsiteX19" fmla="*/ 1461083 w 1638868"/>
                  <a:gd name="connsiteY19" fmla="*/ 4684603 h 5617056"/>
                  <a:gd name="connsiteX20" fmla="*/ 1615462 w 1638868"/>
                  <a:gd name="connsiteY20" fmla="*/ 4185839 h 5617056"/>
                  <a:gd name="connsiteX21" fmla="*/ 1627338 w 1638868"/>
                  <a:gd name="connsiteY21" fmla="*/ 3734577 h 5617056"/>
                  <a:gd name="connsiteX22" fmla="*/ 1508585 w 1638868"/>
                  <a:gd name="connsiteY22" fmla="*/ 3378317 h 5617056"/>
                  <a:gd name="connsiteX23" fmla="*/ 1282953 w 1638868"/>
                  <a:gd name="connsiteY23" fmla="*/ 3069559 h 5617056"/>
                  <a:gd name="connsiteX24" fmla="*/ 1259203 w 1638868"/>
                  <a:gd name="connsiteY24" fmla="*/ 2547044 h 5617056"/>
                  <a:gd name="connsiteX25" fmla="*/ 1306704 w 1638868"/>
                  <a:gd name="connsiteY25" fmla="*/ 1276385 h 5617056"/>
                  <a:gd name="connsiteX26" fmla="*/ 1294829 w 1638868"/>
                  <a:gd name="connsiteY26" fmla="*/ 88852 h 5617056"/>
                  <a:gd name="connsiteX27" fmla="*/ 1211701 w 1638868"/>
                  <a:gd name="connsiteY27" fmla="*/ 88852 h 5617056"/>
                  <a:gd name="connsiteX28" fmla="*/ 962320 w 1638868"/>
                  <a:gd name="connsiteY28" fmla="*/ 112603 h 5617056"/>
                  <a:gd name="connsiteX29" fmla="*/ 641686 w 1638868"/>
                  <a:gd name="connsiteY29" fmla="*/ 100728 h 5617056"/>
                  <a:gd name="connsiteX30" fmla="*/ 362545 w 1638868"/>
                  <a:gd name="connsiteY30" fmla="*/ 337286 h 5617056"/>
                  <a:gd name="connsiteX0" fmla="*/ 362545 w 1638868"/>
                  <a:gd name="connsiteY0" fmla="*/ 337286 h 5617056"/>
                  <a:gd name="connsiteX1" fmla="*/ 380429 w 1638868"/>
                  <a:gd name="connsiteY1" fmla="*/ 2499543 h 5617056"/>
                  <a:gd name="connsiteX2" fmla="*/ 368553 w 1638868"/>
                  <a:gd name="connsiteY2" fmla="*/ 2867678 h 5617056"/>
                  <a:gd name="connsiteX3" fmla="*/ 356678 w 1638868"/>
                  <a:gd name="connsiteY3" fmla="*/ 3069559 h 5617056"/>
                  <a:gd name="connsiteX4" fmla="*/ 202299 w 1638868"/>
                  <a:gd name="connsiteY4" fmla="*/ 3247689 h 5617056"/>
                  <a:gd name="connsiteX5" fmla="*/ 47920 w 1638868"/>
                  <a:gd name="connsiteY5" fmla="*/ 3520821 h 5617056"/>
                  <a:gd name="connsiteX6" fmla="*/ 418 w 1638868"/>
                  <a:gd name="connsiteY6" fmla="*/ 3900831 h 5617056"/>
                  <a:gd name="connsiteX7" fmla="*/ 36044 w 1638868"/>
                  <a:gd name="connsiteY7" fmla="*/ 4399595 h 5617056"/>
                  <a:gd name="connsiteX8" fmla="*/ 202299 w 1638868"/>
                  <a:gd name="connsiteY8" fmla="*/ 4922109 h 5617056"/>
                  <a:gd name="connsiteX9" fmla="*/ 356678 w 1638868"/>
                  <a:gd name="connsiteY9" fmla="*/ 5278369 h 5617056"/>
                  <a:gd name="connsiteX10" fmla="*/ 332927 w 1638868"/>
                  <a:gd name="connsiteY10" fmla="*/ 5361496 h 5617056"/>
                  <a:gd name="connsiteX11" fmla="*/ 166673 w 1638868"/>
                  <a:gd name="connsiteY11" fmla="*/ 5480250 h 5617056"/>
                  <a:gd name="connsiteX12" fmla="*/ 226050 w 1638868"/>
                  <a:gd name="connsiteY12" fmla="*/ 5527751 h 5617056"/>
                  <a:gd name="connsiteX13" fmla="*/ 689187 w 1638868"/>
                  <a:gd name="connsiteY13" fmla="*/ 5610878 h 5617056"/>
                  <a:gd name="connsiteX14" fmla="*/ 1033572 w 1638868"/>
                  <a:gd name="connsiteY14" fmla="*/ 5599003 h 5617056"/>
                  <a:gd name="connsiteX15" fmla="*/ 1425457 w 1638868"/>
                  <a:gd name="connsiteY15" fmla="*/ 5504000 h 5617056"/>
                  <a:gd name="connsiteX16" fmla="*/ 1366081 w 1638868"/>
                  <a:gd name="connsiteY16" fmla="*/ 5432748 h 5617056"/>
                  <a:gd name="connsiteX17" fmla="*/ 1247327 w 1638868"/>
                  <a:gd name="connsiteY17" fmla="*/ 5254618 h 5617056"/>
                  <a:gd name="connsiteX18" fmla="*/ 1306704 w 1638868"/>
                  <a:gd name="connsiteY18" fmla="*/ 5088364 h 5617056"/>
                  <a:gd name="connsiteX19" fmla="*/ 1461083 w 1638868"/>
                  <a:gd name="connsiteY19" fmla="*/ 4684603 h 5617056"/>
                  <a:gd name="connsiteX20" fmla="*/ 1615462 w 1638868"/>
                  <a:gd name="connsiteY20" fmla="*/ 4185839 h 5617056"/>
                  <a:gd name="connsiteX21" fmla="*/ 1627338 w 1638868"/>
                  <a:gd name="connsiteY21" fmla="*/ 3734577 h 5617056"/>
                  <a:gd name="connsiteX22" fmla="*/ 1508585 w 1638868"/>
                  <a:gd name="connsiteY22" fmla="*/ 3378317 h 5617056"/>
                  <a:gd name="connsiteX23" fmla="*/ 1282953 w 1638868"/>
                  <a:gd name="connsiteY23" fmla="*/ 3069559 h 5617056"/>
                  <a:gd name="connsiteX24" fmla="*/ 1259203 w 1638868"/>
                  <a:gd name="connsiteY24" fmla="*/ 2547044 h 5617056"/>
                  <a:gd name="connsiteX25" fmla="*/ 1306704 w 1638868"/>
                  <a:gd name="connsiteY25" fmla="*/ 1276385 h 5617056"/>
                  <a:gd name="connsiteX26" fmla="*/ 1294829 w 1638868"/>
                  <a:gd name="connsiteY26" fmla="*/ 88852 h 5617056"/>
                  <a:gd name="connsiteX27" fmla="*/ 1211701 w 1638868"/>
                  <a:gd name="connsiteY27" fmla="*/ 88852 h 5617056"/>
                  <a:gd name="connsiteX28" fmla="*/ 962320 w 1638868"/>
                  <a:gd name="connsiteY28" fmla="*/ 112603 h 5617056"/>
                  <a:gd name="connsiteX29" fmla="*/ 641686 w 1638868"/>
                  <a:gd name="connsiteY29" fmla="*/ 100728 h 5617056"/>
                  <a:gd name="connsiteX30" fmla="*/ 362545 w 1638868"/>
                  <a:gd name="connsiteY30" fmla="*/ 337286 h 5617056"/>
                  <a:gd name="connsiteX0" fmla="*/ 362545 w 1638868"/>
                  <a:gd name="connsiteY0" fmla="*/ 337286 h 5617056"/>
                  <a:gd name="connsiteX1" fmla="*/ 380429 w 1638868"/>
                  <a:gd name="connsiteY1" fmla="*/ 2499543 h 5617056"/>
                  <a:gd name="connsiteX2" fmla="*/ 368553 w 1638868"/>
                  <a:gd name="connsiteY2" fmla="*/ 2867678 h 5617056"/>
                  <a:gd name="connsiteX3" fmla="*/ 356678 w 1638868"/>
                  <a:gd name="connsiteY3" fmla="*/ 3069559 h 5617056"/>
                  <a:gd name="connsiteX4" fmla="*/ 202299 w 1638868"/>
                  <a:gd name="connsiteY4" fmla="*/ 3247689 h 5617056"/>
                  <a:gd name="connsiteX5" fmla="*/ 47920 w 1638868"/>
                  <a:gd name="connsiteY5" fmla="*/ 3520821 h 5617056"/>
                  <a:gd name="connsiteX6" fmla="*/ 418 w 1638868"/>
                  <a:gd name="connsiteY6" fmla="*/ 3900831 h 5617056"/>
                  <a:gd name="connsiteX7" fmla="*/ 36044 w 1638868"/>
                  <a:gd name="connsiteY7" fmla="*/ 4399595 h 5617056"/>
                  <a:gd name="connsiteX8" fmla="*/ 202299 w 1638868"/>
                  <a:gd name="connsiteY8" fmla="*/ 4922109 h 5617056"/>
                  <a:gd name="connsiteX9" fmla="*/ 356678 w 1638868"/>
                  <a:gd name="connsiteY9" fmla="*/ 5278369 h 5617056"/>
                  <a:gd name="connsiteX10" fmla="*/ 332927 w 1638868"/>
                  <a:gd name="connsiteY10" fmla="*/ 5361496 h 5617056"/>
                  <a:gd name="connsiteX11" fmla="*/ 166673 w 1638868"/>
                  <a:gd name="connsiteY11" fmla="*/ 5480250 h 5617056"/>
                  <a:gd name="connsiteX12" fmla="*/ 226050 w 1638868"/>
                  <a:gd name="connsiteY12" fmla="*/ 5527751 h 5617056"/>
                  <a:gd name="connsiteX13" fmla="*/ 689187 w 1638868"/>
                  <a:gd name="connsiteY13" fmla="*/ 5610878 h 5617056"/>
                  <a:gd name="connsiteX14" fmla="*/ 1033572 w 1638868"/>
                  <a:gd name="connsiteY14" fmla="*/ 5599003 h 5617056"/>
                  <a:gd name="connsiteX15" fmla="*/ 1425457 w 1638868"/>
                  <a:gd name="connsiteY15" fmla="*/ 5504000 h 5617056"/>
                  <a:gd name="connsiteX16" fmla="*/ 1366081 w 1638868"/>
                  <a:gd name="connsiteY16" fmla="*/ 5432748 h 5617056"/>
                  <a:gd name="connsiteX17" fmla="*/ 1247327 w 1638868"/>
                  <a:gd name="connsiteY17" fmla="*/ 5254618 h 5617056"/>
                  <a:gd name="connsiteX18" fmla="*/ 1306704 w 1638868"/>
                  <a:gd name="connsiteY18" fmla="*/ 5088364 h 5617056"/>
                  <a:gd name="connsiteX19" fmla="*/ 1461083 w 1638868"/>
                  <a:gd name="connsiteY19" fmla="*/ 4684603 h 5617056"/>
                  <a:gd name="connsiteX20" fmla="*/ 1615462 w 1638868"/>
                  <a:gd name="connsiteY20" fmla="*/ 4185839 h 5617056"/>
                  <a:gd name="connsiteX21" fmla="*/ 1627338 w 1638868"/>
                  <a:gd name="connsiteY21" fmla="*/ 3734577 h 5617056"/>
                  <a:gd name="connsiteX22" fmla="*/ 1508585 w 1638868"/>
                  <a:gd name="connsiteY22" fmla="*/ 3378317 h 5617056"/>
                  <a:gd name="connsiteX23" fmla="*/ 1282953 w 1638868"/>
                  <a:gd name="connsiteY23" fmla="*/ 3069559 h 5617056"/>
                  <a:gd name="connsiteX24" fmla="*/ 1259203 w 1638868"/>
                  <a:gd name="connsiteY24" fmla="*/ 2547044 h 5617056"/>
                  <a:gd name="connsiteX25" fmla="*/ 1306704 w 1638868"/>
                  <a:gd name="connsiteY25" fmla="*/ 1276385 h 5617056"/>
                  <a:gd name="connsiteX26" fmla="*/ 1294829 w 1638868"/>
                  <a:gd name="connsiteY26" fmla="*/ 88852 h 5617056"/>
                  <a:gd name="connsiteX27" fmla="*/ 1211701 w 1638868"/>
                  <a:gd name="connsiteY27" fmla="*/ 88852 h 5617056"/>
                  <a:gd name="connsiteX28" fmla="*/ 962320 w 1638868"/>
                  <a:gd name="connsiteY28" fmla="*/ 112603 h 5617056"/>
                  <a:gd name="connsiteX29" fmla="*/ 641686 w 1638868"/>
                  <a:gd name="connsiteY29" fmla="*/ 100728 h 5617056"/>
                  <a:gd name="connsiteX30" fmla="*/ 358048 w 1638868"/>
                  <a:gd name="connsiteY30" fmla="*/ 96125 h 5617056"/>
                  <a:gd name="connsiteX31" fmla="*/ 362545 w 1638868"/>
                  <a:gd name="connsiteY31" fmla="*/ 337286 h 5617056"/>
                  <a:gd name="connsiteX0" fmla="*/ 362545 w 1638868"/>
                  <a:gd name="connsiteY0" fmla="*/ 337286 h 5617056"/>
                  <a:gd name="connsiteX1" fmla="*/ 380429 w 1638868"/>
                  <a:gd name="connsiteY1" fmla="*/ 2499543 h 5617056"/>
                  <a:gd name="connsiteX2" fmla="*/ 368553 w 1638868"/>
                  <a:gd name="connsiteY2" fmla="*/ 2867678 h 5617056"/>
                  <a:gd name="connsiteX3" fmla="*/ 356678 w 1638868"/>
                  <a:gd name="connsiteY3" fmla="*/ 3069559 h 5617056"/>
                  <a:gd name="connsiteX4" fmla="*/ 202299 w 1638868"/>
                  <a:gd name="connsiteY4" fmla="*/ 3247689 h 5617056"/>
                  <a:gd name="connsiteX5" fmla="*/ 47920 w 1638868"/>
                  <a:gd name="connsiteY5" fmla="*/ 3520821 h 5617056"/>
                  <a:gd name="connsiteX6" fmla="*/ 418 w 1638868"/>
                  <a:gd name="connsiteY6" fmla="*/ 3900831 h 5617056"/>
                  <a:gd name="connsiteX7" fmla="*/ 36044 w 1638868"/>
                  <a:gd name="connsiteY7" fmla="*/ 4399595 h 5617056"/>
                  <a:gd name="connsiteX8" fmla="*/ 202299 w 1638868"/>
                  <a:gd name="connsiteY8" fmla="*/ 4922109 h 5617056"/>
                  <a:gd name="connsiteX9" fmla="*/ 356678 w 1638868"/>
                  <a:gd name="connsiteY9" fmla="*/ 5278369 h 5617056"/>
                  <a:gd name="connsiteX10" fmla="*/ 332927 w 1638868"/>
                  <a:gd name="connsiteY10" fmla="*/ 5361496 h 5617056"/>
                  <a:gd name="connsiteX11" fmla="*/ 166673 w 1638868"/>
                  <a:gd name="connsiteY11" fmla="*/ 5480250 h 5617056"/>
                  <a:gd name="connsiteX12" fmla="*/ 226050 w 1638868"/>
                  <a:gd name="connsiteY12" fmla="*/ 5527751 h 5617056"/>
                  <a:gd name="connsiteX13" fmla="*/ 689187 w 1638868"/>
                  <a:gd name="connsiteY13" fmla="*/ 5610878 h 5617056"/>
                  <a:gd name="connsiteX14" fmla="*/ 1033572 w 1638868"/>
                  <a:gd name="connsiteY14" fmla="*/ 5599003 h 5617056"/>
                  <a:gd name="connsiteX15" fmla="*/ 1425457 w 1638868"/>
                  <a:gd name="connsiteY15" fmla="*/ 5504000 h 5617056"/>
                  <a:gd name="connsiteX16" fmla="*/ 1366081 w 1638868"/>
                  <a:gd name="connsiteY16" fmla="*/ 5432748 h 5617056"/>
                  <a:gd name="connsiteX17" fmla="*/ 1247327 w 1638868"/>
                  <a:gd name="connsiteY17" fmla="*/ 5254618 h 5617056"/>
                  <a:gd name="connsiteX18" fmla="*/ 1306704 w 1638868"/>
                  <a:gd name="connsiteY18" fmla="*/ 5088364 h 5617056"/>
                  <a:gd name="connsiteX19" fmla="*/ 1461083 w 1638868"/>
                  <a:gd name="connsiteY19" fmla="*/ 4684603 h 5617056"/>
                  <a:gd name="connsiteX20" fmla="*/ 1615462 w 1638868"/>
                  <a:gd name="connsiteY20" fmla="*/ 4185839 h 5617056"/>
                  <a:gd name="connsiteX21" fmla="*/ 1627338 w 1638868"/>
                  <a:gd name="connsiteY21" fmla="*/ 3734577 h 5617056"/>
                  <a:gd name="connsiteX22" fmla="*/ 1508585 w 1638868"/>
                  <a:gd name="connsiteY22" fmla="*/ 3378317 h 5617056"/>
                  <a:gd name="connsiteX23" fmla="*/ 1282953 w 1638868"/>
                  <a:gd name="connsiteY23" fmla="*/ 3069559 h 5617056"/>
                  <a:gd name="connsiteX24" fmla="*/ 1259203 w 1638868"/>
                  <a:gd name="connsiteY24" fmla="*/ 2547044 h 5617056"/>
                  <a:gd name="connsiteX25" fmla="*/ 1306704 w 1638868"/>
                  <a:gd name="connsiteY25" fmla="*/ 1276385 h 5617056"/>
                  <a:gd name="connsiteX26" fmla="*/ 1294829 w 1638868"/>
                  <a:gd name="connsiteY26" fmla="*/ 88852 h 5617056"/>
                  <a:gd name="connsiteX27" fmla="*/ 1211701 w 1638868"/>
                  <a:gd name="connsiteY27" fmla="*/ 88852 h 5617056"/>
                  <a:gd name="connsiteX28" fmla="*/ 962320 w 1638868"/>
                  <a:gd name="connsiteY28" fmla="*/ 112603 h 5617056"/>
                  <a:gd name="connsiteX29" fmla="*/ 641686 w 1638868"/>
                  <a:gd name="connsiteY29" fmla="*/ 100728 h 5617056"/>
                  <a:gd name="connsiteX30" fmla="*/ 358048 w 1638868"/>
                  <a:gd name="connsiteY30" fmla="*/ 96125 h 5617056"/>
                  <a:gd name="connsiteX31" fmla="*/ 362545 w 1638868"/>
                  <a:gd name="connsiteY31" fmla="*/ 337286 h 5617056"/>
                  <a:gd name="connsiteX0" fmla="*/ 362545 w 1638868"/>
                  <a:gd name="connsiteY0" fmla="*/ 337286 h 5617056"/>
                  <a:gd name="connsiteX1" fmla="*/ 380429 w 1638868"/>
                  <a:gd name="connsiteY1" fmla="*/ 2499543 h 5617056"/>
                  <a:gd name="connsiteX2" fmla="*/ 368553 w 1638868"/>
                  <a:gd name="connsiteY2" fmla="*/ 2867678 h 5617056"/>
                  <a:gd name="connsiteX3" fmla="*/ 356678 w 1638868"/>
                  <a:gd name="connsiteY3" fmla="*/ 3069559 h 5617056"/>
                  <a:gd name="connsiteX4" fmla="*/ 202299 w 1638868"/>
                  <a:gd name="connsiteY4" fmla="*/ 3247689 h 5617056"/>
                  <a:gd name="connsiteX5" fmla="*/ 47920 w 1638868"/>
                  <a:gd name="connsiteY5" fmla="*/ 3520821 h 5617056"/>
                  <a:gd name="connsiteX6" fmla="*/ 418 w 1638868"/>
                  <a:gd name="connsiteY6" fmla="*/ 3900831 h 5617056"/>
                  <a:gd name="connsiteX7" fmla="*/ 36044 w 1638868"/>
                  <a:gd name="connsiteY7" fmla="*/ 4399595 h 5617056"/>
                  <a:gd name="connsiteX8" fmla="*/ 202299 w 1638868"/>
                  <a:gd name="connsiteY8" fmla="*/ 4922109 h 5617056"/>
                  <a:gd name="connsiteX9" fmla="*/ 356678 w 1638868"/>
                  <a:gd name="connsiteY9" fmla="*/ 5278369 h 5617056"/>
                  <a:gd name="connsiteX10" fmla="*/ 332927 w 1638868"/>
                  <a:gd name="connsiteY10" fmla="*/ 5361496 h 5617056"/>
                  <a:gd name="connsiteX11" fmla="*/ 166673 w 1638868"/>
                  <a:gd name="connsiteY11" fmla="*/ 5480250 h 5617056"/>
                  <a:gd name="connsiteX12" fmla="*/ 226050 w 1638868"/>
                  <a:gd name="connsiteY12" fmla="*/ 5527751 h 5617056"/>
                  <a:gd name="connsiteX13" fmla="*/ 689187 w 1638868"/>
                  <a:gd name="connsiteY13" fmla="*/ 5610878 h 5617056"/>
                  <a:gd name="connsiteX14" fmla="*/ 1033572 w 1638868"/>
                  <a:gd name="connsiteY14" fmla="*/ 5599003 h 5617056"/>
                  <a:gd name="connsiteX15" fmla="*/ 1425457 w 1638868"/>
                  <a:gd name="connsiteY15" fmla="*/ 5504000 h 5617056"/>
                  <a:gd name="connsiteX16" fmla="*/ 1366081 w 1638868"/>
                  <a:gd name="connsiteY16" fmla="*/ 5432748 h 5617056"/>
                  <a:gd name="connsiteX17" fmla="*/ 1247327 w 1638868"/>
                  <a:gd name="connsiteY17" fmla="*/ 5254618 h 5617056"/>
                  <a:gd name="connsiteX18" fmla="*/ 1306704 w 1638868"/>
                  <a:gd name="connsiteY18" fmla="*/ 5088364 h 5617056"/>
                  <a:gd name="connsiteX19" fmla="*/ 1461083 w 1638868"/>
                  <a:gd name="connsiteY19" fmla="*/ 4684603 h 5617056"/>
                  <a:gd name="connsiteX20" fmla="*/ 1615462 w 1638868"/>
                  <a:gd name="connsiteY20" fmla="*/ 4185839 h 5617056"/>
                  <a:gd name="connsiteX21" fmla="*/ 1627338 w 1638868"/>
                  <a:gd name="connsiteY21" fmla="*/ 3734577 h 5617056"/>
                  <a:gd name="connsiteX22" fmla="*/ 1508585 w 1638868"/>
                  <a:gd name="connsiteY22" fmla="*/ 3378317 h 5617056"/>
                  <a:gd name="connsiteX23" fmla="*/ 1282953 w 1638868"/>
                  <a:gd name="connsiteY23" fmla="*/ 3069559 h 5617056"/>
                  <a:gd name="connsiteX24" fmla="*/ 1259203 w 1638868"/>
                  <a:gd name="connsiteY24" fmla="*/ 2547044 h 5617056"/>
                  <a:gd name="connsiteX25" fmla="*/ 1306704 w 1638868"/>
                  <a:gd name="connsiteY25" fmla="*/ 1276385 h 5617056"/>
                  <a:gd name="connsiteX26" fmla="*/ 1294829 w 1638868"/>
                  <a:gd name="connsiteY26" fmla="*/ 88852 h 5617056"/>
                  <a:gd name="connsiteX27" fmla="*/ 1211701 w 1638868"/>
                  <a:gd name="connsiteY27" fmla="*/ 88852 h 5617056"/>
                  <a:gd name="connsiteX28" fmla="*/ 962320 w 1638868"/>
                  <a:gd name="connsiteY28" fmla="*/ 112603 h 5617056"/>
                  <a:gd name="connsiteX29" fmla="*/ 641686 w 1638868"/>
                  <a:gd name="connsiteY29" fmla="*/ 100728 h 5617056"/>
                  <a:gd name="connsiteX30" fmla="*/ 366164 w 1638868"/>
                  <a:gd name="connsiteY30" fmla="*/ 82598 h 5617056"/>
                  <a:gd name="connsiteX31" fmla="*/ 362545 w 1638868"/>
                  <a:gd name="connsiteY31" fmla="*/ 337286 h 5617056"/>
                  <a:gd name="connsiteX0" fmla="*/ 365250 w 1638868"/>
                  <a:gd name="connsiteY0" fmla="*/ 510427 h 5617056"/>
                  <a:gd name="connsiteX1" fmla="*/ 380429 w 1638868"/>
                  <a:gd name="connsiteY1" fmla="*/ 2499543 h 5617056"/>
                  <a:gd name="connsiteX2" fmla="*/ 368553 w 1638868"/>
                  <a:gd name="connsiteY2" fmla="*/ 2867678 h 5617056"/>
                  <a:gd name="connsiteX3" fmla="*/ 356678 w 1638868"/>
                  <a:gd name="connsiteY3" fmla="*/ 3069559 h 5617056"/>
                  <a:gd name="connsiteX4" fmla="*/ 202299 w 1638868"/>
                  <a:gd name="connsiteY4" fmla="*/ 3247689 h 5617056"/>
                  <a:gd name="connsiteX5" fmla="*/ 47920 w 1638868"/>
                  <a:gd name="connsiteY5" fmla="*/ 3520821 h 5617056"/>
                  <a:gd name="connsiteX6" fmla="*/ 418 w 1638868"/>
                  <a:gd name="connsiteY6" fmla="*/ 3900831 h 5617056"/>
                  <a:gd name="connsiteX7" fmla="*/ 36044 w 1638868"/>
                  <a:gd name="connsiteY7" fmla="*/ 4399595 h 5617056"/>
                  <a:gd name="connsiteX8" fmla="*/ 202299 w 1638868"/>
                  <a:gd name="connsiteY8" fmla="*/ 4922109 h 5617056"/>
                  <a:gd name="connsiteX9" fmla="*/ 356678 w 1638868"/>
                  <a:gd name="connsiteY9" fmla="*/ 5278369 h 5617056"/>
                  <a:gd name="connsiteX10" fmla="*/ 332927 w 1638868"/>
                  <a:gd name="connsiteY10" fmla="*/ 5361496 h 5617056"/>
                  <a:gd name="connsiteX11" fmla="*/ 166673 w 1638868"/>
                  <a:gd name="connsiteY11" fmla="*/ 5480250 h 5617056"/>
                  <a:gd name="connsiteX12" fmla="*/ 226050 w 1638868"/>
                  <a:gd name="connsiteY12" fmla="*/ 5527751 h 5617056"/>
                  <a:gd name="connsiteX13" fmla="*/ 689187 w 1638868"/>
                  <a:gd name="connsiteY13" fmla="*/ 5610878 h 5617056"/>
                  <a:gd name="connsiteX14" fmla="*/ 1033572 w 1638868"/>
                  <a:gd name="connsiteY14" fmla="*/ 5599003 h 5617056"/>
                  <a:gd name="connsiteX15" fmla="*/ 1425457 w 1638868"/>
                  <a:gd name="connsiteY15" fmla="*/ 5504000 h 5617056"/>
                  <a:gd name="connsiteX16" fmla="*/ 1366081 w 1638868"/>
                  <a:gd name="connsiteY16" fmla="*/ 5432748 h 5617056"/>
                  <a:gd name="connsiteX17" fmla="*/ 1247327 w 1638868"/>
                  <a:gd name="connsiteY17" fmla="*/ 5254618 h 5617056"/>
                  <a:gd name="connsiteX18" fmla="*/ 1306704 w 1638868"/>
                  <a:gd name="connsiteY18" fmla="*/ 5088364 h 5617056"/>
                  <a:gd name="connsiteX19" fmla="*/ 1461083 w 1638868"/>
                  <a:gd name="connsiteY19" fmla="*/ 4684603 h 5617056"/>
                  <a:gd name="connsiteX20" fmla="*/ 1615462 w 1638868"/>
                  <a:gd name="connsiteY20" fmla="*/ 4185839 h 5617056"/>
                  <a:gd name="connsiteX21" fmla="*/ 1627338 w 1638868"/>
                  <a:gd name="connsiteY21" fmla="*/ 3734577 h 5617056"/>
                  <a:gd name="connsiteX22" fmla="*/ 1508585 w 1638868"/>
                  <a:gd name="connsiteY22" fmla="*/ 3378317 h 5617056"/>
                  <a:gd name="connsiteX23" fmla="*/ 1282953 w 1638868"/>
                  <a:gd name="connsiteY23" fmla="*/ 3069559 h 5617056"/>
                  <a:gd name="connsiteX24" fmla="*/ 1259203 w 1638868"/>
                  <a:gd name="connsiteY24" fmla="*/ 2547044 h 5617056"/>
                  <a:gd name="connsiteX25" fmla="*/ 1306704 w 1638868"/>
                  <a:gd name="connsiteY25" fmla="*/ 1276385 h 5617056"/>
                  <a:gd name="connsiteX26" fmla="*/ 1294829 w 1638868"/>
                  <a:gd name="connsiteY26" fmla="*/ 88852 h 5617056"/>
                  <a:gd name="connsiteX27" fmla="*/ 1211701 w 1638868"/>
                  <a:gd name="connsiteY27" fmla="*/ 88852 h 5617056"/>
                  <a:gd name="connsiteX28" fmla="*/ 962320 w 1638868"/>
                  <a:gd name="connsiteY28" fmla="*/ 112603 h 5617056"/>
                  <a:gd name="connsiteX29" fmla="*/ 641686 w 1638868"/>
                  <a:gd name="connsiteY29" fmla="*/ 100728 h 5617056"/>
                  <a:gd name="connsiteX30" fmla="*/ 366164 w 1638868"/>
                  <a:gd name="connsiteY30" fmla="*/ 82598 h 5617056"/>
                  <a:gd name="connsiteX31" fmla="*/ 365250 w 1638868"/>
                  <a:gd name="connsiteY31" fmla="*/ 510427 h 5617056"/>
                  <a:gd name="connsiteX0" fmla="*/ 365250 w 1638868"/>
                  <a:gd name="connsiteY0" fmla="*/ 510427 h 5617056"/>
                  <a:gd name="connsiteX1" fmla="*/ 380429 w 1638868"/>
                  <a:gd name="connsiteY1" fmla="*/ 2499543 h 5617056"/>
                  <a:gd name="connsiteX2" fmla="*/ 368553 w 1638868"/>
                  <a:gd name="connsiteY2" fmla="*/ 2867678 h 5617056"/>
                  <a:gd name="connsiteX3" fmla="*/ 356678 w 1638868"/>
                  <a:gd name="connsiteY3" fmla="*/ 3069559 h 5617056"/>
                  <a:gd name="connsiteX4" fmla="*/ 202299 w 1638868"/>
                  <a:gd name="connsiteY4" fmla="*/ 3247689 h 5617056"/>
                  <a:gd name="connsiteX5" fmla="*/ 47920 w 1638868"/>
                  <a:gd name="connsiteY5" fmla="*/ 3520821 h 5617056"/>
                  <a:gd name="connsiteX6" fmla="*/ 418 w 1638868"/>
                  <a:gd name="connsiteY6" fmla="*/ 3900831 h 5617056"/>
                  <a:gd name="connsiteX7" fmla="*/ 36044 w 1638868"/>
                  <a:gd name="connsiteY7" fmla="*/ 4399595 h 5617056"/>
                  <a:gd name="connsiteX8" fmla="*/ 202299 w 1638868"/>
                  <a:gd name="connsiteY8" fmla="*/ 4922109 h 5617056"/>
                  <a:gd name="connsiteX9" fmla="*/ 356678 w 1638868"/>
                  <a:gd name="connsiteY9" fmla="*/ 5278369 h 5617056"/>
                  <a:gd name="connsiteX10" fmla="*/ 332927 w 1638868"/>
                  <a:gd name="connsiteY10" fmla="*/ 5361496 h 5617056"/>
                  <a:gd name="connsiteX11" fmla="*/ 166673 w 1638868"/>
                  <a:gd name="connsiteY11" fmla="*/ 5480250 h 5617056"/>
                  <a:gd name="connsiteX12" fmla="*/ 226050 w 1638868"/>
                  <a:gd name="connsiteY12" fmla="*/ 5527751 h 5617056"/>
                  <a:gd name="connsiteX13" fmla="*/ 689187 w 1638868"/>
                  <a:gd name="connsiteY13" fmla="*/ 5610878 h 5617056"/>
                  <a:gd name="connsiteX14" fmla="*/ 1033572 w 1638868"/>
                  <a:gd name="connsiteY14" fmla="*/ 5599003 h 5617056"/>
                  <a:gd name="connsiteX15" fmla="*/ 1425457 w 1638868"/>
                  <a:gd name="connsiteY15" fmla="*/ 5504000 h 5617056"/>
                  <a:gd name="connsiteX16" fmla="*/ 1366081 w 1638868"/>
                  <a:gd name="connsiteY16" fmla="*/ 5432748 h 5617056"/>
                  <a:gd name="connsiteX17" fmla="*/ 1247327 w 1638868"/>
                  <a:gd name="connsiteY17" fmla="*/ 5254618 h 5617056"/>
                  <a:gd name="connsiteX18" fmla="*/ 1306704 w 1638868"/>
                  <a:gd name="connsiteY18" fmla="*/ 5088364 h 5617056"/>
                  <a:gd name="connsiteX19" fmla="*/ 1461083 w 1638868"/>
                  <a:gd name="connsiteY19" fmla="*/ 4684603 h 5617056"/>
                  <a:gd name="connsiteX20" fmla="*/ 1615462 w 1638868"/>
                  <a:gd name="connsiteY20" fmla="*/ 4185839 h 5617056"/>
                  <a:gd name="connsiteX21" fmla="*/ 1627338 w 1638868"/>
                  <a:gd name="connsiteY21" fmla="*/ 3734577 h 5617056"/>
                  <a:gd name="connsiteX22" fmla="*/ 1508585 w 1638868"/>
                  <a:gd name="connsiteY22" fmla="*/ 3378317 h 5617056"/>
                  <a:gd name="connsiteX23" fmla="*/ 1282953 w 1638868"/>
                  <a:gd name="connsiteY23" fmla="*/ 3069559 h 5617056"/>
                  <a:gd name="connsiteX24" fmla="*/ 1259203 w 1638868"/>
                  <a:gd name="connsiteY24" fmla="*/ 2547044 h 5617056"/>
                  <a:gd name="connsiteX25" fmla="*/ 1306704 w 1638868"/>
                  <a:gd name="connsiteY25" fmla="*/ 1276385 h 5617056"/>
                  <a:gd name="connsiteX26" fmla="*/ 1294829 w 1638868"/>
                  <a:gd name="connsiteY26" fmla="*/ 88852 h 5617056"/>
                  <a:gd name="connsiteX27" fmla="*/ 1211701 w 1638868"/>
                  <a:gd name="connsiteY27" fmla="*/ 88852 h 5617056"/>
                  <a:gd name="connsiteX28" fmla="*/ 962320 w 1638868"/>
                  <a:gd name="connsiteY28" fmla="*/ 112603 h 5617056"/>
                  <a:gd name="connsiteX29" fmla="*/ 641686 w 1638868"/>
                  <a:gd name="connsiteY29" fmla="*/ 100728 h 5617056"/>
                  <a:gd name="connsiteX30" fmla="*/ 366164 w 1638868"/>
                  <a:gd name="connsiteY30" fmla="*/ 82598 h 5617056"/>
                  <a:gd name="connsiteX31" fmla="*/ 365250 w 1638868"/>
                  <a:gd name="connsiteY31" fmla="*/ 510427 h 5617056"/>
                  <a:gd name="connsiteX0" fmla="*/ 365250 w 1638868"/>
                  <a:gd name="connsiteY0" fmla="*/ 433290 h 5539919"/>
                  <a:gd name="connsiteX1" fmla="*/ 380429 w 1638868"/>
                  <a:gd name="connsiteY1" fmla="*/ 2422406 h 5539919"/>
                  <a:gd name="connsiteX2" fmla="*/ 368553 w 1638868"/>
                  <a:gd name="connsiteY2" fmla="*/ 2790541 h 5539919"/>
                  <a:gd name="connsiteX3" fmla="*/ 356678 w 1638868"/>
                  <a:gd name="connsiteY3" fmla="*/ 2992422 h 5539919"/>
                  <a:gd name="connsiteX4" fmla="*/ 202299 w 1638868"/>
                  <a:gd name="connsiteY4" fmla="*/ 3170552 h 5539919"/>
                  <a:gd name="connsiteX5" fmla="*/ 47920 w 1638868"/>
                  <a:gd name="connsiteY5" fmla="*/ 3443684 h 5539919"/>
                  <a:gd name="connsiteX6" fmla="*/ 418 w 1638868"/>
                  <a:gd name="connsiteY6" fmla="*/ 3823694 h 5539919"/>
                  <a:gd name="connsiteX7" fmla="*/ 36044 w 1638868"/>
                  <a:gd name="connsiteY7" fmla="*/ 4322458 h 5539919"/>
                  <a:gd name="connsiteX8" fmla="*/ 202299 w 1638868"/>
                  <a:gd name="connsiteY8" fmla="*/ 4844972 h 5539919"/>
                  <a:gd name="connsiteX9" fmla="*/ 356678 w 1638868"/>
                  <a:gd name="connsiteY9" fmla="*/ 5201232 h 5539919"/>
                  <a:gd name="connsiteX10" fmla="*/ 332927 w 1638868"/>
                  <a:gd name="connsiteY10" fmla="*/ 5284359 h 5539919"/>
                  <a:gd name="connsiteX11" fmla="*/ 166673 w 1638868"/>
                  <a:gd name="connsiteY11" fmla="*/ 5403113 h 5539919"/>
                  <a:gd name="connsiteX12" fmla="*/ 226050 w 1638868"/>
                  <a:gd name="connsiteY12" fmla="*/ 5450614 h 5539919"/>
                  <a:gd name="connsiteX13" fmla="*/ 689187 w 1638868"/>
                  <a:gd name="connsiteY13" fmla="*/ 5533741 h 5539919"/>
                  <a:gd name="connsiteX14" fmla="*/ 1033572 w 1638868"/>
                  <a:gd name="connsiteY14" fmla="*/ 5521866 h 5539919"/>
                  <a:gd name="connsiteX15" fmla="*/ 1425457 w 1638868"/>
                  <a:gd name="connsiteY15" fmla="*/ 5426863 h 5539919"/>
                  <a:gd name="connsiteX16" fmla="*/ 1366081 w 1638868"/>
                  <a:gd name="connsiteY16" fmla="*/ 5355611 h 5539919"/>
                  <a:gd name="connsiteX17" fmla="*/ 1247327 w 1638868"/>
                  <a:gd name="connsiteY17" fmla="*/ 5177481 h 5539919"/>
                  <a:gd name="connsiteX18" fmla="*/ 1306704 w 1638868"/>
                  <a:gd name="connsiteY18" fmla="*/ 5011227 h 5539919"/>
                  <a:gd name="connsiteX19" fmla="*/ 1461083 w 1638868"/>
                  <a:gd name="connsiteY19" fmla="*/ 4607466 h 5539919"/>
                  <a:gd name="connsiteX20" fmla="*/ 1615462 w 1638868"/>
                  <a:gd name="connsiteY20" fmla="*/ 4108702 h 5539919"/>
                  <a:gd name="connsiteX21" fmla="*/ 1627338 w 1638868"/>
                  <a:gd name="connsiteY21" fmla="*/ 3657440 h 5539919"/>
                  <a:gd name="connsiteX22" fmla="*/ 1508585 w 1638868"/>
                  <a:gd name="connsiteY22" fmla="*/ 3301180 h 5539919"/>
                  <a:gd name="connsiteX23" fmla="*/ 1282953 w 1638868"/>
                  <a:gd name="connsiteY23" fmla="*/ 2992422 h 5539919"/>
                  <a:gd name="connsiteX24" fmla="*/ 1259203 w 1638868"/>
                  <a:gd name="connsiteY24" fmla="*/ 2469907 h 5539919"/>
                  <a:gd name="connsiteX25" fmla="*/ 1306704 w 1638868"/>
                  <a:gd name="connsiteY25" fmla="*/ 1199248 h 5539919"/>
                  <a:gd name="connsiteX26" fmla="*/ 1300240 w 1638868"/>
                  <a:gd name="connsiteY26" fmla="*/ 233551 h 5539919"/>
                  <a:gd name="connsiteX27" fmla="*/ 1211701 w 1638868"/>
                  <a:gd name="connsiteY27" fmla="*/ 11715 h 5539919"/>
                  <a:gd name="connsiteX28" fmla="*/ 962320 w 1638868"/>
                  <a:gd name="connsiteY28" fmla="*/ 35466 h 5539919"/>
                  <a:gd name="connsiteX29" fmla="*/ 641686 w 1638868"/>
                  <a:gd name="connsiteY29" fmla="*/ 23591 h 5539919"/>
                  <a:gd name="connsiteX30" fmla="*/ 366164 w 1638868"/>
                  <a:gd name="connsiteY30" fmla="*/ 5461 h 5539919"/>
                  <a:gd name="connsiteX31" fmla="*/ 365250 w 1638868"/>
                  <a:gd name="connsiteY31" fmla="*/ 433290 h 5539919"/>
                  <a:gd name="connsiteX0" fmla="*/ 365250 w 1638868"/>
                  <a:gd name="connsiteY0" fmla="*/ 441668 h 5548297"/>
                  <a:gd name="connsiteX1" fmla="*/ 380429 w 1638868"/>
                  <a:gd name="connsiteY1" fmla="*/ 2430784 h 5548297"/>
                  <a:gd name="connsiteX2" fmla="*/ 368553 w 1638868"/>
                  <a:gd name="connsiteY2" fmla="*/ 2798919 h 5548297"/>
                  <a:gd name="connsiteX3" fmla="*/ 356678 w 1638868"/>
                  <a:gd name="connsiteY3" fmla="*/ 3000800 h 5548297"/>
                  <a:gd name="connsiteX4" fmla="*/ 202299 w 1638868"/>
                  <a:gd name="connsiteY4" fmla="*/ 3178930 h 5548297"/>
                  <a:gd name="connsiteX5" fmla="*/ 47920 w 1638868"/>
                  <a:gd name="connsiteY5" fmla="*/ 3452062 h 5548297"/>
                  <a:gd name="connsiteX6" fmla="*/ 418 w 1638868"/>
                  <a:gd name="connsiteY6" fmla="*/ 3832072 h 5548297"/>
                  <a:gd name="connsiteX7" fmla="*/ 36044 w 1638868"/>
                  <a:gd name="connsiteY7" fmla="*/ 4330836 h 5548297"/>
                  <a:gd name="connsiteX8" fmla="*/ 202299 w 1638868"/>
                  <a:gd name="connsiteY8" fmla="*/ 4853350 h 5548297"/>
                  <a:gd name="connsiteX9" fmla="*/ 356678 w 1638868"/>
                  <a:gd name="connsiteY9" fmla="*/ 5209610 h 5548297"/>
                  <a:gd name="connsiteX10" fmla="*/ 332927 w 1638868"/>
                  <a:gd name="connsiteY10" fmla="*/ 5292737 h 5548297"/>
                  <a:gd name="connsiteX11" fmla="*/ 166673 w 1638868"/>
                  <a:gd name="connsiteY11" fmla="*/ 5411491 h 5548297"/>
                  <a:gd name="connsiteX12" fmla="*/ 226050 w 1638868"/>
                  <a:gd name="connsiteY12" fmla="*/ 5458992 h 5548297"/>
                  <a:gd name="connsiteX13" fmla="*/ 689187 w 1638868"/>
                  <a:gd name="connsiteY13" fmla="*/ 5542119 h 5548297"/>
                  <a:gd name="connsiteX14" fmla="*/ 1033572 w 1638868"/>
                  <a:gd name="connsiteY14" fmla="*/ 5530244 h 5548297"/>
                  <a:gd name="connsiteX15" fmla="*/ 1425457 w 1638868"/>
                  <a:gd name="connsiteY15" fmla="*/ 5435241 h 5548297"/>
                  <a:gd name="connsiteX16" fmla="*/ 1366081 w 1638868"/>
                  <a:gd name="connsiteY16" fmla="*/ 5363989 h 5548297"/>
                  <a:gd name="connsiteX17" fmla="*/ 1247327 w 1638868"/>
                  <a:gd name="connsiteY17" fmla="*/ 5185859 h 5548297"/>
                  <a:gd name="connsiteX18" fmla="*/ 1306704 w 1638868"/>
                  <a:gd name="connsiteY18" fmla="*/ 5019605 h 5548297"/>
                  <a:gd name="connsiteX19" fmla="*/ 1461083 w 1638868"/>
                  <a:gd name="connsiteY19" fmla="*/ 4615844 h 5548297"/>
                  <a:gd name="connsiteX20" fmla="*/ 1615462 w 1638868"/>
                  <a:gd name="connsiteY20" fmla="*/ 4117080 h 5548297"/>
                  <a:gd name="connsiteX21" fmla="*/ 1627338 w 1638868"/>
                  <a:gd name="connsiteY21" fmla="*/ 3665818 h 5548297"/>
                  <a:gd name="connsiteX22" fmla="*/ 1508585 w 1638868"/>
                  <a:gd name="connsiteY22" fmla="*/ 3309558 h 5548297"/>
                  <a:gd name="connsiteX23" fmla="*/ 1282953 w 1638868"/>
                  <a:gd name="connsiteY23" fmla="*/ 3000800 h 5548297"/>
                  <a:gd name="connsiteX24" fmla="*/ 1259203 w 1638868"/>
                  <a:gd name="connsiteY24" fmla="*/ 2478285 h 5548297"/>
                  <a:gd name="connsiteX25" fmla="*/ 1306704 w 1638868"/>
                  <a:gd name="connsiteY25" fmla="*/ 1207626 h 5548297"/>
                  <a:gd name="connsiteX26" fmla="*/ 1300240 w 1638868"/>
                  <a:gd name="connsiteY26" fmla="*/ 241929 h 5548297"/>
                  <a:gd name="connsiteX27" fmla="*/ 1265807 w 1638868"/>
                  <a:gd name="connsiteY27" fmla="*/ 9271 h 5548297"/>
                  <a:gd name="connsiteX28" fmla="*/ 962320 w 1638868"/>
                  <a:gd name="connsiteY28" fmla="*/ 43844 h 5548297"/>
                  <a:gd name="connsiteX29" fmla="*/ 641686 w 1638868"/>
                  <a:gd name="connsiteY29" fmla="*/ 31969 h 5548297"/>
                  <a:gd name="connsiteX30" fmla="*/ 366164 w 1638868"/>
                  <a:gd name="connsiteY30" fmla="*/ 13839 h 5548297"/>
                  <a:gd name="connsiteX31" fmla="*/ 365250 w 1638868"/>
                  <a:gd name="connsiteY31" fmla="*/ 441668 h 5548297"/>
                  <a:gd name="connsiteX0" fmla="*/ 365250 w 1638868"/>
                  <a:gd name="connsiteY0" fmla="*/ 435871 h 5542500"/>
                  <a:gd name="connsiteX1" fmla="*/ 380429 w 1638868"/>
                  <a:gd name="connsiteY1" fmla="*/ 2424987 h 5542500"/>
                  <a:gd name="connsiteX2" fmla="*/ 368553 w 1638868"/>
                  <a:gd name="connsiteY2" fmla="*/ 2793122 h 5542500"/>
                  <a:gd name="connsiteX3" fmla="*/ 356678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56678 w 1638868"/>
                  <a:gd name="connsiteY9" fmla="*/ 5203813 h 5542500"/>
                  <a:gd name="connsiteX10" fmla="*/ 332927 w 1638868"/>
                  <a:gd name="connsiteY10" fmla="*/ 5286940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306704 w 1638868"/>
                  <a:gd name="connsiteY25" fmla="*/ 1201829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56678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56678 w 1638868"/>
                  <a:gd name="connsiteY9" fmla="*/ 5203813 h 5542500"/>
                  <a:gd name="connsiteX10" fmla="*/ 332927 w 1638868"/>
                  <a:gd name="connsiteY10" fmla="*/ 5286940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56678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56678 w 1638868"/>
                  <a:gd name="connsiteY9" fmla="*/ 5203813 h 5542500"/>
                  <a:gd name="connsiteX10" fmla="*/ 332927 w 1638868"/>
                  <a:gd name="connsiteY10" fmla="*/ 5286940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56678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56678 w 1638868"/>
                  <a:gd name="connsiteY9" fmla="*/ 5203813 h 5542500"/>
                  <a:gd name="connsiteX10" fmla="*/ 332927 w 1638868"/>
                  <a:gd name="connsiteY10" fmla="*/ 5286940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56678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56678 w 1638868"/>
                  <a:gd name="connsiteY9" fmla="*/ 5203813 h 5542500"/>
                  <a:gd name="connsiteX10" fmla="*/ 332927 w 1638868"/>
                  <a:gd name="connsiteY10" fmla="*/ 5286940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40446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56678 w 1638868"/>
                  <a:gd name="connsiteY9" fmla="*/ 5203813 h 5542500"/>
                  <a:gd name="connsiteX10" fmla="*/ 332927 w 1638868"/>
                  <a:gd name="connsiteY10" fmla="*/ 5286940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40446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29625 w 1638868"/>
                  <a:gd name="connsiteY9" fmla="*/ 5122653 h 5542500"/>
                  <a:gd name="connsiteX10" fmla="*/ 332927 w 1638868"/>
                  <a:gd name="connsiteY10" fmla="*/ 5286940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40446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29625 w 1638868"/>
                  <a:gd name="connsiteY9" fmla="*/ 5122653 h 5542500"/>
                  <a:gd name="connsiteX10" fmla="*/ 308579 w 1638868"/>
                  <a:gd name="connsiteY10" fmla="*/ 5254476 h 5542500"/>
                  <a:gd name="connsiteX11" fmla="*/ 166673 w 1638868"/>
                  <a:gd name="connsiteY11" fmla="*/ 5405694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40446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29625 w 1638868"/>
                  <a:gd name="connsiteY9" fmla="*/ 5122653 h 5542500"/>
                  <a:gd name="connsiteX10" fmla="*/ 308579 w 1638868"/>
                  <a:gd name="connsiteY10" fmla="*/ 5254476 h 5542500"/>
                  <a:gd name="connsiteX11" fmla="*/ 142325 w 1638868"/>
                  <a:gd name="connsiteY11" fmla="*/ 5389462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40446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29625 w 1638868"/>
                  <a:gd name="connsiteY9" fmla="*/ 5122653 h 5542500"/>
                  <a:gd name="connsiteX10" fmla="*/ 292347 w 1638868"/>
                  <a:gd name="connsiteY10" fmla="*/ 5254476 h 5542500"/>
                  <a:gd name="connsiteX11" fmla="*/ 142325 w 1638868"/>
                  <a:gd name="connsiteY11" fmla="*/ 5389462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66081 w 1638868"/>
                  <a:gd name="connsiteY16" fmla="*/ 5358192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2500"/>
                  <a:gd name="connsiteX1" fmla="*/ 380429 w 1638868"/>
                  <a:gd name="connsiteY1" fmla="*/ 2424987 h 5542500"/>
                  <a:gd name="connsiteX2" fmla="*/ 368553 w 1638868"/>
                  <a:gd name="connsiteY2" fmla="*/ 2793122 h 5542500"/>
                  <a:gd name="connsiteX3" fmla="*/ 340446 w 1638868"/>
                  <a:gd name="connsiteY3" fmla="*/ 2995003 h 5542500"/>
                  <a:gd name="connsiteX4" fmla="*/ 202299 w 1638868"/>
                  <a:gd name="connsiteY4" fmla="*/ 3173133 h 5542500"/>
                  <a:gd name="connsiteX5" fmla="*/ 47920 w 1638868"/>
                  <a:gd name="connsiteY5" fmla="*/ 3446265 h 5542500"/>
                  <a:gd name="connsiteX6" fmla="*/ 418 w 1638868"/>
                  <a:gd name="connsiteY6" fmla="*/ 3826275 h 5542500"/>
                  <a:gd name="connsiteX7" fmla="*/ 36044 w 1638868"/>
                  <a:gd name="connsiteY7" fmla="*/ 4325039 h 5542500"/>
                  <a:gd name="connsiteX8" fmla="*/ 202299 w 1638868"/>
                  <a:gd name="connsiteY8" fmla="*/ 4847553 h 5542500"/>
                  <a:gd name="connsiteX9" fmla="*/ 329625 w 1638868"/>
                  <a:gd name="connsiteY9" fmla="*/ 5122653 h 5542500"/>
                  <a:gd name="connsiteX10" fmla="*/ 292347 w 1638868"/>
                  <a:gd name="connsiteY10" fmla="*/ 5254476 h 5542500"/>
                  <a:gd name="connsiteX11" fmla="*/ 142325 w 1638868"/>
                  <a:gd name="connsiteY11" fmla="*/ 5389462 h 5542500"/>
                  <a:gd name="connsiteX12" fmla="*/ 226050 w 1638868"/>
                  <a:gd name="connsiteY12" fmla="*/ 5453195 h 5542500"/>
                  <a:gd name="connsiteX13" fmla="*/ 689187 w 1638868"/>
                  <a:gd name="connsiteY13" fmla="*/ 5536322 h 5542500"/>
                  <a:gd name="connsiteX14" fmla="*/ 1033572 w 1638868"/>
                  <a:gd name="connsiteY14" fmla="*/ 5524447 h 5542500"/>
                  <a:gd name="connsiteX15" fmla="*/ 1425457 w 1638868"/>
                  <a:gd name="connsiteY15" fmla="*/ 5429444 h 5542500"/>
                  <a:gd name="connsiteX16" fmla="*/ 1385018 w 1638868"/>
                  <a:gd name="connsiteY16" fmla="*/ 5320318 h 5542500"/>
                  <a:gd name="connsiteX17" fmla="*/ 1247327 w 1638868"/>
                  <a:gd name="connsiteY17" fmla="*/ 5180062 h 5542500"/>
                  <a:gd name="connsiteX18" fmla="*/ 1306704 w 1638868"/>
                  <a:gd name="connsiteY18" fmla="*/ 5013808 h 5542500"/>
                  <a:gd name="connsiteX19" fmla="*/ 1461083 w 1638868"/>
                  <a:gd name="connsiteY19" fmla="*/ 4610047 h 5542500"/>
                  <a:gd name="connsiteX20" fmla="*/ 1615462 w 1638868"/>
                  <a:gd name="connsiteY20" fmla="*/ 4111283 h 5542500"/>
                  <a:gd name="connsiteX21" fmla="*/ 1627338 w 1638868"/>
                  <a:gd name="connsiteY21" fmla="*/ 3660021 h 5542500"/>
                  <a:gd name="connsiteX22" fmla="*/ 1508585 w 1638868"/>
                  <a:gd name="connsiteY22" fmla="*/ 3303761 h 5542500"/>
                  <a:gd name="connsiteX23" fmla="*/ 1282953 w 1638868"/>
                  <a:gd name="connsiteY23" fmla="*/ 2995003 h 5542500"/>
                  <a:gd name="connsiteX24" fmla="*/ 1259203 w 1638868"/>
                  <a:gd name="connsiteY24" fmla="*/ 2472488 h 5542500"/>
                  <a:gd name="connsiteX25" fmla="*/ 1290472 w 1638868"/>
                  <a:gd name="connsiteY25" fmla="*/ 1188302 h 5542500"/>
                  <a:gd name="connsiteX26" fmla="*/ 1300240 w 1638868"/>
                  <a:gd name="connsiteY26" fmla="*/ 236132 h 5542500"/>
                  <a:gd name="connsiteX27" fmla="*/ 1265807 w 1638868"/>
                  <a:gd name="connsiteY27" fmla="*/ 3474 h 5542500"/>
                  <a:gd name="connsiteX28" fmla="*/ 962320 w 1638868"/>
                  <a:gd name="connsiteY28" fmla="*/ 38047 h 5542500"/>
                  <a:gd name="connsiteX29" fmla="*/ 641686 w 1638868"/>
                  <a:gd name="connsiteY29" fmla="*/ 26172 h 5542500"/>
                  <a:gd name="connsiteX30" fmla="*/ 366164 w 1638868"/>
                  <a:gd name="connsiteY30" fmla="*/ 8042 h 5542500"/>
                  <a:gd name="connsiteX31" fmla="*/ 365250 w 1638868"/>
                  <a:gd name="connsiteY31" fmla="*/ 435871 h 5542500"/>
                  <a:gd name="connsiteX0" fmla="*/ 365250 w 1638868"/>
                  <a:gd name="connsiteY0" fmla="*/ 435871 h 5541978"/>
                  <a:gd name="connsiteX1" fmla="*/ 380429 w 1638868"/>
                  <a:gd name="connsiteY1" fmla="*/ 2424987 h 5541978"/>
                  <a:gd name="connsiteX2" fmla="*/ 368553 w 1638868"/>
                  <a:gd name="connsiteY2" fmla="*/ 2793122 h 5541978"/>
                  <a:gd name="connsiteX3" fmla="*/ 340446 w 1638868"/>
                  <a:gd name="connsiteY3" fmla="*/ 2995003 h 5541978"/>
                  <a:gd name="connsiteX4" fmla="*/ 202299 w 1638868"/>
                  <a:gd name="connsiteY4" fmla="*/ 3173133 h 5541978"/>
                  <a:gd name="connsiteX5" fmla="*/ 47920 w 1638868"/>
                  <a:gd name="connsiteY5" fmla="*/ 3446265 h 5541978"/>
                  <a:gd name="connsiteX6" fmla="*/ 418 w 1638868"/>
                  <a:gd name="connsiteY6" fmla="*/ 3826275 h 5541978"/>
                  <a:gd name="connsiteX7" fmla="*/ 36044 w 1638868"/>
                  <a:gd name="connsiteY7" fmla="*/ 4325039 h 5541978"/>
                  <a:gd name="connsiteX8" fmla="*/ 202299 w 1638868"/>
                  <a:gd name="connsiteY8" fmla="*/ 4847553 h 5541978"/>
                  <a:gd name="connsiteX9" fmla="*/ 329625 w 1638868"/>
                  <a:gd name="connsiteY9" fmla="*/ 5122653 h 5541978"/>
                  <a:gd name="connsiteX10" fmla="*/ 292347 w 1638868"/>
                  <a:gd name="connsiteY10" fmla="*/ 5254476 h 5541978"/>
                  <a:gd name="connsiteX11" fmla="*/ 142325 w 1638868"/>
                  <a:gd name="connsiteY11" fmla="*/ 5389462 h 5541978"/>
                  <a:gd name="connsiteX12" fmla="*/ 226050 w 1638868"/>
                  <a:gd name="connsiteY12" fmla="*/ 5453195 h 5541978"/>
                  <a:gd name="connsiteX13" fmla="*/ 689187 w 1638868"/>
                  <a:gd name="connsiteY13" fmla="*/ 5536322 h 5541978"/>
                  <a:gd name="connsiteX14" fmla="*/ 1033572 w 1638868"/>
                  <a:gd name="connsiteY14" fmla="*/ 5524447 h 5541978"/>
                  <a:gd name="connsiteX15" fmla="*/ 1403815 w 1638868"/>
                  <a:gd name="connsiteY15" fmla="*/ 5442971 h 5541978"/>
                  <a:gd name="connsiteX16" fmla="*/ 1385018 w 1638868"/>
                  <a:gd name="connsiteY16" fmla="*/ 5320318 h 5541978"/>
                  <a:gd name="connsiteX17" fmla="*/ 1247327 w 1638868"/>
                  <a:gd name="connsiteY17" fmla="*/ 5180062 h 5541978"/>
                  <a:gd name="connsiteX18" fmla="*/ 1306704 w 1638868"/>
                  <a:gd name="connsiteY18" fmla="*/ 5013808 h 5541978"/>
                  <a:gd name="connsiteX19" fmla="*/ 1461083 w 1638868"/>
                  <a:gd name="connsiteY19" fmla="*/ 4610047 h 5541978"/>
                  <a:gd name="connsiteX20" fmla="*/ 1615462 w 1638868"/>
                  <a:gd name="connsiteY20" fmla="*/ 4111283 h 5541978"/>
                  <a:gd name="connsiteX21" fmla="*/ 1627338 w 1638868"/>
                  <a:gd name="connsiteY21" fmla="*/ 3660021 h 5541978"/>
                  <a:gd name="connsiteX22" fmla="*/ 1508585 w 1638868"/>
                  <a:gd name="connsiteY22" fmla="*/ 3303761 h 5541978"/>
                  <a:gd name="connsiteX23" fmla="*/ 1282953 w 1638868"/>
                  <a:gd name="connsiteY23" fmla="*/ 2995003 h 5541978"/>
                  <a:gd name="connsiteX24" fmla="*/ 1259203 w 1638868"/>
                  <a:gd name="connsiteY24" fmla="*/ 2472488 h 5541978"/>
                  <a:gd name="connsiteX25" fmla="*/ 1290472 w 1638868"/>
                  <a:gd name="connsiteY25" fmla="*/ 1188302 h 5541978"/>
                  <a:gd name="connsiteX26" fmla="*/ 1300240 w 1638868"/>
                  <a:gd name="connsiteY26" fmla="*/ 236132 h 5541978"/>
                  <a:gd name="connsiteX27" fmla="*/ 1265807 w 1638868"/>
                  <a:gd name="connsiteY27" fmla="*/ 3474 h 5541978"/>
                  <a:gd name="connsiteX28" fmla="*/ 962320 w 1638868"/>
                  <a:gd name="connsiteY28" fmla="*/ 38047 h 5541978"/>
                  <a:gd name="connsiteX29" fmla="*/ 641686 w 1638868"/>
                  <a:gd name="connsiteY29" fmla="*/ 26172 h 5541978"/>
                  <a:gd name="connsiteX30" fmla="*/ 366164 w 1638868"/>
                  <a:gd name="connsiteY30" fmla="*/ 8042 h 5541978"/>
                  <a:gd name="connsiteX31" fmla="*/ 365250 w 1638868"/>
                  <a:gd name="connsiteY31" fmla="*/ 435871 h 5541978"/>
                  <a:gd name="connsiteX0" fmla="*/ 365250 w 1638868"/>
                  <a:gd name="connsiteY0" fmla="*/ 435871 h 5541978"/>
                  <a:gd name="connsiteX1" fmla="*/ 380429 w 1638868"/>
                  <a:gd name="connsiteY1" fmla="*/ 2424987 h 5541978"/>
                  <a:gd name="connsiteX2" fmla="*/ 368553 w 1638868"/>
                  <a:gd name="connsiteY2" fmla="*/ 2793122 h 5541978"/>
                  <a:gd name="connsiteX3" fmla="*/ 340446 w 1638868"/>
                  <a:gd name="connsiteY3" fmla="*/ 2995003 h 5541978"/>
                  <a:gd name="connsiteX4" fmla="*/ 202299 w 1638868"/>
                  <a:gd name="connsiteY4" fmla="*/ 3173133 h 5541978"/>
                  <a:gd name="connsiteX5" fmla="*/ 47920 w 1638868"/>
                  <a:gd name="connsiteY5" fmla="*/ 3446265 h 5541978"/>
                  <a:gd name="connsiteX6" fmla="*/ 418 w 1638868"/>
                  <a:gd name="connsiteY6" fmla="*/ 3826275 h 5541978"/>
                  <a:gd name="connsiteX7" fmla="*/ 36044 w 1638868"/>
                  <a:gd name="connsiteY7" fmla="*/ 4325039 h 5541978"/>
                  <a:gd name="connsiteX8" fmla="*/ 202299 w 1638868"/>
                  <a:gd name="connsiteY8" fmla="*/ 4847553 h 5541978"/>
                  <a:gd name="connsiteX9" fmla="*/ 329625 w 1638868"/>
                  <a:gd name="connsiteY9" fmla="*/ 5122653 h 5541978"/>
                  <a:gd name="connsiteX10" fmla="*/ 292347 w 1638868"/>
                  <a:gd name="connsiteY10" fmla="*/ 5254476 h 5541978"/>
                  <a:gd name="connsiteX11" fmla="*/ 142325 w 1638868"/>
                  <a:gd name="connsiteY11" fmla="*/ 5389462 h 5541978"/>
                  <a:gd name="connsiteX12" fmla="*/ 226050 w 1638868"/>
                  <a:gd name="connsiteY12" fmla="*/ 5453195 h 5541978"/>
                  <a:gd name="connsiteX13" fmla="*/ 689187 w 1638868"/>
                  <a:gd name="connsiteY13" fmla="*/ 5536322 h 5541978"/>
                  <a:gd name="connsiteX14" fmla="*/ 1033572 w 1638868"/>
                  <a:gd name="connsiteY14" fmla="*/ 5524447 h 5541978"/>
                  <a:gd name="connsiteX15" fmla="*/ 1403815 w 1638868"/>
                  <a:gd name="connsiteY15" fmla="*/ 5442971 h 5541978"/>
                  <a:gd name="connsiteX16" fmla="*/ 1366081 w 1638868"/>
                  <a:gd name="connsiteY16" fmla="*/ 5301380 h 5541978"/>
                  <a:gd name="connsiteX17" fmla="*/ 1247327 w 1638868"/>
                  <a:gd name="connsiteY17" fmla="*/ 5180062 h 5541978"/>
                  <a:gd name="connsiteX18" fmla="*/ 1306704 w 1638868"/>
                  <a:gd name="connsiteY18" fmla="*/ 5013808 h 5541978"/>
                  <a:gd name="connsiteX19" fmla="*/ 1461083 w 1638868"/>
                  <a:gd name="connsiteY19" fmla="*/ 4610047 h 5541978"/>
                  <a:gd name="connsiteX20" fmla="*/ 1615462 w 1638868"/>
                  <a:gd name="connsiteY20" fmla="*/ 4111283 h 5541978"/>
                  <a:gd name="connsiteX21" fmla="*/ 1627338 w 1638868"/>
                  <a:gd name="connsiteY21" fmla="*/ 3660021 h 5541978"/>
                  <a:gd name="connsiteX22" fmla="*/ 1508585 w 1638868"/>
                  <a:gd name="connsiteY22" fmla="*/ 3303761 h 5541978"/>
                  <a:gd name="connsiteX23" fmla="*/ 1282953 w 1638868"/>
                  <a:gd name="connsiteY23" fmla="*/ 2995003 h 5541978"/>
                  <a:gd name="connsiteX24" fmla="*/ 1259203 w 1638868"/>
                  <a:gd name="connsiteY24" fmla="*/ 2472488 h 5541978"/>
                  <a:gd name="connsiteX25" fmla="*/ 1290472 w 1638868"/>
                  <a:gd name="connsiteY25" fmla="*/ 1188302 h 5541978"/>
                  <a:gd name="connsiteX26" fmla="*/ 1300240 w 1638868"/>
                  <a:gd name="connsiteY26" fmla="*/ 236132 h 5541978"/>
                  <a:gd name="connsiteX27" fmla="*/ 1265807 w 1638868"/>
                  <a:gd name="connsiteY27" fmla="*/ 3474 h 5541978"/>
                  <a:gd name="connsiteX28" fmla="*/ 962320 w 1638868"/>
                  <a:gd name="connsiteY28" fmla="*/ 38047 h 5541978"/>
                  <a:gd name="connsiteX29" fmla="*/ 641686 w 1638868"/>
                  <a:gd name="connsiteY29" fmla="*/ 26172 h 5541978"/>
                  <a:gd name="connsiteX30" fmla="*/ 366164 w 1638868"/>
                  <a:gd name="connsiteY30" fmla="*/ 8042 h 5541978"/>
                  <a:gd name="connsiteX31" fmla="*/ 365250 w 1638868"/>
                  <a:gd name="connsiteY31" fmla="*/ 435871 h 5541978"/>
                  <a:gd name="connsiteX0" fmla="*/ 365250 w 1638868"/>
                  <a:gd name="connsiteY0" fmla="*/ 435871 h 5541978"/>
                  <a:gd name="connsiteX1" fmla="*/ 380429 w 1638868"/>
                  <a:gd name="connsiteY1" fmla="*/ 2424987 h 5541978"/>
                  <a:gd name="connsiteX2" fmla="*/ 368553 w 1638868"/>
                  <a:gd name="connsiteY2" fmla="*/ 2793122 h 5541978"/>
                  <a:gd name="connsiteX3" fmla="*/ 340446 w 1638868"/>
                  <a:gd name="connsiteY3" fmla="*/ 2995003 h 5541978"/>
                  <a:gd name="connsiteX4" fmla="*/ 202299 w 1638868"/>
                  <a:gd name="connsiteY4" fmla="*/ 3173133 h 5541978"/>
                  <a:gd name="connsiteX5" fmla="*/ 47920 w 1638868"/>
                  <a:gd name="connsiteY5" fmla="*/ 3446265 h 5541978"/>
                  <a:gd name="connsiteX6" fmla="*/ 418 w 1638868"/>
                  <a:gd name="connsiteY6" fmla="*/ 3826275 h 5541978"/>
                  <a:gd name="connsiteX7" fmla="*/ 36044 w 1638868"/>
                  <a:gd name="connsiteY7" fmla="*/ 4325039 h 5541978"/>
                  <a:gd name="connsiteX8" fmla="*/ 202299 w 1638868"/>
                  <a:gd name="connsiteY8" fmla="*/ 4847553 h 5541978"/>
                  <a:gd name="connsiteX9" fmla="*/ 329625 w 1638868"/>
                  <a:gd name="connsiteY9" fmla="*/ 5122653 h 5541978"/>
                  <a:gd name="connsiteX10" fmla="*/ 292347 w 1638868"/>
                  <a:gd name="connsiteY10" fmla="*/ 5254476 h 5541978"/>
                  <a:gd name="connsiteX11" fmla="*/ 142325 w 1638868"/>
                  <a:gd name="connsiteY11" fmla="*/ 5389462 h 5541978"/>
                  <a:gd name="connsiteX12" fmla="*/ 226050 w 1638868"/>
                  <a:gd name="connsiteY12" fmla="*/ 5453195 h 5541978"/>
                  <a:gd name="connsiteX13" fmla="*/ 689187 w 1638868"/>
                  <a:gd name="connsiteY13" fmla="*/ 5536322 h 5541978"/>
                  <a:gd name="connsiteX14" fmla="*/ 1033572 w 1638868"/>
                  <a:gd name="connsiteY14" fmla="*/ 5524447 h 5541978"/>
                  <a:gd name="connsiteX15" fmla="*/ 1403815 w 1638868"/>
                  <a:gd name="connsiteY15" fmla="*/ 5442971 h 5541978"/>
                  <a:gd name="connsiteX16" fmla="*/ 1366081 w 1638868"/>
                  <a:gd name="connsiteY16" fmla="*/ 5301380 h 5541978"/>
                  <a:gd name="connsiteX17" fmla="*/ 1247327 w 1638868"/>
                  <a:gd name="connsiteY17" fmla="*/ 5180062 h 5541978"/>
                  <a:gd name="connsiteX18" fmla="*/ 1306704 w 1638868"/>
                  <a:gd name="connsiteY18" fmla="*/ 5013808 h 5541978"/>
                  <a:gd name="connsiteX19" fmla="*/ 1461083 w 1638868"/>
                  <a:gd name="connsiteY19" fmla="*/ 4610047 h 5541978"/>
                  <a:gd name="connsiteX20" fmla="*/ 1615462 w 1638868"/>
                  <a:gd name="connsiteY20" fmla="*/ 4111283 h 5541978"/>
                  <a:gd name="connsiteX21" fmla="*/ 1627338 w 1638868"/>
                  <a:gd name="connsiteY21" fmla="*/ 3660021 h 5541978"/>
                  <a:gd name="connsiteX22" fmla="*/ 1508585 w 1638868"/>
                  <a:gd name="connsiteY22" fmla="*/ 3303761 h 5541978"/>
                  <a:gd name="connsiteX23" fmla="*/ 1282953 w 1638868"/>
                  <a:gd name="connsiteY23" fmla="*/ 2995003 h 5541978"/>
                  <a:gd name="connsiteX24" fmla="*/ 1259203 w 1638868"/>
                  <a:gd name="connsiteY24" fmla="*/ 2472488 h 5541978"/>
                  <a:gd name="connsiteX25" fmla="*/ 1290472 w 1638868"/>
                  <a:gd name="connsiteY25" fmla="*/ 1188302 h 5541978"/>
                  <a:gd name="connsiteX26" fmla="*/ 1300240 w 1638868"/>
                  <a:gd name="connsiteY26" fmla="*/ 236132 h 5541978"/>
                  <a:gd name="connsiteX27" fmla="*/ 1265807 w 1638868"/>
                  <a:gd name="connsiteY27" fmla="*/ 3474 h 5541978"/>
                  <a:gd name="connsiteX28" fmla="*/ 962320 w 1638868"/>
                  <a:gd name="connsiteY28" fmla="*/ 38047 h 5541978"/>
                  <a:gd name="connsiteX29" fmla="*/ 641686 w 1638868"/>
                  <a:gd name="connsiteY29" fmla="*/ 26172 h 5541978"/>
                  <a:gd name="connsiteX30" fmla="*/ 366164 w 1638868"/>
                  <a:gd name="connsiteY30" fmla="*/ 8042 h 5541978"/>
                  <a:gd name="connsiteX31" fmla="*/ 365250 w 1638868"/>
                  <a:gd name="connsiteY31" fmla="*/ 435871 h 554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38868" h="5541978">
                    <a:moveTo>
                      <a:pt x="365250" y="435871"/>
                    </a:moveTo>
                    <a:cubicBezTo>
                      <a:pt x="367627" y="838695"/>
                      <a:pt x="384387" y="1955912"/>
                      <a:pt x="380429" y="2424987"/>
                    </a:cubicBezTo>
                    <a:cubicBezTo>
                      <a:pt x="371060" y="2672226"/>
                      <a:pt x="375217" y="2698119"/>
                      <a:pt x="368553" y="2793122"/>
                    </a:cubicBezTo>
                    <a:cubicBezTo>
                      <a:pt x="361889" y="2888125"/>
                      <a:pt x="368155" y="2931668"/>
                      <a:pt x="340446" y="2995003"/>
                    </a:cubicBezTo>
                    <a:cubicBezTo>
                      <a:pt x="312737" y="3058338"/>
                      <a:pt x="251053" y="3097923"/>
                      <a:pt x="202299" y="3173133"/>
                    </a:cubicBezTo>
                    <a:cubicBezTo>
                      <a:pt x="153545" y="3248343"/>
                      <a:pt x="81567" y="3337408"/>
                      <a:pt x="47920" y="3446265"/>
                    </a:cubicBezTo>
                    <a:cubicBezTo>
                      <a:pt x="14273" y="3555122"/>
                      <a:pt x="2397" y="3679813"/>
                      <a:pt x="418" y="3826275"/>
                    </a:cubicBezTo>
                    <a:cubicBezTo>
                      <a:pt x="-1561" y="3972737"/>
                      <a:pt x="2397" y="4154826"/>
                      <a:pt x="36044" y="4325039"/>
                    </a:cubicBezTo>
                    <a:cubicBezTo>
                      <a:pt x="69691" y="4495252"/>
                      <a:pt x="153369" y="4714617"/>
                      <a:pt x="202299" y="4847553"/>
                    </a:cubicBezTo>
                    <a:cubicBezTo>
                      <a:pt x="251229" y="4980489"/>
                      <a:pt x="314617" y="5054833"/>
                      <a:pt x="329625" y="5122653"/>
                    </a:cubicBezTo>
                    <a:cubicBezTo>
                      <a:pt x="344633" y="5190473"/>
                      <a:pt x="323564" y="5210008"/>
                      <a:pt x="292347" y="5254476"/>
                    </a:cubicBezTo>
                    <a:cubicBezTo>
                      <a:pt x="261130" y="5298944"/>
                      <a:pt x="153374" y="5356342"/>
                      <a:pt x="142325" y="5389462"/>
                    </a:cubicBezTo>
                    <a:cubicBezTo>
                      <a:pt x="131276" y="5422582"/>
                      <a:pt x="134906" y="5428718"/>
                      <a:pt x="226050" y="5453195"/>
                    </a:cubicBezTo>
                    <a:cubicBezTo>
                      <a:pt x="317194" y="5477672"/>
                      <a:pt x="554600" y="5524447"/>
                      <a:pt x="689187" y="5536322"/>
                    </a:cubicBezTo>
                    <a:cubicBezTo>
                      <a:pt x="823774" y="5548197"/>
                      <a:pt x="914467" y="5540005"/>
                      <a:pt x="1033572" y="5524447"/>
                    </a:cubicBezTo>
                    <a:cubicBezTo>
                      <a:pt x="1152677" y="5508889"/>
                      <a:pt x="1348397" y="5480149"/>
                      <a:pt x="1403815" y="5442971"/>
                    </a:cubicBezTo>
                    <a:cubicBezTo>
                      <a:pt x="1459233" y="5405793"/>
                      <a:pt x="1400278" y="5342493"/>
                      <a:pt x="1366081" y="5301380"/>
                    </a:cubicBezTo>
                    <a:cubicBezTo>
                      <a:pt x="1331884" y="5260267"/>
                      <a:pt x="1257223" y="5227991"/>
                      <a:pt x="1247327" y="5180062"/>
                    </a:cubicBezTo>
                    <a:cubicBezTo>
                      <a:pt x="1237431" y="5132133"/>
                      <a:pt x="1271078" y="5108810"/>
                      <a:pt x="1306704" y="5013808"/>
                    </a:cubicBezTo>
                    <a:cubicBezTo>
                      <a:pt x="1342330" y="4918806"/>
                      <a:pt x="1409623" y="4760468"/>
                      <a:pt x="1461083" y="4610047"/>
                    </a:cubicBezTo>
                    <a:cubicBezTo>
                      <a:pt x="1512543" y="4459626"/>
                      <a:pt x="1587753" y="4269621"/>
                      <a:pt x="1615462" y="4111283"/>
                    </a:cubicBezTo>
                    <a:cubicBezTo>
                      <a:pt x="1643171" y="3952945"/>
                      <a:pt x="1645151" y="3794608"/>
                      <a:pt x="1627338" y="3660021"/>
                    </a:cubicBezTo>
                    <a:cubicBezTo>
                      <a:pt x="1609525" y="3525434"/>
                      <a:pt x="1565982" y="3414597"/>
                      <a:pt x="1508585" y="3303761"/>
                    </a:cubicBezTo>
                    <a:cubicBezTo>
                      <a:pt x="1451188" y="3192925"/>
                      <a:pt x="1324517" y="3133548"/>
                      <a:pt x="1282953" y="2995003"/>
                    </a:cubicBezTo>
                    <a:cubicBezTo>
                      <a:pt x="1241389" y="2856458"/>
                      <a:pt x="1257950" y="2773605"/>
                      <a:pt x="1259203" y="2472488"/>
                    </a:cubicBezTo>
                    <a:cubicBezTo>
                      <a:pt x="1260456" y="2171371"/>
                      <a:pt x="1283633" y="1561028"/>
                      <a:pt x="1290472" y="1188302"/>
                    </a:cubicBezTo>
                    <a:cubicBezTo>
                      <a:pt x="1297312" y="815576"/>
                      <a:pt x="1304351" y="433603"/>
                      <a:pt x="1300240" y="236132"/>
                    </a:cubicBezTo>
                    <a:cubicBezTo>
                      <a:pt x="1296129" y="38661"/>
                      <a:pt x="1303190" y="20256"/>
                      <a:pt x="1265807" y="3474"/>
                    </a:cubicBezTo>
                    <a:cubicBezTo>
                      <a:pt x="1228424" y="-13308"/>
                      <a:pt x="1057322" y="36068"/>
                      <a:pt x="962320" y="38047"/>
                    </a:cubicBezTo>
                    <a:cubicBezTo>
                      <a:pt x="867318" y="40026"/>
                      <a:pt x="741045" y="31173"/>
                      <a:pt x="641686" y="26172"/>
                    </a:cubicBezTo>
                    <a:cubicBezTo>
                      <a:pt x="542327" y="21171"/>
                      <a:pt x="377518" y="-9741"/>
                      <a:pt x="366164" y="8042"/>
                    </a:cubicBezTo>
                    <a:cubicBezTo>
                      <a:pt x="319641" y="47468"/>
                      <a:pt x="362873" y="33047"/>
                      <a:pt x="365250" y="435871"/>
                    </a:cubicBezTo>
                    <a:close/>
                  </a:path>
                </a:pathLst>
              </a:custGeom>
              <a:gradFill flip="none" rotWithShape="1">
                <a:gsLst>
                  <a:gs pos="0">
                    <a:srgbClr val="FF8989"/>
                  </a:gs>
                  <a:gs pos="42000">
                    <a:srgbClr val="FF8989">
                      <a:alpha val="35000"/>
                    </a:srgbClr>
                  </a:gs>
                  <a:gs pos="64000">
                    <a:srgbClr val="FF8989">
                      <a:alpha val="35000"/>
                    </a:srgbClr>
                  </a:gs>
                  <a:gs pos="100000">
                    <a:srgbClr val="FF8989"/>
                  </a:gs>
                </a:gsLst>
                <a:lin ang="0" scaled="1"/>
                <a:tileRect/>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8" name="Volný tvar 41">
                <a:extLst>
                  <a:ext uri="{FF2B5EF4-FFF2-40B4-BE49-F238E27FC236}">
                    <a16:creationId xmlns:a16="http://schemas.microsoft.com/office/drawing/2014/main" id="{1B35F1C9-153E-464E-8D6F-23BED779E454}"/>
                  </a:ext>
                </a:extLst>
              </p:cNvPr>
              <p:cNvSpPr/>
              <p:nvPr/>
            </p:nvSpPr>
            <p:spPr>
              <a:xfrm>
                <a:off x="1411383" y="3328794"/>
                <a:ext cx="1536660" cy="2756613"/>
              </a:xfrm>
              <a:custGeom>
                <a:avLst/>
                <a:gdLst>
                  <a:gd name="connsiteX0" fmla="*/ 306885 w 1536660"/>
                  <a:gd name="connsiteY0" fmla="*/ 2685144 h 2756613"/>
                  <a:gd name="connsiteX1" fmla="*/ 291813 w 1536660"/>
                  <a:gd name="connsiteY1" fmla="*/ 2614806 h 2756613"/>
                  <a:gd name="connsiteX2" fmla="*/ 362151 w 1536660"/>
                  <a:gd name="connsiteY2" fmla="*/ 2484177 h 2756613"/>
                  <a:gd name="connsiteX3" fmla="*/ 497804 w 1536660"/>
                  <a:gd name="connsiteY3" fmla="*/ 2383694 h 2756613"/>
                  <a:gd name="connsiteX4" fmla="*/ 603312 w 1536660"/>
                  <a:gd name="connsiteY4" fmla="*/ 2258090 h 2756613"/>
                  <a:gd name="connsiteX5" fmla="*/ 618384 w 1536660"/>
                  <a:gd name="connsiteY5" fmla="*/ 2197799 h 2756613"/>
                  <a:gd name="connsiteX6" fmla="*/ 598287 w 1536660"/>
                  <a:gd name="connsiteY6" fmla="*/ 2167654 h 2756613"/>
                  <a:gd name="connsiteX7" fmla="*/ 527949 w 1536660"/>
                  <a:gd name="connsiteY7" fmla="*/ 2227944 h 2756613"/>
                  <a:gd name="connsiteX8" fmla="*/ 452586 w 1536660"/>
                  <a:gd name="connsiteY8" fmla="*/ 2333452 h 2756613"/>
                  <a:gd name="connsiteX9" fmla="*/ 377224 w 1536660"/>
                  <a:gd name="connsiteY9" fmla="*/ 2363597 h 2756613"/>
                  <a:gd name="connsiteX10" fmla="*/ 357127 w 1536660"/>
                  <a:gd name="connsiteY10" fmla="*/ 2348525 h 2756613"/>
                  <a:gd name="connsiteX11" fmla="*/ 276740 w 1536660"/>
                  <a:gd name="connsiteY11" fmla="*/ 2147558 h 2756613"/>
                  <a:gd name="connsiteX12" fmla="*/ 146112 w 1536660"/>
                  <a:gd name="connsiteY12" fmla="*/ 1815962 h 2756613"/>
                  <a:gd name="connsiteX13" fmla="*/ 10459 w 1536660"/>
                  <a:gd name="connsiteY13" fmla="*/ 1328617 h 2756613"/>
                  <a:gd name="connsiteX14" fmla="*/ 20507 w 1536660"/>
                  <a:gd name="connsiteY14" fmla="*/ 861369 h 2756613"/>
                  <a:gd name="connsiteX15" fmla="*/ 110942 w 1536660"/>
                  <a:gd name="connsiteY15" fmla="*/ 544846 h 2756613"/>
                  <a:gd name="connsiteX16" fmla="*/ 337030 w 1536660"/>
                  <a:gd name="connsiteY16" fmla="*/ 243395 h 2756613"/>
                  <a:gd name="connsiteX17" fmla="*/ 548046 w 1536660"/>
                  <a:gd name="connsiteY17" fmla="*/ 37404 h 2756613"/>
                  <a:gd name="connsiteX18" fmla="*/ 874617 w 1536660"/>
                  <a:gd name="connsiteY18" fmla="*/ 7259 h 2756613"/>
                  <a:gd name="connsiteX19" fmla="*/ 1105729 w 1536660"/>
                  <a:gd name="connsiteY19" fmla="*/ 122815 h 2756613"/>
                  <a:gd name="connsiteX20" fmla="*/ 1226309 w 1536660"/>
                  <a:gd name="connsiteY20" fmla="*/ 303685 h 2756613"/>
                  <a:gd name="connsiteX21" fmla="*/ 1412204 w 1536660"/>
                  <a:gd name="connsiteY21" fmla="*/ 559918 h 2756613"/>
                  <a:gd name="connsiteX22" fmla="*/ 1507663 w 1536660"/>
                  <a:gd name="connsiteY22" fmla="*/ 826199 h 2756613"/>
                  <a:gd name="connsiteX23" fmla="*/ 1532784 w 1536660"/>
                  <a:gd name="connsiteY23" fmla="*/ 1172868 h 2756613"/>
                  <a:gd name="connsiteX24" fmla="*/ 1437325 w 1536660"/>
                  <a:gd name="connsiteY24" fmla="*/ 1589874 h 2756613"/>
                  <a:gd name="connsiteX25" fmla="*/ 1286599 w 1536660"/>
                  <a:gd name="connsiteY25" fmla="*/ 2011905 h 2756613"/>
                  <a:gd name="connsiteX26" fmla="*/ 1191140 w 1536660"/>
                  <a:gd name="connsiteY26" fmla="*/ 2237993 h 2756613"/>
                  <a:gd name="connsiteX27" fmla="*/ 1140898 w 1536660"/>
                  <a:gd name="connsiteY27" fmla="*/ 2398766 h 2756613"/>
                  <a:gd name="connsiteX28" fmla="*/ 1045439 w 1536660"/>
                  <a:gd name="connsiteY28" fmla="*/ 2323404 h 2756613"/>
                  <a:gd name="connsiteX29" fmla="*/ 955004 w 1536660"/>
                  <a:gd name="connsiteY29" fmla="*/ 2207848 h 2756613"/>
                  <a:gd name="connsiteX30" fmla="*/ 894714 w 1536660"/>
                  <a:gd name="connsiteY30" fmla="*/ 2167654 h 2756613"/>
                  <a:gd name="connsiteX31" fmla="*/ 869593 w 1536660"/>
                  <a:gd name="connsiteY31" fmla="*/ 2253065 h 2756613"/>
                  <a:gd name="connsiteX32" fmla="*/ 1005246 w 1536660"/>
                  <a:gd name="connsiteY32" fmla="*/ 2368621 h 2756613"/>
                  <a:gd name="connsiteX33" fmla="*/ 1110753 w 1536660"/>
                  <a:gd name="connsiteY33" fmla="*/ 2489202 h 2756613"/>
                  <a:gd name="connsiteX34" fmla="*/ 1196164 w 1536660"/>
                  <a:gd name="connsiteY34" fmla="*/ 2564564 h 2756613"/>
                  <a:gd name="connsiteX35" fmla="*/ 1211237 w 1536660"/>
                  <a:gd name="connsiteY35" fmla="*/ 2695193 h 2756613"/>
                  <a:gd name="connsiteX36" fmla="*/ 1025342 w 1536660"/>
                  <a:gd name="connsiteY36" fmla="*/ 2735386 h 2756613"/>
                  <a:gd name="connsiteX37" fmla="*/ 809303 w 1536660"/>
                  <a:gd name="connsiteY37" fmla="*/ 2755483 h 2756613"/>
                  <a:gd name="connsiteX38" fmla="*/ 588239 w 1536660"/>
                  <a:gd name="connsiteY38" fmla="*/ 2750459 h 2756613"/>
                  <a:gd name="connsiteX39" fmla="*/ 412393 w 1536660"/>
                  <a:gd name="connsiteY39" fmla="*/ 2720314 h 2756613"/>
                  <a:gd name="connsiteX40" fmla="*/ 306885 w 1536660"/>
                  <a:gd name="connsiteY40" fmla="*/ 2685144 h 275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6660" h="2756613">
                    <a:moveTo>
                      <a:pt x="306885" y="2685144"/>
                    </a:moveTo>
                    <a:cubicBezTo>
                      <a:pt x="286788" y="2667559"/>
                      <a:pt x="282602" y="2648300"/>
                      <a:pt x="291813" y="2614806"/>
                    </a:cubicBezTo>
                    <a:cubicBezTo>
                      <a:pt x="301024" y="2581312"/>
                      <a:pt x="327819" y="2522696"/>
                      <a:pt x="362151" y="2484177"/>
                    </a:cubicBezTo>
                    <a:cubicBezTo>
                      <a:pt x="396483" y="2445658"/>
                      <a:pt x="457611" y="2421375"/>
                      <a:pt x="497804" y="2383694"/>
                    </a:cubicBezTo>
                    <a:cubicBezTo>
                      <a:pt x="537998" y="2346013"/>
                      <a:pt x="583215" y="2289073"/>
                      <a:pt x="603312" y="2258090"/>
                    </a:cubicBezTo>
                    <a:cubicBezTo>
                      <a:pt x="623409" y="2227107"/>
                      <a:pt x="619221" y="2212872"/>
                      <a:pt x="618384" y="2197799"/>
                    </a:cubicBezTo>
                    <a:cubicBezTo>
                      <a:pt x="617547" y="2182726"/>
                      <a:pt x="613360" y="2162630"/>
                      <a:pt x="598287" y="2167654"/>
                    </a:cubicBezTo>
                    <a:cubicBezTo>
                      <a:pt x="583214" y="2172678"/>
                      <a:pt x="552233" y="2200311"/>
                      <a:pt x="527949" y="2227944"/>
                    </a:cubicBezTo>
                    <a:cubicBezTo>
                      <a:pt x="503666" y="2255577"/>
                      <a:pt x="477707" y="2310843"/>
                      <a:pt x="452586" y="2333452"/>
                    </a:cubicBezTo>
                    <a:cubicBezTo>
                      <a:pt x="427465" y="2356061"/>
                      <a:pt x="393134" y="2361085"/>
                      <a:pt x="377224" y="2363597"/>
                    </a:cubicBezTo>
                    <a:cubicBezTo>
                      <a:pt x="361314" y="2366109"/>
                      <a:pt x="373874" y="2384531"/>
                      <a:pt x="357127" y="2348525"/>
                    </a:cubicBezTo>
                    <a:cubicBezTo>
                      <a:pt x="340380" y="2312519"/>
                      <a:pt x="311909" y="2236318"/>
                      <a:pt x="276740" y="2147558"/>
                    </a:cubicBezTo>
                    <a:cubicBezTo>
                      <a:pt x="241571" y="2058797"/>
                      <a:pt x="190492" y="1952452"/>
                      <a:pt x="146112" y="1815962"/>
                    </a:cubicBezTo>
                    <a:cubicBezTo>
                      <a:pt x="101732" y="1679472"/>
                      <a:pt x="31393" y="1487716"/>
                      <a:pt x="10459" y="1328617"/>
                    </a:cubicBezTo>
                    <a:cubicBezTo>
                      <a:pt x="-10475" y="1169518"/>
                      <a:pt x="3760" y="991997"/>
                      <a:pt x="20507" y="861369"/>
                    </a:cubicBezTo>
                    <a:cubicBezTo>
                      <a:pt x="37254" y="730741"/>
                      <a:pt x="58188" y="647842"/>
                      <a:pt x="110942" y="544846"/>
                    </a:cubicBezTo>
                    <a:cubicBezTo>
                      <a:pt x="163696" y="441850"/>
                      <a:pt x="264179" y="327969"/>
                      <a:pt x="337030" y="243395"/>
                    </a:cubicBezTo>
                    <a:cubicBezTo>
                      <a:pt x="409881" y="158821"/>
                      <a:pt x="458448" y="76760"/>
                      <a:pt x="548046" y="37404"/>
                    </a:cubicBezTo>
                    <a:cubicBezTo>
                      <a:pt x="637644" y="-1952"/>
                      <a:pt x="781670" y="-6976"/>
                      <a:pt x="874617" y="7259"/>
                    </a:cubicBezTo>
                    <a:cubicBezTo>
                      <a:pt x="967564" y="21494"/>
                      <a:pt x="1047114" y="73411"/>
                      <a:pt x="1105729" y="122815"/>
                    </a:cubicBezTo>
                    <a:cubicBezTo>
                      <a:pt x="1164344" y="172219"/>
                      <a:pt x="1175230" y="230835"/>
                      <a:pt x="1226309" y="303685"/>
                    </a:cubicBezTo>
                    <a:cubicBezTo>
                      <a:pt x="1277388" y="376535"/>
                      <a:pt x="1365312" y="472832"/>
                      <a:pt x="1412204" y="559918"/>
                    </a:cubicBezTo>
                    <a:cubicBezTo>
                      <a:pt x="1459096" y="647004"/>
                      <a:pt x="1487566" y="724041"/>
                      <a:pt x="1507663" y="826199"/>
                    </a:cubicBezTo>
                    <a:cubicBezTo>
                      <a:pt x="1527760" y="928357"/>
                      <a:pt x="1544507" y="1045589"/>
                      <a:pt x="1532784" y="1172868"/>
                    </a:cubicBezTo>
                    <a:cubicBezTo>
                      <a:pt x="1521061" y="1300147"/>
                      <a:pt x="1478356" y="1450035"/>
                      <a:pt x="1437325" y="1589874"/>
                    </a:cubicBezTo>
                    <a:cubicBezTo>
                      <a:pt x="1396294" y="1729713"/>
                      <a:pt x="1327630" y="1903885"/>
                      <a:pt x="1286599" y="2011905"/>
                    </a:cubicBezTo>
                    <a:cubicBezTo>
                      <a:pt x="1245568" y="2119925"/>
                      <a:pt x="1215423" y="2173516"/>
                      <a:pt x="1191140" y="2237993"/>
                    </a:cubicBezTo>
                    <a:cubicBezTo>
                      <a:pt x="1166857" y="2302470"/>
                      <a:pt x="1165182" y="2384531"/>
                      <a:pt x="1140898" y="2398766"/>
                    </a:cubicBezTo>
                    <a:cubicBezTo>
                      <a:pt x="1116614" y="2413001"/>
                      <a:pt x="1076421" y="2355224"/>
                      <a:pt x="1045439" y="2323404"/>
                    </a:cubicBezTo>
                    <a:cubicBezTo>
                      <a:pt x="1014457" y="2291584"/>
                      <a:pt x="980125" y="2233806"/>
                      <a:pt x="955004" y="2207848"/>
                    </a:cubicBezTo>
                    <a:cubicBezTo>
                      <a:pt x="929883" y="2181890"/>
                      <a:pt x="908949" y="2160118"/>
                      <a:pt x="894714" y="2167654"/>
                    </a:cubicBezTo>
                    <a:cubicBezTo>
                      <a:pt x="880479" y="2175190"/>
                      <a:pt x="851171" y="2219571"/>
                      <a:pt x="869593" y="2253065"/>
                    </a:cubicBezTo>
                    <a:cubicBezTo>
                      <a:pt x="888015" y="2286559"/>
                      <a:pt x="965053" y="2329265"/>
                      <a:pt x="1005246" y="2368621"/>
                    </a:cubicBezTo>
                    <a:cubicBezTo>
                      <a:pt x="1045439" y="2407977"/>
                      <a:pt x="1078933" y="2456545"/>
                      <a:pt x="1110753" y="2489202"/>
                    </a:cubicBezTo>
                    <a:cubicBezTo>
                      <a:pt x="1142573" y="2521859"/>
                      <a:pt x="1179417" y="2530232"/>
                      <a:pt x="1196164" y="2564564"/>
                    </a:cubicBezTo>
                    <a:cubicBezTo>
                      <a:pt x="1212911" y="2598896"/>
                      <a:pt x="1239707" y="2666723"/>
                      <a:pt x="1211237" y="2695193"/>
                    </a:cubicBezTo>
                    <a:cubicBezTo>
                      <a:pt x="1182767" y="2723663"/>
                      <a:pt x="1092331" y="2725338"/>
                      <a:pt x="1025342" y="2735386"/>
                    </a:cubicBezTo>
                    <a:cubicBezTo>
                      <a:pt x="958353" y="2745434"/>
                      <a:pt x="882153" y="2752971"/>
                      <a:pt x="809303" y="2755483"/>
                    </a:cubicBezTo>
                    <a:cubicBezTo>
                      <a:pt x="736453" y="2757995"/>
                      <a:pt x="654391" y="2756321"/>
                      <a:pt x="588239" y="2750459"/>
                    </a:cubicBezTo>
                    <a:cubicBezTo>
                      <a:pt x="522087" y="2744598"/>
                      <a:pt x="458448" y="2730362"/>
                      <a:pt x="412393" y="2720314"/>
                    </a:cubicBezTo>
                    <a:cubicBezTo>
                      <a:pt x="366338" y="2710266"/>
                      <a:pt x="326982" y="2702729"/>
                      <a:pt x="306885" y="2685144"/>
                    </a:cubicBezTo>
                    <a:close/>
                  </a:path>
                </a:pathLst>
              </a:custGeom>
              <a:gradFill>
                <a:gsLst>
                  <a:gs pos="0">
                    <a:srgbClr val="FF0000"/>
                  </a:gs>
                  <a:gs pos="100000">
                    <a:srgbClr val="FF8361">
                      <a:alpha val="36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14" name="Skupina 13">
              <a:extLst>
                <a:ext uri="{FF2B5EF4-FFF2-40B4-BE49-F238E27FC236}">
                  <a16:creationId xmlns:a16="http://schemas.microsoft.com/office/drawing/2014/main" id="{146779D6-40A2-440A-B872-A486DD610BB6}"/>
                </a:ext>
              </a:extLst>
            </p:cNvPr>
            <p:cNvGrpSpPr/>
            <p:nvPr/>
          </p:nvGrpSpPr>
          <p:grpSpPr>
            <a:xfrm>
              <a:off x="1082615" y="3026576"/>
              <a:ext cx="1045552" cy="2448297"/>
              <a:chOff x="1658679" y="3428999"/>
              <a:chExt cx="1045552" cy="2448297"/>
            </a:xfrm>
          </p:grpSpPr>
          <p:grpSp>
            <p:nvGrpSpPr>
              <p:cNvPr id="38" name="Skupina 37">
                <a:extLst>
                  <a:ext uri="{FF2B5EF4-FFF2-40B4-BE49-F238E27FC236}">
                    <a16:creationId xmlns:a16="http://schemas.microsoft.com/office/drawing/2014/main" id="{CCCF1E5F-3093-4C30-B43F-C4D25F6BB7DF}"/>
                  </a:ext>
                </a:extLst>
              </p:cNvPr>
              <p:cNvGrpSpPr/>
              <p:nvPr/>
            </p:nvGrpSpPr>
            <p:grpSpPr>
              <a:xfrm>
                <a:off x="1658679" y="4406247"/>
                <a:ext cx="1045552" cy="860408"/>
                <a:chOff x="1658679" y="4406247"/>
                <a:chExt cx="1045552" cy="860408"/>
              </a:xfrm>
            </p:grpSpPr>
            <p:sp>
              <p:nvSpPr>
                <p:cNvPr id="44" name="Volný tvar 37">
                  <a:extLst>
                    <a:ext uri="{FF2B5EF4-FFF2-40B4-BE49-F238E27FC236}">
                      <a16:creationId xmlns:a16="http://schemas.microsoft.com/office/drawing/2014/main" id="{18AA29E5-F0DE-4CE1-AE5C-7AD31B438B2F}"/>
                    </a:ext>
                  </a:extLst>
                </p:cNvPr>
                <p:cNvSpPr/>
                <p:nvPr/>
              </p:nvSpPr>
              <p:spPr>
                <a:xfrm>
                  <a:off x="1658679" y="4657060"/>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5" name="Volný tvar 38">
                  <a:extLst>
                    <a:ext uri="{FF2B5EF4-FFF2-40B4-BE49-F238E27FC236}">
                      <a16:creationId xmlns:a16="http://schemas.microsoft.com/office/drawing/2014/main" id="{A60A457D-82F9-4894-8AEA-EAA1B077F790}"/>
                    </a:ext>
                  </a:extLst>
                </p:cNvPr>
                <p:cNvSpPr/>
                <p:nvPr/>
              </p:nvSpPr>
              <p:spPr>
                <a:xfrm flipH="1">
                  <a:off x="2225766" y="4671231"/>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46" name="Přímá spojnice se šipkou 45">
                  <a:extLst>
                    <a:ext uri="{FF2B5EF4-FFF2-40B4-BE49-F238E27FC236}">
                      <a16:creationId xmlns:a16="http://schemas.microsoft.com/office/drawing/2014/main" id="{514C98EB-1A52-4E37-8B3D-D207F2A6ECF2}"/>
                    </a:ext>
                  </a:extLst>
                </p:cNvPr>
                <p:cNvCxnSpPr/>
                <p:nvPr/>
              </p:nvCxnSpPr>
              <p:spPr>
                <a:xfrm flipV="1">
                  <a:off x="2179713" y="4406247"/>
                  <a:ext cx="0" cy="756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9" name="Přímá spojnice se šipkou 38">
                <a:extLst>
                  <a:ext uri="{FF2B5EF4-FFF2-40B4-BE49-F238E27FC236}">
                    <a16:creationId xmlns:a16="http://schemas.microsoft.com/office/drawing/2014/main" id="{D28518C8-B915-4D78-99E4-F77CC64576AE}"/>
                  </a:ext>
                </a:extLst>
              </p:cNvPr>
              <p:cNvCxnSpPr/>
              <p:nvPr/>
            </p:nvCxnSpPr>
            <p:spPr>
              <a:xfrm flipV="1">
                <a:off x="2163837" y="5337296"/>
                <a:ext cx="0" cy="540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0" name="Skupina 39">
                <a:extLst>
                  <a:ext uri="{FF2B5EF4-FFF2-40B4-BE49-F238E27FC236}">
                    <a16:creationId xmlns:a16="http://schemas.microsoft.com/office/drawing/2014/main" id="{CE9F01C4-8221-44EF-A9FD-680A9CB67C76}"/>
                  </a:ext>
                </a:extLst>
              </p:cNvPr>
              <p:cNvGrpSpPr/>
              <p:nvPr/>
            </p:nvGrpSpPr>
            <p:grpSpPr>
              <a:xfrm>
                <a:off x="1815107" y="3428999"/>
                <a:ext cx="757520" cy="951851"/>
                <a:chOff x="1658679" y="3923172"/>
                <a:chExt cx="1045552" cy="1343483"/>
              </a:xfrm>
            </p:grpSpPr>
            <p:sp>
              <p:nvSpPr>
                <p:cNvPr id="41" name="Volný tvar 34">
                  <a:extLst>
                    <a:ext uri="{FF2B5EF4-FFF2-40B4-BE49-F238E27FC236}">
                      <a16:creationId xmlns:a16="http://schemas.microsoft.com/office/drawing/2014/main" id="{6CC73440-8555-42F7-A0F3-098D42FF22DB}"/>
                    </a:ext>
                  </a:extLst>
                </p:cNvPr>
                <p:cNvSpPr/>
                <p:nvPr/>
              </p:nvSpPr>
              <p:spPr>
                <a:xfrm>
                  <a:off x="1658679" y="4657060"/>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2" name="Volný tvar 35">
                  <a:extLst>
                    <a:ext uri="{FF2B5EF4-FFF2-40B4-BE49-F238E27FC236}">
                      <a16:creationId xmlns:a16="http://schemas.microsoft.com/office/drawing/2014/main" id="{273BFA42-98DA-433D-BF13-CB760ECB04A7}"/>
                    </a:ext>
                  </a:extLst>
                </p:cNvPr>
                <p:cNvSpPr/>
                <p:nvPr/>
              </p:nvSpPr>
              <p:spPr>
                <a:xfrm flipH="1">
                  <a:off x="2225766" y="4671231"/>
                  <a:ext cx="478465" cy="595424"/>
                </a:xfrm>
                <a:custGeom>
                  <a:avLst/>
                  <a:gdLst>
                    <a:gd name="connsiteX0" fmla="*/ 478465 w 478465"/>
                    <a:gd name="connsiteY0" fmla="*/ 595424 h 595424"/>
                    <a:gd name="connsiteX1" fmla="*/ 414670 w 478465"/>
                    <a:gd name="connsiteY1" fmla="*/ 318977 h 595424"/>
                    <a:gd name="connsiteX2" fmla="*/ 223284 w 478465"/>
                    <a:gd name="connsiteY2" fmla="*/ 127591 h 595424"/>
                    <a:gd name="connsiteX3" fmla="*/ 0 w 478465"/>
                    <a:gd name="connsiteY3" fmla="*/ 0 h 595424"/>
                  </a:gdLst>
                  <a:ahLst/>
                  <a:cxnLst>
                    <a:cxn ang="0">
                      <a:pos x="connsiteX0" y="connsiteY0"/>
                    </a:cxn>
                    <a:cxn ang="0">
                      <a:pos x="connsiteX1" y="connsiteY1"/>
                    </a:cxn>
                    <a:cxn ang="0">
                      <a:pos x="connsiteX2" y="connsiteY2"/>
                    </a:cxn>
                    <a:cxn ang="0">
                      <a:pos x="connsiteX3" y="connsiteY3"/>
                    </a:cxn>
                  </a:cxnLst>
                  <a:rect l="l" t="t" r="r" b="b"/>
                  <a:pathLst>
                    <a:path w="478465" h="595424">
                      <a:moveTo>
                        <a:pt x="478465" y="595424"/>
                      </a:moveTo>
                      <a:cubicBezTo>
                        <a:pt x="467832" y="496186"/>
                        <a:pt x="457200" y="396949"/>
                        <a:pt x="414670" y="318977"/>
                      </a:cubicBezTo>
                      <a:cubicBezTo>
                        <a:pt x="372140" y="241005"/>
                        <a:pt x="292396" y="180754"/>
                        <a:pt x="223284" y="127591"/>
                      </a:cubicBezTo>
                      <a:cubicBezTo>
                        <a:pt x="154172" y="74428"/>
                        <a:pt x="77086" y="37214"/>
                        <a:pt x="0" y="0"/>
                      </a:cubicBez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43" name="Přímá spojnice se šipkou 42">
                  <a:extLst>
                    <a:ext uri="{FF2B5EF4-FFF2-40B4-BE49-F238E27FC236}">
                      <a16:creationId xmlns:a16="http://schemas.microsoft.com/office/drawing/2014/main" id="{486F7F01-88D0-4379-A1FD-0254DFC42DE9}"/>
                    </a:ext>
                  </a:extLst>
                </p:cNvPr>
                <p:cNvCxnSpPr/>
                <p:nvPr/>
              </p:nvCxnSpPr>
              <p:spPr>
                <a:xfrm flipV="1">
                  <a:off x="2179713" y="3923172"/>
                  <a:ext cx="0" cy="123907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5" name="Skupina 14">
              <a:extLst>
                <a:ext uri="{FF2B5EF4-FFF2-40B4-BE49-F238E27FC236}">
                  <a16:creationId xmlns:a16="http://schemas.microsoft.com/office/drawing/2014/main" id="{D4CBEEC2-0ACB-4BAB-8EF1-6AE065BF1A4F}"/>
                </a:ext>
              </a:extLst>
            </p:cNvPr>
            <p:cNvGrpSpPr/>
            <p:nvPr/>
          </p:nvGrpSpPr>
          <p:grpSpPr>
            <a:xfrm>
              <a:off x="683568" y="2666537"/>
              <a:ext cx="1840309" cy="1026931"/>
              <a:chOff x="1259632" y="3068960"/>
              <a:chExt cx="1840309" cy="1026931"/>
            </a:xfrm>
          </p:grpSpPr>
          <p:cxnSp>
            <p:nvCxnSpPr>
              <p:cNvPr id="26" name="Přímá spojnice se šipkou 25">
                <a:extLst>
                  <a:ext uri="{FF2B5EF4-FFF2-40B4-BE49-F238E27FC236}">
                    <a16:creationId xmlns:a16="http://schemas.microsoft.com/office/drawing/2014/main" id="{A802841F-00EA-466F-A24B-3A6121CCD391}"/>
                  </a:ext>
                </a:extLst>
              </p:cNvPr>
              <p:cNvCxnSpPr/>
              <p:nvPr/>
            </p:nvCxnSpPr>
            <p:spPr>
              <a:xfrm flipH="1" flipV="1">
                <a:off x="1331664" y="3765502"/>
                <a:ext cx="267921" cy="167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92CC9939-2022-4BC9-998A-2FA9A1BFE0F9}"/>
                  </a:ext>
                </a:extLst>
              </p:cNvPr>
              <p:cNvCxnSpPr/>
              <p:nvPr/>
            </p:nvCxnSpPr>
            <p:spPr>
              <a:xfrm flipH="1" flipV="1">
                <a:off x="1465624" y="3543540"/>
                <a:ext cx="225488" cy="21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0A61E10C-FFD0-4792-BADA-61CB4D12CCD8}"/>
                  </a:ext>
                </a:extLst>
              </p:cNvPr>
              <p:cNvCxnSpPr/>
              <p:nvPr/>
            </p:nvCxnSpPr>
            <p:spPr>
              <a:xfrm flipH="1" flipV="1">
                <a:off x="1627512" y="3346181"/>
                <a:ext cx="216000" cy="2669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BCC0F3C4-B926-4AD4-AA96-29BDAD25312C}"/>
                  </a:ext>
                </a:extLst>
              </p:cNvPr>
              <p:cNvCxnSpPr/>
              <p:nvPr/>
            </p:nvCxnSpPr>
            <p:spPr>
              <a:xfrm flipH="1" flipV="1">
                <a:off x="1259632" y="4017138"/>
                <a:ext cx="252000" cy="787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0F6D6087-A314-4EFA-B8BE-D820FF29080E}"/>
                  </a:ext>
                </a:extLst>
              </p:cNvPr>
              <p:cNvCxnSpPr/>
              <p:nvPr/>
            </p:nvCxnSpPr>
            <p:spPr>
              <a:xfrm flipV="1">
                <a:off x="2532087" y="3328794"/>
                <a:ext cx="225532" cy="284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A32304DD-825E-4A21-B79D-F4227F4EB2C2}"/>
                  </a:ext>
                </a:extLst>
              </p:cNvPr>
              <p:cNvCxnSpPr/>
              <p:nvPr/>
            </p:nvCxnSpPr>
            <p:spPr>
              <a:xfrm flipV="1">
                <a:off x="2631322" y="3505101"/>
                <a:ext cx="252595" cy="2604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31A20E09-DF71-459C-834C-91F283E1E015}"/>
                  </a:ext>
                </a:extLst>
              </p:cNvPr>
              <p:cNvCxnSpPr/>
              <p:nvPr/>
            </p:nvCxnSpPr>
            <p:spPr>
              <a:xfrm flipV="1">
                <a:off x="2751823" y="3717032"/>
                <a:ext cx="252289" cy="2008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542C0416-DFED-44F5-8CC9-B4C4473CD2AD}"/>
                  </a:ext>
                </a:extLst>
              </p:cNvPr>
              <p:cNvCxnSpPr/>
              <p:nvPr/>
            </p:nvCxnSpPr>
            <p:spPr>
              <a:xfrm flipV="1">
                <a:off x="2851058" y="3958995"/>
                <a:ext cx="248883" cy="111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D1C01069-49FD-4F2C-84A6-3679F1193DC5}"/>
                  </a:ext>
                </a:extLst>
              </p:cNvPr>
              <p:cNvCxnSpPr/>
              <p:nvPr/>
            </p:nvCxnSpPr>
            <p:spPr>
              <a:xfrm flipH="1" flipV="1">
                <a:off x="1779912" y="3212412"/>
                <a:ext cx="208524" cy="2926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a:extLst>
                  <a:ext uri="{FF2B5EF4-FFF2-40B4-BE49-F238E27FC236}">
                    <a16:creationId xmlns:a16="http://schemas.microsoft.com/office/drawing/2014/main" id="{711126F2-62C1-46DA-915F-F0112D61FF62}"/>
                  </a:ext>
                </a:extLst>
              </p:cNvPr>
              <p:cNvCxnSpPr/>
              <p:nvPr/>
            </p:nvCxnSpPr>
            <p:spPr>
              <a:xfrm flipV="1">
                <a:off x="2399299" y="3120253"/>
                <a:ext cx="173328" cy="3523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a16="http://schemas.microsoft.com/office/drawing/2014/main" id="{ECC9CFA9-EF9D-497F-A193-9CF2B900A28D}"/>
                  </a:ext>
                </a:extLst>
              </p:cNvPr>
              <p:cNvCxnSpPr/>
              <p:nvPr/>
            </p:nvCxnSpPr>
            <p:spPr>
              <a:xfrm flipH="1" flipV="1">
                <a:off x="1988435" y="3120253"/>
                <a:ext cx="89944" cy="3087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133A52AE-3070-4A24-9F41-52D2FD2CC241}"/>
                  </a:ext>
                </a:extLst>
              </p:cNvPr>
              <p:cNvCxnSpPr/>
              <p:nvPr/>
            </p:nvCxnSpPr>
            <p:spPr>
              <a:xfrm flipV="1">
                <a:off x="2264608" y="3068960"/>
                <a:ext cx="0" cy="311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Volný tvar 9">
              <a:extLst>
                <a:ext uri="{FF2B5EF4-FFF2-40B4-BE49-F238E27FC236}">
                  <a16:creationId xmlns:a16="http://schemas.microsoft.com/office/drawing/2014/main" id="{CEC7B8C4-26D2-4BBD-A931-49A0B0C5CD96}"/>
                </a:ext>
              </a:extLst>
            </p:cNvPr>
            <p:cNvSpPr/>
            <p:nvPr/>
          </p:nvSpPr>
          <p:spPr>
            <a:xfrm>
              <a:off x="1071769" y="5024307"/>
              <a:ext cx="338691" cy="582108"/>
            </a:xfrm>
            <a:custGeom>
              <a:avLst/>
              <a:gdLst>
                <a:gd name="connsiteX0" fmla="*/ 49405 w 474055"/>
                <a:gd name="connsiteY0" fmla="*/ 177647 h 527281"/>
                <a:gd name="connsiteX1" fmla="*/ 164528 w 474055"/>
                <a:gd name="connsiteY1" fmla="*/ 164490 h 527281"/>
                <a:gd name="connsiteX2" fmla="*/ 299385 w 474055"/>
                <a:gd name="connsiteY2" fmla="*/ 118441 h 527281"/>
                <a:gd name="connsiteX3" fmla="*/ 404640 w 474055"/>
                <a:gd name="connsiteY3" fmla="*/ 55947 h 527281"/>
                <a:gd name="connsiteX4" fmla="*/ 450689 w 474055"/>
                <a:gd name="connsiteY4" fmla="*/ 30 h 527281"/>
                <a:gd name="connsiteX5" fmla="*/ 473713 w 474055"/>
                <a:gd name="connsiteY5" fmla="*/ 49368 h 527281"/>
                <a:gd name="connsiteX6" fmla="*/ 434243 w 474055"/>
                <a:gd name="connsiteY6" fmla="*/ 131598 h 527281"/>
                <a:gd name="connsiteX7" fmla="*/ 319121 w 474055"/>
                <a:gd name="connsiteY7" fmla="*/ 184226 h 527281"/>
                <a:gd name="connsiteX8" fmla="*/ 197420 w 474055"/>
                <a:gd name="connsiteY8" fmla="*/ 230275 h 527281"/>
                <a:gd name="connsiteX9" fmla="*/ 75719 w 474055"/>
                <a:gd name="connsiteY9" fmla="*/ 345397 h 527281"/>
                <a:gd name="connsiteX10" fmla="*/ 6646 w 474055"/>
                <a:gd name="connsiteY10" fmla="*/ 513147 h 527281"/>
                <a:gd name="connsiteX11" fmla="*/ 6646 w 474055"/>
                <a:gd name="connsiteY11" fmla="*/ 506568 h 527281"/>
                <a:gd name="connsiteX0" fmla="*/ 49405 w 477015"/>
                <a:gd name="connsiteY0" fmla="*/ 213351 h 562985"/>
                <a:gd name="connsiteX1" fmla="*/ 164528 w 477015"/>
                <a:gd name="connsiteY1" fmla="*/ 200194 h 562985"/>
                <a:gd name="connsiteX2" fmla="*/ 299385 w 477015"/>
                <a:gd name="connsiteY2" fmla="*/ 154145 h 562985"/>
                <a:gd name="connsiteX3" fmla="*/ 404640 w 477015"/>
                <a:gd name="connsiteY3" fmla="*/ 91651 h 562985"/>
                <a:gd name="connsiteX4" fmla="*/ 357820 w 477015"/>
                <a:gd name="connsiteY4" fmla="*/ 15 h 562985"/>
                <a:gd name="connsiteX5" fmla="*/ 473713 w 477015"/>
                <a:gd name="connsiteY5" fmla="*/ 85072 h 562985"/>
                <a:gd name="connsiteX6" fmla="*/ 434243 w 477015"/>
                <a:gd name="connsiteY6" fmla="*/ 167302 h 562985"/>
                <a:gd name="connsiteX7" fmla="*/ 319121 w 477015"/>
                <a:gd name="connsiteY7" fmla="*/ 219930 h 562985"/>
                <a:gd name="connsiteX8" fmla="*/ 197420 w 477015"/>
                <a:gd name="connsiteY8" fmla="*/ 265979 h 562985"/>
                <a:gd name="connsiteX9" fmla="*/ 75719 w 477015"/>
                <a:gd name="connsiteY9" fmla="*/ 381101 h 562985"/>
                <a:gd name="connsiteX10" fmla="*/ 6646 w 477015"/>
                <a:gd name="connsiteY10" fmla="*/ 548851 h 562985"/>
                <a:gd name="connsiteX11" fmla="*/ 6646 w 477015"/>
                <a:gd name="connsiteY11" fmla="*/ 542272 h 562985"/>
                <a:gd name="connsiteX0" fmla="*/ 49405 w 477015"/>
                <a:gd name="connsiteY0" fmla="*/ 213343 h 562977"/>
                <a:gd name="connsiteX1" fmla="*/ 164528 w 477015"/>
                <a:gd name="connsiteY1" fmla="*/ 200186 h 562977"/>
                <a:gd name="connsiteX2" fmla="*/ 299385 w 477015"/>
                <a:gd name="connsiteY2" fmla="*/ 154137 h 562977"/>
                <a:gd name="connsiteX3" fmla="*/ 323677 w 477015"/>
                <a:gd name="connsiteY3" fmla="*/ 89261 h 562977"/>
                <a:gd name="connsiteX4" fmla="*/ 357820 w 477015"/>
                <a:gd name="connsiteY4" fmla="*/ 7 h 562977"/>
                <a:gd name="connsiteX5" fmla="*/ 473713 w 477015"/>
                <a:gd name="connsiteY5" fmla="*/ 85064 h 562977"/>
                <a:gd name="connsiteX6" fmla="*/ 434243 w 477015"/>
                <a:gd name="connsiteY6" fmla="*/ 167294 h 562977"/>
                <a:gd name="connsiteX7" fmla="*/ 319121 w 477015"/>
                <a:gd name="connsiteY7" fmla="*/ 219922 h 562977"/>
                <a:gd name="connsiteX8" fmla="*/ 197420 w 477015"/>
                <a:gd name="connsiteY8" fmla="*/ 265971 h 562977"/>
                <a:gd name="connsiteX9" fmla="*/ 75719 w 477015"/>
                <a:gd name="connsiteY9" fmla="*/ 381093 h 562977"/>
                <a:gd name="connsiteX10" fmla="*/ 6646 w 477015"/>
                <a:gd name="connsiteY10" fmla="*/ 548843 h 562977"/>
                <a:gd name="connsiteX11" fmla="*/ 6646 w 477015"/>
                <a:gd name="connsiteY11" fmla="*/ 542264 h 562977"/>
                <a:gd name="connsiteX0" fmla="*/ 49405 w 477015"/>
                <a:gd name="connsiteY0" fmla="*/ 213343 h 562977"/>
                <a:gd name="connsiteX1" fmla="*/ 164528 w 477015"/>
                <a:gd name="connsiteY1" fmla="*/ 200186 h 562977"/>
                <a:gd name="connsiteX2" fmla="*/ 246997 w 477015"/>
                <a:gd name="connsiteY2" fmla="*/ 135087 h 562977"/>
                <a:gd name="connsiteX3" fmla="*/ 323677 w 477015"/>
                <a:gd name="connsiteY3" fmla="*/ 89261 h 562977"/>
                <a:gd name="connsiteX4" fmla="*/ 357820 w 477015"/>
                <a:gd name="connsiteY4" fmla="*/ 7 h 562977"/>
                <a:gd name="connsiteX5" fmla="*/ 473713 w 477015"/>
                <a:gd name="connsiteY5" fmla="*/ 85064 h 562977"/>
                <a:gd name="connsiteX6" fmla="*/ 434243 w 477015"/>
                <a:gd name="connsiteY6" fmla="*/ 167294 h 562977"/>
                <a:gd name="connsiteX7" fmla="*/ 319121 w 477015"/>
                <a:gd name="connsiteY7" fmla="*/ 219922 h 562977"/>
                <a:gd name="connsiteX8" fmla="*/ 197420 w 477015"/>
                <a:gd name="connsiteY8" fmla="*/ 265971 h 562977"/>
                <a:gd name="connsiteX9" fmla="*/ 75719 w 477015"/>
                <a:gd name="connsiteY9" fmla="*/ 381093 h 562977"/>
                <a:gd name="connsiteX10" fmla="*/ 6646 w 477015"/>
                <a:gd name="connsiteY10" fmla="*/ 548843 h 562977"/>
                <a:gd name="connsiteX11" fmla="*/ 6646 w 477015"/>
                <a:gd name="connsiteY11" fmla="*/ 542264 h 562977"/>
                <a:gd name="connsiteX0" fmla="*/ 49405 w 477015"/>
                <a:gd name="connsiteY0" fmla="*/ 213343 h 562977"/>
                <a:gd name="connsiteX1" fmla="*/ 164528 w 477015"/>
                <a:gd name="connsiteY1" fmla="*/ 183517 h 562977"/>
                <a:gd name="connsiteX2" fmla="*/ 246997 w 477015"/>
                <a:gd name="connsiteY2" fmla="*/ 135087 h 562977"/>
                <a:gd name="connsiteX3" fmla="*/ 323677 w 477015"/>
                <a:gd name="connsiteY3" fmla="*/ 89261 h 562977"/>
                <a:gd name="connsiteX4" fmla="*/ 357820 w 477015"/>
                <a:gd name="connsiteY4" fmla="*/ 7 h 562977"/>
                <a:gd name="connsiteX5" fmla="*/ 473713 w 477015"/>
                <a:gd name="connsiteY5" fmla="*/ 85064 h 562977"/>
                <a:gd name="connsiteX6" fmla="*/ 434243 w 477015"/>
                <a:gd name="connsiteY6" fmla="*/ 167294 h 562977"/>
                <a:gd name="connsiteX7" fmla="*/ 319121 w 477015"/>
                <a:gd name="connsiteY7" fmla="*/ 219922 h 562977"/>
                <a:gd name="connsiteX8" fmla="*/ 197420 w 477015"/>
                <a:gd name="connsiteY8" fmla="*/ 265971 h 562977"/>
                <a:gd name="connsiteX9" fmla="*/ 75719 w 477015"/>
                <a:gd name="connsiteY9" fmla="*/ 381093 h 562977"/>
                <a:gd name="connsiteX10" fmla="*/ 6646 w 477015"/>
                <a:gd name="connsiteY10" fmla="*/ 548843 h 562977"/>
                <a:gd name="connsiteX11" fmla="*/ 6646 w 477015"/>
                <a:gd name="connsiteY11" fmla="*/ 542264 h 562977"/>
                <a:gd name="connsiteX0" fmla="*/ 49405 w 477015"/>
                <a:gd name="connsiteY0" fmla="*/ 213374 h 563008"/>
                <a:gd name="connsiteX1" fmla="*/ 164528 w 477015"/>
                <a:gd name="connsiteY1" fmla="*/ 183548 h 563008"/>
                <a:gd name="connsiteX2" fmla="*/ 246997 w 477015"/>
                <a:gd name="connsiteY2" fmla="*/ 135118 h 563008"/>
                <a:gd name="connsiteX3" fmla="*/ 309389 w 477015"/>
                <a:gd name="connsiteY3" fmla="*/ 75004 h 563008"/>
                <a:gd name="connsiteX4" fmla="*/ 357820 w 477015"/>
                <a:gd name="connsiteY4" fmla="*/ 38 h 563008"/>
                <a:gd name="connsiteX5" fmla="*/ 473713 w 477015"/>
                <a:gd name="connsiteY5" fmla="*/ 85095 h 563008"/>
                <a:gd name="connsiteX6" fmla="*/ 434243 w 477015"/>
                <a:gd name="connsiteY6" fmla="*/ 167325 h 563008"/>
                <a:gd name="connsiteX7" fmla="*/ 319121 w 477015"/>
                <a:gd name="connsiteY7" fmla="*/ 219953 h 563008"/>
                <a:gd name="connsiteX8" fmla="*/ 197420 w 477015"/>
                <a:gd name="connsiteY8" fmla="*/ 266002 h 563008"/>
                <a:gd name="connsiteX9" fmla="*/ 75719 w 477015"/>
                <a:gd name="connsiteY9" fmla="*/ 381124 h 563008"/>
                <a:gd name="connsiteX10" fmla="*/ 6646 w 477015"/>
                <a:gd name="connsiteY10" fmla="*/ 548874 h 563008"/>
                <a:gd name="connsiteX11" fmla="*/ 6646 w 477015"/>
                <a:gd name="connsiteY11" fmla="*/ 542295 h 563008"/>
                <a:gd name="connsiteX0" fmla="*/ 49405 w 436294"/>
                <a:gd name="connsiteY0" fmla="*/ 213417 h 563051"/>
                <a:gd name="connsiteX1" fmla="*/ 164528 w 436294"/>
                <a:gd name="connsiteY1" fmla="*/ 183591 h 563051"/>
                <a:gd name="connsiteX2" fmla="*/ 246997 w 436294"/>
                <a:gd name="connsiteY2" fmla="*/ 135161 h 563051"/>
                <a:gd name="connsiteX3" fmla="*/ 309389 w 436294"/>
                <a:gd name="connsiteY3" fmla="*/ 75047 h 563051"/>
                <a:gd name="connsiteX4" fmla="*/ 357820 w 436294"/>
                <a:gd name="connsiteY4" fmla="*/ 81 h 563051"/>
                <a:gd name="connsiteX5" fmla="*/ 390369 w 436294"/>
                <a:gd name="connsiteY5" fmla="*/ 89901 h 563051"/>
                <a:gd name="connsiteX6" fmla="*/ 434243 w 436294"/>
                <a:gd name="connsiteY6" fmla="*/ 167368 h 563051"/>
                <a:gd name="connsiteX7" fmla="*/ 319121 w 436294"/>
                <a:gd name="connsiteY7" fmla="*/ 219996 h 563051"/>
                <a:gd name="connsiteX8" fmla="*/ 197420 w 436294"/>
                <a:gd name="connsiteY8" fmla="*/ 266045 h 563051"/>
                <a:gd name="connsiteX9" fmla="*/ 75719 w 436294"/>
                <a:gd name="connsiteY9" fmla="*/ 381167 h 563051"/>
                <a:gd name="connsiteX10" fmla="*/ 6646 w 436294"/>
                <a:gd name="connsiteY10" fmla="*/ 548917 h 563051"/>
                <a:gd name="connsiteX11" fmla="*/ 6646 w 436294"/>
                <a:gd name="connsiteY11" fmla="*/ 542338 h 563051"/>
                <a:gd name="connsiteX0" fmla="*/ 49405 w 390390"/>
                <a:gd name="connsiteY0" fmla="*/ 213417 h 563051"/>
                <a:gd name="connsiteX1" fmla="*/ 164528 w 390390"/>
                <a:gd name="connsiteY1" fmla="*/ 183591 h 563051"/>
                <a:gd name="connsiteX2" fmla="*/ 246997 w 390390"/>
                <a:gd name="connsiteY2" fmla="*/ 135161 h 563051"/>
                <a:gd name="connsiteX3" fmla="*/ 309389 w 390390"/>
                <a:gd name="connsiteY3" fmla="*/ 75047 h 563051"/>
                <a:gd name="connsiteX4" fmla="*/ 357820 w 390390"/>
                <a:gd name="connsiteY4" fmla="*/ 81 h 563051"/>
                <a:gd name="connsiteX5" fmla="*/ 390369 w 390390"/>
                <a:gd name="connsiteY5" fmla="*/ 89901 h 563051"/>
                <a:gd name="connsiteX6" fmla="*/ 353280 w 390390"/>
                <a:gd name="connsiteY6" fmla="*/ 157843 h 563051"/>
                <a:gd name="connsiteX7" fmla="*/ 319121 w 390390"/>
                <a:gd name="connsiteY7" fmla="*/ 219996 h 563051"/>
                <a:gd name="connsiteX8" fmla="*/ 197420 w 390390"/>
                <a:gd name="connsiteY8" fmla="*/ 266045 h 563051"/>
                <a:gd name="connsiteX9" fmla="*/ 75719 w 390390"/>
                <a:gd name="connsiteY9" fmla="*/ 381167 h 563051"/>
                <a:gd name="connsiteX10" fmla="*/ 6646 w 390390"/>
                <a:gd name="connsiteY10" fmla="*/ 548917 h 563051"/>
                <a:gd name="connsiteX11" fmla="*/ 6646 w 390390"/>
                <a:gd name="connsiteY11" fmla="*/ 542338 h 563051"/>
                <a:gd name="connsiteX0" fmla="*/ 49405 w 390390"/>
                <a:gd name="connsiteY0" fmla="*/ 213417 h 563051"/>
                <a:gd name="connsiteX1" fmla="*/ 164528 w 390390"/>
                <a:gd name="connsiteY1" fmla="*/ 183591 h 563051"/>
                <a:gd name="connsiteX2" fmla="*/ 246997 w 390390"/>
                <a:gd name="connsiteY2" fmla="*/ 135161 h 563051"/>
                <a:gd name="connsiteX3" fmla="*/ 309389 w 390390"/>
                <a:gd name="connsiteY3" fmla="*/ 75047 h 563051"/>
                <a:gd name="connsiteX4" fmla="*/ 357820 w 390390"/>
                <a:gd name="connsiteY4" fmla="*/ 81 h 563051"/>
                <a:gd name="connsiteX5" fmla="*/ 390369 w 390390"/>
                <a:gd name="connsiteY5" fmla="*/ 89901 h 563051"/>
                <a:gd name="connsiteX6" fmla="*/ 353280 w 390390"/>
                <a:gd name="connsiteY6" fmla="*/ 157843 h 563051"/>
                <a:gd name="connsiteX7" fmla="*/ 259590 w 390390"/>
                <a:gd name="connsiteY7" fmla="*/ 224758 h 563051"/>
                <a:gd name="connsiteX8" fmla="*/ 197420 w 390390"/>
                <a:gd name="connsiteY8" fmla="*/ 266045 h 563051"/>
                <a:gd name="connsiteX9" fmla="*/ 75719 w 390390"/>
                <a:gd name="connsiteY9" fmla="*/ 381167 h 563051"/>
                <a:gd name="connsiteX10" fmla="*/ 6646 w 390390"/>
                <a:gd name="connsiteY10" fmla="*/ 548917 h 563051"/>
                <a:gd name="connsiteX11" fmla="*/ 6646 w 390390"/>
                <a:gd name="connsiteY11" fmla="*/ 542338 h 563051"/>
                <a:gd name="connsiteX0" fmla="*/ 49405 w 378503"/>
                <a:gd name="connsiteY0" fmla="*/ 213443 h 563077"/>
                <a:gd name="connsiteX1" fmla="*/ 164528 w 378503"/>
                <a:gd name="connsiteY1" fmla="*/ 183617 h 563077"/>
                <a:gd name="connsiteX2" fmla="*/ 246997 w 378503"/>
                <a:gd name="connsiteY2" fmla="*/ 135187 h 563077"/>
                <a:gd name="connsiteX3" fmla="*/ 309389 w 378503"/>
                <a:gd name="connsiteY3" fmla="*/ 75073 h 563077"/>
                <a:gd name="connsiteX4" fmla="*/ 357820 w 378503"/>
                <a:gd name="connsiteY4" fmla="*/ 107 h 563077"/>
                <a:gd name="connsiteX5" fmla="*/ 378463 w 378503"/>
                <a:gd name="connsiteY5" fmla="*/ 92309 h 563077"/>
                <a:gd name="connsiteX6" fmla="*/ 353280 w 378503"/>
                <a:gd name="connsiteY6" fmla="*/ 157869 h 563077"/>
                <a:gd name="connsiteX7" fmla="*/ 259590 w 378503"/>
                <a:gd name="connsiteY7" fmla="*/ 224784 h 563077"/>
                <a:gd name="connsiteX8" fmla="*/ 197420 w 378503"/>
                <a:gd name="connsiteY8" fmla="*/ 266071 h 563077"/>
                <a:gd name="connsiteX9" fmla="*/ 75719 w 378503"/>
                <a:gd name="connsiteY9" fmla="*/ 381193 h 563077"/>
                <a:gd name="connsiteX10" fmla="*/ 6646 w 378503"/>
                <a:gd name="connsiteY10" fmla="*/ 548943 h 563077"/>
                <a:gd name="connsiteX11" fmla="*/ 6646 w 378503"/>
                <a:gd name="connsiteY11" fmla="*/ 542364 h 563077"/>
                <a:gd name="connsiteX0" fmla="*/ 49405 w 379794"/>
                <a:gd name="connsiteY0" fmla="*/ 213443 h 563077"/>
                <a:gd name="connsiteX1" fmla="*/ 164528 w 379794"/>
                <a:gd name="connsiteY1" fmla="*/ 183617 h 563077"/>
                <a:gd name="connsiteX2" fmla="*/ 246997 w 379794"/>
                <a:gd name="connsiteY2" fmla="*/ 135187 h 563077"/>
                <a:gd name="connsiteX3" fmla="*/ 309389 w 379794"/>
                <a:gd name="connsiteY3" fmla="*/ 75073 h 563077"/>
                <a:gd name="connsiteX4" fmla="*/ 357820 w 379794"/>
                <a:gd name="connsiteY4" fmla="*/ 107 h 563077"/>
                <a:gd name="connsiteX5" fmla="*/ 378463 w 379794"/>
                <a:gd name="connsiteY5" fmla="*/ 92309 h 563077"/>
                <a:gd name="connsiteX6" fmla="*/ 322324 w 379794"/>
                <a:gd name="connsiteY6" fmla="*/ 160250 h 563077"/>
                <a:gd name="connsiteX7" fmla="*/ 259590 w 379794"/>
                <a:gd name="connsiteY7" fmla="*/ 224784 h 563077"/>
                <a:gd name="connsiteX8" fmla="*/ 197420 w 379794"/>
                <a:gd name="connsiteY8" fmla="*/ 266071 h 563077"/>
                <a:gd name="connsiteX9" fmla="*/ 75719 w 379794"/>
                <a:gd name="connsiteY9" fmla="*/ 381193 h 563077"/>
                <a:gd name="connsiteX10" fmla="*/ 6646 w 379794"/>
                <a:gd name="connsiteY10" fmla="*/ 548943 h 563077"/>
                <a:gd name="connsiteX11" fmla="*/ 6646 w 379794"/>
                <a:gd name="connsiteY11" fmla="*/ 542364 h 563077"/>
                <a:gd name="connsiteX0" fmla="*/ 49405 w 379794"/>
                <a:gd name="connsiteY0" fmla="*/ 213443 h 563077"/>
                <a:gd name="connsiteX1" fmla="*/ 164528 w 379794"/>
                <a:gd name="connsiteY1" fmla="*/ 183617 h 563077"/>
                <a:gd name="connsiteX2" fmla="*/ 246997 w 379794"/>
                <a:gd name="connsiteY2" fmla="*/ 135187 h 563077"/>
                <a:gd name="connsiteX3" fmla="*/ 309389 w 379794"/>
                <a:gd name="connsiteY3" fmla="*/ 75073 h 563077"/>
                <a:gd name="connsiteX4" fmla="*/ 357820 w 379794"/>
                <a:gd name="connsiteY4" fmla="*/ 107 h 563077"/>
                <a:gd name="connsiteX5" fmla="*/ 378463 w 379794"/>
                <a:gd name="connsiteY5" fmla="*/ 92309 h 563077"/>
                <a:gd name="connsiteX6" fmla="*/ 322324 w 379794"/>
                <a:gd name="connsiteY6" fmla="*/ 160250 h 563077"/>
                <a:gd name="connsiteX7" fmla="*/ 259590 w 379794"/>
                <a:gd name="connsiteY7" fmla="*/ 217640 h 563077"/>
                <a:gd name="connsiteX8" fmla="*/ 197420 w 379794"/>
                <a:gd name="connsiteY8" fmla="*/ 266071 h 563077"/>
                <a:gd name="connsiteX9" fmla="*/ 75719 w 379794"/>
                <a:gd name="connsiteY9" fmla="*/ 381193 h 563077"/>
                <a:gd name="connsiteX10" fmla="*/ 6646 w 379794"/>
                <a:gd name="connsiteY10" fmla="*/ 548943 h 563077"/>
                <a:gd name="connsiteX11" fmla="*/ 6646 w 379794"/>
                <a:gd name="connsiteY11" fmla="*/ 542364 h 563077"/>
                <a:gd name="connsiteX0" fmla="*/ 49405 w 367191"/>
                <a:gd name="connsiteY0" fmla="*/ 213507 h 563141"/>
                <a:gd name="connsiteX1" fmla="*/ 164528 w 367191"/>
                <a:gd name="connsiteY1" fmla="*/ 183681 h 563141"/>
                <a:gd name="connsiteX2" fmla="*/ 246997 w 367191"/>
                <a:gd name="connsiteY2" fmla="*/ 135251 h 563141"/>
                <a:gd name="connsiteX3" fmla="*/ 309389 w 367191"/>
                <a:gd name="connsiteY3" fmla="*/ 75137 h 563141"/>
                <a:gd name="connsiteX4" fmla="*/ 357820 w 367191"/>
                <a:gd name="connsiteY4" fmla="*/ 171 h 563141"/>
                <a:gd name="connsiteX5" fmla="*/ 364176 w 367191"/>
                <a:gd name="connsiteY5" fmla="*/ 97136 h 563141"/>
                <a:gd name="connsiteX6" fmla="*/ 322324 w 367191"/>
                <a:gd name="connsiteY6" fmla="*/ 160314 h 563141"/>
                <a:gd name="connsiteX7" fmla="*/ 259590 w 367191"/>
                <a:gd name="connsiteY7" fmla="*/ 217704 h 563141"/>
                <a:gd name="connsiteX8" fmla="*/ 197420 w 367191"/>
                <a:gd name="connsiteY8" fmla="*/ 266135 h 563141"/>
                <a:gd name="connsiteX9" fmla="*/ 75719 w 367191"/>
                <a:gd name="connsiteY9" fmla="*/ 381257 h 563141"/>
                <a:gd name="connsiteX10" fmla="*/ 6646 w 367191"/>
                <a:gd name="connsiteY10" fmla="*/ 549007 h 563141"/>
                <a:gd name="connsiteX11" fmla="*/ 6646 w 367191"/>
                <a:gd name="connsiteY11" fmla="*/ 542428 h 563141"/>
                <a:gd name="connsiteX0" fmla="*/ 49405 w 368160"/>
                <a:gd name="connsiteY0" fmla="*/ 213552 h 563186"/>
                <a:gd name="connsiteX1" fmla="*/ 164528 w 368160"/>
                <a:gd name="connsiteY1" fmla="*/ 183726 h 563186"/>
                <a:gd name="connsiteX2" fmla="*/ 246997 w 368160"/>
                <a:gd name="connsiteY2" fmla="*/ 135296 h 563186"/>
                <a:gd name="connsiteX3" fmla="*/ 287957 w 368160"/>
                <a:gd name="connsiteY3" fmla="*/ 72801 h 563186"/>
                <a:gd name="connsiteX4" fmla="*/ 357820 w 368160"/>
                <a:gd name="connsiteY4" fmla="*/ 216 h 563186"/>
                <a:gd name="connsiteX5" fmla="*/ 364176 w 368160"/>
                <a:gd name="connsiteY5" fmla="*/ 97181 h 563186"/>
                <a:gd name="connsiteX6" fmla="*/ 322324 w 368160"/>
                <a:gd name="connsiteY6" fmla="*/ 160359 h 563186"/>
                <a:gd name="connsiteX7" fmla="*/ 259590 w 368160"/>
                <a:gd name="connsiteY7" fmla="*/ 217749 h 563186"/>
                <a:gd name="connsiteX8" fmla="*/ 197420 w 368160"/>
                <a:gd name="connsiteY8" fmla="*/ 266180 h 563186"/>
                <a:gd name="connsiteX9" fmla="*/ 75719 w 368160"/>
                <a:gd name="connsiteY9" fmla="*/ 381302 h 563186"/>
                <a:gd name="connsiteX10" fmla="*/ 6646 w 368160"/>
                <a:gd name="connsiteY10" fmla="*/ 549052 h 563186"/>
                <a:gd name="connsiteX11" fmla="*/ 6646 w 368160"/>
                <a:gd name="connsiteY11" fmla="*/ 542473 h 563186"/>
                <a:gd name="connsiteX0" fmla="*/ 49405 w 364192"/>
                <a:gd name="connsiteY0" fmla="*/ 232555 h 582189"/>
                <a:gd name="connsiteX1" fmla="*/ 164528 w 364192"/>
                <a:gd name="connsiteY1" fmla="*/ 202729 h 582189"/>
                <a:gd name="connsiteX2" fmla="*/ 246997 w 364192"/>
                <a:gd name="connsiteY2" fmla="*/ 154299 h 582189"/>
                <a:gd name="connsiteX3" fmla="*/ 287957 w 364192"/>
                <a:gd name="connsiteY3" fmla="*/ 91804 h 582189"/>
                <a:gd name="connsiteX4" fmla="*/ 326864 w 364192"/>
                <a:gd name="connsiteY4" fmla="*/ 169 h 582189"/>
                <a:gd name="connsiteX5" fmla="*/ 364176 w 364192"/>
                <a:gd name="connsiteY5" fmla="*/ 116184 h 582189"/>
                <a:gd name="connsiteX6" fmla="*/ 322324 w 364192"/>
                <a:gd name="connsiteY6" fmla="*/ 179362 h 582189"/>
                <a:gd name="connsiteX7" fmla="*/ 259590 w 364192"/>
                <a:gd name="connsiteY7" fmla="*/ 236752 h 582189"/>
                <a:gd name="connsiteX8" fmla="*/ 197420 w 364192"/>
                <a:gd name="connsiteY8" fmla="*/ 285183 h 582189"/>
                <a:gd name="connsiteX9" fmla="*/ 75719 w 364192"/>
                <a:gd name="connsiteY9" fmla="*/ 400305 h 582189"/>
                <a:gd name="connsiteX10" fmla="*/ 6646 w 364192"/>
                <a:gd name="connsiteY10" fmla="*/ 568055 h 582189"/>
                <a:gd name="connsiteX11" fmla="*/ 6646 w 364192"/>
                <a:gd name="connsiteY11" fmla="*/ 561476 h 582189"/>
                <a:gd name="connsiteX0" fmla="*/ 49405 w 345168"/>
                <a:gd name="connsiteY0" fmla="*/ 232588 h 582222"/>
                <a:gd name="connsiteX1" fmla="*/ 164528 w 345168"/>
                <a:gd name="connsiteY1" fmla="*/ 202762 h 582222"/>
                <a:gd name="connsiteX2" fmla="*/ 246997 w 345168"/>
                <a:gd name="connsiteY2" fmla="*/ 154332 h 582222"/>
                <a:gd name="connsiteX3" fmla="*/ 287957 w 345168"/>
                <a:gd name="connsiteY3" fmla="*/ 91837 h 582222"/>
                <a:gd name="connsiteX4" fmla="*/ 326864 w 345168"/>
                <a:gd name="connsiteY4" fmla="*/ 202 h 582222"/>
                <a:gd name="connsiteX5" fmla="*/ 345126 w 345168"/>
                <a:gd name="connsiteY5" fmla="*/ 118598 h 582222"/>
                <a:gd name="connsiteX6" fmla="*/ 322324 w 345168"/>
                <a:gd name="connsiteY6" fmla="*/ 179395 h 582222"/>
                <a:gd name="connsiteX7" fmla="*/ 259590 w 345168"/>
                <a:gd name="connsiteY7" fmla="*/ 236785 h 582222"/>
                <a:gd name="connsiteX8" fmla="*/ 197420 w 345168"/>
                <a:gd name="connsiteY8" fmla="*/ 285216 h 582222"/>
                <a:gd name="connsiteX9" fmla="*/ 75719 w 345168"/>
                <a:gd name="connsiteY9" fmla="*/ 400338 h 582222"/>
                <a:gd name="connsiteX10" fmla="*/ 6646 w 345168"/>
                <a:gd name="connsiteY10" fmla="*/ 568088 h 582222"/>
                <a:gd name="connsiteX11" fmla="*/ 6646 w 345168"/>
                <a:gd name="connsiteY11" fmla="*/ 561509 h 582222"/>
                <a:gd name="connsiteX0" fmla="*/ 49405 w 345538"/>
                <a:gd name="connsiteY0" fmla="*/ 232588 h 582222"/>
                <a:gd name="connsiteX1" fmla="*/ 164528 w 345538"/>
                <a:gd name="connsiteY1" fmla="*/ 202762 h 582222"/>
                <a:gd name="connsiteX2" fmla="*/ 246997 w 345538"/>
                <a:gd name="connsiteY2" fmla="*/ 154332 h 582222"/>
                <a:gd name="connsiteX3" fmla="*/ 287957 w 345538"/>
                <a:gd name="connsiteY3" fmla="*/ 91837 h 582222"/>
                <a:gd name="connsiteX4" fmla="*/ 326864 w 345538"/>
                <a:gd name="connsiteY4" fmla="*/ 202 h 582222"/>
                <a:gd name="connsiteX5" fmla="*/ 345126 w 345538"/>
                <a:gd name="connsiteY5" fmla="*/ 118598 h 582222"/>
                <a:gd name="connsiteX6" fmla="*/ 310418 w 345538"/>
                <a:gd name="connsiteY6" fmla="*/ 172251 h 582222"/>
                <a:gd name="connsiteX7" fmla="*/ 259590 w 345538"/>
                <a:gd name="connsiteY7" fmla="*/ 236785 h 582222"/>
                <a:gd name="connsiteX8" fmla="*/ 197420 w 345538"/>
                <a:gd name="connsiteY8" fmla="*/ 285216 h 582222"/>
                <a:gd name="connsiteX9" fmla="*/ 75719 w 345538"/>
                <a:gd name="connsiteY9" fmla="*/ 400338 h 582222"/>
                <a:gd name="connsiteX10" fmla="*/ 6646 w 345538"/>
                <a:gd name="connsiteY10" fmla="*/ 568088 h 582222"/>
                <a:gd name="connsiteX11" fmla="*/ 6646 w 345538"/>
                <a:gd name="connsiteY11" fmla="*/ 561509 h 582222"/>
                <a:gd name="connsiteX0" fmla="*/ 49405 w 338691"/>
                <a:gd name="connsiteY0" fmla="*/ 232474 h 582108"/>
                <a:gd name="connsiteX1" fmla="*/ 164528 w 338691"/>
                <a:gd name="connsiteY1" fmla="*/ 202648 h 582108"/>
                <a:gd name="connsiteX2" fmla="*/ 246997 w 338691"/>
                <a:gd name="connsiteY2" fmla="*/ 154218 h 582108"/>
                <a:gd name="connsiteX3" fmla="*/ 287957 w 338691"/>
                <a:gd name="connsiteY3" fmla="*/ 91723 h 582108"/>
                <a:gd name="connsiteX4" fmla="*/ 326864 w 338691"/>
                <a:gd name="connsiteY4" fmla="*/ 88 h 582108"/>
                <a:gd name="connsiteX5" fmla="*/ 337982 w 338691"/>
                <a:gd name="connsiteY5" fmla="*/ 108959 h 582108"/>
                <a:gd name="connsiteX6" fmla="*/ 310418 w 338691"/>
                <a:gd name="connsiteY6" fmla="*/ 172137 h 582108"/>
                <a:gd name="connsiteX7" fmla="*/ 259590 w 338691"/>
                <a:gd name="connsiteY7" fmla="*/ 236671 h 582108"/>
                <a:gd name="connsiteX8" fmla="*/ 197420 w 338691"/>
                <a:gd name="connsiteY8" fmla="*/ 285102 h 582108"/>
                <a:gd name="connsiteX9" fmla="*/ 75719 w 338691"/>
                <a:gd name="connsiteY9" fmla="*/ 400224 h 582108"/>
                <a:gd name="connsiteX10" fmla="*/ 6646 w 338691"/>
                <a:gd name="connsiteY10" fmla="*/ 567974 h 582108"/>
                <a:gd name="connsiteX11" fmla="*/ 6646 w 338691"/>
                <a:gd name="connsiteY11" fmla="*/ 561395 h 582108"/>
                <a:gd name="connsiteX0" fmla="*/ 49405 w 338691"/>
                <a:gd name="connsiteY0" fmla="*/ 232474 h 582108"/>
                <a:gd name="connsiteX1" fmla="*/ 164528 w 338691"/>
                <a:gd name="connsiteY1" fmla="*/ 202648 h 582108"/>
                <a:gd name="connsiteX2" fmla="*/ 246997 w 338691"/>
                <a:gd name="connsiteY2" fmla="*/ 154218 h 582108"/>
                <a:gd name="connsiteX3" fmla="*/ 287957 w 338691"/>
                <a:gd name="connsiteY3" fmla="*/ 91723 h 582108"/>
                <a:gd name="connsiteX4" fmla="*/ 326864 w 338691"/>
                <a:gd name="connsiteY4" fmla="*/ 88 h 582108"/>
                <a:gd name="connsiteX5" fmla="*/ 337982 w 338691"/>
                <a:gd name="connsiteY5" fmla="*/ 108959 h 582108"/>
                <a:gd name="connsiteX6" fmla="*/ 310418 w 338691"/>
                <a:gd name="connsiteY6" fmla="*/ 172137 h 582108"/>
                <a:gd name="connsiteX7" fmla="*/ 259590 w 338691"/>
                <a:gd name="connsiteY7" fmla="*/ 229527 h 582108"/>
                <a:gd name="connsiteX8" fmla="*/ 197420 w 338691"/>
                <a:gd name="connsiteY8" fmla="*/ 285102 h 582108"/>
                <a:gd name="connsiteX9" fmla="*/ 75719 w 338691"/>
                <a:gd name="connsiteY9" fmla="*/ 400224 h 582108"/>
                <a:gd name="connsiteX10" fmla="*/ 6646 w 338691"/>
                <a:gd name="connsiteY10" fmla="*/ 567974 h 582108"/>
                <a:gd name="connsiteX11" fmla="*/ 6646 w 338691"/>
                <a:gd name="connsiteY11" fmla="*/ 561395 h 58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691" h="582108">
                  <a:moveTo>
                    <a:pt x="49405" y="232474"/>
                  </a:moveTo>
                  <a:cubicBezTo>
                    <a:pt x="86135" y="230829"/>
                    <a:pt x="131596" y="215691"/>
                    <a:pt x="164528" y="202648"/>
                  </a:cubicBezTo>
                  <a:cubicBezTo>
                    <a:pt x="197460" y="189605"/>
                    <a:pt x="226425" y="172706"/>
                    <a:pt x="246997" y="154218"/>
                  </a:cubicBezTo>
                  <a:cubicBezTo>
                    <a:pt x="267569" y="135730"/>
                    <a:pt x="274646" y="117411"/>
                    <a:pt x="287957" y="91723"/>
                  </a:cubicBezTo>
                  <a:cubicBezTo>
                    <a:pt x="301268" y="66035"/>
                    <a:pt x="318527" y="-2785"/>
                    <a:pt x="326864" y="88"/>
                  </a:cubicBezTo>
                  <a:cubicBezTo>
                    <a:pt x="335201" y="2961"/>
                    <a:pt x="340723" y="80284"/>
                    <a:pt x="337982" y="108959"/>
                  </a:cubicBezTo>
                  <a:cubicBezTo>
                    <a:pt x="335241" y="137634"/>
                    <a:pt x="323483" y="152042"/>
                    <a:pt x="310418" y="172137"/>
                  </a:cubicBezTo>
                  <a:cubicBezTo>
                    <a:pt x="297353" y="192232"/>
                    <a:pt x="278423" y="210700"/>
                    <a:pt x="259590" y="229527"/>
                  </a:cubicBezTo>
                  <a:cubicBezTo>
                    <a:pt x="240757" y="248355"/>
                    <a:pt x="228065" y="256653"/>
                    <a:pt x="197420" y="285102"/>
                  </a:cubicBezTo>
                  <a:cubicBezTo>
                    <a:pt x="166775" y="313551"/>
                    <a:pt x="107515" y="353079"/>
                    <a:pt x="75719" y="400224"/>
                  </a:cubicBezTo>
                  <a:cubicBezTo>
                    <a:pt x="43923" y="447369"/>
                    <a:pt x="18158" y="541112"/>
                    <a:pt x="6646" y="567974"/>
                  </a:cubicBezTo>
                  <a:cubicBezTo>
                    <a:pt x="-4866" y="594836"/>
                    <a:pt x="890" y="578115"/>
                    <a:pt x="6646" y="561395"/>
                  </a:cubicBezTo>
                </a:path>
              </a:pathLst>
            </a:custGeom>
            <a:noFill/>
            <a:ln w="190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Volný tvar 10">
              <a:extLst>
                <a:ext uri="{FF2B5EF4-FFF2-40B4-BE49-F238E27FC236}">
                  <a16:creationId xmlns:a16="http://schemas.microsoft.com/office/drawing/2014/main" id="{6B9B5AF0-2D86-4A49-90CB-94D55AB091CA}"/>
                </a:ext>
              </a:extLst>
            </p:cNvPr>
            <p:cNvSpPr/>
            <p:nvPr/>
          </p:nvSpPr>
          <p:spPr>
            <a:xfrm>
              <a:off x="1782254" y="5030787"/>
              <a:ext cx="251120" cy="601408"/>
            </a:xfrm>
            <a:custGeom>
              <a:avLst/>
              <a:gdLst>
                <a:gd name="connsiteX0" fmla="*/ 399004 w 407950"/>
                <a:gd name="connsiteY0" fmla="*/ 517229 h 517229"/>
                <a:gd name="connsiteX1" fmla="*/ 402294 w 407950"/>
                <a:gd name="connsiteY1" fmla="*/ 444866 h 517229"/>
                <a:gd name="connsiteX2" fmla="*/ 333220 w 407950"/>
                <a:gd name="connsiteY2" fmla="*/ 329744 h 517229"/>
                <a:gd name="connsiteX3" fmla="*/ 234544 w 407950"/>
                <a:gd name="connsiteY3" fmla="*/ 237646 h 517229"/>
                <a:gd name="connsiteX4" fmla="*/ 132578 w 407950"/>
                <a:gd name="connsiteY4" fmla="*/ 194886 h 517229"/>
                <a:gd name="connsiteX5" fmla="*/ 37191 w 407950"/>
                <a:gd name="connsiteY5" fmla="*/ 148837 h 517229"/>
                <a:gd name="connsiteX6" fmla="*/ 1010 w 407950"/>
                <a:gd name="connsiteY6" fmla="*/ 76475 h 517229"/>
                <a:gd name="connsiteX7" fmla="*/ 14167 w 407950"/>
                <a:gd name="connsiteY7" fmla="*/ 823 h 517229"/>
                <a:gd name="connsiteX8" fmla="*/ 56927 w 407950"/>
                <a:gd name="connsiteY8" fmla="*/ 40293 h 517229"/>
                <a:gd name="connsiteX9" fmla="*/ 102976 w 407950"/>
                <a:gd name="connsiteY9" fmla="*/ 102788 h 517229"/>
                <a:gd name="connsiteX10" fmla="*/ 201652 w 407950"/>
                <a:gd name="connsiteY10" fmla="*/ 145548 h 517229"/>
                <a:gd name="connsiteX11" fmla="*/ 326642 w 407950"/>
                <a:gd name="connsiteY11" fmla="*/ 188308 h 517229"/>
                <a:gd name="connsiteX12" fmla="*/ 402294 w 407950"/>
                <a:gd name="connsiteY12" fmla="*/ 194886 h 517229"/>
                <a:gd name="connsiteX0" fmla="*/ 400466 w 409412"/>
                <a:gd name="connsiteY0" fmla="*/ 545461 h 545461"/>
                <a:gd name="connsiteX1" fmla="*/ 403756 w 409412"/>
                <a:gd name="connsiteY1" fmla="*/ 473098 h 545461"/>
                <a:gd name="connsiteX2" fmla="*/ 334682 w 409412"/>
                <a:gd name="connsiteY2" fmla="*/ 357976 h 545461"/>
                <a:gd name="connsiteX3" fmla="*/ 236006 w 409412"/>
                <a:gd name="connsiteY3" fmla="*/ 265878 h 545461"/>
                <a:gd name="connsiteX4" fmla="*/ 134040 w 409412"/>
                <a:gd name="connsiteY4" fmla="*/ 223118 h 545461"/>
                <a:gd name="connsiteX5" fmla="*/ 38653 w 409412"/>
                <a:gd name="connsiteY5" fmla="*/ 177069 h 545461"/>
                <a:gd name="connsiteX6" fmla="*/ 2472 w 409412"/>
                <a:gd name="connsiteY6" fmla="*/ 104707 h 545461"/>
                <a:gd name="connsiteX7" fmla="*/ 101354 w 409412"/>
                <a:gd name="connsiteY7" fmla="*/ 480 h 545461"/>
                <a:gd name="connsiteX8" fmla="*/ 58389 w 409412"/>
                <a:gd name="connsiteY8" fmla="*/ 68525 h 545461"/>
                <a:gd name="connsiteX9" fmla="*/ 104438 w 409412"/>
                <a:gd name="connsiteY9" fmla="*/ 131020 h 545461"/>
                <a:gd name="connsiteX10" fmla="*/ 203114 w 409412"/>
                <a:gd name="connsiteY10" fmla="*/ 173780 h 545461"/>
                <a:gd name="connsiteX11" fmla="*/ 328104 w 409412"/>
                <a:gd name="connsiteY11" fmla="*/ 216540 h 545461"/>
                <a:gd name="connsiteX12" fmla="*/ 403756 w 409412"/>
                <a:gd name="connsiteY12" fmla="*/ 223118 h 545461"/>
                <a:gd name="connsiteX0" fmla="*/ 400466 w 409412"/>
                <a:gd name="connsiteY0" fmla="*/ 545634 h 545634"/>
                <a:gd name="connsiteX1" fmla="*/ 403756 w 409412"/>
                <a:gd name="connsiteY1" fmla="*/ 473271 h 545634"/>
                <a:gd name="connsiteX2" fmla="*/ 334682 w 409412"/>
                <a:gd name="connsiteY2" fmla="*/ 358149 h 545634"/>
                <a:gd name="connsiteX3" fmla="*/ 236006 w 409412"/>
                <a:gd name="connsiteY3" fmla="*/ 266051 h 545634"/>
                <a:gd name="connsiteX4" fmla="*/ 134040 w 409412"/>
                <a:gd name="connsiteY4" fmla="*/ 223291 h 545634"/>
                <a:gd name="connsiteX5" fmla="*/ 38653 w 409412"/>
                <a:gd name="connsiteY5" fmla="*/ 177242 h 545634"/>
                <a:gd name="connsiteX6" fmla="*/ 2472 w 409412"/>
                <a:gd name="connsiteY6" fmla="*/ 104880 h 545634"/>
                <a:gd name="connsiteX7" fmla="*/ 101354 w 409412"/>
                <a:gd name="connsiteY7" fmla="*/ 653 h 545634"/>
                <a:gd name="connsiteX8" fmla="*/ 158401 w 409412"/>
                <a:gd name="connsiteY8" fmla="*/ 63935 h 545634"/>
                <a:gd name="connsiteX9" fmla="*/ 104438 w 409412"/>
                <a:gd name="connsiteY9" fmla="*/ 131193 h 545634"/>
                <a:gd name="connsiteX10" fmla="*/ 203114 w 409412"/>
                <a:gd name="connsiteY10" fmla="*/ 173953 h 545634"/>
                <a:gd name="connsiteX11" fmla="*/ 328104 w 409412"/>
                <a:gd name="connsiteY11" fmla="*/ 216713 h 545634"/>
                <a:gd name="connsiteX12" fmla="*/ 403756 w 409412"/>
                <a:gd name="connsiteY12" fmla="*/ 223291 h 545634"/>
                <a:gd name="connsiteX0" fmla="*/ 400466 w 409412"/>
                <a:gd name="connsiteY0" fmla="*/ 545626 h 545626"/>
                <a:gd name="connsiteX1" fmla="*/ 403756 w 409412"/>
                <a:gd name="connsiteY1" fmla="*/ 473263 h 545626"/>
                <a:gd name="connsiteX2" fmla="*/ 334682 w 409412"/>
                <a:gd name="connsiteY2" fmla="*/ 358141 h 545626"/>
                <a:gd name="connsiteX3" fmla="*/ 236006 w 409412"/>
                <a:gd name="connsiteY3" fmla="*/ 266043 h 545626"/>
                <a:gd name="connsiteX4" fmla="*/ 134040 w 409412"/>
                <a:gd name="connsiteY4" fmla="*/ 223283 h 545626"/>
                <a:gd name="connsiteX5" fmla="*/ 38653 w 409412"/>
                <a:gd name="connsiteY5" fmla="*/ 177234 h 545626"/>
                <a:gd name="connsiteX6" fmla="*/ 2472 w 409412"/>
                <a:gd name="connsiteY6" fmla="*/ 104872 h 545626"/>
                <a:gd name="connsiteX7" fmla="*/ 101354 w 409412"/>
                <a:gd name="connsiteY7" fmla="*/ 645 h 545626"/>
                <a:gd name="connsiteX8" fmla="*/ 158401 w 409412"/>
                <a:gd name="connsiteY8" fmla="*/ 63927 h 545626"/>
                <a:gd name="connsiteX9" fmla="*/ 199688 w 409412"/>
                <a:gd name="connsiteY9" fmla="*/ 126423 h 545626"/>
                <a:gd name="connsiteX10" fmla="*/ 203114 w 409412"/>
                <a:gd name="connsiteY10" fmla="*/ 173945 h 545626"/>
                <a:gd name="connsiteX11" fmla="*/ 328104 w 409412"/>
                <a:gd name="connsiteY11" fmla="*/ 216705 h 545626"/>
                <a:gd name="connsiteX12" fmla="*/ 403756 w 409412"/>
                <a:gd name="connsiteY12" fmla="*/ 223283 h 545626"/>
                <a:gd name="connsiteX0" fmla="*/ 400466 w 409412"/>
                <a:gd name="connsiteY0" fmla="*/ 545626 h 545626"/>
                <a:gd name="connsiteX1" fmla="*/ 403756 w 409412"/>
                <a:gd name="connsiteY1" fmla="*/ 473263 h 545626"/>
                <a:gd name="connsiteX2" fmla="*/ 334682 w 409412"/>
                <a:gd name="connsiteY2" fmla="*/ 358141 h 545626"/>
                <a:gd name="connsiteX3" fmla="*/ 236006 w 409412"/>
                <a:gd name="connsiteY3" fmla="*/ 266043 h 545626"/>
                <a:gd name="connsiteX4" fmla="*/ 134040 w 409412"/>
                <a:gd name="connsiteY4" fmla="*/ 223283 h 545626"/>
                <a:gd name="connsiteX5" fmla="*/ 38653 w 409412"/>
                <a:gd name="connsiteY5" fmla="*/ 177234 h 545626"/>
                <a:gd name="connsiteX6" fmla="*/ 2472 w 409412"/>
                <a:gd name="connsiteY6" fmla="*/ 104872 h 545626"/>
                <a:gd name="connsiteX7" fmla="*/ 101354 w 409412"/>
                <a:gd name="connsiteY7" fmla="*/ 645 h 545626"/>
                <a:gd name="connsiteX8" fmla="*/ 158401 w 409412"/>
                <a:gd name="connsiteY8" fmla="*/ 63927 h 545626"/>
                <a:gd name="connsiteX9" fmla="*/ 199688 w 409412"/>
                <a:gd name="connsiteY9" fmla="*/ 126423 h 545626"/>
                <a:gd name="connsiteX10" fmla="*/ 262646 w 409412"/>
                <a:gd name="connsiteY10" fmla="*/ 169182 h 545626"/>
                <a:gd name="connsiteX11" fmla="*/ 328104 w 409412"/>
                <a:gd name="connsiteY11" fmla="*/ 216705 h 545626"/>
                <a:gd name="connsiteX12" fmla="*/ 403756 w 409412"/>
                <a:gd name="connsiteY12" fmla="*/ 223283 h 545626"/>
                <a:gd name="connsiteX0" fmla="*/ 365012 w 373958"/>
                <a:gd name="connsiteY0" fmla="*/ 545693 h 545693"/>
                <a:gd name="connsiteX1" fmla="*/ 368302 w 373958"/>
                <a:gd name="connsiteY1" fmla="*/ 473330 h 545693"/>
                <a:gd name="connsiteX2" fmla="*/ 299228 w 373958"/>
                <a:gd name="connsiteY2" fmla="*/ 358208 h 545693"/>
                <a:gd name="connsiteX3" fmla="*/ 200552 w 373958"/>
                <a:gd name="connsiteY3" fmla="*/ 266110 h 545693"/>
                <a:gd name="connsiteX4" fmla="*/ 98586 w 373958"/>
                <a:gd name="connsiteY4" fmla="*/ 223350 h 545693"/>
                <a:gd name="connsiteX5" fmla="*/ 3199 w 373958"/>
                <a:gd name="connsiteY5" fmla="*/ 177301 h 545693"/>
                <a:gd name="connsiteX6" fmla="*/ 26549 w 373958"/>
                <a:gd name="connsiteY6" fmla="*/ 107320 h 545693"/>
                <a:gd name="connsiteX7" fmla="*/ 65900 w 373958"/>
                <a:gd name="connsiteY7" fmla="*/ 712 h 545693"/>
                <a:gd name="connsiteX8" fmla="*/ 122947 w 373958"/>
                <a:gd name="connsiteY8" fmla="*/ 63994 h 545693"/>
                <a:gd name="connsiteX9" fmla="*/ 164234 w 373958"/>
                <a:gd name="connsiteY9" fmla="*/ 126490 h 545693"/>
                <a:gd name="connsiteX10" fmla="*/ 227192 w 373958"/>
                <a:gd name="connsiteY10" fmla="*/ 169249 h 545693"/>
                <a:gd name="connsiteX11" fmla="*/ 292650 w 373958"/>
                <a:gd name="connsiteY11" fmla="*/ 216772 h 545693"/>
                <a:gd name="connsiteX12" fmla="*/ 368302 w 373958"/>
                <a:gd name="connsiteY12" fmla="*/ 223350 h 545693"/>
                <a:gd name="connsiteX0" fmla="*/ 339910 w 348856"/>
                <a:gd name="connsiteY0" fmla="*/ 545693 h 545693"/>
                <a:gd name="connsiteX1" fmla="*/ 343200 w 348856"/>
                <a:gd name="connsiteY1" fmla="*/ 473330 h 545693"/>
                <a:gd name="connsiteX2" fmla="*/ 274126 w 348856"/>
                <a:gd name="connsiteY2" fmla="*/ 358208 h 545693"/>
                <a:gd name="connsiteX3" fmla="*/ 175450 w 348856"/>
                <a:gd name="connsiteY3" fmla="*/ 266110 h 545693"/>
                <a:gd name="connsiteX4" fmla="*/ 73484 w 348856"/>
                <a:gd name="connsiteY4" fmla="*/ 223350 h 545693"/>
                <a:gd name="connsiteX5" fmla="*/ 92397 w 348856"/>
                <a:gd name="connsiteY5" fmla="*/ 165395 h 545693"/>
                <a:gd name="connsiteX6" fmla="*/ 1447 w 348856"/>
                <a:gd name="connsiteY6" fmla="*/ 107320 h 545693"/>
                <a:gd name="connsiteX7" fmla="*/ 40798 w 348856"/>
                <a:gd name="connsiteY7" fmla="*/ 712 h 545693"/>
                <a:gd name="connsiteX8" fmla="*/ 97845 w 348856"/>
                <a:gd name="connsiteY8" fmla="*/ 63994 h 545693"/>
                <a:gd name="connsiteX9" fmla="*/ 139132 w 348856"/>
                <a:gd name="connsiteY9" fmla="*/ 126490 h 545693"/>
                <a:gd name="connsiteX10" fmla="*/ 202090 w 348856"/>
                <a:gd name="connsiteY10" fmla="*/ 169249 h 545693"/>
                <a:gd name="connsiteX11" fmla="*/ 267548 w 348856"/>
                <a:gd name="connsiteY11" fmla="*/ 216772 h 545693"/>
                <a:gd name="connsiteX12" fmla="*/ 343200 w 348856"/>
                <a:gd name="connsiteY12" fmla="*/ 223350 h 545693"/>
                <a:gd name="connsiteX0" fmla="*/ 309774 w 318720"/>
                <a:gd name="connsiteY0" fmla="*/ 545498 h 545498"/>
                <a:gd name="connsiteX1" fmla="*/ 313064 w 318720"/>
                <a:gd name="connsiteY1" fmla="*/ 473135 h 545498"/>
                <a:gd name="connsiteX2" fmla="*/ 243990 w 318720"/>
                <a:gd name="connsiteY2" fmla="*/ 358013 h 545498"/>
                <a:gd name="connsiteX3" fmla="*/ 145314 w 318720"/>
                <a:gd name="connsiteY3" fmla="*/ 265915 h 545498"/>
                <a:gd name="connsiteX4" fmla="*/ 43348 w 318720"/>
                <a:gd name="connsiteY4" fmla="*/ 223155 h 545498"/>
                <a:gd name="connsiteX5" fmla="*/ 62261 w 318720"/>
                <a:gd name="connsiteY5" fmla="*/ 165200 h 545498"/>
                <a:gd name="connsiteX6" fmla="*/ 4648 w 318720"/>
                <a:gd name="connsiteY6" fmla="*/ 99982 h 545498"/>
                <a:gd name="connsiteX7" fmla="*/ 10662 w 318720"/>
                <a:gd name="connsiteY7" fmla="*/ 517 h 545498"/>
                <a:gd name="connsiteX8" fmla="*/ 67709 w 318720"/>
                <a:gd name="connsiteY8" fmla="*/ 63799 h 545498"/>
                <a:gd name="connsiteX9" fmla="*/ 108996 w 318720"/>
                <a:gd name="connsiteY9" fmla="*/ 126295 h 545498"/>
                <a:gd name="connsiteX10" fmla="*/ 171954 w 318720"/>
                <a:gd name="connsiteY10" fmla="*/ 169054 h 545498"/>
                <a:gd name="connsiteX11" fmla="*/ 237412 w 318720"/>
                <a:gd name="connsiteY11" fmla="*/ 216577 h 545498"/>
                <a:gd name="connsiteX12" fmla="*/ 313064 w 318720"/>
                <a:gd name="connsiteY12" fmla="*/ 223155 h 545498"/>
                <a:gd name="connsiteX0" fmla="*/ 309774 w 318720"/>
                <a:gd name="connsiteY0" fmla="*/ 545498 h 545498"/>
                <a:gd name="connsiteX1" fmla="*/ 313064 w 318720"/>
                <a:gd name="connsiteY1" fmla="*/ 473135 h 545498"/>
                <a:gd name="connsiteX2" fmla="*/ 243990 w 318720"/>
                <a:gd name="connsiteY2" fmla="*/ 358013 h 545498"/>
                <a:gd name="connsiteX3" fmla="*/ 145314 w 318720"/>
                <a:gd name="connsiteY3" fmla="*/ 265915 h 545498"/>
                <a:gd name="connsiteX4" fmla="*/ 112404 w 318720"/>
                <a:gd name="connsiteY4" fmla="*/ 211249 h 545498"/>
                <a:gd name="connsiteX5" fmla="*/ 62261 w 318720"/>
                <a:gd name="connsiteY5" fmla="*/ 165200 h 545498"/>
                <a:gd name="connsiteX6" fmla="*/ 4648 w 318720"/>
                <a:gd name="connsiteY6" fmla="*/ 99982 h 545498"/>
                <a:gd name="connsiteX7" fmla="*/ 10662 w 318720"/>
                <a:gd name="connsiteY7" fmla="*/ 517 h 545498"/>
                <a:gd name="connsiteX8" fmla="*/ 67709 w 318720"/>
                <a:gd name="connsiteY8" fmla="*/ 63799 h 545498"/>
                <a:gd name="connsiteX9" fmla="*/ 108996 w 318720"/>
                <a:gd name="connsiteY9" fmla="*/ 126295 h 545498"/>
                <a:gd name="connsiteX10" fmla="*/ 171954 w 318720"/>
                <a:gd name="connsiteY10" fmla="*/ 169054 h 545498"/>
                <a:gd name="connsiteX11" fmla="*/ 237412 w 318720"/>
                <a:gd name="connsiteY11" fmla="*/ 216577 h 545498"/>
                <a:gd name="connsiteX12" fmla="*/ 313064 w 318720"/>
                <a:gd name="connsiteY12" fmla="*/ 223155 h 545498"/>
                <a:gd name="connsiteX0" fmla="*/ 309774 w 318720"/>
                <a:gd name="connsiteY0" fmla="*/ 545498 h 545498"/>
                <a:gd name="connsiteX1" fmla="*/ 313064 w 318720"/>
                <a:gd name="connsiteY1" fmla="*/ 473135 h 545498"/>
                <a:gd name="connsiteX2" fmla="*/ 243990 w 318720"/>
                <a:gd name="connsiteY2" fmla="*/ 358013 h 545498"/>
                <a:gd name="connsiteX3" fmla="*/ 185796 w 318720"/>
                <a:gd name="connsiteY3" fmla="*/ 275440 h 545498"/>
                <a:gd name="connsiteX4" fmla="*/ 112404 w 318720"/>
                <a:gd name="connsiteY4" fmla="*/ 211249 h 545498"/>
                <a:gd name="connsiteX5" fmla="*/ 62261 w 318720"/>
                <a:gd name="connsiteY5" fmla="*/ 165200 h 545498"/>
                <a:gd name="connsiteX6" fmla="*/ 4648 w 318720"/>
                <a:gd name="connsiteY6" fmla="*/ 99982 h 545498"/>
                <a:gd name="connsiteX7" fmla="*/ 10662 w 318720"/>
                <a:gd name="connsiteY7" fmla="*/ 517 h 545498"/>
                <a:gd name="connsiteX8" fmla="*/ 67709 w 318720"/>
                <a:gd name="connsiteY8" fmla="*/ 63799 h 545498"/>
                <a:gd name="connsiteX9" fmla="*/ 108996 w 318720"/>
                <a:gd name="connsiteY9" fmla="*/ 126295 h 545498"/>
                <a:gd name="connsiteX10" fmla="*/ 171954 w 318720"/>
                <a:gd name="connsiteY10" fmla="*/ 169054 h 545498"/>
                <a:gd name="connsiteX11" fmla="*/ 237412 w 318720"/>
                <a:gd name="connsiteY11" fmla="*/ 216577 h 545498"/>
                <a:gd name="connsiteX12" fmla="*/ 313064 w 318720"/>
                <a:gd name="connsiteY12" fmla="*/ 223155 h 545498"/>
                <a:gd name="connsiteX0" fmla="*/ 309774 w 318720"/>
                <a:gd name="connsiteY0" fmla="*/ 545491 h 545491"/>
                <a:gd name="connsiteX1" fmla="*/ 313064 w 318720"/>
                <a:gd name="connsiteY1" fmla="*/ 473128 h 545491"/>
                <a:gd name="connsiteX2" fmla="*/ 243990 w 318720"/>
                <a:gd name="connsiteY2" fmla="*/ 358006 h 545491"/>
                <a:gd name="connsiteX3" fmla="*/ 185796 w 318720"/>
                <a:gd name="connsiteY3" fmla="*/ 275433 h 545491"/>
                <a:gd name="connsiteX4" fmla="*/ 112404 w 318720"/>
                <a:gd name="connsiteY4" fmla="*/ 211242 h 545491"/>
                <a:gd name="connsiteX5" fmla="*/ 62261 w 318720"/>
                <a:gd name="connsiteY5" fmla="*/ 165193 h 545491"/>
                <a:gd name="connsiteX6" fmla="*/ 4648 w 318720"/>
                <a:gd name="connsiteY6" fmla="*/ 99975 h 545491"/>
                <a:gd name="connsiteX7" fmla="*/ 10662 w 318720"/>
                <a:gd name="connsiteY7" fmla="*/ 510 h 545491"/>
                <a:gd name="connsiteX8" fmla="*/ 67709 w 318720"/>
                <a:gd name="connsiteY8" fmla="*/ 63792 h 545491"/>
                <a:gd name="connsiteX9" fmla="*/ 113759 w 318720"/>
                <a:gd name="connsiteY9" fmla="*/ 121525 h 545491"/>
                <a:gd name="connsiteX10" fmla="*/ 171954 w 318720"/>
                <a:gd name="connsiteY10" fmla="*/ 169047 h 545491"/>
                <a:gd name="connsiteX11" fmla="*/ 237412 w 318720"/>
                <a:gd name="connsiteY11" fmla="*/ 216570 h 545491"/>
                <a:gd name="connsiteX12" fmla="*/ 313064 w 318720"/>
                <a:gd name="connsiteY12" fmla="*/ 223148 h 545491"/>
                <a:gd name="connsiteX0" fmla="*/ 309774 w 317675"/>
                <a:gd name="connsiteY0" fmla="*/ 545491 h 545491"/>
                <a:gd name="connsiteX1" fmla="*/ 313064 w 317675"/>
                <a:gd name="connsiteY1" fmla="*/ 473128 h 545491"/>
                <a:gd name="connsiteX2" fmla="*/ 258277 w 317675"/>
                <a:gd name="connsiteY2" fmla="*/ 358006 h 545491"/>
                <a:gd name="connsiteX3" fmla="*/ 185796 w 317675"/>
                <a:gd name="connsiteY3" fmla="*/ 275433 h 545491"/>
                <a:gd name="connsiteX4" fmla="*/ 112404 w 317675"/>
                <a:gd name="connsiteY4" fmla="*/ 211242 h 545491"/>
                <a:gd name="connsiteX5" fmla="*/ 62261 w 317675"/>
                <a:gd name="connsiteY5" fmla="*/ 165193 h 545491"/>
                <a:gd name="connsiteX6" fmla="*/ 4648 w 317675"/>
                <a:gd name="connsiteY6" fmla="*/ 99975 h 545491"/>
                <a:gd name="connsiteX7" fmla="*/ 10662 w 317675"/>
                <a:gd name="connsiteY7" fmla="*/ 510 h 545491"/>
                <a:gd name="connsiteX8" fmla="*/ 67709 w 317675"/>
                <a:gd name="connsiteY8" fmla="*/ 63792 h 545491"/>
                <a:gd name="connsiteX9" fmla="*/ 113759 w 317675"/>
                <a:gd name="connsiteY9" fmla="*/ 121525 h 545491"/>
                <a:gd name="connsiteX10" fmla="*/ 171954 w 317675"/>
                <a:gd name="connsiteY10" fmla="*/ 169047 h 545491"/>
                <a:gd name="connsiteX11" fmla="*/ 237412 w 317675"/>
                <a:gd name="connsiteY11" fmla="*/ 216570 h 545491"/>
                <a:gd name="connsiteX12" fmla="*/ 313064 w 317675"/>
                <a:gd name="connsiteY12" fmla="*/ 223148 h 545491"/>
                <a:gd name="connsiteX0" fmla="*/ 305337 w 313238"/>
                <a:gd name="connsiteY0" fmla="*/ 599046 h 599046"/>
                <a:gd name="connsiteX1" fmla="*/ 308627 w 313238"/>
                <a:gd name="connsiteY1" fmla="*/ 526683 h 599046"/>
                <a:gd name="connsiteX2" fmla="*/ 253840 w 313238"/>
                <a:gd name="connsiteY2" fmla="*/ 411561 h 599046"/>
                <a:gd name="connsiteX3" fmla="*/ 181359 w 313238"/>
                <a:gd name="connsiteY3" fmla="*/ 328988 h 599046"/>
                <a:gd name="connsiteX4" fmla="*/ 107967 w 313238"/>
                <a:gd name="connsiteY4" fmla="*/ 264797 h 599046"/>
                <a:gd name="connsiteX5" fmla="*/ 57824 w 313238"/>
                <a:gd name="connsiteY5" fmla="*/ 218748 h 599046"/>
                <a:gd name="connsiteX6" fmla="*/ 211 w 313238"/>
                <a:gd name="connsiteY6" fmla="*/ 153530 h 599046"/>
                <a:gd name="connsiteX7" fmla="*/ 39326 w 313238"/>
                <a:gd name="connsiteY7" fmla="*/ 277 h 599046"/>
                <a:gd name="connsiteX8" fmla="*/ 63272 w 313238"/>
                <a:gd name="connsiteY8" fmla="*/ 117347 h 599046"/>
                <a:gd name="connsiteX9" fmla="*/ 109322 w 313238"/>
                <a:gd name="connsiteY9" fmla="*/ 175080 h 599046"/>
                <a:gd name="connsiteX10" fmla="*/ 167517 w 313238"/>
                <a:gd name="connsiteY10" fmla="*/ 222602 h 599046"/>
                <a:gd name="connsiteX11" fmla="*/ 232975 w 313238"/>
                <a:gd name="connsiteY11" fmla="*/ 270125 h 599046"/>
                <a:gd name="connsiteX12" fmla="*/ 308627 w 313238"/>
                <a:gd name="connsiteY12" fmla="*/ 276703 h 599046"/>
                <a:gd name="connsiteX0" fmla="*/ 305388 w 313289"/>
                <a:gd name="connsiteY0" fmla="*/ 599124 h 599124"/>
                <a:gd name="connsiteX1" fmla="*/ 308678 w 313289"/>
                <a:gd name="connsiteY1" fmla="*/ 526761 h 599124"/>
                <a:gd name="connsiteX2" fmla="*/ 253891 w 313289"/>
                <a:gd name="connsiteY2" fmla="*/ 411639 h 599124"/>
                <a:gd name="connsiteX3" fmla="*/ 181410 w 313289"/>
                <a:gd name="connsiteY3" fmla="*/ 329066 h 599124"/>
                <a:gd name="connsiteX4" fmla="*/ 108018 w 313289"/>
                <a:gd name="connsiteY4" fmla="*/ 264875 h 599124"/>
                <a:gd name="connsiteX5" fmla="*/ 57875 w 313289"/>
                <a:gd name="connsiteY5" fmla="*/ 218826 h 599124"/>
                <a:gd name="connsiteX6" fmla="*/ 262 w 313289"/>
                <a:gd name="connsiteY6" fmla="*/ 153608 h 599124"/>
                <a:gd name="connsiteX7" fmla="*/ 39377 w 313289"/>
                <a:gd name="connsiteY7" fmla="*/ 355 h 599124"/>
                <a:gd name="connsiteX8" fmla="*/ 104699 w 313289"/>
                <a:gd name="connsiteY8" fmla="*/ 113288 h 599124"/>
                <a:gd name="connsiteX9" fmla="*/ 109373 w 313289"/>
                <a:gd name="connsiteY9" fmla="*/ 175158 h 599124"/>
                <a:gd name="connsiteX10" fmla="*/ 167568 w 313289"/>
                <a:gd name="connsiteY10" fmla="*/ 222680 h 599124"/>
                <a:gd name="connsiteX11" fmla="*/ 233026 w 313289"/>
                <a:gd name="connsiteY11" fmla="*/ 270203 h 599124"/>
                <a:gd name="connsiteX12" fmla="*/ 308678 w 313289"/>
                <a:gd name="connsiteY12" fmla="*/ 276781 h 599124"/>
                <a:gd name="connsiteX0" fmla="*/ 305388 w 313289"/>
                <a:gd name="connsiteY0" fmla="*/ 599124 h 599124"/>
                <a:gd name="connsiteX1" fmla="*/ 308678 w 313289"/>
                <a:gd name="connsiteY1" fmla="*/ 526761 h 599124"/>
                <a:gd name="connsiteX2" fmla="*/ 253891 w 313289"/>
                <a:gd name="connsiteY2" fmla="*/ 411639 h 599124"/>
                <a:gd name="connsiteX3" fmla="*/ 181410 w 313289"/>
                <a:gd name="connsiteY3" fmla="*/ 329066 h 599124"/>
                <a:gd name="connsiteX4" fmla="*/ 108018 w 313289"/>
                <a:gd name="connsiteY4" fmla="*/ 264875 h 599124"/>
                <a:gd name="connsiteX5" fmla="*/ 57875 w 313289"/>
                <a:gd name="connsiteY5" fmla="*/ 218826 h 599124"/>
                <a:gd name="connsiteX6" fmla="*/ 262 w 313289"/>
                <a:gd name="connsiteY6" fmla="*/ 153608 h 599124"/>
                <a:gd name="connsiteX7" fmla="*/ 39377 w 313289"/>
                <a:gd name="connsiteY7" fmla="*/ 355 h 599124"/>
                <a:gd name="connsiteX8" fmla="*/ 104699 w 313289"/>
                <a:gd name="connsiteY8" fmla="*/ 113288 h 599124"/>
                <a:gd name="connsiteX9" fmla="*/ 146611 w 313289"/>
                <a:gd name="connsiteY9" fmla="*/ 175158 h 599124"/>
                <a:gd name="connsiteX10" fmla="*/ 167568 w 313289"/>
                <a:gd name="connsiteY10" fmla="*/ 222680 h 599124"/>
                <a:gd name="connsiteX11" fmla="*/ 233026 w 313289"/>
                <a:gd name="connsiteY11" fmla="*/ 270203 h 599124"/>
                <a:gd name="connsiteX12" fmla="*/ 308678 w 313289"/>
                <a:gd name="connsiteY12" fmla="*/ 276781 h 599124"/>
                <a:gd name="connsiteX0" fmla="*/ 305388 w 313289"/>
                <a:gd name="connsiteY0" fmla="*/ 599124 h 599124"/>
                <a:gd name="connsiteX1" fmla="*/ 308678 w 313289"/>
                <a:gd name="connsiteY1" fmla="*/ 526761 h 599124"/>
                <a:gd name="connsiteX2" fmla="*/ 253891 w 313289"/>
                <a:gd name="connsiteY2" fmla="*/ 411639 h 599124"/>
                <a:gd name="connsiteX3" fmla="*/ 181410 w 313289"/>
                <a:gd name="connsiteY3" fmla="*/ 329066 h 599124"/>
                <a:gd name="connsiteX4" fmla="*/ 108018 w 313289"/>
                <a:gd name="connsiteY4" fmla="*/ 264875 h 599124"/>
                <a:gd name="connsiteX5" fmla="*/ 57875 w 313289"/>
                <a:gd name="connsiteY5" fmla="*/ 218826 h 599124"/>
                <a:gd name="connsiteX6" fmla="*/ 262 w 313289"/>
                <a:gd name="connsiteY6" fmla="*/ 153608 h 599124"/>
                <a:gd name="connsiteX7" fmla="*/ 39377 w 313289"/>
                <a:gd name="connsiteY7" fmla="*/ 355 h 599124"/>
                <a:gd name="connsiteX8" fmla="*/ 104699 w 313289"/>
                <a:gd name="connsiteY8" fmla="*/ 113288 h 599124"/>
                <a:gd name="connsiteX9" fmla="*/ 146611 w 313289"/>
                <a:gd name="connsiteY9" fmla="*/ 175158 h 599124"/>
                <a:gd name="connsiteX10" fmla="*/ 204806 w 313289"/>
                <a:gd name="connsiteY10" fmla="*/ 218543 h 599124"/>
                <a:gd name="connsiteX11" fmla="*/ 233026 w 313289"/>
                <a:gd name="connsiteY11" fmla="*/ 270203 h 599124"/>
                <a:gd name="connsiteX12" fmla="*/ 308678 w 313289"/>
                <a:gd name="connsiteY12" fmla="*/ 276781 h 599124"/>
                <a:gd name="connsiteX0" fmla="*/ 305388 w 313289"/>
                <a:gd name="connsiteY0" fmla="*/ 599124 h 599124"/>
                <a:gd name="connsiteX1" fmla="*/ 308678 w 313289"/>
                <a:gd name="connsiteY1" fmla="*/ 526761 h 599124"/>
                <a:gd name="connsiteX2" fmla="*/ 253891 w 313289"/>
                <a:gd name="connsiteY2" fmla="*/ 411639 h 599124"/>
                <a:gd name="connsiteX3" fmla="*/ 181410 w 313289"/>
                <a:gd name="connsiteY3" fmla="*/ 329066 h 599124"/>
                <a:gd name="connsiteX4" fmla="*/ 108018 w 313289"/>
                <a:gd name="connsiteY4" fmla="*/ 264875 h 599124"/>
                <a:gd name="connsiteX5" fmla="*/ 57875 w 313289"/>
                <a:gd name="connsiteY5" fmla="*/ 218826 h 599124"/>
                <a:gd name="connsiteX6" fmla="*/ 262 w 313289"/>
                <a:gd name="connsiteY6" fmla="*/ 153608 h 599124"/>
                <a:gd name="connsiteX7" fmla="*/ 39377 w 313289"/>
                <a:gd name="connsiteY7" fmla="*/ 355 h 599124"/>
                <a:gd name="connsiteX8" fmla="*/ 104699 w 313289"/>
                <a:gd name="connsiteY8" fmla="*/ 113288 h 599124"/>
                <a:gd name="connsiteX9" fmla="*/ 146611 w 313289"/>
                <a:gd name="connsiteY9" fmla="*/ 175158 h 599124"/>
                <a:gd name="connsiteX10" fmla="*/ 204806 w 313289"/>
                <a:gd name="connsiteY10" fmla="*/ 218543 h 599124"/>
                <a:gd name="connsiteX11" fmla="*/ 253713 w 313289"/>
                <a:gd name="connsiteY11" fmla="*/ 261928 h 599124"/>
                <a:gd name="connsiteX12" fmla="*/ 308678 w 313289"/>
                <a:gd name="connsiteY12" fmla="*/ 276781 h 599124"/>
                <a:gd name="connsiteX0" fmla="*/ 270782 w 278683"/>
                <a:gd name="connsiteY0" fmla="*/ 599000 h 599000"/>
                <a:gd name="connsiteX1" fmla="*/ 274072 w 278683"/>
                <a:gd name="connsiteY1" fmla="*/ 526637 h 599000"/>
                <a:gd name="connsiteX2" fmla="*/ 219285 w 278683"/>
                <a:gd name="connsiteY2" fmla="*/ 411515 h 599000"/>
                <a:gd name="connsiteX3" fmla="*/ 146804 w 278683"/>
                <a:gd name="connsiteY3" fmla="*/ 328942 h 599000"/>
                <a:gd name="connsiteX4" fmla="*/ 73412 w 278683"/>
                <a:gd name="connsiteY4" fmla="*/ 264751 h 599000"/>
                <a:gd name="connsiteX5" fmla="*/ 23269 w 278683"/>
                <a:gd name="connsiteY5" fmla="*/ 218702 h 599000"/>
                <a:gd name="connsiteX6" fmla="*/ 7031 w 278683"/>
                <a:gd name="connsiteY6" fmla="*/ 145209 h 599000"/>
                <a:gd name="connsiteX7" fmla="*/ 4771 w 278683"/>
                <a:gd name="connsiteY7" fmla="*/ 231 h 599000"/>
                <a:gd name="connsiteX8" fmla="*/ 70093 w 278683"/>
                <a:gd name="connsiteY8" fmla="*/ 113164 h 599000"/>
                <a:gd name="connsiteX9" fmla="*/ 112005 w 278683"/>
                <a:gd name="connsiteY9" fmla="*/ 175034 h 599000"/>
                <a:gd name="connsiteX10" fmla="*/ 170200 w 278683"/>
                <a:gd name="connsiteY10" fmla="*/ 218419 h 599000"/>
                <a:gd name="connsiteX11" fmla="*/ 219107 w 278683"/>
                <a:gd name="connsiteY11" fmla="*/ 261804 h 599000"/>
                <a:gd name="connsiteX12" fmla="*/ 274072 w 278683"/>
                <a:gd name="connsiteY12" fmla="*/ 276657 h 599000"/>
                <a:gd name="connsiteX0" fmla="*/ 272679 w 280580"/>
                <a:gd name="connsiteY0" fmla="*/ 599000 h 599000"/>
                <a:gd name="connsiteX1" fmla="*/ 275969 w 280580"/>
                <a:gd name="connsiteY1" fmla="*/ 526637 h 599000"/>
                <a:gd name="connsiteX2" fmla="*/ 221182 w 280580"/>
                <a:gd name="connsiteY2" fmla="*/ 411515 h 599000"/>
                <a:gd name="connsiteX3" fmla="*/ 148701 w 280580"/>
                <a:gd name="connsiteY3" fmla="*/ 328942 h 599000"/>
                <a:gd name="connsiteX4" fmla="*/ 75309 w 280580"/>
                <a:gd name="connsiteY4" fmla="*/ 264751 h 599000"/>
                <a:gd name="connsiteX5" fmla="*/ 66542 w 280580"/>
                <a:gd name="connsiteY5" fmla="*/ 218702 h 599000"/>
                <a:gd name="connsiteX6" fmla="*/ 8928 w 280580"/>
                <a:gd name="connsiteY6" fmla="*/ 145209 h 599000"/>
                <a:gd name="connsiteX7" fmla="*/ 6668 w 280580"/>
                <a:gd name="connsiteY7" fmla="*/ 231 h 599000"/>
                <a:gd name="connsiteX8" fmla="*/ 71990 w 280580"/>
                <a:gd name="connsiteY8" fmla="*/ 113164 h 599000"/>
                <a:gd name="connsiteX9" fmla="*/ 113902 w 280580"/>
                <a:gd name="connsiteY9" fmla="*/ 175034 h 599000"/>
                <a:gd name="connsiteX10" fmla="*/ 172097 w 280580"/>
                <a:gd name="connsiteY10" fmla="*/ 218419 h 599000"/>
                <a:gd name="connsiteX11" fmla="*/ 221004 w 280580"/>
                <a:gd name="connsiteY11" fmla="*/ 261804 h 599000"/>
                <a:gd name="connsiteX12" fmla="*/ 275969 w 280580"/>
                <a:gd name="connsiteY12" fmla="*/ 276657 h 599000"/>
                <a:gd name="connsiteX0" fmla="*/ 272679 w 280580"/>
                <a:gd name="connsiteY0" fmla="*/ 599000 h 599000"/>
                <a:gd name="connsiteX1" fmla="*/ 275969 w 280580"/>
                <a:gd name="connsiteY1" fmla="*/ 526637 h 599000"/>
                <a:gd name="connsiteX2" fmla="*/ 221182 w 280580"/>
                <a:gd name="connsiteY2" fmla="*/ 411515 h 599000"/>
                <a:gd name="connsiteX3" fmla="*/ 148701 w 280580"/>
                <a:gd name="connsiteY3" fmla="*/ 328942 h 599000"/>
                <a:gd name="connsiteX4" fmla="*/ 116438 w 280580"/>
                <a:gd name="connsiteY4" fmla="*/ 274210 h 599000"/>
                <a:gd name="connsiteX5" fmla="*/ 75309 w 280580"/>
                <a:gd name="connsiteY5" fmla="*/ 264751 h 599000"/>
                <a:gd name="connsiteX6" fmla="*/ 66542 w 280580"/>
                <a:gd name="connsiteY6" fmla="*/ 218702 h 599000"/>
                <a:gd name="connsiteX7" fmla="*/ 8928 w 280580"/>
                <a:gd name="connsiteY7" fmla="*/ 145209 h 599000"/>
                <a:gd name="connsiteX8" fmla="*/ 6668 w 280580"/>
                <a:gd name="connsiteY8" fmla="*/ 231 h 599000"/>
                <a:gd name="connsiteX9" fmla="*/ 71990 w 280580"/>
                <a:gd name="connsiteY9" fmla="*/ 113164 h 599000"/>
                <a:gd name="connsiteX10" fmla="*/ 113902 w 280580"/>
                <a:gd name="connsiteY10" fmla="*/ 175034 h 599000"/>
                <a:gd name="connsiteX11" fmla="*/ 172097 w 280580"/>
                <a:gd name="connsiteY11" fmla="*/ 218419 h 599000"/>
                <a:gd name="connsiteX12" fmla="*/ 221004 w 280580"/>
                <a:gd name="connsiteY12" fmla="*/ 261804 h 599000"/>
                <a:gd name="connsiteX13" fmla="*/ 275969 w 280580"/>
                <a:gd name="connsiteY13" fmla="*/ 276657 h 599000"/>
                <a:gd name="connsiteX0" fmla="*/ 272679 w 280580"/>
                <a:gd name="connsiteY0" fmla="*/ 599000 h 599000"/>
                <a:gd name="connsiteX1" fmla="*/ 275969 w 280580"/>
                <a:gd name="connsiteY1" fmla="*/ 526637 h 599000"/>
                <a:gd name="connsiteX2" fmla="*/ 221182 w 280580"/>
                <a:gd name="connsiteY2" fmla="*/ 411515 h 599000"/>
                <a:gd name="connsiteX3" fmla="*/ 177664 w 280580"/>
                <a:gd name="connsiteY3" fmla="*/ 328942 h 599000"/>
                <a:gd name="connsiteX4" fmla="*/ 116438 w 280580"/>
                <a:gd name="connsiteY4" fmla="*/ 274210 h 599000"/>
                <a:gd name="connsiteX5" fmla="*/ 75309 w 280580"/>
                <a:gd name="connsiteY5" fmla="*/ 264751 h 599000"/>
                <a:gd name="connsiteX6" fmla="*/ 66542 w 280580"/>
                <a:gd name="connsiteY6" fmla="*/ 218702 h 599000"/>
                <a:gd name="connsiteX7" fmla="*/ 8928 w 280580"/>
                <a:gd name="connsiteY7" fmla="*/ 145209 h 599000"/>
                <a:gd name="connsiteX8" fmla="*/ 6668 w 280580"/>
                <a:gd name="connsiteY8" fmla="*/ 231 h 599000"/>
                <a:gd name="connsiteX9" fmla="*/ 71990 w 280580"/>
                <a:gd name="connsiteY9" fmla="*/ 113164 h 599000"/>
                <a:gd name="connsiteX10" fmla="*/ 113902 w 280580"/>
                <a:gd name="connsiteY10" fmla="*/ 175034 h 599000"/>
                <a:gd name="connsiteX11" fmla="*/ 172097 w 280580"/>
                <a:gd name="connsiteY11" fmla="*/ 218419 h 599000"/>
                <a:gd name="connsiteX12" fmla="*/ 221004 w 280580"/>
                <a:gd name="connsiteY12" fmla="*/ 261804 h 599000"/>
                <a:gd name="connsiteX13" fmla="*/ 275969 w 280580"/>
                <a:gd name="connsiteY13" fmla="*/ 276657 h 599000"/>
                <a:gd name="connsiteX0" fmla="*/ 272679 w 280580"/>
                <a:gd name="connsiteY0" fmla="*/ 599000 h 599000"/>
                <a:gd name="connsiteX1" fmla="*/ 275969 w 280580"/>
                <a:gd name="connsiteY1" fmla="*/ 526637 h 599000"/>
                <a:gd name="connsiteX2" fmla="*/ 221182 w 280580"/>
                <a:gd name="connsiteY2" fmla="*/ 411515 h 599000"/>
                <a:gd name="connsiteX3" fmla="*/ 177664 w 280580"/>
                <a:gd name="connsiteY3" fmla="*/ 328942 h 599000"/>
                <a:gd name="connsiteX4" fmla="*/ 116438 w 280580"/>
                <a:gd name="connsiteY4" fmla="*/ 274210 h 599000"/>
                <a:gd name="connsiteX5" fmla="*/ 87722 w 280580"/>
                <a:gd name="connsiteY5" fmla="*/ 244063 h 599000"/>
                <a:gd name="connsiteX6" fmla="*/ 66542 w 280580"/>
                <a:gd name="connsiteY6" fmla="*/ 218702 h 599000"/>
                <a:gd name="connsiteX7" fmla="*/ 8928 w 280580"/>
                <a:gd name="connsiteY7" fmla="*/ 145209 h 599000"/>
                <a:gd name="connsiteX8" fmla="*/ 6668 w 280580"/>
                <a:gd name="connsiteY8" fmla="*/ 231 h 599000"/>
                <a:gd name="connsiteX9" fmla="*/ 71990 w 280580"/>
                <a:gd name="connsiteY9" fmla="*/ 113164 h 599000"/>
                <a:gd name="connsiteX10" fmla="*/ 113902 w 280580"/>
                <a:gd name="connsiteY10" fmla="*/ 175034 h 599000"/>
                <a:gd name="connsiteX11" fmla="*/ 172097 w 280580"/>
                <a:gd name="connsiteY11" fmla="*/ 218419 h 599000"/>
                <a:gd name="connsiteX12" fmla="*/ 221004 w 280580"/>
                <a:gd name="connsiteY12" fmla="*/ 261804 h 599000"/>
                <a:gd name="connsiteX13" fmla="*/ 275969 w 280580"/>
                <a:gd name="connsiteY13" fmla="*/ 276657 h 599000"/>
                <a:gd name="connsiteX0" fmla="*/ 267995 w 275896"/>
                <a:gd name="connsiteY0" fmla="*/ 599000 h 599000"/>
                <a:gd name="connsiteX1" fmla="*/ 271285 w 275896"/>
                <a:gd name="connsiteY1" fmla="*/ 526637 h 599000"/>
                <a:gd name="connsiteX2" fmla="*/ 216498 w 275896"/>
                <a:gd name="connsiteY2" fmla="*/ 411515 h 599000"/>
                <a:gd name="connsiteX3" fmla="*/ 172980 w 275896"/>
                <a:gd name="connsiteY3" fmla="*/ 328942 h 599000"/>
                <a:gd name="connsiteX4" fmla="*/ 111754 w 275896"/>
                <a:gd name="connsiteY4" fmla="*/ 274210 h 599000"/>
                <a:gd name="connsiteX5" fmla="*/ 83038 w 275896"/>
                <a:gd name="connsiteY5" fmla="*/ 244063 h 599000"/>
                <a:gd name="connsiteX6" fmla="*/ 61858 w 275896"/>
                <a:gd name="connsiteY6" fmla="*/ 218702 h 599000"/>
                <a:gd name="connsiteX7" fmla="*/ 20913 w 275896"/>
                <a:gd name="connsiteY7" fmla="*/ 145209 h 599000"/>
                <a:gd name="connsiteX8" fmla="*/ 1984 w 275896"/>
                <a:gd name="connsiteY8" fmla="*/ 231 h 599000"/>
                <a:gd name="connsiteX9" fmla="*/ 67306 w 275896"/>
                <a:gd name="connsiteY9" fmla="*/ 113164 h 599000"/>
                <a:gd name="connsiteX10" fmla="*/ 109218 w 275896"/>
                <a:gd name="connsiteY10" fmla="*/ 175034 h 599000"/>
                <a:gd name="connsiteX11" fmla="*/ 167413 w 275896"/>
                <a:gd name="connsiteY11" fmla="*/ 218419 h 599000"/>
                <a:gd name="connsiteX12" fmla="*/ 216320 w 275896"/>
                <a:gd name="connsiteY12" fmla="*/ 261804 h 599000"/>
                <a:gd name="connsiteX13" fmla="*/ 271285 w 275896"/>
                <a:gd name="connsiteY13" fmla="*/ 276657 h 599000"/>
                <a:gd name="connsiteX0" fmla="*/ 268732 w 276633"/>
                <a:gd name="connsiteY0" fmla="*/ 599244 h 599244"/>
                <a:gd name="connsiteX1" fmla="*/ 272022 w 276633"/>
                <a:gd name="connsiteY1" fmla="*/ 526881 h 599244"/>
                <a:gd name="connsiteX2" fmla="*/ 217235 w 276633"/>
                <a:gd name="connsiteY2" fmla="*/ 411759 h 599244"/>
                <a:gd name="connsiteX3" fmla="*/ 173717 w 276633"/>
                <a:gd name="connsiteY3" fmla="*/ 329186 h 599244"/>
                <a:gd name="connsiteX4" fmla="*/ 112491 w 276633"/>
                <a:gd name="connsiteY4" fmla="*/ 274454 h 599244"/>
                <a:gd name="connsiteX5" fmla="*/ 83775 w 276633"/>
                <a:gd name="connsiteY5" fmla="*/ 244307 h 599244"/>
                <a:gd name="connsiteX6" fmla="*/ 62595 w 276633"/>
                <a:gd name="connsiteY6" fmla="*/ 218946 h 599244"/>
                <a:gd name="connsiteX7" fmla="*/ 21650 w 276633"/>
                <a:gd name="connsiteY7" fmla="*/ 145453 h 599244"/>
                <a:gd name="connsiteX8" fmla="*/ 2721 w 276633"/>
                <a:gd name="connsiteY8" fmla="*/ 475 h 599244"/>
                <a:gd name="connsiteX9" fmla="*/ 79950 w 276633"/>
                <a:gd name="connsiteY9" fmla="*/ 101501 h 599244"/>
                <a:gd name="connsiteX10" fmla="*/ 109955 w 276633"/>
                <a:gd name="connsiteY10" fmla="*/ 175278 h 599244"/>
                <a:gd name="connsiteX11" fmla="*/ 168150 w 276633"/>
                <a:gd name="connsiteY11" fmla="*/ 218663 h 599244"/>
                <a:gd name="connsiteX12" fmla="*/ 217057 w 276633"/>
                <a:gd name="connsiteY12" fmla="*/ 262048 h 599244"/>
                <a:gd name="connsiteX13" fmla="*/ 272022 w 276633"/>
                <a:gd name="connsiteY13" fmla="*/ 276901 h 599244"/>
                <a:gd name="connsiteX0" fmla="*/ 249853 w 257754"/>
                <a:gd name="connsiteY0" fmla="*/ 601616 h 601616"/>
                <a:gd name="connsiteX1" fmla="*/ 253143 w 257754"/>
                <a:gd name="connsiteY1" fmla="*/ 529253 h 601616"/>
                <a:gd name="connsiteX2" fmla="*/ 198356 w 257754"/>
                <a:gd name="connsiteY2" fmla="*/ 414131 h 601616"/>
                <a:gd name="connsiteX3" fmla="*/ 154838 w 257754"/>
                <a:gd name="connsiteY3" fmla="*/ 331558 h 601616"/>
                <a:gd name="connsiteX4" fmla="*/ 93612 w 257754"/>
                <a:gd name="connsiteY4" fmla="*/ 276826 h 601616"/>
                <a:gd name="connsiteX5" fmla="*/ 64896 w 257754"/>
                <a:gd name="connsiteY5" fmla="*/ 246679 h 601616"/>
                <a:gd name="connsiteX6" fmla="*/ 43716 w 257754"/>
                <a:gd name="connsiteY6" fmla="*/ 221318 h 601616"/>
                <a:gd name="connsiteX7" fmla="*/ 2771 w 257754"/>
                <a:gd name="connsiteY7" fmla="*/ 147825 h 601616"/>
                <a:gd name="connsiteX8" fmla="*/ 10035 w 257754"/>
                <a:gd name="connsiteY8" fmla="*/ 465 h 601616"/>
                <a:gd name="connsiteX9" fmla="*/ 61071 w 257754"/>
                <a:gd name="connsiteY9" fmla="*/ 103873 h 601616"/>
                <a:gd name="connsiteX10" fmla="*/ 91076 w 257754"/>
                <a:gd name="connsiteY10" fmla="*/ 177650 h 601616"/>
                <a:gd name="connsiteX11" fmla="*/ 149271 w 257754"/>
                <a:gd name="connsiteY11" fmla="*/ 221035 h 601616"/>
                <a:gd name="connsiteX12" fmla="*/ 198178 w 257754"/>
                <a:gd name="connsiteY12" fmla="*/ 264420 h 601616"/>
                <a:gd name="connsiteX13" fmla="*/ 253143 w 257754"/>
                <a:gd name="connsiteY13" fmla="*/ 279273 h 601616"/>
                <a:gd name="connsiteX0" fmla="*/ 249853 w 257754"/>
                <a:gd name="connsiteY0" fmla="*/ 601614 h 601614"/>
                <a:gd name="connsiteX1" fmla="*/ 253143 w 257754"/>
                <a:gd name="connsiteY1" fmla="*/ 529251 h 601614"/>
                <a:gd name="connsiteX2" fmla="*/ 198356 w 257754"/>
                <a:gd name="connsiteY2" fmla="*/ 414129 h 601614"/>
                <a:gd name="connsiteX3" fmla="*/ 154838 w 257754"/>
                <a:gd name="connsiteY3" fmla="*/ 331556 h 601614"/>
                <a:gd name="connsiteX4" fmla="*/ 93612 w 257754"/>
                <a:gd name="connsiteY4" fmla="*/ 276824 h 601614"/>
                <a:gd name="connsiteX5" fmla="*/ 64896 w 257754"/>
                <a:gd name="connsiteY5" fmla="*/ 246677 h 601614"/>
                <a:gd name="connsiteX6" fmla="*/ 43716 w 257754"/>
                <a:gd name="connsiteY6" fmla="*/ 221316 h 601614"/>
                <a:gd name="connsiteX7" fmla="*/ 2771 w 257754"/>
                <a:gd name="connsiteY7" fmla="*/ 147823 h 601614"/>
                <a:gd name="connsiteX8" fmla="*/ 10035 w 257754"/>
                <a:gd name="connsiteY8" fmla="*/ 463 h 601614"/>
                <a:gd name="connsiteX9" fmla="*/ 61071 w 257754"/>
                <a:gd name="connsiteY9" fmla="*/ 103871 h 601614"/>
                <a:gd name="connsiteX10" fmla="*/ 102982 w 257754"/>
                <a:gd name="connsiteY10" fmla="*/ 175267 h 601614"/>
                <a:gd name="connsiteX11" fmla="*/ 149271 w 257754"/>
                <a:gd name="connsiteY11" fmla="*/ 221033 h 601614"/>
                <a:gd name="connsiteX12" fmla="*/ 198178 w 257754"/>
                <a:gd name="connsiteY12" fmla="*/ 264418 h 601614"/>
                <a:gd name="connsiteX13" fmla="*/ 253143 w 257754"/>
                <a:gd name="connsiteY13" fmla="*/ 279271 h 601614"/>
                <a:gd name="connsiteX0" fmla="*/ 249853 w 257754"/>
                <a:gd name="connsiteY0" fmla="*/ 601614 h 601614"/>
                <a:gd name="connsiteX1" fmla="*/ 253143 w 257754"/>
                <a:gd name="connsiteY1" fmla="*/ 529251 h 601614"/>
                <a:gd name="connsiteX2" fmla="*/ 198356 w 257754"/>
                <a:gd name="connsiteY2" fmla="*/ 414129 h 601614"/>
                <a:gd name="connsiteX3" fmla="*/ 154838 w 257754"/>
                <a:gd name="connsiteY3" fmla="*/ 331556 h 601614"/>
                <a:gd name="connsiteX4" fmla="*/ 112662 w 257754"/>
                <a:gd name="connsiteY4" fmla="*/ 283968 h 601614"/>
                <a:gd name="connsiteX5" fmla="*/ 64896 w 257754"/>
                <a:gd name="connsiteY5" fmla="*/ 246677 h 601614"/>
                <a:gd name="connsiteX6" fmla="*/ 43716 w 257754"/>
                <a:gd name="connsiteY6" fmla="*/ 221316 h 601614"/>
                <a:gd name="connsiteX7" fmla="*/ 2771 w 257754"/>
                <a:gd name="connsiteY7" fmla="*/ 147823 h 601614"/>
                <a:gd name="connsiteX8" fmla="*/ 10035 w 257754"/>
                <a:gd name="connsiteY8" fmla="*/ 463 h 601614"/>
                <a:gd name="connsiteX9" fmla="*/ 61071 w 257754"/>
                <a:gd name="connsiteY9" fmla="*/ 103871 h 601614"/>
                <a:gd name="connsiteX10" fmla="*/ 102982 w 257754"/>
                <a:gd name="connsiteY10" fmla="*/ 175267 h 601614"/>
                <a:gd name="connsiteX11" fmla="*/ 149271 w 257754"/>
                <a:gd name="connsiteY11" fmla="*/ 221033 h 601614"/>
                <a:gd name="connsiteX12" fmla="*/ 198178 w 257754"/>
                <a:gd name="connsiteY12" fmla="*/ 264418 h 601614"/>
                <a:gd name="connsiteX13" fmla="*/ 253143 w 257754"/>
                <a:gd name="connsiteY13" fmla="*/ 279271 h 601614"/>
                <a:gd name="connsiteX0" fmla="*/ 250382 w 258283"/>
                <a:gd name="connsiteY0" fmla="*/ 601614 h 601614"/>
                <a:gd name="connsiteX1" fmla="*/ 253672 w 258283"/>
                <a:gd name="connsiteY1" fmla="*/ 529251 h 601614"/>
                <a:gd name="connsiteX2" fmla="*/ 198885 w 258283"/>
                <a:gd name="connsiteY2" fmla="*/ 414129 h 601614"/>
                <a:gd name="connsiteX3" fmla="*/ 155367 w 258283"/>
                <a:gd name="connsiteY3" fmla="*/ 331556 h 601614"/>
                <a:gd name="connsiteX4" fmla="*/ 113191 w 258283"/>
                <a:gd name="connsiteY4" fmla="*/ 283968 h 601614"/>
                <a:gd name="connsiteX5" fmla="*/ 65425 w 258283"/>
                <a:gd name="connsiteY5" fmla="*/ 246677 h 601614"/>
                <a:gd name="connsiteX6" fmla="*/ 51389 w 258283"/>
                <a:gd name="connsiteY6" fmla="*/ 204647 h 601614"/>
                <a:gd name="connsiteX7" fmla="*/ 3300 w 258283"/>
                <a:gd name="connsiteY7" fmla="*/ 147823 h 601614"/>
                <a:gd name="connsiteX8" fmla="*/ 10564 w 258283"/>
                <a:gd name="connsiteY8" fmla="*/ 463 h 601614"/>
                <a:gd name="connsiteX9" fmla="*/ 61600 w 258283"/>
                <a:gd name="connsiteY9" fmla="*/ 103871 h 601614"/>
                <a:gd name="connsiteX10" fmla="*/ 103511 w 258283"/>
                <a:gd name="connsiteY10" fmla="*/ 175267 h 601614"/>
                <a:gd name="connsiteX11" fmla="*/ 149800 w 258283"/>
                <a:gd name="connsiteY11" fmla="*/ 221033 h 601614"/>
                <a:gd name="connsiteX12" fmla="*/ 198707 w 258283"/>
                <a:gd name="connsiteY12" fmla="*/ 264418 h 601614"/>
                <a:gd name="connsiteX13" fmla="*/ 253672 w 258283"/>
                <a:gd name="connsiteY13" fmla="*/ 279271 h 601614"/>
                <a:gd name="connsiteX0" fmla="*/ 250382 w 258283"/>
                <a:gd name="connsiteY0" fmla="*/ 601614 h 601614"/>
                <a:gd name="connsiteX1" fmla="*/ 253672 w 258283"/>
                <a:gd name="connsiteY1" fmla="*/ 529251 h 601614"/>
                <a:gd name="connsiteX2" fmla="*/ 198885 w 258283"/>
                <a:gd name="connsiteY2" fmla="*/ 414129 h 601614"/>
                <a:gd name="connsiteX3" fmla="*/ 155367 w 258283"/>
                <a:gd name="connsiteY3" fmla="*/ 331556 h 601614"/>
                <a:gd name="connsiteX4" fmla="*/ 113191 w 258283"/>
                <a:gd name="connsiteY4" fmla="*/ 283968 h 601614"/>
                <a:gd name="connsiteX5" fmla="*/ 74950 w 258283"/>
                <a:gd name="connsiteY5" fmla="*/ 246677 h 601614"/>
                <a:gd name="connsiteX6" fmla="*/ 51389 w 258283"/>
                <a:gd name="connsiteY6" fmla="*/ 204647 h 601614"/>
                <a:gd name="connsiteX7" fmla="*/ 3300 w 258283"/>
                <a:gd name="connsiteY7" fmla="*/ 147823 h 601614"/>
                <a:gd name="connsiteX8" fmla="*/ 10564 w 258283"/>
                <a:gd name="connsiteY8" fmla="*/ 463 h 601614"/>
                <a:gd name="connsiteX9" fmla="*/ 61600 w 258283"/>
                <a:gd name="connsiteY9" fmla="*/ 103871 h 601614"/>
                <a:gd name="connsiteX10" fmla="*/ 103511 w 258283"/>
                <a:gd name="connsiteY10" fmla="*/ 175267 h 601614"/>
                <a:gd name="connsiteX11" fmla="*/ 149800 w 258283"/>
                <a:gd name="connsiteY11" fmla="*/ 221033 h 601614"/>
                <a:gd name="connsiteX12" fmla="*/ 198707 w 258283"/>
                <a:gd name="connsiteY12" fmla="*/ 264418 h 601614"/>
                <a:gd name="connsiteX13" fmla="*/ 253672 w 258283"/>
                <a:gd name="connsiteY13" fmla="*/ 279271 h 601614"/>
                <a:gd name="connsiteX0" fmla="*/ 243567 w 251468"/>
                <a:gd name="connsiteY0" fmla="*/ 601408 h 601408"/>
                <a:gd name="connsiteX1" fmla="*/ 246857 w 251468"/>
                <a:gd name="connsiteY1" fmla="*/ 529045 h 601408"/>
                <a:gd name="connsiteX2" fmla="*/ 192070 w 251468"/>
                <a:gd name="connsiteY2" fmla="*/ 413923 h 601408"/>
                <a:gd name="connsiteX3" fmla="*/ 148552 w 251468"/>
                <a:gd name="connsiteY3" fmla="*/ 331350 h 601408"/>
                <a:gd name="connsiteX4" fmla="*/ 106376 w 251468"/>
                <a:gd name="connsiteY4" fmla="*/ 283762 h 601408"/>
                <a:gd name="connsiteX5" fmla="*/ 68135 w 251468"/>
                <a:gd name="connsiteY5" fmla="*/ 246471 h 601408"/>
                <a:gd name="connsiteX6" fmla="*/ 44574 w 251468"/>
                <a:gd name="connsiteY6" fmla="*/ 204441 h 601408"/>
                <a:gd name="connsiteX7" fmla="*/ 8391 w 251468"/>
                <a:gd name="connsiteY7" fmla="*/ 135710 h 601408"/>
                <a:gd name="connsiteX8" fmla="*/ 3749 w 251468"/>
                <a:gd name="connsiteY8" fmla="*/ 257 h 601408"/>
                <a:gd name="connsiteX9" fmla="*/ 54785 w 251468"/>
                <a:gd name="connsiteY9" fmla="*/ 103665 h 601408"/>
                <a:gd name="connsiteX10" fmla="*/ 96696 w 251468"/>
                <a:gd name="connsiteY10" fmla="*/ 175061 h 601408"/>
                <a:gd name="connsiteX11" fmla="*/ 142985 w 251468"/>
                <a:gd name="connsiteY11" fmla="*/ 220827 h 601408"/>
                <a:gd name="connsiteX12" fmla="*/ 191892 w 251468"/>
                <a:gd name="connsiteY12" fmla="*/ 264212 h 601408"/>
                <a:gd name="connsiteX13" fmla="*/ 246857 w 251468"/>
                <a:gd name="connsiteY13" fmla="*/ 279065 h 601408"/>
                <a:gd name="connsiteX0" fmla="*/ 243219 w 251120"/>
                <a:gd name="connsiteY0" fmla="*/ 601408 h 601408"/>
                <a:gd name="connsiteX1" fmla="*/ 246509 w 251120"/>
                <a:gd name="connsiteY1" fmla="*/ 529045 h 601408"/>
                <a:gd name="connsiteX2" fmla="*/ 191722 w 251120"/>
                <a:gd name="connsiteY2" fmla="*/ 413923 h 601408"/>
                <a:gd name="connsiteX3" fmla="*/ 148204 w 251120"/>
                <a:gd name="connsiteY3" fmla="*/ 331350 h 601408"/>
                <a:gd name="connsiteX4" fmla="*/ 106028 w 251120"/>
                <a:gd name="connsiteY4" fmla="*/ 283762 h 601408"/>
                <a:gd name="connsiteX5" fmla="*/ 67787 w 251120"/>
                <a:gd name="connsiteY5" fmla="*/ 246471 h 601408"/>
                <a:gd name="connsiteX6" fmla="*/ 34701 w 251120"/>
                <a:gd name="connsiteY6" fmla="*/ 204441 h 601408"/>
                <a:gd name="connsiteX7" fmla="*/ 8043 w 251120"/>
                <a:gd name="connsiteY7" fmla="*/ 135710 h 601408"/>
                <a:gd name="connsiteX8" fmla="*/ 3401 w 251120"/>
                <a:gd name="connsiteY8" fmla="*/ 257 h 601408"/>
                <a:gd name="connsiteX9" fmla="*/ 54437 w 251120"/>
                <a:gd name="connsiteY9" fmla="*/ 103665 h 601408"/>
                <a:gd name="connsiteX10" fmla="*/ 96348 w 251120"/>
                <a:gd name="connsiteY10" fmla="*/ 175061 h 601408"/>
                <a:gd name="connsiteX11" fmla="*/ 142637 w 251120"/>
                <a:gd name="connsiteY11" fmla="*/ 220827 h 601408"/>
                <a:gd name="connsiteX12" fmla="*/ 191544 w 251120"/>
                <a:gd name="connsiteY12" fmla="*/ 264212 h 601408"/>
                <a:gd name="connsiteX13" fmla="*/ 246509 w 251120"/>
                <a:gd name="connsiteY13" fmla="*/ 279065 h 6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120" h="601408">
                  <a:moveTo>
                    <a:pt x="243219" y="601408"/>
                  </a:moveTo>
                  <a:cubicBezTo>
                    <a:pt x="250346" y="580850"/>
                    <a:pt x="255092" y="560293"/>
                    <a:pt x="246509" y="529045"/>
                  </a:cubicBezTo>
                  <a:cubicBezTo>
                    <a:pt x="237926" y="497798"/>
                    <a:pt x="208106" y="446872"/>
                    <a:pt x="191722" y="413923"/>
                  </a:cubicBezTo>
                  <a:cubicBezTo>
                    <a:pt x="175338" y="380974"/>
                    <a:pt x="162486" y="353043"/>
                    <a:pt x="148204" y="331350"/>
                  </a:cubicBezTo>
                  <a:cubicBezTo>
                    <a:pt x="133922" y="309657"/>
                    <a:pt x="118260" y="294461"/>
                    <a:pt x="106028" y="283762"/>
                  </a:cubicBezTo>
                  <a:cubicBezTo>
                    <a:pt x="93796" y="273064"/>
                    <a:pt x="79675" y="259691"/>
                    <a:pt x="67787" y="246471"/>
                  </a:cubicBezTo>
                  <a:cubicBezTo>
                    <a:pt x="55899" y="233251"/>
                    <a:pt x="44658" y="222901"/>
                    <a:pt x="34701" y="204441"/>
                  </a:cubicBezTo>
                  <a:cubicBezTo>
                    <a:pt x="24744" y="185981"/>
                    <a:pt x="13260" y="169741"/>
                    <a:pt x="8043" y="135710"/>
                  </a:cubicBezTo>
                  <a:cubicBezTo>
                    <a:pt x="2826" y="101679"/>
                    <a:pt x="-4331" y="5598"/>
                    <a:pt x="3401" y="257"/>
                  </a:cubicBezTo>
                  <a:cubicBezTo>
                    <a:pt x="11133" y="-5084"/>
                    <a:pt x="38946" y="74531"/>
                    <a:pt x="54437" y="103665"/>
                  </a:cubicBezTo>
                  <a:cubicBezTo>
                    <a:pt x="69928" y="132799"/>
                    <a:pt x="81648" y="155534"/>
                    <a:pt x="96348" y="175061"/>
                  </a:cubicBezTo>
                  <a:cubicBezTo>
                    <a:pt x="111048" y="194588"/>
                    <a:pt x="126771" y="205969"/>
                    <a:pt x="142637" y="220827"/>
                  </a:cubicBezTo>
                  <a:cubicBezTo>
                    <a:pt x="158503" y="235685"/>
                    <a:pt x="174232" y="254506"/>
                    <a:pt x="191544" y="264212"/>
                  </a:cubicBezTo>
                  <a:cubicBezTo>
                    <a:pt x="208856" y="273918"/>
                    <a:pt x="225403" y="279887"/>
                    <a:pt x="246509" y="279065"/>
                  </a:cubicBezTo>
                </a:path>
              </a:pathLst>
            </a:custGeom>
            <a:noFill/>
            <a:ln w="190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TextovéPole 17">
              <a:extLst>
                <a:ext uri="{FF2B5EF4-FFF2-40B4-BE49-F238E27FC236}">
                  <a16:creationId xmlns:a16="http://schemas.microsoft.com/office/drawing/2014/main" id="{D0173E1E-4513-4E81-B8F3-570F514E693C}"/>
                </a:ext>
              </a:extLst>
            </p:cNvPr>
            <p:cNvSpPr txBox="1"/>
            <p:nvPr/>
          </p:nvSpPr>
          <p:spPr>
            <a:xfrm>
              <a:off x="226898" y="5733256"/>
              <a:ext cx="3082023" cy="1337359"/>
            </a:xfrm>
            <a:prstGeom prst="rect">
              <a:avLst/>
            </a:prstGeom>
            <a:noFill/>
            <a:ln w="19050">
              <a:noFill/>
            </a:ln>
          </p:spPr>
          <p:txBody>
            <a:bodyPr wrap="square" rtlCol="0">
              <a:spAutoFit/>
            </a:bodyPr>
            <a:lstStyle/>
            <a:p>
              <a:r>
                <a:rPr lang="en-GB" sz="1600" b="1" dirty="0"/>
                <a:t>Ejection phase of systole </a:t>
              </a:r>
              <a:endParaRPr lang="cs-CZ" sz="1600" b="1" dirty="0"/>
            </a:p>
            <a:p>
              <a:r>
                <a:rPr lang="en-GB" sz="1600" dirty="0"/>
                <a:t>(open aortal valve)</a:t>
              </a:r>
            </a:p>
          </p:txBody>
        </p:sp>
        <p:sp>
          <p:nvSpPr>
            <p:cNvPr id="19" name="TextovéPole 18">
              <a:extLst>
                <a:ext uri="{FF2B5EF4-FFF2-40B4-BE49-F238E27FC236}">
                  <a16:creationId xmlns:a16="http://schemas.microsoft.com/office/drawing/2014/main" id="{A3283E34-D0DF-4E6B-88FF-288B2BC1EEF4}"/>
                </a:ext>
              </a:extLst>
            </p:cNvPr>
            <p:cNvSpPr txBox="1"/>
            <p:nvPr/>
          </p:nvSpPr>
          <p:spPr>
            <a:xfrm>
              <a:off x="3056063" y="5733257"/>
              <a:ext cx="4964791" cy="544849"/>
            </a:xfrm>
            <a:prstGeom prst="rect">
              <a:avLst/>
            </a:prstGeom>
            <a:noFill/>
            <a:ln w="19050">
              <a:noFill/>
            </a:ln>
          </p:spPr>
          <p:txBody>
            <a:bodyPr wrap="square" rtlCol="0">
              <a:spAutoFit/>
            </a:bodyPr>
            <a:lstStyle/>
            <a:p>
              <a:r>
                <a:rPr lang="en-GB" sz="1600" b="1" dirty="0"/>
                <a:t>Diastole </a:t>
              </a:r>
              <a:r>
                <a:rPr lang="en-GB" sz="1600" dirty="0"/>
                <a:t>(closed aortal valve)</a:t>
              </a:r>
            </a:p>
          </p:txBody>
        </p:sp>
        <p:sp>
          <p:nvSpPr>
            <p:cNvPr id="20" name="TextovéPole 19">
              <a:extLst>
                <a:ext uri="{FF2B5EF4-FFF2-40B4-BE49-F238E27FC236}">
                  <a16:creationId xmlns:a16="http://schemas.microsoft.com/office/drawing/2014/main" id="{6A6FEC4F-1309-4C2E-8E48-87E1719C4B6A}"/>
                </a:ext>
              </a:extLst>
            </p:cNvPr>
            <p:cNvSpPr txBox="1"/>
            <p:nvPr/>
          </p:nvSpPr>
          <p:spPr>
            <a:xfrm>
              <a:off x="7092279" y="2792890"/>
              <a:ext cx="2659463" cy="1733612"/>
            </a:xfrm>
            <a:prstGeom prst="rect">
              <a:avLst/>
            </a:prstGeom>
            <a:noFill/>
            <a:ln w="19050">
              <a:noFill/>
            </a:ln>
          </p:spPr>
          <p:txBody>
            <a:bodyPr wrap="square" rtlCol="0">
              <a:spAutoFit/>
            </a:bodyPr>
            <a:lstStyle/>
            <a:p>
              <a:r>
                <a:rPr lang="en-GB" sz="1600" dirty="0"/>
                <a:t>Aortal </a:t>
              </a:r>
              <a:r>
                <a:rPr lang="cs-CZ" sz="1600" dirty="0" err="1"/>
                <a:t>wall</a:t>
              </a:r>
              <a:r>
                <a:rPr lang="en-GB" sz="1600" dirty="0"/>
                <a:t> contracts </a:t>
              </a:r>
              <a:r>
                <a:rPr lang="en-GB" sz="1600" dirty="0" err="1"/>
                <a:t>beh</a:t>
              </a:r>
              <a:r>
                <a:rPr lang="cs-CZ" sz="1600" dirty="0"/>
                <a:t>i</a:t>
              </a:r>
              <a:r>
                <a:rPr lang="en-GB" sz="1600" dirty="0" err="1"/>
                <a:t>nd</a:t>
              </a:r>
              <a:r>
                <a:rPr lang="en-GB" sz="1600" dirty="0"/>
                <a:t> the pressure wave</a:t>
              </a:r>
            </a:p>
          </p:txBody>
        </p:sp>
        <p:sp>
          <p:nvSpPr>
            <p:cNvPr id="21" name="TextovéPole 20">
              <a:extLst>
                <a:ext uri="{FF2B5EF4-FFF2-40B4-BE49-F238E27FC236}">
                  <a16:creationId xmlns:a16="http://schemas.microsoft.com/office/drawing/2014/main" id="{F988F063-4F6A-48F6-93F6-F80AB0AD978F}"/>
                </a:ext>
              </a:extLst>
            </p:cNvPr>
            <p:cNvSpPr txBox="1"/>
            <p:nvPr/>
          </p:nvSpPr>
          <p:spPr>
            <a:xfrm>
              <a:off x="7082498" y="31451"/>
              <a:ext cx="2138186" cy="1733612"/>
            </a:xfrm>
            <a:prstGeom prst="rect">
              <a:avLst/>
            </a:prstGeom>
            <a:noFill/>
            <a:ln w="19050">
              <a:noFill/>
            </a:ln>
          </p:spPr>
          <p:txBody>
            <a:bodyPr wrap="square" rtlCol="0">
              <a:spAutoFit/>
            </a:bodyPr>
            <a:lstStyle/>
            <a:p>
              <a:r>
                <a:rPr lang="en-GB" sz="1600" dirty="0"/>
                <a:t>Aortal wall stretches in </a:t>
              </a:r>
              <a:r>
                <a:rPr lang="cs-CZ" sz="1600" dirty="0"/>
                <a:t>a </a:t>
              </a:r>
              <a:r>
                <a:rPr lang="en-GB" sz="1600" dirty="0"/>
                <a:t>for</a:t>
              </a:r>
              <a:r>
                <a:rPr lang="cs-CZ" sz="1600" dirty="0"/>
                <a:t>w</a:t>
              </a:r>
              <a:r>
                <a:rPr lang="en-GB" sz="1600" dirty="0" err="1"/>
                <a:t>ard</a:t>
              </a:r>
              <a:r>
                <a:rPr lang="en-GB" sz="1600" dirty="0"/>
                <a:t> direction</a:t>
              </a:r>
            </a:p>
          </p:txBody>
        </p:sp>
        <p:sp>
          <p:nvSpPr>
            <p:cNvPr id="22" name="TextovéPole 21">
              <a:extLst>
                <a:ext uri="{FF2B5EF4-FFF2-40B4-BE49-F238E27FC236}">
                  <a16:creationId xmlns:a16="http://schemas.microsoft.com/office/drawing/2014/main" id="{04404FCA-05BC-4DC3-8EBE-F143CA5043A6}"/>
                </a:ext>
              </a:extLst>
            </p:cNvPr>
            <p:cNvSpPr txBox="1"/>
            <p:nvPr/>
          </p:nvSpPr>
          <p:spPr>
            <a:xfrm>
              <a:off x="7064777" y="1759414"/>
              <a:ext cx="2807901" cy="941103"/>
            </a:xfrm>
            <a:prstGeom prst="rect">
              <a:avLst/>
            </a:prstGeom>
            <a:noFill/>
            <a:ln w="19050">
              <a:noFill/>
            </a:ln>
          </p:spPr>
          <p:txBody>
            <a:bodyPr wrap="square" rtlCol="0">
              <a:spAutoFit/>
            </a:bodyPr>
            <a:lstStyle/>
            <a:p>
              <a:r>
                <a:rPr lang="en-GB" sz="1600" dirty="0"/>
                <a:t>Pressure (pulse) wave</a:t>
              </a:r>
            </a:p>
          </p:txBody>
        </p:sp>
        <p:cxnSp>
          <p:nvCxnSpPr>
            <p:cNvPr id="23" name="Přímá spojnice 22">
              <a:extLst>
                <a:ext uri="{FF2B5EF4-FFF2-40B4-BE49-F238E27FC236}">
                  <a16:creationId xmlns:a16="http://schemas.microsoft.com/office/drawing/2014/main" id="{5EEF16EE-E2B5-4937-BEB1-7704E62D962D}"/>
                </a:ext>
              </a:extLst>
            </p:cNvPr>
            <p:cNvCxnSpPr/>
            <p:nvPr/>
          </p:nvCxnSpPr>
          <p:spPr>
            <a:xfrm flipH="1">
              <a:off x="6588224" y="475507"/>
              <a:ext cx="493565" cy="798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B906843F-50F9-4773-898E-C9611DAD6465}"/>
                </a:ext>
              </a:extLst>
            </p:cNvPr>
            <p:cNvCxnSpPr>
              <a:endCxn id="22" idx="1"/>
            </p:cNvCxnSpPr>
            <p:nvPr/>
          </p:nvCxnSpPr>
          <p:spPr>
            <a:xfrm>
              <a:off x="6190008" y="1649213"/>
              <a:ext cx="874769" cy="58075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A1CC086D-BA17-441C-AF8F-D0F0C8866A55}"/>
                </a:ext>
              </a:extLst>
            </p:cNvPr>
            <p:cNvCxnSpPr>
              <a:endCxn id="20" idx="1"/>
            </p:cNvCxnSpPr>
            <p:nvPr/>
          </p:nvCxnSpPr>
          <p:spPr>
            <a:xfrm>
              <a:off x="6479645" y="2710856"/>
              <a:ext cx="612635" cy="94884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27" name="Přímá spojnice 126">
            <a:extLst>
              <a:ext uri="{FF2B5EF4-FFF2-40B4-BE49-F238E27FC236}">
                <a16:creationId xmlns:a16="http://schemas.microsoft.com/office/drawing/2014/main" id="{1E2F45EA-C883-4C52-AC14-FB08A8031017}"/>
              </a:ext>
            </a:extLst>
          </p:cNvPr>
          <p:cNvCxnSpPr>
            <a:cxnSpLocks/>
          </p:cNvCxnSpPr>
          <p:nvPr/>
        </p:nvCxnSpPr>
        <p:spPr>
          <a:xfrm flipH="1">
            <a:off x="3582548" y="4563014"/>
            <a:ext cx="100219" cy="7350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Přímá spojnice 128">
            <a:extLst>
              <a:ext uri="{FF2B5EF4-FFF2-40B4-BE49-F238E27FC236}">
                <a16:creationId xmlns:a16="http://schemas.microsoft.com/office/drawing/2014/main" id="{248EBE15-0B5A-4DC0-B89A-82D12582F8C6}"/>
              </a:ext>
            </a:extLst>
          </p:cNvPr>
          <p:cNvCxnSpPr>
            <a:cxnSpLocks/>
          </p:cNvCxnSpPr>
          <p:nvPr/>
        </p:nvCxnSpPr>
        <p:spPr>
          <a:xfrm flipV="1">
            <a:off x="3952614" y="4853773"/>
            <a:ext cx="727386" cy="83030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1" name="TextovéPole 130">
            <a:extLst>
              <a:ext uri="{FF2B5EF4-FFF2-40B4-BE49-F238E27FC236}">
                <a16:creationId xmlns:a16="http://schemas.microsoft.com/office/drawing/2014/main" id="{A6842B1E-E607-4C7E-8F5E-DA407DB95FFC}"/>
              </a:ext>
            </a:extLst>
          </p:cNvPr>
          <p:cNvSpPr txBox="1"/>
          <p:nvPr/>
        </p:nvSpPr>
        <p:spPr>
          <a:xfrm>
            <a:off x="3392211" y="3958242"/>
            <a:ext cx="1562854" cy="584775"/>
          </a:xfrm>
          <a:prstGeom prst="rect">
            <a:avLst/>
          </a:prstGeom>
          <a:noFill/>
          <a:ln w="19050">
            <a:noFill/>
          </a:ln>
        </p:spPr>
        <p:txBody>
          <a:bodyPr wrap="square" rtlCol="0">
            <a:spAutoFit/>
          </a:bodyPr>
          <a:lstStyle/>
          <a:p>
            <a:r>
              <a:rPr lang="cs-CZ" sz="1600" dirty="0" err="1"/>
              <a:t>Systolic</a:t>
            </a:r>
            <a:r>
              <a:rPr lang="cs-CZ" sz="1600" dirty="0"/>
              <a:t> </a:t>
            </a:r>
            <a:r>
              <a:rPr lang="cs-CZ" sz="1600" dirty="0" err="1"/>
              <a:t>blood</a:t>
            </a:r>
            <a:r>
              <a:rPr lang="cs-CZ" sz="1600" dirty="0"/>
              <a:t> </a:t>
            </a:r>
            <a:r>
              <a:rPr lang="cs-CZ" sz="1600" dirty="0" err="1"/>
              <a:t>pressure</a:t>
            </a:r>
            <a:endParaRPr lang="en-GB" sz="1600" dirty="0"/>
          </a:p>
        </p:txBody>
      </p:sp>
      <p:sp>
        <p:nvSpPr>
          <p:cNvPr id="132" name="TextovéPole 131">
            <a:extLst>
              <a:ext uri="{FF2B5EF4-FFF2-40B4-BE49-F238E27FC236}">
                <a16:creationId xmlns:a16="http://schemas.microsoft.com/office/drawing/2014/main" id="{CCF4770E-B83D-4DE5-BE17-493E0ECBA1D4}"/>
              </a:ext>
            </a:extLst>
          </p:cNvPr>
          <p:cNvSpPr txBox="1"/>
          <p:nvPr/>
        </p:nvSpPr>
        <p:spPr>
          <a:xfrm>
            <a:off x="4613657" y="4285148"/>
            <a:ext cx="1562854" cy="584775"/>
          </a:xfrm>
          <a:prstGeom prst="rect">
            <a:avLst/>
          </a:prstGeom>
          <a:noFill/>
          <a:ln w="19050">
            <a:noFill/>
          </a:ln>
        </p:spPr>
        <p:txBody>
          <a:bodyPr wrap="square" rtlCol="0">
            <a:spAutoFit/>
          </a:bodyPr>
          <a:lstStyle/>
          <a:p>
            <a:r>
              <a:rPr lang="cs-CZ" sz="1600" dirty="0" err="1"/>
              <a:t>Diastolic</a:t>
            </a:r>
            <a:r>
              <a:rPr lang="cs-CZ" sz="1600" dirty="0"/>
              <a:t> </a:t>
            </a:r>
            <a:r>
              <a:rPr lang="cs-CZ" sz="1600" dirty="0" err="1"/>
              <a:t>blood</a:t>
            </a:r>
            <a:r>
              <a:rPr lang="cs-CZ" sz="1600" dirty="0"/>
              <a:t> </a:t>
            </a:r>
            <a:r>
              <a:rPr lang="cs-CZ" sz="1600" dirty="0" err="1"/>
              <a:t>pressure</a:t>
            </a:r>
            <a:endParaRPr lang="en-GB" sz="1600" dirty="0"/>
          </a:p>
        </p:txBody>
      </p:sp>
    </p:spTree>
    <p:extLst>
      <p:ext uri="{BB962C8B-B14F-4D97-AF65-F5344CB8AC3E}">
        <p14:creationId xmlns:p14="http://schemas.microsoft.com/office/powerpoint/2010/main" val="278506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Palpation</a:t>
            </a:r>
            <a:r>
              <a:rPr lang="cs-CZ" dirty="0"/>
              <a:t> </a:t>
            </a:r>
            <a:r>
              <a:rPr lang="cs-CZ" dirty="0" err="1"/>
              <a:t>of</a:t>
            </a:r>
            <a:r>
              <a:rPr lang="cs-CZ" dirty="0"/>
              <a:t> a pulse</a:t>
            </a:r>
          </a:p>
        </p:txBody>
      </p:sp>
      <p:sp>
        <p:nvSpPr>
          <p:cNvPr id="5" name="Zástupný symbol pro obsah 4"/>
          <p:cNvSpPr>
            <a:spLocks noGrp="1"/>
          </p:cNvSpPr>
          <p:nvPr>
            <p:ph idx="1"/>
          </p:nvPr>
        </p:nvSpPr>
        <p:spPr>
          <a:xfrm>
            <a:off x="436964" y="1135063"/>
            <a:ext cx="3797580" cy="5243966"/>
          </a:xfrm>
        </p:spPr>
        <p:txBody>
          <a:bodyPr/>
          <a:lstStyle/>
          <a:p>
            <a:pPr>
              <a:lnSpc>
                <a:spcPct val="100000"/>
              </a:lnSpc>
            </a:pPr>
            <a:r>
              <a:rPr lang="cs-CZ" dirty="0" err="1"/>
              <a:t>Sites</a:t>
            </a:r>
            <a:r>
              <a:rPr lang="cs-CZ" dirty="0"/>
              <a:t> </a:t>
            </a:r>
            <a:r>
              <a:rPr lang="cs-CZ" dirty="0" err="1"/>
              <a:t>of</a:t>
            </a:r>
            <a:r>
              <a:rPr lang="cs-CZ" dirty="0"/>
              <a:t> </a:t>
            </a:r>
            <a:r>
              <a:rPr lang="cs-CZ" dirty="0" err="1"/>
              <a:t>palpaction</a:t>
            </a:r>
            <a:r>
              <a:rPr lang="cs-CZ" dirty="0"/>
              <a:t>:</a:t>
            </a:r>
          </a:p>
          <a:p>
            <a:pPr lvl="1"/>
            <a:r>
              <a:rPr lang="cs-CZ" i="1" dirty="0"/>
              <a:t>A. </a:t>
            </a:r>
            <a:r>
              <a:rPr lang="cs-CZ" i="1" dirty="0" err="1"/>
              <a:t>radialis</a:t>
            </a:r>
            <a:endParaRPr lang="cs-CZ" i="1" dirty="0"/>
          </a:p>
          <a:p>
            <a:pPr lvl="1"/>
            <a:r>
              <a:rPr lang="cs-CZ" i="1" dirty="0"/>
              <a:t>A. </a:t>
            </a:r>
            <a:r>
              <a:rPr lang="cs-CZ" i="1" dirty="0" err="1"/>
              <a:t>carotis</a:t>
            </a:r>
            <a:endParaRPr lang="cs-CZ" i="1" dirty="0"/>
          </a:p>
          <a:p>
            <a:pPr lvl="1"/>
            <a:r>
              <a:rPr lang="cs-CZ" i="1" dirty="0"/>
              <a:t>A. </a:t>
            </a:r>
            <a:r>
              <a:rPr lang="cs-CZ" i="1" dirty="0" err="1"/>
              <a:t>femoralis</a:t>
            </a:r>
            <a:endParaRPr lang="cs-CZ" i="1" dirty="0"/>
          </a:p>
          <a:p>
            <a:pPr lvl="1"/>
            <a:r>
              <a:rPr lang="cs-CZ" i="1" dirty="0"/>
              <a:t>A. </a:t>
            </a:r>
            <a:r>
              <a:rPr lang="cs-CZ" i="1" dirty="0" err="1"/>
              <a:t>brachialis</a:t>
            </a:r>
            <a:endParaRPr lang="cs-CZ" i="1" dirty="0"/>
          </a:p>
          <a:p>
            <a:pPr lvl="1"/>
            <a:r>
              <a:rPr lang="cs-CZ" i="1" dirty="0"/>
              <a:t>A. </a:t>
            </a:r>
            <a:r>
              <a:rPr lang="cs-CZ" i="1" dirty="0" err="1"/>
              <a:t>poplitea</a:t>
            </a:r>
            <a:endParaRPr lang="cs-CZ" i="1" dirty="0"/>
          </a:p>
          <a:p>
            <a:pPr lvl="1"/>
            <a:r>
              <a:rPr lang="cs-CZ" i="1" dirty="0"/>
              <a:t>A. </a:t>
            </a:r>
            <a:r>
              <a:rPr lang="cs-CZ" i="1" dirty="0" err="1"/>
              <a:t>tibialis</a:t>
            </a:r>
            <a:r>
              <a:rPr lang="cs-CZ" i="1" dirty="0"/>
              <a:t> </a:t>
            </a:r>
            <a:r>
              <a:rPr lang="cs-CZ" i="1" dirty="0" err="1"/>
              <a:t>posterior</a:t>
            </a:r>
            <a:endParaRPr lang="cs-CZ" i="1" dirty="0"/>
          </a:p>
          <a:p>
            <a:pPr lvl="1"/>
            <a:r>
              <a:rPr lang="cs-CZ" i="1" dirty="0"/>
              <a:t>A. dorsalis </a:t>
            </a:r>
            <a:r>
              <a:rPr lang="cs-CZ" i="1" dirty="0" err="1"/>
              <a:t>pedis</a:t>
            </a:r>
            <a:endParaRPr lang="cs-CZ" i="1" dirty="0"/>
          </a:p>
        </p:txBody>
      </p:sp>
      <p:grpSp>
        <p:nvGrpSpPr>
          <p:cNvPr id="6" name="Skupina 5"/>
          <p:cNvGrpSpPr/>
          <p:nvPr/>
        </p:nvGrpSpPr>
        <p:grpSpPr>
          <a:xfrm>
            <a:off x="5463781" y="0"/>
            <a:ext cx="6456083" cy="6697799"/>
            <a:chOff x="5704580" y="25855"/>
            <a:chExt cx="6385106" cy="6707024"/>
          </a:xfrm>
        </p:grpSpPr>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t="2925" r="46875" b="20828"/>
            <a:stretch/>
          </p:blipFill>
          <p:spPr>
            <a:xfrm>
              <a:off x="6583680" y="25855"/>
              <a:ext cx="3257550" cy="6623407"/>
            </a:xfrm>
            <a:prstGeom prst="rect">
              <a:avLst/>
            </a:prstGeom>
          </p:spPr>
        </p:pic>
        <p:sp>
          <p:nvSpPr>
            <p:cNvPr id="8" name="TextovéPole 7"/>
            <p:cNvSpPr txBox="1"/>
            <p:nvPr/>
          </p:nvSpPr>
          <p:spPr>
            <a:xfrm>
              <a:off x="6643779" y="621294"/>
              <a:ext cx="1508760" cy="400110"/>
            </a:xfrm>
            <a:prstGeom prst="rect">
              <a:avLst/>
            </a:prstGeom>
            <a:noFill/>
          </p:spPr>
          <p:txBody>
            <a:bodyPr wrap="square" rtlCol="0">
              <a:spAutoFit/>
            </a:bodyPr>
            <a:lstStyle/>
            <a:p>
              <a:r>
                <a:rPr lang="cs-CZ" sz="2000" dirty="0"/>
                <a:t>a. </a:t>
              </a:r>
              <a:r>
                <a:rPr lang="cs-CZ" sz="2000" dirty="0" err="1"/>
                <a:t>carotis</a:t>
              </a:r>
              <a:endParaRPr lang="cs-CZ" sz="2000" dirty="0"/>
            </a:p>
          </p:txBody>
        </p:sp>
        <p:sp>
          <p:nvSpPr>
            <p:cNvPr id="9" name="TextovéPole 8"/>
            <p:cNvSpPr txBox="1"/>
            <p:nvPr/>
          </p:nvSpPr>
          <p:spPr>
            <a:xfrm>
              <a:off x="9806940" y="2928104"/>
              <a:ext cx="1508760" cy="400110"/>
            </a:xfrm>
            <a:prstGeom prst="rect">
              <a:avLst/>
            </a:prstGeom>
            <a:noFill/>
          </p:spPr>
          <p:txBody>
            <a:bodyPr wrap="square" rtlCol="0">
              <a:spAutoFit/>
            </a:bodyPr>
            <a:lstStyle/>
            <a:p>
              <a:r>
                <a:rPr lang="cs-CZ" sz="2000" dirty="0"/>
                <a:t>a. </a:t>
              </a:r>
              <a:r>
                <a:rPr lang="cs-CZ" sz="2000" dirty="0" err="1"/>
                <a:t>radialis</a:t>
              </a:r>
              <a:endParaRPr lang="cs-CZ" sz="2000" dirty="0"/>
            </a:p>
          </p:txBody>
        </p:sp>
        <p:sp>
          <p:nvSpPr>
            <p:cNvPr id="10" name="TextovéPole 9"/>
            <p:cNvSpPr txBox="1"/>
            <p:nvPr/>
          </p:nvSpPr>
          <p:spPr>
            <a:xfrm>
              <a:off x="5704580" y="2835950"/>
              <a:ext cx="1508760" cy="400110"/>
            </a:xfrm>
            <a:prstGeom prst="rect">
              <a:avLst/>
            </a:prstGeom>
            <a:noFill/>
          </p:spPr>
          <p:txBody>
            <a:bodyPr wrap="square" rtlCol="0">
              <a:spAutoFit/>
            </a:bodyPr>
            <a:lstStyle/>
            <a:p>
              <a:r>
                <a:rPr lang="cs-CZ" sz="2000" dirty="0"/>
                <a:t>a. </a:t>
              </a:r>
              <a:r>
                <a:rPr lang="cs-CZ" sz="2000" dirty="0" err="1"/>
                <a:t>femoralis</a:t>
              </a:r>
              <a:endParaRPr lang="cs-CZ" sz="2000" dirty="0"/>
            </a:p>
          </p:txBody>
        </p:sp>
        <p:sp>
          <p:nvSpPr>
            <p:cNvPr id="11" name="TextovéPole 10"/>
            <p:cNvSpPr txBox="1"/>
            <p:nvPr/>
          </p:nvSpPr>
          <p:spPr>
            <a:xfrm>
              <a:off x="9345930" y="4463296"/>
              <a:ext cx="1508760" cy="400110"/>
            </a:xfrm>
            <a:prstGeom prst="rect">
              <a:avLst/>
            </a:prstGeom>
            <a:noFill/>
          </p:spPr>
          <p:txBody>
            <a:bodyPr wrap="square" rtlCol="0">
              <a:spAutoFit/>
            </a:bodyPr>
            <a:lstStyle/>
            <a:p>
              <a:r>
                <a:rPr lang="cs-CZ" sz="2000" dirty="0"/>
                <a:t>a. </a:t>
              </a:r>
              <a:r>
                <a:rPr lang="cs-CZ" sz="2000" dirty="0" err="1"/>
                <a:t>poplitea</a:t>
              </a:r>
              <a:endParaRPr lang="cs-CZ" sz="2000" dirty="0"/>
            </a:p>
          </p:txBody>
        </p:sp>
        <p:sp>
          <p:nvSpPr>
            <p:cNvPr id="12" name="TextovéPole 11"/>
            <p:cNvSpPr txBox="1"/>
            <p:nvPr/>
          </p:nvSpPr>
          <p:spPr>
            <a:xfrm>
              <a:off x="9448800" y="5501998"/>
              <a:ext cx="2640886" cy="412046"/>
            </a:xfrm>
            <a:prstGeom prst="rect">
              <a:avLst/>
            </a:prstGeom>
            <a:noFill/>
          </p:spPr>
          <p:txBody>
            <a:bodyPr wrap="square" rtlCol="0">
              <a:spAutoFit/>
            </a:bodyPr>
            <a:lstStyle/>
            <a:p>
              <a:r>
                <a:rPr lang="cs-CZ" sz="2000" dirty="0"/>
                <a:t>a. </a:t>
              </a:r>
              <a:r>
                <a:rPr lang="cs-CZ" sz="2000" dirty="0" err="1"/>
                <a:t>tibialis</a:t>
              </a:r>
              <a:r>
                <a:rPr lang="cs-CZ" sz="2000" dirty="0"/>
                <a:t> </a:t>
              </a:r>
              <a:r>
                <a:rPr lang="cs-CZ" sz="2000" dirty="0" err="1"/>
                <a:t>posterior</a:t>
              </a:r>
              <a:endParaRPr lang="cs-CZ" sz="2000" dirty="0"/>
            </a:p>
          </p:txBody>
        </p:sp>
        <p:sp>
          <p:nvSpPr>
            <p:cNvPr id="13" name="TextovéPole 12"/>
            <p:cNvSpPr txBox="1"/>
            <p:nvPr/>
          </p:nvSpPr>
          <p:spPr>
            <a:xfrm>
              <a:off x="9496425" y="6003876"/>
              <a:ext cx="2116455" cy="729003"/>
            </a:xfrm>
            <a:prstGeom prst="rect">
              <a:avLst/>
            </a:prstGeom>
            <a:noFill/>
          </p:spPr>
          <p:txBody>
            <a:bodyPr wrap="square" rtlCol="0">
              <a:spAutoFit/>
            </a:bodyPr>
            <a:lstStyle/>
            <a:p>
              <a:r>
                <a:rPr lang="cs-CZ" sz="2000" dirty="0"/>
                <a:t>a. dorsalis</a:t>
              </a:r>
              <a:br>
                <a:rPr lang="cs-CZ" sz="2000" dirty="0"/>
              </a:br>
              <a:r>
                <a:rPr lang="cs-CZ" sz="2000" dirty="0"/>
                <a:t> </a:t>
              </a:r>
              <a:r>
                <a:rPr lang="cs-CZ" sz="2000" dirty="0" err="1"/>
                <a:t>pedis</a:t>
              </a:r>
              <a:endParaRPr lang="cs-CZ" sz="2000" dirty="0"/>
            </a:p>
          </p:txBody>
        </p:sp>
        <p:sp>
          <p:nvSpPr>
            <p:cNvPr id="14" name="TextovéPole 13"/>
            <p:cNvSpPr txBox="1"/>
            <p:nvPr/>
          </p:nvSpPr>
          <p:spPr>
            <a:xfrm>
              <a:off x="5704580" y="1775424"/>
              <a:ext cx="1508760" cy="707886"/>
            </a:xfrm>
            <a:prstGeom prst="rect">
              <a:avLst/>
            </a:prstGeom>
            <a:noFill/>
          </p:spPr>
          <p:txBody>
            <a:bodyPr wrap="square" rtlCol="0">
              <a:spAutoFit/>
            </a:bodyPr>
            <a:lstStyle/>
            <a:p>
              <a:r>
                <a:rPr lang="cs-CZ" sz="2000" dirty="0"/>
                <a:t>aorta </a:t>
              </a:r>
              <a:r>
                <a:rPr lang="cs-CZ" sz="2000" dirty="0" err="1"/>
                <a:t>abdominalis</a:t>
              </a:r>
              <a:endParaRPr lang="cs-CZ" sz="2000" dirty="0"/>
            </a:p>
          </p:txBody>
        </p:sp>
        <p:sp>
          <p:nvSpPr>
            <p:cNvPr id="15" name="TextovéPole 14"/>
            <p:cNvSpPr txBox="1"/>
            <p:nvPr/>
          </p:nvSpPr>
          <p:spPr>
            <a:xfrm>
              <a:off x="9841230" y="2034778"/>
              <a:ext cx="1508760" cy="400110"/>
            </a:xfrm>
            <a:prstGeom prst="rect">
              <a:avLst/>
            </a:prstGeom>
            <a:noFill/>
          </p:spPr>
          <p:txBody>
            <a:bodyPr wrap="square" rtlCol="0">
              <a:spAutoFit/>
            </a:bodyPr>
            <a:lstStyle/>
            <a:p>
              <a:r>
                <a:rPr lang="cs-CZ" sz="2000" dirty="0"/>
                <a:t>a. </a:t>
              </a:r>
              <a:r>
                <a:rPr lang="cs-CZ" sz="2000" dirty="0" err="1"/>
                <a:t>brachialis</a:t>
              </a:r>
              <a:endParaRPr lang="cs-CZ" sz="2000" dirty="0"/>
            </a:p>
          </p:txBody>
        </p:sp>
        <p:sp>
          <p:nvSpPr>
            <p:cNvPr id="16" name="TextovéPole 15"/>
            <p:cNvSpPr txBox="1"/>
            <p:nvPr/>
          </p:nvSpPr>
          <p:spPr>
            <a:xfrm>
              <a:off x="9810750" y="1489948"/>
              <a:ext cx="1508760" cy="400110"/>
            </a:xfrm>
            <a:prstGeom prst="rect">
              <a:avLst/>
            </a:prstGeom>
            <a:noFill/>
          </p:spPr>
          <p:txBody>
            <a:bodyPr wrap="square" rtlCol="0">
              <a:spAutoFit/>
            </a:bodyPr>
            <a:lstStyle/>
            <a:p>
              <a:r>
                <a:rPr lang="cs-CZ" sz="2000" dirty="0"/>
                <a:t>a. </a:t>
              </a:r>
              <a:r>
                <a:rPr lang="cs-CZ" sz="2000" dirty="0" err="1"/>
                <a:t>axillaris</a:t>
              </a:r>
              <a:endParaRPr lang="cs-CZ" sz="2000" dirty="0"/>
            </a:p>
          </p:txBody>
        </p:sp>
        <p:sp>
          <p:nvSpPr>
            <p:cNvPr id="17" name="Obdélník 16"/>
            <p:cNvSpPr/>
            <p:nvPr/>
          </p:nvSpPr>
          <p:spPr>
            <a:xfrm>
              <a:off x="8686800" y="117294"/>
              <a:ext cx="141351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p:nvSpPr>
          <p:spPr>
            <a:xfrm>
              <a:off x="9403080" y="956548"/>
              <a:ext cx="1508760" cy="400110"/>
            </a:xfrm>
            <a:prstGeom prst="rect">
              <a:avLst/>
            </a:prstGeom>
            <a:noFill/>
          </p:spPr>
          <p:txBody>
            <a:bodyPr wrap="square" rtlCol="0">
              <a:spAutoFit/>
            </a:bodyPr>
            <a:lstStyle/>
            <a:p>
              <a:r>
                <a:rPr lang="cs-CZ" sz="2000" dirty="0"/>
                <a:t>a. </a:t>
              </a:r>
              <a:r>
                <a:rPr lang="cs-CZ" sz="2000" dirty="0" err="1"/>
                <a:t>subclavia</a:t>
              </a:r>
              <a:endParaRPr lang="cs-CZ" sz="2000" dirty="0"/>
            </a:p>
          </p:txBody>
        </p:sp>
      </p:grpSp>
      <p:pic>
        <p:nvPicPr>
          <p:cNvPr id="19" name="Picture 2" descr="http://www.angiologist.com/wp-content/uploads/2011/08/Pulse-palpation.jpg">
            <a:extLst>
              <a:ext uri="{FF2B5EF4-FFF2-40B4-BE49-F238E27FC236}">
                <a16:creationId xmlns:a16="http://schemas.microsoft.com/office/drawing/2014/main" id="{01E277B0-BFD4-4D73-8A1E-235516870F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432" y="3938600"/>
            <a:ext cx="2481473" cy="176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6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Examination</a:t>
            </a:r>
            <a:r>
              <a:rPr lang="cs-CZ" dirty="0"/>
              <a:t> </a:t>
            </a:r>
            <a:r>
              <a:rPr lang="cs-CZ" dirty="0" err="1"/>
              <a:t>of</a:t>
            </a:r>
            <a:r>
              <a:rPr lang="cs-CZ" dirty="0"/>
              <a:t> pulse by </a:t>
            </a:r>
            <a:r>
              <a:rPr lang="cs-CZ" dirty="0" err="1"/>
              <a:t>palpation</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Frequency: number of pulses (beats) per one minute (bpm) = </a:t>
            </a:r>
            <a:r>
              <a:rPr lang="en-US" b="1" dirty="0"/>
              <a:t>pulse rate</a:t>
            </a:r>
          </a:p>
          <a:p>
            <a:pPr>
              <a:lnSpc>
                <a:spcPct val="100000"/>
              </a:lnSpc>
            </a:pPr>
            <a:r>
              <a:rPr lang="en-US" dirty="0"/>
              <a:t>Characteristics: regularity, compressibility, force</a:t>
            </a:r>
            <a:r>
              <a:rPr lang="cs-CZ" dirty="0"/>
              <a:t>, …</a:t>
            </a:r>
            <a:endParaRPr lang="en-US" dirty="0"/>
          </a:p>
          <a:p>
            <a:pPr>
              <a:lnSpc>
                <a:spcPct val="100000"/>
              </a:lnSpc>
            </a:pPr>
            <a:r>
              <a:rPr lang="en-US" dirty="0"/>
              <a:t>According to characteristics, we can describe:</a:t>
            </a:r>
          </a:p>
          <a:p>
            <a:pPr lvl="1"/>
            <a:r>
              <a:rPr lang="cs-CZ" dirty="0" err="1"/>
              <a:t>Pulsus</a:t>
            </a:r>
            <a:r>
              <a:rPr lang="cs-CZ" dirty="0"/>
              <a:t> </a:t>
            </a:r>
            <a:r>
              <a:rPr lang="cs-CZ" dirty="0" err="1"/>
              <a:t>regularis</a:t>
            </a:r>
            <a:endParaRPr lang="cs-CZ" dirty="0"/>
          </a:p>
          <a:p>
            <a:pPr lvl="1"/>
            <a:r>
              <a:rPr lang="cs-CZ" dirty="0" err="1"/>
              <a:t>Pulsus</a:t>
            </a:r>
            <a:r>
              <a:rPr lang="cs-CZ" dirty="0"/>
              <a:t> </a:t>
            </a:r>
            <a:r>
              <a:rPr lang="cs-CZ" dirty="0" err="1"/>
              <a:t>irregularis</a:t>
            </a:r>
            <a:endParaRPr lang="cs-CZ" dirty="0"/>
          </a:p>
          <a:p>
            <a:pPr lvl="1"/>
            <a:r>
              <a:rPr lang="cs-CZ" dirty="0" err="1"/>
              <a:t>Pulsus</a:t>
            </a:r>
            <a:r>
              <a:rPr lang="cs-CZ" dirty="0"/>
              <a:t> celer – </a:t>
            </a:r>
            <a:r>
              <a:rPr lang="en-US" dirty="0"/>
              <a:t>individual heartbeats have a short duration – peripheral vasodilation, aortic regurgitation (</a:t>
            </a:r>
            <a:r>
              <a:rPr lang="cs-CZ" i="1" dirty="0" err="1"/>
              <a:t>Corrigan‘s</a:t>
            </a:r>
            <a:r>
              <a:rPr lang="cs-CZ" i="1" dirty="0"/>
              <a:t> pulse: P. celer, </a:t>
            </a:r>
            <a:r>
              <a:rPr lang="cs-CZ" i="1" dirty="0" err="1"/>
              <a:t>altus</a:t>
            </a:r>
            <a:r>
              <a:rPr lang="cs-CZ" i="1" dirty="0"/>
              <a:t>, </a:t>
            </a:r>
            <a:r>
              <a:rPr lang="cs-CZ" i="1" dirty="0" err="1"/>
              <a:t>frequens</a:t>
            </a:r>
            <a:r>
              <a:rPr lang="cs-CZ" dirty="0"/>
              <a:t>)</a:t>
            </a:r>
          </a:p>
          <a:p>
            <a:pPr lvl="1"/>
            <a:r>
              <a:rPr lang="cs-CZ" dirty="0" err="1"/>
              <a:t>Pulsus</a:t>
            </a:r>
            <a:r>
              <a:rPr lang="cs-CZ" dirty="0"/>
              <a:t> </a:t>
            </a:r>
            <a:r>
              <a:rPr lang="cs-CZ" dirty="0" err="1"/>
              <a:t>tardus</a:t>
            </a:r>
            <a:endParaRPr lang="cs-CZ" dirty="0"/>
          </a:p>
          <a:p>
            <a:pPr lvl="1"/>
            <a:r>
              <a:rPr lang="cs-CZ" dirty="0" err="1"/>
              <a:t>Pulsus</a:t>
            </a:r>
            <a:r>
              <a:rPr lang="cs-CZ" dirty="0"/>
              <a:t> </a:t>
            </a:r>
            <a:r>
              <a:rPr lang="cs-CZ" dirty="0" err="1"/>
              <a:t>durus</a:t>
            </a:r>
            <a:r>
              <a:rPr lang="cs-CZ" dirty="0"/>
              <a:t> – </a:t>
            </a:r>
            <a:r>
              <a:rPr lang="en-US" dirty="0"/>
              <a:t>hard</a:t>
            </a:r>
            <a:r>
              <a:rPr lang="cs-CZ" dirty="0" err="1"/>
              <a:t>ly</a:t>
            </a:r>
            <a:r>
              <a:rPr lang="en-US" dirty="0"/>
              <a:t> compressible pulse – hypertension</a:t>
            </a:r>
            <a:endParaRPr lang="cs-CZ" dirty="0"/>
          </a:p>
          <a:p>
            <a:pPr lvl="1"/>
            <a:r>
              <a:rPr lang="cs-CZ" dirty="0" err="1"/>
              <a:t>Pulsus</a:t>
            </a:r>
            <a:r>
              <a:rPr lang="cs-CZ" dirty="0"/>
              <a:t> </a:t>
            </a:r>
            <a:r>
              <a:rPr lang="cs-CZ" dirty="0" err="1"/>
              <a:t>mollis</a:t>
            </a:r>
            <a:r>
              <a:rPr lang="cs-CZ" dirty="0"/>
              <a:t> – </a:t>
            </a:r>
            <a:r>
              <a:rPr lang="en-US" dirty="0"/>
              <a:t>easily compressible pulse – hypotension </a:t>
            </a:r>
            <a:endParaRPr lang="cs-CZ" dirty="0"/>
          </a:p>
          <a:p>
            <a:pPr lvl="1"/>
            <a:r>
              <a:rPr lang="cs-CZ" dirty="0" err="1"/>
              <a:t>Pulsus</a:t>
            </a:r>
            <a:r>
              <a:rPr lang="cs-CZ" dirty="0"/>
              <a:t> </a:t>
            </a:r>
            <a:r>
              <a:rPr lang="cs-CZ" dirty="0" err="1"/>
              <a:t>magnus</a:t>
            </a:r>
            <a:r>
              <a:rPr lang="cs-CZ" dirty="0"/>
              <a:t> – </a:t>
            </a:r>
            <a:r>
              <a:rPr lang="en-US" dirty="0"/>
              <a:t>high amplitude of pulse</a:t>
            </a:r>
            <a:endParaRPr lang="cs-CZ" dirty="0"/>
          </a:p>
          <a:p>
            <a:pPr lvl="1"/>
            <a:r>
              <a:rPr lang="cs-CZ" dirty="0" err="1"/>
              <a:t>Pulsus</a:t>
            </a:r>
            <a:r>
              <a:rPr lang="cs-CZ" dirty="0"/>
              <a:t> </a:t>
            </a:r>
            <a:r>
              <a:rPr lang="cs-CZ" dirty="0" err="1"/>
              <a:t>parvus</a:t>
            </a:r>
            <a:r>
              <a:rPr lang="cs-CZ" dirty="0"/>
              <a:t> – </a:t>
            </a:r>
            <a:r>
              <a:rPr lang="en-US" dirty="0"/>
              <a:t>small amplitude of pulse</a:t>
            </a:r>
            <a:endParaRPr lang="cs-CZ" dirty="0"/>
          </a:p>
          <a:p>
            <a:pPr lvl="1"/>
            <a:r>
              <a:rPr lang="cs-CZ" dirty="0" err="1"/>
              <a:t>Pulsus</a:t>
            </a:r>
            <a:r>
              <a:rPr lang="cs-CZ" dirty="0"/>
              <a:t> </a:t>
            </a:r>
            <a:r>
              <a:rPr lang="cs-CZ" dirty="0" err="1"/>
              <a:t>filiformis</a:t>
            </a:r>
            <a:r>
              <a:rPr lang="cs-CZ" dirty="0"/>
              <a:t> – </a:t>
            </a:r>
            <a:r>
              <a:rPr lang="en-US" dirty="0"/>
              <a:t>threadlike pulse – circulatory </a:t>
            </a:r>
            <a:r>
              <a:rPr lang="cs-CZ" dirty="0" err="1"/>
              <a:t>shock</a:t>
            </a:r>
            <a:endParaRPr lang="en-US" dirty="0"/>
          </a:p>
        </p:txBody>
      </p:sp>
    </p:spTree>
    <p:extLst>
      <p:ext uri="{BB962C8B-B14F-4D97-AF65-F5344CB8AC3E}">
        <p14:creationId xmlns:p14="http://schemas.microsoft.com/office/powerpoint/2010/main" val="180926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Heart</a:t>
            </a:r>
            <a:r>
              <a:rPr lang="cs-CZ" dirty="0"/>
              <a:t> </a:t>
            </a:r>
            <a:r>
              <a:rPr lang="cs-CZ" dirty="0" err="1"/>
              <a:t>rate</a:t>
            </a:r>
            <a:r>
              <a:rPr lang="cs-CZ" dirty="0"/>
              <a:t> and pulse </a:t>
            </a:r>
            <a:r>
              <a:rPr lang="cs-CZ" dirty="0" err="1"/>
              <a:t>rate</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Physiological</a:t>
            </a:r>
            <a:r>
              <a:rPr lang="cs-CZ" dirty="0"/>
              <a:t> </a:t>
            </a:r>
            <a:r>
              <a:rPr lang="cs-CZ" dirty="0" err="1"/>
              <a:t>values</a:t>
            </a:r>
            <a:r>
              <a:rPr lang="cs-CZ" dirty="0"/>
              <a:t>: 60–100 </a:t>
            </a:r>
            <a:r>
              <a:rPr lang="cs-CZ" dirty="0" err="1"/>
              <a:t>beats</a:t>
            </a:r>
            <a:r>
              <a:rPr lang="cs-CZ" dirty="0"/>
              <a:t> per </a:t>
            </a:r>
            <a:r>
              <a:rPr lang="cs-CZ" dirty="0" err="1"/>
              <a:t>minute</a:t>
            </a:r>
            <a:r>
              <a:rPr lang="cs-CZ" dirty="0"/>
              <a:t> (</a:t>
            </a:r>
            <a:r>
              <a:rPr lang="cs-CZ" dirty="0" err="1"/>
              <a:t>bpm</a:t>
            </a:r>
            <a:r>
              <a:rPr lang="cs-CZ" dirty="0"/>
              <a:t>) </a:t>
            </a:r>
            <a:r>
              <a:rPr lang="cs-CZ" dirty="0" err="1"/>
              <a:t>at</a:t>
            </a:r>
            <a:r>
              <a:rPr lang="cs-CZ" dirty="0"/>
              <a:t> rest</a:t>
            </a:r>
          </a:p>
          <a:p>
            <a:pPr>
              <a:lnSpc>
                <a:spcPct val="100000"/>
              </a:lnSpc>
            </a:pPr>
            <a:r>
              <a:rPr lang="cs-CZ" dirty="0" err="1"/>
              <a:t>Tachycardia</a:t>
            </a:r>
            <a:r>
              <a:rPr lang="cs-CZ" dirty="0"/>
              <a:t>: </a:t>
            </a:r>
            <a:r>
              <a:rPr lang="cs-CZ" dirty="0" err="1"/>
              <a:t>increased</a:t>
            </a:r>
            <a:r>
              <a:rPr lang="cs-CZ" dirty="0"/>
              <a:t> </a:t>
            </a:r>
            <a:r>
              <a:rPr lang="cs-CZ" dirty="0" err="1"/>
              <a:t>heart</a:t>
            </a:r>
            <a:r>
              <a:rPr lang="cs-CZ" dirty="0"/>
              <a:t> </a:t>
            </a:r>
            <a:r>
              <a:rPr lang="cs-CZ" dirty="0" err="1"/>
              <a:t>rate</a:t>
            </a:r>
            <a:r>
              <a:rPr lang="cs-CZ" dirty="0"/>
              <a:t> (&gt;100 </a:t>
            </a:r>
            <a:r>
              <a:rPr lang="cs-CZ" dirty="0" err="1"/>
              <a:t>bpm</a:t>
            </a:r>
            <a:r>
              <a:rPr lang="cs-CZ" dirty="0"/>
              <a:t> </a:t>
            </a:r>
            <a:r>
              <a:rPr lang="cs-CZ" dirty="0" err="1"/>
              <a:t>at</a:t>
            </a:r>
            <a:r>
              <a:rPr lang="cs-CZ" dirty="0"/>
              <a:t> rest)</a:t>
            </a:r>
          </a:p>
          <a:p>
            <a:pPr>
              <a:lnSpc>
                <a:spcPct val="100000"/>
              </a:lnSpc>
            </a:pPr>
            <a:r>
              <a:rPr lang="cs-CZ" dirty="0" err="1"/>
              <a:t>Bradycardia</a:t>
            </a:r>
            <a:r>
              <a:rPr lang="cs-CZ" dirty="0"/>
              <a:t>: </a:t>
            </a:r>
            <a:r>
              <a:rPr lang="cs-CZ" dirty="0" err="1"/>
              <a:t>decreased</a:t>
            </a:r>
            <a:r>
              <a:rPr lang="cs-CZ" dirty="0"/>
              <a:t> </a:t>
            </a:r>
            <a:r>
              <a:rPr lang="cs-CZ" dirty="0" err="1"/>
              <a:t>heart</a:t>
            </a:r>
            <a:r>
              <a:rPr lang="cs-CZ" dirty="0"/>
              <a:t> </a:t>
            </a:r>
            <a:r>
              <a:rPr lang="cs-CZ" dirty="0" err="1"/>
              <a:t>rate</a:t>
            </a:r>
            <a:r>
              <a:rPr lang="cs-CZ" dirty="0"/>
              <a:t> (&lt;60 </a:t>
            </a:r>
            <a:r>
              <a:rPr lang="cs-CZ" dirty="0" err="1"/>
              <a:t>bpm</a:t>
            </a:r>
            <a:r>
              <a:rPr lang="cs-CZ" dirty="0"/>
              <a:t> </a:t>
            </a:r>
            <a:r>
              <a:rPr lang="cs-CZ" dirty="0" err="1"/>
              <a:t>at</a:t>
            </a:r>
            <a:r>
              <a:rPr lang="cs-CZ" dirty="0"/>
              <a:t> rest)</a:t>
            </a:r>
          </a:p>
          <a:p>
            <a:pPr>
              <a:lnSpc>
                <a:spcPct val="100000"/>
              </a:lnSpc>
            </a:pPr>
            <a:r>
              <a:rPr lang="cs-CZ" dirty="0" err="1"/>
              <a:t>Arrhythmia</a:t>
            </a:r>
            <a:r>
              <a:rPr lang="cs-CZ" dirty="0"/>
              <a:t>: </a:t>
            </a:r>
            <a:r>
              <a:rPr lang="cs-CZ" dirty="0" err="1"/>
              <a:t>an</a:t>
            </a:r>
            <a:r>
              <a:rPr lang="cs-CZ" dirty="0"/>
              <a:t> abnormality in </a:t>
            </a:r>
            <a:r>
              <a:rPr lang="cs-CZ" dirty="0" err="1"/>
              <a:t>the</a:t>
            </a:r>
            <a:r>
              <a:rPr lang="cs-CZ" dirty="0"/>
              <a:t> </a:t>
            </a:r>
            <a:r>
              <a:rPr lang="cs-CZ" dirty="0" err="1"/>
              <a:t>heart's</a:t>
            </a:r>
            <a:r>
              <a:rPr lang="cs-CZ" dirty="0"/>
              <a:t> rhythm </a:t>
            </a:r>
            <a:r>
              <a:rPr lang="cs-CZ" dirty="0" err="1"/>
              <a:t>or</a:t>
            </a:r>
            <a:r>
              <a:rPr lang="cs-CZ" dirty="0"/>
              <a:t> </a:t>
            </a:r>
            <a:r>
              <a:rPr lang="cs-CZ" dirty="0" err="1"/>
              <a:t>heartbeat</a:t>
            </a:r>
            <a:r>
              <a:rPr lang="cs-CZ" dirty="0"/>
              <a:t> </a:t>
            </a:r>
            <a:r>
              <a:rPr lang="cs-CZ" dirty="0" err="1"/>
              <a:t>pattern</a:t>
            </a:r>
            <a:r>
              <a:rPr lang="cs-CZ" dirty="0"/>
              <a:t> (</a:t>
            </a:r>
            <a:r>
              <a:rPr lang="cs-CZ" dirty="0" err="1"/>
              <a:t>except</a:t>
            </a:r>
            <a:r>
              <a:rPr lang="cs-CZ" dirty="0"/>
              <a:t> </a:t>
            </a:r>
            <a:r>
              <a:rPr lang="cs-CZ" dirty="0" err="1"/>
              <a:t>for</a:t>
            </a:r>
            <a:r>
              <a:rPr lang="cs-CZ" dirty="0"/>
              <a:t> </a:t>
            </a:r>
            <a:r>
              <a:rPr lang="cs-CZ" dirty="0" err="1"/>
              <a:t>respiratory</a:t>
            </a:r>
            <a:r>
              <a:rPr lang="cs-CZ" dirty="0"/>
              <a:t> sinus </a:t>
            </a:r>
            <a:r>
              <a:rPr lang="cs-CZ" dirty="0" err="1"/>
              <a:t>arrhythmia</a:t>
            </a:r>
            <a:r>
              <a:rPr lang="cs-CZ" dirty="0"/>
              <a:t>)</a:t>
            </a:r>
          </a:p>
          <a:p>
            <a:pPr>
              <a:lnSpc>
                <a:spcPct val="100000"/>
              </a:lnSpc>
            </a:pPr>
            <a:endParaRPr lang="cs-CZ" dirty="0"/>
          </a:p>
          <a:p>
            <a:pPr>
              <a:lnSpc>
                <a:spcPct val="100000"/>
              </a:lnSpc>
            </a:pPr>
            <a:r>
              <a:rPr lang="cs-CZ" dirty="0" err="1"/>
              <a:t>Heart</a:t>
            </a:r>
            <a:r>
              <a:rPr lang="cs-CZ" dirty="0"/>
              <a:t> </a:t>
            </a:r>
            <a:r>
              <a:rPr lang="cs-CZ" dirty="0" err="1"/>
              <a:t>rate</a:t>
            </a:r>
            <a:r>
              <a:rPr lang="cs-CZ" dirty="0"/>
              <a:t> </a:t>
            </a:r>
            <a:r>
              <a:rPr lang="cs-CZ" dirty="0" err="1"/>
              <a:t>vs</a:t>
            </a:r>
            <a:r>
              <a:rPr lang="cs-CZ" dirty="0"/>
              <a:t> pulse </a:t>
            </a:r>
            <a:r>
              <a:rPr lang="cs-CZ" dirty="0" err="1"/>
              <a:t>rate</a:t>
            </a:r>
            <a:endParaRPr lang="cs-CZ" dirty="0"/>
          </a:p>
          <a:p>
            <a:pPr lvl="1"/>
            <a:r>
              <a:rPr lang="en-US" dirty="0"/>
              <a:t>Heart rate </a:t>
            </a:r>
            <a:r>
              <a:rPr lang="cs-CZ" dirty="0"/>
              <a:t>(HR) </a:t>
            </a:r>
            <a:r>
              <a:rPr lang="en-US" dirty="0"/>
              <a:t>is </a:t>
            </a:r>
            <a:r>
              <a:rPr lang="cs-CZ" dirty="0"/>
              <a:t>a</a:t>
            </a:r>
            <a:r>
              <a:rPr lang="en-US" dirty="0"/>
              <a:t> number of heart cycles in one minute. We accurately determine it from the ECG.</a:t>
            </a:r>
            <a:endParaRPr lang="cs-CZ" dirty="0"/>
          </a:p>
          <a:p>
            <a:pPr lvl="1"/>
            <a:r>
              <a:rPr lang="en-US" dirty="0"/>
              <a:t>Pulse rate</a:t>
            </a:r>
            <a:r>
              <a:rPr lang="cs-CZ" dirty="0"/>
              <a:t> </a:t>
            </a:r>
            <a:r>
              <a:rPr lang="cs-CZ" dirty="0" err="1"/>
              <a:t>is</a:t>
            </a:r>
            <a:r>
              <a:rPr lang="cs-CZ" dirty="0"/>
              <a:t> a </a:t>
            </a:r>
            <a:r>
              <a:rPr lang="cs-CZ" dirty="0" err="1"/>
              <a:t>number</a:t>
            </a:r>
            <a:r>
              <a:rPr lang="cs-CZ" dirty="0"/>
              <a:t> </a:t>
            </a:r>
            <a:r>
              <a:rPr lang="cs-CZ" dirty="0" err="1"/>
              <a:t>of</a:t>
            </a:r>
            <a:r>
              <a:rPr lang="cs-CZ" dirty="0"/>
              <a:t> pulse </a:t>
            </a:r>
            <a:r>
              <a:rPr lang="cs-CZ" dirty="0" err="1"/>
              <a:t>cycles</a:t>
            </a:r>
            <a:r>
              <a:rPr lang="cs-CZ" dirty="0"/>
              <a:t> per </a:t>
            </a:r>
            <a:r>
              <a:rPr lang="cs-CZ" dirty="0" err="1"/>
              <a:t>minute</a:t>
            </a:r>
            <a:r>
              <a:rPr lang="en-US" dirty="0"/>
              <a:t> (determined </a:t>
            </a:r>
            <a:r>
              <a:rPr lang="cs-CZ" dirty="0"/>
              <a:t>by </a:t>
            </a:r>
            <a:r>
              <a:rPr lang="cs-CZ" dirty="0" err="1"/>
              <a:t>palpation</a:t>
            </a:r>
            <a:r>
              <a:rPr lang="cs-CZ" dirty="0"/>
              <a:t> </a:t>
            </a:r>
            <a:r>
              <a:rPr lang="cs-CZ" dirty="0" err="1"/>
              <a:t>of</a:t>
            </a:r>
            <a:r>
              <a:rPr lang="cs-CZ" dirty="0"/>
              <a:t> </a:t>
            </a:r>
            <a:r>
              <a:rPr lang="cs-CZ" dirty="0" err="1"/>
              <a:t>artery</a:t>
            </a:r>
            <a:r>
              <a:rPr lang="en-US" dirty="0"/>
              <a:t>)</a:t>
            </a:r>
            <a:r>
              <a:rPr lang="cs-CZ" dirty="0"/>
              <a:t>. </a:t>
            </a:r>
            <a:r>
              <a:rPr lang="cs-CZ" dirty="0" err="1"/>
              <a:t>It</a:t>
            </a:r>
            <a:r>
              <a:rPr lang="en-US" dirty="0"/>
              <a:t> is usually the same as heart rate (but in some pathologies, it is not!)</a:t>
            </a:r>
            <a:endParaRPr lang="cs-CZ" dirty="0"/>
          </a:p>
        </p:txBody>
      </p:sp>
    </p:spTree>
    <p:extLst>
      <p:ext uri="{BB962C8B-B14F-4D97-AF65-F5344CB8AC3E}">
        <p14:creationId xmlns:p14="http://schemas.microsoft.com/office/powerpoint/2010/main" val="180926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Modulation of HR by autonomic nervous system (ANS)</a:t>
            </a:r>
            <a:endParaRPr lang="cs-CZ" dirty="0"/>
          </a:p>
        </p:txBody>
      </p:sp>
      <p:sp>
        <p:nvSpPr>
          <p:cNvPr id="5" name="Zástupný symbol pro obsah 4"/>
          <p:cNvSpPr>
            <a:spLocks noGrp="1"/>
          </p:cNvSpPr>
          <p:nvPr>
            <p:ph idx="1"/>
          </p:nvPr>
        </p:nvSpPr>
        <p:spPr>
          <a:xfrm>
            <a:off x="436963" y="1643743"/>
            <a:ext cx="11482893" cy="4735286"/>
          </a:xfrm>
        </p:spPr>
        <p:txBody>
          <a:bodyPr/>
          <a:lstStyle/>
          <a:p>
            <a:pPr>
              <a:lnSpc>
                <a:spcPct val="100000"/>
              </a:lnSpc>
            </a:pPr>
            <a:r>
              <a:rPr lang="cs-CZ" dirty="0"/>
              <a:t>ANS </a:t>
            </a:r>
            <a:r>
              <a:rPr lang="cs-CZ" dirty="0" err="1"/>
              <a:t>modulates</a:t>
            </a:r>
            <a:r>
              <a:rPr lang="cs-CZ" dirty="0"/>
              <a:t> </a:t>
            </a:r>
            <a:r>
              <a:rPr lang="cs-CZ" dirty="0" err="1"/>
              <a:t>heart</a:t>
            </a:r>
            <a:r>
              <a:rPr lang="cs-CZ" dirty="0"/>
              <a:t> </a:t>
            </a:r>
            <a:r>
              <a:rPr lang="cs-CZ" dirty="0" err="1"/>
              <a:t>automaticity</a:t>
            </a:r>
            <a:r>
              <a:rPr lang="cs-CZ" dirty="0"/>
              <a:t> by </a:t>
            </a:r>
            <a:r>
              <a:rPr lang="cs-CZ" dirty="0" err="1"/>
              <a:t>modulation</a:t>
            </a:r>
            <a:r>
              <a:rPr lang="cs-CZ" dirty="0"/>
              <a:t> </a:t>
            </a:r>
            <a:r>
              <a:rPr lang="cs-CZ" dirty="0" err="1"/>
              <a:t>of</a:t>
            </a:r>
            <a:r>
              <a:rPr lang="cs-CZ" dirty="0"/>
              <a:t> SA node </a:t>
            </a:r>
            <a:r>
              <a:rPr lang="cs-CZ" dirty="0" err="1"/>
              <a:t>activity</a:t>
            </a:r>
            <a:r>
              <a:rPr lang="cs-CZ" dirty="0"/>
              <a:t> </a:t>
            </a:r>
          </a:p>
          <a:p>
            <a:pPr>
              <a:lnSpc>
                <a:spcPct val="100000"/>
              </a:lnSpc>
            </a:pPr>
            <a:r>
              <a:rPr lang="cs-CZ" dirty="0" err="1"/>
              <a:t>Parasympathetic</a:t>
            </a:r>
            <a:r>
              <a:rPr lang="cs-CZ" dirty="0"/>
              <a:t> </a:t>
            </a:r>
            <a:r>
              <a:rPr lang="cs-CZ" dirty="0" err="1"/>
              <a:t>system</a:t>
            </a:r>
            <a:r>
              <a:rPr lang="cs-CZ" dirty="0"/>
              <a:t> – </a:t>
            </a:r>
            <a:r>
              <a:rPr lang="cs-CZ" dirty="0" err="1"/>
              <a:t>the</a:t>
            </a:r>
            <a:r>
              <a:rPr lang="cs-CZ" dirty="0"/>
              <a:t> vagus nerve – „</a:t>
            </a:r>
            <a:r>
              <a:rPr lang="cs-CZ" i="1" dirty="0"/>
              <a:t>nervi </a:t>
            </a:r>
            <a:r>
              <a:rPr lang="cs-CZ" i="1" dirty="0" err="1"/>
              <a:t>retardantes</a:t>
            </a:r>
            <a:r>
              <a:rPr lang="cs-CZ" dirty="0"/>
              <a:t>“</a:t>
            </a:r>
          </a:p>
          <a:p>
            <a:pPr lvl="1"/>
            <a:r>
              <a:rPr lang="cs-CZ" dirty="0"/>
              <a:t>Via M2 </a:t>
            </a:r>
            <a:r>
              <a:rPr lang="cs-CZ" dirty="0" err="1"/>
              <a:t>receptors</a:t>
            </a:r>
            <a:endParaRPr lang="cs-CZ" dirty="0"/>
          </a:p>
          <a:p>
            <a:pPr lvl="1"/>
            <a:r>
              <a:rPr lang="cs-CZ" dirty="0"/>
              <a:t>Negative </a:t>
            </a:r>
            <a:r>
              <a:rPr lang="cs-CZ" dirty="0" err="1"/>
              <a:t>chronotropic</a:t>
            </a:r>
            <a:r>
              <a:rPr lang="cs-CZ" dirty="0"/>
              <a:t> </a:t>
            </a:r>
            <a:r>
              <a:rPr lang="cs-CZ" dirty="0" err="1"/>
              <a:t>effect</a:t>
            </a:r>
            <a:endParaRPr lang="cs-CZ" dirty="0"/>
          </a:p>
          <a:p>
            <a:pPr lvl="1"/>
            <a:r>
              <a:rPr lang="cs-CZ" dirty="0" err="1"/>
              <a:t>Decreased</a:t>
            </a:r>
            <a:r>
              <a:rPr lang="cs-CZ" dirty="0"/>
              <a:t> tonus </a:t>
            </a:r>
            <a:r>
              <a:rPr lang="cs-CZ" dirty="0" err="1"/>
              <a:t>of</a:t>
            </a:r>
            <a:r>
              <a:rPr lang="cs-CZ" dirty="0"/>
              <a:t> vagus nerve = </a:t>
            </a:r>
            <a:r>
              <a:rPr lang="cs-CZ" dirty="0" err="1"/>
              <a:t>increased</a:t>
            </a:r>
            <a:r>
              <a:rPr lang="cs-CZ" dirty="0"/>
              <a:t> HR and visa versa</a:t>
            </a:r>
          </a:p>
          <a:p>
            <a:pPr>
              <a:lnSpc>
                <a:spcPct val="100000"/>
              </a:lnSpc>
            </a:pPr>
            <a:r>
              <a:rPr lang="cs-CZ" dirty="0" err="1"/>
              <a:t>Sympathetic</a:t>
            </a:r>
            <a:r>
              <a:rPr lang="cs-CZ" dirty="0"/>
              <a:t> </a:t>
            </a:r>
            <a:r>
              <a:rPr lang="cs-CZ" dirty="0" err="1"/>
              <a:t>system</a:t>
            </a:r>
            <a:r>
              <a:rPr lang="cs-CZ" dirty="0"/>
              <a:t> – </a:t>
            </a:r>
            <a:r>
              <a:rPr lang="cs-CZ" dirty="0" err="1"/>
              <a:t>sympathetic</a:t>
            </a:r>
            <a:r>
              <a:rPr lang="cs-CZ" dirty="0"/>
              <a:t> </a:t>
            </a:r>
            <a:r>
              <a:rPr lang="cs-CZ" dirty="0" err="1"/>
              <a:t>cardiac</a:t>
            </a:r>
            <a:r>
              <a:rPr lang="cs-CZ" dirty="0"/>
              <a:t> </a:t>
            </a:r>
            <a:r>
              <a:rPr lang="cs-CZ" dirty="0" err="1"/>
              <a:t>nerves</a:t>
            </a:r>
            <a:r>
              <a:rPr lang="cs-CZ" dirty="0"/>
              <a:t> – „</a:t>
            </a:r>
            <a:r>
              <a:rPr lang="cs-CZ" i="1" dirty="0" err="1"/>
              <a:t>nn</a:t>
            </a:r>
            <a:r>
              <a:rPr lang="cs-CZ" i="1" dirty="0"/>
              <a:t>. </a:t>
            </a:r>
            <a:r>
              <a:rPr lang="cs-CZ" i="1" dirty="0" err="1"/>
              <a:t>accelerantes</a:t>
            </a:r>
            <a:r>
              <a:rPr lang="cs-CZ" dirty="0"/>
              <a:t>“</a:t>
            </a:r>
          </a:p>
          <a:p>
            <a:pPr lvl="1"/>
            <a:r>
              <a:rPr lang="cs-CZ" dirty="0"/>
              <a:t>Via </a:t>
            </a:r>
            <a:r>
              <a:rPr lang="el-GR" dirty="0"/>
              <a:t>β1 </a:t>
            </a:r>
            <a:r>
              <a:rPr lang="cs-CZ" dirty="0" err="1"/>
              <a:t>receptors</a:t>
            </a:r>
            <a:endParaRPr lang="cs-CZ" dirty="0"/>
          </a:p>
          <a:p>
            <a:pPr lvl="1"/>
            <a:r>
              <a:rPr lang="cs-CZ" dirty="0"/>
              <a:t>Positive </a:t>
            </a:r>
            <a:r>
              <a:rPr lang="cs-CZ" dirty="0" err="1"/>
              <a:t>chronotropic</a:t>
            </a:r>
            <a:r>
              <a:rPr lang="cs-CZ" dirty="0"/>
              <a:t> </a:t>
            </a:r>
            <a:r>
              <a:rPr lang="cs-CZ" dirty="0" err="1"/>
              <a:t>effect</a:t>
            </a:r>
            <a:endParaRPr lang="cs-CZ" dirty="0"/>
          </a:p>
          <a:p>
            <a:pPr lvl="1"/>
            <a:r>
              <a:rPr lang="cs-CZ" dirty="0" err="1"/>
              <a:t>Increased</a:t>
            </a:r>
            <a:r>
              <a:rPr lang="cs-CZ" dirty="0"/>
              <a:t> </a:t>
            </a:r>
            <a:r>
              <a:rPr lang="cs-CZ" dirty="0" err="1"/>
              <a:t>sympathetic</a:t>
            </a:r>
            <a:r>
              <a:rPr lang="cs-CZ" dirty="0"/>
              <a:t> </a:t>
            </a:r>
            <a:r>
              <a:rPr lang="cs-CZ" dirty="0" err="1"/>
              <a:t>activity</a:t>
            </a:r>
            <a:r>
              <a:rPr lang="cs-CZ" dirty="0"/>
              <a:t> = </a:t>
            </a:r>
            <a:r>
              <a:rPr lang="cs-CZ" dirty="0" err="1"/>
              <a:t>increased</a:t>
            </a:r>
            <a:r>
              <a:rPr lang="cs-CZ" dirty="0"/>
              <a:t> HR </a:t>
            </a:r>
          </a:p>
          <a:p>
            <a:pPr>
              <a:lnSpc>
                <a:spcPct val="100000"/>
              </a:lnSpc>
            </a:pPr>
            <a:endParaRPr lang="cs-CZ" dirty="0"/>
          </a:p>
          <a:p>
            <a:pPr>
              <a:lnSpc>
                <a:spcPct val="100000"/>
              </a:lnSpc>
            </a:pPr>
            <a:r>
              <a:rPr lang="cs-CZ" dirty="0" err="1"/>
              <a:t>Sympathetic</a:t>
            </a:r>
            <a:r>
              <a:rPr lang="cs-CZ" dirty="0"/>
              <a:t> and </a:t>
            </a:r>
            <a:r>
              <a:rPr lang="cs-CZ" dirty="0" err="1"/>
              <a:t>parasympathetic</a:t>
            </a:r>
            <a:r>
              <a:rPr lang="cs-CZ" dirty="0"/>
              <a:t> </a:t>
            </a:r>
            <a:r>
              <a:rPr lang="cs-CZ" dirty="0" err="1"/>
              <a:t>systems</a:t>
            </a:r>
            <a:r>
              <a:rPr lang="cs-CZ" dirty="0"/>
              <a:t> are </a:t>
            </a:r>
            <a:r>
              <a:rPr lang="cs-CZ" dirty="0" err="1"/>
              <a:t>active</a:t>
            </a:r>
            <a:r>
              <a:rPr lang="cs-CZ" dirty="0"/>
              <a:t> </a:t>
            </a:r>
            <a:r>
              <a:rPr lang="cs-CZ" dirty="0" err="1"/>
              <a:t>simultaneously</a:t>
            </a:r>
            <a:r>
              <a:rPr lang="cs-CZ" dirty="0"/>
              <a:t>, but </a:t>
            </a:r>
            <a:r>
              <a:rPr lang="cs-CZ" dirty="0" err="1"/>
              <a:t>with</a:t>
            </a:r>
            <a:r>
              <a:rPr lang="cs-CZ" dirty="0"/>
              <a:t> </a:t>
            </a:r>
            <a:r>
              <a:rPr lang="cs-CZ" dirty="0" err="1"/>
              <a:t>different</a:t>
            </a:r>
            <a:r>
              <a:rPr lang="cs-CZ" dirty="0"/>
              <a:t> </a:t>
            </a:r>
            <a:r>
              <a:rPr lang="cs-CZ" dirty="0" err="1"/>
              <a:t>intensities</a:t>
            </a:r>
            <a:r>
              <a:rPr lang="cs-CZ" dirty="0"/>
              <a:t>.</a:t>
            </a:r>
          </a:p>
        </p:txBody>
      </p:sp>
    </p:spTree>
    <p:extLst>
      <p:ext uri="{BB962C8B-B14F-4D97-AF65-F5344CB8AC3E}">
        <p14:creationId xmlns:p14="http://schemas.microsoft.com/office/powerpoint/2010/main" val="386439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Baroreflex</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Reflex </a:t>
            </a:r>
            <a:r>
              <a:rPr lang="cs-CZ" dirty="0" err="1"/>
              <a:t>for</a:t>
            </a:r>
            <a:r>
              <a:rPr lang="cs-CZ" dirty="0"/>
              <a:t> a </a:t>
            </a:r>
            <a:r>
              <a:rPr lang="cs-CZ" dirty="0" err="1"/>
              <a:t>short-termed</a:t>
            </a:r>
            <a:r>
              <a:rPr lang="cs-CZ" dirty="0"/>
              <a:t> </a:t>
            </a:r>
            <a:r>
              <a:rPr lang="cs-CZ" dirty="0" err="1"/>
              <a:t>control</a:t>
            </a:r>
            <a:r>
              <a:rPr lang="cs-CZ" dirty="0"/>
              <a:t> </a:t>
            </a:r>
            <a:r>
              <a:rPr lang="cs-CZ" dirty="0" err="1"/>
              <a:t>of</a:t>
            </a:r>
            <a:r>
              <a:rPr lang="cs-CZ" dirty="0"/>
              <a:t> </a:t>
            </a:r>
            <a:r>
              <a:rPr lang="cs-CZ" dirty="0" err="1"/>
              <a:t>arterial</a:t>
            </a:r>
            <a:r>
              <a:rPr lang="cs-CZ" dirty="0"/>
              <a:t> </a:t>
            </a:r>
            <a:r>
              <a:rPr lang="cs-CZ" dirty="0" err="1"/>
              <a:t>blood</a:t>
            </a:r>
            <a:r>
              <a:rPr lang="cs-CZ" dirty="0"/>
              <a:t> </a:t>
            </a:r>
            <a:r>
              <a:rPr lang="cs-CZ" dirty="0" err="1"/>
              <a:t>pressure</a:t>
            </a:r>
            <a:r>
              <a:rPr lang="cs-CZ" dirty="0"/>
              <a:t>. </a:t>
            </a:r>
            <a:r>
              <a:rPr lang="cs-CZ" dirty="0" err="1"/>
              <a:t>Optimal</a:t>
            </a:r>
            <a:r>
              <a:rPr lang="cs-CZ" dirty="0"/>
              <a:t> </a:t>
            </a:r>
            <a:r>
              <a:rPr lang="cs-CZ" dirty="0" err="1"/>
              <a:t>values</a:t>
            </a:r>
            <a:r>
              <a:rPr lang="cs-CZ" dirty="0"/>
              <a:t> </a:t>
            </a:r>
            <a:r>
              <a:rPr lang="cs-CZ" dirty="0" err="1"/>
              <a:t>of</a:t>
            </a:r>
            <a:r>
              <a:rPr lang="cs-CZ" dirty="0"/>
              <a:t> </a:t>
            </a:r>
            <a:r>
              <a:rPr lang="cs-CZ" dirty="0" err="1"/>
              <a:t>blood</a:t>
            </a:r>
            <a:r>
              <a:rPr lang="cs-CZ" dirty="0"/>
              <a:t> </a:t>
            </a:r>
            <a:r>
              <a:rPr lang="cs-CZ" dirty="0" err="1"/>
              <a:t>pressure</a:t>
            </a:r>
            <a:r>
              <a:rPr lang="cs-CZ" dirty="0"/>
              <a:t> are </a:t>
            </a:r>
            <a:r>
              <a:rPr lang="cs-CZ" dirty="0" err="1"/>
              <a:t>essential</a:t>
            </a:r>
            <a:r>
              <a:rPr lang="cs-CZ" dirty="0"/>
              <a:t> </a:t>
            </a:r>
            <a:r>
              <a:rPr lang="cs-CZ" dirty="0" err="1"/>
              <a:t>for</a:t>
            </a:r>
            <a:r>
              <a:rPr lang="cs-CZ" dirty="0"/>
              <a:t> </a:t>
            </a:r>
            <a:r>
              <a:rPr lang="cs-CZ" dirty="0" err="1"/>
              <a:t>optimal</a:t>
            </a:r>
            <a:r>
              <a:rPr lang="cs-CZ" dirty="0"/>
              <a:t> </a:t>
            </a:r>
            <a:r>
              <a:rPr lang="cs-CZ" dirty="0" err="1"/>
              <a:t>blood</a:t>
            </a:r>
            <a:r>
              <a:rPr lang="cs-CZ" dirty="0"/>
              <a:t> </a:t>
            </a:r>
            <a:r>
              <a:rPr lang="cs-CZ" dirty="0" err="1"/>
              <a:t>flow</a:t>
            </a:r>
            <a:r>
              <a:rPr lang="cs-CZ" dirty="0"/>
              <a:t> in </a:t>
            </a:r>
            <a:r>
              <a:rPr lang="cs-CZ" dirty="0" err="1"/>
              <a:t>the</a:t>
            </a:r>
            <a:r>
              <a:rPr lang="cs-CZ" dirty="0"/>
              <a:t> brain.</a:t>
            </a:r>
          </a:p>
          <a:p>
            <a:pPr>
              <a:lnSpc>
                <a:spcPct val="100000"/>
              </a:lnSpc>
            </a:pPr>
            <a:r>
              <a:rPr lang="cs-CZ" dirty="0" err="1"/>
              <a:t>Mean</a:t>
            </a:r>
            <a:r>
              <a:rPr lang="cs-CZ" dirty="0"/>
              <a:t> </a:t>
            </a:r>
            <a:r>
              <a:rPr lang="cs-CZ" dirty="0" err="1"/>
              <a:t>arterial</a:t>
            </a:r>
            <a:r>
              <a:rPr lang="cs-CZ" dirty="0"/>
              <a:t> </a:t>
            </a:r>
            <a:r>
              <a:rPr lang="cs-CZ" dirty="0" err="1"/>
              <a:t>pressure</a:t>
            </a:r>
            <a:r>
              <a:rPr lang="cs-CZ" dirty="0"/>
              <a:t> (MAP) </a:t>
            </a:r>
            <a:r>
              <a:rPr lang="cs-CZ" dirty="0" err="1"/>
              <a:t>is</a:t>
            </a:r>
            <a:r>
              <a:rPr lang="cs-CZ" dirty="0"/>
              <a:t> </a:t>
            </a:r>
            <a:r>
              <a:rPr lang="cs-CZ" dirty="0" err="1"/>
              <a:t>detected</a:t>
            </a:r>
            <a:r>
              <a:rPr lang="cs-CZ" dirty="0"/>
              <a:t> by </a:t>
            </a:r>
            <a:r>
              <a:rPr lang="cs-CZ" b="1" dirty="0" err="1"/>
              <a:t>baroreceptors</a:t>
            </a:r>
            <a:r>
              <a:rPr lang="cs-CZ" dirty="0"/>
              <a:t> in </a:t>
            </a:r>
            <a:r>
              <a:rPr lang="cs-CZ" b="1" dirty="0" err="1"/>
              <a:t>the</a:t>
            </a:r>
            <a:r>
              <a:rPr lang="cs-CZ" b="1" dirty="0"/>
              <a:t> </a:t>
            </a:r>
            <a:r>
              <a:rPr lang="cs-CZ" b="1" dirty="0" err="1"/>
              <a:t>aortic</a:t>
            </a:r>
            <a:r>
              <a:rPr lang="cs-CZ" b="1" dirty="0"/>
              <a:t> arch </a:t>
            </a:r>
            <a:r>
              <a:rPr lang="cs-CZ" dirty="0"/>
              <a:t>and </a:t>
            </a:r>
            <a:r>
              <a:rPr lang="cs-CZ" b="1" dirty="0" err="1"/>
              <a:t>carotid</a:t>
            </a:r>
            <a:r>
              <a:rPr lang="cs-CZ" b="1" dirty="0"/>
              <a:t> sinus</a:t>
            </a:r>
          </a:p>
          <a:p>
            <a:pPr lvl="1"/>
            <a:r>
              <a:rPr lang="cs-CZ" dirty="0" err="1"/>
              <a:t>stretch-receptors</a:t>
            </a:r>
            <a:r>
              <a:rPr lang="cs-CZ" dirty="0"/>
              <a:t> (</a:t>
            </a:r>
            <a:r>
              <a:rPr lang="cs-CZ" dirty="0" err="1"/>
              <a:t>mechanoreceptors</a:t>
            </a:r>
            <a:r>
              <a:rPr lang="cs-CZ" dirty="0"/>
              <a:t>)</a:t>
            </a:r>
          </a:p>
          <a:p>
            <a:pPr>
              <a:lnSpc>
                <a:spcPct val="100000"/>
              </a:lnSpc>
            </a:pPr>
            <a:r>
              <a:rPr lang="cs-CZ" dirty="0" err="1"/>
              <a:t>Afferent</a:t>
            </a:r>
            <a:r>
              <a:rPr lang="cs-CZ" dirty="0"/>
              <a:t> </a:t>
            </a:r>
            <a:r>
              <a:rPr lang="cs-CZ" dirty="0" err="1"/>
              <a:t>fibres</a:t>
            </a:r>
            <a:r>
              <a:rPr lang="cs-CZ" dirty="0"/>
              <a:t>: vagus nerve (n. X) and </a:t>
            </a:r>
            <a:r>
              <a:rPr lang="cs-CZ" dirty="0" err="1"/>
              <a:t>glossopharyngeal</a:t>
            </a:r>
            <a:r>
              <a:rPr lang="cs-CZ" dirty="0"/>
              <a:t> nerve (n. IX)</a:t>
            </a:r>
          </a:p>
          <a:p>
            <a:pPr>
              <a:lnSpc>
                <a:spcPct val="100000"/>
              </a:lnSpc>
            </a:pPr>
            <a:r>
              <a:rPr lang="cs-CZ" dirty="0"/>
              <a:t>Centre: </a:t>
            </a:r>
            <a:r>
              <a:rPr lang="cs-CZ" dirty="0" err="1"/>
              <a:t>rostral</a:t>
            </a:r>
            <a:r>
              <a:rPr lang="cs-CZ" dirty="0"/>
              <a:t> part </a:t>
            </a:r>
            <a:r>
              <a:rPr lang="cs-CZ" dirty="0" err="1"/>
              <a:t>of</a:t>
            </a:r>
            <a:r>
              <a:rPr lang="cs-CZ" dirty="0"/>
              <a:t> </a:t>
            </a:r>
            <a:r>
              <a:rPr lang="cs-CZ" dirty="0" err="1"/>
              <a:t>nucleus</a:t>
            </a:r>
            <a:r>
              <a:rPr lang="cs-CZ" dirty="0"/>
              <a:t> </a:t>
            </a:r>
            <a:r>
              <a:rPr lang="cs-CZ" dirty="0" err="1"/>
              <a:t>solitarius</a:t>
            </a:r>
            <a:r>
              <a:rPr lang="cs-CZ" dirty="0"/>
              <a:t> in </a:t>
            </a:r>
            <a:r>
              <a:rPr lang="cs-CZ" dirty="0" err="1"/>
              <a:t>the</a:t>
            </a:r>
            <a:r>
              <a:rPr lang="cs-CZ" dirty="0"/>
              <a:t> </a:t>
            </a:r>
            <a:r>
              <a:rPr lang="cs-CZ" b="1" dirty="0" err="1"/>
              <a:t>medulla</a:t>
            </a:r>
            <a:r>
              <a:rPr lang="cs-CZ" b="1" dirty="0"/>
              <a:t> </a:t>
            </a:r>
            <a:r>
              <a:rPr lang="cs-CZ" b="1" dirty="0" err="1"/>
              <a:t>oblongata</a:t>
            </a:r>
            <a:endParaRPr lang="cs-CZ" b="1" dirty="0"/>
          </a:p>
          <a:p>
            <a:pPr>
              <a:lnSpc>
                <a:spcPct val="100000"/>
              </a:lnSpc>
            </a:pPr>
            <a:r>
              <a:rPr lang="cs-CZ" dirty="0" err="1"/>
              <a:t>Efferent</a:t>
            </a:r>
            <a:r>
              <a:rPr lang="cs-CZ" dirty="0"/>
              <a:t> </a:t>
            </a:r>
            <a:r>
              <a:rPr lang="cs-CZ" dirty="0" err="1"/>
              <a:t>pathways</a:t>
            </a:r>
            <a:r>
              <a:rPr lang="cs-CZ" dirty="0"/>
              <a:t>: </a:t>
            </a:r>
          </a:p>
          <a:p>
            <a:pPr lvl="1"/>
            <a:r>
              <a:rPr lang="cs-CZ" dirty="0" err="1"/>
              <a:t>Cardiac</a:t>
            </a:r>
            <a:r>
              <a:rPr lang="cs-CZ" dirty="0"/>
              <a:t> </a:t>
            </a:r>
            <a:r>
              <a:rPr lang="cs-CZ" dirty="0" err="1"/>
              <a:t>branch</a:t>
            </a:r>
            <a:r>
              <a:rPr lang="cs-CZ" dirty="0"/>
              <a:t>: </a:t>
            </a:r>
            <a:r>
              <a:rPr lang="cs-CZ" dirty="0" err="1"/>
              <a:t>parasympathetic</a:t>
            </a:r>
            <a:r>
              <a:rPr lang="cs-CZ" dirty="0"/>
              <a:t> </a:t>
            </a:r>
            <a:r>
              <a:rPr lang="cs-CZ" dirty="0" err="1"/>
              <a:t>fibres</a:t>
            </a:r>
            <a:r>
              <a:rPr lang="cs-CZ" dirty="0"/>
              <a:t> </a:t>
            </a:r>
            <a:r>
              <a:rPr lang="cs-CZ" dirty="0" err="1"/>
              <a:t>of</a:t>
            </a:r>
            <a:r>
              <a:rPr lang="cs-CZ" dirty="0"/>
              <a:t> n. vagus and </a:t>
            </a:r>
            <a:r>
              <a:rPr lang="cs-CZ" dirty="0" err="1"/>
              <a:t>sympathetic</a:t>
            </a:r>
            <a:r>
              <a:rPr lang="cs-CZ" dirty="0"/>
              <a:t> </a:t>
            </a:r>
            <a:r>
              <a:rPr lang="cs-CZ" dirty="0" err="1"/>
              <a:t>cardiac</a:t>
            </a:r>
            <a:r>
              <a:rPr lang="cs-CZ" dirty="0"/>
              <a:t> </a:t>
            </a:r>
            <a:r>
              <a:rPr lang="cs-CZ" dirty="0" err="1"/>
              <a:t>nerves</a:t>
            </a:r>
            <a:r>
              <a:rPr lang="cs-CZ" dirty="0"/>
              <a:t> – </a:t>
            </a:r>
            <a:r>
              <a:rPr lang="cs-CZ" dirty="0" err="1"/>
              <a:t>heart</a:t>
            </a:r>
            <a:r>
              <a:rPr lang="cs-CZ" dirty="0"/>
              <a:t> </a:t>
            </a:r>
            <a:r>
              <a:rPr lang="cs-CZ" dirty="0" err="1"/>
              <a:t>rate</a:t>
            </a:r>
            <a:r>
              <a:rPr lang="cs-CZ" dirty="0"/>
              <a:t> and </a:t>
            </a:r>
            <a:r>
              <a:rPr lang="cs-CZ" dirty="0" err="1"/>
              <a:t>contractility</a:t>
            </a:r>
            <a:r>
              <a:rPr lang="cs-CZ" dirty="0"/>
              <a:t> </a:t>
            </a:r>
            <a:r>
              <a:rPr lang="cs-CZ" dirty="0" err="1"/>
              <a:t>changes</a:t>
            </a:r>
            <a:endParaRPr lang="cs-CZ" dirty="0"/>
          </a:p>
          <a:p>
            <a:pPr lvl="1"/>
            <a:r>
              <a:rPr lang="cs-CZ" dirty="0" err="1"/>
              <a:t>Peripheral</a:t>
            </a:r>
            <a:r>
              <a:rPr lang="cs-CZ" dirty="0"/>
              <a:t> (</a:t>
            </a:r>
            <a:r>
              <a:rPr lang="cs-CZ" dirty="0" err="1"/>
              <a:t>vascular</a:t>
            </a:r>
            <a:r>
              <a:rPr lang="cs-CZ" dirty="0"/>
              <a:t>) </a:t>
            </a:r>
            <a:r>
              <a:rPr lang="cs-CZ" dirty="0" err="1"/>
              <a:t>branch</a:t>
            </a:r>
            <a:r>
              <a:rPr lang="cs-CZ" dirty="0"/>
              <a:t>: </a:t>
            </a:r>
            <a:r>
              <a:rPr lang="cs-CZ" dirty="0" err="1"/>
              <a:t>sympathetic</a:t>
            </a:r>
            <a:r>
              <a:rPr lang="cs-CZ" dirty="0"/>
              <a:t> </a:t>
            </a:r>
            <a:r>
              <a:rPr lang="cs-CZ" dirty="0" err="1"/>
              <a:t>vascular</a:t>
            </a:r>
            <a:r>
              <a:rPr lang="cs-CZ" dirty="0"/>
              <a:t> </a:t>
            </a:r>
            <a:r>
              <a:rPr lang="cs-CZ" dirty="0" err="1"/>
              <a:t>innervation</a:t>
            </a:r>
            <a:r>
              <a:rPr lang="cs-CZ" dirty="0"/>
              <a:t> – </a:t>
            </a:r>
            <a:r>
              <a:rPr lang="cs-CZ" dirty="0" err="1"/>
              <a:t>changes</a:t>
            </a:r>
            <a:r>
              <a:rPr lang="cs-CZ" dirty="0"/>
              <a:t> in </a:t>
            </a:r>
            <a:r>
              <a:rPr lang="cs-CZ" dirty="0" err="1"/>
              <a:t>total</a:t>
            </a:r>
            <a:r>
              <a:rPr lang="cs-CZ" dirty="0"/>
              <a:t> </a:t>
            </a:r>
            <a:r>
              <a:rPr lang="cs-CZ" dirty="0" err="1"/>
              <a:t>peripheral</a:t>
            </a:r>
            <a:r>
              <a:rPr lang="cs-CZ" dirty="0"/>
              <a:t> </a:t>
            </a:r>
            <a:r>
              <a:rPr lang="cs-CZ" dirty="0" err="1"/>
              <a:t>resistance</a:t>
            </a:r>
            <a:r>
              <a:rPr lang="cs-CZ" dirty="0"/>
              <a:t> (TPR)</a:t>
            </a:r>
          </a:p>
        </p:txBody>
      </p:sp>
    </p:spTree>
    <p:extLst>
      <p:ext uri="{BB962C8B-B14F-4D97-AF65-F5344CB8AC3E}">
        <p14:creationId xmlns:p14="http://schemas.microsoft.com/office/powerpoint/2010/main" val="386439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Baroreflex</a:t>
            </a:r>
          </a:p>
        </p:txBody>
      </p:sp>
      <p:sp>
        <p:nvSpPr>
          <p:cNvPr id="5" name="Zástupný symbol pro obsah 4"/>
          <p:cNvSpPr>
            <a:spLocks noGrp="1"/>
          </p:cNvSpPr>
          <p:nvPr>
            <p:ph idx="1"/>
          </p:nvPr>
        </p:nvSpPr>
        <p:spPr>
          <a:xfrm>
            <a:off x="436963" y="1135063"/>
            <a:ext cx="4694725" cy="5243966"/>
          </a:xfrm>
        </p:spPr>
        <p:txBody>
          <a:bodyPr/>
          <a:lstStyle/>
          <a:p>
            <a:pPr lvl="0">
              <a:lnSpc>
                <a:spcPct val="100000"/>
              </a:lnSpc>
              <a:buClr>
                <a:srgbClr val="0000DC"/>
              </a:buClr>
            </a:pPr>
            <a:r>
              <a:rPr lang="en-US" dirty="0">
                <a:solidFill>
                  <a:srgbClr val="000000"/>
                </a:solidFill>
              </a:rPr>
              <a:t>Mechanism: </a:t>
            </a:r>
            <a:endParaRPr lang="cs-CZ" dirty="0">
              <a:solidFill>
                <a:srgbClr val="000000"/>
              </a:solidFill>
            </a:endParaRPr>
          </a:p>
          <a:p>
            <a:pPr lvl="1">
              <a:buClr>
                <a:srgbClr val="0000DC"/>
              </a:buClr>
            </a:pPr>
            <a:r>
              <a:rPr lang="en-US" dirty="0">
                <a:solidFill>
                  <a:srgbClr val="000000"/>
                </a:solidFill>
              </a:rPr>
              <a:t>↓MAP</a:t>
            </a:r>
            <a:endParaRPr lang="cs-CZ" dirty="0">
              <a:solidFill>
                <a:srgbClr val="000000"/>
              </a:solidFill>
            </a:endParaRPr>
          </a:p>
          <a:p>
            <a:pPr lvl="1">
              <a:buClr>
                <a:srgbClr val="0000DC"/>
              </a:buClr>
            </a:pPr>
            <a:r>
              <a:rPr lang="en-US" dirty="0">
                <a:solidFill>
                  <a:srgbClr val="000000"/>
                </a:solidFill>
              </a:rPr>
              <a:t>↓</a:t>
            </a:r>
            <a:r>
              <a:rPr lang="en-US" dirty="0" err="1">
                <a:solidFill>
                  <a:srgbClr val="000000"/>
                </a:solidFill>
              </a:rPr>
              <a:t>afferentation</a:t>
            </a:r>
            <a:r>
              <a:rPr lang="en-US" dirty="0">
                <a:solidFill>
                  <a:srgbClr val="000000"/>
                </a:solidFill>
              </a:rPr>
              <a:t> from baroreceptors </a:t>
            </a:r>
            <a:endParaRPr lang="cs-CZ" dirty="0">
              <a:solidFill>
                <a:srgbClr val="000000"/>
              </a:solidFill>
            </a:endParaRPr>
          </a:p>
          <a:p>
            <a:pPr lvl="1">
              <a:buClr>
                <a:srgbClr val="0000DC"/>
              </a:buClr>
            </a:pPr>
            <a:r>
              <a:rPr lang="en-US" dirty="0">
                <a:solidFill>
                  <a:srgbClr val="000000"/>
                </a:solidFill>
              </a:rPr>
              <a:t>processing in the reflex </a:t>
            </a:r>
            <a:r>
              <a:rPr lang="en-US" dirty="0" err="1">
                <a:solidFill>
                  <a:srgbClr val="000000"/>
                </a:solidFill>
              </a:rPr>
              <a:t>centre</a:t>
            </a:r>
            <a:endParaRPr lang="cs-CZ" dirty="0">
              <a:solidFill>
                <a:srgbClr val="000000"/>
              </a:solidFill>
            </a:endParaRPr>
          </a:p>
          <a:p>
            <a:pPr lvl="1">
              <a:buClr>
                <a:srgbClr val="0000DC"/>
              </a:buClr>
            </a:pPr>
            <a:r>
              <a:rPr lang="en-US" dirty="0">
                <a:solidFill>
                  <a:srgbClr val="000000"/>
                </a:solidFill>
              </a:rPr>
              <a:t>↓</a:t>
            </a:r>
            <a:r>
              <a:rPr lang="en-US" dirty="0" err="1">
                <a:solidFill>
                  <a:srgbClr val="000000"/>
                </a:solidFill>
              </a:rPr>
              <a:t>vagus</a:t>
            </a:r>
            <a:r>
              <a:rPr lang="en-US" dirty="0">
                <a:solidFill>
                  <a:srgbClr val="000000"/>
                </a:solidFill>
              </a:rPr>
              <a:t> activity and  ↑sympathetic activity </a:t>
            </a:r>
            <a:endParaRPr lang="cs-CZ" dirty="0">
              <a:solidFill>
                <a:srgbClr val="000000"/>
              </a:solidFill>
            </a:endParaRPr>
          </a:p>
          <a:p>
            <a:pPr lvl="1">
              <a:buClr>
                <a:srgbClr val="0000DC"/>
              </a:buClr>
            </a:pPr>
            <a:r>
              <a:rPr lang="en-US" dirty="0">
                <a:solidFill>
                  <a:srgbClr val="000000"/>
                </a:solidFill>
              </a:rPr>
              <a:t>↑HR (and contractility) and ↑TPR</a:t>
            </a:r>
            <a:br>
              <a:rPr lang="en-US" dirty="0">
                <a:solidFill>
                  <a:srgbClr val="000000"/>
                </a:solidFill>
              </a:rPr>
            </a:br>
            <a:r>
              <a:rPr lang="en-US" dirty="0">
                <a:solidFill>
                  <a:srgbClr val="000000"/>
                </a:solidFill>
              </a:rPr>
              <a:t>(MAP = HR * SV * TPR)</a:t>
            </a:r>
            <a:endParaRPr lang="cs-CZ" dirty="0">
              <a:solidFill>
                <a:srgbClr val="000000"/>
              </a:solidFill>
            </a:endParaRPr>
          </a:p>
          <a:p>
            <a:pPr lvl="1">
              <a:buClr>
                <a:srgbClr val="0000DC"/>
              </a:buClr>
            </a:pPr>
            <a:r>
              <a:rPr lang="en-US" dirty="0">
                <a:solidFill>
                  <a:srgbClr val="000000"/>
                </a:solidFill>
              </a:rPr>
              <a:t>↑MAP </a:t>
            </a:r>
          </a:p>
          <a:p>
            <a:pPr lvl="0">
              <a:lnSpc>
                <a:spcPct val="100000"/>
              </a:lnSpc>
              <a:buClr>
                <a:srgbClr val="0000DC"/>
              </a:buClr>
            </a:pPr>
            <a:endParaRPr lang="en-US" dirty="0">
              <a:solidFill>
                <a:srgbClr val="000000"/>
              </a:solidFill>
            </a:endParaRPr>
          </a:p>
          <a:p>
            <a:pPr lvl="0">
              <a:lnSpc>
                <a:spcPct val="100000"/>
              </a:lnSpc>
              <a:buClr>
                <a:srgbClr val="0000DC"/>
              </a:buClr>
            </a:pPr>
            <a:r>
              <a:rPr lang="en-US" dirty="0">
                <a:solidFill>
                  <a:srgbClr val="000000"/>
                </a:solidFill>
              </a:rPr>
              <a:t>… and conversely in case of MAP increase</a:t>
            </a:r>
          </a:p>
        </p:txBody>
      </p:sp>
      <p:sp>
        <p:nvSpPr>
          <p:cNvPr id="6" name="Zástupný symbol pro obsah 2"/>
          <p:cNvSpPr txBox="1">
            <a:spLocks/>
          </p:cNvSpPr>
          <p:nvPr/>
        </p:nvSpPr>
        <p:spPr>
          <a:xfrm>
            <a:off x="262891" y="1195883"/>
            <a:ext cx="5372099" cy="5547817"/>
          </a:xfrm>
          <a:prstGeom prst="rect">
            <a:avLst/>
          </a:prstGeom>
        </p:spPr>
        <p:txBody>
          <a:bodyPr vert="horz" lIns="0" tIns="0" rIns="0" bIns="0" rtlCol="0">
            <a:norm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buFont typeface="Arial" panose="020B0604020202020204" pitchFamily="34" charset="0"/>
              <a:buNone/>
            </a:pPr>
            <a:endParaRPr lang="cs-CZ" dirty="0"/>
          </a:p>
        </p:txBody>
      </p:sp>
      <p:grpSp>
        <p:nvGrpSpPr>
          <p:cNvPr id="8" name="Skupina 7"/>
          <p:cNvGrpSpPr/>
          <p:nvPr/>
        </p:nvGrpSpPr>
        <p:grpSpPr>
          <a:xfrm>
            <a:off x="4876423" y="280360"/>
            <a:ext cx="7182226" cy="5796766"/>
            <a:chOff x="4876423" y="280360"/>
            <a:chExt cx="7182226" cy="5796766"/>
          </a:xfrm>
        </p:grpSpPr>
        <p:grpSp>
          <p:nvGrpSpPr>
            <p:cNvPr id="9" name="Skupina 8"/>
            <p:cNvGrpSpPr/>
            <p:nvPr/>
          </p:nvGrpSpPr>
          <p:grpSpPr>
            <a:xfrm>
              <a:off x="4876423" y="280360"/>
              <a:ext cx="7182226" cy="5796766"/>
              <a:chOff x="4750693" y="280360"/>
              <a:chExt cx="7182226" cy="5796766"/>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468" y="280360"/>
                <a:ext cx="5763451" cy="5796766"/>
              </a:xfrm>
              <a:prstGeom prst="rect">
                <a:avLst/>
              </a:prstGeom>
            </p:spPr>
          </p:pic>
          <p:sp>
            <p:nvSpPr>
              <p:cNvPr id="12" name="Obdélník 11"/>
              <p:cNvSpPr/>
              <p:nvPr/>
            </p:nvSpPr>
            <p:spPr>
              <a:xfrm>
                <a:off x="6798943" y="1703070"/>
                <a:ext cx="950598" cy="30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3" name="Obdélník 12"/>
              <p:cNvSpPr/>
              <p:nvPr/>
            </p:nvSpPr>
            <p:spPr>
              <a:xfrm>
                <a:off x="6169468" y="1177739"/>
                <a:ext cx="997142" cy="34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4" name="Obdélník 13"/>
              <p:cNvSpPr/>
              <p:nvPr/>
            </p:nvSpPr>
            <p:spPr>
              <a:xfrm>
                <a:off x="6096000" y="1423484"/>
                <a:ext cx="140208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5" name="Obdélník 14"/>
              <p:cNvSpPr/>
              <p:nvPr/>
            </p:nvSpPr>
            <p:spPr>
              <a:xfrm>
                <a:off x="6791323" y="1821180"/>
                <a:ext cx="1154432" cy="26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6" name="Obdélník 15"/>
              <p:cNvSpPr/>
              <p:nvPr/>
            </p:nvSpPr>
            <p:spPr>
              <a:xfrm>
                <a:off x="9174480" y="330200"/>
                <a:ext cx="1399735" cy="48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7" name="Obdélník 16"/>
              <p:cNvSpPr/>
              <p:nvPr/>
            </p:nvSpPr>
            <p:spPr>
              <a:xfrm>
                <a:off x="9484262" y="656492"/>
                <a:ext cx="699867" cy="36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8" name="Obdélník 17"/>
              <p:cNvSpPr/>
              <p:nvPr/>
            </p:nvSpPr>
            <p:spPr>
              <a:xfrm>
                <a:off x="8971231" y="1976593"/>
                <a:ext cx="1485754"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9" name="Obdélník 18"/>
              <p:cNvSpPr/>
              <p:nvPr/>
            </p:nvSpPr>
            <p:spPr>
              <a:xfrm>
                <a:off x="9346369" y="2093824"/>
                <a:ext cx="1008000" cy="554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0" name="Obdélník 19"/>
              <p:cNvSpPr/>
              <p:nvPr/>
            </p:nvSpPr>
            <p:spPr>
              <a:xfrm>
                <a:off x="9080696" y="3017708"/>
                <a:ext cx="1009649" cy="27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1" name="Obdélník 20"/>
              <p:cNvSpPr/>
              <p:nvPr/>
            </p:nvSpPr>
            <p:spPr>
              <a:xfrm>
                <a:off x="9196099" y="3193554"/>
                <a:ext cx="1101202" cy="27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2" name="Obdélník 21"/>
              <p:cNvSpPr/>
              <p:nvPr/>
            </p:nvSpPr>
            <p:spPr>
              <a:xfrm>
                <a:off x="9320430" y="4169652"/>
                <a:ext cx="1188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3" name="Obdélník 22"/>
              <p:cNvSpPr/>
              <p:nvPr/>
            </p:nvSpPr>
            <p:spPr>
              <a:xfrm>
                <a:off x="9672121" y="4439282"/>
                <a:ext cx="1188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4" name="Obdélník 23"/>
              <p:cNvSpPr/>
              <p:nvPr/>
            </p:nvSpPr>
            <p:spPr>
              <a:xfrm>
                <a:off x="9824521" y="4638574"/>
                <a:ext cx="185166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5" name="Obdélník 24"/>
              <p:cNvSpPr/>
              <p:nvPr/>
            </p:nvSpPr>
            <p:spPr>
              <a:xfrm>
                <a:off x="10597955" y="5006973"/>
                <a:ext cx="1078230" cy="92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6" name="Obdélník 25"/>
              <p:cNvSpPr/>
              <p:nvPr/>
            </p:nvSpPr>
            <p:spPr>
              <a:xfrm>
                <a:off x="8049358" y="5171095"/>
                <a:ext cx="1364566" cy="360000"/>
              </a:xfrm>
              <a:prstGeom prst="rect">
                <a:avLst/>
              </a:prstGeom>
              <a:gradFill flip="none" rotWithShape="1">
                <a:gsLst>
                  <a:gs pos="93000">
                    <a:srgbClr val="FFFFFF"/>
                  </a:gs>
                  <a:gs pos="8000">
                    <a:srgbClr val="FFFFFF"/>
                  </a:gs>
                  <a:gs pos="0">
                    <a:schemeClr val="bg1">
                      <a:alpha val="0"/>
                    </a:schemeClr>
                  </a:gs>
                  <a:gs pos="100000">
                    <a:schemeClr val="bg1">
                      <a:alpha val="2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7" name="Obdélník 26"/>
              <p:cNvSpPr/>
              <p:nvPr/>
            </p:nvSpPr>
            <p:spPr>
              <a:xfrm>
                <a:off x="7240754" y="3795541"/>
                <a:ext cx="121158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8" name="Obdélník 27"/>
              <p:cNvSpPr/>
              <p:nvPr/>
            </p:nvSpPr>
            <p:spPr>
              <a:xfrm>
                <a:off x="7602118" y="3623465"/>
                <a:ext cx="850219"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9" name="Obdélník 28"/>
              <p:cNvSpPr/>
              <p:nvPr/>
            </p:nvSpPr>
            <p:spPr>
              <a:xfrm>
                <a:off x="6984600" y="2623045"/>
                <a:ext cx="972000" cy="453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30" name="Obdélník 29"/>
              <p:cNvSpPr/>
              <p:nvPr/>
            </p:nvSpPr>
            <p:spPr>
              <a:xfrm>
                <a:off x="7113554" y="2822337"/>
                <a:ext cx="732991" cy="453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31" name="TextovéPole 30"/>
              <p:cNvSpPr txBox="1"/>
              <p:nvPr/>
            </p:nvSpPr>
            <p:spPr>
              <a:xfrm>
                <a:off x="9125741" y="2218383"/>
                <a:ext cx="1145638" cy="338554"/>
              </a:xfrm>
              <a:prstGeom prst="rect">
                <a:avLst/>
              </a:prstGeom>
              <a:noFill/>
            </p:spPr>
            <p:txBody>
              <a:bodyPr wrap="square" rtlCol="0">
                <a:spAutoFit/>
              </a:bodyPr>
              <a:lstStyle/>
              <a:p>
                <a:r>
                  <a:rPr lang="cs-CZ" sz="1600" dirty="0">
                    <a:latin typeface="Arial" pitchFamily="34" charset="0"/>
                    <a:cs typeface="Arial" pitchFamily="34" charset="0"/>
                  </a:rPr>
                  <a:t>n. vagus</a:t>
                </a:r>
              </a:p>
            </p:txBody>
          </p:sp>
          <p:sp>
            <p:nvSpPr>
              <p:cNvPr id="32" name="TextovéPole 31"/>
              <p:cNvSpPr txBox="1"/>
              <p:nvPr/>
            </p:nvSpPr>
            <p:spPr>
              <a:xfrm>
                <a:off x="5005958" y="840970"/>
                <a:ext cx="1666812" cy="607543"/>
              </a:xfrm>
              <a:prstGeom prst="rect">
                <a:avLst/>
              </a:prstGeom>
              <a:noFill/>
            </p:spPr>
            <p:txBody>
              <a:bodyPr wrap="square" rtlCol="0">
                <a:spAutoFit/>
              </a:bodyPr>
              <a:lstStyle/>
              <a:p>
                <a:r>
                  <a:rPr lang="cs-CZ" sz="1600" dirty="0" err="1">
                    <a:latin typeface="Arial" pitchFamily="34" charset="0"/>
                    <a:cs typeface="Arial" pitchFamily="34" charset="0"/>
                  </a:rPr>
                  <a:t>baroreceptors</a:t>
                </a:r>
                <a:r>
                  <a:rPr lang="cs-CZ" sz="1600" dirty="0">
                    <a:latin typeface="Arial" pitchFamily="34" charset="0"/>
                    <a:cs typeface="Arial" pitchFamily="34" charset="0"/>
                  </a:rPr>
                  <a:t> in </a:t>
                </a:r>
                <a:r>
                  <a:rPr lang="cs-CZ" sz="1600" dirty="0" err="1">
                    <a:latin typeface="Arial" pitchFamily="34" charset="0"/>
                    <a:cs typeface="Arial" pitchFamily="34" charset="0"/>
                  </a:rPr>
                  <a:t>the</a:t>
                </a:r>
                <a:r>
                  <a:rPr lang="cs-CZ" sz="1600" dirty="0">
                    <a:latin typeface="Arial" pitchFamily="34" charset="0"/>
                    <a:cs typeface="Arial" pitchFamily="34" charset="0"/>
                  </a:rPr>
                  <a:t> </a:t>
                </a:r>
                <a:r>
                  <a:rPr lang="cs-CZ" sz="1600" dirty="0" err="1">
                    <a:latin typeface="Arial" pitchFamily="34" charset="0"/>
                    <a:cs typeface="Arial" pitchFamily="34" charset="0"/>
                  </a:rPr>
                  <a:t>carotid</a:t>
                </a:r>
                <a:r>
                  <a:rPr lang="cs-CZ" sz="1600" dirty="0">
                    <a:latin typeface="Arial" pitchFamily="34" charset="0"/>
                    <a:cs typeface="Arial" pitchFamily="34" charset="0"/>
                  </a:rPr>
                  <a:t> sinus</a:t>
                </a:r>
              </a:p>
            </p:txBody>
          </p:sp>
          <p:sp>
            <p:nvSpPr>
              <p:cNvPr id="33" name="TextovéPole 32"/>
              <p:cNvSpPr txBox="1"/>
              <p:nvPr/>
            </p:nvSpPr>
            <p:spPr>
              <a:xfrm>
                <a:off x="4750693" y="4054556"/>
                <a:ext cx="1713475" cy="584775"/>
              </a:xfrm>
              <a:prstGeom prst="rect">
                <a:avLst/>
              </a:prstGeom>
              <a:noFill/>
            </p:spPr>
            <p:txBody>
              <a:bodyPr wrap="square" rtlCol="0">
                <a:spAutoFit/>
              </a:bodyPr>
              <a:lstStyle/>
              <a:p>
                <a:r>
                  <a:rPr lang="cs-CZ" sz="1600" dirty="0" err="1">
                    <a:latin typeface="Arial" pitchFamily="34" charset="0"/>
                    <a:cs typeface="Arial" pitchFamily="34" charset="0"/>
                  </a:rPr>
                  <a:t>baroreceptors</a:t>
                </a:r>
                <a:r>
                  <a:rPr lang="cs-CZ" sz="1600" dirty="0">
                    <a:latin typeface="Arial" pitchFamily="34" charset="0"/>
                    <a:cs typeface="Arial" pitchFamily="34" charset="0"/>
                  </a:rPr>
                  <a:t> in </a:t>
                </a:r>
                <a:r>
                  <a:rPr lang="cs-CZ" sz="1600" dirty="0" err="1">
                    <a:latin typeface="Arial" pitchFamily="34" charset="0"/>
                    <a:cs typeface="Arial" pitchFamily="34" charset="0"/>
                  </a:rPr>
                  <a:t>the</a:t>
                </a:r>
                <a:r>
                  <a:rPr lang="cs-CZ" sz="1600" dirty="0">
                    <a:latin typeface="Arial" pitchFamily="34" charset="0"/>
                    <a:cs typeface="Arial" pitchFamily="34" charset="0"/>
                  </a:rPr>
                  <a:t> </a:t>
                </a:r>
                <a:r>
                  <a:rPr lang="cs-CZ" sz="1600" dirty="0" err="1">
                    <a:latin typeface="Arial" pitchFamily="34" charset="0"/>
                    <a:cs typeface="Arial" pitchFamily="34" charset="0"/>
                  </a:rPr>
                  <a:t>aortic</a:t>
                </a:r>
                <a:r>
                  <a:rPr lang="cs-CZ" sz="1600" dirty="0">
                    <a:latin typeface="Arial" pitchFamily="34" charset="0"/>
                    <a:cs typeface="Arial" pitchFamily="34" charset="0"/>
                  </a:rPr>
                  <a:t> arch</a:t>
                </a:r>
              </a:p>
            </p:txBody>
          </p:sp>
          <p:sp>
            <p:nvSpPr>
              <p:cNvPr id="34" name="TextovéPole 33"/>
              <p:cNvSpPr txBox="1"/>
              <p:nvPr/>
            </p:nvSpPr>
            <p:spPr>
              <a:xfrm>
                <a:off x="7588706" y="4989074"/>
                <a:ext cx="2235815" cy="584775"/>
              </a:xfrm>
              <a:prstGeom prst="rect">
                <a:avLst/>
              </a:prstGeom>
              <a:noFill/>
            </p:spPr>
            <p:txBody>
              <a:bodyPr wrap="square" rtlCol="0">
                <a:spAutoFit/>
              </a:bodyPr>
              <a:lstStyle/>
              <a:p>
                <a:pPr algn="ctr"/>
                <a:r>
                  <a:rPr lang="cs-CZ" sz="1600" dirty="0" err="1">
                    <a:latin typeface="Arial" pitchFamily="34" charset="0"/>
                    <a:cs typeface="Arial" pitchFamily="34" charset="0"/>
                  </a:rPr>
                  <a:t>vasomotoric</a:t>
                </a:r>
                <a:r>
                  <a:rPr lang="cs-CZ" sz="1600" dirty="0">
                    <a:latin typeface="Arial" pitchFamily="34" charset="0"/>
                    <a:cs typeface="Arial" pitchFamily="34" charset="0"/>
                  </a:rPr>
                  <a:t> </a:t>
                </a:r>
                <a:r>
                  <a:rPr lang="cs-CZ" sz="1600" dirty="0" err="1">
                    <a:latin typeface="Arial" pitchFamily="34" charset="0"/>
                    <a:cs typeface="Arial" pitchFamily="34" charset="0"/>
                  </a:rPr>
                  <a:t>sympathetic</a:t>
                </a:r>
                <a:r>
                  <a:rPr lang="cs-CZ" sz="1600" dirty="0">
                    <a:latin typeface="Arial" pitchFamily="34" charset="0"/>
                    <a:cs typeface="Arial" pitchFamily="34" charset="0"/>
                  </a:rPr>
                  <a:t> </a:t>
                </a:r>
                <a:r>
                  <a:rPr lang="cs-CZ" sz="1600" dirty="0" err="1">
                    <a:latin typeface="Arial" pitchFamily="34" charset="0"/>
                    <a:cs typeface="Arial" pitchFamily="34" charset="0"/>
                  </a:rPr>
                  <a:t>fibres</a:t>
                </a:r>
                <a:endParaRPr lang="cs-CZ" sz="1600" dirty="0">
                  <a:latin typeface="Arial" pitchFamily="34" charset="0"/>
                  <a:cs typeface="Arial" pitchFamily="34" charset="0"/>
                </a:endParaRPr>
              </a:p>
            </p:txBody>
          </p:sp>
          <p:sp>
            <p:nvSpPr>
              <p:cNvPr id="35" name="TextovéPole 34"/>
              <p:cNvSpPr txBox="1"/>
              <p:nvPr/>
            </p:nvSpPr>
            <p:spPr>
              <a:xfrm>
                <a:off x="9152709" y="4026852"/>
                <a:ext cx="1713475" cy="584775"/>
              </a:xfrm>
              <a:prstGeom prst="rect">
                <a:avLst/>
              </a:prstGeom>
              <a:noFill/>
            </p:spPr>
            <p:txBody>
              <a:bodyPr wrap="square" rtlCol="0">
                <a:spAutoFit/>
              </a:bodyPr>
              <a:lstStyle/>
              <a:p>
                <a:r>
                  <a:rPr lang="cs-CZ" sz="1600" dirty="0" err="1">
                    <a:latin typeface="Arial" pitchFamily="34" charset="0"/>
                    <a:cs typeface="Arial" pitchFamily="34" charset="0"/>
                  </a:rPr>
                  <a:t>sympathetic</a:t>
                </a:r>
                <a:r>
                  <a:rPr lang="cs-CZ" sz="1600" dirty="0">
                    <a:latin typeface="Arial" pitchFamily="34" charset="0"/>
                    <a:cs typeface="Arial" pitchFamily="34" charset="0"/>
                  </a:rPr>
                  <a:t> </a:t>
                </a:r>
                <a:r>
                  <a:rPr lang="cs-CZ" sz="1600" dirty="0" err="1">
                    <a:latin typeface="Arial" pitchFamily="34" charset="0"/>
                    <a:cs typeface="Arial" pitchFamily="34" charset="0"/>
                  </a:rPr>
                  <a:t>cardiac</a:t>
                </a:r>
                <a:r>
                  <a:rPr lang="cs-CZ" sz="1600" dirty="0">
                    <a:latin typeface="Arial" pitchFamily="34" charset="0"/>
                    <a:cs typeface="Arial" pitchFamily="34" charset="0"/>
                  </a:rPr>
                  <a:t> </a:t>
                </a:r>
                <a:r>
                  <a:rPr lang="cs-CZ" sz="1600" dirty="0" err="1">
                    <a:latin typeface="Arial" pitchFamily="34" charset="0"/>
                    <a:cs typeface="Arial" pitchFamily="34" charset="0"/>
                  </a:rPr>
                  <a:t>fibres</a:t>
                </a:r>
                <a:endParaRPr lang="cs-CZ" sz="1600" dirty="0">
                  <a:latin typeface="Arial" pitchFamily="34" charset="0"/>
                  <a:cs typeface="Arial" pitchFamily="34" charset="0"/>
                </a:endParaRPr>
              </a:p>
            </p:txBody>
          </p:sp>
          <p:sp>
            <p:nvSpPr>
              <p:cNvPr id="36" name="TextovéPole 35"/>
              <p:cNvSpPr txBox="1"/>
              <p:nvPr/>
            </p:nvSpPr>
            <p:spPr>
              <a:xfrm>
                <a:off x="9457589" y="504889"/>
                <a:ext cx="1679481" cy="584775"/>
              </a:xfrm>
              <a:prstGeom prst="rect">
                <a:avLst/>
              </a:prstGeom>
              <a:noFill/>
            </p:spPr>
            <p:txBody>
              <a:bodyPr wrap="square" rtlCol="0">
                <a:spAutoFit/>
              </a:bodyPr>
              <a:lstStyle/>
              <a:p>
                <a:r>
                  <a:rPr lang="cs-CZ" sz="1600" dirty="0" err="1">
                    <a:latin typeface="Arial" pitchFamily="34" charset="0"/>
                    <a:cs typeface="Arial" pitchFamily="34" charset="0"/>
                  </a:rPr>
                  <a:t>medulla</a:t>
                </a:r>
                <a:r>
                  <a:rPr lang="cs-CZ" sz="1600" dirty="0">
                    <a:latin typeface="Arial" pitchFamily="34" charset="0"/>
                    <a:cs typeface="Arial" pitchFamily="34" charset="0"/>
                  </a:rPr>
                  <a:t> </a:t>
                </a:r>
                <a:r>
                  <a:rPr lang="cs-CZ" sz="1600" dirty="0" err="1">
                    <a:latin typeface="Arial" pitchFamily="34" charset="0"/>
                    <a:cs typeface="Arial" pitchFamily="34" charset="0"/>
                  </a:rPr>
                  <a:t>oblongata</a:t>
                </a:r>
                <a:endParaRPr lang="cs-CZ" sz="1600" dirty="0">
                  <a:latin typeface="Arial" pitchFamily="34" charset="0"/>
                  <a:cs typeface="Arial" pitchFamily="34" charset="0"/>
                </a:endParaRPr>
              </a:p>
            </p:txBody>
          </p:sp>
          <p:sp>
            <p:nvSpPr>
              <p:cNvPr id="37" name="TextovéPole 36"/>
              <p:cNvSpPr txBox="1"/>
              <p:nvPr/>
            </p:nvSpPr>
            <p:spPr>
              <a:xfrm>
                <a:off x="6653732" y="2583057"/>
                <a:ext cx="2110882" cy="584775"/>
              </a:xfrm>
              <a:prstGeom prst="rect">
                <a:avLst/>
              </a:prstGeom>
              <a:noFill/>
            </p:spPr>
            <p:txBody>
              <a:bodyPr wrap="square" rtlCol="0">
                <a:spAutoFit/>
              </a:bodyPr>
              <a:lstStyle/>
              <a:p>
                <a:r>
                  <a:rPr lang="cs-CZ" sz="1600" dirty="0" err="1">
                    <a:latin typeface="Arial" pitchFamily="34" charset="0"/>
                    <a:cs typeface="Arial" pitchFamily="34" charset="0"/>
                  </a:rPr>
                  <a:t>parasympathetic</a:t>
                </a:r>
                <a:r>
                  <a:rPr lang="cs-CZ" sz="1600" dirty="0">
                    <a:latin typeface="Arial" pitchFamily="34" charset="0"/>
                    <a:cs typeface="Arial" pitchFamily="34" charset="0"/>
                  </a:rPr>
                  <a:t> </a:t>
                </a:r>
                <a:r>
                  <a:rPr lang="cs-CZ" sz="1600" dirty="0" err="1">
                    <a:latin typeface="Arial" pitchFamily="34" charset="0"/>
                    <a:cs typeface="Arial" pitchFamily="34" charset="0"/>
                  </a:rPr>
                  <a:t>afferent</a:t>
                </a:r>
                <a:r>
                  <a:rPr lang="cs-CZ" sz="1600" dirty="0">
                    <a:latin typeface="Arial" pitchFamily="34" charset="0"/>
                    <a:cs typeface="Arial" pitchFamily="34" charset="0"/>
                  </a:rPr>
                  <a:t> </a:t>
                </a:r>
                <a:r>
                  <a:rPr lang="cs-CZ" sz="1600" dirty="0" err="1">
                    <a:latin typeface="Arial" pitchFamily="34" charset="0"/>
                    <a:cs typeface="Arial" pitchFamily="34" charset="0"/>
                  </a:rPr>
                  <a:t>fibres</a:t>
                </a:r>
                <a:endParaRPr lang="cs-CZ" sz="1600" dirty="0">
                  <a:latin typeface="Arial" pitchFamily="34" charset="0"/>
                  <a:cs typeface="Arial" pitchFamily="34" charset="0"/>
                </a:endParaRPr>
              </a:p>
            </p:txBody>
          </p:sp>
          <p:sp>
            <p:nvSpPr>
              <p:cNvPr id="38" name="TextovéPole 37"/>
              <p:cNvSpPr txBox="1"/>
              <p:nvPr/>
            </p:nvSpPr>
            <p:spPr>
              <a:xfrm>
                <a:off x="6825358" y="1685211"/>
                <a:ext cx="1364230" cy="584775"/>
              </a:xfrm>
              <a:prstGeom prst="rect">
                <a:avLst/>
              </a:prstGeom>
              <a:noFill/>
            </p:spPr>
            <p:txBody>
              <a:bodyPr wrap="square" rtlCol="0">
                <a:spAutoFit/>
              </a:bodyPr>
              <a:lstStyle/>
              <a:p>
                <a:r>
                  <a:rPr lang="cs-CZ" sz="1600" dirty="0">
                    <a:latin typeface="Arial" pitchFamily="34" charset="0"/>
                    <a:cs typeface="Arial" pitchFamily="34" charset="0"/>
                  </a:rPr>
                  <a:t>n. </a:t>
                </a:r>
                <a:r>
                  <a:rPr lang="cs-CZ" sz="1600" dirty="0" err="1">
                    <a:latin typeface="Arial" pitchFamily="34" charset="0"/>
                    <a:cs typeface="Arial" pitchFamily="34" charset="0"/>
                  </a:rPr>
                  <a:t>glosopha-ryngeus</a:t>
                </a:r>
                <a:endParaRPr lang="cs-CZ" sz="1600" dirty="0">
                  <a:latin typeface="Arial" pitchFamily="34" charset="0"/>
                  <a:cs typeface="Arial" pitchFamily="34" charset="0"/>
                </a:endParaRPr>
              </a:p>
            </p:txBody>
          </p:sp>
          <p:sp>
            <p:nvSpPr>
              <p:cNvPr id="39" name="TextovéPole 38"/>
              <p:cNvSpPr txBox="1"/>
              <p:nvPr/>
            </p:nvSpPr>
            <p:spPr>
              <a:xfrm>
                <a:off x="7411823" y="3616787"/>
                <a:ext cx="1040514" cy="338554"/>
              </a:xfrm>
              <a:prstGeom prst="rect">
                <a:avLst/>
              </a:prstGeom>
              <a:noFill/>
            </p:spPr>
            <p:txBody>
              <a:bodyPr wrap="square" rtlCol="0">
                <a:spAutoFit/>
              </a:bodyPr>
              <a:lstStyle/>
              <a:p>
                <a:r>
                  <a:rPr lang="cs-CZ" sz="1600" dirty="0">
                    <a:latin typeface="Arial" pitchFamily="34" charset="0"/>
                    <a:cs typeface="Arial" pitchFamily="34" charset="0"/>
                  </a:rPr>
                  <a:t>n. vagus</a:t>
                </a:r>
              </a:p>
            </p:txBody>
          </p:sp>
          <p:cxnSp>
            <p:nvCxnSpPr>
              <p:cNvPr id="40" name="Přímá spojnice 39"/>
              <p:cNvCxnSpPr/>
              <p:nvPr/>
            </p:nvCxnSpPr>
            <p:spPr>
              <a:xfrm>
                <a:off x="6012180" y="1549484"/>
                <a:ext cx="427139" cy="821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flipV="1">
                <a:off x="6320576" y="3911465"/>
                <a:ext cx="664024" cy="527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ovéPole 9"/>
            <p:cNvSpPr txBox="1"/>
            <p:nvPr/>
          </p:nvSpPr>
          <p:spPr>
            <a:xfrm>
              <a:off x="9236798" y="3156673"/>
              <a:ext cx="1956738" cy="338554"/>
            </a:xfrm>
            <a:prstGeom prst="rect">
              <a:avLst/>
            </a:prstGeom>
            <a:noFill/>
          </p:spPr>
          <p:txBody>
            <a:bodyPr wrap="square" rtlCol="0">
              <a:spAutoFit/>
            </a:bodyPr>
            <a:lstStyle/>
            <a:p>
              <a:r>
                <a:rPr lang="cs-CZ" sz="1600" dirty="0" err="1">
                  <a:latin typeface="Arial" pitchFamily="34" charset="0"/>
                  <a:cs typeface="Arial" pitchFamily="34" charset="0"/>
                </a:rPr>
                <a:t>efferentation</a:t>
              </a:r>
              <a:endParaRPr lang="cs-CZ" sz="1600" dirty="0">
                <a:latin typeface="Arial" pitchFamily="34" charset="0"/>
                <a:cs typeface="Arial" pitchFamily="34" charset="0"/>
              </a:endParaRPr>
            </a:p>
          </p:txBody>
        </p:sp>
      </p:grpSp>
      <p:cxnSp>
        <p:nvCxnSpPr>
          <p:cNvPr id="42" name="Přímá spojnice 41"/>
          <p:cNvCxnSpPr/>
          <p:nvPr/>
        </p:nvCxnSpPr>
        <p:spPr>
          <a:xfrm flipH="1">
            <a:off x="8675931" y="1348964"/>
            <a:ext cx="1364230" cy="472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39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491394"/>
            <a:ext cx="10753200" cy="451576"/>
          </a:xfrm>
        </p:spPr>
        <p:txBody>
          <a:bodyPr/>
          <a:lstStyle/>
          <a:p>
            <a:pPr>
              <a:lnSpc>
                <a:spcPct val="100000"/>
              </a:lnSpc>
            </a:pPr>
            <a:r>
              <a:rPr lang="cs-CZ" dirty="0" err="1"/>
              <a:t>Respiratory</a:t>
            </a:r>
            <a:r>
              <a:rPr lang="cs-CZ" dirty="0"/>
              <a:t> sinus </a:t>
            </a:r>
            <a:r>
              <a:rPr lang="cs-CZ" dirty="0" err="1"/>
              <a:t>arrhythmia</a:t>
            </a:r>
            <a:r>
              <a:rPr lang="cs-CZ" dirty="0"/>
              <a:t> (RSA)</a:t>
            </a:r>
          </a:p>
        </p:txBody>
      </p:sp>
      <p:sp>
        <p:nvSpPr>
          <p:cNvPr id="5" name="Zástupný symbol pro obsah 4"/>
          <p:cNvSpPr>
            <a:spLocks noGrp="1"/>
          </p:cNvSpPr>
          <p:nvPr>
            <p:ph idx="1"/>
          </p:nvPr>
        </p:nvSpPr>
        <p:spPr>
          <a:xfrm>
            <a:off x="436963" y="1222151"/>
            <a:ext cx="6638751" cy="4601708"/>
          </a:xfrm>
        </p:spPr>
        <p:txBody>
          <a:bodyPr/>
          <a:lstStyle/>
          <a:p>
            <a:pPr>
              <a:lnSpc>
                <a:spcPct val="100000"/>
              </a:lnSpc>
              <a:spcBef>
                <a:spcPts val="400"/>
              </a:spcBef>
            </a:pPr>
            <a:r>
              <a:rPr lang="en-US" dirty="0"/>
              <a:t>Changes of heart rate in accordance with breathing: increase of HR during inhalation, decrease of HR during exhalation</a:t>
            </a:r>
            <a:endParaRPr lang="cs-CZ" dirty="0"/>
          </a:p>
          <a:p>
            <a:pPr>
              <a:lnSpc>
                <a:spcPct val="100000"/>
              </a:lnSpc>
              <a:spcBef>
                <a:spcPts val="400"/>
              </a:spcBef>
            </a:pPr>
            <a:r>
              <a:rPr lang="en-US" dirty="0"/>
              <a:t>The most evident in young people, associated with vagal activity, it is not pathological.</a:t>
            </a:r>
            <a:endParaRPr lang="cs-CZ" dirty="0"/>
          </a:p>
          <a:p>
            <a:pPr>
              <a:lnSpc>
                <a:spcPct val="100000"/>
              </a:lnSpc>
              <a:spcBef>
                <a:spcPts val="400"/>
              </a:spcBef>
            </a:pPr>
            <a:r>
              <a:rPr lang="en-US" dirty="0"/>
              <a:t>RSA disappears with HR increase (stress, exercise, high age, sympathetic activity)</a:t>
            </a:r>
            <a:endParaRPr lang="cs-CZ" dirty="0"/>
          </a:p>
        </p:txBody>
      </p:sp>
      <p:grpSp>
        <p:nvGrpSpPr>
          <p:cNvPr id="7" name="Skupina 6"/>
          <p:cNvGrpSpPr/>
          <p:nvPr/>
        </p:nvGrpSpPr>
        <p:grpSpPr>
          <a:xfrm>
            <a:off x="7336971" y="1057084"/>
            <a:ext cx="4495801" cy="2970808"/>
            <a:chOff x="8512322" y="898708"/>
            <a:chExt cx="3701457" cy="2388973"/>
          </a:xfrm>
        </p:grpSpPr>
        <p:grpSp>
          <p:nvGrpSpPr>
            <p:cNvPr id="8" name="Skupina 7"/>
            <p:cNvGrpSpPr/>
            <p:nvPr/>
          </p:nvGrpSpPr>
          <p:grpSpPr>
            <a:xfrm>
              <a:off x="8512322" y="898708"/>
              <a:ext cx="3434958" cy="2137563"/>
              <a:chOff x="8512322" y="898708"/>
              <a:chExt cx="3434958" cy="2137563"/>
            </a:xfrm>
          </p:grpSpPr>
          <p:grpSp>
            <p:nvGrpSpPr>
              <p:cNvPr id="10" name="Skupina 9"/>
              <p:cNvGrpSpPr/>
              <p:nvPr/>
            </p:nvGrpSpPr>
            <p:grpSpPr>
              <a:xfrm>
                <a:off x="8557846" y="1268040"/>
                <a:ext cx="3389434" cy="1768231"/>
                <a:chOff x="5168412" y="330200"/>
                <a:chExt cx="8280262" cy="3989560"/>
              </a:xfrm>
            </p:grpSpPr>
            <p:pic>
              <p:nvPicPr>
                <p:cNvPr id="14" name="Obrázek 13"/>
                <p:cNvPicPr>
                  <a:picLocks noChangeAspect="1"/>
                </p:cNvPicPr>
                <p:nvPr/>
              </p:nvPicPr>
              <p:blipFill rotWithShape="1">
                <a:blip r:embed="rId2" cstate="print">
                  <a:extLst>
                    <a:ext uri="{28A0092B-C50C-407E-A947-70E740481C1C}">
                      <a14:useLocalDpi xmlns:a14="http://schemas.microsoft.com/office/drawing/2010/main" val="0"/>
                    </a:ext>
                  </a:extLst>
                </a:blip>
                <a:srcRect l="19193" b="42854"/>
                <a:stretch/>
              </p:blipFill>
              <p:spPr>
                <a:xfrm>
                  <a:off x="5314950" y="330200"/>
                  <a:ext cx="8127862" cy="3327400"/>
                </a:xfrm>
                <a:prstGeom prst="rect">
                  <a:avLst/>
                </a:prstGeom>
              </p:spPr>
            </p:pic>
            <p:pic>
              <p:nvPicPr>
                <p:cNvPr id="15" name="Obrázek 14"/>
                <p:cNvPicPr>
                  <a:picLocks noChangeAspect="1"/>
                </p:cNvPicPr>
                <p:nvPr/>
              </p:nvPicPr>
              <p:blipFill rotWithShape="1">
                <a:blip r:embed="rId3" cstate="print">
                  <a:extLst>
                    <a:ext uri="{28A0092B-C50C-407E-A947-70E740481C1C}">
                      <a14:useLocalDpi xmlns:a14="http://schemas.microsoft.com/office/drawing/2010/main" val="0"/>
                    </a:ext>
                  </a:extLst>
                </a:blip>
                <a:srcRect l="17678" t="76675" b="10290"/>
                <a:stretch/>
              </p:blipFill>
              <p:spPr>
                <a:xfrm>
                  <a:off x="5168412" y="3560788"/>
                  <a:ext cx="8280262" cy="758972"/>
                </a:xfrm>
                <a:prstGeom prst="rect">
                  <a:avLst/>
                </a:prstGeom>
              </p:spPr>
            </p:pic>
          </p:grpSp>
          <p:sp>
            <p:nvSpPr>
              <p:cNvPr id="11" name="TextovéPole 10"/>
              <p:cNvSpPr txBox="1"/>
              <p:nvPr/>
            </p:nvSpPr>
            <p:spPr>
              <a:xfrm>
                <a:off x="8546122" y="898708"/>
                <a:ext cx="679939" cy="321748"/>
              </a:xfrm>
              <a:prstGeom prst="rect">
                <a:avLst/>
              </a:prstGeom>
              <a:noFill/>
            </p:spPr>
            <p:txBody>
              <a:bodyPr wrap="square" rtlCol="0">
                <a:spAutoFit/>
              </a:bodyPr>
              <a:lstStyle/>
              <a:p>
                <a:r>
                  <a:rPr lang="cs-CZ" sz="2000" dirty="0"/>
                  <a:t>ECG</a:t>
                </a:r>
              </a:p>
            </p:txBody>
          </p:sp>
          <p:sp>
            <p:nvSpPr>
              <p:cNvPr id="12" name="TextovéPole 11"/>
              <p:cNvSpPr txBox="1"/>
              <p:nvPr/>
            </p:nvSpPr>
            <p:spPr>
              <a:xfrm>
                <a:off x="8512322" y="1588019"/>
                <a:ext cx="679939" cy="321748"/>
              </a:xfrm>
              <a:prstGeom prst="rect">
                <a:avLst/>
              </a:prstGeom>
              <a:noFill/>
            </p:spPr>
            <p:txBody>
              <a:bodyPr wrap="square" rtlCol="0">
                <a:spAutoFit/>
              </a:bodyPr>
              <a:lstStyle/>
              <a:p>
                <a:r>
                  <a:rPr lang="cs-CZ" sz="2000" dirty="0"/>
                  <a:t>BP</a:t>
                </a:r>
              </a:p>
            </p:txBody>
          </p:sp>
          <p:sp>
            <p:nvSpPr>
              <p:cNvPr id="13" name="TextovéPole 12"/>
              <p:cNvSpPr txBox="1"/>
              <p:nvPr/>
            </p:nvSpPr>
            <p:spPr>
              <a:xfrm>
                <a:off x="8557846" y="2121474"/>
                <a:ext cx="1781440" cy="321748"/>
              </a:xfrm>
              <a:prstGeom prst="rect">
                <a:avLst/>
              </a:prstGeom>
              <a:noFill/>
            </p:spPr>
            <p:txBody>
              <a:bodyPr wrap="square" rtlCol="0">
                <a:spAutoFit/>
              </a:bodyPr>
              <a:lstStyle/>
              <a:p>
                <a:r>
                  <a:rPr lang="cs-CZ" sz="2000" dirty="0" err="1"/>
                  <a:t>ventilation</a:t>
                </a:r>
                <a:endParaRPr lang="cs-CZ" sz="2000" dirty="0"/>
              </a:p>
            </p:txBody>
          </p:sp>
        </p:grpSp>
        <p:sp>
          <p:nvSpPr>
            <p:cNvPr id="9" name="TextovéPole 8"/>
            <p:cNvSpPr txBox="1"/>
            <p:nvPr/>
          </p:nvSpPr>
          <p:spPr>
            <a:xfrm>
              <a:off x="10925662" y="2965933"/>
              <a:ext cx="1288117" cy="321748"/>
            </a:xfrm>
            <a:prstGeom prst="rect">
              <a:avLst/>
            </a:prstGeom>
            <a:noFill/>
          </p:spPr>
          <p:txBody>
            <a:bodyPr wrap="square" rtlCol="0">
              <a:spAutoFit/>
            </a:bodyPr>
            <a:lstStyle/>
            <a:p>
              <a:r>
                <a:rPr lang="cs-CZ" sz="2000" dirty="0" err="1"/>
                <a:t>time</a:t>
              </a:r>
              <a:r>
                <a:rPr lang="cs-CZ" sz="2000" dirty="0"/>
                <a:t> </a:t>
              </a:r>
              <a:r>
                <a:rPr lang="en-US" sz="2000" dirty="0"/>
                <a:t>[s]</a:t>
              </a:r>
              <a:endParaRPr lang="cs-CZ" sz="2000" dirty="0"/>
            </a:p>
          </p:txBody>
        </p:sp>
      </p:grpSp>
    </p:spTree>
    <p:extLst>
      <p:ext uri="{BB962C8B-B14F-4D97-AF65-F5344CB8AC3E}">
        <p14:creationId xmlns:p14="http://schemas.microsoft.com/office/powerpoint/2010/main" val="386439988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3012</TotalTime>
  <Words>1380</Words>
  <Application>Microsoft Office PowerPoint</Application>
  <PresentationFormat>Širokoúhlá obrazovka</PresentationFormat>
  <Paragraphs>164</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Tahoma</vt:lpstr>
      <vt:lpstr>Wingdings</vt:lpstr>
      <vt:lpstr>Prezentace_MU_CZ</vt:lpstr>
      <vt:lpstr>Examination of pulse by palpation</vt:lpstr>
      <vt:lpstr>Pulse (pulsus)</vt:lpstr>
      <vt:lpstr>Palpation of a pulse</vt:lpstr>
      <vt:lpstr>Examination of pulse by palpation</vt:lpstr>
      <vt:lpstr>Heart rate and pulse rate</vt:lpstr>
      <vt:lpstr>Modulation of HR by autonomic nervous system (ANS)</vt:lpstr>
      <vt:lpstr>Baroreflex</vt:lpstr>
      <vt:lpstr>Baroreflex</vt:lpstr>
      <vt:lpstr>Respiratory sinus arrhythmia (RSA)</vt:lpstr>
      <vt:lpstr>Respiratory sinus arrhythmia (RSA)</vt:lpstr>
      <vt:lpstr>Heart rate during body posture changes (baroreflex demonstration)</vt:lpstr>
      <vt:lpstr>Heart rate changes due to physical exercise</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84</cp:revision>
  <cp:lastPrinted>1601-01-01T00:00:00Z</cp:lastPrinted>
  <dcterms:created xsi:type="dcterms:W3CDTF">2018-10-05T10:13:37Z</dcterms:created>
  <dcterms:modified xsi:type="dcterms:W3CDTF">2023-02-17T06:17:39Z</dcterms:modified>
</cp:coreProperties>
</file>