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73" r:id="rId4"/>
    <p:sldId id="258" r:id="rId5"/>
    <p:sldId id="259" r:id="rId6"/>
    <p:sldId id="274" r:id="rId7"/>
    <p:sldId id="270" r:id="rId8"/>
    <p:sldId id="260" r:id="rId9"/>
    <p:sldId id="271" r:id="rId10"/>
    <p:sldId id="268" r:id="rId11"/>
    <p:sldId id="275" r:id="rId12"/>
  </p:sldIdLst>
  <p:sldSz cx="12190413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1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4" autoAdjust="0"/>
  </p:normalViewPr>
  <p:slideViewPr>
    <p:cSldViewPr showGuides="1">
      <p:cViewPr varScale="1">
        <p:scale>
          <a:sx n="120" d="100"/>
          <a:sy n="120" d="100"/>
        </p:scale>
        <p:origin x="198" y="96"/>
      </p:cViewPr>
      <p:guideLst>
        <p:guide orient="horz" pos="1933"/>
        <p:guide pos="1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FDA4E-0FB9-45B8-9D7B-9EB40AC4869B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B032D-8F0B-4244-8570-DD7E7DBFA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2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9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80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16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B032D-8F0B-4244-8570-DD7E7DBFA81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3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7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1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1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19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68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7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2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7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F53B4-B26D-4056-9641-A73A315EF917}" type="datetimeFigureOut">
              <a:rPr lang="cs-CZ" smtClean="0"/>
              <a:t>08.02.2022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913E0-E8E1-4376-B3A1-D021216C9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8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10092" y="908720"/>
            <a:ext cx="972108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(XXVI.) Recruitment and Summation in Skeletal Muscle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135756" y="6096001"/>
            <a:ext cx="5923003" cy="598512"/>
          </a:xfrm>
        </p:spPr>
        <p:txBody>
          <a:bodyPr/>
          <a:lstStyle/>
          <a:p>
            <a:r>
              <a:rPr lang="en-GB" sz="1600" dirty="0"/>
              <a:t>Dep. of Physiology, Fac. of Medicine, MU, 2016 © </a:t>
            </a:r>
            <a:r>
              <a:rPr lang="sk-SK" sz="1600" dirty="0"/>
              <a:t>Jana Svačinová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2579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8946" y="908720"/>
            <a:ext cx="11067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Heterometric</a:t>
            </a:r>
            <a:r>
              <a:rPr lang="en-US" sz="2000" b="1" dirty="0"/>
              <a:t> </a:t>
            </a:r>
            <a:r>
              <a:rPr lang="en-US" sz="2000" b="1" dirty="0" err="1"/>
              <a:t>autoregulation</a:t>
            </a:r>
            <a:r>
              <a:rPr lang="en-US" sz="2000" b="1" dirty="0"/>
              <a:t> (Frank-Starling): </a:t>
            </a:r>
          </a:p>
          <a:p>
            <a:r>
              <a:rPr lang="en-US" sz="2000" dirty="0"/>
              <a:t>Increase of the heart filling leads to stronger contraction of the heart</a:t>
            </a:r>
          </a:p>
          <a:p>
            <a:r>
              <a:rPr lang="en-US" sz="2000" dirty="0"/>
              <a:t>Principles: 1) the relative position of actin and myosin during different stretch of muscle </a:t>
            </a:r>
          </a:p>
          <a:p>
            <a:pPr lvl="2"/>
            <a:r>
              <a:rPr lang="en-US" sz="2000" dirty="0"/>
              <a:t>2) Fib</a:t>
            </a:r>
            <a:r>
              <a:rPr lang="cs-CZ" sz="2000" dirty="0"/>
              <a:t>e</a:t>
            </a:r>
            <a:r>
              <a:rPr lang="en-US" sz="2000" dirty="0"/>
              <a:t>r stretching increases sensitivity of troponin to calcium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8476" y="4388911"/>
            <a:ext cx="58650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Homeometric</a:t>
            </a:r>
            <a:r>
              <a:rPr lang="en-US" sz="2000" b="1" dirty="0"/>
              <a:t> </a:t>
            </a:r>
            <a:r>
              <a:rPr lang="en-US" sz="2000" b="1" dirty="0" err="1"/>
              <a:t>autoregulation</a:t>
            </a:r>
            <a:r>
              <a:rPr lang="en-US" sz="2000" b="1" dirty="0"/>
              <a:t>: </a:t>
            </a:r>
          </a:p>
          <a:p>
            <a:r>
              <a:rPr lang="en-US" sz="2000" dirty="0"/>
              <a:t>Increasing heart rate leads to muscle contraction increase</a:t>
            </a:r>
          </a:p>
          <a:p>
            <a:r>
              <a:rPr lang="en-US" sz="2000" dirty="0"/>
              <a:t>Principle: Increase of ratio Intracellular/</a:t>
            </a:r>
            <a:r>
              <a:rPr lang="cs-CZ" sz="2000" dirty="0"/>
              <a:t>E</a:t>
            </a:r>
            <a:r>
              <a:rPr lang="en-US" sz="2000" dirty="0" err="1"/>
              <a:t>xtracellular</a:t>
            </a:r>
            <a:r>
              <a:rPr lang="en-US" sz="2000" dirty="0"/>
              <a:t> calcium concentration</a:t>
            </a:r>
          </a:p>
        </p:txBody>
      </p:sp>
      <p:grpSp>
        <p:nvGrpSpPr>
          <p:cNvPr id="1141" name="Skupina 1140"/>
          <p:cNvGrpSpPr>
            <a:grpSpLocks noChangeAspect="1"/>
          </p:cNvGrpSpPr>
          <p:nvPr/>
        </p:nvGrpSpPr>
        <p:grpSpPr>
          <a:xfrm>
            <a:off x="1040497" y="2495910"/>
            <a:ext cx="1128871" cy="1007270"/>
            <a:chOff x="6797483" y="2363329"/>
            <a:chExt cx="1748227" cy="1559909"/>
          </a:xfrm>
        </p:grpSpPr>
        <p:grpSp>
          <p:nvGrpSpPr>
            <p:cNvPr id="528" name="Skupina 527"/>
            <p:cNvGrpSpPr/>
            <p:nvPr/>
          </p:nvGrpSpPr>
          <p:grpSpPr>
            <a:xfrm>
              <a:off x="7007553" y="2531921"/>
              <a:ext cx="1339285" cy="137492"/>
              <a:chOff x="7260041" y="2531921"/>
              <a:chExt cx="1339285" cy="137492"/>
            </a:xfrm>
          </p:grpSpPr>
          <p:grpSp>
            <p:nvGrpSpPr>
              <p:cNvPr id="480" name="Skupina 47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81" name="Přímá spojnice 4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římá spojnice 4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římá spojnice 4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římá spojnice 4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římá spojnice 4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Přímá spojnice 4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87" name="Skupina 4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88" name="Ovál 4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89" name="Ovál 4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0" name="Ovál 4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1" name="Ovál 4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2" name="Ovál 4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3" name="Ovál 4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4" name="Ovál 4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5" name="Ovál 4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6" name="Ovál 4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7" name="Ovál 4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8" name="Ovál 4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99" name="Ovál 4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0" name="Ovál 4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1" name="Ovál 5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2" name="Ovál 5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79" name="Skupina 47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503" name="Přímá spojnice 5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římá spojnice 5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římá spojnice 5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Přímá spojnice 5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Přímá spojnice 5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Přímá spojnice 5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9" name="Skupina 5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510" name="Ovál 5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1" name="Ovál 5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2" name="Ovál 5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3" name="Ovál 5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4" name="Ovál 5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5" name="Ovál 5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6" name="Ovál 5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7" name="Ovál 5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8" name="Ovál 5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19" name="Ovál 5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0" name="Ovál 5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1" name="Ovál 5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2" name="Ovál 5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3" name="Ovál 5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24" name="Ovál 5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7" name="Skupina 526"/>
            <p:cNvGrpSpPr/>
            <p:nvPr/>
          </p:nvGrpSpPr>
          <p:grpSpPr>
            <a:xfrm>
              <a:off x="7015072" y="2893054"/>
              <a:ext cx="1339285" cy="137492"/>
              <a:chOff x="7267560" y="2767726"/>
              <a:chExt cx="1339285" cy="137492"/>
            </a:xfrm>
          </p:grpSpPr>
          <p:grpSp>
            <p:nvGrpSpPr>
              <p:cNvPr id="434" name="Skupina 433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35" name="Přímá spojnice 43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Přímá spojnice 43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Přímá spojnice 43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Přímá spojnice 43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Přímá spojnice 43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Přímá spojnice 43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41" name="Skupina 44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42" name="Ovál 44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3" name="Ovál 44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4" name="Ovál 44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5" name="Ovál 44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6" name="Ovál 44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7" name="Ovál 44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8" name="Ovál 44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49" name="Ovál 44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0" name="Ovál 44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1" name="Ovál 45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2" name="Ovál 45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3" name="Ovál 45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4" name="Ovál 45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5" name="Ovál 45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56" name="Ovál 45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433" name="Skupina 432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57" name="Přímá spojnice 45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Přímá spojnice 45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Přímá spojnice 45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Přímá spojnice 45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Přímá spojnice 46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Přímá spojnice 46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3" name="Skupina 46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64" name="Ovál 46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5" name="Ovál 46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6" name="Ovál 46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7" name="Ovál 46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8" name="Ovál 46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69" name="Ovál 46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0" name="Ovál 46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1" name="Ovál 47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2" name="Ovál 47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3" name="Ovál 47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4" name="Ovál 47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5" name="Ovál 47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6" name="Ovál 47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7" name="Ovál 47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78" name="Ovál 47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6" name="Skupina 525"/>
            <p:cNvGrpSpPr/>
            <p:nvPr/>
          </p:nvGrpSpPr>
          <p:grpSpPr>
            <a:xfrm>
              <a:off x="7017987" y="3254187"/>
              <a:ext cx="1339285" cy="137492"/>
              <a:chOff x="7270475" y="3008319"/>
              <a:chExt cx="1339285" cy="137492"/>
            </a:xfrm>
          </p:grpSpPr>
          <p:grpSp>
            <p:nvGrpSpPr>
              <p:cNvPr id="388" name="Skupina 387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89" name="Přímá spojnice 3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0" name="Přímá spojnice 3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Přímá spojnice 3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Přímá spojnice 3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Přímá spojnice 3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Přímá spojnice 3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95" name="Skupina 3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96" name="Ovál 3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7" name="Ovál 3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8" name="Ovál 3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99" name="Ovál 3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0" name="Ovál 3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1" name="Ovál 4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2" name="Ovál 4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3" name="Ovál 4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4" name="Ovál 4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5" name="Ovál 4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6" name="Ovál 4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7" name="Ovál 4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8" name="Ovál 4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09" name="Ovál 4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0" name="Ovál 4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387" name="Skupina 386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411" name="Přímá spojnice 4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Přímá spojnice 4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Přímá spojnice 4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Přímá spojnice 4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Přímá spojnice 4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Přímá spojnice 4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" name="Skupina 4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418" name="Ovál 4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19" name="Ovál 4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0" name="Ovál 4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1" name="Ovál 4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2" name="Ovál 4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3" name="Ovál 4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4" name="Ovál 4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5" name="Ovál 4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6" name="Ovál 4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7" name="Ovál 4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8" name="Ovál 4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29" name="Ovál 4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0" name="Ovál 4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1" name="Ovál 4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432" name="Ovál 4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25" name="Skupina 524"/>
            <p:cNvGrpSpPr/>
            <p:nvPr/>
          </p:nvGrpSpPr>
          <p:grpSpPr>
            <a:xfrm>
              <a:off x="6986479" y="3615320"/>
              <a:ext cx="1339285" cy="137492"/>
              <a:chOff x="7238967" y="3501008"/>
              <a:chExt cx="1339285" cy="137492"/>
            </a:xfrm>
          </p:grpSpPr>
          <p:grpSp>
            <p:nvGrpSpPr>
              <p:cNvPr id="342" name="Skupina 341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43" name="Přímá spojnice 34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Přímá spojnice 34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Přímá spojnice 34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Přímá spojnice 34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Přímá spojnice 34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Přímá spojnice 34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9" name="Skupina 34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50" name="Ovál 34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1" name="Ovál 35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2" name="Ovál 35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3" name="Ovál 35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4" name="Ovál 35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5" name="Ovál 35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6" name="Ovál 35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7" name="Ovál 35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8" name="Ovál 35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59" name="Ovál 35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0" name="Ovál 35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1" name="Ovál 36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2" name="Ovál 36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3" name="Ovál 36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64" name="Ovál 36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341" name="Skupina 340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365" name="Přímá spojnice 36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6" name="Přímá spojnice 36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7" name="Přímá spojnice 36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Přímá spojnice 36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1" name="Skupina 37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372" name="Ovál 37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3" name="Ovál 37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4" name="Ovál 37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5" name="Ovál 37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6" name="Ovál 37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7" name="Ovál 37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8" name="Ovál 37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79" name="Ovál 37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0" name="Ovál 37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1" name="Ovál 38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2" name="Ovál 38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3" name="Ovál 38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4" name="Ovál 38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5" name="Ovál 38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86" name="Ovál 38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541" name="Skupina 540"/>
            <p:cNvGrpSpPr/>
            <p:nvPr/>
          </p:nvGrpSpPr>
          <p:grpSpPr>
            <a:xfrm>
              <a:off x="6797483" y="2363329"/>
              <a:ext cx="1152000" cy="1480954"/>
              <a:chOff x="7067741" y="2363329"/>
              <a:chExt cx="1152000" cy="1480954"/>
            </a:xfrm>
          </p:grpSpPr>
          <p:cxnSp>
            <p:nvCxnSpPr>
              <p:cNvPr id="534" name="Přímá spojnice 533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Přímá spojnice 534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Přímá spojnice 535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Přímá spojnice 536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Přímá spojnice 537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Přímá spojnice 538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2" name="Skupina 541"/>
            <p:cNvGrpSpPr/>
            <p:nvPr/>
          </p:nvGrpSpPr>
          <p:grpSpPr>
            <a:xfrm flipH="1">
              <a:off x="7393710" y="2442284"/>
              <a:ext cx="1152000" cy="1480954"/>
              <a:chOff x="7067741" y="2363329"/>
              <a:chExt cx="1152000" cy="1480954"/>
            </a:xfrm>
          </p:grpSpPr>
          <p:cxnSp>
            <p:nvCxnSpPr>
              <p:cNvPr id="543" name="Přímá spojnice 54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Přímá spojnice 54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Přímá spojnice 54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Přímá spojnice 54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Přímá spojnice 54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Přímá spojnice 54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2" name="Skupina 1141"/>
          <p:cNvGrpSpPr>
            <a:grpSpLocks noChangeAspect="1"/>
          </p:cNvGrpSpPr>
          <p:nvPr/>
        </p:nvGrpSpPr>
        <p:grpSpPr>
          <a:xfrm>
            <a:off x="5003310" y="2495910"/>
            <a:ext cx="1595952" cy="1007270"/>
            <a:chOff x="8864435" y="2515729"/>
            <a:chExt cx="2471571" cy="1559909"/>
          </a:xfrm>
        </p:grpSpPr>
        <p:grpSp>
          <p:nvGrpSpPr>
            <p:cNvPr id="737" name="Skupina 736"/>
            <p:cNvGrpSpPr/>
            <p:nvPr/>
          </p:nvGrpSpPr>
          <p:grpSpPr>
            <a:xfrm>
              <a:off x="9402057" y="2684321"/>
              <a:ext cx="1339285" cy="137492"/>
              <a:chOff x="7260041" y="2531921"/>
              <a:chExt cx="1339285" cy="137492"/>
            </a:xfrm>
          </p:grpSpPr>
          <p:grpSp>
            <p:nvGrpSpPr>
              <p:cNvPr id="738" name="Skupina 737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6" name="Přímá spojnice 76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7" name="Přímá spojnice 76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8" name="Skupina 76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69" name="Ovál 76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0" name="Ovál 76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1" name="Ovál 77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2" name="Ovál 77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3" name="Ovál 77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4" name="Ovál 77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5" name="Ovál 77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6" name="Ovál 77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7" name="Ovál 77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8" name="Ovál 77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79" name="Ovál 77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0" name="Ovál 77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1" name="Ovál 78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2" name="Ovál 78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83" name="Ovál 78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39" name="Skupina 738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40" name="Přímá spojnice 739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1" name="Přímá spojnice 740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2" name="Přímá spojnice 741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3" name="Přímá spojnice 742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4" name="Přímá spojnice 743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5" name="Přímá spojnice 744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6" name="Skupina 745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47" name="Ovál 746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48" name="Ovál 747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49" name="Ovál 748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0" name="Ovál 749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1" name="Ovál 750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2" name="Ovál 751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3" name="Ovál 752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4" name="Ovál 753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5" name="Ovál 754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6" name="Ovál 755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7" name="Ovál 756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8" name="Ovál 757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59" name="Ovál 758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0" name="Ovál 759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61" name="Ovál 760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784" name="Skupina 783"/>
            <p:cNvGrpSpPr/>
            <p:nvPr/>
          </p:nvGrpSpPr>
          <p:grpSpPr>
            <a:xfrm>
              <a:off x="9409576" y="3045454"/>
              <a:ext cx="1339285" cy="137492"/>
              <a:chOff x="7267560" y="2767726"/>
              <a:chExt cx="1339285" cy="137492"/>
            </a:xfrm>
          </p:grpSpPr>
          <p:grpSp>
            <p:nvGrpSpPr>
              <p:cNvPr id="785" name="Skupina 784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09" name="Přímá spojnice 80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0" name="Přímá spojnice 80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1" name="Přímá spojnice 81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2" name="Přímá spojnice 81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Přímá spojnice 81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4" name="Přímá spojnice 81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15" name="Skupina 81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16" name="Ovál 81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7" name="Ovál 81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8" name="Ovál 81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19" name="Ovál 81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0" name="Ovál 81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1" name="Ovál 82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2" name="Ovál 82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3" name="Ovál 82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4" name="Ovál 82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5" name="Ovál 82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6" name="Ovál 82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7" name="Ovál 82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8" name="Ovál 82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29" name="Ovál 82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30" name="Ovál 82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786" name="Skupina 785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787" name="Přímá spojnice 786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8" name="Přímá spojnice 787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9" name="Přímá spojnice 788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0" name="Přímá spojnice 789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1" name="Přímá spojnice 790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2" name="Přímá spojnice 791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93" name="Skupina 792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794" name="Ovál 793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5" name="Ovál 794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6" name="Ovál 795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7" name="Ovál 796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8" name="Ovál 797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99" name="Ovál 798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0" name="Ovál 799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1" name="Ovál 800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2" name="Ovál 801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3" name="Ovál 802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4" name="Ovál 803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5" name="Ovál 804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6" name="Ovál 805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7" name="Ovál 806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08" name="Ovál 807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831" name="Skupina 830"/>
            <p:cNvGrpSpPr/>
            <p:nvPr/>
          </p:nvGrpSpPr>
          <p:grpSpPr>
            <a:xfrm>
              <a:off x="9412491" y="3406587"/>
              <a:ext cx="1339285" cy="137492"/>
              <a:chOff x="7270475" y="3008319"/>
              <a:chExt cx="1339285" cy="137492"/>
            </a:xfrm>
          </p:grpSpPr>
          <p:grpSp>
            <p:nvGrpSpPr>
              <p:cNvPr id="832" name="Skupina 831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56" name="Přímá spojnice 85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7" name="Přímá spojnice 85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8" name="Přímá spojnice 85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9" name="Přímá spojnice 85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0" name="Přímá spojnice 85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1" name="Přímá spojnice 86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2" name="Skupina 86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63" name="Ovál 86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4" name="Ovál 86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5" name="Ovál 86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6" name="Ovál 86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7" name="Ovál 86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8" name="Ovál 86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69" name="Ovál 86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0" name="Ovál 86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1" name="Ovál 87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2" name="Ovál 87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3" name="Ovál 87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4" name="Ovál 87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5" name="Ovál 87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6" name="Ovál 87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77" name="Ovál 87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833" name="Skupina 832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34" name="Přímá spojnice 83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5" name="Přímá spojnice 83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6" name="Přímá spojnice 83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7" name="Přímá spojnice 83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8" name="Přímá spojnice 83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9" name="Přímá spojnice 83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40" name="Skupina 83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41" name="Ovál 84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2" name="Ovál 84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3" name="Ovál 84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4" name="Ovál 84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5" name="Ovál 84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6" name="Ovál 84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7" name="Ovál 84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8" name="Ovál 84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49" name="Ovál 84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0" name="Ovál 84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1" name="Ovál 85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2" name="Ovál 85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3" name="Ovál 85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4" name="Ovál 85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55" name="Ovál 85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878" name="Skupina 877"/>
            <p:cNvGrpSpPr/>
            <p:nvPr/>
          </p:nvGrpSpPr>
          <p:grpSpPr>
            <a:xfrm>
              <a:off x="9380983" y="3767720"/>
              <a:ext cx="1339285" cy="137492"/>
              <a:chOff x="7238967" y="3501008"/>
              <a:chExt cx="1339285" cy="137492"/>
            </a:xfrm>
          </p:grpSpPr>
          <p:grpSp>
            <p:nvGrpSpPr>
              <p:cNvPr id="879" name="Skupina 878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03" name="Přímá spojnice 90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4" name="Přímá spojnice 90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5" name="Přímá spojnice 90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6" name="Přímá spojnice 90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7" name="Přímá spojnice 90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8" name="Přímá spojnice 90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09" name="Skupina 90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10" name="Ovál 90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1" name="Ovál 91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2" name="Ovál 91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3" name="Ovál 91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4" name="Ovál 91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5" name="Ovál 91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6" name="Ovál 91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7" name="Ovál 91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8" name="Ovál 91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19" name="Ovál 91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0" name="Ovál 91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1" name="Ovál 92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2" name="Ovál 92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3" name="Ovál 92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24" name="Ovál 92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880" name="Skupina 879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881" name="Přímá spojnice 88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2" name="Přímá spojnice 88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3" name="Přímá spojnice 88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4" name="Přímá spojnice 88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5" name="Přímá spojnice 88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6" name="Přímá spojnice 88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87" name="Skupina 88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888" name="Ovál 88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89" name="Ovál 88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0" name="Ovál 88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1" name="Ovál 89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2" name="Ovál 89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3" name="Ovál 89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4" name="Ovál 89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5" name="Ovál 89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6" name="Ovál 89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7" name="Ovál 89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8" name="Ovál 89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899" name="Ovál 89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0" name="Ovál 89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1" name="Ovál 90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02" name="Ovál 90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25" name="Skupina 924"/>
            <p:cNvGrpSpPr/>
            <p:nvPr/>
          </p:nvGrpSpPr>
          <p:grpSpPr>
            <a:xfrm>
              <a:off x="8864435" y="2515729"/>
              <a:ext cx="1152000" cy="1480954"/>
              <a:chOff x="7067741" y="2363329"/>
              <a:chExt cx="1152000" cy="1480954"/>
            </a:xfrm>
          </p:grpSpPr>
          <p:cxnSp>
            <p:nvCxnSpPr>
              <p:cNvPr id="926" name="Přímá spojnice 925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Přímá spojnice 926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Přímá spojnice 927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Přímá spojnice 928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0" name="Přímá spojnice 929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1" name="Přímá spojnice 930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2" name="Skupina 931"/>
            <p:cNvGrpSpPr/>
            <p:nvPr/>
          </p:nvGrpSpPr>
          <p:grpSpPr>
            <a:xfrm flipH="1">
              <a:off x="10184006" y="2594684"/>
              <a:ext cx="1152000" cy="1480954"/>
              <a:chOff x="7067741" y="2363329"/>
              <a:chExt cx="1152000" cy="1480954"/>
            </a:xfrm>
          </p:grpSpPr>
          <p:cxnSp>
            <p:nvCxnSpPr>
              <p:cNvPr id="933" name="Přímá spojnice 932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Přímá spojnice 933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5" name="Přímá spojnice 934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6" name="Přímá spojnice 935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7" name="Přímá spojnice 936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8" name="Přímá spojnice 937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43" name="Skupina 1142"/>
          <p:cNvGrpSpPr>
            <a:grpSpLocks noChangeAspect="1"/>
          </p:cNvGrpSpPr>
          <p:nvPr/>
        </p:nvGrpSpPr>
        <p:grpSpPr>
          <a:xfrm>
            <a:off x="8889790" y="2495909"/>
            <a:ext cx="2029952" cy="1013421"/>
            <a:chOff x="8678097" y="4235830"/>
            <a:chExt cx="3143684" cy="1569434"/>
          </a:xfrm>
        </p:grpSpPr>
        <p:grpSp>
          <p:nvGrpSpPr>
            <p:cNvPr id="939" name="Skupina 938"/>
            <p:cNvGrpSpPr/>
            <p:nvPr/>
          </p:nvGrpSpPr>
          <p:grpSpPr>
            <a:xfrm>
              <a:off x="9554457" y="4413947"/>
              <a:ext cx="1339285" cy="137492"/>
              <a:chOff x="7260041" y="2531921"/>
              <a:chExt cx="1339285" cy="137492"/>
            </a:xfrm>
          </p:grpSpPr>
          <p:grpSp>
            <p:nvGrpSpPr>
              <p:cNvPr id="940" name="Skupina 939"/>
              <p:cNvGrpSpPr/>
              <p:nvPr/>
            </p:nvGrpSpPr>
            <p:grpSpPr>
              <a:xfrm flipH="1" flipV="1">
                <a:off x="7724599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0" name="Skupina 969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71" name="Ovál 970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2" name="Ovál 971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3" name="Ovál 972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4" name="Ovál 973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5" name="Ovál 974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6" name="Ovál 975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7" name="Ovál 976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8" name="Ovál 977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79" name="Ovál 978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0" name="Ovál 979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1" name="Ovál 980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2" name="Ovál 981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3" name="Ovál 982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4" name="Ovál 983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85" name="Ovál 984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941" name="Skupina 940"/>
              <p:cNvGrpSpPr/>
              <p:nvPr/>
            </p:nvGrpSpPr>
            <p:grpSpPr>
              <a:xfrm flipV="1">
                <a:off x="7260041" y="2531921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42" name="Přímá spojnice 941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3" name="Přímá spojnice 942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4" name="Přímá spojnice 943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5" name="Přímá spojnice 944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6" name="Přímá spojnice 945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7" name="Přímá spojnice 946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48" name="Skupina 947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49" name="Ovál 948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0" name="Ovál 949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1" name="Ovál 950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2" name="Ovál 951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3" name="Ovál 952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4" name="Ovál 953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5" name="Ovál 954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6" name="Ovál 955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7" name="Ovál 956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8" name="Ovál 957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59" name="Ovál 958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0" name="Ovál 959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1" name="Ovál 960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2" name="Ovál 961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63" name="Ovál 962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86" name="Skupina 985"/>
            <p:cNvGrpSpPr/>
            <p:nvPr/>
          </p:nvGrpSpPr>
          <p:grpSpPr>
            <a:xfrm>
              <a:off x="9561976" y="4775080"/>
              <a:ext cx="1339285" cy="137492"/>
              <a:chOff x="7267560" y="2767726"/>
              <a:chExt cx="1339285" cy="137492"/>
            </a:xfrm>
          </p:grpSpPr>
          <p:grpSp>
            <p:nvGrpSpPr>
              <p:cNvPr id="987" name="Skupina 986"/>
              <p:cNvGrpSpPr/>
              <p:nvPr/>
            </p:nvGrpSpPr>
            <p:grpSpPr>
              <a:xfrm flipH="1">
                <a:off x="7732118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11" name="Přímá spojnice 1010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2" name="Přímá spojnice 1011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3" name="Přímá spojnice 1012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4" name="Přímá spojnice 1013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5" name="Přímá spojnice 1014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6" name="Přímá spojnice 1015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17" name="Skupina 1016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18" name="Ovál 1017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19" name="Ovál 1018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0" name="Ovál 1019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1" name="Ovál 1020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2" name="Ovál 1021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3" name="Ovál 1022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4" name="Ovál 1023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5" name="Ovál 1024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6" name="Ovál 1025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7" name="Ovál 1026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8" name="Ovál 1027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29" name="Ovál 1028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0" name="Ovál 1029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1" name="Ovál 1030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32" name="Ovál 1031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988" name="Skupina 987"/>
              <p:cNvGrpSpPr/>
              <p:nvPr/>
            </p:nvGrpSpPr>
            <p:grpSpPr>
              <a:xfrm>
                <a:off x="7267560" y="2767726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989" name="Přímá spojnice 988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0" name="Přímá spojnice 989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1" name="Přímá spojnice 990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2" name="Přímá spojnice 991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3" name="Přímá spojnice 992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4" name="Přímá spojnice 993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95" name="Skupina 994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996" name="Ovál 995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7" name="Ovál 996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8" name="Ovál 997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99" name="Ovál 998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0" name="Ovál 999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1" name="Ovál 1000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2" name="Ovál 1001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3" name="Ovál 1002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4" name="Ovál 1003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5" name="Ovál 1004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6" name="Ovál 1005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7" name="Ovál 1006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8" name="Ovál 1007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09" name="Ovál 1008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10" name="Ovál 1009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033" name="Skupina 1032"/>
            <p:cNvGrpSpPr/>
            <p:nvPr/>
          </p:nvGrpSpPr>
          <p:grpSpPr>
            <a:xfrm>
              <a:off x="9564891" y="5136213"/>
              <a:ext cx="1339285" cy="137492"/>
              <a:chOff x="7270475" y="3008319"/>
              <a:chExt cx="1339285" cy="137492"/>
            </a:xfrm>
          </p:grpSpPr>
          <p:grpSp>
            <p:nvGrpSpPr>
              <p:cNvPr id="1034" name="Skupina 1033"/>
              <p:cNvGrpSpPr/>
              <p:nvPr/>
            </p:nvGrpSpPr>
            <p:grpSpPr>
              <a:xfrm flipH="1" flipV="1">
                <a:off x="7735033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58" name="Přímá spojnice 1057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9" name="Přímá spojnice 1058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Přímá spojnice 1059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1" name="Přímá spojnice 1060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2" name="Přímá spojnice 1061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3" name="Přímá spojnice 1062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64" name="Skupina 1063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65" name="Ovál 1064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6" name="Ovál 1065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7" name="Ovál 1066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8" name="Ovál 1067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9" name="Ovál 1068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0" name="Ovál 1069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1" name="Ovál 1070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2" name="Ovál 1071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3" name="Ovál 1072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4" name="Ovál 1073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5" name="Ovál 1074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6" name="Ovál 1075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7" name="Ovál 1076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8" name="Ovál 1077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79" name="Ovál 1078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035" name="Skupina 1034"/>
              <p:cNvGrpSpPr/>
              <p:nvPr/>
            </p:nvGrpSpPr>
            <p:grpSpPr>
              <a:xfrm flipV="1">
                <a:off x="7270475" y="3008319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36" name="Přímá spojnice 1035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7" name="Přímá spojnice 1036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Přímá spojnice 1037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9" name="Přímá spojnice 1038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0" name="Přímá spojnice 1039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Přímá spojnice 1040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42" name="Skupina 1041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43" name="Ovál 1042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4" name="Ovál 1043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5" name="Ovál 1044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6" name="Ovál 1045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7" name="Ovál 1046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8" name="Ovál 1047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49" name="Ovál 1048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0" name="Ovál 1049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1" name="Ovál 1050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2" name="Ovál 1051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3" name="Ovál 1052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4" name="Ovál 1053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5" name="Ovál 1054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6" name="Ovál 1055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57" name="Ovál 1056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080" name="Skupina 1079"/>
            <p:cNvGrpSpPr/>
            <p:nvPr/>
          </p:nvGrpSpPr>
          <p:grpSpPr>
            <a:xfrm>
              <a:off x="9533383" y="5497346"/>
              <a:ext cx="1339285" cy="137492"/>
              <a:chOff x="7238967" y="3501008"/>
              <a:chExt cx="1339285" cy="137492"/>
            </a:xfrm>
          </p:grpSpPr>
          <p:grpSp>
            <p:nvGrpSpPr>
              <p:cNvPr id="1081" name="Skupina 1080"/>
              <p:cNvGrpSpPr/>
              <p:nvPr/>
            </p:nvGrpSpPr>
            <p:grpSpPr>
              <a:xfrm flipH="1">
                <a:off x="7703525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105" name="Přímá spojnice 1104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6" name="Přímá spojnice 1105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7" name="Přímá spojnice 1106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8" name="Přímá spojnice 1107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9" name="Přímá spojnice 1108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0" name="Přímá spojnice 1109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1" name="Skupina 1110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112" name="Ovál 1111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3" name="Ovál 1112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4" name="Ovál 1113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5" name="Ovál 1114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6" name="Ovál 1115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7" name="Ovál 1116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8" name="Ovál 1117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9" name="Ovál 1118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0" name="Ovál 1119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1" name="Ovál 1120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2" name="Ovál 1121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3" name="Ovál 1122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4" name="Ovál 1123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5" name="Ovál 1124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26" name="Ovál 1125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grpSp>
            <p:nvGrpSpPr>
              <p:cNvPr id="1082" name="Skupina 1081"/>
              <p:cNvGrpSpPr/>
              <p:nvPr/>
            </p:nvGrpSpPr>
            <p:grpSpPr>
              <a:xfrm>
                <a:off x="7238967" y="3501008"/>
                <a:ext cx="874727" cy="137492"/>
                <a:chOff x="1502485" y="3994053"/>
                <a:chExt cx="2018909" cy="333257"/>
              </a:xfrm>
            </p:grpSpPr>
            <p:cxnSp>
              <p:nvCxnSpPr>
                <p:cNvPr id="1083" name="Přímá spojnice 1082"/>
                <p:cNvCxnSpPr/>
                <p:nvPr/>
              </p:nvCxnSpPr>
              <p:spPr>
                <a:xfrm flipH="1">
                  <a:off x="1686681" y="4149080"/>
                  <a:ext cx="1800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4" name="Přímá spojnice 1083"/>
                <p:cNvCxnSpPr/>
                <p:nvPr/>
              </p:nvCxnSpPr>
              <p:spPr>
                <a:xfrm flipH="1">
                  <a:off x="1995291" y="4099932"/>
                  <a:ext cx="1512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5" name="Přímá spojnice 1084"/>
                <p:cNvCxnSpPr/>
                <p:nvPr/>
              </p:nvCxnSpPr>
              <p:spPr>
                <a:xfrm flipH="1">
                  <a:off x="2130956" y="4202038"/>
                  <a:ext cx="136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6" name="Přímá spojnice 1085"/>
                <p:cNvCxnSpPr/>
                <p:nvPr/>
              </p:nvCxnSpPr>
              <p:spPr>
                <a:xfrm flipH="1">
                  <a:off x="1793394" y="4121934"/>
                  <a:ext cx="1728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7" name="Přímá spojnice 1086"/>
                <p:cNvCxnSpPr/>
                <p:nvPr/>
              </p:nvCxnSpPr>
              <p:spPr>
                <a:xfrm flipH="1">
                  <a:off x="1903884" y="4176990"/>
                  <a:ext cx="1584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8" name="Přímá spojnice 1087"/>
                <p:cNvCxnSpPr/>
                <p:nvPr/>
              </p:nvCxnSpPr>
              <p:spPr>
                <a:xfrm flipH="1">
                  <a:off x="2362602" y="4228708"/>
                  <a:ext cx="1116000" cy="0"/>
                </a:xfrm>
                <a:prstGeom prst="line">
                  <a:avLst/>
                </a:prstGeom>
                <a:ln w="12700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89" name="Skupina 1088"/>
                <p:cNvGrpSpPr/>
                <p:nvPr/>
              </p:nvGrpSpPr>
              <p:grpSpPr>
                <a:xfrm>
                  <a:off x="1502485" y="3994053"/>
                  <a:ext cx="1404491" cy="333257"/>
                  <a:chOff x="1502485" y="3994053"/>
                  <a:chExt cx="1404491" cy="333257"/>
                </a:xfrm>
              </p:grpSpPr>
              <p:sp>
                <p:nvSpPr>
                  <p:cNvPr id="1090" name="Ovál 1089"/>
                  <p:cNvSpPr/>
                  <p:nvPr/>
                </p:nvSpPr>
                <p:spPr>
                  <a:xfrm rot="3469893" flipV="1">
                    <a:off x="1555312" y="412164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1" name="Ovál 1090"/>
                  <p:cNvSpPr/>
                  <p:nvPr/>
                </p:nvSpPr>
                <p:spPr>
                  <a:xfrm rot="18819340">
                    <a:off x="1665440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2" name="Ovál 1091"/>
                  <p:cNvSpPr/>
                  <p:nvPr/>
                </p:nvSpPr>
                <p:spPr>
                  <a:xfrm rot="18819340">
                    <a:off x="1909483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3" name="Ovál 1092"/>
                  <p:cNvSpPr/>
                  <p:nvPr/>
                </p:nvSpPr>
                <p:spPr>
                  <a:xfrm rot="18819340">
                    <a:off x="2169496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4" name="Ovál 1093"/>
                  <p:cNvSpPr/>
                  <p:nvPr/>
                </p:nvSpPr>
                <p:spPr>
                  <a:xfrm rot="18819340">
                    <a:off x="2413539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5" name="Ovál 1094"/>
                  <p:cNvSpPr/>
                  <p:nvPr/>
                </p:nvSpPr>
                <p:spPr>
                  <a:xfrm rot="18819340">
                    <a:off x="2673552" y="3941226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6" name="Ovál 1095"/>
                  <p:cNvSpPr/>
                  <p:nvPr/>
                </p:nvSpPr>
                <p:spPr>
                  <a:xfrm rot="2780660" flipV="1">
                    <a:off x="1765467" y="414069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7" name="Ovál 1096"/>
                  <p:cNvSpPr/>
                  <p:nvPr/>
                </p:nvSpPr>
                <p:spPr>
                  <a:xfrm rot="2780660" flipV="1">
                    <a:off x="2024994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8" name="Ovál 1097"/>
                  <p:cNvSpPr/>
                  <p:nvPr/>
                </p:nvSpPr>
                <p:spPr>
                  <a:xfrm rot="2780660" flipV="1">
                    <a:off x="2276706" y="415593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99" name="Ovál 1098"/>
                  <p:cNvSpPr/>
                  <p:nvPr/>
                </p:nvSpPr>
                <p:spPr>
                  <a:xfrm rot="2780660" flipV="1">
                    <a:off x="2533674" y="4152128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0" name="Ovál 1099"/>
                  <p:cNvSpPr/>
                  <p:nvPr/>
                </p:nvSpPr>
                <p:spPr>
                  <a:xfrm rot="6100262" flipV="1">
                    <a:off x="2093467" y="405794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1" name="Ovál 1100"/>
                  <p:cNvSpPr/>
                  <p:nvPr/>
                </p:nvSpPr>
                <p:spPr>
                  <a:xfrm rot="4411746" flipV="1">
                    <a:off x="2319991" y="4041243"/>
                    <a:ext cx="118545" cy="22090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2" name="Ovál 1101"/>
                  <p:cNvSpPr/>
                  <p:nvPr/>
                </p:nvSpPr>
                <p:spPr>
                  <a:xfrm rot="6155616" flipV="1">
                    <a:off x="2557516" y="4029651"/>
                    <a:ext cx="118545" cy="219354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3" name="Ovál 1102"/>
                  <p:cNvSpPr/>
                  <p:nvPr/>
                </p:nvSpPr>
                <p:spPr>
                  <a:xfrm rot="5596534" flipV="1">
                    <a:off x="1800193" y="4031279"/>
                    <a:ext cx="118545" cy="187493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04" name="Ovál 1103"/>
                  <p:cNvSpPr/>
                  <p:nvPr/>
                </p:nvSpPr>
                <p:spPr>
                  <a:xfrm rot="2780660" flipV="1">
                    <a:off x="2735604" y="4155117"/>
                    <a:ext cx="118545" cy="224199"/>
                  </a:xfrm>
                  <a:prstGeom prst="ellips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1127" name="Skupina 1126"/>
            <p:cNvGrpSpPr/>
            <p:nvPr/>
          </p:nvGrpSpPr>
          <p:grpSpPr>
            <a:xfrm>
              <a:off x="8678097" y="4235830"/>
              <a:ext cx="1152000" cy="1480954"/>
              <a:chOff x="7067741" y="2363329"/>
              <a:chExt cx="1152000" cy="1480954"/>
            </a:xfrm>
          </p:grpSpPr>
          <p:cxnSp>
            <p:nvCxnSpPr>
              <p:cNvPr id="1128" name="Přímá spojnice 1127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9" name="Přímá spojnice 1128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0" name="Přímá spojnice 1129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1" name="Přímá spojnice 1130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2" name="Přímá spojnice 1131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3" name="Přímá spojnice 1132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4" name="Skupina 1133"/>
            <p:cNvGrpSpPr/>
            <p:nvPr/>
          </p:nvGrpSpPr>
          <p:grpSpPr>
            <a:xfrm flipH="1">
              <a:off x="10669781" y="4324310"/>
              <a:ext cx="1152000" cy="1480954"/>
              <a:chOff x="7067741" y="2363329"/>
              <a:chExt cx="1152000" cy="1480954"/>
            </a:xfrm>
          </p:grpSpPr>
          <p:cxnSp>
            <p:nvCxnSpPr>
              <p:cNvPr id="1135" name="Přímá spojnice 1134"/>
              <p:cNvCxnSpPr/>
              <p:nvPr/>
            </p:nvCxnSpPr>
            <p:spPr>
              <a:xfrm>
                <a:off x="7067741" y="238507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6" name="Přímá spojnice 1135"/>
              <p:cNvCxnSpPr/>
              <p:nvPr/>
            </p:nvCxnSpPr>
            <p:spPr>
              <a:xfrm>
                <a:off x="7067741" y="274511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7" name="Přímá spojnice 1136"/>
              <p:cNvCxnSpPr/>
              <p:nvPr/>
            </p:nvCxnSpPr>
            <p:spPr>
              <a:xfrm>
                <a:off x="7067741" y="310515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8" name="Přímá spojnice 1137"/>
              <p:cNvCxnSpPr/>
              <p:nvPr/>
            </p:nvCxnSpPr>
            <p:spPr>
              <a:xfrm>
                <a:off x="7067741" y="346519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9" name="Přímá spojnice 1138"/>
              <p:cNvCxnSpPr/>
              <p:nvPr/>
            </p:nvCxnSpPr>
            <p:spPr>
              <a:xfrm>
                <a:off x="7067741" y="3825231"/>
                <a:ext cx="1152000" cy="0"/>
              </a:xfrm>
              <a:prstGeom prst="line">
                <a:avLst/>
              </a:prstGeom>
              <a:ln w="57150">
                <a:solidFill>
                  <a:srgbClr val="CC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0" name="Přímá spojnice 1139"/>
              <p:cNvCxnSpPr/>
              <p:nvPr/>
            </p:nvCxnSpPr>
            <p:spPr>
              <a:xfrm flipH="1">
                <a:off x="7088206" y="2363329"/>
                <a:ext cx="0" cy="148095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4" name="TextovéPole 1143"/>
          <p:cNvSpPr txBox="1"/>
          <p:nvPr/>
        </p:nvSpPr>
        <p:spPr>
          <a:xfrm>
            <a:off x="751979" y="3753159"/>
            <a:ext cx="2030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heart filling</a:t>
            </a:r>
          </a:p>
        </p:txBody>
      </p:sp>
      <p:sp>
        <p:nvSpPr>
          <p:cNvPr id="1145" name="TextovéPole 1144"/>
          <p:cNvSpPr txBox="1"/>
          <p:nvPr/>
        </p:nvSpPr>
        <p:spPr>
          <a:xfrm>
            <a:off x="4668913" y="3706771"/>
            <a:ext cx="2362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heart filling</a:t>
            </a:r>
          </a:p>
        </p:txBody>
      </p:sp>
      <p:sp>
        <p:nvSpPr>
          <p:cNvPr id="1146" name="TextovéPole 1145"/>
          <p:cNvSpPr txBox="1"/>
          <p:nvPr/>
        </p:nvSpPr>
        <p:spPr>
          <a:xfrm>
            <a:off x="8776299" y="3600118"/>
            <a:ext cx="2362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Extremal muscle stretch</a:t>
            </a:r>
          </a:p>
        </p:txBody>
      </p:sp>
      <p:grpSp>
        <p:nvGrpSpPr>
          <p:cNvPr id="1186" name="Skupina 1185"/>
          <p:cNvGrpSpPr/>
          <p:nvPr/>
        </p:nvGrpSpPr>
        <p:grpSpPr>
          <a:xfrm>
            <a:off x="6288988" y="4221088"/>
            <a:ext cx="5422842" cy="1768577"/>
            <a:chOff x="6213298" y="4701043"/>
            <a:chExt cx="5422842" cy="1768577"/>
          </a:xfrm>
        </p:grpSpPr>
        <p:cxnSp>
          <p:nvCxnSpPr>
            <p:cNvPr id="1148" name="Přímá spojnice 1147"/>
            <p:cNvCxnSpPr/>
            <p:nvPr/>
          </p:nvCxnSpPr>
          <p:spPr>
            <a:xfrm flipH="1">
              <a:off x="7385539" y="6066514"/>
              <a:ext cx="42506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0" name="Přímá spojnice 1149"/>
            <p:cNvCxnSpPr/>
            <p:nvPr/>
          </p:nvCxnSpPr>
          <p:spPr>
            <a:xfrm>
              <a:off x="7704315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3" name="Přímá spojnice 1152"/>
            <p:cNvCxnSpPr/>
            <p:nvPr/>
          </p:nvCxnSpPr>
          <p:spPr>
            <a:xfrm>
              <a:off x="799761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4" name="Přímá spojnice 1153"/>
            <p:cNvCxnSpPr/>
            <p:nvPr/>
          </p:nvCxnSpPr>
          <p:spPr>
            <a:xfrm>
              <a:off x="8290907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5" name="Přímá spojnice 1154"/>
            <p:cNvCxnSpPr/>
            <p:nvPr/>
          </p:nvCxnSpPr>
          <p:spPr>
            <a:xfrm>
              <a:off x="8584203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6" name="Přímá spojnice 1155"/>
            <p:cNvCxnSpPr/>
            <p:nvPr/>
          </p:nvCxnSpPr>
          <p:spPr>
            <a:xfrm>
              <a:off x="8877499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7" name="Přímá spojnice 1156"/>
            <p:cNvCxnSpPr/>
            <p:nvPr/>
          </p:nvCxnSpPr>
          <p:spPr>
            <a:xfrm>
              <a:off x="9038670" y="5699652"/>
              <a:ext cx="0" cy="36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8" name="Přímá spojnice 1157"/>
            <p:cNvCxnSpPr/>
            <p:nvPr/>
          </p:nvCxnSpPr>
          <p:spPr>
            <a:xfrm>
              <a:off x="9361012" y="5440652"/>
              <a:ext cx="0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9" name="Přímá spojnice 1158"/>
            <p:cNvCxnSpPr/>
            <p:nvPr/>
          </p:nvCxnSpPr>
          <p:spPr>
            <a:xfrm>
              <a:off x="9199841" y="5569027"/>
              <a:ext cx="0" cy="50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0" name="Přímá spojnice 1159"/>
            <p:cNvCxnSpPr/>
            <p:nvPr/>
          </p:nvCxnSpPr>
          <p:spPr>
            <a:xfrm>
              <a:off x="9522183" y="5332652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1" name="Přímá spojnice 1160"/>
            <p:cNvCxnSpPr/>
            <p:nvPr/>
          </p:nvCxnSpPr>
          <p:spPr>
            <a:xfrm>
              <a:off x="9683354" y="5224652"/>
              <a:ext cx="0" cy="82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2" name="Přímá spojnice 1161"/>
            <p:cNvCxnSpPr/>
            <p:nvPr/>
          </p:nvCxnSpPr>
          <p:spPr>
            <a:xfrm>
              <a:off x="9844525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3" name="Přímá spojnice 1162"/>
            <p:cNvCxnSpPr/>
            <p:nvPr/>
          </p:nvCxnSpPr>
          <p:spPr>
            <a:xfrm>
              <a:off x="10005696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4" name="Přímá spojnice 1163"/>
            <p:cNvCxnSpPr/>
            <p:nvPr/>
          </p:nvCxnSpPr>
          <p:spPr>
            <a:xfrm>
              <a:off x="10166867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5" name="Přímá spojnice 1164"/>
            <p:cNvCxnSpPr/>
            <p:nvPr/>
          </p:nvCxnSpPr>
          <p:spPr>
            <a:xfrm>
              <a:off x="10328038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6" name="Přímá spojnice 1165"/>
            <p:cNvCxnSpPr/>
            <p:nvPr/>
          </p:nvCxnSpPr>
          <p:spPr>
            <a:xfrm>
              <a:off x="10489210" y="5200902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2" name="Přímá spojnice 1171"/>
            <p:cNvCxnSpPr/>
            <p:nvPr/>
          </p:nvCxnSpPr>
          <p:spPr>
            <a:xfrm>
              <a:off x="10564605" y="5356793"/>
              <a:ext cx="0" cy="72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3" name="Přímá spojnice 1172"/>
            <p:cNvCxnSpPr/>
            <p:nvPr/>
          </p:nvCxnSpPr>
          <p:spPr>
            <a:xfrm>
              <a:off x="10667864" y="5202418"/>
              <a:ext cx="0" cy="86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4" name="Přímá spojnice 1173"/>
            <p:cNvCxnSpPr/>
            <p:nvPr/>
          </p:nvCxnSpPr>
          <p:spPr>
            <a:xfrm>
              <a:off x="10874382" y="4845043"/>
              <a:ext cx="0" cy="122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5" name="Přímá spojnice 1174"/>
            <p:cNvCxnSpPr/>
            <p:nvPr/>
          </p:nvCxnSpPr>
          <p:spPr>
            <a:xfrm>
              <a:off x="11080900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6" name="Přímá spojnice 1175"/>
            <p:cNvCxnSpPr/>
            <p:nvPr/>
          </p:nvCxnSpPr>
          <p:spPr>
            <a:xfrm>
              <a:off x="11287418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7" name="Přímá spojnice 1176"/>
            <p:cNvCxnSpPr/>
            <p:nvPr/>
          </p:nvCxnSpPr>
          <p:spPr>
            <a:xfrm>
              <a:off x="10771123" y="4953043"/>
              <a:ext cx="0" cy="1116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8" name="Přímá spojnice 1177"/>
            <p:cNvCxnSpPr/>
            <p:nvPr/>
          </p:nvCxnSpPr>
          <p:spPr>
            <a:xfrm>
              <a:off x="10977641" y="4701043"/>
              <a:ext cx="0" cy="136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9" name="Přímá spojnice 1178"/>
            <p:cNvCxnSpPr/>
            <p:nvPr/>
          </p:nvCxnSpPr>
          <p:spPr>
            <a:xfrm>
              <a:off x="11184159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0" name="Přímá spojnice 1179"/>
            <p:cNvCxnSpPr/>
            <p:nvPr/>
          </p:nvCxnSpPr>
          <p:spPr>
            <a:xfrm>
              <a:off x="11390677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1" name="Přímá spojnice 1180"/>
            <p:cNvCxnSpPr/>
            <p:nvPr/>
          </p:nvCxnSpPr>
          <p:spPr>
            <a:xfrm>
              <a:off x="11493935" y="4737043"/>
              <a:ext cx="0" cy="133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2" name="Přímá spojnice 1181"/>
            <p:cNvCxnSpPr/>
            <p:nvPr/>
          </p:nvCxnSpPr>
          <p:spPr>
            <a:xfrm>
              <a:off x="7403983" y="5000543"/>
              <a:ext cx="0" cy="108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3" name="TextovéPole 1182"/>
            <p:cNvSpPr txBox="1"/>
            <p:nvPr/>
          </p:nvSpPr>
          <p:spPr>
            <a:xfrm>
              <a:off x="10977641" y="6093306"/>
              <a:ext cx="615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184" name="TextovéPole 1183"/>
            <p:cNvSpPr txBox="1"/>
            <p:nvPr/>
          </p:nvSpPr>
          <p:spPr>
            <a:xfrm>
              <a:off x="6213298" y="4701043"/>
              <a:ext cx="12589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Force of contraction</a:t>
              </a:r>
            </a:p>
          </p:txBody>
        </p:sp>
        <p:sp>
          <p:nvSpPr>
            <p:cNvPr id="1185" name="TextovéPole 1184"/>
            <p:cNvSpPr txBox="1"/>
            <p:nvPr/>
          </p:nvSpPr>
          <p:spPr>
            <a:xfrm>
              <a:off x="7404830" y="6100288"/>
              <a:ext cx="3413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Bowditch </a:t>
              </a:r>
              <a:r>
                <a:rPr lang="cs-CZ" dirty="0"/>
                <a:t>(</a:t>
              </a:r>
              <a:r>
                <a:rPr lang="cs-CZ" dirty="0" err="1"/>
                <a:t>Staircase</a:t>
              </a:r>
              <a:r>
                <a:rPr lang="cs-CZ" dirty="0"/>
                <a:t>) </a:t>
              </a:r>
              <a:r>
                <a:rPr lang="cs-CZ" dirty="0" err="1"/>
                <a:t>phenomenon</a:t>
              </a:r>
              <a:endParaRPr lang="en-US" dirty="0"/>
            </a:p>
          </p:txBody>
        </p:sp>
      </p:grpSp>
      <p:sp>
        <p:nvSpPr>
          <p:cNvPr id="1187" name="TextovéPole 1186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Autoregulation</a:t>
            </a:r>
            <a:r>
              <a:rPr lang="en-US" sz="3200" dirty="0"/>
              <a:t> of the cardiac muscle</a:t>
            </a:r>
          </a:p>
        </p:txBody>
      </p:sp>
      <p:sp>
        <p:nvSpPr>
          <p:cNvPr id="1188" name="TextovéPole 1187"/>
          <p:cNvSpPr txBox="1"/>
          <p:nvPr/>
        </p:nvSpPr>
        <p:spPr>
          <a:xfrm>
            <a:off x="365912" y="6009875"/>
            <a:ext cx="11443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Homeometric</a:t>
            </a:r>
            <a:r>
              <a:rPr lang="en-US" dirty="0"/>
              <a:t> autoregulation is analogous to the summation of the skeletal muscle</a:t>
            </a:r>
            <a:r>
              <a:rPr lang="cs-CZ" dirty="0"/>
              <a:t>.</a:t>
            </a:r>
            <a:r>
              <a:rPr lang="en-US" dirty="0"/>
              <a:t> </a:t>
            </a:r>
          </a:p>
          <a:p>
            <a:r>
              <a:rPr lang="en-US" dirty="0"/>
              <a:t>Cardiac muscle can not get into tetanic contraction because of long refractory phase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2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30583" y="1373867"/>
            <a:ext cx="171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  <a:r>
              <a:rPr lang="en-US" sz="2400" dirty="0" err="1"/>
              <a:t>ardiac</a:t>
            </a:r>
            <a:r>
              <a:rPr lang="en-US" sz="2400" dirty="0"/>
              <a:t> muscle</a:t>
            </a:r>
          </a:p>
        </p:txBody>
      </p:sp>
      <p:sp>
        <p:nvSpPr>
          <p:cNvPr id="1187" name="TextovéPole 1186"/>
          <p:cNvSpPr txBox="1"/>
          <p:nvPr/>
        </p:nvSpPr>
        <p:spPr>
          <a:xfrm>
            <a:off x="570572" y="307604"/>
            <a:ext cx="11357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Skeletal, cardiac and smooth muscle – </a:t>
            </a:r>
            <a:r>
              <a:rPr lang="en-US" sz="2800" dirty="0"/>
              <a:t>action potential and contraction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1109691" y="4869160"/>
            <a:ext cx="10818163" cy="1086708"/>
            <a:chOff x="1109691" y="4934580"/>
            <a:chExt cx="10818163" cy="1662772"/>
          </a:xfrm>
        </p:grpSpPr>
        <p:grpSp>
          <p:nvGrpSpPr>
            <p:cNvPr id="24" name="Skupina 23"/>
            <p:cNvGrpSpPr/>
            <p:nvPr/>
          </p:nvGrpSpPr>
          <p:grpSpPr>
            <a:xfrm>
              <a:off x="1246714" y="4934580"/>
              <a:ext cx="7944971" cy="1662772"/>
              <a:chOff x="2739130" y="4242574"/>
              <a:chExt cx="9707695" cy="1662772"/>
            </a:xfrm>
          </p:grpSpPr>
          <p:sp>
            <p:nvSpPr>
              <p:cNvPr id="15" name="Volný tvar 14"/>
              <p:cNvSpPr/>
              <p:nvPr/>
            </p:nvSpPr>
            <p:spPr>
              <a:xfrm>
                <a:off x="2739130" y="5304649"/>
                <a:ext cx="9707695" cy="600697"/>
              </a:xfrm>
              <a:custGeom>
                <a:avLst/>
                <a:gdLst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619500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27767 h 1139408"/>
                  <a:gd name="connsiteX1" fmla="*/ 457200 w 7162800"/>
                  <a:gd name="connsiteY1" fmla="*/ 1051567 h 1139408"/>
                  <a:gd name="connsiteX2" fmla="*/ 1162050 w 7162800"/>
                  <a:gd name="connsiteY2" fmla="*/ 832492 h 1139408"/>
                  <a:gd name="connsiteX3" fmla="*/ 2028825 w 7162800"/>
                  <a:gd name="connsiteY3" fmla="*/ 451492 h 1139408"/>
                  <a:gd name="connsiteX4" fmla="*/ 2914650 w 7162800"/>
                  <a:gd name="connsiteY4" fmla="*/ 165742 h 1139408"/>
                  <a:gd name="connsiteX5" fmla="*/ 3383017 w 7162800"/>
                  <a:gd name="connsiteY5" fmla="*/ 22867 h 1139408"/>
                  <a:gd name="connsiteX6" fmla="*/ 4076700 w 7162800"/>
                  <a:gd name="connsiteY6" fmla="*/ 22867 h 1139408"/>
                  <a:gd name="connsiteX7" fmla="*/ 4838700 w 7162800"/>
                  <a:gd name="connsiteY7" fmla="*/ 241942 h 1139408"/>
                  <a:gd name="connsiteX8" fmla="*/ 5581650 w 7162800"/>
                  <a:gd name="connsiteY8" fmla="*/ 699142 h 1139408"/>
                  <a:gd name="connsiteX9" fmla="*/ 6000750 w 7162800"/>
                  <a:gd name="connsiteY9" fmla="*/ 984892 h 1139408"/>
                  <a:gd name="connsiteX10" fmla="*/ 6343650 w 7162800"/>
                  <a:gd name="connsiteY10" fmla="*/ 1118242 h 1139408"/>
                  <a:gd name="connsiteX11" fmla="*/ 7162800 w 7162800"/>
                  <a:gd name="connsiteY11" fmla="*/ 1137292 h 1139408"/>
                  <a:gd name="connsiteX0" fmla="*/ 0 w 7162800"/>
                  <a:gd name="connsiteY0" fmla="*/ 1138740 h 1150381"/>
                  <a:gd name="connsiteX1" fmla="*/ 457200 w 7162800"/>
                  <a:gd name="connsiteY1" fmla="*/ 1062540 h 1150381"/>
                  <a:gd name="connsiteX2" fmla="*/ 1162050 w 7162800"/>
                  <a:gd name="connsiteY2" fmla="*/ 843465 h 1150381"/>
                  <a:gd name="connsiteX3" fmla="*/ 2028825 w 7162800"/>
                  <a:gd name="connsiteY3" fmla="*/ 462465 h 1150381"/>
                  <a:gd name="connsiteX4" fmla="*/ 2914650 w 7162800"/>
                  <a:gd name="connsiteY4" fmla="*/ 176715 h 1150381"/>
                  <a:gd name="connsiteX5" fmla="*/ 3383017 w 7162800"/>
                  <a:gd name="connsiteY5" fmla="*/ 33840 h 1150381"/>
                  <a:gd name="connsiteX6" fmla="*/ 3887513 w 7162800"/>
                  <a:gd name="connsiteY6" fmla="*/ 18075 h 1150381"/>
                  <a:gd name="connsiteX7" fmla="*/ 4838700 w 7162800"/>
                  <a:gd name="connsiteY7" fmla="*/ 252915 h 1150381"/>
                  <a:gd name="connsiteX8" fmla="*/ 5581650 w 7162800"/>
                  <a:gd name="connsiteY8" fmla="*/ 710115 h 1150381"/>
                  <a:gd name="connsiteX9" fmla="*/ 6000750 w 7162800"/>
                  <a:gd name="connsiteY9" fmla="*/ 995865 h 1150381"/>
                  <a:gd name="connsiteX10" fmla="*/ 6343650 w 7162800"/>
                  <a:gd name="connsiteY10" fmla="*/ 1129215 h 1150381"/>
                  <a:gd name="connsiteX11" fmla="*/ 7162800 w 7162800"/>
                  <a:gd name="connsiteY11" fmla="*/ 1148265 h 1150381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81650 w 7162800"/>
                  <a:gd name="connsiteY8" fmla="*/ 712444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41069 h 1152710"/>
                  <a:gd name="connsiteX1" fmla="*/ 457200 w 7162800"/>
                  <a:gd name="connsiteY1" fmla="*/ 1064869 h 1152710"/>
                  <a:gd name="connsiteX2" fmla="*/ 1162050 w 7162800"/>
                  <a:gd name="connsiteY2" fmla="*/ 845794 h 1152710"/>
                  <a:gd name="connsiteX3" fmla="*/ 2028825 w 7162800"/>
                  <a:gd name="connsiteY3" fmla="*/ 464794 h 1152710"/>
                  <a:gd name="connsiteX4" fmla="*/ 2914650 w 7162800"/>
                  <a:gd name="connsiteY4" fmla="*/ 179044 h 1152710"/>
                  <a:gd name="connsiteX5" fmla="*/ 3383017 w 7162800"/>
                  <a:gd name="connsiteY5" fmla="*/ 36169 h 1152710"/>
                  <a:gd name="connsiteX6" fmla="*/ 3887513 w 7162800"/>
                  <a:gd name="connsiteY6" fmla="*/ 20404 h 1152710"/>
                  <a:gd name="connsiteX7" fmla="*/ 4633749 w 7162800"/>
                  <a:gd name="connsiteY7" fmla="*/ 286775 h 1152710"/>
                  <a:gd name="connsiteX8" fmla="*/ 5518588 w 7162800"/>
                  <a:gd name="connsiteY8" fmla="*/ 791271 h 1152710"/>
                  <a:gd name="connsiteX9" fmla="*/ 6000750 w 7162800"/>
                  <a:gd name="connsiteY9" fmla="*/ 998194 h 1152710"/>
                  <a:gd name="connsiteX10" fmla="*/ 6343650 w 7162800"/>
                  <a:gd name="connsiteY10" fmla="*/ 1131544 h 1152710"/>
                  <a:gd name="connsiteX11" fmla="*/ 7162800 w 7162800"/>
                  <a:gd name="connsiteY11" fmla="*/ 1150594 h 1152710"/>
                  <a:gd name="connsiteX0" fmla="*/ 0 w 7162800"/>
                  <a:gd name="connsiteY0" fmla="*/ 1138727 h 1150368"/>
                  <a:gd name="connsiteX1" fmla="*/ 457200 w 7162800"/>
                  <a:gd name="connsiteY1" fmla="*/ 1062527 h 1150368"/>
                  <a:gd name="connsiteX2" fmla="*/ 1162050 w 7162800"/>
                  <a:gd name="connsiteY2" fmla="*/ 843452 h 1150368"/>
                  <a:gd name="connsiteX3" fmla="*/ 2028825 w 7162800"/>
                  <a:gd name="connsiteY3" fmla="*/ 462452 h 1150368"/>
                  <a:gd name="connsiteX4" fmla="*/ 2725464 w 7162800"/>
                  <a:gd name="connsiteY4" fmla="*/ 113640 h 1150368"/>
                  <a:gd name="connsiteX5" fmla="*/ 3383017 w 7162800"/>
                  <a:gd name="connsiteY5" fmla="*/ 33827 h 1150368"/>
                  <a:gd name="connsiteX6" fmla="*/ 3887513 w 7162800"/>
                  <a:gd name="connsiteY6" fmla="*/ 18062 h 1150368"/>
                  <a:gd name="connsiteX7" fmla="*/ 4633749 w 7162800"/>
                  <a:gd name="connsiteY7" fmla="*/ 284433 h 1150368"/>
                  <a:gd name="connsiteX8" fmla="*/ 5518588 w 7162800"/>
                  <a:gd name="connsiteY8" fmla="*/ 788929 h 1150368"/>
                  <a:gd name="connsiteX9" fmla="*/ 6000750 w 7162800"/>
                  <a:gd name="connsiteY9" fmla="*/ 995852 h 1150368"/>
                  <a:gd name="connsiteX10" fmla="*/ 6343650 w 7162800"/>
                  <a:gd name="connsiteY10" fmla="*/ 1129202 h 1150368"/>
                  <a:gd name="connsiteX11" fmla="*/ 7162800 w 7162800"/>
                  <a:gd name="connsiteY11" fmla="*/ 1148252 h 1150368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6000750 w 7162800"/>
                  <a:gd name="connsiteY9" fmla="*/ 1045684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188559 h 1200200"/>
                  <a:gd name="connsiteX1" fmla="*/ 457200 w 7162800"/>
                  <a:gd name="connsiteY1" fmla="*/ 1112359 h 1200200"/>
                  <a:gd name="connsiteX2" fmla="*/ 1162050 w 7162800"/>
                  <a:gd name="connsiteY2" fmla="*/ 893284 h 1200200"/>
                  <a:gd name="connsiteX3" fmla="*/ 2028825 w 7162800"/>
                  <a:gd name="connsiteY3" fmla="*/ 512284 h 1200200"/>
                  <a:gd name="connsiteX4" fmla="*/ 2725464 w 7162800"/>
                  <a:gd name="connsiteY4" fmla="*/ 163472 h 1200200"/>
                  <a:gd name="connsiteX5" fmla="*/ 3241127 w 7162800"/>
                  <a:gd name="connsiteY5" fmla="*/ 4831 h 1200200"/>
                  <a:gd name="connsiteX6" fmla="*/ 3887513 w 7162800"/>
                  <a:gd name="connsiteY6" fmla="*/ 67894 h 1200200"/>
                  <a:gd name="connsiteX7" fmla="*/ 4633749 w 7162800"/>
                  <a:gd name="connsiteY7" fmla="*/ 334265 h 1200200"/>
                  <a:gd name="connsiteX8" fmla="*/ 5518588 w 7162800"/>
                  <a:gd name="connsiteY8" fmla="*/ 838761 h 1200200"/>
                  <a:gd name="connsiteX9" fmla="*/ 5919388 w 7162800"/>
                  <a:gd name="connsiteY9" fmla="*/ 1060198 h 1200200"/>
                  <a:gd name="connsiteX10" fmla="*/ 6343650 w 7162800"/>
                  <a:gd name="connsiteY10" fmla="*/ 1179034 h 1200200"/>
                  <a:gd name="connsiteX11" fmla="*/ 7162800 w 7162800"/>
                  <a:gd name="connsiteY11" fmla="*/ 1198084 h 1200200"/>
                  <a:gd name="connsiteX0" fmla="*/ 0 w 7162800"/>
                  <a:gd name="connsiteY0" fmla="*/ 1221748 h 1233389"/>
                  <a:gd name="connsiteX1" fmla="*/ 457200 w 7162800"/>
                  <a:gd name="connsiteY1" fmla="*/ 1145548 h 1233389"/>
                  <a:gd name="connsiteX2" fmla="*/ 1162050 w 7162800"/>
                  <a:gd name="connsiteY2" fmla="*/ 926473 h 1233389"/>
                  <a:gd name="connsiteX3" fmla="*/ 2028825 w 7162800"/>
                  <a:gd name="connsiteY3" fmla="*/ 545473 h 1233389"/>
                  <a:gd name="connsiteX4" fmla="*/ 2725464 w 7162800"/>
                  <a:gd name="connsiteY4" fmla="*/ 196661 h 1233389"/>
                  <a:gd name="connsiteX5" fmla="*/ 3241127 w 7162800"/>
                  <a:gd name="connsiteY5" fmla="*/ 38020 h 1233389"/>
                  <a:gd name="connsiteX6" fmla="*/ 3887513 w 7162800"/>
                  <a:gd name="connsiteY6" fmla="*/ 28512 h 1233389"/>
                  <a:gd name="connsiteX7" fmla="*/ 4633749 w 7162800"/>
                  <a:gd name="connsiteY7" fmla="*/ 367454 h 1233389"/>
                  <a:gd name="connsiteX8" fmla="*/ 5518588 w 7162800"/>
                  <a:gd name="connsiteY8" fmla="*/ 871950 h 1233389"/>
                  <a:gd name="connsiteX9" fmla="*/ 5919388 w 7162800"/>
                  <a:gd name="connsiteY9" fmla="*/ 1093387 h 1233389"/>
                  <a:gd name="connsiteX10" fmla="*/ 6343650 w 7162800"/>
                  <a:gd name="connsiteY10" fmla="*/ 1212223 h 1233389"/>
                  <a:gd name="connsiteX11" fmla="*/ 7162800 w 7162800"/>
                  <a:gd name="connsiteY11" fmla="*/ 1231273 h 1233389"/>
                  <a:gd name="connsiteX0" fmla="*/ 0 w 7162800"/>
                  <a:gd name="connsiteY0" fmla="*/ 1225943 h 1237584"/>
                  <a:gd name="connsiteX1" fmla="*/ 457200 w 7162800"/>
                  <a:gd name="connsiteY1" fmla="*/ 1149743 h 1237584"/>
                  <a:gd name="connsiteX2" fmla="*/ 1162050 w 7162800"/>
                  <a:gd name="connsiteY2" fmla="*/ 930668 h 1237584"/>
                  <a:gd name="connsiteX3" fmla="*/ 2028825 w 7162800"/>
                  <a:gd name="connsiteY3" fmla="*/ 549668 h 1237584"/>
                  <a:gd name="connsiteX4" fmla="*/ 2725464 w 7162800"/>
                  <a:gd name="connsiteY4" fmla="*/ 287941 h 1237584"/>
                  <a:gd name="connsiteX5" fmla="*/ 3241127 w 7162800"/>
                  <a:gd name="connsiteY5" fmla="*/ 42215 h 1237584"/>
                  <a:gd name="connsiteX6" fmla="*/ 3887513 w 7162800"/>
                  <a:gd name="connsiteY6" fmla="*/ 32707 h 1237584"/>
                  <a:gd name="connsiteX7" fmla="*/ 4633749 w 7162800"/>
                  <a:gd name="connsiteY7" fmla="*/ 371649 h 1237584"/>
                  <a:gd name="connsiteX8" fmla="*/ 5518588 w 7162800"/>
                  <a:gd name="connsiteY8" fmla="*/ 876145 h 1237584"/>
                  <a:gd name="connsiteX9" fmla="*/ 5919388 w 7162800"/>
                  <a:gd name="connsiteY9" fmla="*/ 1097582 h 1237584"/>
                  <a:gd name="connsiteX10" fmla="*/ 6343650 w 7162800"/>
                  <a:gd name="connsiteY10" fmla="*/ 1216418 h 1237584"/>
                  <a:gd name="connsiteX11" fmla="*/ 7162800 w 7162800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10905 w 7054317"/>
                  <a:gd name="connsiteY9" fmla="*/ 1097582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410105 w 7054317"/>
                  <a:gd name="connsiteY8" fmla="*/ 876145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5943 h 1237584"/>
                  <a:gd name="connsiteX1" fmla="*/ 348717 w 7054317"/>
                  <a:gd name="connsiteY1" fmla="*/ 1149743 h 1237584"/>
                  <a:gd name="connsiteX2" fmla="*/ 1053567 w 7054317"/>
                  <a:gd name="connsiteY2" fmla="*/ 930668 h 1237584"/>
                  <a:gd name="connsiteX3" fmla="*/ 1920342 w 7054317"/>
                  <a:gd name="connsiteY3" fmla="*/ 549668 h 1237584"/>
                  <a:gd name="connsiteX4" fmla="*/ 2616981 w 7054317"/>
                  <a:gd name="connsiteY4" fmla="*/ 287941 h 1237584"/>
                  <a:gd name="connsiteX5" fmla="*/ 3132644 w 7054317"/>
                  <a:gd name="connsiteY5" fmla="*/ 42215 h 1237584"/>
                  <a:gd name="connsiteX6" fmla="*/ 3779030 w 7054317"/>
                  <a:gd name="connsiteY6" fmla="*/ 32707 h 1237584"/>
                  <a:gd name="connsiteX7" fmla="*/ 4525266 w 7054317"/>
                  <a:gd name="connsiteY7" fmla="*/ 371649 h 1237584"/>
                  <a:gd name="connsiteX8" fmla="*/ 5274501 w 7054317"/>
                  <a:gd name="connsiteY8" fmla="*/ 731002 h 1237584"/>
                  <a:gd name="connsiteX9" fmla="*/ 5824466 w 7054317"/>
                  <a:gd name="connsiteY9" fmla="*/ 1010497 h 1237584"/>
                  <a:gd name="connsiteX10" fmla="*/ 6235167 w 7054317"/>
                  <a:gd name="connsiteY10" fmla="*/ 1216418 h 1237584"/>
                  <a:gd name="connsiteX11" fmla="*/ 7054317 w 7054317"/>
                  <a:gd name="connsiteY11" fmla="*/ 1235468 h 123758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824466 w 7054317"/>
                  <a:gd name="connsiteY9" fmla="*/ 1006447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7054317"/>
                  <a:gd name="connsiteY0" fmla="*/ 1221893 h 1233534"/>
                  <a:gd name="connsiteX1" fmla="*/ 348717 w 7054317"/>
                  <a:gd name="connsiteY1" fmla="*/ 1145693 h 1233534"/>
                  <a:gd name="connsiteX2" fmla="*/ 1053567 w 7054317"/>
                  <a:gd name="connsiteY2" fmla="*/ 926618 h 1233534"/>
                  <a:gd name="connsiteX3" fmla="*/ 1920342 w 7054317"/>
                  <a:gd name="connsiteY3" fmla="*/ 545618 h 1233534"/>
                  <a:gd name="connsiteX4" fmla="*/ 2616981 w 7054317"/>
                  <a:gd name="connsiteY4" fmla="*/ 283891 h 1233534"/>
                  <a:gd name="connsiteX5" fmla="*/ 3132644 w 7054317"/>
                  <a:gd name="connsiteY5" fmla="*/ 38165 h 1233534"/>
                  <a:gd name="connsiteX6" fmla="*/ 3779030 w 7054317"/>
                  <a:gd name="connsiteY6" fmla="*/ 28657 h 1233534"/>
                  <a:gd name="connsiteX7" fmla="*/ 4525266 w 7054317"/>
                  <a:gd name="connsiteY7" fmla="*/ 309542 h 1233534"/>
                  <a:gd name="connsiteX8" fmla="*/ 5274501 w 7054317"/>
                  <a:gd name="connsiteY8" fmla="*/ 726952 h 1233534"/>
                  <a:gd name="connsiteX9" fmla="*/ 5783786 w 7054317"/>
                  <a:gd name="connsiteY9" fmla="*/ 1064505 h 1233534"/>
                  <a:gd name="connsiteX10" fmla="*/ 6235167 w 7054317"/>
                  <a:gd name="connsiteY10" fmla="*/ 1212368 h 1233534"/>
                  <a:gd name="connsiteX11" fmla="*/ 7054317 w 7054317"/>
                  <a:gd name="connsiteY11" fmla="*/ 1231418 h 1233534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9020567 w 9020567"/>
                  <a:gd name="connsiteY11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23516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053567 w 9020567"/>
                  <a:gd name="connsiteY2" fmla="*/ 926618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348717 w 9020567"/>
                  <a:gd name="connsiteY1" fmla="*/ 114569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9020567"/>
                  <a:gd name="connsiteY0" fmla="*/ 1221893 h 1221893"/>
                  <a:gd name="connsiteX1" fmla="*/ 1379303 w 9020567"/>
                  <a:gd name="connsiteY1" fmla="*/ 824813 h 1221893"/>
                  <a:gd name="connsiteX2" fmla="*/ 1568861 w 9020567"/>
                  <a:gd name="connsiteY2" fmla="*/ 751591 h 1221893"/>
                  <a:gd name="connsiteX3" fmla="*/ 1920342 w 9020567"/>
                  <a:gd name="connsiteY3" fmla="*/ 545618 h 1221893"/>
                  <a:gd name="connsiteX4" fmla="*/ 2616981 w 9020567"/>
                  <a:gd name="connsiteY4" fmla="*/ 283891 h 1221893"/>
                  <a:gd name="connsiteX5" fmla="*/ 3132644 w 9020567"/>
                  <a:gd name="connsiteY5" fmla="*/ 38165 h 1221893"/>
                  <a:gd name="connsiteX6" fmla="*/ 3779030 w 9020567"/>
                  <a:gd name="connsiteY6" fmla="*/ 28657 h 1221893"/>
                  <a:gd name="connsiteX7" fmla="*/ 4525266 w 9020567"/>
                  <a:gd name="connsiteY7" fmla="*/ 309542 h 1221893"/>
                  <a:gd name="connsiteX8" fmla="*/ 5274501 w 9020567"/>
                  <a:gd name="connsiteY8" fmla="*/ 726952 h 1221893"/>
                  <a:gd name="connsiteX9" fmla="*/ 5783786 w 9020567"/>
                  <a:gd name="connsiteY9" fmla="*/ 1064505 h 1221893"/>
                  <a:gd name="connsiteX10" fmla="*/ 6628417 w 9020567"/>
                  <a:gd name="connsiteY10" fmla="*/ 1212368 h 1221893"/>
                  <a:gd name="connsiteX11" fmla="*/ 7719642 w 9020567"/>
                  <a:gd name="connsiteY11" fmla="*/ 1045864 h 1221893"/>
                  <a:gd name="connsiteX12" fmla="*/ 9020567 w 9020567"/>
                  <a:gd name="connsiteY12" fmla="*/ 534732 h 1221893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835515 w 7935740"/>
                  <a:gd name="connsiteY3" fmla="*/ 545618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484034 w 7935740"/>
                  <a:gd name="connsiteY2" fmla="*/ 751591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294476 w 7935740"/>
                  <a:gd name="connsiteY1" fmla="*/ 824813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935740"/>
                  <a:gd name="connsiteY0" fmla="*/ 930183 h 1212664"/>
                  <a:gd name="connsiteX1" fmla="*/ 619924 w 7935740"/>
                  <a:gd name="connsiteY1" fmla="*/ 678957 h 1212664"/>
                  <a:gd name="connsiteX2" fmla="*/ 850163 w 7935740"/>
                  <a:gd name="connsiteY2" fmla="*/ 605737 h 1212664"/>
                  <a:gd name="connsiteX3" fmla="*/ 1174523 w 7935740"/>
                  <a:gd name="connsiteY3" fmla="*/ 428934 h 1212664"/>
                  <a:gd name="connsiteX4" fmla="*/ 1532154 w 7935740"/>
                  <a:gd name="connsiteY4" fmla="*/ 283891 h 1212664"/>
                  <a:gd name="connsiteX5" fmla="*/ 2047817 w 7935740"/>
                  <a:gd name="connsiteY5" fmla="*/ 38165 h 1212664"/>
                  <a:gd name="connsiteX6" fmla="*/ 2694203 w 7935740"/>
                  <a:gd name="connsiteY6" fmla="*/ 28657 h 1212664"/>
                  <a:gd name="connsiteX7" fmla="*/ 3440439 w 7935740"/>
                  <a:gd name="connsiteY7" fmla="*/ 309542 h 1212664"/>
                  <a:gd name="connsiteX8" fmla="*/ 4189674 w 7935740"/>
                  <a:gd name="connsiteY8" fmla="*/ 726952 h 1212664"/>
                  <a:gd name="connsiteX9" fmla="*/ 4698959 w 7935740"/>
                  <a:gd name="connsiteY9" fmla="*/ 1064505 h 1212664"/>
                  <a:gd name="connsiteX10" fmla="*/ 5543590 w 7935740"/>
                  <a:gd name="connsiteY10" fmla="*/ 1212368 h 1212664"/>
                  <a:gd name="connsiteX11" fmla="*/ 6634815 w 7935740"/>
                  <a:gd name="connsiteY11" fmla="*/ 1045864 h 1212664"/>
                  <a:gd name="connsiteX12" fmla="*/ 7935740 w 7935740"/>
                  <a:gd name="connsiteY12" fmla="*/ 534732 h 1212664"/>
                  <a:gd name="connsiteX0" fmla="*/ 0 w 7596731"/>
                  <a:gd name="connsiteY0" fmla="*/ 813499 h 1212664"/>
                  <a:gd name="connsiteX1" fmla="*/ 280915 w 7596731"/>
                  <a:gd name="connsiteY1" fmla="*/ 678957 h 1212664"/>
                  <a:gd name="connsiteX2" fmla="*/ 511154 w 7596731"/>
                  <a:gd name="connsiteY2" fmla="*/ 605737 h 1212664"/>
                  <a:gd name="connsiteX3" fmla="*/ 835514 w 7596731"/>
                  <a:gd name="connsiteY3" fmla="*/ 428934 h 1212664"/>
                  <a:gd name="connsiteX4" fmla="*/ 1193145 w 7596731"/>
                  <a:gd name="connsiteY4" fmla="*/ 283891 h 1212664"/>
                  <a:gd name="connsiteX5" fmla="*/ 1708808 w 7596731"/>
                  <a:gd name="connsiteY5" fmla="*/ 38165 h 1212664"/>
                  <a:gd name="connsiteX6" fmla="*/ 2355194 w 7596731"/>
                  <a:gd name="connsiteY6" fmla="*/ 28657 h 1212664"/>
                  <a:gd name="connsiteX7" fmla="*/ 3101430 w 7596731"/>
                  <a:gd name="connsiteY7" fmla="*/ 309542 h 1212664"/>
                  <a:gd name="connsiteX8" fmla="*/ 3850665 w 7596731"/>
                  <a:gd name="connsiteY8" fmla="*/ 726952 h 1212664"/>
                  <a:gd name="connsiteX9" fmla="*/ 4359950 w 7596731"/>
                  <a:gd name="connsiteY9" fmla="*/ 1064505 h 1212664"/>
                  <a:gd name="connsiteX10" fmla="*/ 5204581 w 7596731"/>
                  <a:gd name="connsiteY10" fmla="*/ 1212368 h 1212664"/>
                  <a:gd name="connsiteX11" fmla="*/ 6295806 w 7596731"/>
                  <a:gd name="connsiteY11" fmla="*/ 1045864 h 1212664"/>
                  <a:gd name="connsiteX12" fmla="*/ 7596731 w 7596731"/>
                  <a:gd name="connsiteY12" fmla="*/ 534732 h 1212664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835514 w 7596731"/>
                  <a:gd name="connsiteY3" fmla="*/ 422018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511154 w 7596731"/>
                  <a:gd name="connsiteY2" fmla="*/ 59882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280915 w 7596731"/>
                  <a:gd name="connsiteY1" fmla="*/ 67204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7596731"/>
                  <a:gd name="connsiteY0" fmla="*/ 806583 h 1205748"/>
                  <a:gd name="connsiteX1" fmla="*/ 877571 w 7596731"/>
                  <a:gd name="connsiteY1" fmla="*/ 380331 h 1205748"/>
                  <a:gd name="connsiteX2" fmla="*/ 1067127 w 7596731"/>
                  <a:gd name="connsiteY2" fmla="*/ 277941 h 1205748"/>
                  <a:gd name="connsiteX3" fmla="*/ 1283005 w 7596731"/>
                  <a:gd name="connsiteY3" fmla="*/ 159479 h 1205748"/>
                  <a:gd name="connsiteX4" fmla="*/ 1423670 w 7596731"/>
                  <a:gd name="connsiteY4" fmla="*/ 131122 h 1205748"/>
                  <a:gd name="connsiteX5" fmla="*/ 1708808 w 7596731"/>
                  <a:gd name="connsiteY5" fmla="*/ 31249 h 1205748"/>
                  <a:gd name="connsiteX6" fmla="*/ 2355194 w 7596731"/>
                  <a:gd name="connsiteY6" fmla="*/ 21741 h 1205748"/>
                  <a:gd name="connsiteX7" fmla="*/ 3101430 w 7596731"/>
                  <a:gd name="connsiteY7" fmla="*/ 302626 h 1205748"/>
                  <a:gd name="connsiteX8" fmla="*/ 3850665 w 7596731"/>
                  <a:gd name="connsiteY8" fmla="*/ 720036 h 1205748"/>
                  <a:gd name="connsiteX9" fmla="*/ 4359950 w 7596731"/>
                  <a:gd name="connsiteY9" fmla="*/ 1057589 h 1205748"/>
                  <a:gd name="connsiteX10" fmla="*/ 5204581 w 7596731"/>
                  <a:gd name="connsiteY10" fmla="*/ 1205452 h 1205748"/>
                  <a:gd name="connsiteX11" fmla="*/ 6295806 w 7596731"/>
                  <a:gd name="connsiteY11" fmla="*/ 1038948 h 1205748"/>
                  <a:gd name="connsiteX12" fmla="*/ 7596731 w 7596731"/>
                  <a:gd name="connsiteY12" fmla="*/ 527816 h 1205748"/>
                  <a:gd name="connsiteX0" fmla="*/ 0 w 6932274"/>
                  <a:gd name="connsiteY0" fmla="*/ 456531 h 1205748"/>
                  <a:gd name="connsiteX1" fmla="*/ 213114 w 6932274"/>
                  <a:gd name="connsiteY1" fmla="*/ 380331 h 1205748"/>
                  <a:gd name="connsiteX2" fmla="*/ 402670 w 6932274"/>
                  <a:gd name="connsiteY2" fmla="*/ 277941 h 1205748"/>
                  <a:gd name="connsiteX3" fmla="*/ 618548 w 6932274"/>
                  <a:gd name="connsiteY3" fmla="*/ 159479 h 1205748"/>
                  <a:gd name="connsiteX4" fmla="*/ 759213 w 6932274"/>
                  <a:gd name="connsiteY4" fmla="*/ 131122 h 1205748"/>
                  <a:gd name="connsiteX5" fmla="*/ 1044351 w 6932274"/>
                  <a:gd name="connsiteY5" fmla="*/ 31249 h 1205748"/>
                  <a:gd name="connsiteX6" fmla="*/ 1690737 w 6932274"/>
                  <a:gd name="connsiteY6" fmla="*/ 21741 h 1205748"/>
                  <a:gd name="connsiteX7" fmla="*/ 2436973 w 6932274"/>
                  <a:gd name="connsiteY7" fmla="*/ 302626 h 1205748"/>
                  <a:gd name="connsiteX8" fmla="*/ 3186208 w 6932274"/>
                  <a:gd name="connsiteY8" fmla="*/ 720036 h 1205748"/>
                  <a:gd name="connsiteX9" fmla="*/ 3695493 w 6932274"/>
                  <a:gd name="connsiteY9" fmla="*/ 1057589 h 1205748"/>
                  <a:gd name="connsiteX10" fmla="*/ 4540124 w 6932274"/>
                  <a:gd name="connsiteY10" fmla="*/ 1205452 h 1205748"/>
                  <a:gd name="connsiteX11" fmla="*/ 5631349 w 6932274"/>
                  <a:gd name="connsiteY11" fmla="*/ 1038948 h 1205748"/>
                  <a:gd name="connsiteX12" fmla="*/ 6932274 w 6932274"/>
                  <a:gd name="connsiteY12" fmla="*/ 527816 h 1205748"/>
                  <a:gd name="connsiteX0" fmla="*/ 0 w 8970253"/>
                  <a:gd name="connsiteY0" fmla="*/ 456531 h 1205748"/>
                  <a:gd name="connsiteX1" fmla="*/ 213114 w 8970253"/>
                  <a:gd name="connsiteY1" fmla="*/ 380331 h 1205748"/>
                  <a:gd name="connsiteX2" fmla="*/ 402670 w 8970253"/>
                  <a:gd name="connsiteY2" fmla="*/ 277941 h 1205748"/>
                  <a:gd name="connsiteX3" fmla="*/ 618548 w 8970253"/>
                  <a:gd name="connsiteY3" fmla="*/ 159479 h 1205748"/>
                  <a:gd name="connsiteX4" fmla="*/ 759213 w 8970253"/>
                  <a:gd name="connsiteY4" fmla="*/ 131122 h 1205748"/>
                  <a:gd name="connsiteX5" fmla="*/ 1044351 w 8970253"/>
                  <a:gd name="connsiteY5" fmla="*/ 31249 h 1205748"/>
                  <a:gd name="connsiteX6" fmla="*/ 1690737 w 8970253"/>
                  <a:gd name="connsiteY6" fmla="*/ 21741 h 1205748"/>
                  <a:gd name="connsiteX7" fmla="*/ 2436973 w 8970253"/>
                  <a:gd name="connsiteY7" fmla="*/ 302626 h 1205748"/>
                  <a:gd name="connsiteX8" fmla="*/ 3186208 w 8970253"/>
                  <a:gd name="connsiteY8" fmla="*/ 720036 h 1205748"/>
                  <a:gd name="connsiteX9" fmla="*/ 3695493 w 8970253"/>
                  <a:gd name="connsiteY9" fmla="*/ 1057589 h 1205748"/>
                  <a:gd name="connsiteX10" fmla="*/ 4540124 w 8970253"/>
                  <a:gd name="connsiteY10" fmla="*/ 1205452 h 1205748"/>
                  <a:gd name="connsiteX11" fmla="*/ 5631349 w 8970253"/>
                  <a:gd name="connsiteY11" fmla="*/ 1038948 h 1205748"/>
                  <a:gd name="connsiteX12" fmla="*/ 8970253 w 8970253"/>
                  <a:gd name="connsiteY12" fmla="*/ 119423 h 1205748"/>
                  <a:gd name="connsiteX0" fmla="*/ 0 w 8970253"/>
                  <a:gd name="connsiteY0" fmla="*/ 456531 h 1227038"/>
                  <a:gd name="connsiteX1" fmla="*/ 213114 w 8970253"/>
                  <a:gd name="connsiteY1" fmla="*/ 380331 h 1227038"/>
                  <a:gd name="connsiteX2" fmla="*/ 402670 w 8970253"/>
                  <a:gd name="connsiteY2" fmla="*/ 277941 h 1227038"/>
                  <a:gd name="connsiteX3" fmla="*/ 618548 w 8970253"/>
                  <a:gd name="connsiteY3" fmla="*/ 159479 h 1227038"/>
                  <a:gd name="connsiteX4" fmla="*/ 759213 w 8970253"/>
                  <a:gd name="connsiteY4" fmla="*/ 131122 h 1227038"/>
                  <a:gd name="connsiteX5" fmla="*/ 1044351 w 8970253"/>
                  <a:gd name="connsiteY5" fmla="*/ 31249 h 1227038"/>
                  <a:gd name="connsiteX6" fmla="*/ 1690737 w 8970253"/>
                  <a:gd name="connsiteY6" fmla="*/ 21741 h 1227038"/>
                  <a:gd name="connsiteX7" fmla="*/ 2436973 w 8970253"/>
                  <a:gd name="connsiteY7" fmla="*/ 302626 h 1227038"/>
                  <a:gd name="connsiteX8" fmla="*/ 3186208 w 8970253"/>
                  <a:gd name="connsiteY8" fmla="*/ 720036 h 1227038"/>
                  <a:gd name="connsiteX9" fmla="*/ 3695493 w 8970253"/>
                  <a:gd name="connsiteY9" fmla="*/ 1057589 h 1227038"/>
                  <a:gd name="connsiteX10" fmla="*/ 4540124 w 8970253"/>
                  <a:gd name="connsiteY10" fmla="*/ 1205452 h 1227038"/>
                  <a:gd name="connsiteX11" fmla="*/ 7039708 w 8970253"/>
                  <a:gd name="connsiteY11" fmla="*/ 601384 h 1227038"/>
                  <a:gd name="connsiteX12" fmla="*/ 8970253 w 8970253"/>
                  <a:gd name="connsiteY12" fmla="*/ 119423 h 1227038"/>
                  <a:gd name="connsiteX0" fmla="*/ 0 w 8970253"/>
                  <a:gd name="connsiteY0" fmla="*/ 456531 h 1200736"/>
                  <a:gd name="connsiteX1" fmla="*/ 213114 w 8970253"/>
                  <a:gd name="connsiteY1" fmla="*/ 380331 h 1200736"/>
                  <a:gd name="connsiteX2" fmla="*/ 402670 w 8970253"/>
                  <a:gd name="connsiteY2" fmla="*/ 277941 h 1200736"/>
                  <a:gd name="connsiteX3" fmla="*/ 618548 w 8970253"/>
                  <a:gd name="connsiteY3" fmla="*/ 159479 h 1200736"/>
                  <a:gd name="connsiteX4" fmla="*/ 759213 w 8970253"/>
                  <a:gd name="connsiteY4" fmla="*/ 131122 h 1200736"/>
                  <a:gd name="connsiteX5" fmla="*/ 1044351 w 8970253"/>
                  <a:gd name="connsiteY5" fmla="*/ 31249 h 1200736"/>
                  <a:gd name="connsiteX6" fmla="*/ 1690737 w 8970253"/>
                  <a:gd name="connsiteY6" fmla="*/ 21741 h 1200736"/>
                  <a:gd name="connsiteX7" fmla="*/ 2436973 w 8970253"/>
                  <a:gd name="connsiteY7" fmla="*/ 302626 h 1200736"/>
                  <a:gd name="connsiteX8" fmla="*/ 3186208 w 8970253"/>
                  <a:gd name="connsiteY8" fmla="*/ 720036 h 1200736"/>
                  <a:gd name="connsiteX9" fmla="*/ 3695493 w 8970253"/>
                  <a:gd name="connsiteY9" fmla="*/ 1057589 h 1200736"/>
                  <a:gd name="connsiteX10" fmla="*/ 5418278 w 8970253"/>
                  <a:gd name="connsiteY10" fmla="*/ 1176282 h 1200736"/>
                  <a:gd name="connsiteX11" fmla="*/ 7039708 w 8970253"/>
                  <a:gd name="connsiteY11" fmla="*/ 601384 h 1200736"/>
                  <a:gd name="connsiteX12" fmla="*/ 8970253 w 8970253"/>
                  <a:gd name="connsiteY12" fmla="*/ 119423 h 120073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039708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8970253"/>
                  <a:gd name="connsiteY0" fmla="*/ 456531 h 1222096"/>
                  <a:gd name="connsiteX1" fmla="*/ 213114 w 8970253"/>
                  <a:gd name="connsiteY1" fmla="*/ 380331 h 1222096"/>
                  <a:gd name="connsiteX2" fmla="*/ 402670 w 8970253"/>
                  <a:gd name="connsiteY2" fmla="*/ 277941 h 1222096"/>
                  <a:gd name="connsiteX3" fmla="*/ 618548 w 8970253"/>
                  <a:gd name="connsiteY3" fmla="*/ 159479 h 1222096"/>
                  <a:gd name="connsiteX4" fmla="*/ 759213 w 8970253"/>
                  <a:gd name="connsiteY4" fmla="*/ 131122 h 1222096"/>
                  <a:gd name="connsiteX5" fmla="*/ 1044351 w 8970253"/>
                  <a:gd name="connsiteY5" fmla="*/ 31249 h 1222096"/>
                  <a:gd name="connsiteX6" fmla="*/ 1690737 w 8970253"/>
                  <a:gd name="connsiteY6" fmla="*/ 21741 h 1222096"/>
                  <a:gd name="connsiteX7" fmla="*/ 2436973 w 8970253"/>
                  <a:gd name="connsiteY7" fmla="*/ 302626 h 1222096"/>
                  <a:gd name="connsiteX8" fmla="*/ 3186208 w 8970253"/>
                  <a:gd name="connsiteY8" fmla="*/ 720036 h 1222096"/>
                  <a:gd name="connsiteX9" fmla="*/ 4109717 w 8970253"/>
                  <a:gd name="connsiteY9" fmla="*/ 1086762 h 1222096"/>
                  <a:gd name="connsiteX10" fmla="*/ 5418278 w 8970253"/>
                  <a:gd name="connsiteY10" fmla="*/ 1176282 h 1222096"/>
                  <a:gd name="connsiteX11" fmla="*/ 7536777 w 8970253"/>
                  <a:gd name="connsiteY11" fmla="*/ 397187 h 1222096"/>
                  <a:gd name="connsiteX12" fmla="*/ 8970253 w 8970253"/>
                  <a:gd name="connsiteY12" fmla="*/ 119423 h 1222096"/>
                  <a:gd name="connsiteX0" fmla="*/ 0 w 8970253"/>
                  <a:gd name="connsiteY0" fmla="*/ 456531 h 1207288"/>
                  <a:gd name="connsiteX1" fmla="*/ 213114 w 8970253"/>
                  <a:gd name="connsiteY1" fmla="*/ 380331 h 1207288"/>
                  <a:gd name="connsiteX2" fmla="*/ 402670 w 8970253"/>
                  <a:gd name="connsiteY2" fmla="*/ 277941 h 1207288"/>
                  <a:gd name="connsiteX3" fmla="*/ 618548 w 8970253"/>
                  <a:gd name="connsiteY3" fmla="*/ 159479 h 1207288"/>
                  <a:gd name="connsiteX4" fmla="*/ 759213 w 8970253"/>
                  <a:gd name="connsiteY4" fmla="*/ 131122 h 1207288"/>
                  <a:gd name="connsiteX5" fmla="*/ 1044351 w 8970253"/>
                  <a:gd name="connsiteY5" fmla="*/ 31249 h 1207288"/>
                  <a:gd name="connsiteX6" fmla="*/ 1690737 w 8970253"/>
                  <a:gd name="connsiteY6" fmla="*/ 21741 h 1207288"/>
                  <a:gd name="connsiteX7" fmla="*/ 2436973 w 8970253"/>
                  <a:gd name="connsiteY7" fmla="*/ 302626 h 1207288"/>
                  <a:gd name="connsiteX8" fmla="*/ 3186208 w 8970253"/>
                  <a:gd name="connsiteY8" fmla="*/ 720036 h 1207288"/>
                  <a:gd name="connsiteX9" fmla="*/ 4109717 w 8970253"/>
                  <a:gd name="connsiteY9" fmla="*/ 1086762 h 1207288"/>
                  <a:gd name="connsiteX10" fmla="*/ 5418278 w 8970253"/>
                  <a:gd name="connsiteY10" fmla="*/ 1176282 h 1207288"/>
                  <a:gd name="connsiteX11" fmla="*/ 7536777 w 8970253"/>
                  <a:gd name="connsiteY11" fmla="*/ 601384 h 1207288"/>
                  <a:gd name="connsiteX12" fmla="*/ 8970253 w 8970253"/>
                  <a:gd name="connsiteY12" fmla="*/ 119423 h 1207288"/>
                  <a:gd name="connsiteX0" fmla="*/ 0 w 9069667"/>
                  <a:gd name="connsiteY0" fmla="*/ 456531 h 1207288"/>
                  <a:gd name="connsiteX1" fmla="*/ 213114 w 9069667"/>
                  <a:gd name="connsiteY1" fmla="*/ 380331 h 1207288"/>
                  <a:gd name="connsiteX2" fmla="*/ 402670 w 9069667"/>
                  <a:gd name="connsiteY2" fmla="*/ 277941 h 1207288"/>
                  <a:gd name="connsiteX3" fmla="*/ 618548 w 9069667"/>
                  <a:gd name="connsiteY3" fmla="*/ 159479 h 1207288"/>
                  <a:gd name="connsiteX4" fmla="*/ 759213 w 9069667"/>
                  <a:gd name="connsiteY4" fmla="*/ 131122 h 1207288"/>
                  <a:gd name="connsiteX5" fmla="*/ 1044351 w 9069667"/>
                  <a:gd name="connsiteY5" fmla="*/ 31249 h 1207288"/>
                  <a:gd name="connsiteX6" fmla="*/ 1690737 w 9069667"/>
                  <a:gd name="connsiteY6" fmla="*/ 21741 h 1207288"/>
                  <a:gd name="connsiteX7" fmla="*/ 2436973 w 9069667"/>
                  <a:gd name="connsiteY7" fmla="*/ 302626 h 1207288"/>
                  <a:gd name="connsiteX8" fmla="*/ 3186208 w 9069667"/>
                  <a:gd name="connsiteY8" fmla="*/ 720036 h 1207288"/>
                  <a:gd name="connsiteX9" fmla="*/ 4109717 w 9069667"/>
                  <a:gd name="connsiteY9" fmla="*/ 1086762 h 1207288"/>
                  <a:gd name="connsiteX10" fmla="*/ 5418278 w 9069667"/>
                  <a:gd name="connsiteY10" fmla="*/ 1176282 h 1207288"/>
                  <a:gd name="connsiteX11" fmla="*/ 7536777 w 9069667"/>
                  <a:gd name="connsiteY11" fmla="*/ 601384 h 1207288"/>
                  <a:gd name="connsiteX12" fmla="*/ 9069667 w 9069667"/>
                  <a:gd name="connsiteY12" fmla="*/ 265277 h 1207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069667" h="1207288">
                    <a:moveTo>
                      <a:pt x="0" y="456531"/>
                    </a:moveTo>
                    <a:cubicBezTo>
                      <a:pt x="131762" y="443037"/>
                      <a:pt x="146002" y="410096"/>
                      <a:pt x="213114" y="380331"/>
                    </a:cubicBezTo>
                    <a:cubicBezTo>
                      <a:pt x="280226" y="350566"/>
                      <a:pt x="339485" y="312071"/>
                      <a:pt x="402670" y="277941"/>
                    </a:cubicBezTo>
                    <a:cubicBezTo>
                      <a:pt x="470242" y="241132"/>
                      <a:pt x="559124" y="183949"/>
                      <a:pt x="618548" y="159479"/>
                    </a:cubicBezTo>
                    <a:cubicBezTo>
                      <a:pt x="677972" y="135009"/>
                      <a:pt x="688246" y="152494"/>
                      <a:pt x="759213" y="131122"/>
                    </a:cubicBezTo>
                    <a:cubicBezTo>
                      <a:pt x="830180" y="109750"/>
                      <a:pt x="889097" y="49479"/>
                      <a:pt x="1044351" y="31249"/>
                    </a:cubicBezTo>
                    <a:cubicBezTo>
                      <a:pt x="1199605" y="13019"/>
                      <a:pt x="1458633" y="-23488"/>
                      <a:pt x="1690737" y="21741"/>
                    </a:cubicBezTo>
                    <a:cubicBezTo>
                      <a:pt x="1922841" y="66970"/>
                      <a:pt x="2187728" y="186244"/>
                      <a:pt x="2436973" y="302626"/>
                    </a:cubicBezTo>
                    <a:cubicBezTo>
                      <a:pt x="2686218" y="419008"/>
                      <a:pt x="2907417" y="589347"/>
                      <a:pt x="3186208" y="720036"/>
                    </a:cubicBezTo>
                    <a:cubicBezTo>
                      <a:pt x="3464999" y="850725"/>
                      <a:pt x="3737705" y="1010721"/>
                      <a:pt x="4109717" y="1086762"/>
                    </a:cubicBezTo>
                    <a:cubicBezTo>
                      <a:pt x="4481729" y="1162803"/>
                      <a:pt x="4847101" y="1257178"/>
                      <a:pt x="5418278" y="1176282"/>
                    </a:cubicBezTo>
                    <a:cubicBezTo>
                      <a:pt x="5989455" y="1095386"/>
                      <a:pt x="7072544" y="714323"/>
                      <a:pt x="7536777" y="601384"/>
                    </a:cubicBezTo>
                    <a:lnTo>
                      <a:pt x="9069667" y="265277"/>
                    </a:lnTo>
                  </a:path>
                </a:pathLst>
              </a:custGeom>
              <a:noFill/>
              <a:ln w="381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6" name="Přímá spojnice 15"/>
              <p:cNvCxnSpPr/>
              <p:nvPr/>
            </p:nvCxnSpPr>
            <p:spPr>
              <a:xfrm flipH="1">
                <a:off x="4088249" y="4242574"/>
                <a:ext cx="263923" cy="1080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380060" y="4244930"/>
                <a:ext cx="307910" cy="111612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H="1">
                <a:off x="4136475" y="5316284"/>
                <a:ext cx="483859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Volný tvar 29"/>
            <p:cNvSpPr/>
            <p:nvPr/>
          </p:nvSpPr>
          <p:spPr>
            <a:xfrm>
              <a:off x="1109691" y="5529390"/>
              <a:ext cx="10818163" cy="923946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4837363 w 7054317"/>
                <a:gd name="connsiteY8" fmla="*/ 480209 h 1233534"/>
                <a:gd name="connsiteX9" fmla="*/ 5066431 w 7054317"/>
                <a:gd name="connsiteY9" fmla="*/ 614562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1432"/>
                <a:gd name="connsiteX1" fmla="*/ 348717 w 7054317"/>
                <a:gd name="connsiteY1" fmla="*/ 1145693 h 1231432"/>
                <a:gd name="connsiteX2" fmla="*/ 1053567 w 7054317"/>
                <a:gd name="connsiteY2" fmla="*/ 926618 h 1231432"/>
                <a:gd name="connsiteX3" fmla="*/ 1920342 w 7054317"/>
                <a:gd name="connsiteY3" fmla="*/ 545618 h 1231432"/>
                <a:gd name="connsiteX4" fmla="*/ 2616981 w 7054317"/>
                <a:gd name="connsiteY4" fmla="*/ 283891 h 1231432"/>
                <a:gd name="connsiteX5" fmla="*/ 3132644 w 7054317"/>
                <a:gd name="connsiteY5" fmla="*/ 38165 h 1231432"/>
                <a:gd name="connsiteX6" fmla="*/ 3779030 w 7054317"/>
                <a:gd name="connsiteY6" fmla="*/ 28657 h 1231432"/>
                <a:gd name="connsiteX7" fmla="*/ 4525266 w 7054317"/>
                <a:gd name="connsiteY7" fmla="*/ 309542 h 1231432"/>
                <a:gd name="connsiteX8" fmla="*/ 4837363 w 7054317"/>
                <a:gd name="connsiteY8" fmla="*/ 480209 h 1231432"/>
                <a:gd name="connsiteX9" fmla="*/ 5066431 w 7054317"/>
                <a:gd name="connsiteY9" fmla="*/ 614562 h 1231432"/>
                <a:gd name="connsiteX10" fmla="*/ 5248803 w 7054317"/>
                <a:gd name="connsiteY10" fmla="*/ 689854 h 1231432"/>
                <a:gd name="connsiteX11" fmla="*/ 7054317 w 7054317"/>
                <a:gd name="connsiteY11" fmla="*/ 1231418 h 1231432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248803 w 5698067"/>
                <a:gd name="connsiteY10" fmla="*/ 689854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698067"/>
                <a:gd name="connsiteY0" fmla="*/ 1221893 h 1221893"/>
                <a:gd name="connsiteX1" fmla="*/ 348717 w 5698067"/>
                <a:gd name="connsiteY1" fmla="*/ 1145693 h 1221893"/>
                <a:gd name="connsiteX2" fmla="*/ 1053567 w 5698067"/>
                <a:gd name="connsiteY2" fmla="*/ 926618 h 1221893"/>
                <a:gd name="connsiteX3" fmla="*/ 1920342 w 5698067"/>
                <a:gd name="connsiteY3" fmla="*/ 545618 h 1221893"/>
                <a:gd name="connsiteX4" fmla="*/ 2616981 w 5698067"/>
                <a:gd name="connsiteY4" fmla="*/ 283891 h 1221893"/>
                <a:gd name="connsiteX5" fmla="*/ 3132644 w 5698067"/>
                <a:gd name="connsiteY5" fmla="*/ 38165 h 1221893"/>
                <a:gd name="connsiteX6" fmla="*/ 3779030 w 5698067"/>
                <a:gd name="connsiteY6" fmla="*/ 28657 h 1221893"/>
                <a:gd name="connsiteX7" fmla="*/ 4525266 w 5698067"/>
                <a:gd name="connsiteY7" fmla="*/ 309542 h 1221893"/>
                <a:gd name="connsiteX8" fmla="*/ 4837363 w 5698067"/>
                <a:gd name="connsiteY8" fmla="*/ 480209 h 1221893"/>
                <a:gd name="connsiteX9" fmla="*/ 5066431 w 5698067"/>
                <a:gd name="connsiteY9" fmla="*/ 614562 h 1221893"/>
                <a:gd name="connsiteX10" fmla="*/ 5349681 w 5698067"/>
                <a:gd name="connsiteY10" fmla="*/ 762426 h 1221893"/>
                <a:gd name="connsiteX11" fmla="*/ 5698067 w 5698067"/>
                <a:gd name="connsiteY11" fmla="*/ 868561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41146"/>
                <a:gd name="connsiteY0" fmla="*/ 1221893 h 1221893"/>
                <a:gd name="connsiteX1" fmla="*/ 348717 w 5541146"/>
                <a:gd name="connsiteY1" fmla="*/ 1145693 h 1221893"/>
                <a:gd name="connsiteX2" fmla="*/ 1053567 w 5541146"/>
                <a:gd name="connsiteY2" fmla="*/ 926618 h 1221893"/>
                <a:gd name="connsiteX3" fmla="*/ 1920342 w 5541146"/>
                <a:gd name="connsiteY3" fmla="*/ 545618 h 1221893"/>
                <a:gd name="connsiteX4" fmla="*/ 2616981 w 5541146"/>
                <a:gd name="connsiteY4" fmla="*/ 283891 h 1221893"/>
                <a:gd name="connsiteX5" fmla="*/ 3132644 w 5541146"/>
                <a:gd name="connsiteY5" fmla="*/ 38165 h 1221893"/>
                <a:gd name="connsiteX6" fmla="*/ 3779030 w 5541146"/>
                <a:gd name="connsiteY6" fmla="*/ 28657 h 1221893"/>
                <a:gd name="connsiteX7" fmla="*/ 4525266 w 5541146"/>
                <a:gd name="connsiteY7" fmla="*/ 309542 h 1221893"/>
                <a:gd name="connsiteX8" fmla="*/ 4837363 w 5541146"/>
                <a:gd name="connsiteY8" fmla="*/ 480209 h 1221893"/>
                <a:gd name="connsiteX9" fmla="*/ 5066431 w 5541146"/>
                <a:gd name="connsiteY9" fmla="*/ 614562 h 1221893"/>
                <a:gd name="connsiteX10" fmla="*/ 5349681 w 5541146"/>
                <a:gd name="connsiteY10" fmla="*/ 762426 h 1221893"/>
                <a:gd name="connsiteX11" fmla="*/ 5541146 w 5541146"/>
                <a:gd name="connsiteY11" fmla="*/ 883076 h 1221893"/>
                <a:gd name="connsiteX0" fmla="*/ 0 w 5577700"/>
                <a:gd name="connsiteY0" fmla="*/ 1131773 h 1156171"/>
                <a:gd name="connsiteX1" fmla="*/ 385271 w 5577700"/>
                <a:gd name="connsiteY1" fmla="*/ 1145693 h 1156171"/>
                <a:gd name="connsiteX2" fmla="*/ 1090121 w 5577700"/>
                <a:gd name="connsiteY2" fmla="*/ 926618 h 1156171"/>
                <a:gd name="connsiteX3" fmla="*/ 1956896 w 5577700"/>
                <a:gd name="connsiteY3" fmla="*/ 545618 h 1156171"/>
                <a:gd name="connsiteX4" fmla="*/ 2653535 w 5577700"/>
                <a:gd name="connsiteY4" fmla="*/ 283891 h 1156171"/>
                <a:gd name="connsiteX5" fmla="*/ 3169198 w 5577700"/>
                <a:gd name="connsiteY5" fmla="*/ 38165 h 1156171"/>
                <a:gd name="connsiteX6" fmla="*/ 3815584 w 5577700"/>
                <a:gd name="connsiteY6" fmla="*/ 28657 h 1156171"/>
                <a:gd name="connsiteX7" fmla="*/ 4561820 w 5577700"/>
                <a:gd name="connsiteY7" fmla="*/ 309542 h 1156171"/>
                <a:gd name="connsiteX8" fmla="*/ 4873917 w 5577700"/>
                <a:gd name="connsiteY8" fmla="*/ 480209 h 1156171"/>
                <a:gd name="connsiteX9" fmla="*/ 5102985 w 5577700"/>
                <a:gd name="connsiteY9" fmla="*/ 614562 h 1156171"/>
                <a:gd name="connsiteX10" fmla="*/ 5386235 w 5577700"/>
                <a:gd name="connsiteY10" fmla="*/ 762426 h 1156171"/>
                <a:gd name="connsiteX11" fmla="*/ 5577700 w 5577700"/>
                <a:gd name="connsiteY11" fmla="*/ 883076 h 1156171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1956896 w 5577700"/>
                <a:gd name="connsiteY3" fmla="*/ 545618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1773 h 1151968"/>
                <a:gd name="connsiteX1" fmla="*/ 385271 w 5577700"/>
                <a:gd name="connsiteY1" fmla="*/ 1145693 h 1151968"/>
                <a:gd name="connsiteX2" fmla="*/ 1565328 w 5577700"/>
                <a:gd name="connsiteY2" fmla="*/ 990990 h 1151968"/>
                <a:gd name="connsiteX3" fmla="*/ 2349855 w 5577700"/>
                <a:gd name="connsiteY3" fmla="*/ 622863 h 1151968"/>
                <a:gd name="connsiteX4" fmla="*/ 2653535 w 5577700"/>
                <a:gd name="connsiteY4" fmla="*/ 283891 h 1151968"/>
                <a:gd name="connsiteX5" fmla="*/ 3169198 w 5577700"/>
                <a:gd name="connsiteY5" fmla="*/ 38165 h 1151968"/>
                <a:gd name="connsiteX6" fmla="*/ 3815584 w 5577700"/>
                <a:gd name="connsiteY6" fmla="*/ 28657 h 1151968"/>
                <a:gd name="connsiteX7" fmla="*/ 4561820 w 5577700"/>
                <a:gd name="connsiteY7" fmla="*/ 309542 h 1151968"/>
                <a:gd name="connsiteX8" fmla="*/ 4873917 w 5577700"/>
                <a:gd name="connsiteY8" fmla="*/ 480209 h 1151968"/>
                <a:gd name="connsiteX9" fmla="*/ 5102985 w 5577700"/>
                <a:gd name="connsiteY9" fmla="*/ 614562 h 1151968"/>
                <a:gd name="connsiteX10" fmla="*/ 5386235 w 5577700"/>
                <a:gd name="connsiteY10" fmla="*/ 762426 h 1151968"/>
                <a:gd name="connsiteX11" fmla="*/ 5577700 w 5577700"/>
                <a:gd name="connsiteY11" fmla="*/ 883076 h 1151968"/>
                <a:gd name="connsiteX0" fmla="*/ 0 w 5577700"/>
                <a:gd name="connsiteY0" fmla="*/ 1133920 h 1154115"/>
                <a:gd name="connsiteX1" fmla="*/ 385271 w 5577700"/>
                <a:gd name="connsiteY1" fmla="*/ 1147840 h 1154115"/>
                <a:gd name="connsiteX2" fmla="*/ 1565328 w 5577700"/>
                <a:gd name="connsiteY2" fmla="*/ 993137 h 1154115"/>
                <a:gd name="connsiteX3" fmla="*/ 2349855 w 5577700"/>
                <a:gd name="connsiteY3" fmla="*/ 625010 h 1154115"/>
                <a:gd name="connsiteX4" fmla="*/ 2891138 w 5577700"/>
                <a:gd name="connsiteY4" fmla="*/ 324661 h 1154115"/>
                <a:gd name="connsiteX5" fmla="*/ 3169198 w 5577700"/>
                <a:gd name="connsiteY5" fmla="*/ 40312 h 1154115"/>
                <a:gd name="connsiteX6" fmla="*/ 3815584 w 5577700"/>
                <a:gd name="connsiteY6" fmla="*/ 30804 h 1154115"/>
                <a:gd name="connsiteX7" fmla="*/ 4561820 w 5577700"/>
                <a:gd name="connsiteY7" fmla="*/ 311689 h 1154115"/>
                <a:gd name="connsiteX8" fmla="*/ 4873917 w 5577700"/>
                <a:gd name="connsiteY8" fmla="*/ 482356 h 1154115"/>
                <a:gd name="connsiteX9" fmla="*/ 5102985 w 5577700"/>
                <a:gd name="connsiteY9" fmla="*/ 616709 h 1154115"/>
                <a:gd name="connsiteX10" fmla="*/ 5386235 w 5577700"/>
                <a:gd name="connsiteY10" fmla="*/ 764573 h 1154115"/>
                <a:gd name="connsiteX11" fmla="*/ 5577700 w 5577700"/>
                <a:gd name="connsiteY11" fmla="*/ 885223 h 1154115"/>
                <a:gd name="connsiteX0" fmla="*/ 0 w 5577700"/>
                <a:gd name="connsiteY0" fmla="*/ 1111350 h 1131545"/>
                <a:gd name="connsiteX1" fmla="*/ 385271 w 5577700"/>
                <a:gd name="connsiteY1" fmla="*/ 1125270 h 1131545"/>
                <a:gd name="connsiteX2" fmla="*/ 1565328 w 5577700"/>
                <a:gd name="connsiteY2" fmla="*/ 970567 h 1131545"/>
                <a:gd name="connsiteX3" fmla="*/ 2349855 w 5577700"/>
                <a:gd name="connsiteY3" fmla="*/ 602440 h 1131545"/>
                <a:gd name="connsiteX4" fmla="*/ 2891138 w 5577700"/>
                <a:gd name="connsiteY4" fmla="*/ 302091 h 1131545"/>
                <a:gd name="connsiteX5" fmla="*/ 3415940 w 5577700"/>
                <a:gd name="connsiteY5" fmla="*/ 94987 h 1131545"/>
                <a:gd name="connsiteX6" fmla="*/ 3815584 w 5577700"/>
                <a:gd name="connsiteY6" fmla="*/ 8234 h 1131545"/>
                <a:gd name="connsiteX7" fmla="*/ 4561820 w 5577700"/>
                <a:gd name="connsiteY7" fmla="*/ 289119 h 1131545"/>
                <a:gd name="connsiteX8" fmla="*/ 4873917 w 5577700"/>
                <a:gd name="connsiteY8" fmla="*/ 459786 h 1131545"/>
                <a:gd name="connsiteX9" fmla="*/ 5102985 w 5577700"/>
                <a:gd name="connsiteY9" fmla="*/ 594139 h 1131545"/>
                <a:gd name="connsiteX10" fmla="*/ 5386235 w 5577700"/>
                <a:gd name="connsiteY10" fmla="*/ 742003 h 1131545"/>
                <a:gd name="connsiteX11" fmla="*/ 5577700 w 5577700"/>
                <a:gd name="connsiteY11" fmla="*/ 862653 h 1131545"/>
                <a:gd name="connsiteX0" fmla="*/ 0 w 5577700"/>
                <a:gd name="connsiteY0" fmla="*/ 1065917 h 1086112"/>
                <a:gd name="connsiteX1" fmla="*/ 385271 w 5577700"/>
                <a:gd name="connsiteY1" fmla="*/ 1079837 h 1086112"/>
                <a:gd name="connsiteX2" fmla="*/ 1565328 w 5577700"/>
                <a:gd name="connsiteY2" fmla="*/ 925134 h 1086112"/>
                <a:gd name="connsiteX3" fmla="*/ 2349855 w 5577700"/>
                <a:gd name="connsiteY3" fmla="*/ 557007 h 1086112"/>
                <a:gd name="connsiteX4" fmla="*/ 2891138 w 5577700"/>
                <a:gd name="connsiteY4" fmla="*/ 256658 h 1086112"/>
                <a:gd name="connsiteX5" fmla="*/ 3415940 w 5577700"/>
                <a:gd name="connsiteY5" fmla="*/ 49554 h 1086112"/>
                <a:gd name="connsiteX6" fmla="*/ 4062325 w 5577700"/>
                <a:gd name="connsiteY6" fmla="*/ 14298 h 1086112"/>
                <a:gd name="connsiteX7" fmla="*/ 4561820 w 5577700"/>
                <a:gd name="connsiteY7" fmla="*/ 243686 h 1086112"/>
                <a:gd name="connsiteX8" fmla="*/ 4873917 w 5577700"/>
                <a:gd name="connsiteY8" fmla="*/ 414353 h 1086112"/>
                <a:gd name="connsiteX9" fmla="*/ 5102985 w 5577700"/>
                <a:gd name="connsiteY9" fmla="*/ 548706 h 1086112"/>
                <a:gd name="connsiteX10" fmla="*/ 5386235 w 5577700"/>
                <a:gd name="connsiteY10" fmla="*/ 696570 h 1086112"/>
                <a:gd name="connsiteX11" fmla="*/ 5577700 w 5577700"/>
                <a:gd name="connsiteY11" fmla="*/ 817220 h 1086112"/>
                <a:gd name="connsiteX0" fmla="*/ 0 w 7085567"/>
                <a:gd name="connsiteY0" fmla="*/ 930207 h 1079840"/>
                <a:gd name="connsiteX1" fmla="*/ 1893138 w 7085567"/>
                <a:gd name="connsiteY1" fmla="*/ 1079837 h 1079840"/>
                <a:gd name="connsiteX2" fmla="*/ 3073195 w 7085567"/>
                <a:gd name="connsiteY2" fmla="*/ 925134 h 1079840"/>
                <a:gd name="connsiteX3" fmla="*/ 3857722 w 7085567"/>
                <a:gd name="connsiteY3" fmla="*/ 557007 h 1079840"/>
                <a:gd name="connsiteX4" fmla="*/ 4399005 w 7085567"/>
                <a:gd name="connsiteY4" fmla="*/ 256658 h 1079840"/>
                <a:gd name="connsiteX5" fmla="*/ 4923807 w 7085567"/>
                <a:gd name="connsiteY5" fmla="*/ 49554 h 1079840"/>
                <a:gd name="connsiteX6" fmla="*/ 5570192 w 7085567"/>
                <a:gd name="connsiteY6" fmla="*/ 14298 h 1079840"/>
                <a:gd name="connsiteX7" fmla="*/ 6069687 w 7085567"/>
                <a:gd name="connsiteY7" fmla="*/ 243686 h 1079840"/>
                <a:gd name="connsiteX8" fmla="*/ 6381784 w 7085567"/>
                <a:gd name="connsiteY8" fmla="*/ 414353 h 1079840"/>
                <a:gd name="connsiteX9" fmla="*/ 6610852 w 7085567"/>
                <a:gd name="connsiteY9" fmla="*/ 548706 h 1079840"/>
                <a:gd name="connsiteX10" fmla="*/ 6894102 w 7085567"/>
                <a:gd name="connsiteY10" fmla="*/ 696570 h 1079840"/>
                <a:gd name="connsiteX11" fmla="*/ 7085567 w 7085567"/>
                <a:gd name="connsiteY11" fmla="*/ 817220 h 1079840"/>
                <a:gd name="connsiteX0" fmla="*/ 0 w 7204369"/>
                <a:gd name="connsiteY0" fmla="*/ 913243 h 1079879"/>
                <a:gd name="connsiteX1" fmla="*/ 2011940 w 7204369"/>
                <a:gd name="connsiteY1" fmla="*/ 1079837 h 1079879"/>
                <a:gd name="connsiteX2" fmla="*/ 3191997 w 7204369"/>
                <a:gd name="connsiteY2" fmla="*/ 925134 h 1079879"/>
                <a:gd name="connsiteX3" fmla="*/ 3976524 w 7204369"/>
                <a:gd name="connsiteY3" fmla="*/ 557007 h 1079879"/>
                <a:gd name="connsiteX4" fmla="*/ 4517807 w 7204369"/>
                <a:gd name="connsiteY4" fmla="*/ 256658 h 1079879"/>
                <a:gd name="connsiteX5" fmla="*/ 5042609 w 7204369"/>
                <a:gd name="connsiteY5" fmla="*/ 49554 h 1079879"/>
                <a:gd name="connsiteX6" fmla="*/ 5688994 w 7204369"/>
                <a:gd name="connsiteY6" fmla="*/ 14298 h 1079879"/>
                <a:gd name="connsiteX7" fmla="*/ 6188489 w 7204369"/>
                <a:gd name="connsiteY7" fmla="*/ 243686 h 1079879"/>
                <a:gd name="connsiteX8" fmla="*/ 6500586 w 7204369"/>
                <a:gd name="connsiteY8" fmla="*/ 414353 h 1079879"/>
                <a:gd name="connsiteX9" fmla="*/ 6729654 w 7204369"/>
                <a:gd name="connsiteY9" fmla="*/ 548706 h 1079879"/>
                <a:gd name="connsiteX10" fmla="*/ 7012904 w 7204369"/>
                <a:gd name="connsiteY10" fmla="*/ 696570 h 1079879"/>
                <a:gd name="connsiteX11" fmla="*/ 7204369 w 7204369"/>
                <a:gd name="connsiteY11" fmla="*/ 817220 h 1079879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7012904 w 7204369"/>
                <a:gd name="connsiteY10" fmla="*/ 696570 h 1079878"/>
                <a:gd name="connsiteX11" fmla="*/ 7204369 w 7204369"/>
                <a:gd name="connsiteY11" fmla="*/ 817220 h 1079878"/>
                <a:gd name="connsiteX0" fmla="*/ 0 w 7204369"/>
                <a:gd name="connsiteY0" fmla="*/ 913243 h 1079878"/>
                <a:gd name="connsiteX1" fmla="*/ 2011940 w 7204369"/>
                <a:gd name="connsiteY1" fmla="*/ 1079837 h 1079878"/>
                <a:gd name="connsiteX2" fmla="*/ 3191997 w 7204369"/>
                <a:gd name="connsiteY2" fmla="*/ 925134 h 1079878"/>
                <a:gd name="connsiteX3" fmla="*/ 3976524 w 7204369"/>
                <a:gd name="connsiteY3" fmla="*/ 557007 h 1079878"/>
                <a:gd name="connsiteX4" fmla="*/ 4517807 w 7204369"/>
                <a:gd name="connsiteY4" fmla="*/ 256658 h 1079878"/>
                <a:gd name="connsiteX5" fmla="*/ 5042609 w 7204369"/>
                <a:gd name="connsiteY5" fmla="*/ 49554 h 1079878"/>
                <a:gd name="connsiteX6" fmla="*/ 5688994 w 7204369"/>
                <a:gd name="connsiteY6" fmla="*/ 14298 h 1079878"/>
                <a:gd name="connsiteX7" fmla="*/ 6188489 w 7204369"/>
                <a:gd name="connsiteY7" fmla="*/ 243686 h 1079878"/>
                <a:gd name="connsiteX8" fmla="*/ 6500586 w 7204369"/>
                <a:gd name="connsiteY8" fmla="*/ 414353 h 1079878"/>
                <a:gd name="connsiteX9" fmla="*/ 6610852 w 7204369"/>
                <a:gd name="connsiteY9" fmla="*/ 463886 h 1079878"/>
                <a:gd name="connsiteX10" fmla="*/ 6711331 w 7204369"/>
                <a:gd name="connsiteY10" fmla="*/ 509968 h 1079878"/>
                <a:gd name="connsiteX11" fmla="*/ 7204369 w 7204369"/>
                <a:gd name="connsiteY11" fmla="*/ 817220 h 1079878"/>
                <a:gd name="connsiteX0" fmla="*/ 0 w 6811410"/>
                <a:gd name="connsiteY0" fmla="*/ 913243 h 1079878"/>
                <a:gd name="connsiteX1" fmla="*/ 2011940 w 6811410"/>
                <a:gd name="connsiteY1" fmla="*/ 1079837 h 1079878"/>
                <a:gd name="connsiteX2" fmla="*/ 3191997 w 6811410"/>
                <a:gd name="connsiteY2" fmla="*/ 925134 h 1079878"/>
                <a:gd name="connsiteX3" fmla="*/ 3976524 w 6811410"/>
                <a:gd name="connsiteY3" fmla="*/ 557007 h 1079878"/>
                <a:gd name="connsiteX4" fmla="*/ 4517807 w 6811410"/>
                <a:gd name="connsiteY4" fmla="*/ 256658 h 1079878"/>
                <a:gd name="connsiteX5" fmla="*/ 5042609 w 6811410"/>
                <a:gd name="connsiteY5" fmla="*/ 49554 h 1079878"/>
                <a:gd name="connsiteX6" fmla="*/ 5688994 w 6811410"/>
                <a:gd name="connsiteY6" fmla="*/ 14298 h 1079878"/>
                <a:gd name="connsiteX7" fmla="*/ 6188489 w 6811410"/>
                <a:gd name="connsiteY7" fmla="*/ 243686 h 1079878"/>
                <a:gd name="connsiteX8" fmla="*/ 6500586 w 6811410"/>
                <a:gd name="connsiteY8" fmla="*/ 414353 h 1079878"/>
                <a:gd name="connsiteX9" fmla="*/ 6610852 w 6811410"/>
                <a:gd name="connsiteY9" fmla="*/ 463886 h 1079878"/>
                <a:gd name="connsiteX10" fmla="*/ 6711331 w 6811410"/>
                <a:gd name="connsiteY10" fmla="*/ 509968 h 1079878"/>
                <a:gd name="connsiteX11" fmla="*/ 6811410 w 6811410"/>
                <a:gd name="connsiteY11" fmla="*/ 562763 h 1079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11410" h="1079878">
                  <a:moveTo>
                    <a:pt x="0" y="913243"/>
                  </a:moveTo>
                  <a:cubicBezTo>
                    <a:pt x="131762" y="899749"/>
                    <a:pt x="1479941" y="1077855"/>
                    <a:pt x="2011940" y="1079837"/>
                  </a:cubicBezTo>
                  <a:cubicBezTo>
                    <a:pt x="2543939" y="1081819"/>
                    <a:pt x="2864566" y="1012272"/>
                    <a:pt x="3191997" y="925134"/>
                  </a:cubicBezTo>
                  <a:cubicBezTo>
                    <a:pt x="3519428" y="837996"/>
                    <a:pt x="3755556" y="668420"/>
                    <a:pt x="3976524" y="557007"/>
                  </a:cubicBezTo>
                  <a:cubicBezTo>
                    <a:pt x="4197492" y="445594"/>
                    <a:pt x="4340126" y="341233"/>
                    <a:pt x="4517807" y="256658"/>
                  </a:cubicBezTo>
                  <a:cubicBezTo>
                    <a:pt x="4695488" y="172083"/>
                    <a:pt x="4847411" y="89947"/>
                    <a:pt x="5042609" y="49554"/>
                  </a:cubicBezTo>
                  <a:cubicBezTo>
                    <a:pt x="5237807" y="9161"/>
                    <a:pt x="5498014" y="-18057"/>
                    <a:pt x="5688994" y="14298"/>
                  </a:cubicBezTo>
                  <a:cubicBezTo>
                    <a:pt x="5879974" y="46653"/>
                    <a:pt x="6053224" y="177010"/>
                    <a:pt x="6188489" y="243686"/>
                  </a:cubicBezTo>
                  <a:cubicBezTo>
                    <a:pt x="6323754" y="310362"/>
                    <a:pt x="6430192" y="377653"/>
                    <a:pt x="6500586" y="414353"/>
                  </a:cubicBezTo>
                  <a:cubicBezTo>
                    <a:pt x="6570980" y="451053"/>
                    <a:pt x="6575728" y="447950"/>
                    <a:pt x="6610852" y="463886"/>
                  </a:cubicBezTo>
                  <a:cubicBezTo>
                    <a:pt x="6645976" y="479822"/>
                    <a:pt x="6517656" y="397483"/>
                    <a:pt x="6711331" y="509968"/>
                  </a:cubicBezTo>
                  <a:cubicBezTo>
                    <a:pt x="6893797" y="636968"/>
                    <a:pt x="6498672" y="348223"/>
                    <a:pt x="6811410" y="5627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1342678" y="2924944"/>
            <a:ext cx="2867492" cy="1151206"/>
            <a:chOff x="1054646" y="3285906"/>
            <a:chExt cx="2867492" cy="1151206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2062758" y="328590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2071772" y="3285906"/>
              <a:ext cx="72000" cy="1044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180630" y="4293906"/>
              <a:ext cx="1080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Volný tvar 13"/>
            <p:cNvSpPr/>
            <p:nvPr/>
          </p:nvSpPr>
          <p:spPr>
            <a:xfrm>
              <a:off x="2265954" y="3411331"/>
              <a:ext cx="648072" cy="1017397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Přímá spojnice 30"/>
            <p:cNvCxnSpPr/>
            <p:nvPr/>
          </p:nvCxnSpPr>
          <p:spPr>
            <a:xfrm>
              <a:off x="1054646" y="428471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2914138" y="44371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1300822" y="4415344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Skupina 1"/>
          <p:cNvGrpSpPr/>
          <p:nvPr/>
        </p:nvGrpSpPr>
        <p:grpSpPr>
          <a:xfrm>
            <a:off x="1378966" y="1196752"/>
            <a:ext cx="10332864" cy="1233534"/>
            <a:chOff x="1090934" y="1412776"/>
            <a:chExt cx="10332864" cy="1233534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071772" y="1552056"/>
              <a:ext cx="0" cy="100800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Volný tvar 5"/>
            <p:cNvSpPr/>
            <p:nvPr/>
          </p:nvSpPr>
          <p:spPr>
            <a:xfrm>
              <a:off x="2069391" y="1541797"/>
              <a:ext cx="5892132" cy="1011214"/>
            </a:xfrm>
            <a:custGeom>
              <a:avLst/>
              <a:gdLst>
                <a:gd name="connsiteX0" fmla="*/ 552 w 5686977"/>
                <a:gd name="connsiteY0" fmla="*/ 0 h 942975"/>
                <a:gd name="connsiteX1" fmla="*/ 48177 w 5686977"/>
                <a:gd name="connsiteY1" fmla="*/ 85725 h 942975"/>
                <a:gd name="connsiteX2" fmla="*/ 305352 w 5686977"/>
                <a:gd name="connsiteY2" fmla="*/ 114300 h 942975"/>
                <a:gd name="connsiteX3" fmla="*/ 838752 w 5686977"/>
                <a:gd name="connsiteY3" fmla="*/ 133350 h 942975"/>
                <a:gd name="connsiteX4" fmla="*/ 1696002 w 5686977"/>
                <a:gd name="connsiteY4" fmla="*/ 142875 h 942975"/>
                <a:gd name="connsiteX5" fmla="*/ 2753277 w 5686977"/>
                <a:gd name="connsiteY5" fmla="*/ 142875 h 942975"/>
                <a:gd name="connsiteX6" fmla="*/ 4020102 w 5686977"/>
                <a:gd name="connsiteY6" fmla="*/ 180975 h 942975"/>
                <a:gd name="connsiteX7" fmla="*/ 5105952 w 5686977"/>
                <a:gd name="connsiteY7" fmla="*/ 333375 h 942975"/>
                <a:gd name="connsiteX8" fmla="*/ 5563152 w 5686977"/>
                <a:gd name="connsiteY8" fmla="*/ 638175 h 942975"/>
                <a:gd name="connsiteX9" fmla="*/ 5686977 w 5686977"/>
                <a:gd name="connsiteY9" fmla="*/ 942975 h 942975"/>
                <a:gd name="connsiteX10" fmla="*/ 5686977 w 5686977"/>
                <a:gd name="connsiteY10" fmla="*/ 942975 h 942975"/>
                <a:gd name="connsiteX0" fmla="*/ 41 w 5741057"/>
                <a:gd name="connsiteY0" fmla="*/ 0 h 1011214"/>
                <a:gd name="connsiteX1" fmla="*/ 102257 w 5741057"/>
                <a:gd name="connsiteY1" fmla="*/ 153964 h 1011214"/>
                <a:gd name="connsiteX2" fmla="*/ 359432 w 5741057"/>
                <a:gd name="connsiteY2" fmla="*/ 182539 h 1011214"/>
                <a:gd name="connsiteX3" fmla="*/ 892832 w 5741057"/>
                <a:gd name="connsiteY3" fmla="*/ 201589 h 1011214"/>
                <a:gd name="connsiteX4" fmla="*/ 1750082 w 5741057"/>
                <a:gd name="connsiteY4" fmla="*/ 211114 h 1011214"/>
                <a:gd name="connsiteX5" fmla="*/ 2807357 w 5741057"/>
                <a:gd name="connsiteY5" fmla="*/ 211114 h 1011214"/>
                <a:gd name="connsiteX6" fmla="*/ 4074182 w 5741057"/>
                <a:gd name="connsiteY6" fmla="*/ 249214 h 1011214"/>
                <a:gd name="connsiteX7" fmla="*/ 5160032 w 5741057"/>
                <a:gd name="connsiteY7" fmla="*/ 401614 h 1011214"/>
                <a:gd name="connsiteX8" fmla="*/ 5617232 w 5741057"/>
                <a:gd name="connsiteY8" fmla="*/ 706414 h 1011214"/>
                <a:gd name="connsiteX9" fmla="*/ 5741057 w 5741057"/>
                <a:gd name="connsiteY9" fmla="*/ 1011214 h 1011214"/>
                <a:gd name="connsiteX10" fmla="*/ 5741057 w 5741057"/>
                <a:gd name="connsiteY10" fmla="*/ 1011214 h 1011214"/>
                <a:gd name="connsiteX0" fmla="*/ 41 w 5892132"/>
                <a:gd name="connsiteY0" fmla="*/ 0 h 1033791"/>
                <a:gd name="connsiteX1" fmla="*/ 102257 w 5892132"/>
                <a:gd name="connsiteY1" fmla="*/ 153964 h 1033791"/>
                <a:gd name="connsiteX2" fmla="*/ 359432 w 5892132"/>
                <a:gd name="connsiteY2" fmla="*/ 182539 h 1033791"/>
                <a:gd name="connsiteX3" fmla="*/ 892832 w 5892132"/>
                <a:gd name="connsiteY3" fmla="*/ 201589 h 1033791"/>
                <a:gd name="connsiteX4" fmla="*/ 1750082 w 5892132"/>
                <a:gd name="connsiteY4" fmla="*/ 211114 h 1033791"/>
                <a:gd name="connsiteX5" fmla="*/ 2807357 w 5892132"/>
                <a:gd name="connsiteY5" fmla="*/ 211114 h 1033791"/>
                <a:gd name="connsiteX6" fmla="*/ 4074182 w 5892132"/>
                <a:gd name="connsiteY6" fmla="*/ 249214 h 1033791"/>
                <a:gd name="connsiteX7" fmla="*/ 5160032 w 5892132"/>
                <a:gd name="connsiteY7" fmla="*/ 401614 h 1033791"/>
                <a:gd name="connsiteX8" fmla="*/ 5617232 w 5892132"/>
                <a:gd name="connsiteY8" fmla="*/ 706414 h 1033791"/>
                <a:gd name="connsiteX9" fmla="*/ 5741057 w 5892132"/>
                <a:gd name="connsiteY9" fmla="*/ 1011214 h 1033791"/>
                <a:gd name="connsiteX10" fmla="*/ 5892132 w 5892132"/>
                <a:gd name="connsiteY10" fmla="*/ 1011214 h 1033791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17203 w 5892132"/>
                <a:gd name="connsiteY9" fmla="*/ 931701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617232 w 5892132"/>
                <a:gd name="connsiteY8" fmla="*/ 706414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  <a:gd name="connsiteX0" fmla="*/ 41 w 5892132"/>
                <a:gd name="connsiteY0" fmla="*/ 0 h 1011214"/>
                <a:gd name="connsiteX1" fmla="*/ 102257 w 5892132"/>
                <a:gd name="connsiteY1" fmla="*/ 153964 h 1011214"/>
                <a:gd name="connsiteX2" fmla="*/ 359432 w 5892132"/>
                <a:gd name="connsiteY2" fmla="*/ 182539 h 1011214"/>
                <a:gd name="connsiteX3" fmla="*/ 892832 w 5892132"/>
                <a:gd name="connsiteY3" fmla="*/ 201589 h 1011214"/>
                <a:gd name="connsiteX4" fmla="*/ 1750082 w 5892132"/>
                <a:gd name="connsiteY4" fmla="*/ 211114 h 1011214"/>
                <a:gd name="connsiteX5" fmla="*/ 2807357 w 5892132"/>
                <a:gd name="connsiteY5" fmla="*/ 211114 h 1011214"/>
                <a:gd name="connsiteX6" fmla="*/ 4074182 w 5892132"/>
                <a:gd name="connsiteY6" fmla="*/ 249214 h 1011214"/>
                <a:gd name="connsiteX7" fmla="*/ 5160032 w 5892132"/>
                <a:gd name="connsiteY7" fmla="*/ 401614 h 1011214"/>
                <a:gd name="connsiteX8" fmla="*/ 5585427 w 5892132"/>
                <a:gd name="connsiteY8" fmla="*/ 690511 h 1011214"/>
                <a:gd name="connsiteX9" fmla="*/ 5725154 w 5892132"/>
                <a:gd name="connsiteY9" fmla="*/ 883993 h 1011214"/>
                <a:gd name="connsiteX10" fmla="*/ 5892132 w 5892132"/>
                <a:gd name="connsiteY10" fmla="*/ 1011214 h 101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92132" h="1011214">
                  <a:moveTo>
                    <a:pt x="41" y="0"/>
                  </a:moveTo>
                  <a:cubicBezTo>
                    <a:pt x="-1547" y="33337"/>
                    <a:pt x="42359" y="123541"/>
                    <a:pt x="102257" y="153964"/>
                  </a:cubicBezTo>
                  <a:cubicBezTo>
                    <a:pt x="162155" y="184387"/>
                    <a:pt x="227670" y="174602"/>
                    <a:pt x="359432" y="182539"/>
                  </a:cubicBezTo>
                  <a:cubicBezTo>
                    <a:pt x="491195" y="190477"/>
                    <a:pt x="892832" y="201589"/>
                    <a:pt x="892832" y="201589"/>
                  </a:cubicBezTo>
                  <a:lnTo>
                    <a:pt x="1750082" y="211114"/>
                  </a:lnTo>
                  <a:lnTo>
                    <a:pt x="2807357" y="211114"/>
                  </a:lnTo>
                  <a:cubicBezTo>
                    <a:pt x="3194707" y="217464"/>
                    <a:pt x="3682070" y="217464"/>
                    <a:pt x="4074182" y="249214"/>
                  </a:cubicBezTo>
                  <a:cubicBezTo>
                    <a:pt x="4466295" y="280964"/>
                    <a:pt x="4908158" y="328065"/>
                    <a:pt x="5160032" y="401614"/>
                  </a:cubicBezTo>
                  <a:cubicBezTo>
                    <a:pt x="5411906" y="475163"/>
                    <a:pt x="5499192" y="594212"/>
                    <a:pt x="5585427" y="690511"/>
                  </a:cubicBezTo>
                  <a:cubicBezTo>
                    <a:pt x="5671662" y="786810"/>
                    <a:pt x="5674037" y="830543"/>
                    <a:pt x="5725154" y="883993"/>
                  </a:cubicBezTo>
                  <a:cubicBezTo>
                    <a:pt x="5776271" y="937443"/>
                    <a:pt x="5841774" y="1011214"/>
                    <a:pt x="5892132" y="1011214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52" name="Přímá spojnice 651"/>
            <p:cNvCxnSpPr/>
            <p:nvPr/>
          </p:nvCxnSpPr>
          <p:spPr>
            <a:xfrm flipH="1" flipV="1">
              <a:off x="7961524" y="2553011"/>
              <a:ext cx="3462274" cy="30689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Volný tvar 8"/>
            <p:cNvSpPr/>
            <p:nvPr/>
          </p:nvSpPr>
          <p:spPr>
            <a:xfrm>
              <a:off x="2346546" y="1412776"/>
              <a:ext cx="7550570" cy="1233534"/>
            </a:xfrm>
            <a:custGeom>
              <a:avLst/>
              <a:gdLst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619500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27767 h 1139408"/>
                <a:gd name="connsiteX1" fmla="*/ 457200 w 7162800"/>
                <a:gd name="connsiteY1" fmla="*/ 1051567 h 1139408"/>
                <a:gd name="connsiteX2" fmla="*/ 1162050 w 7162800"/>
                <a:gd name="connsiteY2" fmla="*/ 832492 h 1139408"/>
                <a:gd name="connsiteX3" fmla="*/ 2028825 w 7162800"/>
                <a:gd name="connsiteY3" fmla="*/ 451492 h 1139408"/>
                <a:gd name="connsiteX4" fmla="*/ 2914650 w 7162800"/>
                <a:gd name="connsiteY4" fmla="*/ 165742 h 1139408"/>
                <a:gd name="connsiteX5" fmla="*/ 3383017 w 7162800"/>
                <a:gd name="connsiteY5" fmla="*/ 22867 h 1139408"/>
                <a:gd name="connsiteX6" fmla="*/ 4076700 w 7162800"/>
                <a:gd name="connsiteY6" fmla="*/ 22867 h 1139408"/>
                <a:gd name="connsiteX7" fmla="*/ 4838700 w 7162800"/>
                <a:gd name="connsiteY7" fmla="*/ 241942 h 1139408"/>
                <a:gd name="connsiteX8" fmla="*/ 5581650 w 7162800"/>
                <a:gd name="connsiteY8" fmla="*/ 699142 h 1139408"/>
                <a:gd name="connsiteX9" fmla="*/ 6000750 w 7162800"/>
                <a:gd name="connsiteY9" fmla="*/ 984892 h 1139408"/>
                <a:gd name="connsiteX10" fmla="*/ 6343650 w 7162800"/>
                <a:gd name="connsiteY10" fmla="*/ 1118242 h 1139408"/>
                <a:gd name="connsiteX11" fmla="*/ 7162800 w 7162800"/>
                <a:gd name="connsiteY11" fmla="*/ 1137292 h 1139408"/>
                <a:gd name="connsiteX0" fmla="*/ 0 w 7162800"/>
                <a:gd name="connsiteY0" fmla="*/ 1138740 h 1150381"/>
                <a:gd name="connsiteX1" fmla="*/ 457200 w 7162800"/>
                <a:gd name="connsiteY1" fmla="*/ 1062540 h 1150381"/>
                <a:gd name="connsiteX2" fmla="*/ 1162050 w 7162800"/>
                <a:gd name="connsiteY2" fmla="*/ 843465 h 1150381"/>
                <a:gd name="connsiteX3" fmla="*/ 2028825 w 7162800"/>
                <a:gd name="connsiteY3" fmla="*/ 462465 h 1150381"/>
                <a:gd name="connsiteX4" fmla="*/ 2914650 w 7162800"/>
                <a:gd name="connsiteY4" fmla="*/ 176715 h 1150381"/>
                <a:gd name="connsiteX5" fmla="*/ 3383017 w 7162800"/>
                <a:gd name="connsiteY5" fmla="*/ 33840 h 1150381"/>
                <a:gd name="connsiteX6" fmla="*/ 3887513 w 7162800"/>
                <a:gd name="connsiteY6" fmla="*/ 18075 h 1150381"/>
                <a:gd name="connsiteX7" fmla="*/ 4838700 w 7162800"/>
                <a:gd name="connsiteY7" fmla="*/ 252915 h 1150381"/>
                <a:gd name="connsiteX8" fmla="*/ 5581650 w 7162800"/>
                <a:gd name="connsiteY8" fmla="*/ 710115 h 1150381"/>
                <a:gd name="connsiteX9" fmla="*/ 6000750 w 7162800"/>
                <a:gd name="connsiteY9" fmla="*/ 995865 h 1150381"/>
                <a:gd name="connsiteX10" fmla="*/ 6343650 w 7162800"/>
                <a:gd name="connsiteY10" fmla="*/ 1129215 h 1150381"/>
                <a:gd name="connsiteX11" fmla="*/ 7162800 w 7162800"/>
                <a:gd name="connsiteY11" fmla="*/ 1148265 h 1150381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81650 w 7162800"/>
                <a:gd name="connsiteY8" fmla="*/ 712444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41069 h 1152710"/>
                <a:gd name="connsiteX1" fmla="*/ 457200 w 7162800"/>
                <a:gd name="connsiteY1" fmla="*/ 1064869 h 1152710"/>
                <a:gd name="connsiteX2" fmla="*/ 1162050 w 7162800"/>
                <a:gd name="connsiteY2" fmla="*/ 845794 h 1152710"/>
                <a:gd name="connsiteX3" fmla="*/ 2028825 w 7162800"/>
                <a:gd name="connsiteY3" fmla="*/ 464794 h 1152710"/>
                <a:gd name="connsiteX4" fmla="*/ 2914650 w 7162800"/>
                <a:gd name="connsiteY4" fmla="*/ 179044 h 1152710"/>
                <a:gd name="connsiteX5" fmla="*/ 3383017 w 7162800"/>
                <a:gd name="connsiteY5" fmla="*/ 36169 h 1152710"/>
                <a:gd name="connsiteX6" fmla="*/ 3887513 w 7162800"/>
                <a:gd name="connsiteY6" fmla="*/ 20404 h 1152710"/>
                <a:gd name="connsiteX7" fmla="*/ 4633749 w 7162800"/>
                <a:gd name="connsiteY7" fmla="*/ 286775 h 1152710"/>
                <a:gd name="connsiteX8" fmla="*/ 5518588 w 7162800"/>
                <a:gd name="connsiteY8" fmla="*/ 791271 h 1152710"/>
                <a:gd name="connsiteX9" fmla="*/ 6000750 w 7162800"/>
                <a:gd name="connsiteY9" fmla="*/ 998194 h 1152710"/>
                <a:gd name="connsiteX10" fmla="*/ 6343650 w 7162800"/>
                <a:gd name="connsiteY10" fmla="*/ 1131544 h 1152710"/>
                <a:gd name="connsiteX11" fmla="*/ 7162800 w 7162800"/>
                <a:gd name="connsiteY11" fmla="*/ 1150594 h 1152710"/>
                <a:gd name="connsiteX0" fmla="*/ 0 w 7162800"/>
                <a:gd name="connsiteY0" fmla="*/ 1138727 h 1150368"/>
                <a:gd name="connsiteX1" fmla="*/ 457200 w 7162800"/>
                <a:gd name="connsiteY1" fmla="*/ 1062527 h 1150368"/>
                <a:gd name="connsiteX2" fmla="*/ 1162050 w 7162800"/>
                <a:gd name="connsiteY2" fmla="*/ 843452 h 1150368"/>
                <a:gd name="connsiteX3" fmla="*/ 2028825 w 7162800"/>
                <a:gd name="connsiteY3" fmla="*/ 462452 h 1150368"/>
                <a:gd name="connsiteX4" fmla="*/ 2725464 w 7162800"/>
                <a:gd name="connsiteY4" fmla="*/ 113640 h 1150368"/>
                <a:gd name="connsiteX5" fmla="*/ 3383017 w 7162800"/>
                <a:gd name="connsiteY5" fmla="*/ 33827 h 1150368"/>
                <a:gd name="connsiteX6" fmla="*/ 3887513 w 7162800"/>
                <a:gd name="connsiteY6" fmla="*/ 18062 h 1150368"/>
                <a:gd name="connsiteX7" fmla="*/ 4633749 w 7162800"/>
                <a:gd name="connsiteY7" fmla="*/ 284433 h 1150368"/>
                <a:gd name="connsiteX8" fmla="*/ 5518588 w 7162800"/>
                <a:gd name="connsiteY8" fmla="*/ 788929 h 1150368"/>
                <a:gd name="connsiteX9" fmla="*/ 6000750 w 7162800"/>
                <a:gd name="connsiteY9" fmla="*/ 995852 h 1150368"/>
                <a:gd name="connsiteX10" fmla="*/ 6343650 w 7162800"/>
                <a:gd name="connsiteY10" fmla="*/ 1129202 h 1150368"/>
                <a:gd name="connsiteX11" fmla="*/ 7162800 w 7162800"/>
                <a:gd name="connsiteY11" fmla="*/ 1148252 h 1150368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6000750 w 7162800"/>
                <a:gd name="connsiteY9" fmla="*/ 1045684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188559 h 1200200"/>
                <a:gd name="connsiteX1" fmla="*/ 457200 w 7162800"/>
                <a:gd name="connsiteY1" fmla="*/ 1112359 h 1200200"/>
                <a:gd name="connsiteX2" fmla="*/ 1162050 w 7162800"/>
                <a:gd name="connsiteY2" fmla="*/ 893284 h 1200200"/>
                <a:gd name="connsiteX3" fmla="*/ 2028825 w 7162800"/>
                <a:gd name="connsiteY3" fmla="*/ 512284 h 1200200"/>
                <a:gd name="connsiteX4" fmla="*/ 2725464 w 7162800"/>
                <a:gd name="connsiteY4" fmla="*/ 163472 h 1200200"/>
                <a:gd name="connsiteX5" fmla="*/ 3241127 w 7162800"/>
                <a:gd name="connsiteY5" fmla="*/ 4831 h 1200200"/>
                <a:gd name="connsiteX6" fmla="*/ 3887513 w 7162800"/>
                <a:gd name="connsiteY6" fmla="*/ 67894 h 1200200"/>
                <a:gd name="connsiteX7" fmla="*/ 4633749 w 7162800"/>
                <a:gd name="connsiteY7" fmla="*/ 334265 h 1200200"/>
                <a:gd name="connsiteX8" fmla="*/ 5518588 w 7162800"/>
                <a:gd name="connsiteY8" fmla="*/ 838761 h 1200200"/>
                <a:gd name="connsiteX9" fmla="*/ 5919388 w 7162800"/>
                <a:gd name="connsiteY9" fmla="*/ 1060198 h 1200200"/>
                <a:gd name="connsiteX10" fmla="*/ 6343650 w 7162800"/>
                <a:gd name="connsiteY10" fmla="*/ 1179034 h 1200200"/>
                <a:gd name="connsiteX11" fmla="*/ 7162800 w 7162800"/>
                <a:gd name="connsiteY11" fmla="*/ 1198084 h 1200200"/>
                <a:gd name="connsiteX0" fmla="*/ 0 w 7162800"/>
                <a:gd name="connsiteY0" fmla="*/ 1221748 h 1233389"/>
                <a:gd name="connsiteX1" fmla="*/ 457200 w 7162800"/>
                <a:gd name="connsiteY1" fmla="*/ 1145548 h 1233389"/>
                <a:gd name="connsiteX2" fmla="*/ 1162050 w 7162800"/>
                <a:gd name="connsiteY2" fmla="*/ 926473 h 1233389"/>
                <a:gd name="connsiteX3" fmla="*/ 2028825 w 7162800"/>
                <a:gd name="connsiteY3" fmla="*/ 545473 h 1233389"/>
                <a:gd name="connsiteX4" fmla="*/ 2725464 w 7162800"/>
                <a:gd name="connsiteY4" fmla="*/ 196661 h 1233389"/>
                <a:gd name="connsiteX5" fmla="*/ 3241127 w 7162800"/>
                <a:gd name="connsiteY5" fmla="*/ 38020 h 1233389"/>
                <a:gd name="connsiteX6" fmla="*/ 3887513 w 7162800"/>
                <a:gd name="connsiteY6" fmla="*/ 28512 h 1233389"/>
                <a:gd name="connsiteX7" fmla="*/ 4633749 w 7162800"/>
                <a:gd name="connsiteY7" fmla="*/ 367454 h 1233389"/>
                <a:gd name="connsiteX8" fmla="*/ 5518588 w 7162800"/>
                <a:gd name="connsiteY8" fmla="*/ 871950 h 1233389"/>
                <a:gd name="connsiteX9" fmla="*/ 5919388 w 7162800"/>
                <a:gd name="connsiteY9" fmla="*/ 1093387 h 1233389"/>
                <a:gd name="connsiteX10" fmla="*/ 6343650 w 7162800"/>
                <a:gd name="connsiteY10" fmla="*/ 1212223 h 1233389"/>
                <a:gd name="connsiteX11" fmla="*/ 7162800 w 7162800"/>
                <a:gd name="connsiteY11" fmla="*/ 1231273 h 1233389"/>
                <a:gd name="connsiteX0" fmla="*/ 0 w 7162800"/>
                <a:gd name="connsiteY0" fmla="*/ 1225943 h 1237584"/>
                <a:gd name="connsiteX1" fmla="*/ 457200 w 7162800"/>
                <a:gd name="connsiteY1" fmla="*/ 1149743 h 1237584"/>
                <a:gd name="connsiteX2" fmla="*/ 1162050 w 7162800"/>
                <a:gd name="connsiteY2" fmla="*/ 930668 h 1237584"/>
                <a:gd name="connsiteX3" fmla="*/ 2028825 w 7162800"/>
                <a:gd name="connsiteY3" fmla="*/ 549668 h 1237584"/>
                <a:gd name="connsiteX4" fmla="*/ 2725464 w 7162800"/>
                <a:gd name="connsiteY4" fmla="*/ 287941 h 1237584"/>
                <a:gd name="connsiteX5" fmla="*/ 3241127 w 7162800"/>
                <a:gd name="connsiteY5" fmla="*/ 42215 h 1237584"/>
                <a:gd name="connsiteX6" fmla="*/ 3887513 w 7162800"/>
                <a:gd name="connsiteY6" fmla="*/ 32707 h 1237584"/>
                <a:gd name="connsiteX7" fmla="*/ 4633749 w 7162800"/>
                <a:gd name="connsiteY7" fmla="*/ 371649 h 1237584"/>
                <a:gd name="connsiteX8" fmla="*/ 5518588 w 7162800"/>
                <a:gd name="connsiteY8" fmla="*/ 876145 h 1237584"/>
                <a:gd name="connsiteX9" fmla="*/ 5919388 w 7162800"/>
                <a:gd name="connsiteY9" fmla="*/ 1097582 h 1237584"/>
                <a:gd name="connsiteX10" fmla="*/ 6343650 w 7162800"/>
                <a:gd name="connsiteY10" fmla="*/ 1216418 h 1237584"/>
                <a:gd name="connsiteX11" fmla="*/ 7162800 w 7162800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10905 w 7054317"/>
                <a:gd name="connsiteY9" fmla="*/ 1097582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410105 w 7054317"/>
                <a:gd name="connsiteY8" fmla="*/ 876145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5943 h 1237584"/>
                <a:gd name="connsiteX1" fmla="*/ 348717 w 7054317"/>
                <a:gd name="connsiteY1" fmla="*/ 1149743 h 1237584"/>
                <a:gd name="connsiteX2" fmla="*/ 1053567 w 7054317"/>
                <a:gd name="connsiteY2" fmla="*/ 930668 h 1237584"/>
                <a:gd name="connsiteX3" fmla="*/ 1920342 w 7054317"/>
                <a:gd name="connsiteY3" fmla="*/ 549668 h 1237584"/>
                <a:gd name="connsiteX4" fmla="*/ 2616981 w 7054317"/>
                <a:gd name="connsiteY4" fmla="*/ 287941 h 1237584"/>
                <a:gd name="connsiteX5" fmla="*/ 3132644 w 7054317"/>
                <a:gd name="connsiteY5" fmla="*/ 42215 h 1237584"/>
                <a:gd name="connsiteX6" fmla="*/ 3779030 w 7054317"/>
                <a:gd name="connsiteY6" fmla="*/ 32707 h 1237584"/>
                <a:gd name="connsiteX7" fmla="*/ 4525266 w 7054317"/>
                <a:gd name="connsiteY7" fmla="*/ 371649 h 1237584"/>
                <a:gd name="connsiteX8" fmla="*/ 5274501 w 7054317"/>
                <a:gd name="connsiteY8" fmla="*/ 731002 h 1237584"/>
                <a:gd name="connsiteX9" fmla="*/ 5824466 w 7054317"/>
                <a:gd name="connsiteY9" fmla="*/ 1010497 h 1237584"/>
                <a:gd name="connsiteX10" fmla="*/ 6235167 w 7054317"/>
                <a:gd name="connsiteY10" fmla="*/ 1216418 h 1237584"/>
                <a:gd name="connsiteX11" fmla="*/ 7054317 w 7054317"/>
                <a:gd name="connsiteY11" fmla="*/ 1235468 h 123758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824466 w 7054317"/>
                <a:gd name="connsiteY9" fmla="*/ 1006447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  <a:gd name="connsiteX0" fmla="*/ 0 w 7054317"/>
                <a:gd name="connsiteY0" fmla="*/ 1221893 h 1233534"/>
                <a:gd name="connsiteX1" fmla="*/ 348717 w 7054317"/>
                <a:gd name="connsiteY1" fmla="*/ 1145693 h 1233534"/>
                <a:gd name="connsiteX2" fmla="*/ 1053567 w 7054317"/>
                <a:gd name="connsiteY2" fmla="*/ 926618 h 1233534"/>
                <a:gd name="connsiteX3" fmla="*/ 1920342 w 7054317"/>
                <a:gd name="connsiteY3" fmla="*/ 545618 h 1233534"/>
                <a:gd name="connsiteX4" fmla="*/ 2616981 w 7054317"/>
                <a:gd name="connsiteY4" fmla="*/ 283891 h 1233534"/>
                <a:gd name="connsiteX5" fmla="*/ 3132644 w 7054317"/>
                <a:gd name="connsiteY5" fmla="*/ 38165 h 1233534"/>
                <a:gd name="connsiteX6" fmla="*/ 3779030 w 7054317"/>
                <a:gd name="connsiteY6" fmla="*/ 28657 h 1233534"/>
                <a:gd name="connsiteX7" fmla="*/ 4525266 w 7054317"/>
                <a:gd name="connsiteY7" fmla="*/ 309542 h 1233534"/>
                <a:gd name="connsiteX8" fmla="*/ 5274501 w 7054317"/>
                <a:gd name="connsiteY8" fmla="*/ 726952 h 1233534"/>
                <a:gd name="connsiteX9" fmla="*/ 5783786 w 7054317"/>
                <a:gd name="connsiteY9" fmla="*/ 1064505 h 1233534"/>
                <a:gd name="connsiteX10" fmla="*/ 6235167 w 7054317"/>
                <a:gd name="connsiteY10" fmla="*/ 1212368 h 1233534"/>
                <a:gd name="connsiteX11" fmla="*/ 7054317 w 7054317"/>
                <a:gd name="connsiteY11" fmla="*/ 1231418 h 12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4317" h="1233534">
                  <a:moveTo>
                    <a:pt x="0" y="1221893"/>
                  </a:moveTo>
                  <a:cubicBezTo>
                    <a:pt x="131762" y="1208399"/>
                    <a:pt x="173123" y="1194905"/>
                    <a:pt x="348717" y="1145693"/>
                  </a:cubicBezTo>
                  <a:cubicBezTo>
                    <a:pt x="524311" y="1096481"/>
                    <a:pt x="791630" y="1026630"/>
                    <a:pt x="1053567" y="926618"/>
                  </a:cubicBezTo>
                  <a:cubicBezTo>
                    <a:pt x="1315504" y="826606"/>
                    <a:pt x="1659773" y="652739"/>
                    <a:pt x="1920342" y="545618"/>
                  </a:cubicBezTo>
                  <a:cubicBezTo>
                    <a:pt x="2180911" y="438497"/>
                    <a:pt x="2414931" y="368466"/>
                    <a:pt x="2616981" y="283891"/>
                  </a:cubicBezTo>
                  <a:cubicBezTo>
                    <a:pt x="2819031" y="199316"/>
                    <a:pt x="2938969" y="80704"/>
                    <a:pt x="3132644" y="38165"/>
                  </a:cubicBezTo>
                  <a:cubicBezTo>
                    <a:pt x="3326319" y="-4374"/>
                    <a:pt x="3546926" y="-16572"/>
                    <a:pt x="3779030" y="28657"/>
                  </a:cubicBezTo>
                  <a:cubicBezTo>
                    <a:pt x="4011134" y="73886"/>
                    <a:pt x="4276021" y="193160"/>
                    <a:pt x="4525266" y="309542"/>
                  </a:cubicBezTo>
                  <a:cubicBezTo>
                    <a:pt x="4774511" y="425924"/>
                    <a:pt x="5064748" y="601125"/>
                    <a:pt x="5274501" y="726952"/>
                  </a:cubicBezTo>
                  <a:cubicBezTo>
                    <a:pt x="5484254" y="852779"/>
                    <a:pt x="5623675" y="983602"/>
                    <a:pt x="5783786" y="1064505"/>
                  </a:cubicBezTo>
                  <a:cubicBezTo>
                    <a:pt x="5943897" y="1145408"/>
                    <a:pt x="6041492" y="1186968"/>
                    <a:pt x="6235167" y="1212368"/>
                  </a:cubicBezTo>
                  <a:cubicBezTo>
                    <a:pt x="6428842" y="1237768"/>
                    <a:pt x="6741579" y="1234593"/>
                    <a:pt x="7054317" y="123141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2" name="Přímá spojnice 31"/>
            <p:cNvCxnSpPr/>
            <p:nvPr/>
          </p:nvCxnSpPr>
          <p:spPr>
            <a:xfrm>
              <a:off x="1090934" y="2531322"/>
              <a:ext cx="1008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21"/>
            <p:cNvCxnSpPr/>
            <p:nvPr/>
          </p:nvCxnSpPr>
          <p:spPr>
            <a:xfrm>
              <a:off x="1353060" y="2636912"/>
              <a:ext cx="1008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ovéPole 22"/>
          <p:cNvSpPr txBox="1"/>
          <p:nvPr/>
        </p:nvSpPr>
        <p:spPr>
          <a:xfrm>
            <a:off x="448993" y="2564904"/>
            <a:ext cx="1696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Skeletal muscle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8582" y="4509120"/>
            <a:ext cx="1769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Smooth muscle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895406" y="980728"/>
            <a:ext cx="4182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Action potential (AP): </a:t>
            </a:r>
            <a:r>
              <a:rPr lang="cs-CZ" sz="2000" b="1" dirty="0" err="1">
                <a:solidFill>
                  <a:srgbClr val="0000FF"/>
                </a:solidFill>
              </a:rPr>
              <a:t>approx</a:t>
            </a:r>
            <a:r>
              <a:rPr lang="cs-CZ" sz="2000" b="1" dirty="0">
                <a:solidFill>
                  <a:srgbClr val="0000FF"/>
                </a:solidFill>
              </a:rPr>
              <a:t>. </a:t>
            </a:r>
            <a:r>
              <a:rPr lang="en-US" sz="2000" b="1" dirty="0">
                <a:solidFill>
                  <a:srgbClr val="0000FF"/>
                </a:solidFill>
              </a:rPr>
              <a:t>250 </a:t>
            </a:r>
            <a:r>
              <a:rPr lang="en-US" sz="2000" b="1" dirty="0" err="1">
                <a:solidFill>
                  <a:srgbClr val="0000FF"/>
                </a:solidFill>
              </a:rPr>
              <a:t>ms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405353" y="1340768"/>
            <a:ext cx="3747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>
                <a:solidFill>
                  <a:srgbClr val="FF0000"/>
                </a:solidFill>
              </a:rPr>
              <a:t>250 </a:t>
            </a:r>
            <a:r>
              <a:rPr lang="en-US" sz="2000" b="1" dirty="0" err="1">
                <a:solidFill>
                  <a:srgbClr val="FF0000"/>
                </a:solidFill>
              </a:rPr>
              <a:t>ms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2350790" y="6309320"/>
            <a:ext cx="93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46734" y="6271319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47064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158688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782596" y="6323834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094552" y="6309320"/>
            <a:ext cx="10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95116" y="5877272"/>
            <a:ext cx="220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Time from AP </a:t>
            </a:r>
            <a:r>
              <a:rPr lang="cs-CZ" sz="2400" dirty="0" err="1"/>
              <a:t>onset</a:t>
            </a:r>
            <a:r>
              <a:rPr lang="cs-CZ" sz="2400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ms</a:t>
            </a:r>
            <a:r>
              <a:rPr lang="en-US" sz="2400" dirty="0"/>
              <a:t>)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8862304" y="3140968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AP: </a:t>
            </a:r>
            <a:r>
              <a:rPr lang="cs-CZ" sz="2000" b="1" dirty="0" err="1">
                <a:solidFill>
                  <a:srgbClr val="0000FF"/>
                </a:solidFill>
              </a:rPr>
              <a:t>approx</a:t>
            </a:r>
            <a:r>
              <a:rPr lang="cs-CZ" sz="2000" b="1" dirty="0">
                <a:solidFill>
                  <a:srgbClr val="0000FF"/>
                </a:solidFill>
              </a:rPr>
              <a:t>. </a:t>
            </a:r>
            <a:r>
              <a:rPr lang="en-US" sz="2000" b="1" dirty="0">
                <a:solidFill>
                  <a:srgbClr val="0000FF"/>
                </a:solidFill>
              </a:rPr>
              <a:t>5 </a:t>
            </a:r>
            <a:r>
              <a:rPr lang="en-US" sz="2000" b="1" dirty="0" err="1">
                <a:solidFill>
                  <a:srgbClr val="0000FF"/>
                </a:solidFill>
              </a:rPr>
              <a:t>ms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862304" y="3501008"/>
            <a:ext cx="3209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>
                <a:solidFill>
                  <a:srgbClr val="FF0000"/>
                </a:solidFill>
              </a:rPr>
              <a:t>20 </a:t>
            </a:r>
            <a:r>
              <a:rPr lang="en-US" sz="2000" b="1" dirty="0" err="1">
                <a:solidFill>
                  <a:srgbClr val="FF0000"/>
                </a:solidFill>
              </a:rPr>
              <a:t>ms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9150336" y="5477162"/>
            <a:ext cx="256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AP: </a:t>
            </a:r>
            <a:r>
              <a:rPr lang="cs-CZ" sz="2000" b="1" dirty="0" err="1">
                <a:solidFill>
                  <a:srgbClr val="0000FF"/>
                </a:solidFill>
              </a:rPr>
              <a:t>approx</a:t>
            </a:r>
            <a:r>
              <a:rPr lang="cs-CZ" sz="2000" b="1" dirty="0">
                <a:solidFill>
                  <a:srgbClr val="0000FF"/>
                </a:solidFill>
              </a:rPr>
              <a:t>. </a:t>
            </a:r>
            <a:r>
              <a:rPr lang="en-US" sz="2000" b="1" dirty="0">
                <a:solidFill>
                  <a:srgbClr val="0000FF"/>
                </a:solidFill>
              </a:rPr>
              <a:t>50 </a:t>
            </a:r>
            <a:r>
              <a:rPr lang="en-US" sz="2000" b="1" dirty="0" err="1">
                <a:solidFill>
                  <a:srgbClr val="0000FF"/>
                </a:solidFill>
              </a:rPr>
              <a:t>ms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8782596" y="5837202"/>
            <a:ext cx="328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Contraction: </a:t>
            </a:r>
            <a:r>
              <a:rPr lang="cs-CZ" sz="2000" b="1" dirty="0" err="1">
                <a:solidFill>
                  <a:srgbClr val="FF0000"/>
                </a:solidFill>
              </a:rPr>
              <a:t>approx</a:t>
            </a:r>
            <a:r>
              <a:rPr lang="cs-CZ" sz="2000" b="1" dirty="0">
                <a:solidFill>
                  <a:srgbClr val="FF0000"/>
                </a:solidFill>
              </a:rPr>
              <a:t>. </a:t>
            </a:r>
            <a:r>
              <a:rPr lang="en-US" sz="2000" b="1" dirty="0">
                <a:solidFill>
                  <a:srgbClr val="FF0000"/>
                </a:solidFill>
              </a:rPr>
              <a:t>1000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574926" y="5024403"/>
            <a:ext cx="450819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Fluctuating resting membrane potential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862958" y="2132856"/>
            <a:ext cx="5782887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Long refractory time</a:t>
            </a:r>
          </a:p>
          <a:p>
            <a:pPr>
              <a:lnSpc>
                <a:spcPts val="2000"/>
              </a:lnSpc>
            </a:pPr>
            <a:r>
              <a:rPr lang="en-US" sz="2000" dirty="0"/>
              <a:t>AP duration depends on heart rate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3114412" y="3140968"/>
            <a:ext cx="5782887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Duration of the electro-mechanical latency and contraction depends on the fib</a:t>
            </a:r>
            <a:r>
              <a:rPr lang="cs-CZ" sz="2000" dirty="0"/>
              <a:t>e</a:t>
            </a:r>
            <a:r>
              <a:rPr lang="en-US" sz="2000" dirty="0"/>
              <a:t>r type (F or S)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2395804" y="4577018"/>
            <a:ext cx="85126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dirty="0"/>
              <a:t>spike</a:t>
            </a:r>
          </a:p>
        </p:txBody>
      </p:sp>
    </p:spTree>
    <p:extLst>
      <p:ext uri="{BB962C8B-B14F-4D97-AF65-F5344CB8AC3E}">
        <p14:creationId xmlns:p14="http://schemas.microsoft.com/office/powerpoint/2010/main" val="103435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7199" y="937751"/>
            <a:ext cx="11370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err="1"/>
              <a:t>Myography</a:t>
            </a:r>
            <a:r>
              <a:rPr lang="en-US" sz="2000" dirty="0"/>
              <a:t> – method of recording of the muscle contraction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Motor unit</a:t>
            </a:r>
            <a:r>
              <a:rPr lang="en-US" sz="2000" dirty="0"/>
              <a:t>: </a:t>
            </a:r>
            <a:r>
              <a:rPr lang="en-US" sz="2000" dirty="0">
                <a:sym typeface="Symbol"/>
              </a:rPr>
              <a:t>a group of muscle fib</a:t>
            </a:r>
            <a:r>
              <a:rPr lang="cs-CZ" sz="2000" dirty="0">
                <a:sym typeface="Symbol"/>
              </a:rPr>
              <a:t>e</a:t>
            </a:r>
            <a:r>
              <a:rPr lang="en-US" sz="2000" dirty="0" err="1">
                <a:sym typeface="Symbol"/>
              </a:rPr>
              <a:t>rs</a:t>
            </a:r>
            <a:r>
              <a:rPr lang="en-US" sz="2000" dirty="0">
                <a:sym typeface="Symbol"/>
              </a:rPr>
              <a:t> innervated by a single </a:t>
            </a:r>
            <a:r>
              <a:rPr lang="en-US" sz="2000" i="1" dirty="0">
                <a:sym typeface="Symbol"/>
              </a:rPr>
              <a:t> - </a:t>
            </a:r>
            <a:r>
              <a:rPr lang="en-US" sz="2000" i="1" dirty="0" err="1">
                <a:sym typeface="Symbol"/>
              </a:rPr>
              <a:t>motoneuron</a:t>
            </a:r>
            <a:r>
              <a:rPr lang="en-US" sz="2000" i="1" dirty="0">
                <a:sym typeface="Symbol"/>
              </a:rPr>
              <a:t> </a:t>
            </a:r>
            <a:endParaRPr lang="en-US" sz="2000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Muscle twitch </a:t>
            </a:r>
            <a:r>
              <a:rPr lang="en-US" sz="2000" dirty="0">
                <a:sym typeface="Symbol"/>
              </a:rPr>
              <a:t>– elementary mechanical response to a single stimulus (action potential)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ym typeface="Symbo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Types of muscle fib</a:t>
            </a:r>
            <a:r>
              <a:rPr lang="cs-CZ" sz="2000" b="1" dirty="0">
                <a:sym typeface="Symbol"/>
              </a:rPr>
              <a:t>e</a:t>
            </a:r>
            <a:r>
              <a:rPr lang="en-US" sz="2000" b="1" dirty="0" err="1">
                <a:sym typeface="Symbol"/>
              </a:rPr>
              <a:t>rs</a:t>
            </a:r>
            <a:r>
              <a:rPr lang="en-US" sz="2000" b="1" dirty="0">
                <a:sym typeface="Symbol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S</a:t>
            </a:r>
            <a:r>
              <a:rPr lang="en-US" sz="2000" dirty="0">
                <a:sym typeface="Symbol"/>
              </a:rPr>
              <a:t> (slow) – slowly get tired, used in long-term performance, many mitochondria, well vascularized, a lot of myoglobin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ym typeface="Symbol"/>
              </a:rPr>
              <a:t>F </a:t>
            </a:r>
            <a:r>
              <a:rPr lang="en-US" sz="2000" dirty="0">
                <a:sym typeface="Symbol"/>
              </a:rPr>
              <a:t>(fast) – fast contraction, quickly get tired, a lot of glycogen, a little myoglobin</a:t>
            </a:r>
          </a:p>
        </p:txBody>
      </p:sp>
      <p:grpSp>
        <p:nvGrpSpPr>
          <p:cNvPr id="57" name="Skupina 56"/>
          <p:cNvGrpSpPr/>
          <p:nvPr/>
        </p:nvGrpSpPr>
        <p:grpSpPr>
          <a:xfrm>
            <a:off x="1229079" y="4005064"/>
            <a:ext cx="9258615" cy="2693116"/>
            <a:chOff x="1229079" y="4005064"/>
            <a:chExt cx="9258615" cy="2693116"/>
          </a:xfrm>
        </p:grpSpPr>
        <p:grpSp>
          <p:nvGrpSpPr>
            <p:cNvPr id="10" name="Skupina 9"/>
            <p:cNvGrpSpPr/>
            <p:nvPr/>
          </p:nvGrpSpPr>
          <p:grpSpPr>
            <a:xfrm>
              <a:off x="2170845" y="4537351"/>
              <a:ext cx="1951105" cy="851494"/>
              <a:chOff x="1049884" y="3146833"/>
              <a:chExt cx="2076327" cy="1124680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Volný tvar 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" name="Přímá spojnice 8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Skupina 10"/>
            <p:cNvGrpSpPr/>
            <p:nvPr/>
          </p:nvGrpSpPr>
          <p:grpSpPr>
            <a:xfrm>
              <a:off x="3796515" y="4545401"/>
              <a:ext cx="1951105" cy="851494"/>
              <a:chOff x="1049884" y="3146833"/>
              <a:chExt cx="2076327" cy="1124680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Volný tvar 12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" name="Přímá spojnice 13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5502104" y="4544255"/>
              <a:ext cx="1951105" cy="851494"/>
              <a:chOff x="1049884" y="3146833"/>
              <a:chExt cx="2076327" cy="1124680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7136061" y="4543109"/>
              <a:ext cx="1951105" cy="851494"/>
              <a:chOff x="1049884" y="3146833"/>
              <a:chExt cx="2076327" cy="1124680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1049884" y="4259762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1451731" y="3146833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2710830" y="4271513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2170845" y="5677832"/>
              <a:ext cx="6916321" cy="558519"/>
              <a:chOff x="1049884" y="4653216"/>
              <a:chExt cx="7360211" cy="737709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V="1">
                <a:off x="1049884" y="5373216"/>
                <a:ext cx="736021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V="1">
                <a:off x="1366667" y="4653216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25"/>
              <p:cNvCxnSpPr/>
              <p:nvPr/>
            </p:nvCxnSpPr>
            <p:spPr>
              <a:xfrm flipV="1">
                <a:off x="3100346" y="4667387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V="1">
                <a:off x="4921812" y="4670925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nice 27"/>
              <p:cNvCxnSpPr/>
              <p:nvPr/>
            </p:nvCxnSpPr>
            <p:spPr>
              <a:xfrm flipV="1">
                <a:off x="6673693" y="4663830"/>
                <a:ext cx="0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nice 29"/>
            <p:cNvCxnSpPr/>
            <p:nvPr/>
          </p:nvCxnSpPr>
          <p:spPr>
            <a:xfrm flipV="1">
              <a:off x="1972324" y="4260325"/>
              <a:ext cx="0" cy="122663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1972324" y="548696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ovéPole 34"/>
            <p:cNvSpPr txBox="1"/>
            <p:nvPr/>
          </p:nvSpPr>
          <p:spPr>
            <a:xfrm>
              <a:off x="8669921" y="6328848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1229079" y="4297905"/>
              <a:ext cx="823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 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6559947" y="4005064"/>
              <a:ext cx="1396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Muscle twitch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9091503" y="5821306"/>
              <a:ext cx="1396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stimulation</a:t>
              </a:r>
            </a:p>
          </p:txBody>
        </p:sp>
        <p:cxnSp>
          <p:nvCxnSpPr>
            <p:cNvPr id="40" name="Přímá spojnice 39"/>
            <p:cNvCxnSpPr/>
            <p:nvPr/>
          </p:nvCxnSpPr>
          <p:spPr>
            <a:xfrm flipH="1">
              <a:off x="6359368" y="4577526"/>
              <a:ext cx="541322" cy="5005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7093694" y="4577526"/>
              <a:ext cx="686644" cy="3853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9081511" y="4798461"/>
              <a:ext cx="1396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Strength of contraction</a:t>
              </a:r>
            </a:p>
          </p:txBody>
        </p:sp>
        <p:cxnSp>
          <p:nvCxnSpPr>
            <p:cNvPr id="53" name="Přímá spojnice 52"/>
            <p:cNvCxnSpPr/>
            <p:nvPr/>
          </p:nvCxnSpPr>
          <p:spPr>
            <a:xfrm>
              <a:off x="1961128" y="6348791"/>
              <a:ext cx="724018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ovéPole 55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Contraction of the skeletal muscle</a:t>
            </a:r>
          </a:p>
        </p:txBody>
      </p:sp>
    </p:spTree>
    <p:extLst>
      <p:ext uri="{BB962C8B-B14F-4D97-AF65-F5344CB8AC3E}">
        <p14:creationId xmlns:p14="http://schemas.microsoft.com/office/powerpoint/2010/main" val="61315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0613" y="291694"/>
            <a:ext cx="1087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Morphology of the skeletal muscle fib</a:t>
            </a:r>
            <a:r>
              <a:rPr lang="cs-CZ" sz="3200" dirty="0"/>
              <a:t>e</a:t>
            </a:r>
            <a:r>
              <a:rPr lang="en-US" sz="3200" dirty="0"/>
              <a:t>r</a:t>
            </a:r>
          </a:p>
        </p:txBody>
      </p:sp>
      <p:grpSp>
        <p:nvGrpSpPr>
          <p:cNvPr id="478" name="Skupina 477"/>
          <p:cNvGrpSpPr/>
          <p:nvPr/>
        </p:nvGrpSpPr>
        <p:grpSpPr>
          <a:xfrm>
            <a:off x="1846734" y="1474912"/>
            <a:ext cx="8895385" cy="5060885"/>
            <a:chOff x="2201721" y="1474912"/>
            <a:chExt cx="8895385" cy="5060885"/>
          </a:xfrm>
        </p:grpSpPr>
        <p:grpSp>
          <p:nvGrpSpPr>
            <p:cNvPr id="466" name="Skupina 465"/>
            <p:cNvGrpSpPr/>
            <p:nvPr/>
          </p:nvGrpSpPr>
          <p:grpSpPr>
            <a:xfrm>
              <a:off x="2201721" y="1474912"/>
              <a:ext cx="8150850" cy="5060885"/>
              <a:chOff x="545737" y="764704"/>
              <a:chExt cx="8150850" cy="506088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 flipH="1" flipV="1">
                <a:off x="3670308" y="4859322"/>
                <a:ext cx="565819" cy="504602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ovéPole 18"/>
              <p:cNvSpPr txBox="1"/>
              <p:nvPr/>
            </p:nvSpPr>
            <p:spPr>
              <a:xfrm>
                <a:off x="1883691" y="764704"/>
                <a:ext cx="29221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sarcomere</a:t>
                </a:r>
              </a:p>
            </p:txBody>
          </p:sp>
          <p:sp>
            <p:nvSpPr>
              <p:cNvPr id="112" name="TextovéPole 111"/>
              <p:cNvSpPr txBox="1"/>
              <p:nvPr/>
            </p:nvSpPr>
            <p:spPr>
              <a:xfrm>
                <a:off x="4910500" y="5116692"/>
                <a:ext cx="21086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Z disc</a:t>
                </a:r>
              </a:p>
            </p:txBody>
          </p:sp>
          <p:sp>
            <p:nvSpPr>
              <p:cNvPr id="113" name="TextovéPole 112"/>
              <p:cNvSpPr txBox="1"/>
              <p:nvPr/>
            </p:nvSpPr>
            <p:spPr>
              <a:xfrm>
                <a:off x="2493661" y="5041256"/>
                <a:ext cx="177759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M disc</a:t>
                </a:r>
              </a:p>
            </p:txBody>
          </p:sp>
          <p:sp>
            <p:nvSpPr>
              <p:cNvPr id="114" name="TextovéPole 113"/>
              <p:cNvSpPr txBox="1"/>
              <p:nvPr/>
            </p:nvSpPr>
            <p:spPr>
              <a:xfrm>
                <a:off x="545737" y="5315666"/>
                <a:ext cx="19478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/>
                  <a:t>actin filament</a:t>
                </a:r>
              </a:p>
            </p:txBody>
          </p:sp>
          <p:sp>
            <p:nvSpPr>
              <p:cNvPr id="115" name="TextovéPole 114"/>
              <p:cNvSpPr txBox="1"/>
              <p:nvPr/>
            </p:nvSpPr>
            <p:spPr>
              <a:xfrm>
                <a:off x="4868416" y="1864126"/>
                <a:ext cx="19511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I band</a:t>
                </a:r>
              </a:p>
            </p:txBody>
          </p:sp>
          <p:sp>
            <p:nvSpPr>
              <p:cNvPr id="116" name="TextovéPole 115"/>
              <p:cNvSpPr txBox="1"/>
              <p:nvPr/>
            </p:nvSpPr>
            <p:spPr>
              <a:xfrm>
                <a:off x="1582091" y="1966120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H zone</a:t>
                </a:r>
              </a:p>
            </p:txBody>
          </p:sp>
          <p:sp>
            <p:nvSpPr>
              <p:cNvPr id="117" name="TextovéPole 116"/>
              <p:cNvSpPr txBox="1"/>
              <p:nvPr/>
            </p:nvSpPr>
            <p:spPr>
              <a:xfrm>
                <a:off x="1614471" y="1468334"/>
                <a:ext cx="35296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A band</a:t>
                </a:r>
              </a:p>
            </p:txBody>
          </p:sp>
          <p:sp>
            <p:nvSpPr>
              <p:cNvPr id="21" name="Levá složená závorka 20"/>
              <p:cNvSpPr/>
              <p:nvPr/>
            </p:nvSpPr>
            <p:spPr>
              <a:xfrm rot="5400000" flipV="1">
                <a:off x="3158997" y="1647628"/>
                <a:ext cx="288194" cy="1620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46" name="Skupina 445"/>
              <p:cNvGrpSpPr/>
              <p:nvPr/>
            </p:nvGrpSpPr>
            <p:grpSpPr>
              <a:xfrm>
                <a:off x="694806" y="2626161"/>
                <a:ext cx="8001781" cy="2436287"/>
                <a:chOff x="694806" y="3800993"/>
                <a:chExt cx="8001781" cy="2436287"/>
              </a:xfrm>
            </p:grpSpPr>
            <p:cxnSp>
              <p:nvCxnSpPr>
                <p:cNvPr id="13" name="Přímá spojnice 12"/>
                <p:cNvCxnSpPr/>
                <p:nvPr/>
              </p:nvCxnSpPr>
              <p:spPr>
                <a:xfrm flipH="1">
                  <a:off x="694806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Přímá spojnice 66"/>
                <p:cNvCxnSpPr/>
                <p:nvPr/>
              </p:nvCxnSpPr>
              <p:spPr>
                <a:xfrm flipH="1">
                  <a:off x="694806" y="444790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Přímá spojnice 67"/>
                <p:cNvCxnSpPr/>
                <p:nvPr/>
              </p:nvCxnSpPr>
              <p:spPr>
                <a:xfrm flipH="1">
                  <a:off x="694806" y="503475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Přímá spojnice 68"/>
                <p:cNvCxnSpPr/>
                <p:nvPr/>
              </p:nvCxnSpPr>
              <p:spPr>
                <a:xfrm flipH="1">
                  <a:off x="694806" y="5621613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Přímá spojnice 69"/>
                <p:cNvCxnSpPr/>
                <p:nvPr/>
              </p:nvCxnSpPr>
              <p:spPr>
                <a:xfrm flipH="1">
                  <a:off x="694806" y="62084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Přímá spojnice 70"/>
                <p:cNvCxnSpPr/>
                <p:nvPr/>
              </p:nvCxnSpPr>
              <p:spPr>
                <a:xfrm flipH="1">
                  <a:off x="4125819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Přímá spojnice 71"/>
                <p:cNvCxnSpPr/>
                <p:nvPr/>
              </p:nvCxnSpPr>
              <p:spPr>
                <a:xfrm flipH="1">
                  <a:off x="4125819" y="4448855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Přímá spojnice 72"/>
                <p:cNvCxnSpPr/>
                <p:nvPr/>
              </p:nvCxnSpPr>
              <p:spPr>
                <a:xfrm flipH="1">
                  <a:off x="4125819" y="5036662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Přímá spojnice 73"/>
                <p:cNvCxnSpPr/>
                <p:nvPr/>
              </p:nvCxnSpPr>
              <p:spPr>
                <a:xfrm flipH="1">
                  <a:off x="4125819" y="5624469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Přímá spojnice 74"/>
                <p:cNvCxnSpPr/>
                <p:nvPr/>
              </p:nvCxnSpPr>
              <p:spPr>
                <a:xfrm flipH="1">
                  <a:off x="4125819" y="621227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Přímá spojnice 96"/>
                <p:cNvCxnSpPr/>
                <p:nvPr/>
              </p:nvCxnSpPr>
              <p:spPr>
                <a:xfrm flipH="1">
                  <a:off x="5961482" y="386104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Přímá spojnice 97"/>
                <p:cNvCxnSpPr/>
                <p:nvPr/>
              </p:nvCxnSpPr>
              <p:spPr>
                <a:xfrm flipH="1">
                  <a:off x="5961482" y="444980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Přímá spojnice 98"/>
                <p:cNvCxnSpPr/>
                <p:nvPr/>
              </p:nvCxnSpPr>
              <p:spPr>
                <a:xfrm flipH="1">
                  <a:off x="5961482" y="503856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Přímá spojnice 99"/>
                <p:cNvCxnSpPr/>
                <p:nvPr/>
              </p:nvCxnSpPr>
              <p:spPr>
                <a:xfrm flipH="1">
                  <a:off x="5961482" y="562732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Přímá spojnice 100"/>
                <p:cNvCxnSpPr/>
                <p:nvPr/>
              </p:nvCxnSpPr>
              <p:spPr>
                <a:xfrm flipH="1">
                  <a:off x="5961482" y="6216088"/>
                  <a:ext cx="1800000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2" name="Skupina 181"/>
                <p:cNvGrpSpPr/>
                <p:nvPr/>
              </p:nvGrpSpPr>
              <p:grpSpPr>
                <a:xfrm flipV="1">
                  <a:off x="1502485" y="3994053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58" name="Skupina 15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Přímá spojnice 14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Přímá spojnice 14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Přímá spojnice 14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Přímá spojnice 14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Přímá spojnice 15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7" name="Skupina 1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" name="Ovál 2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7" name="Ovál 1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8" name="Ovál 1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" name="Ovál 1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" name="Ovál 1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" name="Ovál 1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" name="Ovál 1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" name="Ovál 1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" name="Ovál 1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" name="Ovál 1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2" name="Ovál 1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" name="Ovál 1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" name="Ovál 1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" name="Ovál 1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" name="Ovál 1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9" name="Skupina 15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" name="Přímá spojnice 15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Přímá spojnice 16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Přímá spojnice 16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Přímá spojnice 16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Přímá spojnice 16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Přímá spojnice 16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6" name="Skupina 16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7" name="Ovál 16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" name="Ovál 16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" name="Ovál 16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" name="Ovál 16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" name="Ovál 17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2" name="Ovál 17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" name="Ovál 17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" name="Ovál 17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" name="Ovál 17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" name="Ovál 17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7" name="Ovál 17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8" name="Ovál 17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83" name="Skupina 182"/>
                <p:cNvGrpSpPr/>
                <p:nvPr/>
              </p:nvGrpSpPr>
              <p:grpSpPr>
                <a:xfrm>
                  <a:off x="1519838" y="4565604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184" name="Skupina 18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08" name="Přímá spojnice 20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Přímá spojnice 20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0" name="Přímá spojnice 20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Přímá spojnice 21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2" name="Přímá spojnice 21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Přímá spojnice 21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14" name="Skupina 21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6" name="Ovál 21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7" name="Ovál 21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8" name="Ovál 21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9" name="Ovál 21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0" name="Ovál 21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1" name="Ovál 22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2" name="Ovál 22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3" name="Ovál 22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4" name="Ovál 22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85" name="Skupina 18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86" name="Přímá spojnice 1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Přímá spojnice 1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Přímá spojnice 1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Přímá spojnice 1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Přímá spojnice 1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1" name="Přímá spojnice 1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92" name="Skupina 1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4" name="Ovál 1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5" name="Ovál 1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6" name="Ovál 1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7" name="Ovál 1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8" name="Ovál 1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9" name="Ovál 1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0" name="Ovál 1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230" name="Skupina 229"/>
                <p:cNvGrpSpPr/>
                <p:nvPr/>
              </p:nvGrpSpPr>
              <p:grpSpPr>
                <a:xfrm flipV="1">
                  <a:off x="1526567" y="5148757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31" name="Skupina 23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55" name="Přímá spojnice 25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6" name="Přímá spojnice 25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7" name="Přímá spojnice 25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8" name="Přímá spojnice 25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Přímá spojnice 25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Přímá spojnice 25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1" name="Skupina 26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62" name="Ovál 26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3" name="Ovál 26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4" name="Ovál 26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5" name="Ovál 26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6" name="Ovál 26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7" name="Ovál 26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8" name="Ovál 26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9" name="Ovál 26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0" name="Ovál 26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32" name="Skupina 23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33" name="Přímá spojnice 2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Přímá spojnice 2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Přímá spojnice 2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6" name="Přímá spojnice 2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Přímá spojnice 2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Přímá spojnice 2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39" name="Skupina 2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0" name="Ovál 2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1" name="Ovál 2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2" name="Ovál 2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3" name="Ovál 2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4" name="Ovál 2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5" name="Ovál 2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6" name="Ovál 2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277" name="Skupina 276"/>
                <p:cNvGrpSpPr/>
                <p:nvPr/>
              </p:nvGrpSpPr>
              <p:grpSpPr>
                <a:xfrm>
                  <a:off x="1453846" y="5744941"/>
                  <a:ext cx="3750721" cy="333257"/>
                  <a:chOff x="1502485" y="3994053"/>
                  <a:chExt cx="3750721" cy="333257"/>
                </a:xfrm>
              </p:grpSpPr>
              <p:grpSp>
                <p:nvGrpSpPr>
                  <p:cNvPr id="278" name="Skupina 27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02" name="Přímá spojnice 30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3" name="Přímá spojnice 30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Přímá spojnice 30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Přímá spojnice 30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Přímá spojnice 30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Přímá spojnice 30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08" name="Skupina 30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09" name="Ovál 30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0" name="Ovál 30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1" name="Ovál 31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2" name="Ovál 31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3" name="Ovál 31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4" name="Ovál 31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5" name="Ovál 31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6" name="Ovál 31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79" name="Skupina 27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0" name="Přímá spojnice 27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1" name="Přímá spojnice 28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2" name="Přímá spojnice 28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3" name="Přímá spojnice 28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4" name="Přímá spojnice 28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5" name="Přímá spojnice 28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86" name="Skupina 28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87" name="Ovál 28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8" name="Ovál 28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9" name="Ovál 28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0" name="Ovál 28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1" name="Ovál 29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2" name="Ovál 29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25" name="Skupina 324"/>
                <p:cNvGrpSpPr/>
                <p:nvPr/>
              </p:nvGrpSpPr>
              <p:grpSpPr>
                <a:xfrm>
                  <a:off x="6677678" y="5760169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49" name="Přímá spojnice 34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0" name="Přímá spojnice 34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1" name="Přímá spojnice 35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Přímá spojnice 35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Přímá spojnice 35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Přímá spojnice 35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55" name="Skupina 35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56" name="Ovál 35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7" name="Ovál 35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8" name="Ovál 35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9" name="Ovál 35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0" name="Ovál 35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1" name="Ovál 36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2" name="Ovál 36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3" name="Ovál 36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4" name="Ovál 36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5" name="Ovál 36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6" name="Ovál 36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7" name="Ovál 36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8" name="Ovál 36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69" name="Ovál 36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70" name="Ovál 36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372" name="Skupina 371"/>
                <p:cNvGrpSpPr/>
                <p:nvPr/>
              </p:nvGrpSpPr>
              <p:grpSpPr>
                <a:xfrm flipV="1">
                  <a:off x="6668585" y="5164016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73" name="Přímá spojnice 372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Přímá spojnice 373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5" name="Přímá spojnice 374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Přímá spojnice 375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7" name="Přímá spojnice 376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8" name="Přímá spojnice 377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79" name="Skupina 378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380" name="Ovál 379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1" name="Ovál 380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2" name="Ovál 381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3" name="Ovál 382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4" name="Ovál 383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5" name="Ovál 384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6" name="Ovál 385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7" name="Ovál 386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8" name="Ovál 387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9" name="Ovál 388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0" name="Ovál 389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1" name="Ovál 390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2" name="Ovál 391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3" name="Ovál 392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4" name="Ovál 393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395" name="Skupina 394"/>
                <p:cNvGrpSpPr/>
                <p:nvPr/>
              </p:nvGrpSpPr>
              <p:grpSpPr>
                <a:xfrm flipV="1">
                  <a:off x="6670857" y="458112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396" name="Přímá spojnice 395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Přímá spojnice 396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Přímá spojnice 397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Přímá spojnice 398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Přímá spojnice 399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Přímá spojnice 400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02" name="Skupina 401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03" name="Ovál 402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4" name="Ovál 403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5" name="Ovál 404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6" name="Ovál 405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7" name="Ovál 406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8" name="Ovál 407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9" name="Ovál 408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0" name="Ovál 409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1" name="Ovál 410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2" name="Ovál 411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3" name="Ovál 412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4" name="Ovál 413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5" name="Ovál 414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6" name="Ovál 415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17" name="Ovál 416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418" name="Skupina 417"/>
                <p:cNvGrpSpPr/>
                <p:nvPr/>
              </p:nvGrpSpPr>
              <p:grpSpPr>
                <a:xfrm>
                  <a:off x="6650798" y="3987648"/>
                  <a:ext cx="2018909" cy="333257"/>
                  <a:chOff x="1502485" y="3994053"/>
                  <a:chExt cx="2018909" cy="333257"/>
                </a:xfrm>
              </p:grpSpPr>
              <p:cxnSp>
                <p:nvCxnSpPr>
                  <p:cNvPr id="419" name="Přímá spojnice 418"/>
                  <p:cNvCxnSpPr/>
                  <p:nvPr/>
                </p:nvCxnSpPr>
                <p:spPr>
                  <a:xfrm flipH="1">
                    <a:off x="1686681" y="4149080"/>
                    <a:ext cx="1800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Přímá spojnice 419"/>
                  <p:cNvCxnSpPr/>
                  <p:nvPr/>
                </p:nvCxnSpPr>
                <p:spPr>
                  <a:xfrm flipH="1">
                    <a:off x="1995291" y="4099932"/>
                    <a:ext cx="1512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Přímá spojnice 420"/>
                  <p:cNvCxnSpPr/>
                  <p:nvPr/>
                </p:nvCxnSpPr>
                <p:spPr>
                  <a:xfrm flipH="1">
                    <a:off x="2130956" y="4202038"/>
                    <a:ext cx="136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Přímá spojnice 421"/>
                  <p:cNvCxnSpPr/>
                  <p:nvPr/>
                </p:nvCxnSpPr>
                <p:spPr>
                  <a:xfrm flipH="1">
                    <a:off x="1793394" y="4121934"/>
                    <a:ext cx="1728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Přímá spojnice 422"/>
                  <p:cNvCxnSpPr/>
                  <p:nvPr/>
                </p:nvCxnSpPr>
                <p:spPr>
                  <a:xfrm flipH="1">
                    <a:off x="1903884" y="4176990"/>
                    <a:ext cx="1584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Přímá spojnice 423"/>
                  <p:cNvCxnSpPr/>
                  <p:nvPr/>
                </p:nvCxnSpPr>
                <p:spPr>
                  <a:xfrm flipH="1">
                    <a:off x="2362602" y="4228708"/>
                    <a:ext cx="1116000" cy="0"/>
                  </a:xfrm>
                  <a:prstGeom prst="line">
                    <a:avLst/>
                  </a:prstGeom>
                  <a:ln w="12700">
                    <a:solidFill>
                      <a:schemeClr val="accent4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25" name="Skupina 424"/>
                  <p:cNvGrpSpPr/>
                  <p:nvPr/>
                </p:nvGrpSpPr>
                <p:grpSpPr>
                  <a:xfrm>
                    <a:off x="1502485" y="3994053"/>
                    <a:ext cx="1404491" cy="333257"/>
                    <a:chOff x="1502485" y="3994053"/>
                    <a:chExt cx="1404491" cy="333257"/>
                  </a:xfrm>
                </p:grpSpPr>
                <p:sp>
                  <p:nvSpPr>
                    <p:cNvPr id="426" name="Ovál 425"/>
                    <p:cNvSpPr/>
                    <p:nvPr/>
                  </p:nvSpPr>
                  <p:spPr>
                    <a:xfrm rot="3469893" flipV="1">
                      <a:off x="1555312" y="412164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7" name="Ovál 426"/>
                    <p:cNvSpPr/>
                    <p:nvPr/>
                  </p:nvSpPr>
                  <p:spPr>
                    <a:xfrm rot="18819340">
                      <a:off x="1665440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8" name="Ovál 427"/>
                    <p:cNvSpPr/>
                    <p:nvPr/>
                  </p:nvSpPr>
                  <p:spPr>
                    <a:xfrm rot="18819340">
                      <a:off x="1909483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29" name="Ovál 428"/>
                    <p:cNvSpPr/>
                    <p:nvPr/>
                  </p:nvSpPr>
                  <p:spPr>
                    <a:xfrm rot="18819340">
                      <a:off x="2169496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0" name="Ovál 429"/>
                    <p:cNvSpPr/>
                    <p:nvPr/>
                  </p:nvSpPr>
                  <p:spPr>
                    <a:xfrm rot="18819340">
                      <a:off x="2413539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1" name="Ovál 430"/>
                    <p:cNvSpPr/>
                    <p:nvPr/>
                  </p:nvSpPr>
                  <p:spPr>
                    <a:xfrm rot="18819340">
                      <a:off x="2673552" y="3941226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2" name="Ovál 431"/>
                    <p:cNvSpPr/>
                    <p:nvPr/>
                  </p:nvSpPr>
                  <p:spPr>
                    <a:xfrm rot="2780660" flipV="1">
                      <a:off x="1765467" y="414069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3" name="Ovál 432"/>
                    <p:cNvSpPr/>
                    <p:nvPr/>
                  </p:nvSpPr>
                  <p:spPr>
                    <a:xfrm rot="2780660" flipV="1">
                      <a:off x="2024994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4" name="Ovál 433"/>
                    <p:cNvSpPr/>
                    <p:nvPr/>
                  </p:nvSpPr>
                  <p:spPr>
                    <a:xfrm rot="2780660" flipV="1">
                      <a:off x="2276706" y="415593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5" name="Ovál 434"/>
                    <p:cNvSpPr/>
                    <p:nvPr/>
                  </p:nvSpPr>
                  <p:spPr>
                    <a:xfrm rot="2780660" flipV="1">
                      <a:off x="2533674" y="4152128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6" name="Ovál 435"/>
                    <p:cNvSpPr/>
                    <p:nvPr/>
                  </p:nvSpPr>
                  <p:spPr>
                    <a:xfrm rot="6100262" flipV="1">
                      <a:off x="2093467" y="405794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7" name="Ovál 436"/>
                    <p:cNvSpPr/>
                    <p:nvPr/>
                  </p:nvSpPr>
                  <p:spPr>
                    <a:xfrm rot="4411746" flipV="1">
                      <a:off x="2319991" y="4041243"/>
                      <a:ext cx="118545" cy="22090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8" name="Ovál 437"/>
                    <p:cNvSpPr/>
                    <p:nvPr/>
                  </p:nvSpPr>
                  <p:spPr>
                    <a:xfrm rot="6155616" flipV="1">
                      <a:off x="2557516" y="4029651"/>
                      <a:ext cx="118545" cy="21935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39" name="Ovál 438"/>
                    <p:cNvSpPr/>
                    <p:nvPr/>
                  </p:nvSpPr>
                  <p:spPr>
                    <a:xfrm rot="5596534" flipV="1">
                      <a:off x="1800193" y="4031279"/>
                      <a:ext cx="118545" cy="187493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40" name="Ovál 439"/>
                    <p:cNvSpPr/>
                    <p:nvPr/>
                  </p:nvSpPr>
                  <p:spPr>
                    <a:xfrm rot="2780660" flipV="1">
                      <a:off x="2735604" y="4155117"/>
                      <a:ext cx="118545" cy="224199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cxnSp>
              <p:nvCxnSpPr>
                <p:cNvPr id="441" name="Přímá spojnice 440"/>
                <p:cNvCxnSpPr/>
                <p:nvPr/>
              </p:nvCxnSpPr>
              <p:spPr>
                <a:xfrm>
                  <a:off x="3372550" y="3800993"/>
                  <a:ext cx="0" cy="2376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Přímá spojnice 75"/>
                <p:cNvCxnSpPr/>
                <p:nvPr/>
              </p:nvCxnSpPr>
              <p:spPr>
                <a:xfrm>
                  <a:off x="5964334" y="3825280"/>
                  <a:ext cx="0" cy="2412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Přímá spojnice 91"/>
                <p:cNvCxnSpPr/>
                <p:nvPr/>
              </p:nvCxnSpPr>
              <p:spPr>
                <a:xfrm>
                  <a:off x="720492" y="3853313"/>
                  <a:ext cx="0" cy="237600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2" name="TextovéPole 441"/>
              <p:cNvSpPr txBox="1"/>
              <p:nvPr/>
            </p:nvSpPr>
            <p:spPr>
              <a:xfrm>
                <a:off x="3142878" y="5363924"/>
                <a:ext cx="27570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/>
                  <a:t>myosin filament</a:t>
                </a:r>
              </a:p>
            </p:txBody>
          </p:sp>
          <p:sp>
            <p:nvSpPr>
              <p:cNvPr id="443" name="Levá složená závorka 442"/>
              <p:cNvSpPr/>
              <p:nvPr/>
            </p:nvSpPr>
            <p:spPr>
              <a:xfrm rot="5400000" flipV="1">
                <a:off x="3222477" y="141627"/>
                <a:ext cx="288000" cy="3708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4" name="Levá složená závorka 443"/>
              <p:cNvSpPr/>
              <p:nvPr/>
            </p:nvSpPr>
            <p:spPr>
              <a:xfrm rot="5400000" flipV="1">
                <a:off x="3163928" y="-1201913"/>
                <a:ext cx="288000" cy="5184000"/>
              </a:xfrm>
              <a:prstGeom prst="leftBrace">
                <a:avLst>
                  <a:gd name="adj1" fmla="val 55250"/>
                  <a:gd name="adj2" fmla="val 5062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5" name="Levá složená závorka 444"/>
              <p:cNvSpPr/>
              <p:nvPr/>
            </p:nvSpPr>
            <p:spPr>
              <a:xfrm rot="5400000" flipV="1">
                <a:off x="5832645" y="1662537"/>
                <a:ext cx="288000" cy="1512000"/>
              </a:xfrm>
              <a:prstGeom prst="leftBrace">
                <a:avLst>
                  <a:gd name="adj1" fmla="val 55250"/>
                  <a:gd name="adj2" fmla="val 53253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50" name="Přímá spojnice 449"/>
              <p:cNvCxnSpPr/>
              <p:nvPr/>
            </p:nvCxnSpPr>
            <p:spPr>
              <a:xfrm flipH="1" flipV="1">
                <a:off x="1106149" y="4524340"/>
                <a:ext cx="240835" cy="77885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Přímá spojnice 451"/>
              <p:cNvCxnSpPr/>
              <p:nvPr/>
            </p:nvCxnSpPr>
            <p:spPr>
              <a:xfrm flipH="1" flipV="1">
                <a:off x="1106149" y="3916738"/>
                <a:ext cx="289474" cy="144718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Přímá spojnice 454"/>
              <p:cNvCxnSpPr/>
              <p:nvPr/>
            </p:nvCxnSpPr>
            <p:spPr>
              <a:xfrm flipH="1" flipV="1">
                <a:off x="1226567" y="3329776"/>
                <a:ext cx="169056" cy="2034148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Přímá spojnice 457"/>
              <p:cNvCxnSpPr/>
              <p:nvPr/>
            </p:nvCxnSpPr>
            <p:spPr>
              <a:xfrm flipH="1" flipV="1">
                <a:off x="3670309" y="4201303"/>
                <a:ext cx="563931" cy="1162621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Přímá spojnice 460"/>
              <p:cNvCxnSpPr/>
              <p:nvPr/>
            </p:nvCxnSpPr>
            <p:spPr>
              <a:xfrm flipH="1" flipV="1">
                <a:off x="3646934" y="3586278"/>
                <a:ext cx="602118" cy="1777646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4" name="TextovéPole 473"/>
            <p:cNvSpPr txBox="1"/>
            <p:nvPr/>
          </p:nvSpPr>
          <p:spPr>
            <a:xfrm>
              <a:off x="8340056" y="2414718"/>
              <a:ext cx="27570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myosin heads</a:t>
              </a:r>
            </a:p>
          </p:txBody>
        </p:sp>
        <p:cxnSp>
          <p:nvCxnSpPr>
            <p:cNvPr id="475" name="Přímá spojnice 474"/>
            <p:cNvCxnSpPr>
              <a:endCxn id="431" idx="2"/>
            </p:cNvCxnSpPr>
            <p:nvPr/>
          </p:nvCxnSpPr>
          <p:spPr>
            <a:xfrm flipH="1">
              <a:off x="9496205" y="2919320"/>
              <a:ext cx="587584" cy="70586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790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3420" y="298866"/>
            <a:ext cx="10960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Motor end-plate</a:t>
            </a:r>
          </a:p>
        </p:txBody>
      </p:sp>
      <p:grpSp>
        <p:nvGrpSpPr>
          <p:cNvPr id="3496" name="Skupina 3495"/>
          <p:cNvGrpSpPr/>
          <p:nvPr/>
        </p:nvGrpSpPr>
        <p:grpSpPr>
          <a:xfrm>
            <a:off x="190550" y="980728"/>
            <a:ext cx="11809312" cy="5616624"/>
            <a:chOff x="190550" y="980728"/>
            <a:chExt cx="11809312" cy="5616624"/>
          </a:xfrm>
        </p:grpSpPr>
        <p:sp>
          <p:nvSpPr>
            <p:cNvPr id="12" name="Volný tvar 11"/>
            <p:cNvSpPr/>
            <p:nvPr/>
          </p:nvSpPr>
          <p:spPr>
            <a:xfrm>
              <a:off x="3474186" y="1182362"/>
              <a:ext cx="4316592" cy="3427498"/>
            </a:xfrm>
            <a:custGeom>
              <a:avLst/>
              <a:gdLst>
                <a:gd name="connsiteX0" fmla="*/ 368135 w 3699835"/>
                <a:gd name="connsiteY0" fmla="*/ 665018 h 3204585"/>
                <a:gd name="connsiteX1" fmla="*/ 2078181 w 3699835"/>
                <a:gd name="connsiteY1" fmla="*/ 2030680 h 3204585"/>
                <a:gd name="connsiteX2" fmla="*/ 1318161 w 3699835"/>
                <a:gd name="connsiteY2" fmla="*/ 2351314 h 3204585"/>
                <a:gd name="connsiteX3" fmla="*/ 1721922 w 3699835"/>
                <a:gd name="connsiteY3" fmla="*/ 2850078 h 3204585"/>
                <a:gd name="connsiteX4" fmla="*/ 2280062 w 3699835"/>
                <a:gd name="connsiteY4" fmla="*/ 3194462 h 3204585"/>
                <a:gd name="connsiteX5" fmla="*/ 3040083 w 3699835"/>
                <a:gd name="connsiteY5" fmla="*/ 3087584 h 3204585"/>
                <a:gd name="connsiteX6" fmla="*/ 3396342 w 3699835"/>
                <a:gd name="connsiteY6" fmla="*/ 2826327 h 3204585"/>
                <a:gd name="connsiteX7" fmla="*/ 3669475 w 3699835"/>
                <a:gd name="connsiteY7" fmla="*/ 2327563 h 3204585"/>
                <a:gd name="connsiteX8" fmla="*/ 2648197 w 3699835"/>
                <a:gd name="connsiteY8" fmla="*/ 2066306 h 3204585"/>
                <a:gd name="connsiteX9" fmla="*/ 2006929 w 3699835"/>
                <a:gd name="connsiteY9" fmla="*/ 1496291 h 3204585"/>
                <a:gd name="connsiteX10" fmla="*/ 0 w 3699835"/>
                <a:gd name="connsiteY10" fmla="*/ 0 h 3204585"/>
                <a:gd name="connsiteX11" fmla="*/ 0 w 3699835"/>
                <a:gd name="connsiteY11" fmla="*/ 0 h 3204585"/>
                <a:gd name="connsiteX0" fmla="*/ 0 w 3851080"/>
                <a:gd name="connsiteY0" fmla="*/ 233421 h 3204585"/>
                <a:gd name="connsiteX1" fmla="*/ 2229426 w 3851080"/>
                <a:gd name="connsiteY1" fmla="*/ 2030680 h 3204585"/>
                <a:gd name="connsiteX2" fmla="*/ 1469406 w 3851080"/>
                <a:gd name="connsiteY2" fmla="*/ 2351314 h 3204585"/>
                <a:gd name="connsiteX3" fmla="*/ 1873167 w 3851080"/>
                <a:gd name="connsiteY3" fmla="*/ 2850078 h 3204585"/>
                <a:gd name="connsiteX4" fmla="*/ 2431307 w 3851080"/>
                <a:gd name="connsiteY4" fmla="*/ 3194462 h 3204585"/>
                <a:gd name="connsiteX5" fmla="*/ 3191328 w 3851080"/>
                <a:gd name="connsiteY5" fmla="*/ 3087584 h 3204585"/>
                <a:gd name="connsiteX6" fmla="*/ 3547587 w 3851080"/>
                <a:gd name="connsiteY6" fmla="*/ 2826327 h 3204585"/>
                <a:gd name="connsiteX7" fmla="*/ 3820720 w 3851080"/>
                <a:gd name="connsiteY7" fmla="*/ 2327563 h 3204585"/>
                <a:gd name="connsiteX8" fmla="*/ 2799442 w 3851080"/>
                <a:gd name="connsiteY8" fmla="*/ 2066306 h 3204585"/>
                <a:gd name="connsiteX9" fmla="*/ 2158174 w 3851080"/>
                <a:gd name="connsiteY9" fmla="*/ 1496291 h 3204585"/>
                <a:gd name="connsiteX10" fmla="*/ 151245 w 3851080"/>
                <a:gd name="connsiteY10" fmla="*/ 0 h 3204585"/>
                <a:gd name="connsiteX11" fmla="*/ 151245 w 3851080"/>
                <a:gd name="connsiteY11" fmla="*/ 0 h 3204585"/>
                <a:gd name="connsiteX0" fmla="*/ 0 w 3851080"/>
                <a:gd name="connsiteY0" fmla="*/ 233421 h 3141113"/>
                <a:gd name="connsiteX1" fmla="*/ 2229426 w 3851080"/>
                <a:gd name="connsiteY1" fmla="*/ 2030680 h 3141113"/>
                <a:gd name="connsiteX2" fmla="*/ 1469406 w 3851080"/>
                <a:gd name="connsiteY2" fmla="*/ 2351314 h 3141113"/>
                <a:gd name="connsiteX3" fmla="*/ 1873167 w 3851080"/>
                <a:gd name="connsiteY3" fmla="*/ 2850078 h 3141113"/>
                <a:gd name="connsiteX4" fmla="*/ 2467883 w 3851080"/>
                <a:gd name="connsiteY4" fmla="*/ 3121310 h 3141113"/>
                <a:gd name="connsiteX5" fmla="*/ 3191328 w 3851080"/>
                <a:gd name="connsiteY5" fmla="*/ 3087584 h 3141113"/>
                <a:gd name="connsiteX6" fmla="*/ 3547587 w 3851080"/>
                <a:gd name="connsiteY6" fmla="*/ 2826327 h 3141113"/>
                <a:gd name="connsiteX7" fmla="*/ 3820720 w 3851080"/>
                <a:gd name="connsiteY7" fmla="*/ 2327563 h 3141113"/>
                <a:gd name="connsiteX8" fmla="*/ 2799442 w 3851080"/>
                <a:gd name="connsiteY8" fmla="*/ 2066306 h 3141113"/>
                <a:gd name="connsiteX9" fmla="*/ 2158174 w 3851080"/>
                <a:gd name="connsiteY9" fmla="*/ 1496291 h 3141113"/>
                <a:gd name="connsiteX10" fmla="*/ 151245 w 3851080"/>
                <a:gd name="connsiteY10" fmla="*/ 0 h 3141113"/>
                <a:gd name="connsiteX11" fmla="*/ 151245 w 3851080"/>
                <a:gd name="connsiteY11" fmla="*/ 0 h 3141113"/>
                <a:gd name="connsiteX0" fmla="*/ 0 w 3852089"/>
                <a:gd name="connsiteY0" fmla="*/ 233421 h 3139474"/>
                <a:gd name="connsiteX1" fmla="*/ 2229426 w 3852089"/>
                <a:gd name="connsiteY1" fmla="*/ 2030680 h 3139474"/>
                <a:gd name="connsiteX2" fmla="*/ 1469406 w 3852089"/>
                <a:gd name="connsiteY2" fmla="*/ 2351314 h 3139474"/>
                <a:gd name="connsiteX3" fmla="*/ 1873167 w 3852089"/>
                <a:gd name="connsiteY3" fmla="*/ 2850078 h 3139474"/>
                <a:gd name="connsiteX4" fmla="*/ 2467883 w 3852089"/>
                <a:gd name="connsiteY4" fmla="*/ 3121310 h 3139474"/>
                <a:gd name="connsiteX5" fmla="*/ 3191328 w 3852089"/>
                <a:gd name="connsiteY5" fmla="*/ 3087584 h 3139474"/>
                <a:gd name="connsiteX6" fmla="*/ 3554903 w 3852089"/>
                <a:gd name="connsiteY6" fmla="*/ 2870218 h 3139474"/>
                <a:gd name="connsiteX7" fmla="*/ 3820720 w 3852089"/>
                <a:gd name="connsiteY7" fmla="*/ 2327563 h 3139474"/>
                <a:gd name="connsiteX8" fmla="*/ 2799442 w 3852089"/>
                <a:gd name="connsiteY8" fmla="*/ 2066306 h 3139474"/>
                <a:gd name="connsiteX9" fmla="*/ 2158174 w 3852089"/>
                <a:gd name="connsiteY9" fmla="*/ 1496291 h 3139474"/>
                <a:gd name="connsiteX10" fmla="*/ 151245 w 3852089"/>
                <a:gd name="connsiteY10" fmla="*/ 0 h 3139474"/>
                <a:gd name="connsiteX11" fmla="*/ 151245 w 3852089"/>
                <a:gd name="connsiteY11" fmla="*/ 0 h 3139474"/>
                <a:gd name="connsiteX0" fmla="*/ 0 w 3851655"/>
                <a:gd name="connsiteY0" fmla="*/ 233421 h 3139474"/>
                <a:gd name="connsiteX1" fmla="*/ 2229426 w 3851655"/>
                <a:gd name="connsiteY1" fmla="*/ 2030680 h 3139474"/>
                <a:gd name="connsiteX2" fmla="*/ 1469406 w 3851655"/>
                <a:gd name="connsiteY2" fmla="*/ 2351314 h 3139474"/>
                <a:gd name="connsiteX3" fmla="*/ 1873167 w 3851655"/>
                <a:gd name="connsiteY3" fmla="*/ 2850078 h 3139474"/>
                <a:gd name="connsiteX4" fmla="*/ 2467883 w 3851655"/>
                <a:gd name="connsiteY4" fmla="*/ 3121310 h 3139474"/>
                <a:gd name="connsiteX5" fmla="*/ 3191328 w 3851655"/>
                <a:gd name="connsiteY5" fmla="*/ 3087584 h 3139474"/>
                <a:gd name="connsiteX6" fmla="*/ 3554903 w 3851655"/>
                <a:gd name="connsiteY6" fmla="*/ 2870218 h 3139474"/>
                <a:gd name="connsiteX7" fmla="*/ 3820720 w 3851655"/>
                <a:gd name="connsiteY7" fmla="*/ 2327563 h 3139474"/>
                <a:gd name="connsiteX8" fmla="*/ 2806757 w 3851655"/>
                <a:gd name="connsiteY8" fmla="*/ 2110197 h 3139474"/>
                <a:gd name="connsiteX9" fmla="*/ 2158174 w 3851655"/>
                <a:gd name="connsiteY9" fmla="*/ 1496291 h 3139474"/>
                <a:gd name="connsiteX10" fmla="*/ 151245 w 3851655"/>
                <a:gd name="connsiteY10" fmla="*/ 0 h 3139474"/>
                <a:gd name="connsiteX11" fmla="*/ 151245 w 3851655"/>
                <a:gd name="connsiteY11" fmla="*/ 0 h 3139474"/>
                <a:gd name="connsiteX0" fmla="*/ 0 w 3848739"/>
                <a:gd name="connsiteY0" fmla="*/ 233421 h 3139474"/>
                <a:gd name="connsiteX1" fmla="*/ 2229426 w 3848739"/>
                <a:gd name="connsiteY1" fmla="*/ 2030680 h 3139474"/>
                <a:gd name="connsiteX2" fmla="*/ 1469406 w 3848739"/>
                <a:gd name="connsiteY2" fmla="*/ 2351314 h 3139474"/>
                <a:gd name="connsiteX3" fmla="*/ 1873167 w 3848739"/>
                <a:gd name="connsiteY3" fmla="*/ 2850078 h 3139474"/>
                <a:gd name="connsiteX4" fmla="*/ 2467883 w 3848739"/>
                <a:gd name="connsiteY4" fmla="*/ 3121310 h 3139474"/>
                <a:gd name="connsiteX5" fmla="*/ 3191328 w 3848739"/>
                <a:gd name="connsiteY5" fmla="*/ 3087584 h 3139474"/>
                <a:gd name="connsiteX6" fmla="*/ 3532957 w 3848739"/>
                <a:gd name="connsiteY6" fmla="*/ 2870218 h 3139474"/>
                <a:gd name="connsiteX7" fmla="*/ 3820720 w 3848739"/>
                <a:gd name="connsiteY7" fmla="*/ 2327563 h 3139474"/>
                <a:gd name="connsiteX8" fmla="*/ 2806757 w 3848739"/>
                <a:gd name="connsiteY8" fmla="*/ 2110197 h 3139474"/>
                <a:gd name="connsiteX9" fmla="*/ 2158174 w 3848739"/>
                <a:gd name="connsiteY9" fmla="*/ 1496291 h 3139474"/>
                <a:gd name="connsiteX10" fmla="*/ 151245 w 3848739"/>
                <a:gd name="connsiteY10" fmla="*/ 0 h 3139474"/>
                <a:gd name="connsiteX11" fmla="*/ 151245 w 3848739"/>
                <a:gd name="connsiteY11" fmla="*/ 0 h 3139474"/>
                <a:gd name="connsiteX0" fmla="*/ 0 w 3849730"/>
                <a:gd name="connsiteY0" fmla="*/ 233421 h 3141971"/>
                <a:gd name="connsiteX1" fmla="*/ 2229426 w 3849730"/>
                <a:gd name="connsiteY1" fmla="*/ 2030680 h 3141971"/>
                <a:gd name="connsiteX2" fmla="*/ 1469406 w 3849730"/>
                <a:gd name="connsiteY2" fmla="*/ 2351314 h 3141971"/>
                <a:gd name="connsiteX3" fmla="*/ 1873167 w 3849730"/>
                <a:gd name="connsiteY3" fmla="*/ 2850078 h 3141971"/>
                <a:gd name="connsiteX4" fmla="*/ 2467883 w 3849730"/>
                <a:gd name="connsiteY4" fmla="*/ 3121310 h 3141971"/>
                <a:gd name="connsiteX5" fmla="*/ 3103546 w 3849730"/>
                <a:gd name="connsiteY5" fmla="*/ 3094899 h 3141971"/>
                <a:gd name="connsiteX6" fmla="*/ 3532957 w 3849730"/>
                <a:gd name="connsiteY6" fmla="*/ 2870218 h 3141971"/>
                <a:gd name="connsiteX7" fmla="*/ 3820720 w 3849730"/>
                <a:gd name="connsiteY7" fmla="*/ 2327563 h 3141971"/>
                <a:gd name="connsiteX8" fmla="*/ 2806757 w 3849730"/>
                <a:gd name="connsiteY8" fmla="*/ 2110197 h 3141971"/>
                <a:gd name="connsiteX9" fmla="*/ 2158174 w 3849730"/>
                <a:gd name="connsiteY9" fmla="*/ 1496291 h 3141971"/>
                <a:gd name="connsiteX10" fmla="*/ 151245 w 3849730"/>
                <a:gd name="connsiteY10" fmla="*/ 0 h 3141971"/>
                <a:gd name="connsiteX11" fmla="*/ 151245 w 3849730"/>
                <a:gd name="connsiteY11" fmla="*/ 0 h 3141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49730" h="3141971">
                  <a:moveTo>
                    <a:pt x="0" y="233421"/>
                  </a:moveTo>
                  <a:cubicBezTo>
                    <a:pt x="775854" y="775727"/>
                    <a:pt x="1984525" y="1677698"/>
                    <a:pt x="2229426" y="2030680"/>
                  </a:cubicBezTo>
                  <a:cubicBezTo>
                    <a:pt x="2474327" y="2383662"/>
                    <a:pt x="1528782" y="2214748"/>
                    <a:pt x="1469406" y="2351314"/>
                  </a:cubicBezTo>
                  <a:cubicBezTo>
                    <a:pt x="1410030" y="2487880"/>
                    <a:pt x="1706754" y="2721745"/>
                    <a:pt x="1873167" y="2850078"/>
                  </a:cubicBezTo>
                  <a:cubicBezTo>
                    <a:pt x="2039580" y="2978411"/>
                    <a:pt x="2262820" y="3080507"/>
                    <a:pt x="2467883" y="3121310"/>
                  </a:cubicBezTo>
                  <a:cubicBezTo>
                    <a:pt x="2672946" y="3162113"/>
                    <a:pt x="2926034" y="3136748"/>
                    <a:pt x="3103546" y="3094899"/>
                  </a:cubicBezTo>
                  <a:cubicBezTo>
                    <a:pt x="3281058" y="3053050"/>
                    <a:pt x="3413428" y="2998107"/>
                    <a:pt x="3532957" y="2870218"/>
                  </a:cubicBezTo>
                  <a:cubicBezTo>
                    <a:pt x="3652486" y="2742329"/>
                    <a:pt x="3941753" y="2454233"/>
                    <a:pt x="3820720" y="2327563"/>
                  </a:cubicBezTo>
                  <a:cubicBezTo>
                    <a:pt x="3699687" y="2200893"/>
                    <a:pt x="3083848" y="2248742"/>
                    <a:pt x="2806757" y="2110197"/>
                  </a:cubicBezTo>
                  <a:cubicBezTo>
                    <a:pt x="2529666" y="1971652"/>
                    <a:pt x="2600759" y="1847991"/>
                    <a:pt x="2158174" y="1496291"/>
                  </a:cubicBezTo>
                  <a:cubicBezTo>
                    <a:pt x="1715589" y="1144592"/>
                    <a:pt x="151245" y="0"/>
                    <a:pt x="151245" y="0"/>
                  </a:cubicBezTo>
                  <a:lnTo>
                    <a:pt x="151245" y="0"/>
                  </a:ln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4005137" y="980728"/>
              <a:ext cx="2029320" cy="1830402"/>
            </a:xfrm>
            <a:custGeom>
              <a:avLst/>
              <a:gdLst>
                <a:gd name="connsiteX0" fmla="*/ 2070202 w 2162817"/>
                <a:gd name="connsiteY0" fmla="*/ 1953159 h 1953159"/>
                <a:gd name="connsiteX1" fmla="*/ 2128723 w 2162817"/>
                <a:gd name="connsiteY1" fmla="*/ 1675181 h 1953159"/>
                <a:gd name="connsiteX2" fmla="*/ 1609344 w 2162817"/>
                <a:gd name="connsiteY2" fmla="*/ 1177748 h 1953159"/>
                <a:gd name="connsiteX3" fmla="*/ 0 w 2162817"/>
                <a:gd name="connsiteY3" fmla="*/ 0 h 1953159"/>
                <a:gd name="connsiteX0" fmla="*/ 1717223 w 1809838"/>
                <a:gd name="connsiteY0" fmla="*/ 1677920 h 1677920"/>
                <a:gd name="connsiteX1" fmla="*/ 1775744 w 1809838"/>
                <a:gd name="connsiteY1" fmla="*/ 1399942 h 1677920"/>
                <a:gd name="connsiteX2" fmla="*/ 1256365 w 1809838"/>
                <a:gd name="connsiteY2" fmla="*/ 902509 h 1677920"/>
                <a:gd name="connsiteX3" fmla="*/ 0 w 1809838"/>
                <a:gd name="connsiteY3" fmla="*/ 0 h 1677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838" h="1677920">
                  <a:moveTo>
                    <a:pt x="1717223" y="1677920"/>
                  </a:moveTo>
                  <a:cubicBezTo>
                    <a:pt x="1784888" y="1603548"/>
                    <a:pt x="1852554" y="1529177"/>
                    <a:pt x="1775744" y="1399942"/>
                  </a:cubicBezTo>
                  <a:cubicBezTo>
                    <a:pt x="1698934" y="1270707"/>
                    <a:pt x="1552322" y="1135833"/>
                    <a:pt x="1256365" y="902509"/>
                  </a:cubicBezTo>
                  <a:cubicBezTo>
                    <a:pt x="960408" y="669185"/>
                    <a:pt x="0" y="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2920356" y="1374734"/>
              <a:ext cx="2739577" cy="1719237"/>
            </a:xfrm>
            <a:custGeom>
              <a:avLst/>
              <a:gdLst>
                <a:gd name="connsiteX0" fmla="*/ 2443277 w 2443277"/>
                <a:gd name="connsiteY0" fmla="*/ 1521561 h 1576016"/>
                <a:gd name="connsiteX1" fmla="*/ 2114093 w 2443277"/>
                <a:gd name="connsiteY1" fmla="*/ 1536192 h 1576016"/>
                <a:gd name="connsiteX2" fmla="*/ 1463040 w 2443277"/>
                <a:gd name="connsiteY2" fmla="*/ 1075334 h 1576016"/>
                <a:gd name="connsiteX3" fmla="*/ 607162 w 2443277"/>
                <a:gd name="connsiteY3" fmla="*/ 438912 h 1576016"/>
                <a:gd name="connsiteX4" fmla="*/ 0 w 2443277"/>
                <a:gd name="connsiteY4" fmla="*/ 0 h 157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43277" h="1576016">
                  <a:moveTo>
                    <a:pt x="2443277" y="1521561"/>
                  </a:moveTo>
                  <a:cubicBezTo>
                    <a:pt x="2360371" y="1566062"/>
                    <a:pt x="2277466" y="1610563"/>
                    <a:pt x="2114093" y="1536192"/>
                  </a:cubicBezTo>
                  <a:cubicBezTo>
                    <a:pt x="1950720" y="1461821"/>
                    <a:pt x="1714195" y="1258214"/>
                    <a:pt x="1463040" y="1075334"/>
                  </a:cubicBezTo>
                  <a:cubicBezTo>
                    <a:pt x="1211885" y="892454"/>
                    <a:pt x="851002" y="618134"/>
                    <a:pt x="607162" y="438912"/>
                  </a:cubicBezTo>
                  <a:cubicBezTo>
                    <a:pt x="363322" y="259690"/>
                    <a:pt x="181661" y="129845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979823" y="2771229"/>
              <a:ext cx="2017772" cy="1093255"/>
            </a:xfrm>
            <a:custGeom>
              <a:avLst/>
              <a:gdLst>
                <a:gd name="connsiteX0" fmla="*/ 0 w 1799539"/>
                <a:gd name="connsiteY0" fmla="*/ 0 h 1002182"/>
                <a:gd name="connsiteX1" fmla="*/ 314553 w 1799539"/>
                <a:gd name="connsiteY1" fmla="*/ 321869 h 1002182"/>
                <a:gd name="connsiteX2" fmla="*/ 468173 w 1799539"/>
                <a:gd name="connsiteY2" fmla="*/ 519379 h 1002182"/>
                <a:gd name="connsiteX3" fmla="*/ 753465 w 1799539"/>
                <a:gd name="connsiteY3" fmla="*/ 636422 h 1002182"/>
                <a:gd name="connsiteX4" fmla="*/ 1207008 w 1799539"/>
                <a:gd name="connsiteY4" fmla="*/ 680313 h 1002182"/>
                <a:gd name="connsiteX5" fmla="*/ 1543507 w 1799539"/>
                <a:gd name="connsiteY5" fmla="*/ 738835 h 1002182"/>
                <a:gd name="connsiteX6" fmla="*/ 1799539 w 1799539"/>
                <a:gd name="connsiteY6" fmla="*/ 1002182 h 1002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9539" h="1002182">
                  <a:moveTo>
                    <a:pt x="0" y="0"/>
                  </a:moveTo>
                  <a:cubicBezTo>
                    <a:pt x="118262" y="117653"/>
                    <a:pt x="236524" y="235306"/>
                    <a:pt x="314553" y="321869"/>
                  </a:cubicBezTo>
                  <a:cubicBezTo>
                    <a:pt x="392582" y="408432"/>
                    <a:pt x="395021" y="466954"/>
                    <a:pt x="468173" y="519379"/>
                  </a:cubicBezTo>
                  <a:cubicBezTo>
                    <a:pt x="541325" y="571804"/>
                    <a:pt x="630326" y="609600"/>
                    <a:pt x="753465" y="636422"/>
                  </a:cubicBezTo>
                  <a:cubicBezTo>
                    <a:pt x="876604" y="663244"/>
                    <a:pt x="1075334" y="663244"/>
                    <a:pt x="1207008" y="680313"/>
                  </a:cubicBezTo>
                  <a:cubicBezTo>
                    <a:pt x="1338682" y="697382"/>
                    <a:pt x="1444752" y="685190"/>
                    <a:pt x="1543507" y="738835"/>
                  </a:cubicBezTo>
                  <a:cubicBezTo>
                    <a:pt x="1642262" y="792480"/>
                    <a:pt x="1720900" y="897331"/>
                    <a:pt x="1799539" y="1002182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4733204" y="3066487"/>
              <a:ext cx="1140738" cy="813958"/>
            </a:xfrm>
            <a:custGeom>
              <a:avLst/>
              <a:gdLst>
                <a:gd name="connsiteX0" fmla="*/ 731520 w 1017361"/>
                <a:gd name="connsiteY0" fmla="*/ 0 h 746151"/>
                <a:gd name="connsiteX1" fmla="*/ 885140 w 1017361"/>
                <a:gd name="connsiteY1" fmla="*/ 153619 h 746151"/>
                <a:gd name="connsiteX2" fmla="*/ 994868 w 1017361"/>
                <a:gd name="connsiteY2" fmla="*/ 277978 h 746151"/>
                <a:gd name="connsiteX3" fmla="*/ 1009498 w 1017361"/>
                <a:gd name="connsiteY3" fmla="*/ 395021 h 746151"/>
                <a:gd name="connsiteX4" fmla="*/ 899770 w 1017361"/>
                <a:gd name="connsiteY4" fmla="*/ 431597 h 746151"/>
                <a:gd name="connsiteX5" fmla="*/ 665684 w 1017361"/>
                <a:gd name="connsiteY5" fmla="*/ 468173 h 746151"/>
                <a:gd name="connsiteX6" fmla="*/ 365760 w 1017361"/>
                <a:gd name="connsiteY6" fmla="*/ 475488 h 746151"/>
                <a:gd name="connsiteX7" fmla="*/ 153620 w 1017361"/>
                <a:gd name="connsiteY7" fmla="*/ 541325 h 746151"/>
                <a:gd name="connsiteX8" fmla="*/ 0 w 1017361"/>
                <a:gd name="connsiteY8" fmla="*/ 746151 h 746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7361" h="746151">
                  <a:moveTo>
                    <a:pt x="731520" y="0"/>
                  </a:moveTo>
                  <a:cubicBezTo>
                    <a:pt x="786384" y="53644"/>
                    <a:pt x="841249" y="107289"/>
                    <a:pt x="885140" y="153619"/>
                  </a:cubicBezTo>
                  <a:cubicBezTo>
                    <a:pt x="929031" y="199949"/>
                    <a:pt x="974142" y="237744"/>
                    <a:pt x="994868" y="277978"/>
                  </a:cubicBezTo>
                  <a:cubicBezTo>
                    <a:pt x="1015594" y="318212"/>
                    <a:pt x="1025348" y="369418"/>
                    <a:pt x="1009498" y="395021"/>
                  </a:cubicBezTo>
                  <a:cubicBezTo>
                    <a:pt x="993648" y="420624"/>
                    <a:pt x="957072" y="419405"/>
                    <a:pt x="899770" y="431597"/>
                  </a:cubicBezTo>
                  <a:cubicBezTo>
                    <a:pt x="842468" y="443789"/>
                    <a:pt x="754686" y="460858"/>
                    <a:pt x="665684" y="468173"/>
                  </a:cubicBezTo>
                  <a:cubicBezTo>
                    <a:pt x="576682" y="475488"/>
                    <a:pt x="451104" y="463296"/>
                    <a:pt x="365760" y="475488"/>
                  </a:cubicBezTo>
                  <a:cubicBezTo>
                    <a:pt x="280416" y="487680"/>
                    <a:pt x="214580" y="496215"/>
                    <a:pt x="153620" y="541325"/>
                  </a:cubicBezTo>
                  <a:cubicBezTo>
                    <a:pt x="92660" y="586435"/>
                    <a:pt x="46330" y="666293"/>
                    <a:pt x="0" y="746151"/>
                  </a:cubicBezTo>
                </a:path>
              </a:pathLst>
            </a:cu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ál 16"/>
            <p:cNvSpPr/>
            <p:nvPr/>
          </p:nvSpPr>
          <p:spPr>
            <a:xfrm rot="19475842">
              <a:off x="5385461" y="3782918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ál 17"/>
            <p:cNvSpPr/>
            <p:nvPr/>
          </p:nvSpPr>
          <p:spPr>
            <a:xfrm rot="17246277">
              <a:off x="5948091" y="398841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ál 18"/>
            <p:cNvSpPr/>
            <p:nvPr/>
          </p:nvSpPr>
          <p:spPr>
            <a:xfrm rot="15753106">
              <a:off x="6442902" y="4154664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ál 19"/>
            <p:cNvSpPr/>
            <p:nvPr/>
          </p:nvSpPr>
          <p:spPr>
            <a:xfrm rot="18065977">
              <a:off x="6899364" y="4095642"/>
              <a:ext cx="189289" cy="3229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ál 20"/>
            <p:cNvSpPr/>
            <p:nvPr/>
          </p:nvSpPr>
          <p:spPr>
            <a:xfrm rot="12989067">
              <a:off x="7247670" y="3757137"/>
              <a:ext cx="194563" cy="31420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0" name="Skupina 79"/>
            <p:cNvGrpSpPr/>
            <p:nvPr/>
          </p:nvGrpSpPr>
          <p:grpSpPr>
            <a:xfrm>
              <a:off x="190550" y="3860674"/>
              <a:ext cx="11809312" cy="1198560"/>
              <a:chOff x="190550" y="4771025"/>
              <a:chExt cx="11809312" cy="1198560"/>
            </a:xfrm>
          </p:grpSpPr>
          <p:cxnSp>
            <p:nvCxnSpPr>
              <p:cNvPr id="4" name="Přímá spojnice 3"/>
              <p:cNvCxnSpPr/>
              <p:nvPr/>
            </p:nvCxnSpPr>
            <p:spPr>
              <a:xfrm>
                <a:off x="190550" y="4772520"/>
                <a:ext cx="4565775" cy="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Přímá spojnice 4"/>
              <p:cNvCxnSpPr/>
              <p:nvPr/>
            </p:nvCxnSpPr>
            <p:spPr>
              <a:xfrm>
                <a:off x="7995618" y="4780435"/>
                <a:ext cx="4004244" cy="5180"/>
              </a:xfrm>
              <a:prstGeom prst="line">
                <a:avLst/>
              </a:prstGeom>
              <a:ln w="38100">
                <a:solidFill>
                  <a:srgbClr val="CC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4715369" y="4771025"/>
                <a:ext cx="3449449" cy="1169264"/>
              </a:xfrm>
              <a:custGeom>
                <a:avLst/>
                <a:gdLst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665018 w 3078678"/>
                  <a:gd name="connsiteY7" fmla="*/ 641268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676894 w 3078678"/>
                  <a:gd name="connsiteY8" fmla="*/ 736270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617517 w 3078678"/>
                  <a:gd name="connsiteY9" fmla="*/ 10450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700644 w 3078678"/>
                  <a:gd name="connsiteY10" fmla="*/ 1116281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748146 w 3078678"/>
                  <a:gd name="connsiteY11" fmla="*/ 771896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843148 w 3078678"/>
                  <a:gd name="connsiteY12" fmla="*/ 84314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807522 w 3078678"/>
                  <a:gd name="connsiteY13" fmla="*/ 997527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831273 w 3078678"/>
                  <a:gd name="connsiteY14" fmla="*/ 1033153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90649 w 3078678"/>
                  <a:gd name="connsiteY15" fmla="*/ 902525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175657 w 3078678"/>
                  <a:gd name="connsiteY16" fmla="*/ 1009403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1116281 w 3078678"/>
                  <a:gd name="connsiteY18" fmla="*/ 1377538 h 1655236"/>
                  <a:gd name="connsiteX19" fmla="*/ 1140031 w 3078678"/>
                  <a:gd name="connsiteY19" fmla="*/ 1377538 h 1655236"/>
                  <a:gd name="connsiteX20" fmla="*/ 1128156 w 3078678"/>
                  <a:gd name="connsiteY20" fmla="*/ 1294411 h 1655236"/>
                  <a:gd name="connsiteX21" fmla="*/ 1175657 w 3078678"/>
                  <a:gd name="connsiteY21" fmla="*/ 1187533 h 1655236"/>
                  <a:gd name="connsiteX22" fmla="*/ 1282535 w 3078678"/>
                  <a:gd name="connsiteY22" fmla="*/ 1104405 h 1655236"/>
                  <a:gd name="connsiteX23" fmla="*/ 1579418 w 3078678"/>
                  <a:gd name="connsiteY23" fmla="*/ 1258785 h 1655236"/>
                  <a:gd name="connsiteX24" fmla="*/ 1959429 w 3078678"/>
                  <a:gd name="connsiteY24" fmla="*/ 1211283 h 1655236"/>
                  <a:gd name="connsiteX25" fmla="*/ 1995055 w 3078678"/>
                  <a:gd name="connsiteY25" fmla="*/ 1377538 h 1655236"/>
                  <a:gd name="connsiteX26" fmla="*/ 2042556 w 3078678"/>
                  <a:gd name="connsiteY26" fmla="*/ 1638795 h 1655236"/>
                  <a:gd name="connsiteX27" fmla="*/ 2149434 w 3078678"/>
                  <a:gd name="connsiteY27" fmla="*/ 1615044 h 1655236"/>
                  <a:gd name="connsiteX28" fmla="*/ 2066307 w 3078678"/>
                  <a:gd name="connsiteY28" fmla="*/ 1508166 h 1655236"/>
                  <a:gd name="connsiteX29" fmla="*/ 2066307 w 3078678"/>
                  <a:gd name="connsiteY29" fmla="*/ 1246909 h 1655236"/>
                  <a:gd name="connsiteX30" fmla="*/ 2232561 w 3078678"/>
                  <a:gd name="connsiteY30" fmla="*/ 1163782 h 1655236"/>
                  <a:gd name="connsiteX31" fmla="*/ 2386940 w 3078678"/>
                  <a:gd name="connsiteY31" fmla="*/ 1258785 h 1655236"/>
                  <a:gd name="connsiteX32" fmla="*/ 2375065 w 3078678"/>
                  <a:gd name="connsiteY32" fmla="*/ 1389413 h 1655236"/>
                  <a:gd name="connsiteX33" fmla="*/ 2470068 w 3078678"/>
                  <a:gd name="connsiteY33" fmla="*/ 1413164 h 1655236"/>
                  <a:gd name="connsiteX34" fmla="*/ 2517569 w 3078678"/>
                  <a:gd name="connsiteY34" fmla="*/ 1294411 h 1655236"/>
                  <a:gd name="connsiteX35" fmla="*/ 2422566 w 3078678"/>
                  <a:gd name="connsiteY35" fmla="*/ 1235034 h 1655236"/>
                  <a:gd name="connsiteX36" fmla="*/ 2375065 w 3078678"/>
                  <a:gd name="connsiteY36" fmla="*/ 1092530 h 1655236"/>
                  <a:gd name="connsiteX37" fmla="*/ 2565070 w 3078678"/>
                  <a:gd name="connsiteY37" fmla="*/ 843148 h 1655236"/>
                  <a:gd name="connsiteX38" fmla="*/ 2671948 w 3078678"/>
                  <a:gd name="connsiteY38" fmla="*/ 831273 h 1655236"/>
                  <a:gd name="connsiteX39" fmla="*/ 2826327 w 3078678"/>
                  <a:gd name="connsiteY39" fmla="*/ 902525 h 1655236"/>
                  <a:gd name="connsiteX40" fmla="*/ 2838203 w 3078678"/>
                  <a:gd name="connsiteY40" fmla="*/ 1021278 h 1655236"/>
                  <a:gd name="connsiteX41" fmla="*/ 2933205 w 3078678"/>
                  <a:gd name="connsiteY41" fmla="*/ 1033153 h 1655236"/>
                  <a:gd name="connsiteX42" fmla="*/ 3016333 w 3078678"/>
                  <a:gd name="connsiteY42" fmla="*/ 831273 h 1655236"/>
                  <a:gd name="connsiteX43" fmla="*/ 2861953 w 3078678"/>
                  <a:gd name="connsiteY43" fmla="*/ 819398 h 1655236"/>
                  <a:gd name="connsiteX44" fmla="*/ 2766951 w 3078678"/>
                  <a:gd name="connsiteY44" fmla="*/ 748146 h 1655236"/>
                  <a:gd name="connsiteX45" fmla="*/ 2719449 w 3078678"/>
                  <a:gd name="connsiteY45" fmla="*/ 700644 h 1655236"/>
                  <a:gd name="connsiteX46" fmla="*/ 2802577 w 3078678"/>
                  <a:gd name="connsiteY46" fmla="*/ 308759 h 1655236"/>
                  <a:gd name="connsiteX47" fmla="*/ 2980707 w 3078678"/>
                  <a:gd name="connsiteY47" fmla="*/ 356260 h 1655236"/>
                  <a:gd name="connsiteX48" fmla="*/ 3004457 w 3078678"/>
                  <a:gd name="connsiteY48" fmla="*/ 451263 h 1655236"/>
                  <a:gd name="connsiteX49" fmla="*/ 3075709 w 3078678"/>
                  <a:gd name="connsiteY49" fmla="*/ 380011 h 1655236"/>
                  <a:gd name="connsiteX50" fmla="*/ 3051959 w 3078678"/>
                  <a:gd name="connsiteY50" fmla="*/ 308759 h 1655236"/>
                  <a:gd name="connsiteX51" fmla="*/ 2933205 w 3078678"/>
                  <a:gd name="connsiteY51" fmla="*/ 261257 h 1655236"/>
                  <a:gd name="connsiteX52" fmla="*/ 2826327 w 3078678"/>
                  <a:gd name="connsiteY52" fmla="*/ 166255 h 1655236"/>
                  <a:gd name="connsiteX53" fmla="*/ 2897579 w 3078678"/>
                  <a:gd name="connsiteY53" fmla="*/ 11876 h 1655236"/>
                  <a:gd name="connsiteX54" fmla="*/ 2933205 w 3078678"/>
                  <a:gd name="connsiteY54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116281 w 3078678"/>
                  <a:gd name="connsiteY17" fmla="*/ 1258785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1116281 w 3078678"/>
                  <a:gd name="connsiteY19" fmla="*/ 1377538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140031 w 3078678"/>
                  <a:gd name="connsiteY20" fmla="*/ 137753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128156 w 3078678"/>
                  <a:gd name="connsiteY21" fmla="*/ 1294411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75657 w 3078678"/>
                  <a:gd name="connsiteY22" fmla="*/ 11875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40278 w 3078678"/>
                  <a:gd name="connsiteY22" fmla="*/ 1073233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67344 w 3078678"/>
                  <a:gd name="connsiteY18" fmla="*/ 1138052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258785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82535 w 3078678"/>
                  <a:gd name="connsiteY23" fmla="*/ 1104405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59429 w 3078678"/>
                  <a:gd name="connsiteY25" fmla="*/ 1211283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55236"/>
                  <a:gd name="connsiteX1" fmla="*/ 190005 w 3078678"/>
                  <a:gd name="connsiteY1" fmla="*/ 71252 h 1655236"/>
                  <a:gd name="connsiteX2" fmla="*/ 320634 w 3078678"/>
                  <a:gd name="connsiteY2" fmla="*/ 249382 h 1655236"/>
                  <a:gd name="connsiteX3" fmla="*/ 59377 w 3078678"/>
                  <a:gd name="connsiteY3" fmla="*/ 368135 h 1655236"/>
                  <a:gd name="connsiteX4" fmla="*/ 118753 w 3078678"/>
                  <a:gd name="connsiteY4" fmla="*/ 451263 h 1655236"/>
                  <a:gd name="connsiteX5" fmla="*/ 332509 w 3078678"/>
                  <a:gd name="connsiteY5" fmla="*/ 332509 h 1655236"/>
                  <a:gd name="connsiteX6" fmla="*/ 439387 w 3078678"/>
                  <a:gd name="connsiteY6" fmla="*/ 463138 h 1655236"/>
                  <a:gd name="connsiteX7" fmla="*/ 550718 w 3078678"/>
                  <a:gd name="connsiteY7" fmla="*/ 556903 h 1655236"/>
                  <a:gd name="connsiteX8" fmla="*/ 480951 w 3078678"/>
                  <a:gd name="connsiteY8" fmla="*/ 668234 h 1655236"/>
                  <a:gd name="connsiteX9" fmla="*/ 334488 w 3078678"/>
                  <a:gd name="connsiteY9" fmla="*/ 854529 h 1655236"/>
                  <a:gd name="connsiteX10" fmla="*/ 442109 w 3078678"/>
                  <a:gd name="connsiteY10" fmla="*/ 914895 h 1655236"/>
                  <a:gd name="connsiteX11" fmla="*/ 650175 w 3078678"/>
                  <a:gd name="connsiteY11" fmla="*/ 671203 h 1655236"/>
                  <a:gd name="connsiteX12" fmla="*/ 775113 w 3078678"/>
                  <a:gd name="connsiteY12" fmla="*/ 747898 h 1655236"/>
                  <a:gd name="connsiteX13" fmla="*/ 682336 w 3078678"/>
                  <a:gd name="connsiteY13" fmla="*/ 885948 h 1655236"/>
                  <a:gd name="connsiteX14" fmla="*/ 741466 w 3078678"/>
                  <a:gd name="connsiteY14" fmla="*/ 921574 h 1655236"/>
                  <a:gd name="connsiteX15" fmla="*/ 836221 w 3078678"/>
                  <a:gd name="connsiteY15" fmla="*/ 804554 h 1655236"/>
                  <a:gd name="connsiteX16" fmla="*/ 1085850 w 3078678"/>
                  <a:gd name="connsiteY16" fmla="*/ 925039 h 1655236"/>
                  <a:gd name="connsiteX17" fmla="*/ 1034638 w 3078678"/>
                  <a:gd name="connsiteY17" fmla="*/ 1057400 h 1655236"/>
                  <a:gd name="connsiteX18" fmla="*/ 972787 w 3078678"/>
                  <a:gd name="connsiteY18" fmla="*/ 1154380 h 1655236"/>
                  <a:gd name="connsiteX19" fmla="*/ 925781 w 3078678"/>
                  <a:gd name="connsiteY19" fmla="*/ 1255074 h 1655236"/>
                  <a:gd name="connsiteX20" fmla="*/ 1044781 w 3078678"/>
                  <a:gd name="connsiteY20" fmla="*/ 1282288 h 1655236"/>
                  <a:gd name="connsiteX21" fmla="*/ 1076449 w 3078678"/>
                  <a:gd name="connsiteY21" fmla="*/ 1185554 h 1655236"/>
                  <a:gd name="connsiteX22" fmla="*/ 1164771 w 3078678"/>
                  <a:gd name="connsiteY22" fmla="*/ 1013361 h 1655236"/>
                  <a:gd name="connsiteX23" fmla="*/ 1293421 w 3078678"/>
                  <a:gd name="connsiteY23" fmla="*/ 1063583 h 1655236"/>
                  <a:gd name="connsiteX24" fmla="*/ 1579418 w 3078678"/>
                  <a:gd name="connsiteY24" fmla="*/ 1152650 h 1655236"/>
                  <a:gd name="connsiteX25" fmla="*/ 1940379 w 3078678"/>
                  <a:gd name="connsiteY25" fmla="*/ 1110590 h 1655236"/>
                  <a:gd name="connsiteX26" fmla="*/ 1995055 w 3078678"/>
                  <a:gd name="connsiteY26" fmla="*/ 1377538 h 1655236"/>
                  <a:gd name="connsiteX27" fmla="*/ 2042556 w 3078678"/>
                  <a:gd name="connsiteY27" fmla="*/ 1638795 h 1655236"/>
                  <a:gd name="connsiteX28" fmla="*/ 2149434 w 3078678"/>
                  <a:gd name="connsiteY28" fmla="*/ 1615044 h 1655236"/>
                  <a:gd name="connsiteX29" fmla="*/ 2066307 w 3078678"/>
                  <a:gd name="connsiteY29" fmla="*/ 1508166 h 1655236"/>
                  <a:gd name="connsiteX30" fmla="*/ 2066307 w 3078678"/>
                  <a:gd name="connsiteY30" fmla="*/ 1246909 h 1655236"/>
                  <a:gd name="connsiteX31" fmla="*/ 2232561 w 3078678"/>
                  <a:gd name="connsiteY31" fmla="*/ 1163782 h 1655236"/>
                  <a:gd name="connsiteX32" fmla="*/ 2386940 w 3078678"/>
                  <a:gd name="connsiteY32" fmla="*/ 1258785 h 1655236"/>
                  <a:gd name="connsiteX33" fmla="*/ 2375065 w 3078678"/>
                  <a:gd name="connsiteY33" fmla="*/ 1389413 h 1655236"/>
                  <a:gd name="connsiteX34" fmla="*/ 2470068 w 3078678"/>
                  <a:gd name="connsiteY34" fmla="*/ 1413164 h 1655236"/>
                  <a:gd name="connsiteX35" fmla="*/ 2517569 w 3078678"/>
                  <a:gd name="connsiteY35" fmla="*/ 1294411 h 1655236"/>
                  <a:gd name="connsiteX36" fmla="*/ 2422566 w 3078678"/>
                  <a:gd name="connsiteY36" fmla="*/ 1235034 h 1655236"/>
                  <a:gd name="connsiteX37" fmla="*/ 2375065 w 3078678"/>
                  <a:gd name="connsiteY37" fmla="*/ 1092530 h 1655236"/>
                  <a:gd name="connsiteX38" fmla="*/ 2565070 w 3078678"/>
                  <a:gd name="connsiteY38" fmla="*/ 843148 h 1655236"/>
                  <a:gd name="connsiteX39" fmla="*/ 2671948 w 3078678"/>
                  <a:gd name="connsiteY39" fmla="*/ 831273 h 1655236"/>
                  <a:gd name="connsiteX40" fmla="*/ 2826327 w 3078678"/>
                  <a:gd name="connsiteY40" fmla="*/ 902525 h 1655236"/>
                  <a:gd name="connsiteX41" fmla="*/ 2838203 w 3078678"/>
                  <a:gd name="connsiteY41" fmla="*/ 1021278 h 1655236"/>
                  <a:gd name="connsiteX42" fmla="*/ 2933205 w 3078678"/>
                  <a:gd name="connsiteY42" fmla="*/ 1033153 h 1655236"/>
                  <a:gd name="connsiteX43" fmla="*/ 3016333 w 3078678"/>
                  <a:gd name="connsiteY43" fmla="*/ 831273 h 1655236"/>
                  <a:gd name="connsiteX44" fmla="*/ 2861953 w 3078678"/>
                  <a:gd name="connsiteY44" fmla="*/ 819398 h 1655236"/>
                  <a:gd name="connsiteX45" fmla="*/ 2766951 w 3078678"/>
                  <a:gd name="connsiteY45" fmla="*/ 748146 h 1655236"/>
                  <a:gd name="connsiteX46" fmla="*/ 2719449 w 3078678"/>
                  <a:gd name="connsiteY46" fmla="*/ 700644 h 1655236"/>
                  <a:gd name="connsiteX47" fmla="*/ 2802577 w 3078678"/>
                  <a:gd name="connsiteY47" fmla="*/ 308759 h 1655236"/>
                  <a:gd name="connsiteX48" fmla="*/ 2980707 w 3078678"/>
                  <a:gd name="connsiteY48" fmla="*/ 356260 h 1655236"/>
                  <a:gd name="connsiteX49" fmla="*/ 3004457 w 3078678"/>
                  <a:gd name="connsiteY49" fmla="*/ 451263 h 1655236"/>
                  <a:gd name="connsiteX50" fmla="*/ 3075709 w 3078678"/>
                  <a:gd name="connsiteY50" fmla="*/ 380011 h 1655236"/>
                  <a:gd name="connsiteX51" fmla="*/ 3051959 w 3078678"/>
                  <a:gd name="connsiteY51" fmla="*/ 308759 h 1655236"/>
                  <a:gd name="connsiteX52" fmla="*/ 2933205 w 3078678"/>
                  <a:gd name="connsiteY52" fmla="*/ 261257 h 1655236"/>
                  <a:gd name="connsiteX53" fmla="*/ 2826327 w 3078678"/>
                  <a:gd name="connsiteY53" fmla="*/ 166255 h 1655236"/>
                  <a:gd name="connsiteX54" fmla="*/ 2897579 w 3078678"/>
                  <a:gd name="connsiteY54" fmla="*/ 11876 h 1655236"/>
                  <a:gd name="connsiteX55" fmla="*/ 2933205 w 3078678"/>
                  <a:gd name="connsiteY55" fmla="*/ 23751 h 1655236"/>
                  <a:gd name="connsiteX0" fmla="*/ 0 w 3078678"/>
                  <a:gd name="connsiteY0" fmla="*/ 0 h 1665060"/>
                  <a:gd name="connsiteX1" fmla="*/ 190005 w 3078678"/>
                  <a:gd name="connsiteY1" fmla="*/ 71252 h 1665060"/>
                  <a:gd name="connsiteX2" fmla="*/ 320634 w 3078678"/>
                  <a:gd name="connsiteY2" fmla="*/ 249382 h 1665060"/>
                  <a:gd name="connsiteX3" fmla="*/ 59377 w 3078678"/>
                  <a:gd name="connsiteY3" fmla="*/ 368135 h 1665060"/>
                  <a:gd name="connsiteX4" fmla="*/ 118753 w 3078678"/>
                  <a:gd name="connsiteY4" fmla="*/ 451263 h 1665060"/>
                  <a:gd name="connsiteX5" fmla="*/ 332509 w 3078678"/>
                  <a:gd name="connsiteY5" fmla="*/ 332509 h 1665060"/>
                  <a:gd name="connsiteX6" fmla="*/ 439387 w 3078678"/>
                  <a:gd name="connsiteY6" fmla="*/ 463138 h 1665060"/>
                  <a:gd name="connsiteX7" fmla="*/ 550718 w 3078678"/>
                  <a:gd name="connsiteY7" fmla="*/ 556903 h 1665060"/>
                  <a:gd name="connsiteX8" fmla="*/ 480951 w 3078678"/>
                  <a:gd name="connsiteY8" fmla="*/ 668234 h 1665060"/>
                  <a:gd name="connsiteX9" fmla="*/ 334488 w 3078678"/>
                  <a:gd name="connsiteY9" fmla="*/ 854529 h 1665060"/>
                  <a:gd name="connsiteX10" fmla="*/ 442109 w 3078678"/>
                  <a:gd name="connsiteY10" fmla="*/ 914895 h 1665060"/>
                  <a:gd name="connsiteX11" fmla="*/ 650175 w 3078678"/>
                  <a:gd name="connsiteY11" fmla="*/ 671203 h 1665060"/>
                  <a:gd name="connsiteX12" fmla="*/ 775113 w 3078678"/>
                  <a:gd name="connsiteY12" fmla="*/ 747898 h 1665060"/>
                  <a:gd name="connsiteX13" fmla="*/ 682336 w 3078678"/>
                  <a:gd name="connsiteY13" fmla="*/ 885948 h 1665060"/>
                  <a:gd name="connsiteX14" fmla="*/ 741466 w 3078678"/>
                  <a:gd name="connsiteY14" fmla="*/ 921574 h 1665060"/>
                  <a:gd name="connsiteX15" fmla="*/ 836221 w 3078678"/>
                  <a:gd name="connsiteY15" fmla="*/ 804554 h 1665060"/>
                  <a:gd name="connsiteX16" fmla="*/ 1085850 w 3078678"/>
                  <a:gd name="connsiteY16" fmla="*/ 925039 h 1665060"/>
                  <a:gd name="connsiteX17" fmla="*/ 1034638 w 3078678"/>
                  <a:gd name="connsiteY17" fmla="*/ 1057400 h 1665060"/>
                  <a:gd name="connsiteX18" fmla="*/ 972787 w 3078678"/>
                  <a:gd name="connsiteY18" fmla="*/ 1154380 h 1665060"/>
                  <a:gd name="connsiteX19" fmla="*/ 925781 w 3078678"/>
                  <a:gd name="connsiteY19" fmla="*/ 1255074 h 1665060"/>
                  <a:gd name="connsiteX20" fmla="*/ 1044781 w 3078678"/>
                  <a:gd name="connsiteY20" fmla="*/ 1282288 h 1665060"/>
                  <a:gd name="connsiteX21" fmla="*/ 1076449 w 3078678"/>
                  <a:gd name="connsiteY21" fmla="*/ 1185554 h 1665060"/>
                  <a:gd name="connsiteX22" fmla="*/ 1164771 w 3078678"/>
                  <a:gd name="connsiteY22" fmla="*/ 1013361 h 1665060"/>
                  <a:gd name="connsiteX23" fmla="*/ 1293421 w 3078678"/>
                  <a:gd name="connsiteY23" fmla="*/ 1063583 h 1665060"/>
                  <a:gd name="connsiteX24" fmla="*/ 1579418 w 3078678"/>
                  <a:gd name="connsiteY24" fmla="*/ 1152650 h 1665060"/>
                  <a:gd name="connsiteX25" fmla="*/ 1940379 w 3078678"/>
                  <a:gd name="connsiteY25" fmla="*/ 1110590 h 1665060"/>
                  <a:gd name="connsiteX26" fmla="*/ 1986890 w 3078678"/>
                  <a:gd name="connsiteY26" fmla="*/ 1244188 h 1665060"/>
                  <a:gd name="connsiteX27" fmla="*/ 2042556 w 3078678"/>
                  <a:gd name="connsiteY27" fmla="*/ 1638795 h 1665060"/>
                  <a:gd name="connsiteX28" fmla="*/ 2149434 w 3078678"/>
                  <a:gd name="connsiteY28" fmla="*/ 1615044 h 1665060"/>
                  <a:gd name="connsiteX29" fmla="*/ 2066307 w 3078678"/>
                  <a:gd name="connsiteY29" fmla="*/ 1508166 h 1665060"/>
                  <a:gd name="connsiteX30" fmla="*/ 2066307 w 3078678"/>
                  <a:gd name="connsiteY30" fmla="*/ 1246909 h 1665060"/>
                  <a:gd name="connsiteX31" fmla="*/ 2232561 w 3078678"/>
                  <a:gd name="connsiteY31" fmla="*/ 1163782 h 1665060"/>
                  <a:gd name="connsiteX32" fmla="*/ 2386940 w 3078678"/>
                  <a:gd name="connsiteY32" fmla="*/ 1258785 h 1665060"/>
                  <a:gd name="connsiteX33" fmla="*/ 2375065 w 3078678"/>
                  <a:gd name="connsiteY33" fmla="*/ 1389413 h 1665060"/>
                  <a:gd name="connsiteX34" fmla="*/ 2470068 w 3078678"/>
                  <a:gd name="connsiteY34" fmla="*/ 1413164 h 1665060"/>
                  <a:gd name="connsiteX35" fmla="*/ 2517569 w 3078678"/>
                  <a:gd name="connsiteY35" fmla="*/ 1294411 h 1665060"/>
                  <a:gd name="connsiteX36" fmla="*/ 2422566 w 3078678"/>
                  <a:gd name="connsiteY36" fmla="*/ 1235034 h 1665060"/>
                  <a:gd name="connsiteX37" fmla="*/ 2375065 w 3078678"/>
                  <a:gd name="connsiteY37" fmla="*/ 1092530 h 1665060"/>
                  <a:gd name="connsiteX38" fmla="*/ 2565070 w 3078678"/>
                  <a:gd name="connsiteY38" fmla="*/ 843148 h 1665060"/>
                  <a:gd name="connsiteX39" fmla="*/ 2671948 w 3078678"/>
                  <a:gd name="connsiteY39" fmla="*/ 831273 h 1665060"/>
                  <a:gd name="connsiteX40" fmla="*/ 2826327 w 3078678"/>
                  <a:gd name="connsiteY40" fmla="*/ 902525 h 1665060"/>
                  <a:gd name="connsiteX41" fmla="*/ 2838203 w 3078678"/>
                  <a:gd name="connsiteY41" fmla="*/ 1021278 h 1665060"/>
                  <a:gd name="connsiteX42" fmla="*/ 2933205 w 3078678"/>
                  <a:gd name="connsiteY42" fmla="*/ 1033153 h 1665060"/>
                  <a:gd name="connsiteX43" fmla="*/ 3016333 w 3078678"/>
                  <a:gd name="connsiteY43" fmla="*/ 831273 h 1665060"/>
                  <a:gd name="connsiteX44" fmla="*/ 2861953 w 3078678"/>
                  <a:gd name="connsiteY44" fmla="*/ 819398 h 1665060"/>
                  <a:gd name="connsiteX45" fmla="*/ 2766951 w 3078678"/>
                  <a:gd name="connsiteY45" fmla="*/ 748146 h 1665060"/>
                  <a:gd name="connsiteX46" fmla="*/ 2719449 w 3078678"/>
                  <a:gd name="connsiteY46" fmla="*/ 700644 h 1665060"/>
                  <a:gd name="connsiteX47" fmla="*/ 2802577 w 3078678"/>
                  <a:gd name="connsiteY47" fmla="*/ 308759 h 1665060"/>
                  <a:gd name="connsiteX48" fmla="*/ 2980707 w 3078678"/>
                  <a:gd name="connsiteY48" fmla="*/ 356260 h 1665060"/>
                  <a:gd name="connsiteX49" fmla="*/ 3004457 w 3078678"/>
                  <a:gd name="connsiteY49" fmla="*/ 451263 h 1665060"/>
                  <a:gd name="connsiteX50" fmla="*/ 3075709 w 3078678"/>
                  <a:gd name="connsiteY50" fmla="*/ 380011 h 1665060"/>
                  <a:gd name="connsiteX51" fmla="*/ 3051959 w 3078678"/>
                  <a:gd name="connsiteY51" fmla="*/ 308759 h 1665060"/>
                  <a:gd name="connsiteX52" fmla="*/ 2933205 w 3078678"/>
                  <a:gd name="connsiteY52" fmla="*/ 261257 h 1665060"/>
                  <a:gd name="connsiteX53" fmla="*/ 2826327 w 3078678"/>
                  <a:gd name="connsiteY53" fmla="*/ 166255 h 1665060"/>
                  <a:gd name="connsiteX54" fmla="*/ 2897579 w 3078678"/>
                  <a:gd name="connsiteY54" fmla="*/ 11876 h 1665060"/>
                  <a:gd name="connsiteX55" fmla="*/ 2933205 w 3078678"/>
                  <a:gd name="connsiteY55" fmla="*/ 23751 h 1665060"/>
                  <a:gd name="connsiteX0" fmla="*/ 0 w 3078678"/>
                  <a:gd name="connsiteY0" fmla="*/ 0 h 1618063"/>
                  <a:gd name="connsiteX1" fmla="*/ 190005 w 3078678"/>
                  <a:gd name="connsiteY1" fmla="*/ 71252 h 1618063"/>
                  <a:gd name="connsiteX2" fmla="*/ 320634 w 3078678"/>
                  <a:gd name="connsiteY2" fmla="*/ 249382 h 1618063"/>
                  <a:gd name="connsiteX3" fmla="*/ 59377 w 3078678"/>
                  <a:gd name="connsiteY3" fmla="*/ 368135 h 1618063"/>
                  <a:gd name="connsiteX4" fmla="*/ 118753 w 3078678"/>
                  <a:gd name="connsiteY4" fmla="*/ 451263 h 1618063"/>
                  <a:gd name="connsiteX5" fmla="*/ 332509 w 3078678"/>
                  <a:gd name="connsiteY5" fmla="*/ 332509 h 1618063"/>
                  <a:gd name="connsiteX6" fmla="*/ 439387 w 3078678"/>
                  <a:gd name="connsiteY6" fmla="*/ 463138 h 1618063"/>
                  <a:gd name="connsiteX7" fmla="*/ 550718 w 3078678"/>
                  <a:gd name="connsiteY7" fmla="*/ 556903 h 1618063"/>
                  <a:gd name="connsiteX8" fmla="*/ 480951 w 3078678"/>
                  <a:gd name="connsiteY8" fmla="*/ 668234 h 1618063"/>
                  <a:gd name="connsiteX9" fmla="*/ 334488 w 3078678"/>
                  <a:gd name="connsiteY9" fmla="*/ 854529 h 1618063"/>
                  <a:gd name="connsiteX10" fmla="*/ 442109 w 3078678"/>
                  <a:gd name="connsiteY10" fmla="*/ 914895 h 1618063"/>
                  <a:gd name="connsiteX11" fmla="*/ 650175 w 3078678"/>
                  <a:gd name="connsiteY11" fmla="*/ 671203 h 1618063"/>
                  <a:gd name="connsiteX12" fmla="*/ 775113 w 3078678"/>
                  <a:gd name="connsiteY12" fmla="*/ 747898 h 1618063"/>
                  <a:gd name="connsiteX13" fmla="*/ 682336 w 3078678"/>
                  <a:gd name="connsiteY13" fmla="*/ 885948 h 1618063"/>
                  <a:gd name="connsiteX14" fmla="*/ 741466 w 3078678"/>
                  <a:gd name="connsiteY14" fmla="*/ 921574 h 1618063"/>
                  <a:gd name="connsiteX15" fmla="*/ 836221 w 3078678"/>
                  <a:gd name="connsiteY15" fmla="*/ 804554 h 1618063"/>
                  <a:gd name="connsiteX16" fmla="*/ 1085850 w 3078678"/>
                  <a:gd name="connsiteY16" fmla="*/ 925039 h 1618063"/>
                  <a:gd name="connsiteX17" fmla="*/ 1034638 w 3078678"/>
                  <a:gd name="connsiteY17" fmla="*/ 1057400 h 1618063"/>
                  <a:gd name="connsiteX18" fmla="*/ 972787 w 3078678"/>
                  <a:gd name="connsiteY18" fmla="*/ 1154380 h 1618063"/>
                  <a:gd name="connsiteX19" fmla="*/ 925781 w 3078678"/>
                  <a:gd name="connsiteY19" fmla="*/ 1255074 h 1618063"/>
                  <a:gd name="connsiteX20" fmla="*/ 1044781 w 3078678"/>
                  <a:gd name="connsiteY20" fmla="*/ 1282288 h 1618063"/>
                  <a:gd name="connsiteX21" fmla="*/ 1076449 w 3078678"/>
                  <a:gd name="connsiteY21" fmla="*/ 1185554 h 1618063"/>
                  <a:gd name="connsiteX22" fmla="*/ 1164771 w 3078678"/>
                  <a:gd name="connsiteY22" fmla="*/ 1013361 h 1618063"/>
                  <a:gd name="connsiteX23" fmla="*/ 1293421 w 3078678"/>
                  <a:gd name="connsiteY23" fmla="*/ 1063583 h 1618063"/>
                  <a:gd name="connsiteX24" fmla="*/ 1579418 w 3078678"/>
                  <a:gd name="connsiteY24" fmla="*/ 1152650 h 1618063"/>
                  <a:gd name="connsiteX25" fmla="*/ 1940379 w 3078678"/>
                  <a:gd name="connsiteY25" fmla="*/ 1110590 h 1618063"/>
                  <a:gd name="connsiteX26" fmla="*/ 1986890 w 3078678"/>
                  <a:gd name="connsiteY26" fmla="*/ 1244188 h 1618063"/>
                  <a:gd name="connsiteX27" fmla="*/ 1979963 w 3078678"/>
                  <a:gd name="connsiteY27" fmla="*/ 1402031 h 1618063"/>
                  <a:gd name="connsiteX28" fmla="*/ 2149434 w 3078678"/>
                  <a:gd name="connsiteY28" fmla="*/ 1615044 h 1618063"/>
                  <a:gd name="connsiteX29" fmla="*/ 2066307 w 3078678"/>
                  <a:gd name="connsiteY29" fmla="*/ 1508166 h 1618063"/>
                  <a:gd name="connsiteX30" fmla="*/ 2066307 w 3078678"/>
                  <a:gd name="connsiteY30" fmla="*/ 1246909 h 1618063"/>
                  <a:gd name="connsiteX31" fmla="*/ 2232561 w 3078678"/>
                  <a:gd name="connsiteY31" fmla="*/ 1163782 h 1618063"/>
                  <a:gd name="connsiteX32" fmla="*/ 2386940 w 3078678"/>
                  <a:gd name="connsiteY32" fmla="*/ 1258785 h 1618063"/>
                  <a:gd name="connsiteX33" fmla="*/ 2375065 w 3078678"/>
                  <a:gd name="connsiteY33" fmla="*/ 1389413 h 1618063"/>
                  <a:gd name="connsiteX34" fmla="*/ 2470068 w 3078678"/>
                  <a:gd name="connsiteY34" fmla="*/ 1413164 h 1618063"/>
                  <a:gd name="connsiteX35" fmla="*/ 2517569 w 3078678"/>
                  <a:gd name="connsiteY35" fmla="*/ 1294411 h 1618063"/>
                  <a:gd name="connsiteX36" fmla="*/ 2422566 w 3078678"/>
                  <a:gd name="connsiteY36" fmla="*/ 1235034 h 1618063"/>
                  <a:gd name="connsiteX37" fmla="*/ 2375065 w 3078678"/>
                  <a:gd name="connsiteY37" fmla="*/ 1092530 h 1618063"/>
                  <a:gd name="connsiteX38" fmla="*/ 2565070 w 3078678"/>
                  <a:gd name="connsiteY38" fmla="*/ 843148 h 1618063"/>
                  <a:gd name="connsiteX39" fmla="*/ 2671948 w 3078678"/>
                  <a:gd name="connsiteY39" fmla="*/ 831273 h 1618063"/>
                  <a:gd name="connsiteX40" fmla="*/ 2826327 w 3078678"/>
                  <a:gd name="connsiteY40" fmla="*/ 902525 h 1618063"/>
                  <a:gd name="connsiteX41" fmla="*/ 2838203 w 3078678"/>
                  <a:gd name="connsiteY41" fmla="*/ 1021278 h 1618063"/>
                  <a:gd name="connsiteX42" fmla="*/ 2933205 w 3078678"/>
                  <a:gd name="connsiteY42" fmla="*/ 1033153 h 1618063"/>
                  <a:gd name="connsiteX43" fmla="*/ 3016333 w 3078678"/>
                  <a:gd name="connsiteY43" fmla="*/ 831273 h 1618063"/>
                  <a:gd name="connsiteX44" fmla="*/ 2861953 w 3078678"/>
                  <a:gd name="connsiteY44" fmla="*/ 819398 h 1618063"/>
                  <a:gd name="connsiteX45" fmla="*/ 2766951 w 3078678"/>
                  <a:gd name="connsiteY45" fmla="*/ 748146 h 1618063"/>
                  <a:gd name="connsiteX46" fmla="*/ 2719449 w 3078678"/>
                  <a:gd name="connsiteY46" fmla="*/ 700644 h 1618063"/>
                  <a:gd name="connsiteX47" fmla="*/ 2802577 w 3078678"/>
                  <a:gd name="connsiteY47" fmla="*/ 308759 h 1618063"/>
                  <a:gd name="connsiteX48" fmla="*/ 2980707 w 3078678"/>
                  <a:gd name="connsiteY48" fmla="*/ 356260 h 1618063"/>
                  <a:gd name="connsiteX49" fmla="*/ 3004457 w 3078678"/>
                  <a:gd name="connsiteY49" fmla="*/ 451263 h 1618063"/>
                  <a:gd name="connsiteX50" fmla="*/ 3075709 w 3078678"/>
                  <a:gd name="connsiteY50" fmla="*/ 380011 h 1618063"/>
                  <a:gd name="connsiteX51" fmla="*/ 3051959 w 3078678"/>
                  <a:gd name="connsiteY51" fmla="*/ 308759 h 1618063"/>
                  <a:gd name="connsiteX52" fmla="*/ 2933205 w 3078678"/>
                  <a:gd name="connsiteY52" fmla="*/ 261257 h 1618063"/>
                  <a:gd name="connsiteX53" fmla="*/ 2826327 w 3078678"/>
                  <a:gd name="connsiteY53" fmla="*/ 166255 h 1618063"/>
                  <a:gd name="connsiteX54" fmla="*/ 2897579 w 3078678"/>
                  <a:gd name="connsiteY54" fmla="*/ 11876 h 1618063"/>
                  <a:gd name="connsiteX55" fmla="*/ 2933205 w 3078678"/>
                  <a:gd name="connsiteY55" fmla="*/ 23751 h 1618063"/>
                  <a:gd name="connsiteX0" fmla="*/ 0 w 3078678"/>
                  <a:gd name="connsiteY0" fmla="*/ 0 h 1618632"/>
                  <a:gd name="connsiteX1" fmla="*/ 190005 w 3078678"/>
                  <a:gd name="connsiteY1" fmla="*/ 71252 h 1618632"/>
                  <a:gd name="connsiteX2" fmla="*/ 320634 w 3078678"/>
                  <a:gd name="connsiteY2" fmla="*/ 249382 h 1618632"/>
                  <a:gd name="connsiteX3" fmla="*/ 59377 w 3078678"/>
                  <a:gd name="connsiteY3" fmla="*/ 368135 h 1618632"/>
                  <a:gd name="connsiteX4" fmla="*/ 118753 w 3078678"/>
                  <a:gd name="connsiteY4" fmla="*/ 451263 h 1618632"/>
                  <a:gd name="connsiteX5" fmla="*/ 332509 w 3078678"/>
                  <a:gd name="connsiteY5" fmla="*/ 332509 h 1618632"/>
                  <a:gd name="connsiteX6" fmla="*/ 439387 w 3078678"/>
                  <a:gd name="connsiteY6" fmla="*/ 463138 h 1618632"/>
                  <a:gd name="connsiteX7" fmla="*/ 550718 w 3078678"/>
                  <a:gd name="connsiteY7" fmla="*/ 556903 h 1618632"/>
                  <a:gd name="connsiteX8" fmla="*/ 480951 w 3078678"/>
                  <a:gd name="connsiteY8" fmla="*/ 668234 h 1618632"/>
                  <a:gd name="connsiteX9" fmla="*/ 334488 w 3078678"/>
                  <a:gd name="connsiteY9" fmla="*/ 854529 h 1618632"/>
                  <a:gd name="connsiteX10" fmla="*/ 442109 w 3078678"/>
                  <a:gd name="connsiteY10" fmla="*/ 914895 h 1618632"/>
                  <a:gd name="connsiteX11" fmla="*/ 650175 w 3078678"/>
                  <a:gd name="connsiteY11" fmla="*/ 671203 h 1618632"/>
                  <a:gd name="connsiteX12" fmla="*/ 775113 w 3078678"/>
                  <a:gd name="connsiteY12" fmla="*/ 747898 h 1618632"/>
                  <a:gd name="connsiteX13" fmla="*/ 682336 w 3078678"/>
                  <a:gd name="connsiteY13" fmla="*/ 885948 h 1618632"/>
                  <a:gd name="connsiteX14" fmla="*/ 741466 w 3078678"/>
                  <a:gd name="connsiteY14" fmla="*/ 921574 h 1618632"/>
                  <a:gd name="connsiteX15" fmla="*/ 836221 w 3078678"/>
                  <a:gd name="connsiteY15" fmla="*/ 804554 h 1618632"/>
                  <a:gd name="connsiteX16" fmla="*/ 1085850 w 3078678"/>
                  <a:gd name="connsiteY16" fmla="*/ 925039 h 1618632"/>
                  <a:gd name="connsiteX17" fmla="*/ 1034638 w 3078678"/>
                  <a:gd name="connsiteY17" fmla="*/ 1057400 h 1618632"/>
                  <a:gd name="connsiteX18" fmla="*/ 972787 w 3078678"/>
                  <a:gd name="connsiteY18" fmla="*/ 1154380 h 1618632"/>
                  <a:gd name="connsiteX19" fmla="*/ 925781 w 3078678"/>
                  <a:gd name="connsiteY19" fmla="*/ 1255074 h 1618632"/>
                  <a:gd name="connsiteX20" fmla="*/ 1044781 w 3078678"/>
                  <a:gd name="connsiteY20" fmla="*/ 1282288 h 1618632"/>
                  <a:gd name="connsiteX21" fmla="*/ 1076449 w 3078678"/>
                  <a:gd name="connsiteY21" fmla="*/ 1185554 h 1618632"/>
                  <a:gd name="connsiteX22" fmla="*/ 1164771 w 3078678"/>
                  <a:gd name="connsiteY22" fmla="*/ 1013361 h 1618632"/>
                  <a:gd name="connsiteX23" fmla="*/ 1293421 w 3078678"/>
                  <a:gd name="connsiteY23" fmla="*/ 1063583 h 1618632"/>
                  <a:gd name="connsiteX24" fmla="*/ 1579418 w 3078678"/>
                  <a:gd name="connsiteY24" fmla="*/ 1152650 h 1618632"/>
                  <a:gd name="connsiteX25" fmla="*/ 1940379 w 3078678"/>
                  <a:gd name="connsiteY25" fmla="*/ 1110590 h 1618632"/>
                  <a:gd name="connsiteX26" fmla="*/ 1986890 w 3078678"/>
                  <a:gd name="connsiteY26" fmla="*/ 1244188 h 1618632"/>
                  <a:gd name="connsiteX27" fmla="*/ 1979963 w 3078678"/>
                  <a:gd name="connsiteY27" fmla="*/ 1402031 h 1618632"/>
                  <a:gd name="connsiteX28" fmla="*/ 2149434 w 3078678"/>
                  <a:gd name="connsiteY28" fmla="*/ 1615044 h 1618632"/>
                  <a:gd name="connsiteX29" fmla="*/ 2066307 w 3078678"/>
                  <a:gd name="connsiteY29" fmla="*/ 1508166 h 1618632"/>
                  <a:gd name="connsiteX30" fmla="*/ 2085357 w 3078678"/>
                  <a:gd name="connsiteY30" fmla="*/ 1165266 h 1618632"/>
                  <a:gd name="connsiteX31" fmla="*/ 2232561 w 3078678"/>
                  <a:gd name="connsiteY31" fmla="*/ 1163782 h 1618632"/>
                  <a:gd name="connsiteX32" fmla="*/ 2386940 w 3078678"/>
                  <a:gd name="connsiteY32" fmla="*/ 1258785 h 1618632"/>
                  <a:gd name="connsiteX33" fmla="*/ 2375065 w 3078678"/>
                  <a:gd name="connsiteY33" fmla="*/ 1389413 h 1618632"/>
                  <a:gd name="connsiteX34" fmla="*/ 2470068 w 3078678"/>
                  <a:gd name="connsiteY34" fmla="*/ 1413164 h 1618632"/>
                  <a:gd name="connsiteX35" fmla="*/ 2517569 w 3078678"/>
                  <a:gd name="connsiteY35" fmla="*/ 1294411 h 1618632"/>
                  <a:gd name="connsiteX36" fmla="*/ 2422566 w 3078678"/>
                  <a:gd name="connsiteY36" fmla="*/ 1235034 h 1618632"/>
                  <a:gd name="connsiteX37" fmla="*/ 2375065 w 3078678"/>
                  <a:gd name="connsiteY37" fmla="*/ 1092530 h 1618632"/>
                  <a:gd name="connsiteX38" fmla="*/ 2565070 w 3078678"/>
                  <a:gd name="connsiteY38" fmla="*/ 843148 h 1618632"/>
                  <a:gd name="connsiteX39" fmla="*/ 2671948 w 3078678"/>
                  <a:gd name="connsiteY39" fmla="*/ 831273 h 1618632"/>
                  <a:gd name="connsiteX40" fmla="*/ 2826327 w 3078678"/>
                  <a:gd name="connsiteY40" fmla="*/ 902525 h 1618632"/>
                  <a:gd name="connsiteX41" fmla="*/ 2838203 w 3078678"/>
                  <a:gd name="connsiteY41" fmla="*/ 1021278 h 1618632"/>
                  <a:gd name="connsiteX42" fmla="*/ 2933205 w 3078678"/>
                  <a:gd name="connsiteY42" fmla="*/ 1033153 h 1618632"/>
                  <a:gd name="connsiteX43" fmla="*/ 3016333 w 3078678"/>
                  <a:gd name="connsiteY43" fmla="*/ 831273 h 1618632"/>
                  <a:gd name="connsiteX44" fmla="*/ 2861953 w 3078678"/>
                  <a:gd name="connsiteY44" fmla="*/ 819398 h 1618632"/>
                  <a:gd name="connsiteX45" fmla="*/ 2766951 w 3078678"/>
                  <a:gd name="connsiteY45" fmla="*/ 748146 h 1618632"/>
                  <a:gd name="connsiteX46" fmla="*/ 2719449 w 3078678"/>
                  <a:gd name="connsiteY46" fmla="*/ 700644 h 1618632"/>
                  <a:gd name="connsiteX47" fmla="*/ 2802577 w 3078678"/>
                  <a:gd name="connsiteY47" fmla="*/ 308759 h 1618632"/>
                  <a:gd name="connsiteX48" fmla="*/ 2980707 w 3078678"/>
                  <a:gd name="connsiteY48" fmla="*/ 356260 h 1618632"/>
                  <a:gd name="connsiteX49" fmla="*/ 3004457 w 3078678"/>
                  <a:gd name="connsiteY49" fmla="*/ 451263 h 1618632"/>
                  <a:gd name="connsiteX50" fmla="*/ 3075709 w 3078678"/>
                  <a:gd name="connsiteY50" fmla="*/ 380011 h 1618632"/>
                  <a:gd name="connsiteX51" fmla="*/ 3051959 w 3078678"/>
                  <a:gd name="connsiteY51" fmla="*/ 308759 h 1618632"/>
                  <a:gd name="connsiteX52" fmla="*/ 2933205 w 3078678"/>
                  <a:gd name="connsiteY52" fmla="*/ 261257 h 1618632"/>
                  <a:gd name="connsiteX53" fmla="*/ 2826327 w 3078678"/>
                  <a:gd name="connsiteY53" fmla="*/ 166255 h 1618632"/>
                  <a:gd name="connsiteX54" fmla="*/ 2897579 w 3078678"/>
                  <a:gd name="connsiteY54" fmla="*/ 11876 h 1618632"/>
                  <a:gd name="connsiteX55" fmla="*/ 2933205 w 3078678"/>
                  <a:gd name="connsiteY55" fmla="*/ 23751 h 1618632"/>
                  <a:gd name="connsiteX0" fmla="*/ 0 w 3078678"/>
                  <a:gd name="connsiteY0" fmla="*/ 0 h 1617292"/>
                  <a:gd name="connsiteX1" fmla="*/ 190005 w 3078678"/>
                  <a:gd name="connsiteY1" fmla="*/ 71252 h 1617292"/>
                  <a:gd name="connsiteX2" fmla="*/ 320634 w 3078678"/>
                  <a:gd name="connsiteY2" fmla="*/ 249382 h 1617292"/>
                  <a:gd name="connsiteX3" fmla="*/ 59377 w 3078678"/>
                  <a:gd name="connsiteY3" fmla="*/ 368135 h 1617292"/>
                  <a:gd name="connsiteX4" fmla="*/ 118753 w 3078678"/>
                  <a:gd name="connsiteY4" fmla="*/ 451263 h 1617292"/>
                  <a:gd name="connsiteX5" fmla="*/ 332509 w 3078678"/>
                  <a:gd name="connsiteY5" fmla="*/ 332509 h 1617292"/>
                  <a:gd name="connsiteX6" fmla="*/ 439387 w 3078678"/>
                  <a:gd name="connsiteY6" fmla="*/ 463138 h 1617292"/>
                  <a:gd name="connsiteX7" fmla="*/ 550718 w 3078678"/>
                  <a:gd name="connsiteY7" fmla="*/ 556903 h 1617292"/>
                  <a:gd name="connsiteX8" fmla="*/ 480951 w 3078678"/>
                  <a:gd name="connsiteY8" fmla="*/ 668234 h 1617292"/>
                  <a:gd name="connsiteX9" fmla="*/ 334488 w 3078678"/>
                  <a:gd name="connsiteY9" fmla="*/ 854529 h 1617292"/>
                  <a:gd name="connsiteX10" fmla="*/ 442109 w 3078678"/>
                  <a:gd name="connsiteY10" fmla="*/ 914895 h 1617292"/>
                  <a:gd name="connsiteX11" fmla="*/ 650175 w 3078678"/>
                  <a:gd name="connsiteY11" fmla="*/ 671203 h 1617292"/>
                  <a:gd name="connsiteX12" fmla="*/ 775113 w 3078678"/>
                  <a:gd name="connsiteY12" fmla="*/ 747898 h 1617292"/>
                  <a:gd name="connsiteX13" fmla="*/ 682336 w 3078678"/>
                  <a:gd name="connsiteY13" fmla="*/ 885948 h 1617292"/>
                  <a:gd name="connsiteX14" fmla="*/ 741466 w 3078678"/>
                  <a:gd name="connsiteY14" fmla="*/ 921574 h 1617292"/>
                  <a:gd name="connsiteX15" fmla="*/ 836221 w 3078678"/>
                  <a:gd name="connsiteY15" fmla="*/ 804554 h 1617292"/>
                  <a:gd name="connsiteX16" fmla="*/ 1085850 w 3078678"/>
                  <a:gd name="connsiteY16" fmla="*/ 925039 h 1617292"/>
                  <a:gd name="connsiteX17" fmla="*/ 1034638 w 3078678"/>
                  <a:gd name="connsiteY17" fmla="*/ 1057400 h 1617292"/>
                  <a:gd name="connsiteX18" fmla="*/ 972787 w 3078678"/>
                  <a:gd name="connsiteY18" fmla="*/ 1154380 h 1617292"/>
                  <a:gd name="connsiteX19" fmla="*/ 925781 w 3078678"/>
                  <a:gd name="connsiteY19" fmla="*/ 1255074 h 1617292"/>
                  <a:gd name="connsiteX20" fmla="*/ 1044781 w 3078678"/>
                  <a:gd name="connsiteY20" fmla="*/ 1282288 h 1617292"/>
                  <a:gd name="connsiteX21" fmla="*/ 1076449 w 3078678"/>
                  <a:gd name="connsiteY21" fmla="*/ 1185554 h 1617292"/>
                  <a:gd name="connsiteX22" fmla="*/ 1164771 w 3078678"/>
                  <a:gd name="connsiteY22" fmla="*/ 1013361 h 1617292"/>
                  <a:gd name="connsiteX23" fmla="*/ 1293421 w 3078678"/>
                  <a:gd name="connsiteY23" fmla="*/ 1063583 h 1617292"/>
                  <a:gd name="connsiteX24" fmla="*/ 1579418 w 3078678"/>
                  <a:gd name="connsiteY24" fmla="*/ 1152650 h 1617292"/>
                  <a:gd name="connsiteX25" fmla="*/ 1940379 w 3078678"/>
                  <a:gd name="connsiteY25" fmla="*/ 1110590 h 1617292"/>
                  <a:gd name="connsiteX26" fmla="*/ 1986890 w 3078678"/>
                  <a:gd name="connsiteY26" fmla="*/ 1244188 h 1617292"/>
                  <a:gd name="connsiteX27" fmla="*/ 1979963 w 3078678"/>
                  <a:gd name="connsiteY27" fmla="*/ 1402031 h 1617292"/>
                  <a:gd name="connsiteX28" fmla="*/ 2149434 w 3078678"/>
                  <a:gd name="connsiteY28" fmla="*/ 1615044 h 1617292"/>
                  <a:gd name="connsiteX29" fmla="*/ 2074471 w 3078678"/>
                  <a:gd name="connsiteY29" fmla="*/ 1257794 h 1617292"/>
                  <a:gd name="connsiteX30" fmla="*/ 2085357 w 3078678"/>
                  <a:gd name="connsiteY30" fmla="*/ 1165266 h 1617292"/>
                  <a:gd name="connsiteX31" fmla="*/ 2232561 w 3078678"/>
                  <a:gd name="connsiteY31" fmla="*/ 1163782 h 1617292"/>
                  <a:gd name="connsiteX32" fmla="*/ 2386940 w 3078678"/>
                  <a:gd name="connsiteY32" fmla="*/ 1258785 h 1617292"/>
                  <a:gd name="connsiteX33" fmla="*/ 2375065 w 3078678"/>
                  <a:gd name="connsiteY33" fmla="*/ 1389413 h 1617292"/>
                  <a:gd name="connsiteX34" fmla="*/ 2470068 w 3078678"/>
                  <a:gd name="connsiteY34" fmla="*/ 1413164 h 1617292"/>
                  <a:gd name="connsiteX35" fmla="*/ 2517569 w 3078678"/>
                  <a:gd name="connsiteY35" fmla="*/ 1294411 h 1617292"/>
                  <a:gd name="connsiteX36" fmla="*/ 2422566 w 3078678"/>
                  <a:gd name="connsiteY36" fmla="*/ 1235034 h 1617292"/>
                  <a:gd name="connsiteX37" fmla="*/ 2375065 w 3078678"/>
                  <a:gd name="connsiteY37" fmla="*/ 1092530 h 1617292"/>
                  <a:gd name="connsiteX38" fmla="*/ 2565070 w 3078678"/>
                  <a:gd name="connsiteY38" fmla="*/ 843148 h 1617292"/>
                  <a:gd name="connsiteX39" fmla="*/ 2671948 w 3078678"/>
                  <a:gd name="connsiteY39" fmla="*/ 831273 h 1617292"/>
                  <a:gd name="connsiteX40" fmla="*/ 2826327 w 3078678"/>
                  <a:gd name="connsiteY40" fmla="*/ 902525 h 1617292"/>
                  <a:gd name="connsiteX41" fmla="*/ 2838203 w 3078678"/>
                  <a:gd name="connsiteY41" fmla="*/ 1021278 h 1617292"/>
                  <a:gd name="connsiteX42" fmla="*/ 2933205 w 3078678"/>
                  <a:gd name="connsiteY42" fmla="*/ 1033153 h 1617292"/>
                  <a:gd name="connsiteX43" fmla="*/ 3016333 w 3078678"/>
                  <a:gd name="connsiteY43" fmla="*/ 831273 h 1617292"/>
                  <a:gd name="connsiteX44" fmla="*/ 2861953 w 3078678"/>
                  <a:gd name="connsiteY44" fmla="*/ 819398 h 1617292"/>
                  <a:gd name="connsiteX45" fmla="*/ 2766951 w 3078678"/>
                  <a:gd name="connsiteY45" fmla="*/ 748146 h 1617292"/>
                  <a:gd name="connsiteX46" fmla="*/ 2719449 w 3078678"/>
                  <a:gd name="connsiteY46" fmla="*/ 700644 h 1617292"/>
                  <a:gd name="connsiteX47" fmla="*/ 2802577 w 3078678"/>
                  <a:gd name="connsiteY47" fmla="*/ 308759 h 1617292"/>
                  <a:gd name="connsiteX48" fmla="*/ 2980707 w 3078678"/>
                  <a:gd name="connsiteY48" fmla="*/ 356260 h 1617292"/>
                  <a:gd name="connsiteX49" fmla="*/ 3004457 w 3078678"/>
                  <a:gd name="connsiteY49" fmla="*/ 451263 h 1617292"/>
                  <a:gd name="connsiteX50" fmla="*/ 3075709 w 3078678"/>
                  <a:gd name="connsiteY50" fmla="*/ 380011 h 1617292"/>
                  <a:gd name="connsiteX51" fmla="*/ 3051959 w 3078678"/>
                  <a:gd name="connsiteY51" fmla="*/ 308759 h 1617292"/>
                  <a:gd name="connsiteX52" fmla="*/ 2933205 w 3078678"/>
                  <a:gd name="connsiteY52" fmla="*/ 261257 h 1617292"/>
                  <a:gd name="connsiteX53" fmla="*/ 2826327 w 3078678"/>
                  <a:gd name="connsiteY53" fmla="*/ 166255 h 1617292"/>
                  <a:gd name="connsiteX54" fmla="*/ 2897579 w 3078678"/>
                  <a:gd name="connsiteY54" fmla="*/ 11876 h 1617292"/>
                  <a:gd name="connsiteX55" fmla="*/ 2933205 w 3078678"/>
                  <a:gd name="connsiteY55" fmla="*/ 23751 h 1617292"/>
                  <a:gd name="connsiteX0" fmla="*/ 0 w 3078678"/>
                  <a:gd name="connsiteY0" fmla="*/ 0 h 1421329"/>
                  <a:gd name="connsiteX1" fmla="*/ 190005 w 3078678"/>
                  <a:gd name="connsiteY1" fmla="*/ 71252 h 1421329"/>
                  <a:gd name="connsiteX2" fmla="*/ 320634 w 3078678"/>
                  <a:gd name="connsiteY2" fmla="*/ 249382 h 1421329"/>
                  <a:gd name="connsiteX3" fmla="*/ 59377 w 3078678"/>
                  <a:gd name="connsiteY3" fmla="*/ 368135 h 1421329"/>
                  <a:gd name="connsiteX4" fmla="*/ 118753 w 3078678"/>
                  <a:gd name="connsiteY4" fmla="*/ 451263 h 1421329"/>
                  <a:gd name="connsiteX5" fmla="*/ 332509 w 3078678"/>
                  <a:gd name="connsiteY5" fmla="*/ 332509 h 1421329"/>
                  <a:gd name="connsiteX6" fmla="*/ 439387 w 3078678"/>
                  <a:gd name="connsiteY6" fmla="*/ 463138 h 1421329"/>
                  <a:gd name="connsiteX7" fmla="*/ 550718 w 3078678"/>
                  <a:gd name="connsiteY7" fmla="*/ 556903 h 1421329"/>
                  <a:gd name="connsiteX8" fmla="*/ 480951 w 3078678"/>
                  <a:gd name="connsiteY8" fmla="*/ 668234 h 1421329"/>
                  <a:gd name="connsiteX9" fmla="*/ 334488 w 3078678"/>
                  <a:gd name="connsiteY9" fmla="*/ 854529 h 1421329"/>
                  <a:gd name="connsiteX10" fmla="*/ 442109 w 3078678"/>
                  <a:gd name="connsiteY10" fmla="*/ 914895 h 1421329"/>
                  <a:gd name="connsiteX11" fmla="*/ 650175 w 3078678"/>
                  <a:gd name="connsiteY11" fmla="*/ 671203 h 1421329"/>
                  <a:gd name="connsiteX12" fmla="*/ 775113 w 3078678"/>
                  <a:gd name="connsiteY12" fmla="*/ 747898 h 1421329"/>
                  <a:gd name="connsiteX13" fmla="*/ 682336 w 3078678"/>
                  <a:gd name="connsiteY13" fmla="*/ 885948 h 1421329"/>
                  <a:gd name="connsiteX14" fmla="*/ 741466 w 3078678"/>
                  <a:gd name="connsiteY14" fmla="*/ 921574 h 1421329"/>
                  <a:gd name="connsiteX15" fmla="*/ 836221 w 3078678"/>
                  <a:gd name="connsiteY15" fmla="*/ 804554 h 1421329"/>
                  <a:gd name="connsiteX16" fmla="*/ 1085850 w 3078678"/>
                  <a:gd name="connsiteY16" fmla="*/ 925039 h 1421329"/>
                  <a:gd name="connsiteX17" fmla="*/ 1034638 w 3078678"/>
                  <a:gd name="connsiteY17" fmla="*/ 1057400 h 1421329"/>
                  <a:gd name="connsiteX18" fmla="*/ 972787 w 3078678"/>
                  <a:gd name="connsiteY18" fmla="*/ 1154380 h 1421329"/>
                  <a:gd name="connsiteX19" fmla="*/ 925781 w 3078678"/>
                  <a:gd name="connsiteY19" fmla="*/ 1255074 h 1421329"/>
                  <a:gd name="connsiteX20" fmla="*/ 1044781 w 3078678"/>
                  <a:gd name="connsiteY20" fmla="*/ 1282288 h 1421329"/>
                  <a:gd name="connsiteX21" fmla="*/ 1076449 w 3078678"/>
                  <a:gd name="connsiteY21" fmla="*/ 1185554 h 1421329"/>
                  <a:gd name="connsiteX22" fmla="*/ 1164771 w 3078678"/>
                  <a:gd name="connsiteY22" fmla="*/ 1013361 h 1421329"/>
                  <a:gd name="connsiteX23" fmla="*/ 1293421 w 3078678"/>
                  <a:gd name="connsiteY23" fmla="*/ 1063583 h 1421329"/>
                  <a:gd name="connsiteX24" fmla="*/ 1579418 w 3078678"/>
                  <a:gd name="connsiteY24" fmla="*/ 1152650 h 1421329"/>
                  <a:gd name="connsiteX25" fmla="*/ 1940379 w 3078678"/>
                  <a:gd name="connsiteY25" fmla="*/ 1110590 h 1421329"/>
                  <a:gd name="connsiteX26" fmla="*/ 1986890 w 3078678"/>
                  <a:gd name="connsiteY26" fmla="*/ 1244188 h 1421329"/>
                  <a:gd name="connsiteX27" fmla="*/ 1979963 w 3078678"/>
                  <a:gd name="connsiteY27" fmla="*/ 1402031 h 1421329"/>
                  <a:gd name="connsiteX28" fmla="*/ 2059627 w 3078678"/>
                  <a:gd name="connsiteY28" fmla="*/ 1402773 h 1421329"/>
                  <a:gd name="connsiteX29" fmla="*/ 2074471 w 3078678"/>
                  <a:gd name="connsiteY29" fmla="*/ 1257794 h 1421329"/>
                  <a:gd name="connsiteX30" fmla="*/ 2085357 w 3078678"/>
                  <a:gd name="connsiteY30" fmla="*/ 1165266 h 1421329"/>
                  <a:gd name="connsiteX31" fmla="*/ 2232561 w 3078678"/>
                  <a:gd name="connsiteY31" fmla="*/ 1163782 h 1421329"/>
                  <a:gd name="connsiteX32" fmla="*/ 2386940 w 3078678"/>
                  <a:gd name="connsiteY32" fmla="*/ 1258785 h 1421329"/>
                  <a:gd name="connsiteX33" fmla="*/ 2375065 w 3078678"/>
                  <a:gd name="connsiteY33" fmla="*/ 1389413 h 1421329"/>
                  <a:gd name="connsiteX34" fmla="*/ 2470068 w 3078678"/>
                  <a:gd name="connsiteY34" fmla="*/ 1413164 h 1421329"/>
                  <a:gd name="connsiteX35" fmla="*/ 2517569 w 3078678"/>
                  <a:gd name="connsiteY35" fmla="*/ 1294411 h 1421329"/>
                  <a:gd name="connsiteX36" fmla="*/ 2422566 w 3078678"/>
                  <a:gd name="connsiteY36" fmla="*/ 1235034 h 1421329"/>
                  <a:gd name="connsiteX37" fmla="*/ 2375065 w 3078678"/>
                  <a:gd name="connsiteY37" fmla="*/ 1092530 h 1421329"/>
                  <a:gd name="connsiteX38" fmla="*/ 2565070 w 3078678"/>
                  <a:gd name="connsiteY38" fmla="*/ 843148 h 1421329"/>
                  <a:gd name="connsiteX39" fmla="*/ 2671948 w 3078678"/>
                  <a:gd name="connsiteY39" fmla="*/ 831273 h 1421329"/>
                  <a:gd name="connsiteX40" fmla="*/ 2826327 w 3078678"/>
                  <a:gd name="connsiteY40" fmla="*/ 902525 h 1421329"/>
                  <a:gd name="connsiteX41" fmla="*/ 2838203 w 3078678"/>
                  <a:gd name="connsiteY41" fmla="*/ 1021278 h 1421329"/>
                  <a:gd name="connsiteX42" fmla="*/ 2933205 w 3078678"/>
                  <a:gd name="connsiteY42" fmla="*/ 1033153 h 1421329"/>
                  <a:gd name="connsiteX43" fmla="*/ 3016333 w 3078678"/>
                  <a:gd name="connsiteY43" fmla="*/ 831273 h 1421329"/>
                  <a:gd name="connsiteX44" fmla="*/ 2861953 w 3078678"/>
                  <a:gd name="connsiteY44" fmla="*/ 819398 h 1421329"/>
                  <a:gd name="connsiteX45" fmla="*/ 2766951 w 3078678"/>
                  <a:gd name="connsiteY45" fmla="*/ 748146 h 1421329"/>
                  <a:gd name="connsiteX46" fmla="*/ 2719449 w 3078678"/>
                  <a:gd name="connsiteY46" fmla="*/ 700644 h 1421329"/>
                  <a:gd name="connsiteX47" fmla="*/ 2802577 w 3078678"/>
                  <a:gd name="connsiteY47" fmla="*/ 308759 h 1421329"/>
                  <a:gd name="connsiteX48" fmla="*/ 2980707 w 3078678"/>
                  <a:gd name="connsiteY48" fmla="*/ 356260 h 1421329"/>
                  <a:gd name="connsiteX49" fmla="*/ 3004457 w 3078678"/>
                  <a:gd name="connsiteY49" fmla="*/ 451263 h 1421329"/>
                  <a:gd name="connsiteX50" fmla="*/ 3075709 w 3078678"/>
                  <a:gd name="connsiteY50" fmla="*/ 380011 h 1421329"/>
                  <a:gd name="connsiteX51" fmla="*/ 3051959 w 3078678"/>
                  <a:gd name="connsiteY51" fmla="*/ 308759 h 1421329"/>
                  <a:gd name="connsiteX52" fmla="*/ 2933205 w 3078678"/>
                  <a:gd name="connsiteY52" fmla="*/ 261257 h 1421329"/>
                  <a:gd name="connsiteX53" fmla="*/ 2826327 w 3078678"/>
                  <a:gd name="connsiteY53" fmla="*/ 166255 h 1421329"/>
                  <a:gd name="connsiteX54" fmla="*/ 2897579 w 3078678"/>
                  <a:gd name="connsiteY54" fmla="*/ 11876 h 1421329"/>
                  <a:gd name="connsiteX55" fmla="*/ 2933205 w 3078678"/>
                  <a:gd name="connsiteY55" fmla="*/ 23751 h 1421329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232561 w 3078678"/>
                  <a:gd name="connsiteY31" fmla="*/ 1163782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75065 w 3078678"/>
                  <a:gd name="connsiteY37" fmla="*/ 1092530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386940 w 3078678"/>
                  <a:gd name="connsiteY32" fmla="*/ 1258785 h 1421838"/>
                  <a:gd name="connsiteX33" fmla="*/ 2375065 w 3078678"/>
                  <a:gd name="connsiteY33" fmla="*/ 1389413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422566 w 3078678"/>
                  <a:gd name="connsiteY36" fmla="*/ 1235034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422566 w 3078678"/>
                  <a:gd name="connsiteY36" fmla="*/ 1235034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4570"/>
                  <a:gd name="connsiteX1" fmla="*/ 190005 w 3078678"/>
                  <a:gd name="connsiteY1" fmla="*/ 71252 h 1424570"/>
                  <a:gd name="connsiteX2" fmla="*/ 320634 w 3078678"/>
                  <a:gd name="connsiteY2" fmla="*/ 249382 h 1424570"/>
                  <a:gd name="connsiteX3" fmla="*/ 59377 w 3078678"/>
                  <a:gd name="connsiteY3" fmla="*/ 368135 h 1424570"/>
                  <a:gd name="connsiteX4" fmla="*/ 118753 w 3078678"/>
                  <a:gd name="connsiteY4" fmla="*/ 451263 h 1424570"/>
                  <a:gd name="connsiteX5" fmla="*/ 332509 w 3078678"/>
                  <a:gd name="connsiteY5" fmla="*/ 332509 h 1424570"/>
                  <a:gd name="connsiteX6" fmla="*/ 439387 w 3078678"/>
                  <a:gd name="connsiteY6" fmla="*/ 463138 h 1424570"/>
                  <a:gd name="connsiteX7" fmla="*/ 550718 w 3078678"/>
                  <a:gd name="connsiteY7" fmla="*/ 556903 h 1424570"/>
                  <a:gd name="connsiteX8" fmla="*/ 480951 w 3078678"/>
                  <a:gd name="connsiteY8" fmla="*/ 668234 h 1424570"/>
                  <a:gd name="connsiteX9" fmla="*/ 334488 w 3078678"/>
                  <a:gd name="connsiteY9" fmla="*/ 854529 h 1424570"/>
                  <a:gd name="connsiteX10" fmla="*/ 442109 w 3078678"/>
                  <a:gd name="connsiteY10" fmla="*/ 914895 h 1424570"/>
                  <a:gd name="connsiteX11" fmla="*/ 650175 w 3078678"/>
                  <a:gd name="connsiteY11" fmla="*/ 671203 h 1424570"/>
                  <a:gd name="connsiteX12" fmla="*/ 775113 w 3078678"/>
                  <a:gd name="connsiteY12" fmla="*/ 747898 h 1424570"/>
                  <a:gd name="connsiteX13" fmla="*/ 682336 w 3078678"/>
                  <a:gd name="connsiteY13" fmla="*/ 885948 h 1424570"/>
                  <a:gd name="connsiteX14" fmla="*/ 741466 w 3078678"/>
                  <a:gd name="connsiteY14" fmla="*/ 921574 h 1424570"/>
                  <a:gd name="connsiteX15" fmla="*/ 836221 w 3078678"/>
                  <a:gd name="connsiteY15" fmla="*/ 804554 h 1424570"/>
                  <a:gd name="connsiteX16" fmla="*/ 1085850 w 3078678"/>
                  <a:gd name="connsiteY16" fmla="*/ 925039 h 1424570"/>
                  <a:gd name="connsiteX17" fmla="*/ 1034638 w 3078678"/>
                  <a:gd name="connsiteY17" fmla="*/ 1057400 h 1424570"/>
                  <a:gd name="connsiteX18" fmla="*/ 972787 w 3078678"/>
                  <a:gd name="connsiteY18" fmla="*/ 1154380 h 1424570"/>
                  <a:gd name="connsiteX19" fmla="*/ 925781 w 3078678"/>
                  <a:gd name="connsiteY19" fmla="*/ 1255074 h 1424570"/>
                  <a:gd name="connsiteX20" fmla="*/ 1044781 w 3078678"/>
                  <a:gd name="connsiteY20" fmla="*/ 1282288 h 1424570"/>
                  <a:gd name="connsiteX21" fmla="*/ 1076449 w 3078678"/>
                  <a:gd name="connsiteY21" fmla="*/ 1185554 h 1424570"/>
                  <a:gd name="connsiteX22" fmla="*/ 1164771 w 3078678"/>
                  <a:gd name="connsiteY22" fmla="*/ 1013361 h 1424570"/>
                  <a:gd name="connsiteX23" fmla="*/ 1293421 w 3078678"/>
                  <a:gd name="connsiteY23" fmla="*/ 1063583 h 1424570"/>
                  <a:gd name="connsiteX24" fmla="*/ 1579418 w 3078678"/>
                  <a:gd name="connsiteY24" fmla="*/ 1152650 h 1424570"/>
                  <a:gd name="connsiteX25" fmla="*/ 1940379 w 3078678"/>
                  <a:gd name="connsiteY25" fmla="*/ 1110590 h 1424570"/>
                  <a:gd name="connsiteX26" fmla="*/ 1986890 w 3078678"/>
                  <a:gd name="connsiteY26" fmla="*/ 1244188 h 1424570"/>
                  <a:gd name="connsiteX27" fmla="*/ 1979963 w 3078678"/>
                  <a:gd name="connsiteY27" fmla="*/ 1402031 h 1424570"/>
                  <a:gd name="connsiteX28" fmla="*/ 2059627 w 3078678"/>
                  <a:gd name="connsiteY28" fmla="*/ 1402773 h 1424570"/>
                  <a:gd name="connsiteX29" fmla="*/ 2047256 w 3078678"/>
                  <a:gd name="connsiteY29" fmla="*/ 1249629 h 1424570"/>
                  <a:gd name="connsiteX30" fmla="*/ 2085357 w 3078678"/>
                  <a:gd name="connsiteY30" fmla="*/ 1165266 h 1424570"/>
                  <a:gd name="connsiteX31" fmla="*/ 2178132 w 3078678"/>
                  <a:gd name="connsiteY31" fmla="*/ 1008661 h 1424570"/>
                  <a:gd name="connsiteX32" fmla="*/ 2283526 w 3078678"/>
                  <a:gd name="connsiteY32" fmla="*/ 1144485 h 1424570"/>
                  <a:gd name="connsiteX33" fmla="*/ 2375065 w 3078678"/>
                  <a:gd name="connsiteY33" fmla="*/ 1389413 h 1424570"/>
                  <a:gd name="connsiteX34" fmla="*/ 2470068 w 3078678"/>
                  <a:gd name="connsiteY34" fmla="*/ 1413164 h 1424570"/>
                  <a:gd name="connsiteX35" fmla="*/ 2517569 w 3078678"/>
                  <a:gd name="connsiteY35" fmla="*/ 1294411 h 1424570"/>
                  <a:gd name="connsiteX36" fmla="*/ 2354530 w 3078678"/>
                  <a:gd name="connsiteY36" fmla="*/ 1118012 h 1424570"/>
                  <a:gd name="connsiteX37" fmla="*/ 2347851 w 3078678"/>
                  <a:gd name="connsiteY37" fmla="*/ 980951 h 1424570"/>
                  <a:gd name="connsiteX38" fmla="*/ 2565070 w 3078678"/>
                  <a:gd name="connsiteY38" fmla="*/ 843148 h 1424570"/>
                  <a:gd name="connsiteX39" fmla="*/ 2671948 w 3078678"/>
                  <a:gd name="connsiteY39" fmla="*/ 831273 h 1424570"/>
                  <a:gd name="connsiteX40" fmla="*/ 2826327 w 3078678"/>
                  <a:gd name="connsiteY40" fmla="*/ 902525 h 1424570"/>
                  <a:gd name="connsiteX41" fmla="*/ 2838203 w 3078678"/>
                  <a:gd name="connsiteY41" fmla="*/ 1021278 h 1424570"/>
                  <a:gd name="connsiteX42" fmla="*/ 2933205 w 3078678"/>
                  <a:gd name="connsiteY42" fmla="*/ 1033153 h 1424570"/>
                  <a:gd name="connsiteX43" fmla="*/ 3016333 w 3078678"/>
                  <a:gd name="connsiteY43" fmla="*/ 831273 h 1424570"/>
                  <a:gd name="connsiteX44" fmla="*/ 2861953 w 3078678"/>
                  <a:gd name="connsiteY44" fmla="*/ 819398 h 1424570"/>
                  <a:gd name="connsiteX45" fmla="*/ 2766951 w 3078678"/>
                  <a:gd name="connsiteY45" fmla="*/ 748146 h 1424570"/>
                  <a:gd name="connsiteX46" fmla="*/ 2719449 w 3078678"/>
                  <a:gd name="connsiteY46" fmla="*/ 700644 h 1424570"/>
                  <a:gd name="connsiteX47" fmla="*/ 2802577 w 3078678"/>
                  <a:gd name="connsiteY47" fmla="*/ 308759 h 1424570"/>
                  <a:gd name="connsiteX48" fmla="*/ 2980707 w 3078678"/>
                  <a:gd name="connsiteY48" fmla="*/ 356260 h 1424570"/>
                  <a:gd name="connsiteX49" fmla="*/ 3004457 w 3078678"/>
                  <a:gd name="connsiteY49" fmla="*/ 451263 h 1424570"/>
                  <a:gd name="connsiteX50" fmla="*/ 3075709 w 3078678"/>
                  <a:gd name="connsiteY50" fmla="*/ 380011 h 1424570"/>
                  <a:gd name="connsiteX51" fmla="*/ 3051959 w 3078678"/>
                  <a:gd name="connsiteY51" fmla="*/ 308759 h 1424570"/>
                  <a:gd name="connsiteX52" fmla="*/ 2933205 w 3078678"/>
                  <a:gd name="connsiteY52" fmla="*/ 261257 h 1424570"/>
                  <a:gd name="connsiteX53" fmla="*/ 2826327 w 3078678"/>
                  <a:gd name="connsiteY53" fmla="*/ 166255 h 1424570"/>
                  <a:gd name="connsiteX54" fmla="*/ 2897579 w 3078678"/>
                  <a:gd name="connsiteY54" fmla="*/ 11876 h 1424570"/>
                  <a:gd name="connsiteX55" fmla="*/ 2933205 w 3078678"/>
                  <a:gd name="connsiteY55" fmla="*/ 23751 h 1424570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517569 w 3078678"/>
                  <a:gd name="connsiteY35" fmla="*/ 1294411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70068 w 3078678"/>
                  <a:gd name="connsiteY34" fmla="*/ 1413164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85357 w 3078678"/>
                  <a:gd name="connsiteY30" fmla="*/ 1165266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47851 w 3078678"/>
                  <a:gd name="connsiteY37" fmla="*/ 980951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565070 w 3078678"/>
                  <a:gd name="connsiteY38" fmla="*/ 843148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671948 w 3078678"/>
                  <a:gd name="connsiteY39" fmla="*/ 831273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719449 w 3078678"/>
                  <a:gd name="connsiteY46" fmla="*/ 700644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766951 w 3078678"/>
                  <a:gd name="connsiteY45" fmla="*/ 748146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61953 w 3078678"/>
                  <a:gd name="connsiteY44" fmla="*/ 819398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826327 w 3078678"/>
                  <a:gd name="connsiteY40" fmla="*/ 902525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38203 w 3078678"/>
                  <a:gd name="connsiteY41" fmla="*/ 1021278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3016333 w 3078678"/>
                  <a:gd name="connsiteY43" fmla="*/ 831273 h 1421838"/>
                  <a:gd name="connsiteX44" fmla="*/ 2812968 w 3078678"/>
                  <a:gd name="connsiteY44" fmla="*/ 792184 h 1421838"/>
                  <a:gd name="connsiteX45" fmla="*/ 2698915 w 3078678"/>
                  <a:gd name="connsiteY45" fmla="*/ 731817 h 1421838"/>
                  <a:gd name="connsiteX46" fmla="*/ 2607871 w 3078678"/>
                  <a:gd name="connsiteY46" fmla="*/ 651658 h 1421838"/>
                  <a:gd name="connsiteX47" fmla="*/ 2802577 w 3078678"/>
                  <a:gd name="connsiteY47" fmla="*/ 308759 h 1421838"/>
                  <a:gd name="connsiteX48" fmla="*/ 2980707 w 3078678"/>
                  <a:gd name="connsiteY48" fmla="*/ 356260 h 1421838"/>
                  <a:gd name="connsiteX49" fmla="*/ 3004457 w 3078678"/>
                  <a:gd name="connsiteY49" fmla="*/ 451263 h 1421838"/>
                  <a:gd name="connsiteX50" fmla="*/ 3075709 w 3078678"/>
                  <a:gd name="connsiteY50" fmla="*/ 380011 h 1421838"/>
                  <a:gd name="connsiteX51" fmla="*/ 3051959 w 3078678"/>
                  <a:gd name="connsiteY51" fmla="*/ 308759 h 1421838"/>
                  <a:gd name="connsiteX52" fmla="*/ 2933205 w 3078678"/>
                  <a:gd name="connsiteY52" fmla="*/ 261257 h 1421838"/>
                  <a:gd name="connsiteX53" fmla="*/ 2826327 w 3078678"/>
                  <a:gd name="connsiteY53" fmla="*/ 166255 h 1421838"/>
                  <a:gd name="connsiteX54" fmla="*/ 2897579 w 3078678"/>
                  <a:gd name="connsiteY54" fmla="*/ 11876 h 1421838"/>
                  <a:gd name="connsiteX55" fmla="*/ 2933205 w 3078678"/>
                  <a:gd name="connsiteY55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3016333 w 3078678"/>
                  <a:gd name="connsiteY44" fmla="*/ 831273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933205 w 3078678"/>
                  <a:gd name="connsiteY42" fmla="*/ 1033153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1085850 w 3078678"/>
                  <a:gd name="connsiteY16" fmla="*/ 925039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64771 w 3078678"/>
                  <a:gd name="connsiteY22" fmla="*/ 1013361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93421 w 3078678"/>
                  <a:gd name="connsiteY23" fmla="*/ 1063583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579418 w 3078678"/>
                  <a:gd name="connsiteY24" fmla="*/ 1152650 h 1421838"/>
                  <a:gd name="connsiteX25" fmla="*/ 1940379 w 3078678"/>
                  <a:gd name="connsiteY25" fmla="*/ 1110590 h 1421838"/>
                  <a:gd name="connsiteX26" fmla="*/ 1986890 w 3078678"/>
                  <a:gd name="connsiteY26" fmla="*/ 1244188 h 1421838"/>
                  <a:gd name="connsiteX27" fmla="*/ 1979963 w 3078678"/>
                  <a:gd name="connsiteY27" fmla="*/ 1402031 h 1421838"/>
                  <a:gd name="connsiteX28" fmla="*/ 2059627 w 3078678"/>
                  <a:gd name="connsiteY28" fmla="*/ 1402773 h 1421838"/>
                  <a:gd name="connsiteX29" fmla="*/ 2047256 w 3078678"/>
                  <a:gd name="connsiteY29" fmla="*/ 1249629 h 1421838"/>
                  <a:gd name="connsiteX30" fmla="*/ 2063585 w 3078678"/>
                  <a:gd name="connsiteY30" fmla="*/ 1102673 h 1421838"/>
                  <a:gd name="connsiteX31" fmla="*/ 2178132 w 3078678"/>
                  <a:gd name="connsiteY31" fmla="*/ 1008661 h 1421838"/>
                  <a:gd name="connsiteX32" fmla="*/ 2283526 w 3078678"/>
                  <a:gd name="connsiteY32" fmla="*/ 1144485 h 1421838"/>
                  <a:gd name="connsiteX33" fmla="*/ 2342408 w 3078678"/>
                  <a:gd name="connsiteY33" fmla="*/ 1239734 h 1421838"/>
                  <a:gd name="connsiteX34" fmla="*/ 2421083 w 3078678"/>
                  <a:gd name="connsiteY34" fmla="*/ 1296143 h 1421838"/>
                  <a:gd name="connsiteX35" fmla="*/ 2425040 w 3078678"/>
                  <a:gd name="connsiteY35" fmla="*/ 1226375 h 1421838"/>
                  <a:gd name="connsiteX36" fmla="*/ 2354530 w 3078678"/>
                  <a:gd name="connsiteY36" fmla="*/ 1118012 h 1421838"/>
                  <a:gd name="connsiteX37" fmla="*/ 2320636 w 3078678"/>
                  <a:gd name="connsiteY37" fmla="*/ 953737 h 1421838"/>
                  <a:gd name="connsiteX38" fmla="*/ 2497035 w 3078678"/>
                  <a:gd name="connsiteY38" fmla="*/ 717963 h 1421838"/>
                  <a:gd name="connsiteX39" fmla="*/ 2598469 w 3078678"/>
                  <a:gd name="connsiteY39" fmla="*/ 752352 h 1421838"/>
                  <a:gd name="connsiteX40" fmla="*/ 2777341 w 3078678"/>
                  <a:gd name="connsiteY40" fmla="*/ 856261 h 1421838"/>
                  <a:gd name="connsiteX41" fmla="*/ 2805546 w 3078678"/>
                  <a:gd name="connsiteY41" fmla="*/ 909700 h 1421838"/>
                  <a:gd name="connsiteX42" fmla="*/ 2837955 w 3078678"/>
                  <a:gd name="connsiteY42" fmla="*/ 959674 h 1421838"/>
                  <a:gd name="connsiteX43" fmla="*/ 2885951 w 3078678"/>
                  <a:gd name="connsiteY43" fmla="*/ 920338 h 1421838"/>
                  <a:gd name="connsiteX44" fmla="*/ 2921083 w 3078678"/>
                  <a:gd name="connsiteY44" fmla="*/ 820387 h 1421838"/>
                  <a:gd name="connsiteX45" fmla="*/ 2812968 w 3078678"/>
                  <a:gd name="connsiteY45" fmla="*/ 792184 h 1421838"/>
                  <a:gd name="connsiteX46" fmla="*/ 2698915 w 3078678"/>
                  <a:gd name="connsiteY46" fmla="*/ 731817 h 1421838"/>
                  <a:gd name="connsiteX47" fmla="*/ 2607871 w 3078678"/>
                  <a:gd name="connsiteY47" fmla="*/ 651658 h 1421838"/>
                  <a:gd name="connsiteX48" fmla="*/ 2802577 w 3078678"/>
                  <a:gd name="connsiteY48" fmla="*/ 308759 h 1421838"/>
                  <a:gd name="connsiteX49" fmla="*/ 2980707 w 3078678"/>
                  <a:gd name="connsiteY49" fmla="*/ 356260 h 1421838"/>
                  <a:gd name="connsiteX50" fmla="*/ 3004457 w 3078678"/>
                  <a:gd name="connsiteY50" fmla="*/ 451263 h 1421838"/>
                  <a:gd name="connsiteX51" fmla="*/ 3075709 w 3078678"/>
                  <a:gd name="connsiteY51" fmla="*/ 380011 h 1421838"/>
                  <a:gd name="connsiteX52" fmla="*/ 3051959 w 3078678"/>
                  <a:gd name="connsiteY52" fmla="*/ 308759 h 1421838"/>
                  <a:gd name="connsiteX53" fmla="*/ 2933205 w 3078678"/>
                  <a:gd name="connsiteY53" fmla="*/ 261257 h 1421838"/>
                  <a:gd name="connsiteX54" fmla="*/ 2826327 w 3078678"/>
                  <a:gd name="connsiteY54" fmla="*/ 166255 h 1421838"/>
                  <a:gd name="connsiteX55" fmla="*/ 2897579 w 3078678"/>
                  <a:gd name="connsiteY55" fmla="*/ 11876 h 1421838"/>
                  <a:gd name="connsiteX56" fmla="*/ 2933205 w 3078678"/>
                  <a:gd name="connsiteY56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579418 w 3078678"/>
                  <a:gd name="connsiteY25" fmla="*/ 1152650 h 1421838"/>
                  <a:gd name="connsiteX26" fmla="*/ 1940379 w 3078678"/>
                  <a:gd name="connsiteY26" fmla="*/ 1110590 h 1421838"/>
                  <a:gd name="connsiteX27" fmla="*/ 1986890 w 3078678"/>
                  <a:gd name="connsiteY27" fmla="*/ 1244188 h 1421838"/>
                  <a:gd name="connsiteX28" fmla="*/ 1979963 w 3078678"/>
                  <a:gd name="connsiteY28" fmla="*/ 1402031 h 1421838"/>
                  <a:gd name="connsiteX29" fmla="*/ 2059627 w 3078678"/>
                  <a:gd name="connsiteY29" fmla="*/ 1402773 h 1421838"/>
                  <a:gd name="connsiteX30" fmla="*/ 2047256 w 3078678"/>
                  <a:gd name="connsiteY30" fmla="*/ 1249629 h 1421838"/>
                  <a:gd name="connsiteX31" fmla="*/ 2063585 w 3078678"/>
                  <a:gd name="connsiteY31" fmla="*/ 1102673 h 1421838"/>
                  <a:gd name="connsiteX32" fmla="*/ 2178132 w 3078678"/>
                  <a:gd name="connsiteY32" fmla="*/ 1008661 h 1421838"/>
                  <a:gd name="connsiteX33" fmla="*/ 2283526 w 3078678"/>
                  <a:gd name="connsiteY33" fmla="*/ 1144485 h 1421838"/>
                  <a:gd name="connsiteX34" fmla="*/ 2342408 w 3078678"/>
                  <a:gd name="connsiteY34" fmla="*/ 1239734 h 1421838"/>
                  <a:gd name="connsiteX35" fmla="*/ 2421083 w 3078678"/>
                  <a:gd name="connsiteY35" fmla="*/ 1296143 h 1421838"/>
                  <a:gd name="connsiteX36" fmla="*/ 2425040 w 3078678"/>
                  <a:gd name="connsiteY36" fmla="*/ 1226375 h 1421838"/>
                  <a:gd name="connsiteX37" fmla="*/ 2354530 w 3078678"/>
                  <a:gd name="connsiteY37" fmla="*/ 1118012 h 1421838"/>
                  <a:gd name="connsiteX38" fmla="*/ 2320636 w 3078678"/>
                  <a:gd name="connsiteY38" fmla="*/ 953737 h 1421838"/>
                  <a:gd name="connsiteX39" fmla="*/ 2497035 w 3078678"/>
                  <a:gd name="connsiteY39" fmla="*/ 717963 h 1421838"/>
                  <a:gd name="connsiteX40" fmla="*/ 2598469 w 3078678"/>
                  <a:gd name="connsiteY40" fmla="*/ 752352 h 1421838"/>
                  <a:gd name="connsiteX41" fmla="*/ 2777341 w 3078678"/>
                  <a:gd name="connsiteY41" fmla="*/ 856261 h 1421838"/>
                  <a:gd name="connsiteX42" fmla="*/ 2805546 w 3078678"/>
                  <a:gd name="connsiteY42" fmla="*/ 909700 h 1421838"/>
                  <a:gd name="connsiteX43" fmla="*/ 2837955 w 3078678"/>
                  <a:gd name="connsiteY43" fmla="*/ 959674 h 1421838"/>
                  <a:gd name="connsiteX44" fmla="*/ 2885951 w 3078678"/>
                  <a:gd name="connsiteY44" fmla="*/ 920338 h 1421838"/>
                  <a:gd name="connsiteX45" fmla="*/ 2921083 w 3078678"/>
                  <a:gd name="connsiteY45" fmla="*/ 820387 h 1421838"/>
                  <a:gd name="connsiteX46" fmla="*/ 2812968 w 3078678"/>
                  <a:gd name="connsiteY46" fmla="*/ 792184 h 1421838"/>
                  <a:gd name="connsiteX47" fmla="*/ 2698915 w 3078678"/>
                  <a:gd name="connsiteY47" fmla="*/ 731817 h 1421838"/>
                  <a:gd name="connsiteX48" fmla="*/ 2607871 w 3078678"/>
                  <a:gd name="connsiteY48" fmla="*/ 651658 h 1421838"/>
                  <a:gd name="connsiteX49" fmla="*/ 2802577 w 3078678"/>
                  <a:gd name="connsiteY49" fmla="*/ 308759 h 1421838"/>
                  <a:gd name="connsiteX50" fmla="*/ 2980707 w 3078678"/>
                  <a:gd name="connsiteY50" fmla="*/ 356260 h 1421838"/>
                  <a:gd name="connsiteX51" fmla="*/ 3004457 w 3078678"/>
                  <a:gd name="connsiteY51" fmla="*/ 451263 h 1421838"/>
                  <a:gd name="connsiteX52" fmla="*/ 3075709 w 3078678"/>
                  <a:gd name="connsiteY52" fmla="*/ 380011 h 1421838"/>
                  <a:gd name="connsiteX53" fmla="*/ 3051959 w 3078678"/>
                  <a:gd name="connsiteY53" fmla="*/ 308759 h 1421838"/>
                  <a:gd name="connsiteX54" fmla="*/ 2933205 w 3078678"/>
                  <a:gd name="connsiteY54" fmla="*/ 261257 h 1421838"/>
                  <a:gd name="connsiteX55" fmla="*/ 2826327 w 3078678"/>
                  <a:gd name="connsiteY55" fmla="*/ 166255 h 1421838"/>
                  <a:gd name="connsiteX56" fmla="*/ 2897579 w 3078678"/>
                  <a:gd name="connsiteY56" fmla="*/ 11876 h 1421838"/>
                  <a:gd name="connsiteX57" fmla="*/ 2933205 w 3078678"/>
                  <a:gd name="connsiteY57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79418 w 3078678"/>
                  <a:gd name="connsiteY26" fmla="*/ 1152650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85751 w 3078678"/>
                  <a:gd name="connsiteY24" fmla="*/ 1328552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72837 w 3078678"/>
                  <a:gd name="connsiteY25" fmla="*/ 1108116 h 1421838"/>
                  <a:gd name="connsiteX26" fmla="*/ 1557646 w 3078678"/>
                  <a:gd name="connsiteY26" fmla="*/ 1111828 h 1421838"/>
                  <a:gd name="connsiteX27" fmla="*/ 1940379 w 3078678"/>
                  <a:gd name="connsiteY27" fmla="*/ 1110590 h 1421838"/>
                  <a:gd name="connsiteX28" fmla="*/ 1986890 w 3078678"/>
                  <a:gd name="connsiteY28" fmla="*/ 1244188 h 1421838"/>
                  <a:gd name="connsiteX29" fmla="*/ 1979963 w 3078678"/>
                  <a:gd name="connsiteY29" fmla="*/ 1402031 h 1421838"/>
                  <a:gd name="connsiteX30" fmla="*/ 2059627 w 3078678"/>
                  <a:gd name="connsiteY30" fmla="*/ 1402773 h 1421838"/>
                  <a:gd name="connsiteX31" fmla="*/ 2047256 w 3078678"/>
                  <a:gd name="connsiteY31" fmla="*/ 1249629 h 1421838"/>
                  <a:gd name="connsiteX32" fmla="*/ 2063585 w 3078678"/>
                  <a:gd name="connsiteY32" fmla="*/ 1102673 h 1421838"/>
                  <a:gd name="connsiteX33" fmla="*/ 2178132 w 3078678"/>
                  <a:gd name="connsiteY33" fmla="*/ 1008661 h 1421838"/>
                  <a:gd name="connsiteX34" fmla="*/ 2283526 w 3078678"/>
                  <a:gd name="connsiteY34" fmla="*/ 1144485 h 1421838"/>
                  <a:gd name="connsiteX35" fmla="*/ 2342408 w 3078678"/>
                  <a:gd name="connsiteY35" fmla="*/ 1239734 h 1421838"/>
                  <a:gd name="connsiteX36" fmla="*/ 2421083 w 3078678"/>
                  <a:gd name="connsiteY36" fmla="*/ 1296143 h 1421838"/>
                  <a:gd name="connsiteX37" fmla="*/ 2425040 w 3078678"/>
                  <a:gd name="connsiteY37" fmla="*/ 1226375 h 1421838"/>
                  <a:gd name="connsiteX38" fmla="*/ 2354530 w 3078678"/>
                  <a:gd name="connsiteY38" fmla="*/ 1118012 h 1421838"/>
                  <a:gd name="connsiteX39" fmla="*/ 2320636 w 3078678"/>
                  <a:gd name="connsiteY39" fmla="*/ 953737 h 1421838"/>
                  <a:gd name="connsiteX40" fmla="*/ 2497035 w 3078678"/>
                  <a:gd name="connsiteY40" fmla="*/ 717963 h 1421838"/>
                  <a:gd name="connsiteX41" fmla="*/ 2598469 w 3078678"/>
                  <a:gd name="connsiteY41" fmla="*/ 752352 h 1421838"/>
                  <a:gd name="connsiteX42" fmla="*/ 2777341 w 3078678"/>
                  <a:gd name="connsiteY42" fmla="*/ 856261 h 1421838"/>
                  <a:gd name="connsiteX43" fmla="*/ 2805546 w 3078678"/>
                  <a:gd name="connsiteY43" fmla="*/ 909700 h 1421838"/>
                  <a:gd name="connsiteX44" fmla="*/ 2837955 w 3078678"/>
                  <a:gd name="connsiteY44" fmla="*/ 959674 h 1421838"/>
                  <a:gd name="connsiteX45" fmla="*/ 2885951 w 3078678"/>
                  <a:gd name="connsiteY45" fmla="*/ 920338 h 1421838"/>
                  <a:gd name="connsiteX46" fmla="*/ 2921083 w 3078678"/>
                  <a:gd name="connsiteY46" fmla="*/ 820387 h 1421838"/>
                  <a:gd name="connsiteX47" fmla="*/ 2812968 w 3078678"/>
                  <a:gd name="connsiteY47" fmla="*/ 792184 h 1421838"/>
                  <a:gd name="connsiteX48" fmla="*/ 2698915 w 3078678"/>
                  <a:gd name="connsiteY48" fmla="*/ 731817 h 1421838"/>
                  <a:gd name="connsiteX49" fmla="*/ 2607871 w 3078678"/>
                  <a:gd name="connsiteY49" fmla="*/ 651658 h 1421838"/>
                  <a:gd name="connsiteX50" fmla="*/ 2802577 w 3078678"/>
                  <a:gd name="connsiteY50" fmla="*/ 308759 h 1421838"/>
                  <a:gd name="connsiteX51" fmla="*/ 2980707 w 3078678"/>
                  <a:gd name="connsiteY51" fmla="*/ 356260 h 1421838"/>
                  <a:gd name="connsiteX52" fmla="*/ 3004457 w 3078678"/>
                  <a:gd name="connsiteY52" fmla="*/ 451263 h 1421838"/>
                  <a:gd name="connsiteX53" fmla="*/ 3075709 w 3078678"/>
                  <a:gd name="connsiteY53" fmla="*/ 380011 h 1421838"/>
                  <a:gd name="connsiteX54" fmla="*/ 3051959 w 3078678"/>
                  <a:gd name="connsiteY54" fmla="*/ 308759 h 1421838"/>
                  <a:gd name="connsiteX55" fmla="*/ 2933205 w 3078678"/>
                  <a:gd name="connsiteY55" fmla="*/ 261257 h 1421838"/>
                  <a:gd name="connsiteX56" fmla="*/ 2826327 w 3078678"/>
                  <a:gd name="connsiteY56" fmla="*/ 166255 h 1421838"/>
                  <a:gd name="connsiteX57" fmla="*/ 2897579 w 3078678"/>
                  <a:gd name="connsiteY57" fmla="*/ 11876 h 1421838"/>
                  <a:gd name="connsiteX58" fmla="*/ 2933205 w 3078678"/>
                  <a:gd name="connsiteY58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02577 w 3078678"/>
                  <a:gd name="connsiteY51" fmla="*/ 308759 h 1421838"/>
                  <a:gd name="connsiteX52" fmla="*/ 2980707 w 3078678"/>
                  <a:gd name="connsiteY52" fmla="*/ 356260 h 1421838"/>
                  <a:gd name="connsiteX53" fmla="*/ 3004457 w 3078678"/>
                  <a:gd name="connsiteY53" fmla="*/ 451263 h 1421838"/>
                  <a:gd name="connsiteX54" fmla="*/ 3075709 w 3078678"/>
                  <a:gd name="connsiteY54" fmla="*/ 380011 h 1421838"/>
                  <a:gd name="connsiteX55" fmla="*/ 3051959 w 3078678"/>
                  <a:gd name="connsiteY55" fmla="*/ 308759 h 1421838"/>
                  <a:gd name="connsiteX56" fmla="*/ 2933205 w 3078678"/>
                  <a:gd name="connsiteY56" fmla="*/ 261257 h 1421838"/>
                  <a:gd name="connsiteX57" fmla="*/ 2826327 w 3078678"/>
                  <a:gd name="connsiteY57" fmla="*/ 166255 h 1421838"/>
                  <a:gd name="connsiteX58" fmla="*/ 2897579 w 3078678"/>
                  <a:gd name="connsiteY58" fmla="*/ 11876 h 1421838"/>
                  <a:gd name="connsiteX59" fmla="*/ 2933205 w 3078678"/>
                  <a:gd name="connsiteY59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828801 w 3078678"/>
                  <a:gd name="connsiteY51" fmla="*/ 441366 h 1421838"/>
                  <a:gd name="connsiteX52" fmla="*/ 2802577 w 3078678"/>
                  <a:gd name="connsiteY52" fmla="*/ 308759 h 1421838"/>
                  <a:gd name="connsiteX53" fmla="*/ 2980707 w 3078678"/>
                  <a:gd name="connsiteY53" fmla="*/ 356260 h 1421838"/>
                  <a:gd name="connsiteX54" fmla="*/ 3004457 w 3078678"/>
                  <a:gd name="connsiteY54" fmla="*/ 451263 h 1421838"/>
                  <a:gd name="connsiteX55" fmla="*/ 3075709 w 3078678"/>
                  <a:gd name="connsiteY55" fmla="*/ 380011 h 1421838"/>
                  <a:gd name="connsiteX56" fmla="*/ 3051959 w 3078678"/>
                  <a:gd name="connsiteY56" fmla="*/ 308759 h 1421838"/>
                  <a:gd name="connsiteX57" fmla="*/ 2933205 w 3078678"/>
                  <a:gd name="connsiteY57" fmla="*/ 261257 h 1421838"/>
                  <a:gd name="connsiteX58" fmla="*/ 2826327 w 3078678"/>
                  <a:gd name="connsiteY58" fmla="*/ 166255 h 1421838"/>
                  <a:gd name="connsiteX59" fmla="*/ 2897579 w 3078678"/>
                  <a:gd name="connsiteY59" fmla="*/ 11876 h 1421838"/>
                  <a:gd name="connsiteX60" fmla="*/ 2933205 w 3078678"/>
                  <a:gd name="connsiteY60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802577 w 3078678"/>
                  <a:gd name="connsiteY53" fmla="*/ 308759 h 1421838"/>
                  <a:gd name="connsiteX54" fmla="*/ 2980707 w 3078678"/>
                  <a:gd name="connsiteY54" fmla="*/ 356260 h 1421838"/>
                  <a:gd name="connsiteX55" fmla="*/ 3004457 w 3078678"/>
                  <a:gd name="connsiteY55" fmla="*/ 451263 h 1421838"/>
                  <a:gd name="connsiteX56" fmla="*/ 3075709 w 3078678"/>
                  <a:gd name="connsiteY56" fmla="*/ 380011 h 1421838"/>
                  <a:gd name="connsiteX57" fmla="*/ 3051959 w 3078678"/>
                  <a:gd name="connsiteY57" fmla="*/ 308759 h 1421838"/>
                  <a:gd name="connsiteX58" fmla="*/ 2933205 w 3078678"/>
                  <a:gd name="connsiteY58" fmla="*/ 261257 h 1421838"/>
                  <a:gd name="connsiteX59" fmla="*/ 2826327 w 3078678"/>
                  <a:gd name="connsiteY59" fmla="*/ 166255 h 1421838"/>
                  <a:gd name="connsiteX60" fmla="*/ 2897579 w 3078678"/>
                  <a:gd name="connsiteY60" fmla="*/ 11876 h 1421838"/>
                  <a:gd name="connsiteX61" fmla="*/ 2933205 w 3078678"/>
                  <a:gd name="connsiteY61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828801 w 3078678"/>
                  <a:gd name="connsiteY52" fmla="*/ 441366 h 1421838"/>
                  <a:gd name="connsiteX53" fmla="*/ 2771651 w 3078678"/>
                  <a:gd name="connsiteY53" fmla="*/ 378774 h 1421838"/>
                  <a:gd name="connsiteX54" fmla="*/ 2802577 w 3078678"/>
                  <a:gd name="connsiteY54" fmla="*/ 308759 h 1421838"/>
                  <a:gd name="connsiteX55" fmla="*/ 2980707 w 3078678"/>
                  <a:gd name="connsiteY55" fmla="*/ 356260 h 1421838"/>
                  <a:gd name="connsiteX56" fmla="*/ 3004457 w 3078678"/>
                  <a:gd name="connsiteY56" fmla="*/ 451263 h 1421838"/>
                  <a:gd name="connsiteX57" fmla="*/ 3075709 w 3078678"/>
                  <a:gd name="connsiteY57" fmla="*/ 380011 h 1421838"/>
                  <a:gd name="connsiteX58" fmla="*/ 3051959 w 3078678"/>
                  <a:gd name="connsiteY58" fmla="*/ 308759 h 1421838"/>
                  <a:gd name="connsiteX59" fmla="*/ 2933205 w 3078678"/>
                  <a:gd name="connsiteY59" fmla="*/ 261257 h 1421838"/>
                  <a:gd name="connsiteX60" fmla="*/ 2826327 w 3078678"/>
                  <a:gd name="connsiteY60" fmla="*/ 166255 h 1421838"/>
                  <a:gd name="connsiteX61" fmla="*/ 2897579 w 3078678"/>
                  <a:gd name="connsiteY61" fmla="*/ 11876 h 1421838"/>
                  <a:gd name="connsiteX62" fmla="*/ 2933205 w 3078678"/>
                  <a:gd name="connsiteY62" fmla="*/ 23751 h 1421838"/>
                  <a:gd name="connsiteX0" fmla="*/ 0 w 3078678"/>
                  <a:gd name="connsiteY0" fmla="*/ 0 h 1421838"/>
                  <a:gd name="connsiteX1" fmla="*/ 190005 w 3078678"/>
                  <a:gd name="connsiteY1" fmla="*/ 71252 h 1421838"/>
                  <a:gd name="connsiteX2" fmla="*/ 320634 w 3078678"/>
                  <a:gd name="connsiteY2" fmla="*/ 249382 h 1421838"/>
                  <a:gd name="connsiteX3" fmla="*/ 59377 w 3078678"/>
                  <a:gd name="connsiteY3" fmla="*/ 368135 h 1421838"/>
                  <a:gd name="connsiteX4" fmla="*/ 118753 w 3078678"/>
                  <a:gd name="connsiteY4" fmla="*/ 451263 h 1421838"/>
                  <a:gd name="connsiteX5" fmla="*/ 332509 w 3078678"/>
                  <a:gd name="connsiteY5" fmla="*/ 332509 h 1421838"/>
                  <a:gd name="connsiteX6" fmla="*/ 439387 w 3078678"/>
                  <a:gd name="connsiteY6" fmla="*/ 463138 h 1421838"/>
                  <a:gd name="connsiteX7" fmla="*/ 550718 w 3078678"/>
                  <a:gd name="connsiteY7" fmla="*/ 556903 h 1421838"/>
                  <a:gd name="connsiteX8" fmla="*/ 480951 w 3078678"/>
                  <a:gd name="connsiteY8" fmla="*/ 668234 h 1421838"/>
                  <a:gd name="connsiteX9" fmla="*/ 334488 w 3078678"/>
                  <a:gd name="connsiteY9" fmla="*/ 854529 h 1421838"/>
                  <a:gd name="connsiteX10" fmla="*/ 442109 w 3078678"/>
                  <a:gd name="connsiteY10" fmla="*/ 914895 h 1421838"/>
                  <a:gd name="connsiteX11" fmla="*/ 650175 w 3078678"/>
                  <a:gd name="connsiteY11" fmla="*/ 671203 h 1421838"/>
                  <a:gd name="connsiteX12" fmla="*/ 775113 w 3078678"/>
                  <a:gd name="connsiteY12" fmla="*/ 747898 h 1421838"/>
                  <a:gd name="connsiteX13" fmla="*/ 682336 w 3078678"/>
                  <a:gd name="connsiteY13" fmla="*/ 885948 h 1421838"/>
                  <a:gd name="connsiteX14" fmla="*/ 741466 w 3078678"/>
                  <a:gd name="connsiteY14" fmla="*/ 921574 h 1421838"/>
                  <a:gd name="connsiteX15" fmla="*/ 836221 w 3078678"/>
                  <a:gd name="connsiteY15" fmla="*/ 804554 h 1421838"/>
                  <a:gd name="connsiteX16" fmla="*/ 996043 w 3078678"/>
                  <a:gd name="connsiteY16" fmla="*/ 954974 h 1421838"/>
                  <a:gd name="connsiteX17" fmla="*/ 1034638 w 3078678"/>
                  <a:gd name="connsiteY17" fmla="*/ 1057400 h 1421838"/>
                  <a:gd name="connsiteX18" fmla="*/ 972787 w 3078678"/>
                  <a:gd name="connsiteY18" fmla="*/ 1154380 h 1421838"/>
                  <a:gd name="connsiteX19" fmla="*/ 925781 w 3078678"/>
                  <a:gd name="connsiteY19" fmla="*/ 1255074 h 1421838"/>
                  <a:gd name="connsiteX20" fmla="*/ 1044781 w 3078678"/>
                  <a:gd name="connsiteY20" fmla="*/ 1282288 h 1421838"/>
                  <a:gd name="connsiteX21" fmla="*/ 1076449 w 3078678"/>
                  <a:gd name="connsiteY21" fmla="*/ 1185554 h 1421838"/>
                  <a:gd name="connsiteX22" fmla="*/ 1132113 w 3078678"/>
                  <a:gd name="connsiteY22" fmla="*/ 1054183 h 1421838"/>
                  <a:gd name="connsiteX23" fmla="*/ 1268928 w 3078678"/>
                  <a:gd name="connsiteY23" fmla="*/ 1088076 h 1421838"/>
                  <a:gd name="connsiteX24" fmla="*/ 1263980 w 3078678"/>
                  <a:gd name="connsiteY24" fmla="*/ 1238745 h 1421838"/>
                  <a:gd name="connsiteX25" fmla="*/ 1323851 w 3078678"/>
                  <a:gd name="connsiteY25" fmla="*/ 1230581 h 1421838"/>
                  <a:gd name="connsiteX26" fmla="*/ 1372837 w 3078678"/>
                  <a:gd name="connsiteY26" fmla="*/ 1108116 h 1421838"/>
                  <a:gd name="connsiteX27" fmla="*/ 1557646 w 3078678"/>
                  <a:gd name="connsiteY27" fmla="*/ 1111828 h 1421838"/>
                  <a:gd name="connsiteX28" fmla="*/ 1940379 w 3078678"/>
                  <a:gd name="connsiteY28" fmla="*/ 1110590 h 1421838"/>
                  <a:gd name="connsiteX29" fmla="*/ 1986890 w 3078678"/>
                  <a:gd name="connsiteY29" fmla="*/ 1244188 h 1421838"/>
                  <a:gd name="connsiteX30" fmla="*/ 1979963 w 3078678"/>
                  <a:gd name="connsiteY30" fmla="*/ 1402031 h 1421838"/>
                  <a:gd name="connsiteX31" fmla="*/ 2059627 w 3078678"/>
                  <a:gd name="connsiteY31" fmla="*/ 1402773 h 1421838"/>
                  <a:gd name="connsiteX32" fmla="*/ 2047256 w 3078678"/>
                  <a:gd name="connsiteY32" fmla="*/ 1249629 h 1421838"/>
                  <a:gd name="connsiteX33" fmla="*/ 2063585 w 3078678"/>
                  <a:gd name="connsiteY33" fmla="*/ 1102673 h 1421838"/>
                  <a:gd name="connsiteX34" fmla="*/ 2178132 w 3078678"/>
                  <a:gd name="connsiteY34" fmla="*/ 1008661 h 1421838"/>
                  <a:gd name="connsiteX35" fmla="*/ 2283526 w 3078678"/>
                  <a:gd name="connsiteY35" fmla="*/ 1144485 h 1421838"/>
                  <a:gd name="connsiteX36" fmla="*/ 2342408 w 3078678"/>
                  <a:gd name="connsiteY36" fmla="*/ 1239734 h 1421838"/>
                  <a:gd name="connsiteX37" fmla="*/ 2421083 w 3078678"/>
                  <a:gd name="connsiteY37" fmla="*/ 1296143 h 1421838"/>
                  <a:gd name="connsiteX38" fmla="*/ 2425040 w 3078678"/>
                  <a:gd name="connsiteY38" fmla="*/ 1226375 h 1421838"/>
                  <a:gd name="connsiteX39" fmla="*/ 2354530 w 3078678"/>
                  <a:gd name="connsiteY39" fmla="*/ 1118012 h 1421838"/>
                  <a:gd name="connsiteX40" fmla="*/ 2320636 w 3078678"/>
                  <a:gd name="connsiteY40" fmla="*/ 953737 h 1421838"/>
                  <a:gd name="connsiteX41" fmla="*/ 2497035 w 3078678"/>
                  <a:gd name="connsiteY41" fmla="*/ 717963 h 1421838"/>
                  <a:gd name="connsiteX42" fmla="*/ 2598469 w 3078678"/>
                  <a:gd name="connsiteY42" fmla="*/ 752352 h 1421838"/>
                  <a:gd name="connsiteX43" fmla="*/ 2777341 w 3078678"/>
                  <a:gd name="connsiteY43" fmla="*/ 856261 h 1421838"/>
                  <a:gd name="connsiteX44" fmla="*/ 2805546 w 3078678"/>
                  <a:gd name="connsiteY44" fmla="*/ 909700 h 1421838"/>
                  <a:gd name="connsiteX45" fmla="*/ 2837955 w 3078678"/>
                  <a:gd name="connsiteY45" fmla="*/ 959674 h 1421838"/>
                  <a:gd name="connsiteX46" fmla="*/ 2885951 w 3078678"/>
                  <a:gd name="connsiteY46" fmla="*/ 920338 h 1421838"/>
                  <a:gd name="connsiteX47" fmla="*/ 2921083 w 3078678"/>
                  <a:gd name="connsiteY47" fmla="*/ 820387 h 1421838"/>
                  <a:gd name="connsiteX48" fmla="*/ 2812968 w 3078678"/>
                  <a:gd name="connsiteY48" fmla="*/ 792184 h 1421838"/>
                  <a:gd name="connsiteX49" fmla="*/ 2698915 w 3078678"/>
                  <a:gd name="connsiteY49" fmla="*/ 731817 h 1421838"/>
                  <a:gd name="connsiteX50" fmla="*/ 2607871 w 3078678"/>
                  <a:gd name="connsiteY50" fmla="*/ 651658 h 1421838"/>
                  <a:gd name="connsiteX51" fmla="*/ 2706337 w 3078678"/>
                  <a:gd name="connsiteY51" fmla="*/ 435924 h 1421838"/>
                  <a:gd name="connsiteX52" fmla="*/ 2798866 w 3078678"/>
                  <a:gd name="connsiteY52" fmla="*/ 487631 h 1421838"/>
                  <a:gd name="connsiteX53" fmla="*/ 2828801 w 3078678"/>
                  <a:gd name="connsiteY53" fmla="*/ 441366 h 1421838"/>
                  <a:gd name="connsiteX54" fmla="*/ 2771651 w 3078678"/>
                  <a:gd name="connsiteY54" fmla="*/ 378774 h 1421838"/>
                  <a:gd name="connsiteX55" fmla="*/ 2802577 w 3078678"/>
                  <a:gd name="connsiteY55" fmla="*/ 308759 h 1421838"/>
                  <a:gd name="connsiteX56" fmla="*/ 2980707 w 3078678"/>
                  <a:gd name="connsiteY56" fmla="*/ 356260 h 1421838"/>
                  <a:gd name="connsiteX57" fmla="*/ 3004457 w 3078678"/>
                  <a:gd name="connsiteY57" fmla="*/ 451263 h 1421838"/>
                  <a:gd name="connsiteX58" fmla="*/ 3075709 w 3078678"/>
                  <a:gd name="connsiteY58" fmla="*/ 380011 h 1421838"/>
                  <a:gd name="connsiteX59" fmla="*/ 3051959 w 3078678"/>
                  <a:gd name="connsiteY59" fmla="*/ 308759 h 1421838"/>
                  <a:gd name="connsiteX60" fmla="*/ 2933205 w 3078678"/>
                  <a:gd name="connsiteY60" fmla="*/ 261257 h 1421838"/>
                  <a:gd name="connsiteX61" fmla="*/ 2826327 w 3078678"/>
                  <a:gd name="connsiteY61" fmla="*/ 166255 h 1421838"/>
                  <a:gd name="connsiteX62" fmla="*/ 2897579 w 3078678"/>
                  <a:gd name="connsiteY62" fmla="*/ 11876 h 1421838"/>
                  <a:gd name="connsiteX63" fmla="*/ 2933205 w 3078678"/>
                  <a:gd name="connsiteY63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3004457 w 3077461"/>
                  <a:gd name="connsiteY57" fmla="*/ 451263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7461"/>
                  <a:gd name="connsiteY0" fmla="*/ 0 h 1421838"/>
                  <a:gd name="connsiteX1" fmla="*/ 190005 w 3077461"/>
                  <a:gd name="connsiteY1" fmla="*/ 71252 h 1421838"/>
                  <a:gd name="connsiteX2" fmla="*/ 320634 w 3077461"/>
                  <a:gd name="connsiteY2" fmla="*/ 249382 h 1421838"/>
                  <a:gd name="connsiteX3" fmla="*/ 59377 w 3077461"/>
                  <a:gd name="connsiteY3" fmla="*/ 368135 h 1421838"/>
                  <a:gd name="connsiteX4" fmla="*/ 118753 w 3077461"/>
                  <a:gd name="connsiteY4" fmla="*/ 451263 h 1421838"/>
                  <a:gd name="connsiteX5" fmla="*/ 332509 w 3077461"/>
                  <a:gd name="connsiteY5" fmla="*/ 332509 h 1421838"/>
                  <a:gd name="connsiteX6" fmla="*/ 439387 w 3077461"/>
                  <a:gd name="connsiteY6" fmla="*/ 463138 h 1421838"/>
                  <a:gd name="connsiteX7" fmla="*/ 550718 w 3077461"/>
                  <a:gd name="connsiteY7" fmla="*/ 556903 h 1421838"/>
                  <a:gd name="connsiteX8" fmla="*/ 480951 w 3077461"/>
                  <a:gd name="connsiteY8" fmla="*/ 668234 h 1421838"/>
                  <a:gd name="connsiteX9" fmla="*/ 334488 w 3077461"/>
                  <a:gd name="connsiteY9" fmla="*/ 854529 h 1421838"/>
                  <a:gd name="connsiteX10" fmla="*/ 442109 w 3077461"/>
                  <a:gd name="connsiteY10" fmla="*/ 914895 h 1421838"/>
                  <a:gd name="connsiteX11" fmla="*/ 650175 w 3077461"/>
                  <a:gd name="connsiteY11" fmla="*/ 671203 h 1421838"/>
                  <a:gd name="connsiteX12" fmla="*/ 775113 w 3077461"/>
                  <a:gd name="connsiteY12" fmla="*/ 747898 h 1421838"/>
                  <a:gd name="connsiteX13" fmla="*/ 682336 w 3077461"/>
                  <a:gd name="connsiteY13" fmla="*/ 885948 h 1421838"/>
                  <a:gd name="connsiteX14" fmla="*/ 741466 w 3077461"/>
                  <a:gd name="connsiteY14" fmla="*/ 921574 h 1421838"/>
                  <a:gd name="connsiteX15" fmla="*/ 836221 w 3077461"/>
                  <a:gd name="connsiteY15" fmla="*/ 804554 h 1421838"/>
                  <a:gd name="connsiteX16" fmla="*/ 996043 w 3077461"/>
                  <a:gd name="connsiteY16" fmla="*/ 954974 h 1421838"/>
                  <a:gd name="connsiteX17" fmla="*/ 1034638 w 3077461"/>
                  <a:gd name="connsiteY17" fmla="*/ 1057400 h 1421838"/>
                  <a:gd name="connsiteX18" fmla="*/ 972787 w 3077461"/>
                  <a:gd name="connsiteY18" fmla="*/ 1154380 h 1421838"/>
                  <a:gd name="connsiteX19" fmla="*/ 925781 w 3077461"/>
                  <a:gd name="connsiteY19" fmla="*/ 1255074 h 1421838"/>
                  <a:gd name="connsiteX20" fmla="*/ 1044781 w 3077461"/>
                  <a:gd name="connsiteY20" fmla="*/ 1282288 h 1421838"/>
                  <a:gd name="connsiteX21" fmla="*/ 1076449 w 3077461"/>
                  <a:gd name="connsiteY21" fmla="*/ 1185554 h 1421838"/>
                  <a:gd name="connsiteX22" fmla="*/ 1132113 w 3077461"/>
                  <a:gd name="connsiteY22" fmla="*/ 1054183 h 1421838"/>
                  <a:gd name="connsiteX23" fmla="*/ 1268928 w 3077461"/>
                  <a:gd name="connsiteY23" fmla="*/ 1088076 h 1421838"/>
                  <a:gd name="connsiteX24" fmla="*/ 1263980 w 3077461"/>
                  <a:gd name="connsiteY24" fmla="*/ 1238745 h 1421838"/>
                  <a:gd name="connsiteX25" fmla="*/ 1323851 w 3077461"/>
                  <a:gd name="connsiteY25" fmla="*/ 1230581 h 1421838"/>
                  <a:gd name="connsiteX26" fmla="*/ 1372837 w 3077461"/>
                  <a:gd name="connsiteY26" fmla="*/ 1108116 h 1421838"/>
                  <a:gd name="connsiteX27" fmla="*/ 1557646 w 3077461"/>
                  <a:gd name="connsiteY27" fmla="*/ 1111828 h 1421838"/>
                  <a:gd name="connsiteX28" fmla="*/ 1940379 w 3077461"/>
                  <a:gd name="connsiteY28" fmla="*/ 1110590 h 1421838"/>
                  <a:gd name="connsiteX29" fmla="*/ 1986890 w 3077461"/>
                  <a:gd name="connsiteY29" fmla="*/ 1244188 h 1421838"/>
                  <a:gd name="connsiteX30" fmla="*/ 1979963 w 3077461"/>
                  <a:gd name="connsiteY30" fmla="*/ 1402031 h 1421838"/>
                  <a:gd name="connsiteX31" fmla="*/ 2059627 w 3077461"/>
                  <a:gd name="connsiteY31" fmla="*/ 1402773 h 1421838"/>
                  <a:gd name="connsiteX32" fmla="*/ 2047256 w 3077461"/>
                  <a:gd name="connsiteY32" fmla="*/ 1249629 h 1421838"/>
                  <a:gd name="connsiteX33" fmla="*/ 2063585 w 3077461"/>
                  <a:gd name="connsiteY33" fmla="*/ 1102673 h 1421838"/>
                  <a:gd name="connsiteX34" fmla="*/ 2178132 w 3077461"/>
                  <a:gd name="connsiteY34" fmla="*/ 1008661 h 1421838"/>
                  <a:gd name="connsiteX35" fmla="*/ 2283526 w 3077461"/>
                  <a:gd name="connsiteY35" fmla="*/ 1144485 h 1421838"/>
                  <a:gd name="connsiteX36" fmla="*/ 2342408 w 3077461"/>
                  <a:gd name="connsiteY36" fmla="*/ 1239734 h 1421838"/>
                  <a:gd name="connsiteX37" fmla="*/ 2421083 w 3077461"/>
                  <a:gd name="connsiteY37" fmla="*/ 1296143 h 1421838"/>
                  <a:gd name="connsiteX38" fmla="*/ 2425040 w 3077461"/>
                  <a:gd name="connsiteY38" fmla="*/ 1226375 h 1421838"/>
                  <a:gd name="connsiteX39" fmla="*/ 2354530 w 3077461"/>
                  <a:gd name="connsiteY39" fmla="*/ 1118012 h 1421838"/>
                  <a:gd name="connsiteX40" fmla="*/ 2320636 w 3077461"/>
                  <a:gd name="connsiteY40" fmla="*/ 953737 h 1421838"/>
                  <a:gd name="connsiteX41" fmla="*/ 2497035 w 3077461"/>
                  <a:gd name="connsiteY41" fmla="*/ 717963 h 1421838"/>
                  <a:gd name="connsiteX42" fmla="*/ 2598469 w 3077461"/>
                  <a:gd name="connsiteY42" fmla="*/ 752352 h 1421838"/>
                  <a:gd name="connsiteX43" fmla="*/ 2777341 w 3077461"/>
                  <a:gd name="connsiteY43" fmla="*/ 856261 h 1421838"/>
                  <a:gd name="connsiteX44" fmla="*/ 2805546 w 3077461"/>
                  <a:gd name="connsiteY44" fmla="*/ 909700 h 1421838"/>
                  <a:gd name="connsiteX45" fmla="*/ 2837955 w 3077461"/>
                  <a:gd name="connsiteY45" fmla="*/ 959674 h 1421838"/>
                  <a:gd name="connsiteX46" fmla="*/ 2885951 w 3077461"/>
                  <a:gd name="connsiteY46" fmla="*/ 920338 h 1421838"/>
                  <a:gd name="connsiteX47" fmla="*/ 2921083 w 3077461"/>
                  <a:gd name="connsiteY47" fmla="*/ 820387 h 1421838"/>
                  <a:gd name="connsiteX48" fmla="*/ 2812968 w 3077461"/>
                  <a:gd name="connsiteY48" fmla="*/ 792184 h 1421838"/>
                  <a:gd name="connsiteX49" fmla="*/ 2698915 w 3077461"/>
                  <a:gd name="connsiteY49" fmla="*/ 731817 h 1421838"/>
                  <a:gd name="connsiteX50" fmla="*/ 2607871 w 3077461"/>
                  <a:gd name="connsiteY50" fmla="*/ 651658 h 1421838"/>
                  <a:gd name="connsiteX51" fmla="*/ 2706337 w 3077461"/>
                  <a:gd name="connsiteY51" fmla="*/ 435924 h 1421838"/>
                  <a:gd name="connsiteX52" fmla="*/ 2798866 w 3077461"/>
                  <a:gd name="connsiteY52" fmla="*/ 487631 h 1421838"/>
                  <a:gd name="connsiteX53" fmla="*/ 2828801 w 3077461"/>
                  <a:gd name="connsiteY53" fmla="*/ 441366 h 1421838"/>
                  <a:gd name="connsiteX54" fmla="*/ 2771651 w 3077461"/>
                  <a:gd name="connsiteY54" fmla="*/ 378774 h 1421838"/>
                  <a:gd name="connsiteX55" fmla="*/ 2802577 w 3077461"/>
                  <a:gd name="connsiteY55" fmla="*/ 308759 h 1421838"/>
                  <a:gd name="connsiteX56" fmla="*/ 2980707 w 3077461"/>
                  <a:gd name="connsiteY56" fmla="*/ 356260 h 1421838"/>
                  <a:gd name="connsiteX57" fmla="*/ 2987788 w 3077461"/>
                  <a:gd name="connsiteY57" fmla="*/ 427450 h 1421838"/>
                  <a:gd name="connsiteX58" fmla="*/ 3022023 w 3077461"/>
                  <a:gd name="connsiteY58" fmla="*/ 425038 h 1421838"/>
                  <a:gd name="connsiteX59" fmla="*/ 3075709 w 3077461"/>
                  <a:gd name="connsiteY59" fmla="*/ 380011 h 1421838"/>
                  <a:gd name="connsiteX60" fmla="*/ 3051959 w 3077461"/>
                  <a:gd name="connsiteY60" fmla="*/ 308759 h 1421838"/>
                  <a:gd name="connsiteX61" fmla="*/ 2933205 w 3077461"/>
                  <a:gd name="connsiteY61" fmla="*/ 261257 h 1421838"/>
                  <a:gd name="connsiteX62" fmla="*/ 2826327 w 3077461"/>
                  <a:gd name="connsiteY62" fmla="*/ 166255 h 1421838"/>
                  <a:gd name="connsiteX63" fmla="*/ 2897579 w 3077461"/>
                  <a:gd name="connsiteY63" fmla="*/ 11876 h 1421838"/>
                  <a:gd name="connsiteX64" fmla="*/ 2933205 w 3077461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80707 w 3076373"/>
                  <a:gd name="connsiteY56" fmla="*/ 356260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87788 w 3076373"/>
                  <a:gd name="connsiteY57" fmla="*/ 427450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  <a:gd name="connsiteX0" fmla="*/ 0 w 3076373"/>
                  <a:gd name="connsiteY0" fmla="*/ 0 h 1421838"/>
                  <a:gd name="connsiteX1" fmla="*/ 190005 w 3076373"/>
                  <a:gd name="connsiteY1" fmla="*/ 71252 h 1421838"/>
                  <a:gd name="connsiteX2" fmla="*/ 320634 w 3076373"/>
                  <a:gd name="connsiteY2" fmla="*/ 249382 h 1421838"/>
                  <a:gd name="connsiteX3" fmla="*/ 59377 w 3076373"/>
                  <a:gd name="connsiteY3" fmla="*/ 368135 h 1421838"/>
                  <a:gd name="connsiteX4" fmla="*/ 118753 w 3076373"/>
                  <a:gd name="connsiteY4" fmla="*/ 451263 h 1421838"/>
                  <a:gd name="connsiteX5" fmla="*/ 332509 w 3076373"/>
                  <a:gd name="connsiteY5" fmla="*/ 332509 h 1421838"/>
                  <a:gd name="connsiteX6" fmla="*/ 439387 w 3076373"/>
                  <a:gd name="connsiteY6" fmla="*/ 463138 h 1421838"/>
                  <a:gd name="connsiteX7" fmla="*/ 550718 w 3076373"/>
                  <a:gd name="connsiteY7" fmla="*/ 556903 h 1421838"/>
                  <a:gd name="connsiteX8" fmla="*/ 480951 w 3076373"/>
                  <a:gd name="connsiteY8" fmla="*/ 668234 h 1421838"/>
                  <a:gd name="connsiteX9" fmla="*/ 334488 w 3076373"/>
                  <a:gd name="connsiteY9" fmla="*/ 854529 h 1421838"/>
                  <a:gd name="connsiteX10" fmla="*/ 442109 w 3076373"/>
                  <a:gd name="connsiteY10" fmla="*/ 914895 h 1421838"/>
                  <a:gd name="connsiteX11" fmla="*/ 650175 w 3076373"/>
                  <a:gd name="connsiteY11" fmla="*/ 671203 h 1421838"/>
                  <a:gd name="connsiteX12" fmla="*/ 775113 w 3076373"/>
                  <a:gd name="connsiteY12" fmla="*/ 747898 h 1421838"/>
                  <a:gd name="connsiteX13" fmla="*/ 682336 w 3076373"/>
                  <a:gd name="connsiteY13" fmla="*/ 885948 h 1421838"/>
                  <a:gd name="connsiteX14" fmla="*/ 741466 w 3076373"/>
                  <a:gd name="connsiteY14" fmla="*/ 921574 h 1421838"/>
                  <a:gd name="connsiteX15" fmla="*/ 836221 w 3076373"/>
                  <a:gd name="connsiteY15" fmla="*/ 804554 h 1421838"/>
                  <a:gd name="connsiteX16" fmla="*/ 996043 w 3076373"/>
                  <a:gd name="connsiteY16" fmla="*/ 954974 h 1421838"/>
                  <a:gd name="connsiteX17" fmla="*/ 1034638 w 3076373"/>
                  <a:gd name="connsiteY17" fmla="*/ 1057400 h 1421838"/>
                  <a:gd name="connsiteX18" fmla="*/ 972787 w 3076373"/>
                  <a:gd name="connsiteY18" fmla="*/ 1154380 h 1421838"/>
                  <a:gd name="connsiteX19" fmla="*/ 925781 w 3076373"/>
                  <a:gd name="connsiteY19" fmla="*/ 1255074 h 1421838"/>
                  <a:gd name="connsiteX20" fmla="*/ 1044781 w 3076373"/>
                  <a:gd name="connsiteY20" fmla="*/ 1282288 h 1421838"/>
                  <a:gd name="connsiteX21" fmla="*/ 1076449 w 3076373"/>
                  <a:gd name="connsiteY21" fmla="*/ 1185554 h 1421838"/>
                  <a:gd name="connsiteX22" fmla="*/ 1132113 w 3076373"/>
                  <a:gd name="connsiteY22" fmla="*/ 1054183 h 1421838"/>
                  <a:gd name="connsiteX23" fmla="*/ 1268928 w 3076373"/>
                  <a:gd name="connsiteY23" fmla="*/ 1088076 h 1421838"/>
                  <a:gd name="connsiteX24" fmla="*/ 1263980 w 3076373"/>
                  <a:gd name="connsiteY24" fmla="*/ 1238745 h 1421838"/>
                  <a:gd name="connsiteX25" fmla="*/ 1323851 w 3076373"/>
                  <a:gd name="connsiteY25" fmla="*/ 1230581 h 1421838"/>
                  <a:gd name="connsiteX26" fmla="*/ 1372837 w 3076373"/>
                  <a:gd name="connsiteY26" fmla="*/ 1108116 h 1421838"/>
                  <a:gd name="connsiteX27" fmla="*/ 1557646 w 3076373"/>
                  <a:gd name="connsiteY27" fmla="*/ 1111828 h 1421838"/>
                  <a:gd name="connsiteX28" fmla="*/ 1940379 w 3076373"/>
                  <a:gd name="connsiteY28" fmla="*/ 1110590 h 1421838"/>
                  <a:gd name="connsiteX29" fmla="*/ 1986890 w 3076373"/>
                  <a:gd name="connsiteY29" fmla="*/ 1244188 h 1421838"/>
                  <a:gd name="connsiteX30" fmla="*/ 1979963 w 3076373"/>
                  <a:gd name="connsiteY30" fmla="*/ 1402031 h 1421838"/>
                  <a:gd name="connsiteX31" fmla="*/ 2059627 w 3076373"/>
                  <a:gd name="connsiteY31" fmla="*/ 1402773 h 1421838"/>
                  <a:gd name="connsiteX32" fmla="*/ 2047256 w 3076373"/>
                  <a:gd name="connsiteY32" fmla="*/ 1249629 h 1421838"/>
                  <a:gd name="connsiteX33" fmla="*/ 2063585 w 3076373"/>
                  <a:gd name="connsiteY33" fmla="*/ 1102673 h 1421838"/>
                  <a:gd name="connsiteX34" fmla="*/ 2178132 w 3076373"/>
                  <a:gd name="connsiteY34" fmla="*/ 1008661 h 1421838"/>
                  <a:gd name="connsiteX35" fmla="*/ 2283526 w 3076373"/>
                  <a:gd name="connsiteY35" fmla="*/ 1144485 h 1421838"/>
                  <a:gd name="connsiteX36" fmla="*/ 2342408 w 3076373"/>
                  <a:gd name="connsiteY36" fmla="*/ 1239734 h 1421838"/>
                  <a:gd name="connsiteX37" fmla="*/ 2421083 w 3076373"/>
                  <a:gd name="connsiteY37" fmla="*/ 1296143 h 1421838"/>
                  <a:gd name="connsiteX38" fmla="*/ 2425040 w 3076373"/>
                  <a:gd name="connsiteY38" fmla="*/ 1226375 h 1421838"/>
                  <a:gd name="connsiteX39" fmla="*/ 2354530 w 3076373"/>
                  <a:gd name="connsiteY39" fmla="*/ 1118012 h 1421838"/>
                  <a:gd name="connsiteX40" fmla="*/ 2320636 w 3076373"/>
                  <a:gd name="connsiteY40" fmla="*/ 953737 h 1421838"/>
                  <a:gd name="connsiteX41" fmla="*/ 2497035 w 3076373"/>
                  <a:gd name="connsiteY41" fmla="*/ 717963 h 1421838"/>
                  <a:gd name="connsiteX42" fmla="*/ 2598469 w 3076373"/>
                  <a:gd name="connsiteY42" fmla="*/ 752352 h 1421838"/>
                  <a:gd name="connsiteX43" fmla="*/ 2777341 w 3076373"/>
                  <a:gd name="connsiteY43" fmla="*/ 856261 h 1421838"/>
                  <a:gd name="connsiteX44" fmla="*/ 2805546 w 3076373"/>
                  <a:gd name="connsiteY44" fmla="*/ 909700 h 1421838"/>
                  <a:gd name="connsiteX45" fmla="*/ 2837955 w 3076373"/>
                  <a:gd name="connsiteY45" fmla="*/ 959674 h 1421838"/>
                  <a:gd name="connsiteX46" fmla="*/ 2885951 w 3076373"/>
                  <a:gd name="connsiteY46" fmla="*/ 920338 h 1421838"/>
                  <a:gd name="connsiteX47" fmla="*/ 2921083 w 3076373"/>
                  <a:gd name="connsiteY47" fmla="*/ 820387 h 1421838"/>
                  <a:gd name="connsiteX48" fmla="*/ 2812968 w 3076373"/>
                  <a:gd name="connsiteY48" fmla="*/ 792184 h 1421838"/>
                  <a:gd name="connsiteX49" fmla="*/ 2698915 w 3076373"/>
                  <a:gd name="connsiteY49" fmla="*/ 731817 h 1421838"/>
                  <a:gd name="connsiteX50" fmla="*/ 2607871 w 3076373"/>
                  <a:gd name="connsiteY50" fmla="*/ 651658 h 1421838"/>
                  <a:gd name="connsiteX51" fmla="*/ 2706337 w 3076373"/>
                  <a:gd name="connsiteY51" fmla="*/ 435924 h 1421838"/>
                  <a:gd name="connsiteX52" fmla="*/ 2798866 w 3076373"/>
                  <a:gd name="connsiteY52" fmla="*/ 487631 h 1421838"/>
                  <a:gd name="connsiteX53" fmla="*/ 2828801 w 3076373"/>
                  <a:gd name="connsiteY53" fmla="*/ 441366 h 1421838"/>
                  <a:gd name="connsiteX54" fmla="*/ 2771651 w 3076373"/>
                  <a:gd name="connsiteY54" fmla="*/ 378774 h 1421838"/>
                  <a:gd name="connsiteX55" fmla="*/ 2802577 w 3076373"/>
                  <a:gd name="connsiteY55" fmla="*/ 308759 h 1421838"/>
                  <a:gd name="connsiteX56" fmla="*/ 2961657 w 3076373"/>
                  <a:gd name="connsiteY56" fmla="*/ 368167 h 1421838"/>
                  <a:gd name="connsiteX57" fmla="*/ 2999694 w 3076373"/>
                  <a:gd name="connsiteY57" fmla="*/ 420307 h 1421838"/>
                  <a:gd name="connsiteX58" fmla="*/ 3038692 w 3076373"/>
                  <a:gd name="connsiteY58" fmla="*/ 432182 h 1421838"/>
                  <a:gd name="connsiteX59" fmla="*/ 3075709 w 3076373"/>
                  <a:gd name="connsiteY59" fmla="*/ 380011 h 1421838"/>
                  <a:gd name="connsiteX60" fmla="*/ 3051959 w 3076373"/>
                  <a:gd name="connsiteY60" fmla="*/ 308759 h 1421838"/>
                  <a:gd name="connsiteX61" fmla="*/ 2933205 w 3076373"/>
                  <a:gd name="connsiteY61" fmla="*/ 261257 h 1421838"/>
                  <a:gd name="connsiteX62" fmla="*/ 2826327 w 3076373"/>
                  <a:gd name="connsiteY62" fmla="*/ 166255 h 1421838"/>
                  <a:gd name="connsiteX63" fmla="*/ 2897579 w 3076373"/>
                  <a:gd name="connsiteY63" fmla="*/ 11876 h 1421838"/>
                  <a:gd name="connsiteX64" fmla="*/ 2933205 w 3076373"/>
                  <a:gd name="connsiteY64" fmla="*/ 23751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3076373" h="1421838">
                    <a:moveTo>
                      <a:pt x="0" y="0"/>
                    </a:moveTo>
                    <a:cubicBezTo>
                      <a:pt x="68283" y="14844"/>
                      <a:pt x="136566" y="29688"/>
                      <a:pt x="190005" y="71252"/>
                    </a:cubicBezTo>
                    <a:cubicBezTo>
                      <a:pt x="243444" y="112816"/>
                      <a:pt x="342405" y="199901"/>
                      <a:pt x="320634" y="249382"/>
                    </a:cubicBezTo>
                    <a:cubicBezTo>
                      <a:pt x="298863" y="298863"/>
                      <a:pt x="93024" y="334488"/>
                      <a:pt x="59377" y="368135"/>
                    </a:cubicBezTo>
                    <a:cubicBezTo>
                      <a:pt x="25730" y="401782"/>
                      <a:pt x="73231" y="457201"/>
                      <a:pt x="118753" y="451263"/>
                    </a:cubicBezTo>
                    <a:cubicBezTo>
                      <a:pt x="164275" y="445325"/>
                      <a:pt x="279070" y="330530"/>
                      <a:pt x="332509" y="332509"/>
                    </a:cubicBezTo>
                    <a:cubicBezTo>
                      <a:pt x="385948" y="334488"/>
                      <a:pt x="403019" y="425739"/>
                      <a:pt x="439387" y="463138"/>
                    </a:cubicBezTo>
                    <a:cubicBezTo>
                      <a:pt x="475755" y="500537"/>
                      <a:pt x="543791" y="522720"/>
                      <a:pt x="550718" y="556903"/>
                    </a:cubicBezTo>
                    <a:cubicBezTo>
                      <a:pt x="557645" y="591086"/>
                      <a:pt x="516989" y="618630"/>
                      <a:pt x="480951" y="668234"/>
                    </a:cubicBezTo>
                    <a:cubicBezTo>
                      <a:pt x="444913" y="717838"/>
                      <a:pt x="340962" y="813419"/>
                      <a:pt x="334488" y="854529"/>
                    </a:cubicBezTo>
                    <a:cubicBezTo>
                      <a:pt x="328014" y="895639"/>
                      <a:pt x="389495" y="945449"/>
                      <a:pt x="442109" y="914895"/>
                    </a:cubicBezTo>
                    <a:cubicBezTo>
                      <a:pt x="494724" y="884341"/>
                      <a:pt x="594674" y="699036"/>
                      <a:pt x="650175" y="671203"/>
                    </a:cubicBezTo>
                    <a:cubicBezTo>
                      <a:pt x="705676" y="643370"/>
                      <a:pt x="769753" y="712107"/>
                      <a:pt x="775113" y="747898"/>
                    </a:cubicBezTo>
                    <a:cubicBezTo>
                      <a:pt x="780473" y="783689"/>
                      <a:pt x="687944" y="857002"/>
                      <a:pt x="682336" y="885948"/>
                    </a:cubicBezTo>
                    <a:cubicBezTo>
                      <a:pt x="676728" y="914894"/>
                      <a:pt x="715819" y="935140"/>
                      <a:pt x="741466" y="921574"/>
                    </a:cubicBezTo>
                    <a:cubicBezTo>
                      <a:pt x="767113" y="908008"/>
                      <a:pt x="793792" y="798987"/>
                      <a:pt x="836221" y="804554"/>
                    </a:cubicBezTo>
                    <a:cubicBezTo>
                      <a:pt x="878651" y="810121"/>
                      <a:pt x="962974" y="912833"/>
                      <a:pt x="996043" y="954974"/>
                    </a:cubicBezTo>
                    <a:cubicBezTo>
                      <a:pt x="1029113" y="997115"/>
                      <a:pt x="1038514" y="1024166"/>
                      <a:pt x="1034638" y="1057400"/>
                    </a:cubicBezTo>
                    <a:cubicBezTo>
                      <a:pt x="1030762" y="1090634"/>
                      <a:pt x="991837" y="1140031"/>
                      <a:pt x="972787" y="1154380"/>
                    </a:cubicBezTo>
                    <a:cubicBezTo>
                      <a:pt x="945573" y="1176894"/>
                      <a:pt x="913782" y="1233756"/>
                      <a:pt x="925781" y="1255074"/>
                    </a:cubicBezTo>
                    <a:cubicBezTo>
                      <a:pt x="937780" y="1276392"/>
                      <a:pt x="1019670" y="1293875"/>
                      <a:pt x="1044781" y="1282288"/>
                    </a:cubicBezTo>
                    <a:cubicBezTo>
                      <a:pt x="1069892" y="1270701"/>
                      <a:pt x="1061894" y="1223571"/>
                      <a:pt x="1076449" y="1185554"/>
                    </a:cubicBezTo>
                    <a:cubicBezTo>
                      <a:pt x="1091004" y="1147537"/>
                      <a:pt x="1100033" y="1070429"/>
                      <a:pt x="1132113" y="1054183"/>
                    </a:cubicBezTo>
                    <a:cubicBezTo>
                      <a:pt x="1164193" y="1037937"/>
                      <a:pt x="1246950" y="1057316"/>
                      <a:pt x="1268928" y="1088076"/>
                    </a:cubicBezTo>
                    <a:cubicBezTo>
                      <a:pt x="1290906" y="1118836"/>
                      <a:pt x="1258001" y="1219530"/>
                      <a:pt x="1263980" y="1238745"/>
                    </a:cubicBezTo>
                    <a:cubicBezTo>
                      <a:pt x="1269959" y="1257960"/>
                      <a:pt x="1305708" y="1252352"/>
                      <a:pt x="1323851" y="1230581"/>
                    </a:cubicBezTo>
                    <a:cubicBezTo>
                      <a:pt x="1341994" y="1208810"/>
                      <a:pt x="1330696" y="1123372"/>
                      <a:pt x="1372837" y="1108116"/>
                    </a:cubicBezTo>
                    <a:cubicBezTo>
                      <a:pt x="1414978" y="1092860"/>
                      <a:pt x="1463056" y="1111416"/>
                      <a:pt x="1557646" y="1111828"/>
                    </a:cubicBezTo>
                    <a:cubicBezTo>
                      <a:pt x="1652236" y="1112240"/>
                      <a:pt x="1868838" y="1088530"/>
                      <a:pt x="1940379" y="1110590"/>
                    </a:cubicBezTo>
                    <a:cubicBezTo>
                      <a:pt x="2011920" y="1132650"/>
                      <a:pt x="1980293" y="1195615"/>
                      <a:pt x="1986890" y="1244188"/>
                    </a:cubicBezTo>
                    <a:cubicBezTo>
                      <a:pt x="1993487" y="1292761"/>
                      <a:pt x="1967840" y="1375600"/>
                      <a:pt x="1979963" y="1402031"/>
                    </a:cubicBezTo>
                    <a:cubicBezTo>
                      <a:pt x="1992086" y="1428462"/>
                      <a:pt x="2048411" y="1428173"/>
                      <a:pt x="2059627" y="1402773"/>
                    </a:cubicBezTo>
                    <a:cubicBezTo>
                      <a:pt x="2070843" y="1377373"/>
                      <a:pt x="2046596" y="1299646"/>
                      <a:pt x="2047256" y="1249629"/>
                    </a:cubicBezTo>
                    <a:cubicBezTo>
                      <a:pt x="2047916" y="1199612"/>
                      <a:pt x="2041772" y="1142834"/>
                      <a:pt x="2063585" y="1102673"/>
                    </a:cubicBezTo>
                    <a:cubicBezTo>
                      <a:pt x="2085398" y="1062512"/>
                      <a:pt x="2141475" y="1001692"/>
                      <a:pt x="2178132" y="1008661"/>
                    </a:cubicBezTo>
                    <a:cubicBezTo>
                      <a:pt x="2214789" y="1015630"/>
                      <a:pt x="2256147" y="1105973"/>
                      <a:pt x="2283526" y="1144485"/>
                    </a:cubicBezTo>
                    <a:cubicBezTo>
                      <a:pt x="2310905" y="1182997"/>
                      <a:pt x="2319482" y="1214458"/>
                      <a:pt x="2342408" y="1239734"/>
                    </a:cubicBezTo>
                    <a:cubicBezTo>
                      <a:pt x="2365334" y="1265010"/>
                      <a:pt x="2407311" y="1298370"/>
                      <a:pt x="2421083" y="1296143"/>
                    </a:cubicBezTo>
                    <a:cubicBezTo>
                      <a:pt x="2434855" y="1293916"/>
                      <a:pt x="2436132" y="1256063"/>
                      <a:pt x="2425040" y="1226375"/>
                    </a:cubicBezTo>
                    <a:cubicBezTo>
                      <a:pt x="2413948" y="1196687"/>
                      <a:pt x="2371931" y="1163452"/>
                      <a:pt x="2354530" y="1118012"/>
                    </a:cubicBezTo>
                    <a:cubicBezTo>
                      <a:pt x="2337129" y="1072572"/>
                      <a:pt x="2296885" y="1020412"/>
                      <a:pt x="2320636" y="953737"/>
                    </a:cubicBezTo>
                    <a:cubicBezTo>
                      <a:pt x="2344387" y="887062"/>
                      <a:pt x="2450729" y="751527"/>
                      <a:pt x="2497035" y="717963"/>
                    </a:cubicBezTo>
                    <a:cubicBezTo>
                      <a:pt x="2543341" y="684399"/>
                      <a:pt x="2551751" y="729302"/>
                      <a:pt x="2598469" y="752352"/>
                    </a:cubicBezTo>
                    <a:cubicBezTo>
                      <a:pt x="2645187" y="775402"/>
                      <a:pt x="2742828" y="830036"/>
                      <a:pt x="2777341" y="856261"/>
                    </a:cubicBezTo>
                    <a:cubicBezTo>
                      <a:pt x="2811854" y="882486"/>
                      <a:pt x="2795444" y="892465"/>
                      <a:pt x="2805546" y="909700"/>
                    </a:cubicBezTo>
                    <a:cubicBezTo>
                      <a:pt x="2815648" y="926936"/>
                      <a:pt x="2824554" y="957901"/>
                      <a:pt x="2837955" y="959674"/>
                    </a:cubicBezTo>
                    <a:cubicBezTo>
                      <a:pt x="2851356" y="961447"/>
                      <a:pt x="2872096" y="953985"/>
                      <a:pt x="2885951" y="920338"/>
                    </a:cubicBezTo>
                    <a:cubicBezTo>
                      <a:pt x="2899806" y="886691"/>
                      <a:pt x="2933247" y="841746"/>
                      <a:pt x="2921083" y="820387"/>
                    </a:cubicBezTo>
                    <a:cubicBezTo>
                      <a:pt x="2908919" y="799028"/>
                      <a:pt x="2849996" y="806946"/>
                      <a:pt x="2812968" y="792184"/>
                    </a:cubicBezTo>
                    <a:cubicBezTo>
                      <a:pt x="2775940" y="777422"/>
                      <a:pt x="2733098" y="755238"/>
                      <a:pt x="2698915" y="731817"/>
                    </a:cubicBezTo>
                    <a:cubicBezTo>
                      <a:pt x="2664732" y="708396"/>
                      <a:pt x="2606634" y="700973"/>
                      <a:pt x="2607871" y="651658"/>
                    </a:cubicBezTo>
                    <a:cubicBezTo>
                      <a:pt x="2609108" y="602343"/>
                      <a:pt x="2675865" y="472333"/>
                      <a:pt x="2706337" y="435924"/>
                    </a:cubicBezTo>
                    <a:cubicBezTo>
                      <a:pt x="2736809" y="399515"/>
                      <a:pt x="2778455" y="486724"/>
                      <a:pt x="2798866" y="487631"/>
                    </a:cubicBezTo>
                    <a:cubicBezTo>
                      <a:pt x="2819277" y="488538"/>
                      <a:pt x="2831976" y="450437"/>
                      <a:pt x="2828801" y="441366"/>
                    </a:cubicBezTo>
                    <a:cubicBezTo>
                      <a:pt x="2825626" y="432295"/>
                      <a:pt x="2776022" y="400875"/>
                      <a:pt x="2771651" y="378774"/>
                    </a:cubicBezTo>
                    <a:cubicBezTo>
                      <a:pt x="2767280" y="356673"/>
                      <a:pt x="2770909" y="310527"/>
                      <a:pt x="2802577" y="308759"/>
                    </a:cubicBezTo>
                    <a:cubicBezTo>
                      <a:pt x="2834245" y="306991"/>
                      <a:pt x="2928804" y="349576"/>
                      <a:pt x="2961657" y="368167"/>
                    </a:cubicBezTo>
                    <a:cubicBezTo>
                      <a:pt x="2994510" y="386758"/>
                      <a:pt x="2986855" y="409638"/>
                      <a:pt x="2999694" y="420307"/>
                    </a:cubicBezTo>
                    <a:cubicBezTo>
                      <a:pt x="3012533" y="430976"/>
                      <a:pt x="3012189" y="438954"/>
                      <a:pt x="3038692" y="432182"/>
                    </a:cubicBezTo>
                    <a:cubicBezTo>
                      <a:pt x="3073359" y="438677"/>
                      <a:pt x="3073498" y="400581"/>
                      <a:pt x="3075709" y="380011"/>
                    </a:cubicBezTo>
                    <a:cubicBezTo>
                      <a:pt x="3077920" y="359441"/>
                      <a:pt x="3075710" y="328551"/>
                      <a:pt x="3051959" y="308759"/>
                    </a:cubicBezTo>
                    <a:cubicBezTo>
                      <a:pt x="3028208" y="288967"/>
                      <a:pt x="2970810" y="285008"/>
                      <a:pt x="2933205" y="261257"/>
                    </a:cubicBezTo>
                    <a:cubicBezTo>
                      <a:pt x="2895600" y="237506"/>
                      <a:pt x="2832265" y="207819"/>
                      <a:pt x="2826327" y="166255"/>
                    </a:cubicBezTo>
                    <a:cubicBezTo>
                      <a:pt x="2820389" y="124691"/>
                      <a:pt x="2879766" y="35626"/>
                      <a:pt x="2897579" y="11876"/>
                    </a:cubicBezTo>
                    <a:cubicBezTo>
                      <a:pt x="2915392" y="-11874"/>
                      <a:pt x="2924298" y="5938"/>
                      <a:pt x="2933205" y="23751"/>
                    </a:cubicBezTo>
                  </a:path>
                </a:pathLst>
              </a:custGeom>
              <a:noFill/>
              <a:ln w="38100"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 rot="20953459">
                <a:off x="5100156" y="5080757"/>
                <a:ext cx="151539" cy="104794"/>
                <a:chOff x="4731135" y="5152360"/>
                <a:chExt cx="135149" cy="96064"/>
              </a:xfrm>
            </p:grpSpPr>
            <p:sp>
              <p:nvSpPr>
                <p:cNvPr id="22" name="Ovál 2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5" name="Skupina 24"/>
              <p:cNvGrpSpPr/>
              <p:nvPr/>
            </p:nvGrpSpPr>
            <p:grpSpPr>
              <a:xfrm rot="19286778">
                <a:off x="5419751" y="5282582"/>
                <a:ext cx="151539" cy="104794"/>
                <a:chOff x="4731135" y="5152360"/>
                <a:chExt cx="135149" cy="96064"/>
              </a:xfrm>
            </p:grpSpPr>
            <p:sp>
              <p:nvSpPr>
                <p:cNvPr id="26" name="Ovál 2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" name="Ovál 2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" name="Skupina 27"/>
              <p:cNvGrpSpPr/>
              <p:nvPr/>
            </p:nvGrpSpPr>
            <p:grpSpPr>
              <a:xfrm rot="20624959">
                <a:off x="5661973" y="5439685"/>
                <a:ext cx="151539" cy="104794"/>
                <a:chOff x="4731135" y="5152360"/>
                <a:chExt cx="135149" cy="96064"/>
              </a:xfrm>
            </p:grpSpPr>
            <p:sp>
              <p:nvSpPr>
                <p:cNvPr id="29" name="Ovál 2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0" name="Ovál 2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Skupina 30"/>
              <p:cNvGrpSpPr/>
              <p:nvPr/>
            </p:nvGrpSpPr>
            <p:grpSpPr>
              <a:xfrm rot="3224206">
                <a:off x="5766407" y="5596789"/>
                <a:ext cx="151539" cy="104794"/>
                <a:chOff x="4731135" y="5152360"/>
                <a:chExt cx="135149" cy="96064"/>
              </a:xfrm>
            </p:grpSpPr>
            <p:sp>
              <p:nvSpPr>
                <p:cNvPr id="32" name="Ovál 3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Ovál 3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4" name="Skupina 33"/>
              <p:cNvGrpSpPr/>
              <p:nvPr/>
            </p:nvGrpSpPr>
            <p:grpSpPr>
              <a:xfrm rot="18851664">
                <a:off x="5988284" y="5595924"/>
                <a:ext cx="151539" cy="104794"/>
                <a:chOff x="4731135" y="5152360"/>
                <a:chExt cx="135149" cy="96064"/>
              </a:xfrm>
            </p:grpSpPr>
            <p:sp>
              <p:nvSpPr>
                <p:cNvPr id="35" name="Ovál 3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Ovál 3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8" name="Skupina 37"/>
              <p:cNvGrpSpPr/>
              <p:nvPr/>
            </p:nvGrpSpPr>
            <p:grpSpPr>
              <a:xfrm rot="17876901">
                <a:off x="6268532" y="5614853"/>
                <a:ext cx="151539" cy="104794"/>
                <a:chOff x="4731135" y="5152360"/>
                <a:chExt cx="135149" cy="96064"/>
              </a:xfrm>
            </p:grpSpPr>
            <p:sp>
              <p:nvSpPr>
                <p:cNvPr id="39" name="Ovál 3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0" name="Ovál 3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1" name="Skupina 40"/>
              <p:cNvGrpSpPr/>
              <p:nvPr/>
            </p:nvGrpSpPr>
            <p:grpSpPr>
              <a:xfrm rot="17579860">
                <a:off x="6589221" y="5627062"/>
                <a:ext cx="151539" cy="104794"/>
                <a:chOff x="4731135" y="5152360"/>
                <a:chExt cx="135149" cy="96064"/>
              </a:xfrm>
            </p:grpSpPr>
            <p:sp>
              <p:nvSpPr>
                <p:cNvPr id="42" name="Ovál 4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Ovál 4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4" name="Skupina 43"/>
              <p:cNvGrpSpPr/>
              <p:nvPr/>
            </p:nvGrpSpPr>
            <p:grpSpPr>
              <a:xfrm rot="18861296">
                <a:off x="5745500" y="5784008"/>
                <a:ext cx="151539" cy="104794"/>
                <a:chOff x="4731135" y="5152360"/>
                <a:chExt cx="135149" cy="96064"/>
              </a:xfrm>
            </p:grpSpPr>
            <p:sp>
              <p:nvSpPr>
                <p:cNvPr id="45" name="Ovál 4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Ovál 4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7" name="Skupina 46"/>
              <p:cNvGrpSpPr/>
              <p:nvPr/>
            </p:nvGrpSpPr>
            <p:grpSpPr>
              <a:xfrm rot="15421679">
                <a:off x="5149811" y="5294023"/>
                <a:ext cx="151539" cy="104794"/>
                <a:chOff x="4731135" y="5152360"/>
                <a:chExt cx="135149" cy="96064"/>
              </a:xfrm>
            </p:grpSpPr>
            <p:sp>
              <p:nvSpPr>
                <p:cNvPr id="48" name="Ovál 4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Ovál 4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0" name="Skupina 49"/>
              <p:cNvGrpSpPr/>
              <p:nvPr/>
            </p:nvGrpSpPr>
            <p:grpSpPr>
              <a:xfrm rot="4527936">
                <a:off x="5171894" y="5471423"/>
                <a:ext cx="151539" cy="104794"/>
                <a:chOff x="4731135" y="5152360"/>
                <a:chExt cx="135149" cy="96064"/>
              </a:xfrm>
            </p:grpSpPr>
            <p:sp>
              <p:nvSpPr>
                <p:cNvPr id="51" name="Ovál 50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Ovál 51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3" name="Skupina 52"/>
              <p:cNvGrpSpPr/>
              <p:nvPr/>
            </p:nvGrpSpPr>
            <p:grpSpPr>
              <a:xfrm rot="2597522">
                <a:off x="4680556" y="5021993"/>
                <a:ext cx="151539" cy="104794"/>
                <a:chOff x="4731135" y="5152360"/>
                <a:chExt cx="135149" cy="96064"/>
              </a:xfrm>
            </p:grpSpPr>
            <p:sp>
              <p:nvSpPr>
                <p:cNvPr id="54" name="Ovál 53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Ovál 54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6" name="Skupina 55"/>
              <p:cNvGrpSpPr/>
              <p:nvPr/>
            </p:nvGrpSpPr>
            <p:grpSpPr>
              <a:xfrm rot="20953459">
                <a:off x="6871310" y="5864791"/>
                <a:ext cx="151539" cy="104794"/>
                <a:chOff x="4731135" y="5152360"/>
                <a:chExt cx="135149" cy="96064"/>
              </a:xfrm>
            </p:grpSpPr>
            <p:sp>
              <p:nvSpPr>
                <p:cNvPr id="57" name="Ovál 56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Ovál 57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9" name="Skupina 58"/>
              <p:cNvGrpSpPr/>
              <p:nvPr/>
            </p:nvGrpSpPr>
            <p:grpSpPr>
              <a:xfrm rot="17787155">
                <a:off x="7088243" y="5566633"/>
                <a:ext cx="151539" cy="104794"/>
                <a:chOff x="4731135" y="5152360"/>
                <a:chExt cx="135149" cy="96064"/>
              </a:xfrm>
            </p:grpSpPr>
            <p:sp>
              <p:nvSpPr>
                <p:cNvPr id="60" name="Ovál 59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1" name="Ovál 60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2" name="Skupina 61"/>
              <p:cNvGrpSpPr/>
              <p:nvPr/>
            </p:nvGrpSpPr>
            <p:grpSpPr>
              <a:xfrm rot="20953459">
                <a:off x="7302223" y="5638521"/>
                <a:ext cx="151539" cy="104794"/>
                <a:chOff x="4731135" y="5152360"/>
                <a:chExt cx="135149" cy="96064"/>
              </a:xfrm>
            </p:grpSpPr>
            <p:sp>
              <p:nvSpPr>
                <p:cNvPr id="63" name="Ovál 62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4" name="Ovál 63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5" name="Skupina 64"/>
              <p:cNvGrpSpPr/>
              <p:nvPr/>
            </p:nvGrpSpPr>
            <p:grpSpPr>
              <a:xfrm rot="16200000">
                <a:off x="7326253" y="5409563"/>
                <a:ext cx="151539" cy="104794"/>
                <a:chOff x="4731135" y="5152360"/>
                <a:chExt cx="135149" cy="96064"/>
              </a:xfrm>
            </p:grpSpPr>
            <p:sp>
              <p:nvSpPr>
                <p:cNvPr id="66" name="Ovál 65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Ovál 66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8" name="Skupina 67"/>
              <p:cNvGrpSpPr/>
              <p:nvPr/>
            </p:nvGrpSpPr>
            <p:grpSpPr>
              <a:xfrm rot="15605391">
                <a:off x="7868637" y="5477525"/>
                <a:ext cx="151539" cy="104794"/>
                <a:chOff x="4731135" y="5152360"/>
                <a:chExt cx="135149" cy="96064"/>
              </a:xfrm>
            </p:grpSpPr>
            <p:sp>
              <p:nvSpPr>
                <p:cNvPr id="69" name="Ovál 68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Ovál 69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Skupina 70"/>
              <p:cNvGrpSpPr/>
              <p:nvPr/>
            </p:nvGrpSpPr>
            <p:grpSpPr>
              <a:xfrm rot="15459066">
                <a:off x="7619947" y="5162066"/>
                <a:ext cx="151539" cy="104794"/>
                <a:chOff x="4731135" y="5152360"/>
                <a:chExt cx="135149" cy="96064"/>
              </a:xfrm>
            </p:grpSpPr>
            <p:sp>
              <p:nvSpPr>
                <p:cNvPr id="72" name="Ovál 71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Ovál 72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Skupina 73"/>
              <p:cNvGrpSpPr/>
              <p:nvPr/>
            </p:nvGrpSpPr>
            <p:grpSpPr>
              <a:xfrm rot="20953459">
                <a:off x="8079653" y="4984874"/>
                <a:ext cx="151539" cy="104794"/>
                <a:chOff x="4731135" y="5152360"/>
                <a:chExt cx="135149" cy="96064"/>
              </a:xfrm>
            </p:grpSpPr>
            <p:sp>
              <p:nvSpPr>
                <p:cNvPr id="75" name="Ovál 74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Ovál 75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Skupina 76"/>
              <p:cNvGrpSpPr/>
              <p:nvPr/>
            </p:nvGrpSpPr>
            <p:grpSpPr>
              <a:xfrm rot="19914035">
                <a:off x="7919149" y="5020269"/>
                <a:ext cx="151539" cy="104794"/>
                <a:chOff x="4731135" y="5152360"/>
                <a:chExt cx="135149" cy="96064"/>
              </a:xfrm>
            </p:grpSpPr>
            <p:sp>
              <p:nvSpPr>
                <p:cNvPr id="78" name="Ovál 77"/>
                <p:cNvSpPr/>
                <p:nvPr/>
              </p:nvSpPr>
              <p:spPr>
                <a:xfrm rot="14581565">
                  <a:off x="4761631" y="5121864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Ovál 78"/>
                <p:cNvSpPr/>
                <p:nvPr/>
              </p:nvSpPr>
              <p:spPr>
                <a:xfrm rot="14581565">
                  <a:off x="4788780" y="5170921"/>
                  <a:ext cx="47007" cy="1080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87" name="Skupina 86"/>
            <p:cNvGrpSpPr/>
            <p:nvPr/>
          </p:nvGrpSpPr>
          <p:grpSpPr>
            <a:xfrm rot="20290553">
              <a:off x="3825086" y="4401882"/>
              <a:ext cx="734638" cy="507724"/>
              <a:chOff x="3838767" y="5405636"/>
              <a:chExt cx="772637" cy="406723"/>
            </a:xfrm>
          </p:grpSpPr>
          <p:sp>
            <p:nvSpPr>
              <p:cNvPr id="83" name="Ovál 82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Volný tvar 8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812475">
              <a:off x="5167322" y="5022748"/>
              <a:ext cx="734638" cy="507724"/>
              <a:chOff x="3838767" y="5405636"/>
              <a:chExt cx="772637" cy="406723"/>
            </a:xfrm>
          </p:grpSpPr>
          <p:sp>
            <p:nvSpPr>
              <p:cNvPr id="89" name="Ovál 88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Volný tvar 89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1" name="Skupina 90"/>
            <p:cNvGrpSpPr/>
            <p:nvPr/>
          </p:nvGrpSpPr>
          <p:grpSpPr>
            <a:xfrm rot="17921486">
              <a:off x="8323219" y="4130256"/>
              <a:ext cx="734638" cy="507724"/>
              <a:chOff x="3838767" y="5405636"/>
              <a:chExt cx="772637" cy="406723"/>
            </a:xfrm>
          </p:grpSpPr>
          <p:sp>
            <p:nvSpPr>
              <p:cNvPr id="92" name="Ovál 91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Volný tvar 92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4" name="Skupina 93"/>
            <p:cNvGrpSpPr/>
            <p:nvPr/>
          </p:nvGrpSpPr>
          <p:grpSpPr>
            <a:xfrm rot="1063277">
              <a:off x="6452853" y="5151524"/>
              <a:ext cx="734638" cy="507724"/>
              <a:chOff x="3838767" y="5405636"/>
              <a:chExt cx="772637" cy="406723"/>
            </a:xfrm>
          </p:grpSpPr>
          <p:sp>
            <p:nvSpPr>
              <p:cNvPr id="95" name="Ovál 94"/>
              <p:cNvSpPr/>
              <p:nvPr/>
            </p:nvSpPr>
            <p:spPr>
              <a:xfrm rot="19475842" flipH="1">
                <a:off x="3838767" y="5425161"/>
                <a:ext cx="772637" cy="352167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Volný tvar 95"/>
              <p:cNvSpPr/>
              <p:nvPr/>
            </p:nvSpPr>
            <p:spPr>
              <a:xfrm rot="477346">
                <a:off x="3939517" y="5405636"/>
                <a:ext cx="560991" cy="406723"/>
              </a:xfrm>
              <a:custGeom>
                <a:avLst/>
                <a:gdLst>
                  <a:gd name="connsiteX0" fmla="*/ 130475 w 539730"/>
                  <a:gd name="connsiteY0" fmla="*/ 271109 h 426977"/>
                  <a:gd name="connsiteX1" fmla="*/ 130475 w 539730"/>
                  <a:gd name="connsiteY1" fmla="*/ 173478 h 426977"/>
                  <a:gd name="connsiteX2" fmla="*/ 244775 w 539730"/>
                  <a:gd name="connsiteY2" fmla="*/ 278253 h 426977"/>
                  <a:gd name="connsiteX3" fmla="*/ 242393 w 539730"/>
                  <a:gd name="connsiteY3" fmla="*/ 85371 h 426977"/>
                  <a:gd name="connsiteX4" fmla="*/ 366218 w 539730"/>
                  <a:gd name="connsiteY4" fmla="*/ 192528 h 426977"/>
                  <a:gd name="connsiteX5" fmla="*/ 382887 w 539730"/>
                  <a:gd name="connsiteY5" fmla="*/ 99659 h 426977"/>
                  <a:gd name="connsiteX6" fmla="*/ 313831 w 539730"/>
                  <a:gd name="connsiteY6" fmla="*/ 49653 h 426977"/>
                  <a:gd name="connsiteX7" fmla="*/ 406700 w 539730"/>
                  <a:gd name="connsiteY7" fmla="*/ 11553 h 426977"/>
                  <a:gd name="connsiteX8" fmla="*/ 437656 w 539730"/>
                  <a:gd name="connsiteY8" fmla="*/ 128234 h 426977"/>
                  <a:gd name="connsiteX9" fmla="*/ 506712 w 539730"/>
                  <a:gd name="connsiteY9" fmla="*/ 71084 h 426977"/>
                  <a:gd name="connsiteX10" fmla="*/ 473375 w 539730"/>
                  <a:gd name="connsiteY10" fmla="*/ 4409 h 426977"/>
                  <a:gd name="connsiteX11" fmla="*/ 537668 w 539730"/>
                  <a:gd name="connsiteY11" fmla="*/ 18696 h 426977"/>
                  <a:gd name="connsiteX12" fmla="*/ 518618 w 539730"/>
                  <a:gd name="connsiteY12" fmla="*/ 118709 h 426977"/>
                  <a:gd name="connsiteX13" fmla="*/ 466231 w 539730"/>
                  <a:gd name="connsiteY13" fmla="*/ 194909 h 426977"/>
                  <a:gd name="connsiteX14" fmla="*/ 418606 w 539730"/>
                  <a:gd name="connsiteY14" fmla="*/ 142521 h 426977"/>
                  <a:gd name="connsiteX15" fmla="*/ 416225 w 539730"/>
                  <a:gd name="connsiteY15" fmla="*/ 216340 h 426977"/>
                  <a:gd name="connsiteX16" fmla="*/ 425750 w 539730"/>
                  <a:gd name="connsiteY16" fmla="*/ 242534 h 426977"/>
                  <a:gd name="connsiteX17" fmla="*/ 382887 w 539730"/>
                  <a:gd name="connsiteY17" fmla="*/ 278253 h 426977"/>
                  <a:gd name="connsiteX18" fmla="*/ 354312 w 539730"/>
                  <a:gd name="connsiteY18" fmla="*/ 254440 h 426977"/>
                  <a:gd name="connsiteX19" fmla="*/ 332881 w 539730"/>
                  <a:gd name="connsiteY19" fmla="*/ 209196 h 426977"/>
                  <a:gd name="connsiteX20" fmla="*/ 292400 w 539730"/>
                  <a:gd name="connsiteY20" fmla="*/ 202053 h 426977"/>
                  <a:gd name="connsiteX21" fmla="*/ 297162 w 539730"/>
                  <a:gd name="connsiteY21" fmla="*/ 275871 h 426977"/>
                  <a:gd name="connsiteX22" fmla="*/ 301925 w 539730"/>
                  <a:gd name="connsiteY22" fmla="*/ 323496 h 426977"/>
                  <a:gd name="connsiteX23" fmla="*/ 225725 w 539730"/>
                  <a:gd name="connsiteY23" fmla="*/ 347309 h 426977"/>
                  <a:gd name="connsiteX24" fmla="*/ 220962 w 539730"/>
                  <a:gd name="connsiteY24" fmla="*/ 325878 h 426977"/>
                  <a:gd name="connsiteX25" fmla="*/ 182862 w 539730"/>
                  <a:gd name="connsiteY25" fmla="*/ 285396 h 426977"/>
                  <a:gd name="connsiteX26" fmla="*/ 166193 w 539730"/>
                  <a:gd name="connsiteY26" fmla="*/ 354453 h 426977"/>
                  <a:gd name="connsiteX27" fmla="*/ 170956 w 539730"/>
                  <a:gd name="connsiteY27" fmla="*/ 397315 h 426977"/>
                  <a:gd name="connsiteX28" fmla="*/ 66181 w 539730"/>
                  <a:gd name="connsiteY28" fmla="*/ 425890 h 426977"/>
                  <a:gd name="connsiteX29" fmla="*/ 118568 w 539730"/>
                  <a:gd name="connsiteY29" fmla="*/ 359215 h 426977"/>
                  <a:gd name="connsiteX30" fmla="*/ 75706 w 539730"/>
                  <a:gd name="connsiteY30" fmla="*/ 330640 h 426977"/>
                  <a:gd name="connsiteX31" fmla="*/ 18556 w 539730"/>
                  <a:gd name="connsiteY31" fmla="*/ 390171 h 426977"/>
                  <a:gd name="connsiteX32" fmla="*/ 1887 w 539730"/>
                  <a:gd name="connsiteY32" fmla="*/ 333021 h 426977"/>
                  <a:gd name="connsiteX33" fmla="*/ 56656 w 539730"/>
                  <a:gd name="connsiteY33" fmla="*/ 221103 h 426977"/>
                  <a:gd name="connsiteX34" fmla="*/ 130475 w 539730"/>
                  <a:gd name="connsiteY34" fmla="*/ 271109 h 42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9730" h="426977">
                    <a:moveTo>
                      <a:pt x="130475" y="271109"/>
                    </a:moveTo>
                    <a:cubicBezTo>
                      <a:pt x="142778" y="263172"/>
                      <a:pt x="111425" y="172287"/>
                      <a:pt x="130475" y="173478"/>
                    </a:cubicBezTo>
                    <a:cubicBezTo>
                      <a:pt x="149525" y="174669"/>
                      <a:pt x="226122" y="292937"/>
                      <a:pt x="244775" y="278253"/>
                    </a:cubicBezTo>
                    <a:cubicBezTo>
                      <a:pt x="263428" y="263569"/>
                      <a:pt x="222153" y="99658"/>
                      <a:pt x="242393" y="85371"/>
                    </a:cubicBezTo>
                    <a:cubicBezTo>
                      <a:pt x="262633" y="71084"/>
                      <a:pt x="342802" y="190147"/>
                      <a:pt x="366218" y="192528"/>
                    </a:cubicBezTo>
                    <a:cubicBezTo>
                      <a:pt x="389634" y="194909"/>
                      <a:pt x="391618" y="123471"/>
                      <a:pt x="382887" y="99659"/>
                    </a:cubicBezTo>
                    <a:cubicBezTo>
                      <a:pt x="374156" y="75847"/>
                      <a:pt x="309862" y="64337"/>
                      <a:pt x="313831" y="49653"/>
                    </a:cubicBezTo>
                    <a:cubicBezTo>
                      <a:pt x="317800" y="34969"/>
                      <a:pt x="386063" y="-1544"/>
                      <a:pt x="406700" y="11553"/>
                    </a:cubicBezTo>
                    <a:cubicBezTo>
                      <a:pt x="427337" y="24650"/>
                      <a:pt x="420987" y="118312"/>
                      <a:pt x="437656" y="128234"/>
                    </a:cubicBezTo>
                    <a:cubicBezTo>
                      <a:pt x="454325" y="138156"/>
                      <a:pt x="500759" y="91722"/>
                      <a:pt x="506712" y="71084"/>
                    </a:cubicBezTo>
                    <a:cubicBezTo>
                      <a:pt x="512665" y="50446"/>
                      <a:pt x="468216" y="13140"/>
                      <a:pt x="473375" y="4409"/>
                    </a:cubicBezTo>
                    <a:cubicBezTo>
                      <a:pt x="478534" y="-4322"/>
                      <a:pt x="530128" y="-354"/>
                      <a:pt x="537668" y="18696"/>
                    </a:cubicBezTo>
                    <a:cubicBezTo>
                      <a:pt x="545208" y="37746"/>
                      <a:pt x="530524" y="89340"/>
                      <a:pt x="518618" y="118709"/>
                    </a:cubicBezTo>
                    <a:cubicBezTo>
                      <a:pt x="506712" y="148078"/>
                      <a:pt x="482900" y="190940"/>
                      <a:pt x="466231" y="194909"/>
                    </a:cubicBezTo>
                    <a:cubicBezTo>
                      <a:pt x="449562" y="198878"/>
                      <a:pt x="426940" y="138949"/>
                      <a:pt x="418606" y="142521"/>
                    </a:cubicBezTo>
                    <a:cubicBezTo>
                      <a:pt x="410272" y="146093"/>
                      <a:pt x="415034" y="199671"/>
                      <a:pt x="416225" y="216340"/>
                    </a:cubicBezTo>
                    <a:cubicBezTo>
                      <a:pt x="417416" y="233009"/>
                      <a:pt x="431306" y="232215"/>
                      <a:pt x="425750" y="242534"/>
                    </a:cubicBezTo>
                    <a:cubicBezTo>
                      <a:pt x="420194" y="252853"/>
                      <a:pt x="394793" y="276269"/>
                      <a:pt x="382887" y="278253"/>
                    </a:cubicBezTo>
                    <a:cubicBezTo>
                      <a:pt x="370981" y="280237"/>
                      <a:pt x="362646" y="265949"/>
                      <a:pt x="354312" y="254440"/>
                    </a:cubicBezTo>
                    <a:cubicBezTo>
                      <a:pt x="345978" y="242931"/>
                      <a:pt x="343200" y="217927"/>
                      <a:pt x="332881" y="209196"/>
                    </a:cubicBezTo>
                    <a:cubicBezTo>
                      <a:pt x="322562" y="200465"/>
                      <a:pt x="298353" y="190941"/>
                      <a:pt x="292400" y="202053"/>
                    </a:cubicBezTo>
                    <a:cubicBezTo>
                      <a:pt x="286447" y="213165"/>
                      <a:pt x="295575" y="255631"/>
                      <a:pt x="297162" y="275871"/>
                    </a:cubicBezTo>
                    <a:cubicBezTo>
                      <a:pt x="298749" y="296111"/>
                      <a:pt x="313831" y="311590"/>
                      <a:pt x="301925" y="323496"/>
                    </a:cubicBezTo>
                    <a:cubicBezTo>
                      <a:pt x="290019" y="335402"/>
                      <a:pt x="239219" y="346912"/>
                      <a:pt x="225725" y="347309"/>
                    </a:cubicBezTo>
                    <a:cubicBezTo>
                      <a:pt x="212231" y="347706"/>
                      <a:pt x="228106" y="336197"/>
                      <a:pt x="220962" y="325878"/>
                    </a:cubicBezTo>
                    <a:cubicBezTo>
                      <a:pt x="213818" y="315559"/>
                      <a:pt x="191990" y="280634"/>
                      <a:pt x="182862" y="285396"/>
                    </a:cubicBezTo>
                    <a:cubicBezTo>
                      <a:pt x="173734" y="290158"/>
                      <a:pt x="168177" y="335800"/>
                      <a:pt x="166193" y="354453"/>
                    </a:cubicBezTo>
                    <a:cubicBezTo>
                      <a:pt x="164209" y="373106"/>
                      <a:pt x="187625" y="385409"/>
                      <a:pt x="170956" y="397315"/>
                    </a:cubicBezTo>
                    <a:cubicBezTo>
                      <a:pt x="154287" y="409221"/>
                      <a:pt x="74912" y="432240"/>
                      <a:pt x="66181" y="425890"/>
                    </a:cubicBezTo>
                    <a:cubicBezTo>
                      <a:pt x="57450" y="419540"/>
                      <a:pt x="116980" y="375090"/>
                      <a:pt x="118568" y="359215"/>
                    </a:cubicBezTo>
                    <a:cubicBezTo>
                      <a:pt x="120155" y="343340"/>
                      <a:pt x="92375" y="325481"/>
                      <a:pt x="75706" y="330640"/>
                    </a:cubicBezTo>
                    <a:cubicBezTo>
                      <a:pt x="59037" y="335799"/>
                      <a:pt x="30859" y="389774"/>
                      <a:pt x="18556" y="390171"/>
                    </a:cubicBezTo>
                    <a:cubicBezTo>
                      <a:pt x="6253" y="390568"/>
                      <a:pt x="-4463" y="361199"/>
                      <a:pt x="1887" y="333021"/>
                    </a:cubicBezTo>
                    <a:cubicBezTo>
                      <a:pt x="8237" y="304843"/>
                      <a:pt x="39987" y="225469"/>
                      <a:pt x="56656" y="221103"/>
                    </a:cubicBezTo>
                    <a:cubicBezTo>
                      <a:pt x="73325" y="216737"/>
                      <a:pt x="118172" y="279046"/>
                      <a:pt x="130475" y="271109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7" name="TextovéPole 96"/>
            <p:cNvSpPr txBox="1"/>
            <p:nvPr/>
          </p:nvSpPr>
          <p:spPr>
            <a:xfrm>
              <a:off x="1968885" y="4233353"/>
              <a:ext cx="19786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mitochondria</a:t>
              </a:r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7614629" y="5088023"/>
              <a:ext cx="40758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nicotinic receptors</a:t>
              </a:r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7735603" y="3183359"/>
              <a:ext cx="41202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Plasma membrane</a:t>
              </a: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4716937" y="982307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myelin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473758" y="2119453"/>
              <a:ext cx="29017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Schwann cell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9151382" y="4128739"/>
              <a:ext cx="25848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cytoplasm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910631" y="1654553"/>
              <a:ext cx="24482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Axon of the</a:t>
              </a:r>
            </a:p>
            <a:p>
              <a:pPr algn="ctr"/>
              <a:r>
                <a:rPr lang="en-US" sz="2400" dirty="0"/>
                <a:t> </a:t>
              </a:r>
              <a:r>
                <a:rPr lang="en-US" sz="2400" dirty="0">
                  <a:sym typeface="Symbol"/>
                </a:rPr>
                <a:t>-</a:t>
              </a:r>
              <a:r>
                <a:rPr lang="en-US" sz="2400" dirty="0" err="1"/>
                <a:t>motoneuron</a:t>
              </a:r>
              <a:endParaRPr lang="en-US" sz="2400" dirty="0"/>
            </a:p>
          </p:txBody>
        </p:sp>
        <p:sp>
          <p:nvSpPr>
            <p:cNvPr id="105" name="TextovéPole 104"/>
            <p:cNvSpPr txBox="1"/>
            <p:nvPr/>
          </p:nvSpPr>
          <p:spPr>
            <a:xfrm>
              <a:off x="5181330" y="3604954"/>
              <a:ext cx="25848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Terminal button</a:t>
              </a:r>
            </a:p>
          </p:txBody>
        </p:sp>
        <p:sp>
          <p:nvSpPr>
            <p:cNvPr id="106" name="TextovéPole 105"/>
            <p:cNvSpPr txBox="1"/>
            <p:nvPr/>
          </p:nvSpPr>
          <p:spPr>
            <a:xfrm>
              <a:off x="2031290" y="2912248"/>
              <a:ext cx="25848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Vesicle of acetylcholine</a:t>
              </a:r>
            </a:p>
          </p:txBody>
        </p:sp>
        <p:cxnSp>
          <p:nvCxnSpPr>
            <p:cNvPr id="107" name="Přímá spojnice 106"/>
            <p:cNvCxnSpPr/>
            <p:nvPr/>
          </p:nvCxnSpPr>
          <p:spPr>
            <a:xfrm>
              <a:off x="8881616" y="3646390"/>
              <a:ext cx="146415" cy="23405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2870663" y="1745802"/>
              <a:ext cx="1318144" cy="222902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Přímá spojnice 113"/>
            <p:cNvCxnSpPr>
              <a:stCxn id="106" idx="3"/>
            </p:cNvCxnSpPr>
            <p:nvPr/>
          </p:nvCxnSpPr>
          <p:spPr>
            <a:xfrm>
              <a:off x="4616147" y="3327747"/>
              <a:ext cx="859534" cy="552698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Přímá spojnice 119"/>
            <p:cNvCxnSpPr/>
            <p:nvPr/>
          </p:nvCxnSpPr>
          <p:spPr>
            <a:xfrm>
              <a:off x="3646934" y="4560303"/>
              <a:ext cx="377164" cy="17794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nice 125"/>
            <p:cNvCxnSpPr/>
            <p:nvPr/>
          </p:nvCxnSpPr>
          <p:spPr>
            <a:xfrm flipH="1" flipV="1">
              <a:off x="7425580" y="4603161"/>
              <a:ext cx="595367" cy="55051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Přímá spojnice 127"/>
            <p:cNvCxnSpPr>
              <a:endCxn id="9" idx="45"/>
            </p:cNvCxnSpPr>
            <p:nvPr/>
          </p:nvCxnSpPr>
          <p:spPr>
            <a:xfrm flipH="1" flipV="1">
              <a:off x="7897487" y="4649872"/>
              <a:ext cx="313398" cy="478176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Přímá spojnice 129"/>
            <p:cNvCxnSpPr>
              <a:endCxn id="64" idx="2"/>
            </p:cNvCxnSpPr>
            <p:nvPr/>
          </p:nvCxnSpPr>
          <p:spPr>
            <a:xfrm flipH="1" flipV="1">
              <a:off x="7413644" y="4824281"/>
              <a:ext cx="609476" cy="51225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nice 137"/>
            <p:cNvCxnSpPr/>
            <p:nvPr/>
          </p:nvCxnSpPr>
          <p:spPr>
            <a:xfrm flipH="1">
              <a:off x="5144390" y="1382417"/>
              <a:ext cx="322550" cy="586287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nice 139"/>
            <p:cNvCxnSpPr/>
            <p:nvPr/>
          </p:nvCxnSpPr>
          <p:spPr>
            <a:xfrm flipH="1">
              <a:off x="6225158" y="2590657"/>
              <a:ext cx="908118" cy="359793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8" name="Skupina 147"/>
            <p:cNvGrpSpPr/>
            <p:nvPr/>
          </p:nvGrpSpPr>
          <p:grpSpPr>
            <a:xfrm>
              <a:off x="910630" y="5867392"/>
              <a:ext cx="10485719" cy="371195"/>
              <a:chOff x="2035980" y="1340769"/>
              <a:chExt cx="10485719" cy="371195"/>
            </a:xfrm>
          </p:grpSpPr>
          <p:grpSp>
            <p:nvGrpSpPr>
              <p:cNvPr id="149" name="Skupina 148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756" name="Přímá spojnice 755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Přímá spojnice 756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Přímá spojnice 757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Přímá spojnice 758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Přímá spojnice 759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Přímá spojnice 760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Přímá spojnice 761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Přímá spojnice 762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Přímá spojnice 763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Přímá spojnice 764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6" name="Skupina 765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11" name="Skupina 91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35" name="Přímá spojnice 93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6" name="Přímá spojnice 93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7" name="Přímá spojnice 93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8" name="Přímá spojnice 93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9" name="Přímá spojnice 93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0" name="Přímá spojnice 93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1" name="Skupina 94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42" name="Ovál 94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3" name="Ovál 94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4" name="Ovál 94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5" name="Ovál 94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6" name="Ovál 94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7" name="Ovál 94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8" name="Ovál 94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49" name="Ovál 94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0" name="Ovál 94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1" name="Ovál 95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2" name="Ovál 95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3" name="Ovál 95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4" name="Ovál 95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5" name="Ovál 95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56" name="Ovál 95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912" name="Skupina 91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13" name="Přímá spojnice 91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4" name="Přímá spojnice 91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5" name="Přímá spojnice 91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6" name="Přímá spojnice 91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7" name="Přímá spojnice 91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8" name="Přímá spojnice 91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19" name="Skupina 91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20" name="Ovál 91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1" name="Ovál 92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2" name="Ovál 92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3" name="Ovál 92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4" name="Ovál 92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5" name="Ovál 92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6" name="Ovál 92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7" name="Ovál 92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8" name="Ovál 92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29" name="Ovál 92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0" name="Ovál 92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1" name="Ovál 93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2" name="Ovál 93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3" name="Ovál 93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34" name="Ovál 93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7" name="Skupina 766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65" name="Skupina 86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89" name="Přímá spojnice 88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0" name="Přímá spojnice 88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1" name="Přímá spojnice 89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2" name="Přímá spojnice 89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3" name="Přímá spojnice 89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4" name="Přímá spojnice 89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95" name="Skupina 89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96" name="Ovál 89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7" name="Ovál 89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8" name="Ovál 89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99" name="Ovál 89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0" name="Ovál 89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1" name="Ovál 90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2" name="Ovál 90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3" name="Ovál 90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4" name="Ovál 90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5" name="Ovál 90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6" name="Ovál 90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7" name="Ovál 90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8" name="Ovál 90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09" name="Ovál 90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10" name="Ovál 90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866" name="Skupina 86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67" name="Přímá spojnice 86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8" name="Přímá spojnice 86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9" name="Přímá spojnice 86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0" name="Přímá spojnice 86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1" name="Přímá spojnice 87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2" name="Přímá spojnice 87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73" name="Skupina 87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74" name="Ovál 87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5" name="Ovál 87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6" name="Ovál 87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7" name="Ovál 87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8" name="Ovál 87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79" name="Ovál 87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0" name="Ovál 87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1" name="Ovál 88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2" name="Ovál 88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3" name="Ovál 88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4" name="Ovál 88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5" name="Ovál 88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6" name="Ovál 88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7" name="Ovál 88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88" name="Ovál 88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8" name="Skupina 767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819" name="Skupina 8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43" name="Přímá spojnice 8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4" name="Přímá spojnice 8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5" name="Přímá spojnice 8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6" name="Přímá spojnice 8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7" name="Přímá spojnice 8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8" name="Přímá spojnice 8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49" name="Skupina 8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50" name="Ovál 8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1" name="Ovál 8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2" name="Ovál 8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3" name="Ovál 8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4" name="Ovál 8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5" name="Ovál 8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6" name="Ovál 8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7" name="Ovál 8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8" name="Ovál 8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59" name="Ovál 8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0" name="Ovál 8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1" name="Ovál 8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2" name="Ovál 8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3" name="Ovál 8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64" name="Ovál 8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820" name="Skupina 8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821" name="Přímá spojnice 8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2" name="Přímá spojnice 8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3" name="Přímá spojnice 8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4" name="Přímá spojnice 8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5" name="Přímá spojnice 8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6" name="Přímá spojnice 8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27" name="Skupina 8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28" name="Ovál 8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29" name="Ovál 8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0" name="Ovál 8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1" name="Ovál 8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2" name="Ovál 8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3" name="Ovál 8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4" name="Ovál 8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5" name="Ovál 8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6" name="Ovál 8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7" name="Ovál 8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8" name="Ovál 8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39" name="Ovál 8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0" name="Ovál 8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1" name="Ovál 8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42" name="Ovál 8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769" name="Skupina 768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73" name="Skupina 7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97" name="Přímá spojnice 7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8" name="Přímá spojnice 7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Přímá spojnice 7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0" name="Přímá spojnice 7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1" name="Přímá spojnice 8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2" name="Přímá spojnice 8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803" name="Skupina 8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804" name="Ovál 8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5" name="Ovál 8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6" name="Ovál 8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7" name="Ovál 8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8" name="Ovál 8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09" name="Ovál 8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0" name="Ovál 8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1" name="Ovál 8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2" name="Ovál 8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3" name="Ovál 8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4" name="Ovál 8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5" name="Ovál 8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6" name="Ovál 8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7" name="Ovál 8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818" name="Ovál 8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774" name="Skupina 7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75" name="Přímá spojnice 7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6" name="Přímá spojnice 7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7" name="Přímá spojnice 7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8" name="Přímá spojnice 7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9" name="Přímá spojnice 7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0" name="Přímá spojnice 7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81" name="Skupina 7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82" name="Ovál 7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3" name="Ovál 7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4" name="Ovál 7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5" name="Ovál 7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6" name="Ovál 7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7" name="Ovál 7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8" name="Ovál 7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89" name="Ovál 7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0" name="Ovál 7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1" name="Ovál 7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2" name="Ovál 7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3" name="Ovál 7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4" name="Ovál 7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5" name="Ovál 7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96" name="Ovál 7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770" name="Přímá spojnice 769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1" name="Přímá spojnice 770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2" name="Přímá spojnice 771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Skupina 149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555" name="Přímá spojnice 55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Přímá spojnice 55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Přímá spojnice 55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8" name="Přímá spojnice 55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9" name="Přímá spojnice 55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0" name="Přímá spojnice 55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1" name="Přímá spojnice 56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2" name="Přímá spojnice 56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3" name="Přímá spojnice 56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4" name="Přímá spojnice 56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5" name="Skupina 56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710" name="Skupina 70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34" name="Přímá spojnice 73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5" name="Přímá spojnice 73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6" name="Přímá spojnice 73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7" name="Přímá spojnice 73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8" name="Přímá spojnice 73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9" name="Přímá spojnice 73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40" name="Skupina 73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41" name="Ovál 74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2" name="Ovál 74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3" name="Ovál 74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4" name="Ovál 74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5" name="Ovál 74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6" name="Ovál 74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7" name="Ovál 74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8" name="Ovál 74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49" name="Ovál 74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0" name="Ovál 74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1" name="Ovál 75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2" name="Ovál 75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3" name="Ovál 75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4" name="Ovál 75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55" name="Ovál 75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711" name="Skupina 71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712" name="Přímá spojnice 71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3" name="Přímá spojnice 71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4" name="Přímá spojnice 71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5" name="Přímá spojnice 71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6" name="Přímá spojnice 71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7" name="Přímá spojnice 71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18" name="Skupina 71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719" name="Ovál 71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0" name="Ovál 71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1" name="Ovál 72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2" name="Ovál 72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3" name="Ovál 72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4" name="Ovál 72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5" name="Ovál 72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6" name="Ovál 72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7" name="Ovál 72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8" name="Ovál 72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29" name="Ovál 72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0" name="Ovál 72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1" name="Ovál 73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2" name="Ovál 73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33" name="Ovál 73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6" name="Skupina 56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64" name="Skupina 66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88" name="Přímá spojnice 68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9" name="Přímá spojnice 68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0" name="Přímá spojnice 68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Přímá spojnice 69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2" name="Přímá spojnice 69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Přímá spojnice 69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94" name="Skupina 69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95" name="Ovál 69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6" name="Ovál 69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7" name="Ovál 69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8" name="Ovál 69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99" name="Ovál 69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0" name="Ovál 69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1" name="Ovál 70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2" name="Ovál 70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3" name="Ovál 70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4" name="Ovál 70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5" name="Ovál 70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6" name="Ovál 70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7" name="Ovál 70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8" name="Ovál 70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709" name="Ovál 70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665" name="Skupina 66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66" name="Přímá spojnice 66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7" name="Přímá spojnice 66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8" name="Přímá spojnice 66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9" name="Přímá spojnice 66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0" name="Přímá spojnice 66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1" name="Přímá spojnice 67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72" name="Skupina 67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73" name="Ovál 67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4" name="Ovál 67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5" name="Ovál 67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6" name="Ovál 67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7" name="Ovál 67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8" name="Ovál 67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79" name="Ovál 67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0" name="Ovál 67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1" name="Ovál 68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2" name="Ovál 68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3" name="Ovál 68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4" name="Ovál 68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5" name="Ovál 68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6" name="Ovál 68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87" name="Ovál 68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7" name="Skupina 56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618" name="Skupina 6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42" name="Přímá spojnice 6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3" name="Přímá spojnice 6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4" name="Přímá spojnice 6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Přímá spojnice 6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6" name="Přímá spojnice 6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Přímá spojnice 6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48" name="Skupina 6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49" name="Ovál 6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0" name="Ovál 6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1" name="Ovál 6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2" name="Ovál 6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3" name="Ovál 6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4" name="Ovál 6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5" name="Ovál 6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6" name="Ovál 6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7" name="Ovál 6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8" name="Ovál 6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59" name="Ovál 6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0" name="Ovál 6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1" name="Ovál 6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2" name="Ovál 6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63" name="Ovál 6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619" name="Skupina 6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620" name="Přímá spojnice 6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1" name="Přímá spojnice 6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2" name="Přímá spojnice 6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3" name="Přímá spojnice 6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Přímá spojnice 6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5" name="Přímá spojnice 6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26" name="Skupina 6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27" name="Ovál 6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28" name="Ovál 6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29" name="Ovál 6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0" name="Ovál 6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1" name="Ovál 6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2" name="Ovál 6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3" name="Ovál 6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4" name="Ovál 6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5" name="Ovál 6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6" name="Ovál 6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7" name="Ovál 6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8" name="Ovál 6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39" name="Ovál 6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40" name="Ovál 6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41" name="Ovál 6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568" name="Skupina 56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72" name="Skupina 5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96" name="Přímá spojnice 5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Přímá spojnice 5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Přímá spojnice 5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Přímá spojnice 5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0" name="Přímá spojnice 5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Přímá spojnice 6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602" name="Skupina 6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603" name="Ovál 6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4" name="Ovál 6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5" name="Ovál 6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6" name="Ovál 6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7" name="Ovál 6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8" name="Ovál 6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09" name="Ovál 6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0" name="Ovál 6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1" name="Ovál 6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2" name="Ovál 6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3" name="Ovál 6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4" name="Ovál 6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5" name="Ovál 6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6" name="Ovál 6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617" name="Ovál 6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573" name="Skupina 5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74" name="Přímá spojnice 5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Přímá spojnice 5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6" name="Přímá spojnice 5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Přímá spojnice 5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8" name="Přímá spojnice 5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9" name="Přímá spojnice 5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80" name="Skupina 5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81" name="Ovál 5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2" name="Ovál 5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3" name="Ovál 5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4" name="Ovál 5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5" name="Ovál 5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6" name="Ovál 5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7" name="Ovál 5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8" name="Ovál 5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89" name="Ovál 5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0" name="Ovál 5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1" name="Ovál 5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2" name="Ovál 5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3" name="Ovál 5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4" name="Ovál 5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95" name="Ovál 5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569" name="Přímá spojnice 56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Přímá spojnice 56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Přímá spojnice 57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Skupina 150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354" name="Přímá spojnice 35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Přímá spojnice 35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Přímá spojnice 35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Přímá spojnice 35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Přímá spojnice 35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Přímá spojnice 35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Přímá spojnice 35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Přímá spojnice 36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2" name="Přímá spojnice 36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Přímá spojnice 36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64" name="Skupina 36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509" name="Skupina 50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33" name="Přímá spojnice 53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4" name="Přímá spojnice 53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5" name="Přímá spojnice 53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6" name="Přímá spojnice 53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7" name="Přímá spojnice 53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8" name="Přímá spojnice 53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9" name="Skupina 53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40" name="Ovál 53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1" name="Ovál 54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2" name="Ovál 54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3" name="Ovál 54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4" name="Ovál 54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5" name="Ovál 54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6" name="Ovál 54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7" name="Ovál 54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8" name="Ovál 54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49" name="Ovál 54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0" name="Ovál 54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1" name="Ovál 55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2" name="Ovál 55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3" name="Ovál 55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54" name="Ovál 55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510" name="Skupina 50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511" name="Přímá spojnice 51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2" name="Přímá spojnice 51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3" name="Přímá spojnice 51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4" name="Přímá spojnice 51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5" name="Přímá spojnice 51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6" name="Přímá spojnice 51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17" name="Skupina 51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518" name="Ovál 51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19" name="Ovál 51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0" name="Ovál 51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1" name="Ovál 52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2" name="Ovál 52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3" name="Ovál 52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4" name="Ovál 52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5" name="Ovál 52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6" name="Ovál 52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7" name="Ovál 52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8" name="Ovál 52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29" name="Ovál 52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0" name="Ovál 52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1" name="Ovál 53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32" name="Ovál 53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5" name="Skupina 36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63" name="Skupina 46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87" name="Přímá spojnice 48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Přímá spojnice 48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Přímá spojnice 48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Přímá spojnice 48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Přímá spojnice 49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Přímá spojnice 49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93" name="Skupina 49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94" name="Ovál 49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5" name="Ovál 49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6" name="Ovál 49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7" name="Ovál 49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8" name="Ovál 49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99" name="Ovál 49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0" name="Ovál 49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1" name="Ovál 50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2" name="Ovál 50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3" name="Ovál 50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4" name="Ovál 50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5" name="Ovál 50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6" name="Ovál 50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7" name="Ovál 50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508" name="Ovál 50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464" name="Skupina 46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65" name="Přímá spojnice 46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6" name="Přímá spojnice 46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Přímá spojnice 46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8" name="Přímá spojnice 46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Přímá spojnice 46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0" name="Přímá spojnice 46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71" name="Skupina 47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72" name="Ovál 47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3" name="Ovál 47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4" name="Ovál 47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5" name="Ovál 47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6" name="Ovál 47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7" name="Ovál 47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8" name="Ovál 47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79" name="Ovál 47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0" name="Ovál 47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1" name="Ovál 48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2" name="Ovál 48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3" name="Ovál 48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4" name="Ovál 48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5" name="Ovál 48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86" name="Ovál 48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6" name="Skupina 36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417" name="Skupina 4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41" name="Přímá spojnice 4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2" name="Přímá spojnice 4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3" name="Přímá spojnice 4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4" name="Přímá spojnice 4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5" name="Přímá spojnice 4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6" name="Přímá spojnice 4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47" name="Skupina 4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48" name="Ovál 4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49" name="Ovál 4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0" name="Ovál 4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1" name="Ovál 4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2" name="Ovál 4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3" name="Ovál 4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4" name="Ovál 4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5" name="Ovál 4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6" name="Ovál 4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7" name="Ovál 4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8" name="Ovál 4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59" name="Ovál 4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0" name="Ovál 4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1" name="Ovál 4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62" name="Ovál 4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418" name="Skupina 4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419" name="Přímá spojnice 4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" name="Přímá spojnice 4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1" name="Přímá spojnice 4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2" name="Přímá spojnice 4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3" name="Přímá spojnice 4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4" name="Přímá spojnice 4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25" name="Skupina 4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26" name="Ovál 4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7" name="Ovál 4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8" name="Ovál 4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29" name="Ovál 4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0" name="Ovál 4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1" name="Ovál 4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2" name="Ovál 4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3" name="Ovál 4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4" name="Ovál 4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5" name="Ovál 4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6" name="Ovál 4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7" name="Ovál 4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8" name="Ovál 4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39" name="Ovál 4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40" name="Ovál 4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367" name="Skupina 36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71" name="Skupina 3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95" name="Přímá spojnice 3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Přímá spojnice 3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7" name="Přímá spojnice 3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8" name="Přímá spojnice 3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Přímá spojnice 3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Přímá spojnice 3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01" name="Skupina 4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402" name="Ovál 4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3" name="Ovál 4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4" name="Ovál 4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5" name="Ovál 4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6" name="Ovál 4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7" name="Ovál 4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8" name="Ovál 4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09" name="Ovál 4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0" name="Ovál 4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1" name="Ovál 4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2" name="Ovál 4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3" name="Ovál 4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4" name="Ovál 4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5" name="Ovál 4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416" name="Ovál 4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372" name="Skupina 3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73" name="Přímá spojnice 3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4" name="Přímá spojnice 3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5" name="Přímá spojnice 3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6" name="Přímá spojnice 3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7" name="Přímá spojnice 3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8" name="Přímá spojnice 3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79" name="Skupina 3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80" name="Ovál 3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1" name="Ovál 3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2" name="Ovál 3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3" name="Ovál 3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4" name="Ovál 3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5" name="Ovál 3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6" name="Ovál 3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7" name="Ovál 3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8" name="Ovál 3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89" name="Ovál 3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0" name="Ovál 3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1" name="Ovál 3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2" name="Ovál 3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3" name="Ovál 3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94" name="Ovál 3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368" name="Přímá spojnice 36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Přímá spojnice 36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Přímá spojnice 36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Skupina 151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3" name="Přímá spojnice 15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Přímá spojnice 15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Přímá spojnice 15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Přímá spojnice 15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Přímá spojnice 15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Přímá spojnice 15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Přímá spojnice 15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Přímá spojnice 15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Přímá spojnice 16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Přímá spojnice 16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Skupina 16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308" name="Skupina 30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32" name="Přímá spojnice 33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3" name="Přímá spojnice 33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Přímá spojnice 33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Přímá spojnice 33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Přímá spojnice 33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7" name="Přímá spojnice 33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38" name="Skupina 33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39" name="Ovál 33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0" name="Ovál 33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1" name="Ovál 34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2" name="Ovál 34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3" name="Ovál 34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4" name="Ovál 34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5" name="Ovál 34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6" name="Ovál 34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7" name="Ovál 34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8" name="Ovál 34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49" name="Ovál 34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0" name="Ovál 34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1" name="Ovál 35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2" name="Ovál 35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53" name="Ovál 35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309" name="Skupina 30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310" name="Přímá spojnice 30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Přímá spojnice 31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2" name="Přímá spojnice 31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3" name="Přímá spojnice 31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Přímá spojnice 31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5" name="Přímá spojnice 31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16" name="Skupina 31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317" name="Ovál 31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8" name="Ovál 31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19" name="Ovál 31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0" name="Ovál 31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1" name="Ovál 32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2" name="Ovál 32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3" name="Ovál 32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4" name="Ovál 32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5" name="Ovál 32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6" name="Ovál 32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7" name="Ovál 32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8" name="Ovál 32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29" name="Ovál 32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30" name="Ovál 32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31" name="Ovál 33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4" name="Skupina 16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62" name="Skupina 26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86" name="Přímá spojnice 28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Přímá spojnice 28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Přímá spojnice 28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9" name="Přímá spojnice 28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Přímá spojnice 28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1" name="Přímá spojnice 29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92" name="Skupina 29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93" name="Ovál 29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4" name="Ovál 29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5" name="Ovál 29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6" name="Ovál 29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7" name="Ovál 29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8" name="Ovál 29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99" name="Ovál 29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0" name="Ovál 29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1" name="Ovál 30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2" name="Ovál 30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3" name="Ovál 30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4" name="Ovál 30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5" name="Ovál 30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6" name="Ovál 30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307" name="Ovál 30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63" name="Skupina 26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64" name="Přímá spojnice 26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Přímá spojnice 26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Přímá spojnice 26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Přímá spojnice 26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8" name="Přímá spojnice 26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Přímá spojnice 26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70" name="Skupina 26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71" name="Ovál 27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2" name="Ovál 27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3" name="Ovál 27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4" name="Ovál 27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5" name="Ovál 27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6" name="Ovál 27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7" name="Ovál 27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8" name="Ovál 27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79" name="Ovál 27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0" name="Ovál 27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1" name="Ovál 28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2" name="Ovál 28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3" name="Ovál 28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4" name="Ovál 28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85" name="Ovál 28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5" name="Skupina 16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216" name="Skupina 21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40" name="Přímá spojnice 23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1" name="Přímá spojnice 24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2" name="Přímá spojnice 24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3" name="Přímá spojnice 24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Přímá spojnice 24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5" name="Přímá spojnice 24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6" name="Skupina 24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47" name="Ovál 24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8" name="Ovál 24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49" name="Ovál 24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0" name="Ovál 24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1" name="Ovál 25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2" name="Ovál 25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3" name="Ovál 25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4" name="Ovál 25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5" name="Ovál 25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6" name="Ovál 25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7" name="Ovál 25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8" name="Ovál 25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59" name="Ovál 25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0" name="Ovál 25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61" name="Ovál 26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217" name="Skupina 21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218" name="Přímá spojnice 21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Přímá spojnice 21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Přímá spojnice 21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Přímá spojnice 22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2" name="Přímá spojnice 22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3" name="Přímá spojnice 22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4" name="Skupina 22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25" name="Ovál 22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6" name="Ovál 22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7" name="Ovál 22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8" name="Ovál 22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29" name="Ovál 22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0" name="Ovál 22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1" name="Ovál 23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2" name="Ovál 23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3" name="Ovál 23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4" name="Ovál 23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5" name="Ovál 23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6" name="Ovál 23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7" name="Ovál 23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8" name="Ovál 23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39" name="Ovál 23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66" name="Skupina 16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0" name="Skupina 16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94" name="Přímá spojnice 19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Přímá spojnice 19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Přímá spojnice 19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Přímá spojnice 19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Přímá spojnice 19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Přímá spojnice 19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00" name="Skupina 19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201" name="Ovál 20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2" name="Ovál 20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3" name="Ovál 20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4" name="Ovál 20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5" name="Ovál 20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6" name="Ovál 20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7" name="Ovál 20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8" name="Ovál 20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09" name="Ovál 20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0" name="Ovál 20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1" name="Ovál 21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2" name="Ovál 21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3" name="Ovál 21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4" name="Ovál 21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215" name="Ovál 21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71" name="Skupina 17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" name="Přímá spojnice 17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Přímá spojnice 17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Přímá spojnice 17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Přímá spojnice 17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Přímá spojnice 17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Přímá spojnice 17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8" name="Skupina 17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9" name="Ovál 17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0" name="Ovál 17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1" name="Ovál 18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2" name="Ovál 18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3" name="Ovál 18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4" name="Ovál 18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5" name="Ovál 18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6" name="Ovál 18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7" name="Ovál 18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8" name="Ovál 18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89" name="Ovál 18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0" name="Ovál 18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1" name="Ovál 19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2" name="Ovál 19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93" name="Ovál 19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67" name="Přímá spojnice 16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Přímá spojnice 16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Přímá spojnice 16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7" name="Skupina 956"/>
            <p:cNvGrpSpPr/>
            <p:nvPr/>
          </p:nvGrpSpPr>
          <p:grpSpPr>
            <a:xfrm>
              <a:off x="912902" y="6226157"/>
              <a:ext cx="10485719" cy="371195"/>
              <a:chOff x="2035980" y="1340769"/>
              <a:chExt cx="10485719" cy="371195"/>
            </a:xfrm>
          </p:grpSpPr>
          <p:grpSp>
            <p:nvGrpSpPr>
              <p:cNvPr id="958" name="Skupina 957"/>
              <p:cNvGrpSpPr/>
              <p:nvPr/>
            </p:nvGrpSpPr>
            <p:grpSpPr>
              <a:xfrm>
                <a:off x="2035980" y="1340769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565" name="Přímá spojnice 1564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6" name="Přímá spojnice 1565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7" name="Přímá spojnice 1566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8" name="Přímá spojnice 1567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9" name="Přímá spojnice 1568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0" name="Přímá spojnice 1569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1" name="Přímá spojnice 1570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2" name="Přímá spojnice 1571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3" name="Přímá spojnice 1572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4" name="Přímá spojnice 1573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75" name="Skupina 1574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720" name="Skupina 171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44" name="Přímá spojnice 174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5" name="Přímá spojnice 174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6" name="Přímá spojnice 174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7" name="Přímá spojnice 174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8" name="Přímá spojnice 174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9" name="Přímá spojnice 174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50" name="Skupina 174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51" name="Ovál 175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2" name="Ovál 175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3" name="Ovál 175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4" name="Ovál 175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5" name="Ovál 175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6" name="Ovál 175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7" name="Ovál 175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8" name="Ovál 175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59" name="Ovál 175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0" name="Ovál 175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1" name="Ovál 176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2" name="Ovál 176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3" name="Ovál 176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4" name="Ovál 176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65" name="Ovál 176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721" name="Skupina 172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722" name="Přímá spojnice 172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3" name="Přímá spojnice 172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4" name="Přímá spojnice 172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5" name="Přímá spojnice 172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6" name="Přímá spojnice 172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7" name="Přímá spojnice 172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28" name="Skupina 172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29" name="Ovál 172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0" name="Ovál 172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1" name="Ovál 173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2" name="Ovál 173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3" name="Ovál 173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4" name="Ovál 173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5" name="Ovál 173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6" name="Ovál 173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7" name="Ovál 173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8" name="Ovál 173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39" name="Ovál 173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0" name="Ovál 173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1" name="Ovál 174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2" name="Ovál 174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43" name="Ovál 174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6" name="Skupina 1575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74" name="Skupina 1673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98" name="Přímá spojnice 169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9" name="Přímá spojnice 169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0" name="Přímá spojnice 169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1" name="Přímá spojnice 170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2" name="Přímá spojnice 170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3" name="Přímá spojnice 170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704" name="Skupina 170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705" name="Ovál 170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6" name="Ovál 170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7" name="Ovál 170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8" name="Ovál 170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09" name="Ovál 170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0" name="Ovál 170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1" name="Ovál 171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2" name="Ovál 171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3" name="Ovál 171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4" name="Ovál 171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5" name="Ovál 171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6" name="Ovál 171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7" name="Ovál 171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8" name="Ovál 171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719" name="Ovál 171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675" name="Skupina 1674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76" name="Přímá spojnice 167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7" name="Přímá spojnice 167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8" name="Přímá spojnice 167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9" name="Přímá spojnice 167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0" name="Přímá spojnice 167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1" name="Přímá spojnice 168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82" name="Skupina 168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83" name="Ovál 168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4" name="Ovál 168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5" name="Ovál 168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6" name="Ovál 168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7" name="Ovál 168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8" name="Ovál 168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89" name="Ovál 168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0" name="Ovál 168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1" name="Ovál 169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2" name="Ovál 169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3" name="Ovál 169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4" name="Ovál 169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5" name="Ovál 169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6" name="Ovál 169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97" name="Ovál 169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7" name="Skupina 1576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628" name="Skupina 162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52" name="Přímá spojnice 165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3" name="Přímá spojnice 165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4" name="Přímá spojnice 165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5" name="Přímá spojnice 165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6" name="Přímá spojnice 165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7" name="Přímá spojnice 165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58" name="Skupina 165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59" name="Ovál 165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0" name="Ovál 165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1" name="Ovál 166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2" name="Ovál 166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3" name="Ovál 166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4" name="Ovál 166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5" name="Ovál 166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6" name="Ovál 166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7" name="Ovál 166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8" name="Ovál 166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69" name="Ovál 166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0" name="Ovál 166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1" name="Ovál 167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2" name="Ovál 167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73" name="Ovál 167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629" name="Skupina 162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30" name="Přímá spojnice 162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1" name="Přímá spojnice 163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2" name="Přímá spojnice 163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3" name="Přímá spojnice 163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4" name="Přímá spojnice 163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5" name="Přímá spojnice 163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36" name="Skupina 163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37" name="Ovál 163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38" name="Ovál 163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39" name="Ovál 163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0" name="Ovál 163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1" name="Ovál 164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2" name="Ovál 164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3" name="Ovál 164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4" name="Ovál 164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5" name="Ovál 164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6" name="Ovál 164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7" name="Ovál 164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8" name="Ovál 164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49" name="Ovál 164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50" name="Ovál 164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51" name="Ovál 165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578" name="Skupina 1577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82" name="Skupina 158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606" name="Přímá spojnice 160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7" name="Přímá spojnice 160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8" name="Přímá spojnice 160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9" name="Přímá spojnice 160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0" name="Přímá spojnice 160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1" name="Přímá spojnice 161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612" name="Skupina 161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613" name="Ovál 161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4" name="Ovál 161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5" name="Ovál 161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6" name="Ovál 161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7" name="Ovál 161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8" name="Ovál 161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19" name="Ovál 161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0" name="Ovál 161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1" name="Ovál 162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2" name="Ovál 162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3" name="Ovál 162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4" name="Ovál 162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5" name="Ovál 162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6" name="Ovál 162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27" name="Ovál 162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83" name="Skupina 158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84" name="Přímá spojnice 158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5" name="Přímá spojnice 158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6" name="Přímá spojnice 158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7" name="Přímá spojnice 158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8" name="Přímá spojnice 158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9" name="Přímá spojnice 158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90" name="Skupina 158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91" name="Ovál 159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2" name="Ovál 159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3" name="Ovál 159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4" name="Ovál 159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5" name="Ovál 159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6" name="Ovál 159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7" name="Ovál 159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8" name="Ovál 159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99" name="Ovál 159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0" name="Ovál 159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1" name="Ovál 160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2" name="Ovál 160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3" name="Ovál 160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4" name="Ovál 160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605" name="Ovál 160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579" name="Přímá spojnice 1578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0" name="Přímá spojnice 1579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1" name="Přímá spojnice 1580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9" name="Skupina 958"/>
              <p:cNvGrpSpPr/>
              <p:nvPr/>
            </p:nvGrpSpPr>
            <p:grpSpPr>
              <a:xfrm>
                <a:off x="4660788" y="1343041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364" name="Přímá spojnice 1363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5" name="Přímá spojnice 1364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6" name="Přímá spojnice 1365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7" name="Přímá spojnice 1366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8" name="Přímá spojnice 1367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9" name="Přímá spojnice 1368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0" name="Přímá spojnice 1369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1" name="Přímá spojnice 1370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2" name="Přímá spojnice 1371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3" name="Přímá spojnice 1372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74" name="Skupina 1373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519" name="Skupina 151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43" name="Přímá spojnice 154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4" name="Přímá spojnice 154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5" name="Přímá spojnice 154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6" name="Přímá spojnice 154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7" name="Přímá spojnice 154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8" name="Přímá spojnice 154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49" name="Skupina 154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50" name="Ovál 154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1" name="Ovál 155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2" name="Ovál 155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3" name="Ovál 155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4" name="Ovál 155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5" name="Ovál 155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6" name="Ovál 155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7" name="Ovál 155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8" name="Ovál 155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59" name="Ovál 155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0" name="Ovál 155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1" name="Ovál 156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2" name="Ovál 156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3" name="Ovál 156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64" name="Ovál 156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520" name="Skupina 151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521" name="Přímá spojnice 152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2" name="Přímá spojnice 152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3" name="Přímá spojnice 152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4" name="Přímá spojnice 152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5" name="Přímá spojnice 152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6" name="Přímá spojnice 152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27" name="Skupina 152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28" name="Ovál 152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29" name="Ovál 152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0" name="Ovál 152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1" name="Ovál 153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2" name="Ovál 153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3" name="Ovál 153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4" name="Ovál 153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5" name="Ovál 153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6" name="Ovál 153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7" name="Ovál 153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8" name="Ovál 153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39" name="Ovál 153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0" name="Ovál 153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1" name="Ovál 154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42" name="Ovál 154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5" name="Skupina 1374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73" name="Skupina 1472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97" name="Přímá spojnice 149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8" name="Přímá spojnice 149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9" name="Přímá spojnice 149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0" name="Přímá spojnice 149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1" name="Přímá spojnice 150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2" name="Přímá spojnice 150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503" name="Skupina 150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504" name="Ovál 150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5" name="Ovál 150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6" name="Ovál 150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7" name="Ovál 150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8" name="Ovál 150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09" name="Ovál 150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0" name="Ovál 150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1" name="Ovál 151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2" name="Ovál 151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3" name="Ovál 151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4" name="Ovál 151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5" name="Ovál 151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6" name="Ovál 151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7" name="Ovál 151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518" name="Ovál 151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474" name="Skupina 1473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75" name="Přímá spojnice 147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6" name="Přímá spojnice 147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7" name="Přímá spojnice 147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8" name="Přímá spojnice 147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9" name="Přímá spojnice 147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0" name="Přímá spojnice 147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81" name="Skupina 148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82" name="Ovál 148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3" name="Ovál 148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4" name="Ovál 148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5" name="Ovál 148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6" name="Ovál 148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7" name="Ovál 148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8" name="Ovál 148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89" name="Ovál 148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0" name="Ovál 148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1" name="Ovál 149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2" name="Ovál 149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3" name="Ovál 149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4" name="Ovál 149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5" name="Ovál 149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96" name="Ovál 149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6" name="Skupina 1375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427" name="Skupina 142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51" name="Přímá spojnice 145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2" name="Přímá spojnice 145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3" name="Přímá spojnice 145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4" name="Přímá spojnice 145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5" name="Přímá spojnice 145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6" name="Přímá spojnice 145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57" name="Skupina 145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58" name="Ovál 145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9" name="Ovál 145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0" name="Ovál 145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1" name="Ovál 146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2" name="Ovál 146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3" name="Ovál 146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4" name="Ovál 146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5" name="Ovál 146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6" name="Ovál 146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7" name="Ovál 146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8" name="Ovál 146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69" name="Ovál 146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0" name="Ovál 146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1" name="Ovál 147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72" name="Ovál 147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428" name="Skupina 142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29" name="Přímá spojnice 142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0" name="Přímá spojnice 142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1" name="Přímá spojnice 143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2" name="Přímá spojnice 143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3" name="Přímá spojnice 143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4" name="Přímá spojnice 143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5" name="Skupina 143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36" name="Ovál 143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7" name="Ovál 143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8" name="Ovál 143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39" name="Ovál 143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0" name="Ovál 143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1" name="Ovál 144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2" name="Ovál 144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3" name="Ovál 144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4" name="Ovál 144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5" name="Ovál 144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6" name="Ovál 144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7" name="Ovál 144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8" name="Ovál 144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49" name="Ovál 144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50" name="Ovál 144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377" name="Skupina 1376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81" name="Skupina 138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405" name="Přímá spojnice 140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6" name="Přímá spojnice 140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7" name="Přímá spojnice 140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8" name="Přímá spojnice 140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9" name="Přímá spojnice 140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0" name="Přímá spojnice 140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11" name="Skupina 141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412" name="Ovál 141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3" name="Ovál 141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4" name="Ovál 141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5" name="Ovál 141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6" name="Ovál 141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7" name="Ovál 141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8" name="Ovál 141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19" name="Ovál 141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0" name="Ovál 141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1" name="Ovál 142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2" name="Ovál 142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3" name="Ovál 142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4" name="Ovál 142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5" name="Ovál 142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26" name="Ovál 142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382" name="Skupina 138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83" name="Přímá spojnice 138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4" name="Přímá spojnice 138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5" name="Přímá spojnice 138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6" name="Přímá spojnice 138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7" name="Přímá spojnice 138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8" name="Přímá spojnice 138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89" name="Skupina 138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90" name="Ovál 138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1" name="Ovál 139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2" name="Ovál 139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3" name="Ovál 139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4" name="Ovál 139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5" name="Ovál 139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6" name="Ovál 139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7" name="Ovál 139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8" name="Ovál 139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99" name="Ovál 139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0" name="Ovál 139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1" name="Ovál 140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2" name="Ovál 140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3" name="Ovál 140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404" name="Ovál 140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378" name="Přímá spojnice 1377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9" name="Přímá spojnice 1378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0" name="Přímá spojnice 1379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0" name="Skupina 959"/>
              <p:cNvGrpSpPr/>
              <p:nvPr/>
            </p:nvGrpSpPr>
            <p:grpSpPr>
              <a:xfrm>
                <a:off x="7278415" y="1345308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1163" name="Přímá spojnice 1162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4" name="Přímá spojnice 1163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5" name="Přímá spojnice 1164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6" name="Přímá spojnice 1165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7" name="Přímá spojnice 1166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8" name="Přímá spojnice 1167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9" name="Přímá spojnice 1168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0" name="Přímá spojnice 1169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1" name="Přímá spojnice 1170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2" name="Přímá spojnice 1171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3" name="Skupina 1172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318" name="Skupina 1317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42" name="Přímá spojnice 134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3" name="Přímá spojnice 134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4" name="Přímá spojnice 134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5" name="Přímá spojnice 134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6" name="Přímá spojnice 134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7" name="Přímá spojnice 134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48" name="Skupina 134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49" name="Ovál 134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0" name="Ovál 134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1" name="Ovál 135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2" name="Ovál 135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3" name="Ovál 135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4" name="Ovál 135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5" name="Ovál 135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6" name="Ovál 135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7" name="Ovál 135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8" name="Ovál 135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59" name="Ovál 135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0" name="Ovál 135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1" name="Ovál 136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2" name="Ovál 136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63" name="Ovál 136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319" name="Skupina 1318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320" name="Přímá spojnice 131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1" name="Přímá spojnice 132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2" name="Přímá spojnice 132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3" name="Přímá spojnice 132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4" name="Přímá spojnice 132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5" name="Přímá spojnice 132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26" name="Skupina 132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27" name="Ovál 132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28" name="Ovál 132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29" name="Ovál 132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0" name="Ovál 132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1" name="Ovál 133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2" name="Ovál 133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3" name="Ovál 133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4" name="Ovál 133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5" name="Ovál 133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6" name="Ovál 133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7" name="Ovál 133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8" name="Ovál 133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39" name="Ovál 133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40" name="Ovál 133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41" name="Ovál 134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4" name="Skupina 1173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72" name="Skupina 1271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96" name="Přímá spojnice 1295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7" name="Přímá spojnice 1296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8" name="Přímá spojnice 1297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9" name="Přímá spojnice 1298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0" name="Přímá spojnice 1299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1" name="Přímá spojnice 1300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02" name="Skupina 1301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303" name="Ovál 1302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4" name="Ovál 1303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5" name="Ovál 1304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6" name="Ovál 1305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7" name="Ovál 1306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8" name="Ovál 1307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09" name="Ovál 1308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0" name="Ovál 1309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1" name="Ovál 1310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2" name="Ovál 1311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3" name="Ovál 1312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4" name="Ovál 1313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5" name="Ovál 1314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6" name="Ovál 1315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317" name="Ovál 1316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273" name="Skupina 1272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74" name="Přímá spojnice 127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5" name="Přímá spojnice 127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6" name="Přímá spojnice 127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7" name="Přímá spojnice 127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8" name="Přímá spojnice 127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9" name="Přímá spojnice 127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80" name="Skupina 127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81" name="Ovál 128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2" name="Ovál 128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3" name="Ovál 128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4" name="Ovál 128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5" name="Ovál 128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6" name="Ovál 128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7" name="Ovál 128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8" name="Ovál 128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89" name="Ovál 128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0" name="Ovál 128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1" name="Ovál 129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2" name="Ovál 129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3" name="Ovál 129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4" name="Ovál 129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95" name="Ovál 129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5" name="Skupina 1174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226" name="Skupina 1225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50" name="Přímá spojnice 1249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1" name="Přímá spojnice 1250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2" name="Přímá spojnice 1251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3" name="Přímá spojnice 1252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4" name="Přímá spojnice 1253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5" name="Přímá spojnice 1254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6" name="Skupina 1255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57" name="Ovál 1256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58" name="Ovál 1257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59" name="Ovál 1258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0" name="Ovál 1259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1" name="Ovál 1260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2" name="Ovál 1261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3" name="Ovál 1262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4" name="Ovál 1263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5" name="Ovál 1264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6" name="Ovál 1265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7" name="Ovál 1266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8" name="Ovál 1267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69" name="Ovál 1268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70" name="Ovál 1269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71" name="Ovál 1270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227" name="Skupina 1226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28" name="Přímá spojnice 1227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9" name="Přímá spojnice 1228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0" name="Přímá spojnice 1229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1" name="Přímá spojnice 1230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2" name="Přímá spojnice 1231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3" name="Přímá spojnice 1232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34" name="Skupina 1233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35" name="Ovál 1234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6" name="Ovál 1235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7" name="Ovál 1236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8" name="Ovál 1237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39" name="Ovál 1238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0" name="Ovál 1239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1" name="Ovál 1240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2" name="Ovál 1241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3" name="Ovál 1242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4" name="Ovál 1243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5" name="Ovál 1244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6" name="Ovál 1245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7" name="Ovál 1246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8" name="Ovál 1247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49" name="Ovál 1248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1176" name="Skupina 1175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80" name="Skupina 1179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204" name="Přímá spojnice 1203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5" name="Přímá spojnice 1204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6" name="Přímá spojnice 1205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7" name="Přímá spojnice 1206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8" name="Přímá spojnice 1207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9" name="Přímá spojnice 1208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10" name="Skupina 1209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211" name="Ovál 1210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2" name="Ovál 1211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3" name="Ovál 1212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4" name="Ovál 1213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5" name="Ovál 1214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6" name="Ovál 1215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7" name="Ovál 1216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8" name="Ovál 1217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19" name="Ovál 1218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0" name="Ovál 1219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1" name="Ovál 1220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2" name="Ovál 1221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3" name="Ovál 1222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4" name="Ovál 1223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25" name="Ovál 1224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181" name="Skupina 1180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82" name="Přímá spojnice 1181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3" name="Přímá spojnice 1182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4" name="Přímá spojnice 1183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5" name="Přímá spojnice 1184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6" name="Přímá spojnice 1185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7" name="Přímá spojnice 1186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88" name="Skupina 1187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89" name="Ovál 1188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0" name="Ovál 1189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1" name="Ovál 1190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2" name="Ovál 1191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3" name="Ovál 1192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4" name="Ovál 1193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5" name="Ovál 1194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6" name="Ovál 1195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7" name="Ovál 1196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8" name="Ovál 1197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99" name="Ovál 1198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0" name="Ovál 1199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1" name="Ovál 1200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2" name="Ovál 1201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203" name="Ovál 1202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1177" name="Přímá spojnice 1176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8" name="Přímá spojnice 1177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9" name="Přímá spojnice 1178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1" name="Skupina 960"/>
              <p:cNvGrpSpPr/>
              <p:nvPr/>
            </p:nvGrpSpPr>
            <p:grpSpPr>
              <a:xfrm>
                <a:off x="9890441" y="1347596"/>
                <a:ext cx="2631258" cy="364368"/>
                <a:chOff x="2035980" y="1340769"/>
                <a:chExt cx="3611724" cy="364368"/>
              </a:xfrm>
            </p:grpSpPr>
            <p:cxnSp>
              <p:nvCxnSpPr>
                <p:cNvPr id="962" name="Přímá spojnice 961"/>
                <p:cNvCxnSpPr/>
                <p:nvPr/>
              </p:nvCxnSpPr>
              <p:spPr>
                <a:xfrm flipH="1">
                  <a:off x="203598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3" name="Přímá spojnice 962"/>
                <p:cNvCxnSpPr/>
                <p:nvPr/>
              </p:nvCxnSpPr>
              <p:spPr>
                <a:xfrm flipH="1">
                  <a:off x="2035980" y="1437520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4" name="Přímá spojnice 963"/>
                <p:cNvCxnSpPr/>
                <p:nvPr/>
              </p:nvCxnSpPr>
              <p:spPr>
                <a:xfrm flipH="1">
                  <a:off x="2035980" y="152528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5" name="Přímá spojnice 964"/>
                <p:cNvCxnSpPr/>
                <p:nvPr/>
              </p:nvCxnSpPr>
              <p:spPr>
                <a:xfrm flipH="1">
                  <a:off x="2035980" y="1613059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6" name="Přímá spojnice 965"/>
                <p:cNvCxnSpPr/>
                <p:nvPr/>
              </p:nvCxnSpPr>
              <p:spPr>
                <a:xfrm flipH="1">
                  <a:off x="2035980" y="170082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7" name="Přímá spojnice 966"/>
                <p:cNvCxnSpPr/>
                <p:nvPr/>
              </p:nvCxnSpPr>
              <p:spPr>
                <a:xfrm flipH="1">
                  <a:off x="4387590" y="1349751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8" name="Přímá spojnice 967"/>
                <p:cNvCxnSpPr/>
                <p:nvPr/>
              </p:nvCxnSpPr>
              <p:spPr>
                <a:xfrm flipH="1">
                  <a:off x="4387590" y="1437662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9" name="Přímá spojnice 968"/>
                <p:cNvCxnSpPr/>
                <p:nvPr/>
              </p:nvCxnSpPr>
              <p:spPr>
                <a:xfrm flipH="1">
                  <a:off x="4387590" y="1525574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0" name="Přímá spojnice 969"/>
                <p:cNvCxnSpPr/>
                <p:nvPr/>
              </p:nvCxnSpPr>
              <p:spPr>
                <a:xfrm flipH="1">
                  <a:off x="4387590" y="1613486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1" name="Přímá spojnice 970"/>
                <p:cNvCxnSpPr/>
                <p:nvPr/>
              </p:nvCxnSpPr>
              <p:spPr>
                <a:xfrm flipH="1">
                  <a:off x="4387590" y="1701398"/>
                  <a:ext cx="1233716" cy="0"/>
                </a:xfrm>
                <a:prstGeom prst="line">
                  <a:avLst/>
                </a:prstGeom>
                <a:ln w="57150">
                  <a:solidFill>
                    <a:srgbClr val="CC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2" name="Skupina 971"/>
                <p:cNvGrpSpPr/>
                <p:nvPr/>
              </p:nvGrpSpPr>
              <p:grpSpPr>
                <a:xfrm flipV="1">
                  <a:off x="2589562" y="136964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117" name="Skupina 1116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41" name="Přímá spojnice 114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2" name="Přímá spojnice 114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3" name="Přímá spojnice 114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4" name="Přímá spojnice 114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5" name="Přímá spojnice 114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6" name="Přímá spojnice 114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47" name="Skupina 114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48" name="Ovál 114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49" name="Ovál 114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0" name="Ovál 114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1" name="Ovál 115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2" name="Ovál 115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3" name="Ovál 115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4" name="Ovál 115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5" name="Ovál 115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6" name="Ovál 115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7" name="Ovál 115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8" name="Ovál 115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59" name="Ovál 115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0" name="Ovál 115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1" name="Ovál 116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62" name="Ovál 116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118" name="Skupina 1117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119" name="Přímá spojnice 111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0" name="Přímá spojnice 111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1" name="Přímá spojnice 112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2" name="Přímá spojnice 112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3" name="Přímá spojnice 112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4" name="Přímá spojnice 112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25" name="Skupina 112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26" name="Ovál 112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7" name="Ovál 112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8" name="Ovál 112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29" name="Ovál 112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0" name="Ovál 112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1" name="Ovál 113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2" name="Ovál 113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3" name="Ovál 113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4" name="Ovál 113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5" name="Ovál 113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6" name="Ovál 113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7" name="Ovál 113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8" name="Ovál 113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39" name="Ovál 113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40" name="Ovál 113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3" name="Skupina 972"/>
                <p:cNvGrpSpPr/>
                <p:nvPr/>
              </p:nvGrpSpPr>
              <p:grpSpPr>
                <a:xfrm>
                  <a:off x="2601455" y="145512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71" name="Skupina 1070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95" name="Přímá spojnice 1094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Přímá spojnice 1095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Přímá spojnice 1096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8" name="Přímá spojnice 1097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9" name="Přímá spojnice 1098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0" name="Přímá spojnice 1099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101" name="Skupina 1100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102" name="Ovál 1101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3" name="Ovál 1102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4" name="Ovál 1103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5" name="Ovál 1104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6" name="Ovál 1105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7" name="Ovál 1106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8" name="Ovál 1107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09" name="Ovál 1108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0" name="Ovál 1109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1" name="Ovál 1110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2" name="Ovál 1111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3" name="Ovál 1112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4" name="Ovál 1113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5" name="Ovál 1114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116" name="Ovál 1115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072" name="Skupina 1071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73" name="Přímá spojnice 107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4" name="Přímá spojnice 107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5" name="Přímá spojnice 107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6" name="Přímá spojnice 107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7" name="Přímá spojnice 107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8" name="Přímá spojnice 107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79" name="Skupina 107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80" name="Ovál 107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1" name="Ovál 108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2" name="Ovál 108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3" name="Ovál 108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4" name="Ovál 108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5" name="Ovál 108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6" name="Ovál 108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7" name="Ovál 108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8" name="Ovál 108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89" name="Ovál 108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0" name="Ovál 108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1" name="Ovál 109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2" name="Ovál 109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3" name="Ovál 109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94" name="Ovál 109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4" name="Skupina 973"/>
                <p:cNvGrpSpPr/>
                <p:nvPr/>
              </p:nvGrpSpPr>
              <p:grpSpPr>
                <a:xfrm flipV="1">
                  <a:off x="2606067" y="1542339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1025" name="Skupina 1024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49" name="Přímá spojnice 1048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0" name="Přímá spojnice 1049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1" name="Přímá spojnice 1050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2" name="Přímá spojnice 1051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3" name="Přímá spojnice 1052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4" name="Přímá spojnice 1053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55" name="Skupina 1054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56" name="Ovál 1055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7" name="Ovál 1056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8" name="Ovál 1057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59" name="Ovál 1058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0" name="Ovál 1059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1" name="Ovál 1060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2" name="Ovál 1061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3" name="Ovál 1062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4" name="Ovál 1063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5" name="Ovál 1064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6" name="Ovál 1065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7" name="Ovál 1066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8" name="Ovál 1067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69" name="Ovál 1068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70" name="Ovál 1069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1026" name="Skupina 1025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27" name="Přímá spojnice 1026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8" name="Přímá spojnice 1027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9" name="Přímá spojnice 1028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0" name="Přímá spojnice 1029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1" name="Přímá spojnice 1030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2" name="Přímá spojnice 1031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33" name="Skupina 1032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34" name="Ovál 1033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5" name="Ovál 1034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6" name="Ovál 1035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7" name="Ovál 1036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8" name="Ovál 1037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39" name="Ovál 1038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0" name="Ovál 1039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1" name="Ovál 1040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2" name="Ovál 1041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3" name="Ovál 1042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4" name="Ovál 1043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5" name="Ovál 1044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6" name="Ovál 1045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7" name="Ovál 1046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48" name="Ovál 1047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grpSp>
              <p:nvGrpSpPr>
                <p:cNvPr id="975" name="Skupina 974"/>
                <p:cNvGrpSpPr/>
                <p:nvPr/>
              </p:nvGrpSpPr>
              <p:grpSpPr>
                <a:xfrm>
                  <a:off x="2556225" y="1631503"/>
                  <a:ext cx="2570737" cy="49841"/>
                  <a:chOff x="1502485" y="3994053"/>
                  <a:chExt cx="3750721" cy="333257"/>
                </a:xfrm>
              </p:grpSpPr>
              <p:grpSp>
                <p:nvGrpSpPr>
                  <p:cNvPr id="979" name="Skupina 978"/>
                  <p:cNvGrpSpPr/>
                  <p:nvPr/>
                </p:nvGrpSpPr>
                <p:grpSpPr>
                  <a:xfrm>
                    <a:off x="1502485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1003" name="Přímá spojnice 1002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4" name="Přímá spojnice 1003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5" name="Přímá spojnice 1004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6" name="Přímá spojnice 1005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7" name="Přímá spojnice 1006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8" name="Přímá spojnice 1007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09" name="Skupina 1008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1010" name="Ovál 1009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1" name="Ovál 1010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2" name="Ovál 1011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3" name="Ovál 1012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4" name="Ovál 1013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5" name="Ovál 1014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6" name="Ovál 1015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7" name="Ovál 1016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8" name="Ovál 1017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19" name="Ovál 1018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0" name="Ovál 1019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1" name="Ovál 1020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2" name="Ovál 1021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3" name="Ovál 1022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24" name="Ovál 1023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grpSp>
                <p:nvGrpSpPr>
                  <p:cNvPr id="980" name="Skupina 979"/>
                  <p:cNvGrpSpPr/>
                  <p:nvPr/>
                </p:nvGrpSpPr>
                <p:grpSpPr>
                  <a:xfrm flipH="1">
                    <a:off x="3234297" y="3994053"/>
                    <a:ext cx="2018909" cy="333257"/>
                    <a:chOff x="1502485" y="3994053"/>
                    <a:chExt cx="2018909" cy="333257"/>
                  </a:xfrm>
                </p:grpSpPr>
                <p:cxnSp>
                  <p:nvCxnSpPr>
                    <p:cNvPr id="981" name="Přímá spojnice 980"/>
                    <p:cNvCxnSpPr/>
                    <p:nvPr/>
                  </p:nvCxnSpPr>
                  <p:spPr>
                    <a:xfrm flipH="1">
                      <a:off x="1686681" y="4149080"/>
                      <a:ext cx="1800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2" name="Přímá spojnice 981"/>
                    <p:cNvCxnSpPr/>
                    <p:nvPr/>
                  </p:nvCxnSpPr>
                  <p:spPr>
                    <a:xfrm flipH="1">
                      <a:off x="1995291" y="4099932"/>
                      <a:ext cx="1512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Přímá spojnice 982"/>
                    <p:cNvCxnSpPr/>
                    <p:nvPr/>
                  </p:nvCxnSpPr>
                  <p:spPr>
                    <a:xfrm flipH="1">
                      <a:off x="2130956" y="4202038"/>
                      <a:ext cx="136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4" name="Přímá spojnice 983"/>
                    <p:cNvCxnSpPr/>
                    <p:nvPr/>
                  </p:nvCxnSpPr>
                  <p:spPr>
                    <a:xfrm flipH="1">
                      <a:off x="1793394" y="4121934"/>
                      <a:ext cx="1728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Přímá spojnice 984"/>
                    <p:cNvCxnSpPr/>
                    <p:nvPr/>
                  </p:nvCxnSpPr>
                  <p:spPr>
                    <a:xfrm flipH="1">
                      <a:off x="1903884" y="4176990"/>
                      <a:ext cx="1584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6" name="Přímá spojnice 985"/>
                    <p:cNvCxnSpPr/>
                    <p:nvPr/>
                  </p:nvCxnSpPr>
                  <p:spPr>
                    <a:xfrm flipH="1">
                      <a:off x="2362602" y="4228708"/>
                      <a:ext cx="1116000" cy="0"/>
                    </a:xfrm>
                    <a:prstGeom prst="line">
                      <a:avLst/>
                    </a:prstGeom>
                    <a:ln w="12700"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87" name="Skupina 986"/>
                    <p:cNvGrpSpPr/>
                    <p:nvPr/>
                  </p:nvGrpSpPr>
                  <p:grpSpPr>
                    <a:xfrm>
                      <a:off x="1502485" y="3994053"/>
                      <a:ext cx="1404491" cy="333257"/>
                      <a:chOff x="1502485" y="3994053"/>
                      <a:chExt cx="1404491" cy="333257"/>
                    </a:xfrm>
                  </p:grpSpPr>
                  <p:sp>
                    <p:nvSpPr>
                      <p:cNvPr id="988" name="Ovál 987"/>
                      <p:cNvSpPr/>
                      <p:nvPr/>
                    </p:nvSpPr>
                    <p:spPr>
                      <a:xfrm rot="3469893" flipV="1">
                        <a:off x="1555312" y="412164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89" name="Ovál 988"/>
                      <p:cNvSpPr/>
                      <p:nvPr/>
                    </p:nvSpPr>
                    <p:spPr>
                      <a:xfrm rot="18819340">
                        <a:off x="1665440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0" name="Ovál 989"/>
                      <p:cNvSpPr/>
                      <p:nvPr/>
                    </p:nvSpPr>
                    <p:spPr>
                      <a:xfrm rot="18819340">
                        <a:off x="1909483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1" name="Ovál 990"/>
                      <p:cNvSpPr/>
                      <p:nvPr/>
                    </p:nvSpPr>
                    <p:spPr>
                      <a:xfrm rot="18819340">
                        <a:off x="2169496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2" name="Ovál 991"/>
                      <p:cNvSpPr/>
                      <p:nvPr/>
                    </p:nvSpPr>
                    <p:spPr>
                      <a:xfrm rot="18819340">
                        <a:off x="2413539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3" name="Ovál 992"/>
                      <p:cNvSpPr/>
                      <p:nvPr/>
                    </p:nvSpPr>
                    <p:spPr>
                      <a:xfrm rot="18819340">
                        <a:off x="2673552" y="3941226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4" name="Ovál 993"/>
                      <p:cNvSpPr/>
                      <p:nvPr/>
                    </p:nvSpPr>
                    <p:spPr>
                      <a:xfrm rot="2780660" flipV="1">
                        <a:off x="1765467" y="414069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5" name="Ovál 994"/>
                      <p:cNvSpPr/>
                      <p:nvPr/>
                    </p:nvSpPr>
                    <p:spPr>
                      <a:xfrm rot="2780660" flipV="1">
                        <a:off x="2024994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6" name="Ovál 995"/>
                      <p:cNvSpPr/>
                      <p:nvPr/>
                    </p:nvSpPr>
                    <p:spPr>
                      <a:xfrm rot="2780660" flipV="1">
                        <a:off x="2276706" y="415593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7" name="Ovál 996"/>
                      <p:cNvSpPr/>
                      <p:nvPr/>
                    </p:nvSpPr>
                    <p:spPr>
                      <a:xfrm rot="2780660" flipV="1">
                        <a:off x="2533674" y="4152128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8" name="Ovál 997"/>
                      <p:cNvSpPr/>
                      <p:nvPr/>
                    </p:nvSpPr>
                    <p:spPr>
                      <a:xfrm rot="6100262" flipV="1">
                        <a:off x="2093467" y="405794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999" name="Ovál 998"/>
                      <p:cNvSpPr/>
                      <p:nvPr/>
                    </p:nvSpPr>
                    <p:spPr>
                      <a:xfrm rot="4411746" flipV="1">
                        <a:off x="2319991" y="4041243"/>
                        <a:ext cx="118545" cy="22090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0" name="Ovál 999"/>
                      <p:cNvSpPr/>
                      <p:nvPr/>
                    </p:nvSpPr>
                    <p:spPr>
                      <a:xfrm rot="6155616" flipV="1">
                        <a:off x="2557516" y="4029651"/>
                        <a:ext cx="118545" cy="219354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1" name="Ovál 1000"/>
                      <p:cNvSpPr/>
                      <p:nvPr/>
                    </p:nvSpPr>
                    <p:spPr>
                      <a:xfrm rot="5596534" flipV="1">
                        <a:off x="1800193" y="4031279"/>
                        <a:ext cx="118545" cy="187493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sp>
                    <p:nvSpPr>
                      <p:cNvPr id="1002" name="Ovál 1001"/>
                      <p:cNvSpPr/>
                      <p:nvPr/>
                    </p:nvSpPr>
                    <p:spPr>
                      <a:xfrm rot="2780660" flipV="1">
                        <a:off x="2735604" y="4155117"/>
                        <a:ext cx="118545" cy="224199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accent4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</p:grpSp>
            <p:cxnSp>
              <p:nvCxnSpPr>
                <p:cNvPr id="976" name="Přímá spojnice 975"/>
                <p:cNvCxnSpPr/>
                <p:nvPr/>
              </p:nvCxnSpPr>
              <p:spPr>
                <a:xfrm>
                  <a:off x="3871300" y="1340769"/>
                  <a:ext cx="0" cy="355352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7" name="Přímá spojnice 976"/>
                <p:cNvCxnSpPr/>
                <p:nvPr/>
              </p:nvCxnSpPr>
              <p:spPr>
                <a:xfrm>
                  <a:off x="5647704" y="1344401"/>
                  <a:ext cx="0" cy="36073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8" name="Přímá spojnice 977"/>
                <p:cNvCxnSpPr/>
                <p:nvPr/>
              </p:nvCxnSpPr>
              <p:spPr>
                <a:xfrm>
                  <a:off x="2053585" y="1348594"/>
                  <a:ext cx="0" cy="355352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95" name="TextovéPole 3494"/>
            <p:cNvSpPr txBox="1"/>
            <p:nvPr/>
          </p:nvSpPr>
          <p:spPr>
            <a:xfrm>
              <a:off x="714647" y="5495724"/>
              <a:ext cx="1917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Muscle </a:t>
              </a:r>
              <a:r>
                <a:rPr lang="en-GB" sz="2000" dirty="0" err="1"/>
                <a:t>fiber</a:t>
              </a:r>
              <a:endParaRPr lang="en-GB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Excitation – contraction coupling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49362" y="949374"/>
            <a:ext cx="114344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Excitation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Action potential (AP) spread</a:t>
            </a:r>
            <a:r>
              <a:rPr lang="cs-CZ" sz="2000" dirty="0"/>
              <a:t>s</a:t>
            </a:r>
            <a:r>
              <a:rPr lang="en-GB" sz="2000" dirty="0"/>
              <a:t> on axon from alfa-</a:t>
            </a:r>
            <a:r>
              <a:rPr lang="en-GB" sz="2000" dirty="0" err="1"/>
              <a:t>motoneuron</a:t>
            </a:r>
            <a:r>
              <a:rPr lang="en-GB" sz="2000" dirty="0"/>
              <a:t> to neuro-moto end-plate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Release of acetylcholine from vesicles to synaptic cleft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Binding of acetylcholine with the nicotinic receptors placed on post-synaptic membrane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Opening of Na</a:t>
            </a:r>
            <a:r>
              <a:rPr lang="en-GB" sz="2000" baseline="30000" dirty="0"/>
              <a:t>+</a:t>
            </a:r>
            <a:r>
              <a:rPr lang="en-GB" sz="2000" dirty="0"/>
              <a:t> channels (connected with acetylcholine receptors) and intake of Na</a:t>
            </a:r>
            <a:r>
              <a:rPr lang="en-GB" sz="2000" baseline="30000" dirty="0"/>
              <a:t> +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Local depolarization of the membrane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Opening of voltage gaited channels for Na</a:t>
            </a:r>
            <a:r>
              <a:rPr lang="en-GB" sz="2000" baseline="30000" dirty="0"/>
              <a:t> +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Formation of action potential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52" name="Skupina 51"/>
          <p:cNvGrpSpPr/>
          <p:nvPr/>
        </p:nvGrpSpPr>
        <p:grpSpPr>
          <a:xfrm>
            <a:off x="6897298" y="4653136"/>
            <a:ext cx="5107410" cy="2047853"/>
            <a:chOff x="3372550" y="4637590"/>
            <a:chExt cx="5107410" cy="2047853"/>
          </a:xfrm>
        </p:grpSpPr>
        <p:sp>
          <p:nvSpPr>
            <p:cNvPr id="54" name="Volný tvar 53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8" name="Přímá spojnice 57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Volný tvar 63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Volný tvar 73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Přímá spojnice 74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Skupina 75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20" name="Ovál 11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1" name="Ovál 12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78" name="Ovál 77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0" name="Ovál 79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81" name="Skupina 80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118" name="Ovál 117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9" name="Ovál 118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2" name="Skupina 81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116" name="Ovál 115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7" name="Ovál 116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114" name="Ovál 113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5" name="Ovál 114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112" name="Ovál 111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3" name="Ovál 112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110" name="Ovál 109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ál 110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89" name="Přímá spojnice 88"/>
            <p:cNvCxnSpPr>
              <a:endCxn id="118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nice 89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Blesk 92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4" name="TextovéPole 93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AP</a:t>
              </a:r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Sarcoplasmic reticulum</a:t>
              </a:r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S</a:t>
              </a:r>
              <a:r>
                <a:rPr lang="en-GB" sz="1600" dirty="0" err="1"/>
                <a:t>arcolemma</a:t>
              </a:r>
              <a:endParaRPr lang="en-GB" sz="1600" dirty="0"/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/>
                <a:t>cytopla</a:t>
              </a:r>
              <a:r>
                <a:rPr lang="cs-CZ" sz="1600" dirty="0"/>
                <a:t>s</a:t>
              </a:r>
              <a:r>
                <a:rPr lang="en-GB" sz="1600" dirty="0"/>
                <a:t>m</a:t>
              </a:r>
            </a:p>
          </p:txBody>
        </p:sp>
        <p:grpSp>
          <p:nvGrpSpPr>
            <p:cNvPr id="98" name="Skupina 97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108" name="Ovál 107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9" name="TextovéPole 108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Ca</a:t>
                </a:r>
                <a:r>
                  <a:rPr lang="en-GB" sz="1200" baseline="30000" dirty="0"/>
                  <a:t>2+</a:t>
                </a:r>
              </a:p>
            </p:txBody>
          </p:sp>
        </p:grpSp>
        <p:sp>
          <p:nvSpPr>
            <p:cNvPr id="99" name="Volný tvar 98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Sarcoplasmic reticulum</a:t>
              </a:r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DHPR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RYR1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T-</a:t>
              </a:r>
              <a:r>
                <a:rPr lang="en-GB" sz="1600" dirty="0" err="1"/>
                <a:t>tubul</a:t>
              </a:r>
              <a:r>
                <a:rPr lang="cs-CZ" sz="1600" dirty="0"/>
                <a:t>e</a:t>
              </a:r>
              <a:endParaRPr lang="en-GB" sz="1600" dirty="0"/>
            </a:p>
          </p:txBody>
        </p:sp>
        <p:cxnSp>
          <p:nvCxnSpPr>
            <p:cNvPr id="104" name="Přímá spojnice 103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/>
            <p:cNvCxnSpPr>
              <a:stCxn id="101" idx="0"/>
              <a:endCxn id="80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>
              <a:stCxn id="101" idx="0"/>
              <a:endCxn id="78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2074" y="883118"/>
            <a:ext cx="1151377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Contraction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Spreading of action potential (AP) across fib</a:t>
            </a:r>
            <a:r>
              <a:rPr lang="cs-CZ" sz="2000" dirty="0"/>
              <a:t>e</a:t>
            </a:r>
            <a:r>
              <a:rPr lang="en-US" sz="2000" dirty="0"/>
              <a:t>r and into transversal </a:t>
            </a:r>
            <a:r>
              <a:rPr lang="en-US" sz="2000" dirty="0" err="1"/>
              <a:t>tubul</a:t>
            </a:r>
            <a:r>
              <a:rPr lang="cs-CZ" sz="2000" dirty="0"/>
              <a:t>e</a:t>
            </a:r>
            <a:r>
              <a:rPr lang="en-US" sz="2000" dirty="0"/>
              <a:t> (T-</a:t>
            </a:r>
            <a:r>
              <a:rPr lang="en-US" sz="2000" dirty="0" err="1"/>
              <a:t>tubul</a:t>
            </a:r>
            <a:r>
              <a:rPr lang="cs-CZ" sz="2000" dirty="0"/>
              <a:t>e</a:t>
            </a:r>
            <a:r>
              <a:rPr lang="en-US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Dihydropyridin</a:t>
            </a:r>
            <a:r>
              <a:rPr lang="cs-CZ" sz="2000" dirty="0"/>
              <a:t>e</a:t>
            </a:r>
            <a:r>
              <a:rPr lang="en-US" sz="2000" dirty="0"/>
              <a:t> receptors (DHPR) in the membrane changes its conformation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Interaction of DHPR with </a:t>
            </a:r>
            <a:r>
              <a:rPr lang="en-US" sz="2000" dirty="0" err="1"/>
              <a:t>ryanodin</a:t>
            </a:r>
            <a:r>
              <a:rPr lang="cs-CZ" sz="2000" dirty="0"/>
              <a:t>e</a:t>
            </a:r>
            <a:r>
              <a:rPr lang="en-US" sz="2000" dirty="0"/>
              <a:t> receptors (RYR1) in the membrane of sarcoplasmic reticules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Opening of calcium channels in the sarcoplasmic reticulum and intake of Ca</a:t>
            </a:r>
            <a:r>
              <a:rPr lang="en-US" sz="2000" baseline="30000" dirty="0"/>
              <a:t>2+</a:t>
            </a:r>
            <a:r>
              <a:rPr lang="en-US" sz="2000" dirty="0"/>
              <a:t> into </a:t>
            </a:r>
            <a:r>
              <a:rPr lang="en-US" sz="2000" dirty="0" err="1"/>
              <a:t>cytopla</a:t>
            </a:r>
            <a:r>
              <a:rPr lang="cs-CZ" sz="2000" dirty="0"/>
              <a:t>s</a:t>
            </a:r>
            <a:r>
              <a:rPr lang="en-US" sz="2000" dirty="0"/>
              <a:t>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Binding of Ca</a:t>
            </a:r>
            <a:r>
              <a:rPr lang="en-US" sz="2000" baseline="30000" dirty="0"/>
              <a:t>2+ </a:t>
            </a:r>
            <a:r>
              <a:rPr lang="en-US" sz="2000" dirty="0"/>
              <a:t>with troponin 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Binding of myosin heads on actin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enough of Ca</a:t>
            </a:r>
            <a:r>
              <a:rPr lang="en-US" sz="2000" baseline="30000" dirty="0"/>
              <a:t>2+</a:t>
            </a:r>
            <a:r>
              <a:rPr lang="en-US" sz="2000" dirty="0"/>
              <a:t> and ATP in cytoplasm, myosin shifts along actin </a:t>
            </a:r>
            <a:r>
              <a:rPr lang="en-US" sz="2000" dirty="0">
                <a:sym typeface="Symbol"/>
              </a:rPr>
              <a:t></a:t>
            </a:r>
            <a:r>
              <a:rPr lang="en-US" sz="2000" dirty="0"/>
              <a:t> contraction of muscle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 Contraction ends with decrease od Ca</a:t>
            </a:r>
            <a:r>
              <a:rPr lang="en-US" sz="2000" baseline="30000" dirty="0"/>
              <a:t>2+</a:t>
            </a:r>
            <a:r>
              <a:rPr lang="en-US" sz="2000" dirty="0"/>
              <a:t> concentration in the cytoplasm (Ca</a:t>
            </a:r>
            <a:r>
              <a:rPr lang="en-US" sz="2000" baseline="30000" dirty="0"/>
              <a:t>2+</a:t>
            </a:r>
            <a:r>
              <a:rPr lang="en-US" sz="2000" dirty="0"/>
              <a:t> is pumped by Ca-ATPase into the reticulum)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334566" y="5397023"/>
            <a:ext cx="6318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Rigor mortis </a:t>
            </a:r>
            <a:r>
              <a:rPr lang="en-US" dirty="0"/>
              <a:t>– caused by ATP deficit </a:t>
            </a:r>
            <a:r>
              <a:rPr lang="en-US" dirty="0">
                <a:sym typeface="Symbol"/>
              </a:rPr>
              <a:t> formation of strong link between actin and myosin</a:t>
            </a:r>
            <a:endParaRPr lang="en-US" dirty="0"/>
          </a:p>
        </p:txBody>
      </p:sp>
      <p:grpSp>
        <p:nvGrpSpPr>
          <p:cNvPr id="54" name="Skupina 53"/>
          <p:cNvGrpSpPr/>
          <p:nvPr/>
        </p:nvGrpSpPr>
        <p:grpSpPr>
          <a:xfrm>
            <a:off x="6897298" y="4653136"/>
            <a:ext cx="5107410" cy="2047853"/>
            <a:chOff x="3372550" y="4637590"/>
            <a:chExt cx="5107410" cy="2047853"/>
          </a:xfrm>
        </p:grpSpPr>
        <p:sp>
          <p:nvSpPr>
            <p:cNvPr id="58" name="Volný tvar 57"/>
            <p:cNvSpPr/>
            <p:nvPr/>
          </p:nvSpPr>
          <p:spPr>
            <a:xfrm>
              <a:off x="4799161" y="4797152"/>
              <a:ext cx="1897327" cy="1525411"/>
            </a:xfrm>
            <a:custGeom>
              <a:avLst/>
              <a:gdLst>
                <a:gd name="connsiteX0" fmla="*/ 0 w 1337481"/>
                <a:gd name="connsiteY0" fmla="*/ 3478 h 1077072"/>
                <a:gd name="connsiteX1" fmla="*/ 313899 w 1337481"/>
                <a:gd name="connsiteY1" fmla="*/ 3478 h 1077072"/>
                <a:gd name="connsiteX2" fmla="*/ 409433 w 1337481"/>
                <a:gd name="connsiteY2" fmla="*/ 17126 h 1077072"/>
                <a:gd name="connsiteX3" fmla="*/ 464024 w 1337481"/>
                <a:gd name="connsiteY3" fmla="*/ 180899 h 1077072"/>
                <a:gd name="connsiteX4" fmla="*/ 450376 w 1337481"/>
                <a:gd name="connsiteY4" fmla="*/ 931526 h 1077072"/>
                <a:gd name="connsiteX5" fmla="*/ 696036 w 1337481"/>
                <a:gd name="connsiteY5" fmla="*/ 1068003 h 1077072"/>
                <a:gd name="connsiteX6" fmla="*/ 873457 w 1337481"/>
                <a:gd name="connsiteY6" fmla="*/ 795048 h 1077072"/>
                <a:gd name="connsiteX7" fmla="*/ 900753 w 1337481"/>
                <a:gd name="connsiteY7" fmla="*/ 139956 h 1077072"/>
                <a:gd name="connsiteX8" fmla="*/ 1160060 w 1337481"/>
                <a:gd name="connsiteY8" fmla="*/ 44421 h 1077072"/>
                <a:gd name="connsiteX9" fmla="*/ 1337481 w 1337481"/>
                <a:gd name="connsiteY9" fmla="*/ 58069 h 1077072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35627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2599 h 1076193"/>
                <a:gd name="connsiteX1" fmla="*/ 313899 w 1337481"/>
                <a:gd name="connsiteY1" fmla="*/ 2599 h 1076193"/>
                <a:gd name="connsiteX2" fmla="*/ 435627 w 1337481"/>
                <a:gd name="connsiteY2" fmla="*/ 51966 h 1076193"/>
                <a:gd name="connsiteX3" fmla="*/ 464024 w 1337481"/>
                <a:gd name="connsiteY3" fmla="*/ 180020 h 1076193"/>
                <a:gd name="connsiteX4" fmla="*/ 450376 w 1337481"/>
                <a:gd name="connsiteY4" fmla="*/ 930647 h 1076193"/>
                <a:gd name="connsiteX5" fmla="*/ 696036 w 1337481"/>
                <a:gd name="connsiteY5" fmla="*/ 1067124 h 1076193"/>
                <a:gd name="connsiteX6" fmla="*/ 873457 w 1337481"/>
                <a:gd name="connsiteY6" fmla="*/ 794169 h 1076193"/>
                <a:gd name="connsiteX7" fmla="*/ 900753 w 1337481"/>
                <a:gd name="connsiteY7" fmla="*/ 139077 h 1076193"/>
                <a:gd name="connsiteX8" fmla="*/ 1160060 w 1337481"/>
                <a:gd name="connsiteY8" fmla="*/ 43542 h 1076193"/>
                <a:gd name="connsiteX9" fmla="*/ 1337481 w 1337481"/>
                <a:gd name="connsiteY9" fmla="*/ 57190 h 1076193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3656 h 1077250"/>
                <a:gd name="connsiteX1" fmla="*/ 313899 w 1337481"/>
                <a:gd name="connsiteY1" fmla="*/ 3656 h 1077250"/>
                <a:gd name="connsiteX2" fmla="*/ 445152 w 1337481"/>
                <a:gd name="connsiteY2" fmla="*/ 53023 h 1077250"/>
                <a:gd name="connsiteX3" fmla="*/ 464024 w 1337481"/>
                <a:gd name="connsiteY3" fmla="*/ 181077 h 1077250"/>
                <a:gd name="connsiteX4" fmla="*/ 450376 w 1337481"/>
                <a:gd name="connsiteY4" fmla="*/ 931704 h 1077250"/>
                <a:gd name="connsiteX5" fmla="*/ 696036 w 1337481"/>
                <a:gd name="connsiteY5" fmla="*/ 1068181 h 1077250"/>
                <a:gd name="connsiteX6" fmla="*/ 873457 w 1337481"/>
                <a:gd name="connsiteY6" fmla="*/ 795226 h 1077250"/>
                <a:gd name="connsiteX7" fmla="*/ 900753 w 1337481"/>
                <a:gd name="connsiteY7" fmla="*/ 140134 h 1077250"/>
                <a:gd name="connsiteX8" fmla="*/ 1160060 w 1337481"/>
                <a:gd name="connsiteY8" fmla="*/ 44599 h 1077250"/>
                <a:gd name="connsiteX9" fmla="*/ 1337481 w 1337481"/>
                <a:gd name="connsiteY9" fmla="*/ 58247 h 1077250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362 h 1077956"/>
                <a:gd name="connsiteX1" fmla="*/ 313899 w 1337481"/>
                <a:gd name="connsiteY1" fmla="*/ 4362 h 1077956"/>
                <a:gd name="connsiteX2" fmla="*/ 416577 w 1337481"/>
                <a:gd name="connsiteY2" fmla="*/ 63254 h 1077956"/>
                <a:gd name="connsiteX3" fmla="*/ 464024 w 1337481"/>
                <a:gd name="connsiteY3" fmla="*/ 181783 h 1077956"/>
                <a:gd name="connsiteX4" fmla="*/ 450376 w 1337481"/>
                <a:gd name="connsiteY4" fmla="*/ 932410 h 1077956"/>
                <a:gd name="connsiteX5" fmla="*/ 696036 w 1337481"/>
                <a:gd name="connsiteY5" fmla="*/ 1068887 h 1077956"/>
                <a:gd name="connsiteX6" fmla="*/ 873457 w 1337481"/>
                <a:gd name="connsiteY6" fmla="*/ 795932 h 1077956"/>
                <a:gd name="connsiteX7" fmla="*/ 900753 w 1337481"/>
                <a:gd name="connsiteY7" fmla="*/ 140840 h 1077956"/>
                <a:gd name="connsiteX8" fmla="*/ 1160060 w 1337481"/>
                <a:gd name="connsiteY8" fmla="*/ 45305 h 1077956"/>
                <a:gd name="connsiteX9" fmla="*/ 1337481 w 1337481"/>
                <a:gd name="connsiteY9" fmla="*/ 58953 h 1077956"/>
                <a:gd name="connsiteX0" fmla="*/ 0 w 1337481"/>
                <a:gd name="connsiteY0" fmla="*/ 4186 h 1077780"/>
                <a:gd name="connsiteX1" fmla="*/ 313899 w 1337481"/>
                <a:gd name="connsiteY1" fmla="*/ 4186 h 1077780"/>
                <a:gd name="connsiteX2" fmla="*/ 421339 w 1337481"/>
                <a:gd name="connsiteY2" fmla="*/ 60697 h 1077780"/>
                <a:gd name="connsiteX3" fmla="*/ 464024 w 1337481"/>
                <a:gd name="connsiteY3" fmla="*/ 181607 h 1077780"/>
                <a:gd name="connsiteX4" fmla="*/ 450376 w 1337481"/>
                <a:gd name="connsiteY4" fmla="*/ 932234 h 1077780"/>
                <a:gd name="connsiteX5" fmla="*/ 696036 w 1337481"/>
                <a:gd name="connsiteY5" fmla="*/ 1068711 h 1077780"/>
                <a:gd name="connsiteX6" fmla="*/ 873457 w 1337481"/>
                <a:gd name="connsiteY6" fmla="*/ 795756 h 1077780"/>
                <a:gd name="connsiteX7" fmla="*/ 900753 w 1337481"/>
                <a:gd name="connsiteY7" fmla="*/ 140664 h 1077780"/>
                <a:gd name="connsiteX8" fmla="*/ 1160060 w 1337481"/>
                <a:gd name="connsiteY8" fmla="*/ 45129 h 1077780"/>
                <a:gd name="connsiteX9" fmla="*/ 1337481 w 1337481"/>
                <a:gd name="connsiteY9" fmla="*/ 58777 h 1077780"/>
                <a:gd name="connsiteX0" fmla="*/ 0 w 1337481"/>
                <a:gd name="connsiteY0" fmla="*/ 4186 h 1075435"/>
                <a:gd name="connsiteX1" fmla="*/ 313899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7481"/>
                <a:gd name="connsiteY0" fmla="*/ 4186 h 1075435"/>
                <a:gd name="connsiteX1" fmla="*/ 282942 w 1337481"/>
                <a:gd name="connsiteY1" fmla="*/ 4186 h 1075435"/>
                <a:gd name="connsiteX2" fmla="*/ 421339 w 1337481"/>
                <a:gd name="connsiteY2" fmla="*/ 60697 h 1075435"/>
                <a:gd name="connsiteX3" fmla="*/ 468787 w 1337481"/>
                <a:gd name="connsiteY3" fmla="*/ 307813 h 1075435"/>
                <a:gd name="connsiteX4" fmla="*/ 450376 w 1337481"/>
                <a:gd name="connsiteY4" fmla="*/ 932234 h 1075435"/>
                <a:gd name="connsiteX5" fmla="*/ 696036 w 1337481"/>
                <a:gd name="connsiteY5" fmla="*/ 1068711 h 1075435"/>
                <a:gd name="connsiteX6" fmla="*/ 873457 w 1337481"/>
                <a:gd name="connsiteY6" fmla="*/ 795756 h 1075435"/>
                <a:gd name="connsiteX7" fmla="*/ 900753 w 1337481"/>
                <a:gd name="connsiteY7" fmla="*/ 140664 h 1075435"/>
                <a:gd name="connsiteX8" fmla="*/ 1160060 w 1337481"/>
                <a:gd name="connsiteY8" fmla="*/ 45129 h 1075435"/>
                <a:gd name="connsiteX9" fmla="*/ 1337481 w 1337481"/>
                <a:gd name="connsiteY9" fmla="*/ 5877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5100"/>
                <a:gd name="connsiteY0" fmla="*/ 4186 h 1075435"/>
                <a:gd name="connsiteX1" fmla="*/ 282942 w 1335100"/>
                <a:gd name="connsiteY1" fmla="*/ 4186 h 1075435"/>
                <a:gd name="connsiteX2" fmla="*/ 421339 w 1335100"/>
                <a:gd name="connsiteY2" fmla="*/ 60697 h 1075435"/>
                <a:gd name="connsiteX3" fmla="*/ 468787 w 1335100"/>
                <a:gd name="connsiteY3" fmla="*/ 307813 h 1075435"/>
                <a:gd name="connsiteX4" fmla="*/ 450376 w 1335100"/>
                <a:gd name="connsiteY4" fmla="*/ 932234 h 1075435"/>
                <a:gd name="connsiteX5" fmla="*/ 696036 w 1335100"/>
                <a:gd name="connsiteY5" fmla="*/ 1068711 h 1075435"/>
                <a:gd name="connsiteX6" fmla="*/ 873457 w 1335100"/>
                <a:gd name="connsiteY6" fmla="*/ 795756 h 1075435"/>
                <a:gd name="connsiteX7" fmla="*/ 900753 w 1335100"/>
                <a:gd name="connsiteY7" fmla="*/ 140664 h 1075435"/>
                <a:gd name="connsiteX8" fmla="*/ 1160060 w 1335100"/>
                <a:gd name="connsiteY8" fmla="*/ 45129 h 1075435"/>
                <a:gd name="connsiteX9" fmla="*/ 1335100 w 1335100"/>
                <a:gd name="connsiteY9" fmla="*/ 39727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5435"/>
                <a:gd name="connsiteX1" fmla="*/ 282942 w 1332719"/>
                <a:gd name="connsiteY1" fmla="*/ 4186 h 1075435"/>
                <a:gd name="connsiteX2" fmla="*/ 421339 w 1332719"/>
                <a:gd name="connsiteY2" fmla="*/ 60697 h 1075435"/>
                <a:gd name="connsiteX3" fmla="*/ 468787 w 1332719"/>
                <a:gd name="connsiteY3" fmla="*/ 307813 h 1075435"/>
                <a:gd name="connsiteX4" fmla="*/ 450376 w 1332719"/>
                <a:gd name="connsiteY4" fmla="*/ 932234 h 1075435"/>
                <a:gd name="connsiteX5" fmla="*/ 696036 w 1332719"/>
                <a:gd name="connsiteY5" fmla="*/ 1068711 h 1075435"/>
                <a:gd name="connsiteX6" fmla="*/ 873457 w 1332719"/>
                <a:gd name="connsiteY6" fmla="*/ 795756 h 1075435"/>
                <a:gd name="connsiteX7" fmla="*/ 900753 w 1332719"/>
                <a:gd name="connsiteY7" fmla="*/ 140664 h 1075435"/>
                <a:gd name="connsiteX8" fmla="*/ 1160060 w 1332719"/>
                <a:gd name="connsiteY8" fmla="*/ 45129 h 1075435"/>
                <a:gd name="connsiteX9" fmla="*/ 1332719 w 1332719"/>
                <a:gd name="connsiteY9" fmla="*/ 51633 h 1075435"/>
                <a:gd name="connsiteX0" fmla="*/ 0 w 1332719"/>
                <a:gd name="connsiteY0" fmla="*/ 4186 h 1071478"/>
                <a:gd name="connsiteX1" fmla="*/ 282942 w 1332719"/>
                <a:gd name="connsiteY1" fmla="*/ 4186 h 1071478"/>
                <a:gd name="connsiteX2" fmla="*/ 421339 w 1332719"/>
                <a:gd name="connsiteY2" fmla="*/ 60697 h 1071478"/>
                <a:gd name="connsiteX3" fmla="*/ 468787 w 1332719"/>
                <a:gd name="connsiteY3" fmla="*/ 307813 h 1071478"/>
                <a:gd name="connsiteX4" fmla="*/ 450376 w 1332719"/>
                <a:gd name="connsiteY4" fmla="*/ 932234 h 1071478"/>
                <a:gd name="connsiteX5" fmla="*/ 696036 w 1332719"/>
                <a:gd name="connsiteY5" fmla="*/ 1068711 h 1071478"/>
                <a:gd name="connsiteX6" fmla="*/ 844882 w 1332719"/>
                <a:gd name="connsiteY6" fmla="*/ 862431 h 1071478"/>
                <a:gd name="connsiteX7" fmla="*/ 900753 w 1332719"/>
                <a:gd name="connsiteY7" fmla="*/ 140664 h 1071478"/>
                <a:gd name="connsiteX8" fmla="*/ 1160060 w 1332719"/>
                <a:gd name="connsiteY8" fmla="*/ 45129 h 1071478"/>
                <a:gd name="connsiteX9" fmla="*/ 1332719 w 1332719"/>
                <a:gd name="connsiteY9" fmla="*/ 51633 h 1071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2719" h="1071478">
                  <a:moveTo>
                    <a:pt x="0" y="4186"/>
                  </a:moveTo>
                  <a:cubicBezTo>
                    <a:pt x="104633" y="4186"/>
                    <a:pt x="212719" y="-5232"/>
                    <a:pt x="282942" y="4186"/>
                  </a:cubicBezTo>
                  <a:cubicBezTo>
                    <a:pt x="353165" y="13604"/>
                    <a:pt x="390365" y="10093"/>
                    <a:pt x="421339" y="60697"/>
                  </a:cubicBezTo>
                  <a:cubicBezTo>
                    <a:pt x="452313" y="111301"/>
                    <a:pt x="463948" y="162557"/>
                    <a:pt x="468787" y="307813"/>
                  </a:cubicBezTo>
                  <a:cubicBezTo>
                    <a:pt x="473626" y="453069"/>
                    <a:pt x="412501" y="805418"/>
                    <a:pt x="450376" y="932234"/>
                  </a:cubicBezTo>
                  <a:cubicBezTo>
                    <a:pt x="488251" y="1059050"/>
                    <a:pt x="630285" y="1080345"/>
                    <a:pt x="696036" y="1068711"/>
                  </a:cubicBezTo>
                  <a:cubicBezTo>
                    <a:pt x="761787" y="1057077"/>
                    <a:pt x="810763" y="1017105"/>
                    <a:pt x="844882" y="862431"/>
                  </a:cubicBezTo>
                  <a:cubicBezTo>
                    <a:pt x="879001" y="707757"/>
                    <a:pt x="848223" y="276881"/>
                    <a:pt x="900753" y="140664"/>
                  </a:cubicBezTo>
                  <a:cubicBezTo>
                    <a:pt x="953283" y="4447"/>
                    <a:pt x="1088066" y="48060"/>
                    <a:pt x="1160060" y="45129"/>
                  </a:cubicBezTo>
                  <a:cubicBezTo>
                    <a:pt x="1232054" y="42198"/>
                    <a:pt x="1273258" y="52273"/>
                    <a:pt x="1332719" y="51633"/>
                  </a:cubicBezTo>
                </a:path>
              </a:pathLst>
            </a:custGeom>
            <a:noFill/>
            <a:ln w="3810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Přímá spojnice 63"/>
            <p:cNvCxnSpPr/>
            <p:nvPr/>
          </p:nvCxnSpPr>
          <p:spPr>
            <a:xfrm>
              <a:off x="3372550" y="4806867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Volný tvar 73"/>
            <p:cNvSpPr/>
            <p:nvPr/>
          </p:nvSpPr>
          <p:spPr>
            <a:xfrm>
              <a:off x="3444194" y="4976144"/>
              <a:ext cx="1821283" cy="902791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83313 w 1279304"/>
                <a:gd name="connsiteY7" fmla="*/ 266611 h 312696"/>
                <a:gd name="connsiteX8" fmla="*/ 32708 w 1279304"/>
                <a:gd name="connsiteY8" fmla="*/ 266611 h 312696"/>
                <a:gd name="connsiteX0" fmla="*/ 811 w 1279304"/>
                <a:gd name="connsiteY0" fmla="*/ 53960 h 318404"/>
                <a:gd name="connsiteX1" fmla="*/ 107136 w 1279304"/>
                <a:gd name="connsiteY1" fmla="*/ 85858 h 318404"/>
                <a:gd name="connsiteX2" fmla="*/ 670662 w 1279304"/>
                <a:gd name="connsiteY2" fmla="*/ 96490 h 318404"/>
                <a:gd name="connsiteX3" fmla="*/ 1095964 w 1279304"/>
                <a:gd name="connsiteY3" fmla="*/ 797 h 318404"/>
                <a:gd name="connsiteX4" fmla="*/ 1244820 w 1279304"/>
                <a:gd name="connsiteY4" fmla="*/ 64593 h 318404"/>
                <a:gd name="connsiteX5" fmla="*/ 1266085 w 1279304"/>
                <a:gd name="connsiteY5" fmla="*/ 287876 h 318404"/>
                <a:gd name="connsiteX6" fmla="*/ 1076996 w 1279304"/>
                <a:gd name="connsiteY6" fmla="*/ 304803 h 318404"/>
                <a:gd name="connsiteX7" fmla="*/ 883313 w 1279304"/>
                <a:gd name="connsiteY7" fmla="*/ 266611 h 318404"/>
                <a:gd name="connsiteX8" fmla="*/ 32708 w 1279304"/>
                <a:gd name="connsiteY8" fmla="*/ 266611 h 318404"/>
                <a:gd name="connsiteX0" fmla="*/ 811 w 1279304"/>
                <a:gd name="connsiteY0" fmla="*/ 53960 h 312696"/>
                <a:gd name="connsiteX1" fmla="*/ 107136 w 1279304"/>
                <a:gd name="connsiteY1" fmla="*/ 85858 h 312696"/>
                <a:gd name="connsiteX2" fmla="*/ 670662 w 1279304"/>
                <a:gd name="connsiteY2" fmla="*/ 96490 h 312696"/>
                <a:gd name="connsiteX3" fmla="*/ 1095964 w 1279304"/>
                <a:gd name="connsiteY3" fmla="*/ 797 h 312696"/>
                <a:gd name="connsiteX4" fmla="*/ 1244820 w 1279304"/>
                <a:gd name="connsiteY4" fmla="*/ 64593 h 312696"/>
                <a:gd name="connsiteX5" fmla="*/ 1266085 w 1279304"/>
                <a:gd name="connsiteY5" fmla="*/ 287876 h 312696"/>
                <a:gd name="connsiteX6" fmla="*/ 1076996 w 1279304"/>
                <a:gd name="connsiteY6" fmla="*/ 304803 h 312696"/>
                <a:gd name="connsiteX7" fmla="*/ 813819 w 1279304"/>
                <a:gd name="connsiteY7" fmla="*/ 266611 h 312696"/>
                <a:gd name="connsiteX8" fmla="*/ 32708 w 1279304"/>
                <a:gd name="connsiteY8" fmla="*/ 266611 h 312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9304" h="312696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94056" y="247841"/>
                    <a:pt x="1266085" y="287876"/>
                  </a:cubicBezTo>
                  <a:cubicBezTo>
                    <a:pt x="1238114" y="327911"/>
                    <a:pt x="1152374" y="308347"/>
                    <a:pt x="1076996" y="304803"/>
                  </a:cubicBezTo>
                  <a:cubicBezTo>
                    <a:pt x="1001618" y="301259"/>
                    <a:pt x="987867" y="272976"/>
                    <a:pt x="813819" y="266611"/>
                  </a:cubicBezTo>
                  <a:cubicBezTo>
                    <a:pt x="639771" y="260246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Volný tvar 74"/>
            <p:cNvSpPr/>
            <p:nvPr/>
          </p:nvSpPr>
          <p:spPr>
            <a:xfrm flipH="1">
              <a:off x="6292848" y="5073537"/>
              <a:ext cx="1818582" cy="999335"/>
            </a:xfrm>
            <a:custGeom>
              <a:avLst/>
              <a:gdLst>
                <a:gd name="connsiteX0" fmla="*/ 811 w 1276323"/>
                <a:gd name="connsiteY0" fmla="*/ 53960 h 331597"/>
                <a:gd name="connsiteX1" fmla="*/ 107136 w 1276323"/>
                <a:gd name="connsiteY1" fmla="*/ 85858 h 331597"/>
                <a:gd name="connsiteX2" fmla="*/ 670662 w 1276323"/>
                <a:gd name="connsiteY2" fmla="*/ 96490 h 331597"/>
                <a:gd name="connsiteX3" fmla="*/ 1095964 w 1276323"/>
                <a:gd name="connsiteY3" fmla="*/ 797 h 331597"/>
                <a:gd name="connsiteX4" fmla="*/ 1244820 w 1276323"/>
                <a:gd name="connsiteY4" fmla="*/ 64593 h 331597"/>
                <a:gd name="connsiteX5" fmla="*/ 1266085 w 1276323"/>
                <a:gd name="connsiteY5" fmla="*/ 287876 h 331597"/>
                <a:gd name="connsiteX6" fmla="*/ 1117229 w 1276323"/>
                <a:gd name="connsiteY6" fmla="*/ 330406 h 331597"/>
                <a:gd name="connsiteX7" fmla="*/ 883313 w 1276323"/>
                <a:gd name="connsiteY7" fmla="*/ 266611 h 331597"/>
                <a:gd name="connsiteX8" fmla="*/ 32708 w 1276323"/>
                <a:gd name="connsiteY8" fmla="*/ 266611 h 331597"/>
                <a:gd name="connsiteX0" fmla="*/ 811 w 1277407"/>
                <a:gd name="connsiteY0" fmla="*/ 53960 h 338467"/>
                <a:gd name="connsiteX1" fmla="*/ 107136 w 1277407"/>
                <a:gd name="connsiteY1" fmla="*/ 85858 h 338467"/>
                <a:gd name="connsiteX2" fmla="*/ 670662 w 1277407"/>
                <a:gd name="connsiteY2" fmla="*/ 96490 h 338467"/>
                <a:gd name="connsiteX3" fmla="*/ 1095964 w 1277407"/>
                <a:gd name="connsiteY3" fmla="*/ 797 h 338467"/>
                <a:gd name="connsiteX4" fmla="*/ 1244820 w 1277407"/>
                <a:gd name="connsiteY4" fmla="*/ 64593 h 338467"/>
                <a:gd name="connsiteX5" fmla="*/ 1266085 w 1277407"/>
                <a:gd name="connsiteY5" fmla="*/ 287876 h 338467"/>
                <a:gd name="connsiteX6" fmla="*/ 1102599 w 1277407"/>
                <a:gd name="connsiteY6" fmla="*/ 337721 h 338467"/>
                <a:gd name="connsiteX7" fmla="*/ 883313 w 1277407"/>
                <a:gd name="connsiteY7" fmla="*/ 266611 h 338467"/>
                <a:gd name="connsiteX8" fmla="*/ 32708 w 1277407"/>
                <a:gd name="connsiteY8" fmla="*/ 266611 h 338467"/>
                <a:gd name="connsiteX0" fmla="*/ 811 w 1277407"/>
                <a:gd name="connsiteY0" fmla="*/ 53960 h 337721"/>
                <a:gd name="connsiteX1" fmla="*/ 107136 w 1277407"/>
                <a:gd name="connsiteY1" fmla="*/ 85858 h 337721"/>
                <a:gd name="connsiteX2" fmla="*/ 670662 w 1277407"/>
                <a:gd name="connsiteY2" fmla="*/ 96490 h 337721"/>
                <a:gd name="connsiteX3" fmla="*/ 1095964 w 1277407"/>
                <a:gd name="connsiteY3" fmla="*/ 797 h 337721"/>
                <a:gd name="connsiteX4" fmla="*/ 1244820 w 1277407"/>
                <a:gd name="connsiteY4" fmla="*/ 64593 h 337721"/>
                <a:gd name="connsiteX5" fmla="*/ 1266085 w 1277407"/>
                <a:gd name="connsiteY5" fmla="*/ 287876 h 337721"/>
                <a:gd name="connsiteX6" fmla="*/ 1102599 w 1277407"/>
                <a:gd name="connsiteY6" fmla="*/ 337721 h 337721"/>
                <a:gd name="connsiteX7" fmla="*/ 780900 w 1277407"/>
                <a:gd name="connsiteY7" fmla="*/ 288557 h 337721"/>
                <a:gd name="connsiteX8" fmla="*/ 32708 w 1277407"/>
                <a:gd name="connsiteY8" fmla="*/ 266611 h 33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7407" h="337721">
                  <a:moveTo>
                    <a:pt x="811" y="53960"/>
                  </a:moveTo>
                  <a:cubicBezTo>
                    <a:pt x="-1848" y="66365"/>
                    <a:pt x="-4506" y="78770"/>
                    <a:pt x="107136" y="85858"/>
                  </a:cubicBezTo>
                  <a:cubicBezTo>
                    <a:pt x="218778" y="92946"/>
                    <a:pt x="505857" y="110667"/>
                    <a:pt x="670662" y="96490"/>
                  </a:cubicBezTo>
                  <a:cubicBezTo>
                    <a:pt x="835467" y="82313"/>
                    <a:pt x="1000271" y="6113"/>
                    <a:pt x="1095964" y="797"/>
                  </a:cubicBezTo>
                  <a:cubicBezTo>
                    <a:pt x="1191657" y="-4519"/>
                    <a:pt x="1216466" y="16746"/>
                    <a:pt x="1244820" y="64593"/>
                  </a:cubicBezTo>
                  <a:cubicBezTo>
                    <a:pt x="1273174" y="112440"/>
                    <a:pt x="1289788" y="242355"/>
                    <a:pt x="1266085" y="287876"/>
                  </a:cubicBezTo>
                  <a:cubicBezTo>
                    <a:pt x="1242382" y="333397"/>
                    <a:pt x="1183463" y="337608"/>
                    <a:pt x="1102599" y="337721"/>
                  </a:cubicBezTo>
                  <a:cubicBezTo>
                    <a:pt x="1021735" y="337834"/>
                    <a:pt x="959215" y="300409"/>
                    <a:pt x="780900" y="288557"/>
                  </a:cubicBezTo>
                  <a:cubicBezTo>
                    <a:pt x="602585" y="276705"/>
                    <a:pt x="367634" y="261295"/>
                    <a:pt x="32708" y="266611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Přímá spojnice 75"/>
            <p:cNvCxnSpPr/>
            <p:nvPr/>
          </p:nvCxnSpPr>
          <p:spPr>
            <a:xfrm>
              <a:off x="6655451" y="4871283"/>
              <a:ext cx="1435200" cy="0"/>
            </a:xfrm>
            <a:prstGeom prst="line">
              <a:avLst/>
            </a:prstGeom>
            <a:ln w="38100">
              <a:solidFill>
                <a:srgbClr val="C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Skupina 77"/>
            <p:cNvGrpSpPr/>
            <p:nvPr/>
          </p:nvGrpSpPr>
          <p:grpSpPr>
            <a:xfrm rot="5129672">
              <a:off x="6179926" y="5887279"/>
              <a:ext cx="211144" cy="186862"/>
              <a:chOff x="7679382" y="5013176"/>
              <a:chExt cx="296416" cy="438872"/>
            </a:xfrm>
          </p:grpSpPr>
          <p:sp>
            <p:nvSpPr>
              <p:cNvPr id="121" name="Ovál 120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ál 121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0" name="Ovál 79"/>
            <p:cNvSpPr/>
            <p:nvPr/>
          </p:nvSpPr>
          <p:spPr>
            <a:xfrm>
              <a:off x="5949743" y="5445224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1" name="Ovál 80"/>
            <p:cNvSpPr/>
            <p:nvPr/>
          </p:nvSpPr>
          <p:spPr>
            <a:xfrm>
              <a:off x="5383976" y="5301208"/>
              <a:ext cx="142117" cy="307543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82" name="Skupina 81"/>
            <p:cNvGrpSpPr/>
            <p:nvPr/>
          </p:nvGrpSpPr>
          <p:grpSpPr>
            <a:xfrm rot="5400000">
              <a:off x="6165877" y="5535936"/>
              <a:ext cx="211144" cy="186862"/>
              <a:chOff x="7679382" y="5013176"/>
              <a:chExt cx="296416" cy="438872"/>
            </a:xfrm>
          </p:grpSpPr>
          <p:sp>
            <p:nvSpPr>
              <p:cNvPr id="119" name="Ovál 118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Ovál 119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 rot="5129672">
              <a:off x="5101001" y="5092692"/>
              <a:ext cx="211144" cy="186862"/>
              <a:chOff x="7679382" y="5013176"/>
              <a:chExt cx="296416" cy="438872"/>
            </a:xfrm>
          </p:grpSpPr>
          <p:sp>
            <p:nvSpPr>
              <p:cNvPr id="117" name="Ovál 116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Ovál 117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5" name="Skupina 84"/>
            <p:cNvGrpSpPr/>
            <p:nvPr/>
          </p:nvGrpSpPr>
          <p:grpSpPr>
            <a:xfrm rot="6431917">
              <a:off x="6245768" y="5180783"/>
              <a:ext cx="211144" cy="186862"/>
              <a:chOff x="7679382" y="5013176"/>
              <a:chExt cx="296416" cy="438872"/>
            </a:xfrm>
          </p:grpSpPr>
          <p:sp>
            <p:nvSpPr>
              <p:cNvPr id="115" name="Ovál 114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Ovál 115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 rot="5129672">
              <a:off x="5135283" y="5374543"/>
              <a:ext cx="211144" cy="186862"/>
              <a:chOff x="7679382" y="5013176"/>
              <a:chExt cx="296416" cy="438872"/>
            </a:xfrm>
          </p:grpSpPr>
          <p:sp>
            <p:nvSpPr>
              <p:cNvPr id="113" name="Ovál 112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ál 113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9" name="Skupina 88"/>
            <p:cNvGrpSpPr/>
            <p:nvPr/>
          </p:nvGrpSpPr>
          <p:grpSpPr>
            <a:xfrm rot="7239513">
              <a:off x="5135349" y="5702574"/>
              <a:ext cx="211144" cy="186862"/>
              <a:chOff x="7679382" y="5013176"/>
              <a:chExt cx="296416" cy="438872"/>
            </a:xfrm>
          </p:grpSpPr>
          <p:sp>
            <p:nvSpPr>
              <p:cNvPr id="111" name="Ovál 110"/>
              <p:cNvSpPr/>
              <p:nvPr/>
            </p:nvSpPr>
            <p:spPr>
              <a:xfrm>
                <a:off x="7679382" y="5013176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ál 111"/>
              <p:cNvSpPr/>
              <p:nvPr/>
            </p:nvSpPr>
            <p:spPr>
              <a:xfrm>
                <a:off x="7831782" y="5020000"/>
                <a:ext cx="144016" cy="432048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90" name="Přímá spojnice 89"/>
            <p:cNvCxnSpPr>
              <a:endCxn id="119" idx="4"/>
            </p:cNvCxnSpPr>
            <p:nvPr/>
          </p:nvCxnSpPr>
          <p:spPr>
            <a:xfrm>
              <a:off x="6051746" y="5562006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/>
            <p:cNvCxnSpPr/>
            <p:nvPr/>
          </p:nvCxnSpPr>
          <p:spPr>
            <a:xfrm>
              <a:off x="6079381" y="5534799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nice 91"/>
            <p:cNvCxnSpPr/>
            <p:nvPr/>
          </p:nvCxnSpPr>
          <p:spPr>
            <a:xfrm>
              <a:off x="6086205" y="5482841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>
              <a:off x="6068704" y="5506577"/>
              <a:ext cx="129178" cy="13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Blesk 93"/>
            <p:cNvSpPr/>
            <p:nvPr/>
          </p:nvSpPr>
          <p:spPr>
            <a:xfrm rot="21125651">
              <a:off x="5696428" y="4918290"/>
              <a:ext cx="207218" cy="487645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5511118" y="4637590"/>
              <a:ext cx="473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AP</a:t>
              </a:r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6791647" y="5326059"/>
              <a:ext cx="16766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Sarcoplasmic reticulum</a:t>
              </a:r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6928811" y="4813920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sarcolemma</a:t>
              </a:r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3634141" y="6003132"/>
              <a:ext cx="15511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cytoplasm</a:t>
              </a:r>
            </a:p>
          </p:txBody>
        </p:sp>
        <p:grpSp>
          <p:nvGrpSpPr>
            <p:cNvPr id="99" name="Skupina 98"/>
            <p:cNvGrpSpPr/>
            <p:nvPr/>
          </p:nvGrpSpPr>
          <p:grpSpPr>
            <a:xfrm>
              <a:off x="6424755" y="5522199"/>
              <a:ext cx="504056" cy="324000"/>
              <a:chOff x="1116577" y="4437549"/>
              <a:chExt cx="504056" cy="324000"/>
            </a:xfrm>
          </p:grpSpPr>
          <p:sp>
            <p:nvSpPr>
              <p:cNvPr id="109" name="Ovál 108"/>
              <p:cNvSpPr/>
              <p:nvPr/>
            </p:nvSpPr>
            <p:spPr>
              <a:xfrm>
                <a:off x="1171169" y="4437549"/>
                <a:ext cx="324000" cy="324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TextovéPole 109"/>
              <p:cNvSpPr txBox="1"/>
              <p:nvPr/>
            </p:nvSpPr>
            <p:spPr>
              <a:xfrm>
                <a:off x="1116577" y="4462227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Ca</a:t>
                </a:r>
                <a:r>
                  <a:rPr lang="en-US" sz="1200" baseline="30000" dirty="0"/>
                  <a:t>2+</a:t>
                </a:r>
              </a:p>
            </p:txBody>
          </p:sp>
        </p:grpSp>
        <p:sp>
          <p:nvSpPr>
            <p:cNvPr id="100" name="Volný tvar 99"/>
            <p:cNvSpPr/>
            <p:nvPr/>
          </p:nvSpPr>
          <p:spPr>
            <a:xfrm>
              <a:off x="6093669" y="5626701"/>
              <a:ext cx="375370" cy="487496"/>
            </a:xfrm>
            <a:custGeom>
              <a:avLst/>
              <a:gdLst>
                <a:gd name="connsiteX0" fmla="*/ 375370 w 375370"/>
                <a:gd name="connsiteY0" fmla="*/ 23472 h 487496"/>
                <a:gd name="connsiteX1" fmla="*/ 204773 w 375370"/>
                <a:gd name="connsiteY1" fmla="*/ 3000 h 487496"/>
                <a:gd name="connsiteX2" fmla="*/ 122886 w 375370"/>
                <a:gd name="connsiteY2" fmla="*/ 3000 h 487496"/>
                <a:gd name="connsiteX3" fmla="*/ 47824 w 375370"/>
                <a:gd name="connsiteY3" fmla="*/ 30296 h 487496"/>
                <a:gd name="connsiteX4" fmla="*/ 6880 w 375370"/>
                <a:gd name="connsiteY4" fmla="*/ 241836 h 487496"/>
                <a:gd name="connsiteX5" fmla="*/ 56 w 375370"/>
                <a:gd name="connsiteY5" fmla="*/ 487496 h 487496"/>
                <a:gd name="connsiteX6" fmla="*/ 56 w 375370"/>
                <a:gd name="connsiteY6" fmla="*/ 487496 h 48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370" h="487496">
                  <a:moveTo>
                    <a:pt x="375370" y="23472"/>
                  </a:moveTo>
                  <a:cubicBezTo>
                    <a:pt x="311112" y="14942"/>
                    <a:pt x="246854" y="6412"/>
                    <a:pt x="204773" y="3000"/>
                  </a:cubicBezTo>
                  <a:cubicBezTo>
                    <a:pt x="162692" y="-412"/>
                    <a:pt x="149044" y="-1549"/>
                    <a:pt x="122886" y="3000"/>
                  </a:cubicBezTo>
                  <a:cubicBezTo>
                    <a:pt x="96728" y="7549"/>
                    <a:pt x="67158" y="-9510"/>
                    <a:pt x="47824" y="30296"/>
                  </a:cubicBezTo>
                  <a:cubicBezTo>
                    <a:pt x="28490" y="70102"/>
                    <a:pt x="14841" y="165636"/>
                    <a:pt x="6880" y="241836"/>
                  </a:cubicBezTo>
                  <a:cubicBezTo>
                    <a:pt x="-1081" y="318036"/>
                    <a:pt x="56" y="487496"/>
                    <a:pt x="56" y="487496"/>
                  </a:cubicBezTo>
                  <a:lnTo>
                    <a:pt x="56" y="487496"/>
                  </a:ln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3527798" y="5192923"/>
              <a:ext cx="1698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Sarcoplasmic reticulum</a:t>
              </a:r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5411567" y="5754742"/>
              <a:ext cx="684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DHPR</a:t>
              </a:r>
            </a:p>
          </p:txBody>
        </p:sp>
        <p:sp>
          <p:nvSpPr>
            <p:cNvPr id="103" name="TextovéPole 102"/>
            <p:cNvSpPr txBox="1"/>
            <p:nvPr/>
          </p:nvSpPr>
          <p:spPr>
            <a:xfrm>
              <a:off x="6533255" y="6162881"/>
              <a:ext cx="83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RYR1</a:t>
              </a:r>
            </a:p>
          </p:txBody>
        </p:sp>
        <p:sp>
          <p:nvSpPr>
            <p:cNvPr id="104" name="TextovéPole 103"/>
            <p:cNvSpPr txBox="1"/>
            <p:nvPr/>
          </p:nvSpPr>
          <p:spPr>
            <a:xfrm>
              <a:off x="4807750" y="6346889"/>
              <a:ext cx="12017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T-</a:t>
              </a:r>
              <a:r>
                <a:rPr lang="en-US" sz="1600" dirty="0" err="1"/>
                <a:t>tubul</a:t>
              </a:r>
              <a:r>
                <a:rPr lang="cs-CZ" sz="1600" dirty="0"/>
                <a:t>e</a:t>
              </a:r>
              <a:endParaRPr lang="en-US" sz="1600" dirty="0"/>
            </a:p>
          </p:txBody>
        </p:sp>
        <p:cxnSp>
          <p:nvCxnSpPr>
            <p:cNvPr id="105" name="Přímá spojnice 104"/>
            <p:cNvCxnSpPr/>
            <p:nvPr/>
          </p:nvCxnSpPr>
          <p:spPr>
            <a:xfrm flipH="1" flipV="1">
              <a:off x="6344536" y="5752767"/>
              <a:ext cx="422572" cy="45345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římá spojnice 105"/>
            <p:cNvCxnSpPr>
              <a:stCxn id="102" idx="0"/>
              <a:endCxn id="81" idx="6"/>
            </p:cNvCxnSpPr>
            <p:nvPr/>
          </p:nvCxnSpPr>
          <p:spPr>
            <a:xfrm flipH="1" flipV="1">
              <a:off x="5526093" y="5454980"/>
              <a:ext cx="227498" cy="2997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římá spojnice 106"/>
            <p:cNvCxnSpPr>
              <a:stCxn id="102" idx="0"/>
              <a:endCxn id="80" idx="2"/>
            </p:cNvCxnSpPr>
            <p:nvPr/>
          </p:nvCxnSpPr>
          <p:spPr>
            <a:xfrm flipV="1">
              <a:off x="5753591" y="5598996"/>
              <a:ext cx="196152" cy="15574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římá spojnice 107"/>
            <p:cNvCxnSpPr/>
            <p:nvPr/>
          </p:nvCxnSpPr>
          <p:spPr>
            <a:xfrm flipV="1">
              <a:off x="5159102" y="6162881"/>
              <a:ext cx="504774" cy="21844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TextovéPole 123"/>
          <p:cNvSpPr txBox="1"/>
          <p:nvPr/>
        </p:nvSpPr>
        <p:spPr>
          <a:xfrm>
            <a:off x="568072" y="312247"/>
            <a:ext cx="1142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Excitation – contraction coupling</a:t>
            </a:r>
          </a:p>
        </p:txBody>
      </p:sp>
    </p:spTree>
    <p:extLst>
      <p:ext uri="{BB962C8B-B14F-4D97-AF65-F5344CB8AC3E}">
        <p14:creationId xmlns:p14="http://schemas.microsoft.com/office/powerpoint/2010/main" val="402585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Recruitment of skeletal muscle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7123" y="83671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Increasing of the number of simultaneously activated motor units</a:t>
            </a:r>
          </a:p>
          <a:p>
            <a:endParaRPr lang="en-US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4617" y="1628800"/>
            <a:ext cx="7613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</a:t>
            </a:r>
            <a:r>
              <a:rPr lang="en-US" sz="2000" dirty="0"/>
              <a:t> – intensity of stimulation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P</a:t>
            </a:r>
            <a:r>
              <a:rPr lang="en-US" sz="2000" dirty="0"/>
              <a:t> – threshold intensity of stimulation – first fib</a:t>
            </a:r>
            <a:r>
              <a:rPr lang="cs-CZ" sz="2000" dirty="0"/>
              <a:t>e</a:t>
            </a:r>
            <a:r>
              <a:rPr lang="en-US" sz="2000" dirty="0" err="1"/>
              <a:t>rs</a:t>
            </a:r>
            <a:r>
              <a:rPr lang="en-US" sz="2000" dirty="0"/>
              <a:t> started their contraction</a:t>
            </a:r>
          </a:p>
          <a:p>
            <a:r>
              <a:rPr lang="en-US" sz="2000" b="1" dirty="0"/>
              <a:t>I</a:t>
            </a:r>
            <a:r>
              <a:rPr lang="en-US" sz="2000" b="1" baseline="-25000" dirty="0"/>
              <a:t>max</a:t>
            </a:r>
            <a:r>
              <a:rPr lang="en-US" sz="2000" dirty="0"/>
              <a:t> – maximal intensity of stimulation – all motor units are activated</a:t>
            </a:r>
            <a:endParaRPr lang="en-US" dirty="0"/>
          </a:p>
        </p:txBody>
      </p:sp>
      <p:grpSp>
        <p:nvGrpSpPr>
          <p:cNvPr id="76" name="Skupina 75"/>
          <p:cNvGrpSpPr/>
          <p:nvPr/>
        </p:nvGrpSpPr>
        <p:grpSpPr>
          <a:xfrm>
            <a:off x="358316" y="3734929"/>
            <a:ext cx="11713554" cy="2797108"/>
            <a:chOff x="104797" y="3413065"/>
            <a:chExt cx="11859248" cy="3060812"/>
          </a:xfrm>
        </p:grpSpPr>
        <p:grpSp>
          <p:nvGrpSpPr>
            <p:cNvPr id="7" name="Skupina 6"/>
            <p:cNvGrpSpPr/>
            <p:nvPr/>
          </p:nvGrpSpPr>
          <p:grpSpPr>
            <a:xfrm>
              <a:off x="778227" y="4872750"/>
              <a:ext cx="2973640" cy="143520"/>
              <a:chOff x="697591" y="3699749"/>
              <a:chExt cx="3343904" cy="1124115"/>
            </a:xfrm>
          </p:grpSpPr>
          <p:cxnSp>
            <p:nvCxnSpPr>
              <p:cNvPr id="8" name="Přímá spojnice 7"/>
              <p:cNvCxnSpPr/>
              <p:nvPr/>
            </p:nvCxnSpPr>
            <p:spPr>
              <a:xfrm>
                <a:off x="697591" y="4812679"/>
                <a:ext cx="1949078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Volný tvar 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Skupina 14"/>
            <p:cNvGrpSpPr/>
            <p:nvPr/>
          </p:nvGrpSpPr>
          <p:grpSpPr>
            <a:xfrm>
              <a:off x="3623811" y="4510665"/>
              <a:ext cx="1609766" cy="511316"/>
              <a:chOff x="2231288" y="3699749"/>
              <a:chExt cx="1810207" cy="1124115"/>
            </a:xfrm>
          </p:grpSpPr>
          <p:cxnSp>
            <p:nvCxnSpPr>
              <p:cNvPr id="16" name="Přímá spojnice 15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Volný tvar 16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Skupina 18"/>
            <p:cNvGrpSpPr/>
            <p:nvPr/>
          </p:nvGrpSpPr>
          <p:grpSpPr>
            <a:xfrm>
              <a:off x="5076478" y="4275420"/>
              <a:ext cx="1609766" cy="749556"/>
              <a:chOff x="2231288" y="3699749"/>
              <a:chExt cx="1810207" cy="1124115"/>
            </a:xfrm>
          </p:grpSpPr>
          <p:cxnSp>
            <p:nvCxnSpPr>
              <p:cNvPr id="20" name="Přímá spojnice 19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Volný tvar 20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Přímá spojnice 21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22"/>
            <p:cNvGrpSpPr/>
            <p:nvPr/>
          </p:nvGrpSpPr>
          <p:grpSpPr>
            <a:xfrm>
              <a:off x="6543668" y="4059396"/>
              <a:ext cx="1609766" cy="980099"/>
              <a:chOff x="2231288" y="3699749"/>
              <a:chExt cx="1810207" cy="1124115"/>
            </a:xfrm>
          </p:grpSpPr>
          <p:cxnSp>
            <p:nvCxnSpPr>
              <p:cNvPr id="24" name="Přímá spojnice 23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Volný tvar 24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6" name="Přímá spojnice 25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/>
          </p:nvGrpSpPr>
          <p:grpSpPr>
            <a:xfrm>
              <a:off x="8010857" y="3928436"/>
              <a:ext cx="1609766" cy="1124115"/>
              <a:chOff x="2231288" y="3699749"/>
              <a:chExt cx="1810207" cy="1124115"/>
            </a:xfrm>
          </p:grpSpPr>
          <p:cxnSp>
            <p:nvCxnSpPr>
              <p:cNvPr id="28" name="Přímá spojnice 27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Volný tvar 28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0" name="Přímá spojnice 29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Skupina 30"/>
            <p:cNvGrpSpPr/>
            <p:nvPr/>
          </p:nvGrpSpPr>
          <p:grpSpPr>
            <a:xfrm>
              <a:off x="9478045" y="3936646"/>
              <a:ext cx="1609766" cy="1124115"/>
              <a:chOff x="2231288" y="3699749"/>
              <a:chExt cx="1810207" cy="1124115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2231288" y="4812678"/>
                <a:ext cx="415381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2633135" y="3699749"/>
                <a:ext cx="1291892" cy="1124115"/>
              </a:xfrm>
              <a:custGeom>
                <a:avLst/>
                <a:gdLst>
                  <a:gd name="connsiteX0" fmla="*/ 0 w 1265274"/>
                  <a:gd name="connsiteY0" fmla="*/ 1113960 h 1136554"/>
                  <a:gd name="connsiteX1" fmla="*/ 255181 w 1265274"/>
                  <a:gd name="connsiteY1" fmla="*/ 29439 h 1136554"/>
                  <a:gd name="connsiteX2" fmla="*/ 584790 w 1265274"/>
                  <a:gd name="connsiteY2" fmla="*/ 369681 h 1136554"/>
                  <a:gd name="connsiteX3" fmla="*/ 925032 w 1265274"/>
                  <a:gd name="connsiteY3" fmla="*/ 1028900 h 1136554"/>
                  <a:gd name="connsiteX4" fmla="*/ 1265274 w 1265274"/>
                  <a:gd name="connsiteY4" fmla="*/ 1135225 h 1136554"/>
                  <a:gd name="connsiteX0" fmla="*/ 0 w 1289087"/>
                  <a:gd name="connsiteY0" fmla="*/ 1118996 h 1136828"/>
                  <a:gd name="connsiteX1" fmla="*/ 278994 w 1289087"/>
                  <a:gd name="connsiteY1" fmla="*/ 29713 h 1136828"/>
                  <a:gd name="connsiteX2" fmla="*/ 608603 w 1289087"/>
                  <a:gd name="connsiteY2" fmla="*/ 369955 h 1136828"/>
                  <a:gd name="connsiteX3" fmla="*/ 948845 w 1289087"/>
                  <a:gd name="connsiteY3" fmla="*/ 1029174 h 1136828"/>
                  <a:gd name="connsiteX4" fmla="*/ 1289087 w 1289087"/>
                  <a:gd name="connsiteY4" fmla="*/ 1135499 h 1136828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9087"/>
                  <a:gd name="connsiteY0" fmla="*/ 1113622 h 1131454"/>
                  <a:gd name="connsiteX1" fmla="*/ 48457 w 1289087"/>
                  <a:gd name="connsiteY1" fmla="*/ 1018429 h 1131454"/>
                  <a:gd name="connsiteX2" fmla="*/ 278994 w 1289087"/>
                  <a:gd name="connsiteY2" fmla="*/ 24339 h 1131454"/>
                  <a:gd name="connsiteX3" fmla="*/ 608603 w 1289087"/>
                  <a:gd name="connsiteY3" fmla="*/ 364581 h 1131454"/>
                  <a:gd name="connsiteX4" fmla="*/ 948845 w 1289087"/>
                  <a:gd name="connsiteY4" fmla="*/ 1023800 h 1131454"/>
                  <a:gd name="connsiteX5" fmla="*/ 1289087 w 1289087"/>
                  <a:gd name="connsiteY5" fmla="*/ 1130125 h 1131454"/>
                  <a:gd name="connsiteX0" fmla="*/ 0 w 1286282"/>
                  <a:gd name="connsiteY0" fmla="*/ 1113622 h 1115841"/>
                  <a:gd name="connsiteX1" fmla="*/ 48457 w 1286282"/>
                  <a:gd name="connsiteY1" fmla="*/ 1018429 h 1115841"/>
                  <a:gd name="connsiteX2" fmla="*/ 278994 w 1286282"/>
                  <a:gd name="connsiteY2" fmla="*/ 24339 h 1115841"/>
                  <a:gd name="connsiteX3" fmla="*/ 608603 w 1286282"/>
                  <a:gd name="connsiteY3" fmla="*/ 364581 h 1115841"/>
                  <a:gd name="connsiteX4" fmla="*/ 948845 w 1286282"/>
                  <a:gd name="connsiteY4" fmla="*/ 1023800 h 1115841"/>
                  <a:gd name="connsiteX5" fmla="*/ 1286282 w 1286282"/>
                  <a:gd name="connsiteY5" fmla="*/ 1110491 h 1115841"/>
                  <a:gd name="connsiteX0" fmla="*/ 0 w 1291892"/>
                  <a:gd name="connsiteY0" fmla="*/ 1113622 h 1122190"/>
                  <a:gd name="connsiteX1" fmla="*/ 48457 w 1291892"/>
                  <a:gd name="connsiteY1" fmla="*/ 1018429 h 1122190"/>
                  <a:gd name="connsiteX2" fmla="*/ 278994 w 1291892"/>
                  <a:gd name="connsiteY2" fmla="*/ 24339 h 1122190"/>
                  <a:gd name="connsiteX3" fmla="*/ 608603 w 1291892"/>
                  <a:gd name="connsiteY3" fmla="*/ 364581 h 1122190"/>
                  <a:gd name="connsiteX4" fmla="*/ 948845 w 1291892"/>
                  <a:gd name="connsiteY4" fmla="*/ 1023800 h 1122190"/>
                  <a:gd name="connsiteX5" fmla="*/ 1291892 w 1291892"/>
                  <a:gd name="connsiteY5" fmla="*/ 1118906 h 1122190"/>
                  <a:gd name="connsiteX0" fmla="*/ 0 w 1291892"/>
                  <a:gd name="connsiteY0" fmla="*/ 1115547 h 1124115"/>
                  <a:gd name="connsiteX1" fmla="*/ 48457 w 1291892"/>
                  <a:gd name="connsiteY1" fmla="*/ 1020354 h 1124115"/>
                  <a:gd name="connsiteX2" fmla="*/ 278994 w 1291892"/>
                  <a:gd name="connsiteY2" fmla="*/ 26264 h 1124115"/>
                  <a:gd name="connsiteX3" fmla="*/ 608603 w 1291892"/>
                  <a:gd name="connsiteY3" fmla="*/ 366506 h 1124115"/>
                  <a:gd name="connsiteX4" fmla="*/ 948845 w 1291892"/>
                  <a:gd name="connsiteY4" fmla="*/ 1025725 h 1124115"/>
                  <a:gd name="connsiteX5" fmla="*/ 1291892 w 1291892"/>
                  <a:gd name="connsiteY5" fmla="*/ 1120831 h 1124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1892" h="1124115">
                    <a:moveTo>
                      <a:pt x="0" y="1115547"/>
                    </a:moveTo>
                    <a:cubicBezTo>
                      <a:pt x="28714" y="1110793"/>
                      <a:pt x="37677" y="1073313"/>
                      <a:pt x="48457" y="1020354"/>
                    </a:cubicBezTo>
                    <a:cubicBezTo>
                      <a:pt x="94956" y="838807"/>
                      <a:pt x="185636" y="135239"/>
                      <a:pt x="278994" y="26264"/>
                    </a:cubicBezTo>
                    <a:cubicBezTo>
                      <a:pt x="372352" y="-82711"/>
                      <a:pt x="508837" y="170241"/>
                      <a:pt x="608603" y="366506"/>
                    </a:cubicBezTo>
                    <a:cubicBezTo>
                      <a:pt x="708369" y="562771"/>
                      <a:pt x="834964" y="900004"/>
                      <a:pt x="948845" y="1025725"/>
                    </a:cubicBezTo>
                    <a:cubicBezTo>
                      <a:pt x="1062726" y="1151446"/>
                      <a:pt x="1291892" y="1120831"/>
                      <a:pt x="1291892" y="1120831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4" name="Přímá spojnice 33"/>
              <p:cNvCxnSpPr/>
              <p:nvPr/>
            </p:nvCxnSpPr>
            <p:spPr>
              <a:xfrm>
                <a:off x="3897495" y="4823311"/>
                <a:ext cx="144000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ovéPole 34"/>
            <p:cNvSpPr txBox="1"/>
            <p:nvPr/>
          </p:nvSpPr>
          <p:spPr>
            <a:xfrm>
              <a:off x="898885" y="6069725"/>
              <a:ext cx="73636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</a:p>
          </p:txBody>
        </p:sp>
        <p:cxnSp>
          <p:nvCxnSpPr>
            <p:cNvPr id="36" name="Přímá spojnice 35"/>
            <p:cNvCxnSpPr/>
            <p:nvPr/>
          </p:nvCxnSpPr>
          <p:spPr>
            <a:xfrm>
              <a:off x="1034384" y="5910305"/>
              <a:ext cx="97332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 flipV="1">
              <a:off x="2435038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3910533" y="5204476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5386028" y="5208014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 flipV="1">
              <a:off x="6861522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8315408" y="5193843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 flipV="1">
              <a:off x="9778750" y="5229280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42"/>
            <p:cNvCxnSpPr/>
            <p:nvPr/>
          </p:nvCxnSpPr>
          <p:spPr>
            <a:xfrm flipV="1">
              <a:off x="1074123" y="5190305"/>
              <a:ext cx="0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2146604" y="6069725"/>
              <a:ext cx="724201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</a:t>
              </a:r>
              <a:r>
                <a:rPr lang="en-US" dirty="0"/>
                <a:t> = 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348364" y="6069725"/>
              <a:ext cx="1310834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</a:t>
              </a:r>
              <a:r>
                <a:rPr lang="en-US" b="1" dirty="0"/>
                <a:t> 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831935" y="6069725"/>
              <a:ext cx="130428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305031" y="6069725"/>
              <a:ext cx="1280313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&lt; </a:t>
              </a:r>
              <a:r>
                <a:rPr lang="en-US" b="1" dirty="0"/>
                <a:t>I </a:t>
              </a:r>
              <a:r>
                <a:rPr lang="en-US" dirty="0"/>
                <a:t>&lt;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797632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=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9434504" y="6069725"/>
              <a:ext cx="891580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 </a:t>
              </a:r>
              <a:r>
                <a:rPr lang="en-US" dirty="0"/>
                <a:t>&gt; 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cxnSp>
          <p:nvCxnSpPr>
            <p:cNvPr id="50" name="Přímá spojnice 49"/>
            <p:cNvCxnSpPr/>
            <p:nvPr/>
          </p:nvCxnSpPr>
          <p:spPr>
            <a:xfrm flipV="1">
              <a:off x="778227" y="3429395"/>
              <a:ext cx="0" cy="16201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ovéPole 50"/>
            <p:cNvSpPr txBox="1"/>
            <p:nvPr/>
          </p:nvSpPr>
          <p:spPr>
            <a:xfrm>
              <a:off x="10767637" y="6069725"/>
              <a:ext cx="779012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04797" y="3413065"/>
              <a:ext cx="779012" cy="70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0642766" y="5404614"/>
              <a:ext cx="1321279" cy="4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stimulation</a:t>
              </a:r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10559702" y="4181448"/>
              <a:ext cx="1321279" cy="707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Force of contraction</a:t>
              </a:r>
            </a:p>
          </p:txBody>
        </p:sp>
        <p:cxnSp>
          <p:nvCxnSpPr>
            <p:cNvPr id="55" name="Přímá spojnice 54"/>
            <p:cNvCxnSpPr/>
            <p:nvPr/>
          </p:nvCxnSpPr>
          <p:spPr>
            <a:xfrm>
              <a:off x="778227" y="6066014"/>
              <a:ext cx="10309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7652186" y="1449650"/>
            <a:ext cx="4284856" cy="2285279"/>
            <a:chOff x="7652186" y="1449650"/>
            <a:chExt cx="4284856" cy="2285279"/>
          </a:xfrm>
        </p:grpSpPr>
        <p:cxnSp>
          <p:nvCxnSpPr>
            <p:cNvPr id="62" name="Přímá spojnice 61"/>
            <p:cNvCxnSpPr/>
            <p:nvPr/>
          </p:nvCxnSpPr>
          <p:spPr>
            <a:xfrm>
              <a:off x="8294464" y="3321729"/>
              <a:ext cx="35534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nice 64"/>
            <p:cNvCxnSpPr/>
            <p:nvPr/>
          </p:nvCxnSpPr>
          <p:spPr>
            <a:xfrm flipV="1">
              <a:off x="8293565" y="1613321"/>
              <a:ext cx="0" cy="17084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Volný tvar 65"/>
            <p:cNvSpPr/>
            <p:nvPr/>
          </p:nvSpPr>
          <p:spPr>
            <a:xfrm>
              <a:off x="8586628" y="1802169"/>
              <a:ext cx="3062761" cy="1512206"/>
            </a:xfrm>
            <a:custGeom>
              <a:avLst/>
              <a:gdLst>
                <a:gd name="connsiteX0" fmla="*/ 0 w 3125972"/>
                <a:gd name="connsiteY0" fmla="*/ 1500013 h 1515049"/>
                <a:gd name="connsiteX1" fmla="*/ 138223 w 3125972"/>
                <a:gd name="connsiteY1" fmla="*/ 1510646 h 1515049"/>
                <a:gd name="connsiteX2" fmla="*/ 297712 w 3125972"/>
                <a:gd name="connsiteY2" fmla="*/ 1436218 h 1515049"/>
                <a:gd name="connsiteX3" fmla="*/ 776177 w 3125972"/>
                <a:gd name="connsiteY3" fmla="*/ 925855 h 1515049"/>
                <a:gd name="connsiteX4" fmla="*/ 1531088 w 3125972"/>
                <a:gd name="connsiteY4" fmla="*/ 160311 h 1515049"/>
                <a:gd name="connsiteX5" fmla="*/ 2126512 w 3125972"/>
                <a:gd name="connsiteY5" fmla="*/ 823 h 1515049"/>
                <a:gd name="connsiteX6" fmla="*/ 2604977 w 3125972"/>
                <a:gd name="connsiteY6" fmla="*/ 96516 h 1515049"/>
                <a:gd name="connsiteX7" fmla="*/ 2902688 w 3125972"/>
                <a:gd name="connsiteY7" fmla="*/ 64618 h 1515049"/>
                <a:gd name="connsiteX8" fmla="*/ 3125972 w 3125972"/>
                <a:gd name="connsiteY8" fmla="*/ 128413 h 1515049"/>
                <a:gd name="connsiteX9" fmla="*/ 3125972 w 3125972"/>
                <a:gd name="connsiteY9" fmla="*/ 128413 h 1515049"/>
                <a:gd name="connsiteX0" fmla="*/ 0 w 3125972"/>
                <a:gd name="connsiteY0" fmla="*/ 1505959 h 1520995"/>
                <a:gd name="connsiteX1" fmla="*/ 138223 w 3125972"/>
                <a:gd name="connsiteY1" fmla="*/ 1516592 h 1520995"/>
                <a:gd name="connsiteX2" fmla="*/ 297712 w 3125972"/>
                <a:gd name="connsiteY2" fmla="*/ 1442164 h 1520995"/>
                <a:gd name="connsiteX3" fmla="*/ 776177 w 3125972"/>
                <a:gd name="connsiteY3" fmla="*/ 931801 h 1520995"/>
                <a:gd name="connsiteX4" fmla="*/ 1531088 w 3125972"/>
                <a:gd name="connsiteY4" fmla="*/ 166257 h 1520995"/>
                <a:gd name="connsiteX5" fmla="*/ 1720329 w 3125972"/>
                <a:gd name="connsiteY5" fmla="*/ 25482 h 1520995"/>
                <a:gd name="connsiteX6" fmla="*/ 2126512 w 3125972"/>
                <a:gd name="connsiteY6" fmla="*/ 6769 h 1520995"/>
                <a:gd name="connsiteX7" fmla="*/ 2604977 w 3125972"/>
                <a:gd name="connsiteY7" fmla="*/ 102462 h 1520995"/>
                <a:gd name="connsiteX8" fmla="*/ 2902688 w 3125972"/>
                <a:gd name="connsiteY8" fmla="*/ 70564 h 1520995"/>
                <a:gd name="connsiteX9" fmla="*/ 3125972 w 3125972"/>
                <a:gd name="connsiteY9" fmla="*/ 134359 h 1520995"/>
                <a:gd name="connsiteX10" fmla="*/ 3125972 w 3125972"/>
                <a:gd name="connsiteY10" fmla="*/ 134359 h 1520995"/>
                <a:gd name="connsiteX0" fmla="*/ 0 w 3125972"/>
                <a:gd name="connsiteY0" fmla="*/ 1489565 h 1504601"/>
                <a:gd name="connsiteX1" fmla="*/ 138223 w 3125972"/>
                <a:gd name="connsiteY1" fmla="*/ 1500198 h 1504601"/>
                <a:gd name="connsiteX2" fmla="*/ 297712 w 3125972"/>
                <a:gd name="connsiteY2" fmla="*/ 1425770 h 1504601"/>
                <a:gd name="connsiteX3" fmla="*/ 776177 w 3125972"/>
                <a:gd name="connsiteY3" fmla="*/ 915407 h 1504601"/>
                <a:gd name="connsiteX4" fmla="*/ 1531088 w 3125972"/>
                <a:gd name="connsiteY4" fmla="*/ 149863 h 1504601"/>
                <a:gd name="connsiteX5" fmla="*/ 1720329 w 3125972"/>
                <a:gd name="connsiteY5" fmla="*/ 9088 h 1504601"/>
                <a:gd name="connsiteX6" fmla="*/ 2119197 w 3125972"/>
                <a:gd name="connsiteY6" fmla="*/ 34267 h 1504601"/>
                <a:gd name="connsiteX7" fmla="*/ 2604977 w 3125972"/>
                <a:gd name="connsiteY7" fmla="*/ 86068 h 1504601"/>
                <a:gd name="connsiteX8" fmla="*/ 2902688 w 3125972"/>
                <a:gd name="connsiteY8" fmla="*/ 54170 h 1504601"/>
                <a:gd name="connsiteX9" fmla="*/ 3125972 w 3125972"/>
                <a:gd name="connsiteY9" fmla="*/ 117965 h 1504601"/>
                <a:gd name="connsiteX10" fmla="*/ 3125972 w 3125972"/>
                <a:gd name="connsiteY10" fmla="*/ 117965 h 1504601"/>
                <a:gd name="connsiteX0" fmla="*/ 0 w 3125972"/>
                <a:gd name="connsiteY0" fmla="*/ 1491487 h 1506523"/>
                <a:gd name="connsiteX1" fmla="*/ 138223 w 3125972"/>
                <a:gd name="connsiteY1" fmla="*/ 1502120 h 1506523"/>
                <a:gd name="connsiteX2" fmla="*/ 297712 w 3125972"/>
                <a:gd name="connsiteY2" fmla="*/ 1427692 h 1506523"/>
                <a:gd name="connsiteX3" fmla="*/ 776177 w 3125972"/>
                <a:gd name="connsiteY3" fmla="*/ 917329 h 1506523"/>
                <a:gd name="connsiteX4" fmla="*/ 1531088 w 3125972"/>
                <a:gd name="connsiteY4" fmla="*/ 151785 h 1506523"/>
                <a:gd name="connsiteX5" fmla="*/ 1720329 w 3125972"/>
                <a:gd name="connsiteY5" fmla="*/ 11010 h 1506523"/>
                <a:gd name="connsiteX6" fmla="*/ 2119197 w 3125972"/>
                <a:gd name="connsiteY6" fmla="*/ 36189 h 1506523"/>
                <a:gd name="connsiteX7" fmla="*/ 2612292 w 3125972"/>
                <a:gd name="connsiteY7" fmla="*/ 207 h 1506523"/>
                <a:gd name="connsiteX8" fmla="*/ 2902688 w 3125972"/>
                <a:gd name="connsiteY8" fmla="*/ 56092 h 1506523"/>
                <a:gd name="connsiteX9" fmla="*/ 3125972 w 3125972"/>
                <a:gd name="connsiteY9" fmla="*/ 119887 h 1506523"/>
                <a:gd name="connsiteX10" fmla="*/ 3125972 w 3125972"/>
                <a:gd name="connsiteY10" fmla="*/ 119887 h 1506523"/>
                <a:gd name="connsiteX0" fmla="*/ 0 w 3125972"/>
                <a:gd name="connsiteY0" fmla="*/ 1488519 h 1503555"/>
                <a:gd name="connsiteX1" fmla="*/ 138223 w 3125972"/>
                <a:gd name="connsiteY1" fmla="*/ 1499152 h 1503555"/>
                <a:gd name="connsiteX2" fmla="*/ 297712 w 3125972"/>
                <a:gd name="connsiteY2" fmla="*/ 1424724 h 1503555"/>
                <a:gd name="connsiteX3" fmla="*/ 776177 w 3125972"/>
                <a:gd name="connsiteY3" fmla="*/ 914361 h 1503555"/>
                <a:gd name="connsiteX4" fmla="*/ 1531088 w 3125972"/>
                <a:gd name="connsiteY4" fmla="*/ 148817 h 1503555"/>
                <a:gd name="connsiteX5" fmla="*/ 1720329 w 3125972"/>
                <a:gd name="connsiteY5" fmla="*/ 8042 h 1503555"/>
                <a:gd name="connsiteX6" fmla="*/ 2119197 w 3125972"/>
                <a:gd name="connsiteY6" fmla="*/ 33221 h 1503555"/>
                <a:gd name="connsiteX7" fmla="*/ 2612292 w 3125972"/>
                <a:gd name="connsiteY7" fmla="*/ 33815 h 1503555"/>
                <a:gd name="connsiteX8" fmla="*/ 2902688 w 3125972"/>
                <a:gd name="connsiteY8" fmla="*/ 53124 h 1503555"/>
                <a:gd name="connsiteX9" fmla="*/ 3125972 w 3125972"/>
                <a:gd name="connsiteY9" fmla="*/ 116919 h 1503555"/>
                <a:gd name="connsiteX10" fmla="*/ 3125972 w 3125972"/>
                <a:gd name="connsiteY10" fmla="*/ 116919 h 1503555"/>
                <a:gd name="connsiteX0" fmla="*/ 0 w 3125972"/>
                <a:gd name="connsiteY0" fmla="*/ 1487070 h 1502106"/>
                <a:gd name="connsiteX1" fmla="*/ 138223 w 3125972"/>
                <a:gd name="connsiteY1" fmla="*/ 1497703 h 1502106"/>
                <a:gd name="connsiteX2" fmla="*/ 297712 w 3125972"/>
                <a:gd name="connsiteY2" fmla="*/ 1423275 h 1502106"/>
                <a:gd name="connsiteX3" fmla="*/ 776177 w 3125972"/>
                <a:gd name="connsiteY3" fmla="*/ 912912 h 1502106"/>
                <a:gd name="connsiteX4" fmla="*/ 1531088 w 3125972"/>
                <a:gd name="connsiteY4" fmla="*/ 147368 h 1502106"/>
                <a:gd name="connsiteX5" fmla="*/ 1720329 w 3125972"/>
                <a:gd name="connsiteY5" fmla="*/ 6593 h 1502106"/>
                <a:gd name="connsiteX6" fmla="*/ 2214294 w 3125972"/>
                <a:gd name="connsiteY6" fmla="*/ 46402 h 1502106"/>
                <a:gd name="connsiteX7" fmla="*/ 2612292 w 3125972"/>
                <a:gd name="connsiteY7" fmla="*/ 32366 h 1502106"/>
                <a:gd name="connsiteX8" fmla="*/ 2902688 w 3125972"/>
                <a:gd name="connsiteY8" fmla="*/ 51675 h 1502106"/>
                <a:gd name="connsiteX9" fmla="*/ 3125972 w 3125972"/>
                <a:gd name="connsiteY9" fmla="*/ 115470 h 1502106"/>
                <a:gd name="connsiteX10" fmla="*/ 3125972 w 3125972"/>
                <a:gd name="connsiteY10" fmla="*/ 115470 h 1502106"/>
                <a:gd name="connsiteX0" fmla="*/ 0 w 3125972"/>
                <a:gd name="connsiteY0" fmla="*/ 1493918 h 1508954"/>
                <a:gd name="connsiteX1" fmla="*/ 138223 w 3125972"/>
                <a:gd name="connsiteY1" fmla="*/ 1504551 h 1508954"/>
                <a:gd name="connsiteX2" fmla="*/ 297712 w 3125972"/>
                <a:gd name="connsiteY2" fmla="*/ 1430123 h 1508954"/>
                <a:gd name="connsiteX3" fmla="*/ 776177 w 3125972"/>
                <a:gd name="connsiteY3" fmla="*/ 919760 h 1508954"/>
                <a:gd name="connsiteX4" fmla="*/ 1531088 w 3125972"/>
                <a:gd name="connsiteY4" fmla="*/ 154216 h 1508954"/>
                <a:gd name="connsiteX5" fmla="*/ 1764221 w 3125972"/>
                <a:gd name="connsiteY5" fmla="*/ 6126 h 1508954"/>
                <a:gd name="connsiteX6" fmla="*/ 2214294 w 3125972"/>
                <a:gd name="connsiteY6" fmla="*/ 53250 h 1508954"/>
                <a:gd name="connsiteX7" fmla="*/ 2612292 w 3125972"/>
                <a:gd name="connsiteY7" fmla="*/ 39214 h 1508954"/>
                <a:gd name="connsiteX8" fmla="*/ 2902688 w 3125972"/>
                <a:gd name="connsiteY8" fmla="*/ 58523 h 1508954"/>
                <a:gd name="connsiteX9" fmla="*/ 3125972 w 3125972"/>
                <a:gd name="connsiteY9" fmla="*/ 122318 h 1508954"/>
                <a:gd name="connsiteX10" fmla="*/ 3125972 w 3125972"/>
                <a:gd name="connsiteY10" fmla="*/ 122318 h 1508954"/>
                <a:gd name="connsiteX0" fmla="*/ 0 w 3253988"/>
                <a:gd name="connsiteY0" fmla="*/ 1493918 h 1508954"/>
                <a:gd name="connsiteX1" fmla="*/ 138223 w 3253988"/>
                <a:gd name="connsiteY1" fmla="*/ 1504551 h 1508954"/>
                <a:gd name="connsiteX2" fmla="*/ 297712 w 3253988"/>
                <a:gd name="connsiteY2" fmla="*/ 1430123 h 1508954"/>
                <a:gd name="connsiteX3" fmla="*/ 776177 w 3253988"/>
                <a:gd name="connsiteY3" fmla="*/ 919760 h 1508954"/>
                <a:gd name="connsiteX4" fmla="*/ 1531088 w 3253988"/>
                <a:gd name="connsiteY4" fmla="*/ 154216 h 1508954"/>
                <a:gd name="connsiteX5" fmla="*/ 1764221 w 3253988"/>
                <a:gd name="connsiteY5" fmla="*/ 6126 h 1508954"/>
                <a:gd name="connsiteX6" fmla="*/ 2214294 w 3253988"/>
                <a:gd name="connsiteY6" fmla="*/ 53250 h 1508954"/>
                <a:gd name="connsiteX7" fmla="*/ 2612292 w 3253988"/>
                <a:gd name="connsiteY7" fmla="*/ 39214 h 1508954"/>
                <a:gd name="connsiteX8" fmla="*/ 2902688 w 3253988"/>
                <a:gd name="connsiteY8" fmla="*/ 58523 h 1508954"/>
                <a:gd name="connsiteX9" fmla="*/ 3125972 w 3253988"/>
                <a:gd name="connsiteY9" fmla="*/ 122318 h 1508954"/>
                <a:gd name="connsiteX10" fmla="*/ 3253988 w 3253988"/>
                <a:gd name="connsiteY10" fmla="*/ 111345 h 1508954"/>
                <a:gd name="connsiteX0" fmla="*/ 0 w 3257883"/>
                <a:gd name="connsiteY0" fmla="*/ 1508549 h 1515560"/>
                <a:gd name="connsiteX1" fmla="*/ 142118 w 3257883"/>
                <a:gd name="connsiteY1" fmla="*/ 1504551 h 1515560"/>
                <a:gd name="connsiteX2" fmla="*/ 301607 w 3257883"/>
                <a:gd name="connsiteY2" fmla="*/ 1430123 h 1515560"/>
                <a:gd name="connsiteX3" fmla="*/ 780072 w 3257883"/>
                <a:gd name="connsiteY3" fmla="*/ 919760 h 1515560"/>
                <a:gd name="connsiteX4" fmla="*/ 1534983 w 3257883"/>
                <a:gd name="connsiteY4" fmla="*/ 154216 h 1515560"/>
                <a:gd name="connsiteX5" fmla="*/ 1768116 w 3257883"/>
                <a:gd name="connsiteY5" fmla="*/ 6126 h 1515560"/>
                <a:gd name="connsiteX6" fmla="*/ 2218189 w 3257883"/>
                <a:gd name="connsiteY6" fmla="*/ 53250 h 1515560"/>
                <a:gd name="connsiteX7" fmla="*/ 2616187 w 3257883"/>
                <a:gd name="connsiteY7" fmla="*/ 39214 h 1515560"/>
                <a:gd name="connsiteX8" fmla="*/ 2906583 w 3257883"/>
                <a:gd name="connsiteY8" fmla="*/ 58523 h 1515560"/>
                <a:gd name="connsiteX9" fmla="*/ 3129867 w 3257883"/>
                <a:gd name="connsiteY9" fmla="*/ 122318 h 1515560"/>
                <a:gd name="connsiteX10" fmla="*/ 3257883 w 3257883"/>
                <a:gd name="connsiteY10" fmla="*/ 111345 h 1515560"/>
                <a:gd name="connsiteX0" fmla="*/ 0 w 3261778"/>
                <a:gd name="connsiteY0" fmla="*/ 1512206 h 1518063"/>
                <a:gd name="connsiteX1" fmla="*/ 146013 w 3261778"/>
                <a:gd name="connsiteY1" fmla="*/ 1504551 h 1518063"/>
                <a:gd name="connsiteX2" fmla="*/ 305502 w 3261778"/>
                <a:gd name="connsiteY2" fmla="*/ 1430123 h 1518063"/>
                <a:gd name="connsiteX3" fmla="*/ 783967 w 3261778"/>
                <a:gd name="connsiteY3" fmla="*/ 919760 h 1518063"/>
                <a:gd name="connsiteX4" fmla="*/ 1538878 w 3261778"/>
                <a:gd name="connsiteY4" fmla="*/ 154216 h 1518063"/>
                <a:gd name="connsiteX5" fmla="*/ 1772011 w 3261778"/>
                <a:gd name="connsiteY5" fmla="*/ 6126 h 1518063"/>
                <a:gd name="connsiteX6" fmla="*/ 2222084 w 3261778"/>
                <a:gd name="connsiteY6" fmla="*/ 53250 h 1518063"/>
                <a:gd name="connsiteX7" fmla="*/ 2620082 w 3261778"/>
                <a:gd name="connsiteY7" fmla="*/ 39214 h 1518063"/>
                <a:gd name="connsiteX8" fmla="*/ 2910478 w 3261778"/>
                <a:gd name="connsiteY8" fmla="*/ 58523 h 1518063"/>
                <a:gd name="connsiteX9" fmla="*/ 3133762 w 3261778"/>
                <a:gd name="connsiteY9" fmla="*/ 122318 h 1518063"/>
                <a:gd name="connsiteX10" fmla="*/ 3261778 w 3261778"/>
                <a:gd name="connsiteY10" fmla="*/ 111345 h 1518063"/>
                <a:gd name="connsiteX0" fmla="*/ 0 w 3261778"/>
                <a:gd name="connsiteY0" fmla="*/ 1512206 h 1512206"/>
                <a:gd name="connsiteX1" fmla="*/ 146013 w 3261778"/>
                <a:gd name="connsiteY1" fmla="*/ 1504551 h 1512206"/>
                <a:gd name="connsiteX2" fmla="*/ 305502 w 3261778"/>
                <a:gd name="connsiteY2" fmla="*/ 1430123 h 1512206"/>
                <a:gd name="connsiteX3" fmla="*/ 783967 w 3261778"/>
                <a:gd name="connsiteY3" fmla="*/ 919760 h 1512206"/>
                <a:gd name="connsiteX4" fmla="*/ 1538878 w 3261778"/>
                <a:gd name="connsiteY4" fmla="*/ 154216 h 1512206"/>
                <a:gd name="connsiteX5" fmla="*/ 1772011 w 3261778"/>
                <a:gd name="connsiteY5" fmla="*/ 6126 h 1512206"/>
                <a:gd name="connsiteX6" fmla="*/ 2222084 w 3261778"/>
                <a:gd name="connsiteY6" fmla="*/ 53250 h 1512206"/>
                <a:gd name="connsiteX7" fmla="*/ 2620082 w 3261778"/>
                <a:gd name="connsiteY7" fmla="*/ 39214 h 1512206"/>
                <a:gd name="connsiteX8" fmla="*/ 2910478 w 3261778"/>
                <a:gd name="connsiteY8" fmla="*/ 58523 h 1512206"/>
                <a:gd name="connsiteX9" fmla="*/ 3133762 w 3261778"/>
                <a:gd name="connsiteY9" fmla="*/ 122318 h 1512206"/>
                <a:gd name="connsiteX10" fmla="*/ 3261778 w 3261778"/>
                <a:gd name="connsiteY10" fmla="*/ 111345 h 1512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1778" h="1512206">
                  <a:moveTo>
                    <a:pt x="0" y="1512206"/>
                  </a:moveTo>
                  <a:cubicBezTo>
                    <a:pt x="55988" y="1504550"/>
                    <a:pt x="95096" y="1518231"/>
                    <a:pt x="146013" y="1504551"/>
                  </a:cubicBezTo>
                  <a:cubicBezTo>
                    <a:pt x="196930" y="1490871"/>
                    <a:pt x="199176" y="1527588"/>
                    <a:pt x="305502" y="1430123"/>
                  </a:cubicBezTo>
                  <a:cubicBezTo>
                    <a:pt x="411828" y="1332658"/>
                    <a:pt x="578404" y="1132411"/>
                    <a:pt x="783967" y="919760"/>
                  </a:cubicBezTo>
                  <a:cubicBezTo>
                    <a:pt x="989530" y="707109"/>
                    <a:pt x="1374204" y="306488"/>
                    <a:pt x="1538878" y="154216"/>
                  </a:cubicBezTo>
                  <a:cubicBezTo>
                    <a:pt x="1703552" y="1944"/>
                    <a:pt x="1672774" y="32707"/>
                    <a:pt x="1772011" y="6126"/>
                  </a:cubicBezTo>
                  <a:cubicBezTo>
                    <a:pt x="1871248" y="-20455"/>
                    <a:pt x="2080739" y="47735"/>
                    <a:pt x="2222084" y="53250"/>
                  </a:cubicBezTo>
                  <a:cubicBezTo>
                    <a:pt x="2363429" y="58765"/>
                    <a:pt x="2505350" y="38335"/>
                    <a:pt x="2620082" y="39214"/>
                  </a:cubicBezTo>
                  <a:cubicBezTo>
                    <a:pt x="2734814" y="40093"/>
                    <a:pt x="2824865" y="44672"/>
                    <a:pt x="2910478" y="58523"/>
                  </a:cubicBezTo>
                  <a:cubicBezTo>
                    <a:pt x="2996091" y="72374"/>
                    <a:pt x="3075212" y="113514"/>
                    <a:pt x="3133762" y="122318"/>
                  </a:cubicBezTo>
                  <a:cubicBezTo>
                    <a:pt x="3192312" y="131122"/>
                    <a:pt x="3219106" y="115003"/>
                    <a:pt x="3261778" y="11134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extovéPole 68"/>
            <p:cNvSpPr txBox="1"/>
            <p:nvPr/>
          </p:nvSpPr>
          <p:spPr>
            <a:xfrm>
              <a:off x="11175315" y="3365597"/>
              <a:ext cx="7617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 (mA)</a:t>
              </a:r>
            </a:p>
          </p:txBody>
        </p:sp>
        <p:sp>
          <p:nvSpPr>
            <p:cNvPr id="70" name="TextovéPole 69"/>
            <p:cNvSpPr txBox="1"/>
            <p:nvPr/>
          </p:nvSpPr>
          <p:spPr>
            <a:xfrm>
              <a:off x="7652186" y="1449650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71" name="TextovéPole 70"/>
            <p:cNvSpPr txBox="1"/>
            <p:nvPr/>
          </p:nvSpPr>
          <p:spPr>
            <a:xfrm>
              <a:off x="8639793" y="3321729"/>
              <a:ext cx="55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P</a:t>
              </a:r>
              <a:r>
                <a:rPr lang="en-US" dirty="0"/>
                <a:t>  </a:t>
              </a:r>
            </a:p>
          </p:txBody>
        </p:sp>
        <p:sp>
          <p:nvSpPr>
            <p:cNvPr id="72" name="TextovéPole 71"/>
            <p:cNvSpPr txBox="1"/>
            <p:nvPr/>
          </p:nvSpPr>
          <p:spPr>
            <a:xfrm>
              <a:off x="10080539" y="3333698"/>
              <a:ext cx="1140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baseline="-25000" dirty="0"/>
                <a:t>max</a:t>
              </a:r>
              <a:r>
                <a:rPr lang="en-US" dirty="0"/>
                <a:t>  </a:t>
              </a:r>
            </a:p>
          </p:txBody>
        </p:sp>
        <p:cxnSp>
          <p:nvCxnSpPr>
            <p:cNvPr id="73" name="Přímá spojnice 72"/>
            <p:cNvCxnSpPr>
              <a:endCxn id="66" idx="5"/>
            </p:cNvCxnSpPr>
            <p:nvPr/>
          </p:nvCxnSpPr>
          <p:spPr>
            <a:xfrm flipH="1" flipV="1">
              <a:off x="10250520" y="1808295"/>
              <a:ext cx="0" cy="1498198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061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/>
          <p:cNvGrpSpPr/>
          <p:nvPr/>
        </p:nvGrpSpPr>
        <p:grpSpPr>
          <a:xfrm>
            <a:off x="714162" y="1916832"/>
            <a:ext cx="6533172" cy="4545796"/>
            <a:chOff x="714162" y="1916832"/>
            <a:chExt cx="6533172" cy="4545796"/>
          </a:xfrm>
        </p:grpSpPr>
        <p:cxnSp>
          <p:nvCxnSpPr>
            <p:cNvPr id="2" name="Přímá spojnice 1"/>
            <p:cNvCxnSpPr/>
            <p:nvPr/>
          </p:nvCxnSpPr>
          <p:spPr>
            <a:xfrm>
              <a:off x="2062779" y="6082602"/>
              <a:ext cx="460849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Přímá spojnice 2"/>
            <p:cNvCxnSpPr/>
            <p:nvPr/>
          </p:nvCxnSpPr>
          <p:spPr>
            <a:xfrm flipH="1" flipV="1">
              <a:off x="2062779" y="2060848"/>
              <a:ext cx="0" cy="402175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Volný tvar 10"/>
            <p:cNvSpPr/>
            <p:nvPr/>
          </p:nvSpPr>
          <p:spPr>
            <a:xfrm>
              <a:off x="2350790" y="1916832"/>
              <a:ext cx="3850269" cy="3681351"/>
            </a:xfrm>
            <a:custGeom>
              <a:avLst/>
              <a:gdLst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375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46316 w 3850269"/>
                <a:gd name="connsiteY7" fmla="*/ 346759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  <a:gd name="connsiteX0" fmla="*/ 0 w 3850269"/>
                <a:gd name="connsiteY0" fmla="*/ 0 h 3681351"/>
                <a:gd name="connsiteX1" fmla="*/ 47501 w 3850269"/>
                <a:gd name="connsiteY1" fmla="*/ 665018 h 3681351"/>
                <a:gd name="connsiteX2" fmla="*/ 212106 w 3850269"/>
                <a:gd name="connsiteY2" fmla="*/ 1270660 h 3681351"/>
                <a:gd name="connsiteX3" fmla="*/ 415636 w 3850269"/>
                <a:gd name="connsiteY3" fmla="*/ 1745673 h 3681351"/>
                <a:gd name="connsiteX4" fmla="*/ 736270 w 3850269"/>
                <a:gd name="connsiteY4" fmla="*/ 2244437 h 3681351"/>
                <a:gd name="connsiteX5" fmla="*/ 1199407 w 3850269"/>
                <a:gd name="connsiteY5" fmla="*/ 2719450 h 3681351"/>
                <a:gd name="connsiteX6" fmla="*/ 1864426 w 3850269"/>
                <a:gd name="connsiteY6" fmla="*/ 3218213 h 3681351"/>
                <a:gd name="connsiteX7" fmla="*/ 2433616 w 3850269"/>
                <a:gd name="connsiteY7" fmla="*/ 3486645 h 3681351"/>
                <a:gd name="connsiteX8" fmla="*/ 2968831 w 3850269"/>
                <a:gd name="connsiteY8" fmla="*/ 3621974 h 3681351"/>
                <a:gd name="connsiteX9" fmla="*/ 3526971 w 3850269"/>
                <a:gd name="connsiteY9" fmla="*/ 3669476 h 3681351"/>
                <a:gd name="connsiteX10" fmla="*/ 3823854 w 3850269"/>
                <a:gd name="connsiteY10" fmla="*/ 3669476 h 3681351"/>
                <a:gd name="connsiteX11" fmla="*/ 3835729 w 3850269"/>
                <a:gd name="connsiteY11" fmla="*/ 3633850 h 3681351"/>
                <a:gd name="connsiteX12" fmla="*/ 3835729 w 3850269"/>
                <a:gd name="connsiteY12" fmla="*/ 3633850 h 3681351"/>
                <a:gd name="connsiteX13" fmla="*/ 3847605 w 3850269"/>
                <a:gd name="connsiteY13" fmla="*/ 3681351 h 3681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50269" h="3681351">
                  <a:moveTo>
                    <a:pt x="0" y="0"/>
                  </a:moveTo>
                  <a:cubicBezTo>
                    <a:pt x="3958" y="226620"/>
                    <a:pt x="12150" y="453241"/>
                    <a:pt x="47501" y="665018"/>
                  </a:cubicBezTo>
                  <a:cubicBezTo>
                    <a:pt x="82852" y="876795"/>
                    <a:pt x="150750" y="1090551"/>
                    <a:pt x="212106" y="1270660"/>
                  </a:cubicBezTo>
                  <a:cubicBezTo>
                    <a:pt x="273462" y="1450769"/>
                    <a:pt x="328275" y="1583377"/>
                    <a:pt x="415636" y="1745673"/>
                  </a:cubicBezTo>
                  <a:cubicBezTo>
                    <a:pt x="502997" y="1907969"/>
                    <a:pt x="605642" y="2082141"/>
                    <a:pt x="736270" y="2244437"/>
                  </a:cubicBezTo>
                  <a:cubicBezTo>
                    <a:pt x="866898" y="2406733"/>
                    <a:pt x="1011381" y="2557154"/>
                    <a:pt x="1199407" y="2719450"/>
                  </a:cubicBezTo>
                  <a:cubicBezTo>
                    <a:pt x="1387433" y="2881746"/>
                    <a:pt x="1658725" y="3090347"/>
                    <a:pt x="1864426" y="3218213"/>
                  </a:cubicBezTo>
                  <a:cubicBezTo>
                    <a:pt x="2070127" y="3346079"/>
                    <a:pt x="2249549" y="3419352"/>
                    <a:pt x="2433616" y="3486645"/>
                  </a:cubicBezTo>
                  <a:cubicBezTo>
                    <a:pt x="2617683" y="3553938"/>
                    <a:pt x="2786605" y="3591502"/>
                    <a:pt x="2968831" y="3621974"/>
                  </a:cubicBezTo>
                  <a:cubicBezTo>
                    <a:pt x="3151057" y="3652446"/>
                    <a:pt x="3384467" y="3661559"/>
                    <a:pt x="3526971" y="3669476"/>
                  </a:cubicBezTo>
                  <a:cubicBezTo>
                    <a:pt x="3669475" y="3677393"/>
                    <a:pt x="3772394" y="3675414"/>
                    <a:pt x="3823854" y="3669476"/>
                  </a:cubicBezTo>
                  <a:cubicBezTo>
                    <a:pt x="3875314" y="3663538"/>
                    <a:pt x="3835729" y="3633850"/>
                    <a:pt x="3835729" y="3633850"/>
                  </a:cubicBezTo>
                  <a:lnTo>
                    <a:pt x="3835729" y="3633850"/>
                  </a:lnTo>
                  <a:lnTo>
                    <a:pt x="3847605" y="3681351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2062778" y="5598183"/>
              <a:ext cx="410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72678" y="5097059"/>
              <a:ext cx="20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 flipH="1" flipV="1">
              <a:off x="4155841" y="5123170"/>
              <a:ext cx="0" cy="94755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5087094" y="6045796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Stimulus duration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982638" y="3388175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</a:t>
              </a:r>
              <a:r>
                <a:rPr lang="en-US" dirty="0" err="1"/>
                <a:t>timulus</a:t>
              </a:r>
              <a:r>
                <a:rPr lang="en-US" dirty="0"/>
                <a:t> </a:t>
              </a:r>
              <a:r>
                <a:rPr lang="cs-CZ" dirty="0"/>
                <a:t>intensity</a:t>
              </a:r>
              <a:endParaRPr lang="en-US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14162" y="4901545"/>
              <a:ext cx="159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 x </a:t>
              </a:r>
              <a:r>
                <a:rPr lang="en-US" dirty="0" err="1"/>
                <a:t>rheobase</a:t>
              </a:r>
              <a:endParaRPr lang="en-US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982638" y="5400407"/>
              <a:ext cx="10682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rheobase</a:t>
              </a:r>
              <a:endParaRPr lang="en-US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537872" y="6093296"/>
              <a:ext cx="121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chronaxi</a:t>
              </a:r>
              <a:r>
                <a:rPr lang="cs-CZ" dirty="0"/>
                <a:t>a</a:t>
              </a:r>
              <a:endParaRPr lang="en-US" dirty="0"/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3837485" y="1479961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 the strength of the applied current increases, the time required to stimulate the membrane decreases (and vice versa) to maintain a constant effect</a:t>
            </a:r>
          </a:p>
          <a:p>
            <a:endParaRPr lang="en-US" sz="2000" dirty="0"/>
          </a:p>
          <a:p>
            <a:r>
              <a:rPr lang="en-US" sz="2000" b="1" dirty="0" err="1"/>
              <a:t>Rheobase</a:t>
            </a:r>
            <a:r>
              <a:rPr lang="en-US" sz="2000" b="1" dirty="0"/>
              <a:t>: </a:t>
            </a:r>
            <a:r>
              <a:rPr lang="en-US" sz="2000" dirty="0"/>
              <a:t>The smallest stimulus leading to contraction (infinite stimulus duration)</a:t>
            </a:r>
          </a:p>
          <a:p>
            <a:endParaRPr lang="en-US" sz="2000" dirty="0"/>
          </a:p>
          <a:p>
            <a:r>
              <a:rPr lang="en-US" sz="2000" b="1" dirty="0" err="1"/>
              <a:t>Chronax</a:t>
            </a:r>
            <a:r>
              <a:rPr lang="cs-CZ" sz="2000" b="1" dirty="0" err="1"/>
              <a:t>ia</a:t>
            </a:r>
            <a:r>
              <a:rPr lang="en-US" sz="2000" b="1" dirty="0"/>
              <a:t>: s</a:t>
            </a:r>
            <a:r>
              <a:rPr lang="en-US" sz="2000" dirty="0"/>
              <a:t>timulus duration necessary for a contraction in case of two </a:t>
            </a:r>
            <a:r>
              <a:rPr lang="en-US" sz="2000" dirty="0" err="1"/>
              <a:t>rheobases</a:t>
            </a:r>
            <a:r>
              <a:rPr lang="en-US" sz="2000" dirty="0"/>
              <a:t>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0572" y="307604"/>
            <a:ext cx="11213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Dependence of contraction formation on the stimulus duration and strength</a:t>
            </a:r>
          </a:p>
        </p:txBody>
      </p:sp>
    </p:spTree>
    <p:extLst>
      <p:ext uri="{BB962C8B-B14F-4D97-AF65-F5344CB8AC3E}">
        <p14:creationId xmlns:p14="http://schemas.microsoft.com/office/powerpoint/2010/main" val="38287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9832" y="886864"/>
            <a:ext cx="11616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Summation is due to repetitive activation prior to full relaxation (higher frequency of stimulation, higher force of contraction)</a:t>
            </a:r>
          </a:p>
          <a:p>
            <a:r>
              <a:rPr lang="en-US" sz="2000" b="1" dirty="0"/>
              <a:t>Principle: </a:t>
            </a:r>
            <a:r>
              <a:rPr lang="en-US" sz="2000" dirty="0"/>
              <a:t>The higher the frequency of the stimulus, the higher concentration of calcium in the cytoplasm</a:t>
            </a:r>
          </a:p>
          <a:p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 increase of the contraction force</a:t>
            </a:r>
            <a:endParaRPr lang="en-US" sz="2000" dirty="0"/>
          </a:p>
        </p:txBody>
      </p:sp>
      <p:sp>
        <p:nvSpPr>
          <p:cNvPr id="113" name="TextovéPole 112"/>
          <p:cNvSpPr txBox="1"/>
          <p:nvPr/>
        </p:nvSpPr>
        <p:spPr>
          <a:xfrm>
            <a:off x="6972706" y="1916832"/>
            <a:ext cx="46164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the next stimulus arrives before the contraction is completed, both mechanical responses fuse</a:t>
            </a:r>
          </a:p>
          <a:p>
            <a:r>
              <a:rPr lang="en-US" sz="2000" b="1" dirty="0" err="1"/>
              <a:t>Superpo</a:t>
            </a:r>
            <a:r>
              <a:rPr lang="cs-CZ" sz="2000" b="1" dirty="0"/>
              <a:t>s</a:t>
            </a:r>
            <a:r>
              <a:rPr lang="en-US" sz="2000" b="1" dirty="0" err="1"/>
              <a:t>ition</a:t>
            </a:r>
            <a:r>
              <a:rPr lang="en-US" sz="2000" dirty="0"/>
              <a:t> – if the fused contraction if double peaked</a:t>
            </a:r>
          </a:p>
          <a:p>
            <a:r>
              <a:rPr lang="en-US" sz="2000" b="1" dirty="0"/>
              <a:t>Sum</a:t>
            </a:r>
            <a:r>
              <a:rPr lang="cs-CZ" sz="2000" b="1" dirty="0"/>
              <a:t>m</a:t>
            </a:r>
            <a:r>
              <a:rPr lang="en-US" sz="2000" b="1" dirty="0"/>
              <a:t>a</a:t>
            </a:r>
            <a:r>
              <a:rPr lang="cs-CZ" sz="2000" b="1" dirty="0" err="1"/>
              <a:t>tion</a:t>
            </a:r>
            <a:r>
              <a:rPr lang="en-US" sz="2000" dirty="0"/>
              <a:t> – if the new contraction occurs during crescent, resulting double contraction has a single peak</a:t>
            </a:r>
          </a:p>
        </p:txBody>
      </p:sp>
      <p:sp>
        <p:nvSpPr>
          <p:cNvPr id="114" name="TextovéPole 113"/>
          <p:cNvSpPr txBox="1"/>
          <p:nvPr/>
        </p:nvSpPr>
        <p:spPr>
          <a:xfrm>
            <a:off x="8183437" y="4442336"/>
            <a:ext cx="39130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Series of stimuli</a:t>
            </a:r>
          </a:p>
          <a:p>
            <a:r>
              <a:rPr lang="en-US" sz="2000" b="1" dirty="0"/>
              <a:t>Incomplete tetanic contraction</a:t>
            </a:r>
          </a:p>
          <a:p>
            <a:r>
              <a:rPr lang="en-US" sz="2000" dirty="0"/>
              <a:t>– cumulative superposition</a:t>
            </a:r>
          </a:p>
          <a:p>
            <a:r>
              <a:rPr lang="en-US" sz="2000" b="1" dirty="0"/>
              <a:t>Smooth tetanic contraction</a:t>
            </a:r>
          </a:p>
          <a:p>
            <a:r>
              <a:rPr lang="en-US" sz="2000" dirty="0"/>
              <a:t>– exerted by a train of stimuli during ascending phase</a:t>
            </a:r>
          </a:p>
        </p:txBody>
      </p:sp>
      <p:grpSp>
        <p:nvGrpSpPr>
          <p:cNvPr id="129" name="Skupina 128"/>
          <p:cNvGrpSpPr/>
          <p:nvPr/>
        </p:nvGrpSpPr>
        <p:grpSpPr>
          <a:xfrm>
            <a:off x="387302" y="2500861"/>
            <a:ext cx="7112439" cy="2265285"/>
            <a:chOff x="121829" y="2560236"/>
            <a:chExt cx="7112439" cy="2265285"/>
          </a:xfrm>
        </p:grpSpPr>
        <p:grpSp>
          <p:nvGrpSpPr>
            <p:cNvPr id="80" name="Skupina 79"/>
            <p:cNvGrpSpPr/>
            <p:nvPr/>
          </p:nvGrpSpPr>
          <p:grpSpPr>
            <a:xfrm>
              <a:off x="694606" y="2907583"/>
              <a:ext cx="5688632" cy="1685914"/>
              <a:chOff x="478582" y="2492896"/>
              <a:chExt cx="5688632" cy="1685914"/>
            </a:xfrm>
          </p:grpSpPr>
          <p:grpSp>
            <p:nvGrpSpPr>
              <p:cNvPr id="3" name="Skupina 2"/>
              <p:cNvGrpSpPr/>
              <p:nvPr/>
            </p:nvGrpSpPr>
            <p:grpSpPr>
              <a:xfrm>
                <a:off x="550590" y="2939856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4" name="Přímá spojnice 3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" name="Volný tvar 4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6" name="Přímá spojnice 5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Skupina 10"/>
              <p:cNvGrpSpPr/>
              <p:nvPr/>
            </p:nvGrpSpPr>
            <p:grpSpPr>
              <a:xfrm>
                <a:off x="1599540" y="2950489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12" name="Přímá spojnice 11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Volný tvar 12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4" name="Přímá spojnice 13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Skupina 14"/>
              <p:cNvGrpSpPr/>
              <p:nvPr/>
            </p:nvGrpSpPr>
            <p:grpSpPr>
              <a:xfrm>
                <a:off x="3001856" y="2968591"/>
                <a:ext cx="657026" cy="638709"/>
                <a:chOff x="2231288" y="3706573"/>
                <a:chExt cx="1043655" cy="1108723"/>
              </a:xfrm>
            </p:grpSpPr>
            <p:cxnSp>
              <p:nvCxnSpPr>
                <p:cNvPr id="16" name="Přímá spojnice 15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Volný tvar 16"/>
                <p:cNvSpPr/>
                <p:nvPr/>
              </p:nvSpPr>
              <p:spPr>
                <a:xfrm>
                  <a:off x="2633133" y="3706573"/>
                  <a:ext cx="641810" cy="1108723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  <a:gd name="connsiteX0" fmla="*/ 0 w 1291892"/>
                    <a:gd name="connsiteY0" fmla="*/ 1108723 h 1114007"/>
                    <a:gd name="connsiteX1" fmla="*/ 48457 w 1291892"/>
                    <a:gd name="connsiteY1" fmla="*/ 1013530 h 1114007"/>
                    <a:gd name="connsiteX2" fmla="*/ 278994 w 1291892"/>
                    <a:gd name="connsiteY2" fmla="*/ 19440 h 1114007"/>
                    <a:gd name="connsiteX3" fmla="*/ 608603 w 1291892"/>
                    <a:gd name="connsiteY3" fmla="*/ 359682 h 1114007"/>
                    <a:gd name="connsiteX4" fmla="*/ 632190 w 1291892"/>
                    <a:gd name="connsiteY4" fmla="*/ 424608 h 1114007"/>
                    <a:gd name="connsiteX5" fmla="*/ 1291892 w 1291892"/>
                    <a:gd name="connsiteY5" fmla="*/ 1114007 h 1114007"/>
                    <a:gd name="connsiteX0" fmla="*/ 0 w 641810"/>
                    <a:gd name="connsiteY0" fmla="*/ 1108723 h 1108723"/>
                    <a:gd name="connsiteX1" fmla="*/ 48457 w 641810"/>
                    <a:gd name="connsiteY1" fmla="*/ 1013530 h 1108723"/>
                    <a:gd name="connsiteX2" fmla="*/ 278994 w 641810"/>
                    <a:gd name="connsiteY2" fmla="*/ 19440 h 1108723"/>
                    <a:gd name="connsiteX3" fmla="*/ 608603 w 641810"/>
                    <a:gd name="connsiteY3" fmla="*/ 359682 h 1108723"/>
                    <a:gd name="connsiteX4" fmla="*/ 632190 w 641810"/>
                    <a:gd name="connsiteY4" fmla="*/ 424608 h 1108723"/>
                    <a:gd name="connsiteX5" fmla="*/ 624164 w 641810"/>
                    <a:gd name="connsiteY5" fmla="*/ 421918 h 11087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41810" h="1108723">
                      <a:moveTo>
                        <a:pt x="0" y="1108723"/>
                      </a:moveTo>
                      <a:cubicBezTo>
                        <a:pt x="28714" y="1103969"/>
                        <a:pt x="37677" y="1066489"/>
                        <a:pt x="48457" y="1013530"/>
                      </a:cubicBezTo>
                      <a:cubicBezTo>
                        <a:pt x="94956" y="831983"/>
                        <a:pt x="185636" y="128415"/>
                        <a:pt x="278994" y="19440"/>
                      </a:cubicBezTo>
                      <a:cubicBezTo>
                        <a:pt x="372352" y="-89535"/>
                        <a:pt x="549737" y="292154"/>
                        <a:pt x="608603" y="359682"/>
                      </a:cubicBezTo>
                      <a:cubicBezTo>
                        <a:pt x="667469" y="427210"/>
                        <a:pt x="629597" y="414235"/>
                        <a:pt x="632190" y="424608"/>
                      </a:cubicBezTo>
                      <a:cubicBezTo>
                        <a:pt x="634783" y="434981"/>
                        <a:pt x="624164" y="421918"/>
                        <a:pt x="624164" y="421918"/>
                      </a:cubicBezTo>
                    </a:path>
                  </a:pathLst>
                </a:custGeom>
                <a:noFill/>
                <a:ln w="28575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642256" y="2975293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1" name="Volný tvar 20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" name="Přímá spojnice 21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Volný tvar 22"/>
              <p:cNvSpPr/>
              <p:nvPr/>
            </p:nvSpPr>
            <p:spPr>
              <a:xfrm>
                <a:off x="3657290" y="2642661"/>
                <a:ext cx="798249" cy="968766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6143" h="968766">
                    <a:moveTo>
                      <a:pt x="0" y="557421"/>
                    </a:moveTo>
                    <a:cubicBezTo>
                      <a:pt x="25929" y="366921"/>
                      <a:pt x="46567" y="215050"/>
                      <a:pt x="73025" y="122446"/>
                    </a:cubicBezTo>
                    <a:cubicBezTo>
                      <a:pt x="99483" y="29842"/>
                      <a:pt x="129646" y="10263"/>
                      <a:pt x="158750" y="1796"/>
                    </a:cubicBezTo>
                    <a:cubicBezTo>
                      <a:pt x="187854" y="-6671"/>
                      <a:pt x="216958" y="14496"/>
                      <a:pt x="247650" y="71646"/>
                    </a:cubicBezTo>
                    <a:cubicBezTo>
                      <a:pt x="278342" y="128796"/>
                      <a:pt x="310092" y="238863"/>
                      <a:pt x="342900" y="344696"/>
                    </a:cubicBezTo>
                    <a:cubicBezTo>
                      <a:pt x="375708" y="450529"/>
                      <a:pt x="419629" y="618804"/>
                      <a:pt x="444500" y="706646"/>
                    </a:cubicBezTo>
                    <a:cubicBezTo>
                      <a:pt x="469371" y="794488"/>
                      <a:pt x="474663" y="832059"/>
                      <a:pt x="492125" y="871746"/>
                    </a:cubicBezTo>
                    <a:cubicBezTo>
                      <a:pt x="509588" y="911434"/>
                      <a:pt x="524404" y="928896"/>
                      <a:pt x="549275" y="944771"/>
                    </a:cubicBezTo>
                    <a:cubicBezTo>
                      <a:pt x="574146" y="960646"/>
                      <a:pt x="615950" y="963292"/>
                      <a:pt x="641350" y="966996"/>
                    </a:cubicBezTo>
                    <a:cubicBezTo>
                      <a:pt x="666750" y="970700"/>
                      <a:pt x="691621" y="967525"/>
                      <a:pt x="701675" y="966996"/>
                    </a:cubicBezTo>
                    <a:cubicBezTo>
                      <a:pt x="711729" y="966467"/>
                      <a:pt x="701675" y="963821"/>
                      <a:pt x="701675" y="963821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Skupina 23"/>
              <p:cNvGrpSpPr/>
              <p:nvPr/>
            </p:nvGrpSpPr>
            <p:grpSpPr>
              <a:xfrm>
                <a:off x="4706865" y="2965315"/>
                <a:ext cx="1139604" cy="647576"/>
                <a:chOff x="2231288" y="3699749"/>
                <a:chExt cx="1810207" cy="1124115"/>
              </a:xfrm>
            </p:grpSpPr>
            <p:cxnSp>
              <p:nvCxnSpPr>
                <p:cNvPr id="25" name="Přímá spojnice 24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Volný tvar 25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7" name="Přímá spojnice 26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Skupina 27"/>
              <p:cNvGrpSpPr/>
              <p:nvPr/>
            </p:nvGrpSpPr>
            <p:grpSpPr>
              <a:xfrm>
                <a:off x="5111524" y="2975948"/>
                <a:ext cx="886624" cy="647576"/>
                <a:chOff x="2633135" y="3699749"/>
                <a:chExt cx="1408360" cy="1124115"/>
              </a:xfrm>
            </p:grpSpPr>
            <p:sp>
              <p:nvSpPr>
                <p:cNvPr id="29" name="Volný tvar 28"/>
                <p:cNvSpPr/>
                <p:nvPr/>
              </p:nvSpPr>
              <p:spPr>
                <a:xfrm>
                  <a:off x="2633135" y="3699749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0" name="Přímá spojnice 29"/>
                <p:cNvCxnSpPr/>
                <p:nvPr/>
              </p:nvCxnSpPr>
              <p:spPr>
                <a:xfrm>
                  <a:off x="3897495" y="4823311"/>
                  <a:ext cx="144000" cy="0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Volný tvar 30"/>
              <p:cNvSpPr/>
              <p:nvPr/>
            </p:nvSpPr>
            <p:spPr>
              <a:xfrm>
                <a:off x="4991608" y="2492896"/>
                <a:ext cx="915886" cy="1118702"/>
              </a:xfrm>
              <a:custGeom>
                <a:avLst/>
                <a:gdLst>
                  <a:gd name="connsiteX0" fmla="*/ 0 w 715668"/>
                  <a:gd name="connsiteY0" fmla="*/ 592771 h 959666"/>
                  <a:gd name="connsiteX1" fmla="*/ 82550 w 715668"/>
                  <a:gd name="connsiteY1" fmla="*/ 113346 h 959666"/>
                  <a:gd name="connsiteX2" fmla="*/ 184150 w 715668"/>
                  <a:gd name="connsiteY2" fmla="*/ 2221 h 959666"/>
                  <a:gd name="connsiteX3" fmla="*/ 257175 w 715668"/>
                  <a:gd name="connsiteY3" fmla="*/ 62546 h 959666"/>
                  <a:gd name="connsiteX4" fmla="*/ 377825 w 715668"/>
                  <a:gd name="connsiteY4" fmla="*/ 326071 h 959666"/>
                  <a:gd name="connsiteX5" fmla="*/ 514350 w 715668"/>
                  <a:gd name="connsiteY5" fmla="*/ 792796 h 959666"/>
                  <a:gd name="connsiteX6" fmla="*/ 533400 w 715668"/>
                  <a:gd name="connsiteY6" fmla="*/ 884871 h 959666"/>
                  <a:gd name="connsiteX7" fmla="*/ 558800 w 715668"/>
                  <a:gd name="connsiteY7" fmla="*/ 935671 h 959666"/>
                  <a:gd name="connsiteX8" fmla="*/ 650875 w 715668"/>
                  <a:gd name="connsiteY8" fmla="*/ 957896 h 959666"/>
                  <a:gd name="connsiteX9" fmla="*/ 711200 w 715668"/>
                  <a:gd name="connsiteY9" fmla="*/ 957896 h 959666"/>
                  <a:gd name="connsiteX10" fmla="*/ 711200 w 715668"/>
                  <a:gd name="connsiteY10" fmla="*/ 954721 h 959666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514350 w 715668"/>
                  <a:gd name="connsiteY5" fmla="*/ 8018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793 h 968688"/>
                  <a:gd name="connsiteX1" fmla="*/ 82550 w 715668"/>
                  <a:gd name="connsiteY1" fmla="*/ 122368 h 968688"/>
                  <a:gd name="connsiteX2" fmla="*/ 168275 w 715668"/>
                  <a:gd name="connsiteY2" fmla="*/ 1718 h 968688"/>
                  <a:gd name="connsiteX3" fmla="*/ 257175 w 715668"/>
                  <a:gd name="connsiteY3" fmla="*/ 71568 h 968688"/>
                  <a:gd name="connsiteX4" fmla="*/ 377825 w 715668"/>
                  <a:gd name="connsiteY4" fmla="*/ 335093 h 968688"/>
                  <a:gd name="connsiteX5" fmla="*/ 482600 w 715668"/>
                  <a:gd name="connsiteY5" fmla="*/ 700218 h 968688"/>
                  <a:gd name="connsiteX6" fmla="*/ 533400 w 715668"/>
                  <a:gd name="connsiteY6" fmla="*/ 893893 h 968688"/>
                  <a:gd name="connsiteX7" fmla="*/ 558800 w 715668"/>
                  <a:gd name="connsiteY7" fmla="*/ 944693 h 968688"/>
                  <a:gd name="connsiteX8" fmla="*/ 650875 w 715668"/>
                  <a:gd name="connsiteY8" fmla="*/ 966918 h 968688"/>
                  <a:gd name="connsiteX9" fmla="*/ 711200 w 715668"/>
                  <a:gd name="connsiteY9" fmla="*/ 966918 h 968688"/>
                  <a:gd name="connsiteX10" fmla="*/ 711200 w 715668"/>
                  <a:gd name="connsiteY10" fmla="*/ 963743 h 968688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82600 w 715668"/>
                  <a:gd name="connsiteY5" fmla="*/ 70029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15668"/>
                  <a:gd name="connsiteY0" fmla="*/ 601871 h 968766"/>
                  <a:gd name="connsiteX1" fmla="*/ 82550 w 715668"/>
                  <a:gd name="connsiteY1" fmla="*/ 122446 h 968766"/>
                  <a:gd name="connsiteX2" fmla="*/ 168275 w 715668"/>
                  <a:gd name="connsiteY2" fmla="*/ 1796 h 968766"/>
                  <a:gd name="connsiteX3" fmla="*/ 257175 w 715668"/>
                  <a:gd name="connsiteY3" fmla="*/ 71646 h 968766"/>
                  <a:gd name="connsiteX4" fmla="*/ 352425 w 715668"/>
                  <a:gd name="connsiteY4" fmla="*/ 344696 h 968766"/>
                  <a:gd name="connsiteX5" fmla="*/ 454025 w 715668"/>
                  <a:gd name="connsiteY5" fmla="*/ 706646 h 968766"/>
                  <a:gd name="connsiteX6" fmla="*/ 533400 w 715668"/>
                  <a:gd name="connsiteY6" fmla="*/ 893971 h 968766"/>
                  <a:gd name="connsiteX7" fmla="*/ 558800 w 715668"/>
                  <a:gd name="connsiteY7" fmla="*/ 944771 h 968766"/>
                  <a:gd name="connsiteX8" fmla="*/ 650875 w 715668"/>
                  <a:gd name="connsiteY8" fmla="*/ 966996 h 968766"/>
                  <a:gd name="connsiteX9" fmla="*/ 711200 w 715668"/>
                  <a:gd name="connsiteY9" fmla="*/ 966996 h 968766"/>
                  <a:gd name="connsiteX10" fmla="*/ 711200 w 715668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523875 w 706143"/>
                  <a:gd name="connsiteY6" fmla="*/ 893971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7421 h 968766"/>
                  <a:gd name="connsiteX1" fmla="*/ 73025 w 706143"/>
                  <a:gd name="connsiteY1" fmla="*/ 122446 h 968766"/>
                  <a:gd name="connsiteX2" fmla="*/ 158750 w 706143"/>
                  <a:gd name="connsiteY2" fmla="*/ 1796 h 968766"/>
                  <a:gd name="connsiteX3" fmla="*/ 247650 w 706143"/>
                  <a:gd name="connsiteY3" fmla="*/ 71646 h 968766"/>
                  <a:gd name="connsiteX4" fmla="*/ 342900 w 706143"/>
                  <a:gd name="connsiteY4" fmla="*/ 344696 h 968766"/>
                  <a:gd name="connsiteX5" fmla="*/ 444500 w 706143"/>
                  <a:gd name="connsiteY5" fmla="*/ 706646 h 968766"/>
                  <a:gd name="connsiteX6" fmla="*/ 492125 w 706143"/>
                  <a:gd name="connsiteY6" fmla="*/ 871746 h 968766"/>
                  <a:gd name="connsiteX7" fmla="*/ 549275 w 706143"/>
                  <a:gd name="connsiteY7" fmla="*/ 944771 h 968766"/>
                  <a:gd name="connsiteX8" fmla="*/ 641350 w 706143"/>
                  <a:gd name="connsiteY8" fmla="*/ 966996 h 968766"/>
                  <a:gd name="connsiteX9" fmla="*/ 701675 w 706143"/>
                  <a:gd name="connsiteY9" fmla="*/ 966996 h 968766"/>
                  <a:gd name="connsiteX10" fmla="*/ 701675 w 706143"/>
                  <a:gd name="connsiteY10" fmla="*/ 963821 h 968766"/>
                  <a:gd name="connsiteX0" fmla="*/ 0 w 706143"/>
                  <a:gd name="connsiteY0" fmla="*/ 559818 h 971163"/>
                  <a:gd name="connsiteX1" fmla="*/ 73025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59818 h 971163"/>
                  <a:gd name="connsiteX1" fmla="*/ 99618 w 706143"/>
                  <a:gd name="connsiteY1" fmla="*/ 124843 h 971163"/>
                  <a:gd name="connsiteX2" fmla="*/ 187560 w 706143"/>
                  <a:gd name="connsiteY2" fmla="*/ 1688 h 971163"/>
                  <a:gd name="connsiteX3" fmla="*/ 247650 w 706143"/>
                  <a:gd name="connsiteY3" fmla="*/ 74043 h 971163"/>
                  <a:gd name="connsiteX4" fmla="*/ 342900 w 706143"/>
                  <a:gd name="connsiteY4" fmla="*/ 347093 h 971163"/>
                  <a:gd name="connsiteX5" fmla="*/ 444500 w 706143"/>
                  <a:gd name="connsiteY5" fmla="*/ 709043 h 971163"/>
                  <a:gd name="connsiteX6" fmla="*/ 492125 w 706143"/>
                  <a:gd name="connsiteY6" fmla="*/ 874143 h 971163"/>
                  <a:gd name="connsiteX7" fmla="*/ 549275 w 706143"/>
                  <a:gd name="connsiteY7" fmla="*/ 947168 h 971163"/>
                  <a:gd name="connsiteX8" fmla="*/ 641350 w 706143"/>
                  <a:gd name="connsiteY8" fmla="*/ 969393 h 971163"/>
                  <a:gd name="connsiteX9" fmla="*/ 701675 w 706143"/>
                  <a:gd name="connsiteY9" fmla="*/ 969393 h 971163"/>
                  <a:gd name="connsiteX10" fmla="*/ 701675 w 706143"/>
                  <a:gd name="connsiteY10" fmla="*/ 966218 h 971163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183 h 973528"/>
                  <a:gd name="connsiteX1" fmla="*/ 99618 w 706143"/>
                  <a:gd name="connsiteY1" fmla="*/ 169796 h 973528"/>
                  <a:gd name="connsiteX2" fmla="*/ 187560 w 706143"/>
                  <a:gd name="connsiteY2" fmla="*/ 4053 h 973528"/>
                  <a:gd name="connsiteX3" fmla="*/ 247650 w 706143"/>
                  <a:gd name="connsiteY3" fmla="*/ 76408 h 973528"/>
                  <a:gd name="connsiteX4" fmla="*/ 342900 w 706143"/>
                  <a:gd name="connsiteY4" fmla="*/ 349458 h 973528"/>
                  <a:gd name="connsiteX5" fmla="*/ 444500 w 706143"/>
                  <a:gd name="connsiteY5" fmla="*/ 711408 h 973528"/>
                  <a:gd name="connsiteX6" fmla="*/ 492125 w 706143"/>
                  <a:gd name="connsiteY6" fmla="*/ 876508 h 973528"/>
                  <a:gd name="connsiteX7" fmla="*/ 549275 w 706143"/>
                  <a:gd name="connsiteY7" fmla="*/ 949533 h 973528"/>
                  <a:gd name="connsiteX8" fmla="*/ 641350 w 706143"/>
                  <a:gd name="connsiteY8" fmla="*/ 971758 h 973528"/>
                  <a:gd name="connsiteX9" fmla="*/ 701675 w 706143"/>
                  <a:gd name="connsiteY9" fmla="*/ 971758 h 973528"/>
                  <a:gd name="connsiteX10" fmla="*/ 701675 w 706143"/>
                  <a:gd name="connsiteY10" fmla="*/ 968583 h 973528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44500 w 706143"/>
                  <a:gd name="connsiteY5" fmla="*/ 711776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92125 w 706143"/>
                  <a:gd name="connsiteY6" fmla="*/ 876876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973896"/>
                  <a:gd name="connsiteX1" fmla="*/ 99618 w 706143"/>
                  <a:gd name="connsiteY1" fmla="*/ 170164 h 973896"/>
                  <a:gd name="connsiteX2" fmla="*/ 187560 w 706143"/>
                  <a:gd name="connsiteY2" fmla="*/ 4421 h 973896"/>
                  <a:gd name="connsiteX3" fmla="*/ 260946 w 706143"/>
                  <a:gd name="connsiteY3" fmla="*/ 74271 h 973896"/>
                  <a:gd name="connsiteX4" fmla="*/ 342900 w 706143"/>
                  <a:gd name="connsiteY4" fmla="*/ 349826 h 973896"/>
                  <a:gd name="connsiteX5" fmla="*/ 420122 w 706143"/>
                  <a:gd name="connsiteY5" fmla="*/ 714281 h 973896"/>
                  <a:gd name="connsiteX6" fmla="*/ 481045 w 706143"/>
                  <a:gd name="connsiteY6" fmla="*/ 919464 h 973896"/>
                  <a:gd name="connsiteX7" fmla="*/ 549275 w 706143"/>
                  <a:gd name="connsiteY7" fmla="*/ 949901 h 973896"/>
                  <a:gd name="connsiteX8" fmla="*/ 641350 w 706143"/>
                  <a:gd name="connsiteY8" fmla="*/ 972126 h 973896"/>
                  <a:gd name="connsiteX9" fmla="*/ 701675 w 706143"/>
                  <a:gd name="connsiteY9" fmla="*/ 972126 h 973896"/>
                  <a:gd name="connsiteX10" fmla="*/ 701675 w 706143"/>
                  <a:gd name="connsiteY10" fmla="*/ 968951 h 973896"/>
                  <a:gd name="connsiteX0" fmla="*/ 0 w 706143"/>
                  <a:gd name="connsiteY0" fmla="*/ 562551 h 1028507"/>
                  <a:gd name="connsiteX1" fmla="*/ 99618 w 706143"/>
                  <a:gd name="connsiteY1" fmla="*/ 170164 h 1028507"/>
                  <a:gd name="connsiteX2" fmla="*/ 187560 w 706143"/>
                  <a:gd name="connsiteY2" fmla="*/ 4421 h 1028507"/>
                  <a:gd name="connsiteX3" fmla="*/ 260946 w 706143"/>
                  <a:gd name="connsiteY3" fmla="*/ 74271 h 1028507"/>
                  <a:gd name="connsiteX4" fmla="*/ 342900 w 706143"/>
                  <a:gd name="connsiteY4" fmla="*/ 349826 h 1028507"/>
                  <a:gd name="connsiteX5" fmla="*/ 420122 w 706143"/>
                  <a:gd name="connsiteY5" fmla="*/ 714281 h 1028507"/>
                  <a:gd name="connsiteX6" fmla="*/ 481045 w 706143"/>
                  <a:gd name="connsiteY6" fmla="*/ 919464 h 1028507"/>
                  <a:gd name="connsiteX7" fmla="*/ 560356 w 706143"/>
                  <a:gd name="connsiteY7" fmla="*/ 1027562 h 1028507"/>
                  <a:gd name="connsiteX8" fmla="*/ 641350 w 706143"/>
                  <a:gd name="connsiteY8" fmla="*/ 972126 h 1028507"/>
                  <a:gd name="connsiteX9" fmla="*/ 701675 w 706143"/>
                  <a:gd name="connsiteY9" fmla="*/ 972126 h 1028507"/>
                  <a:gd name="connsiteX10" fmla="*/ 701675 w 706143"/>
                  <a:gd name="connsiteY10" fmla="*/ 968951 h 1028507"/>
                  <a:gd name="connsiteX0" fmla="*/ 0 w 707456"/>
                  <a:gd name="connsiteY0" fmla="*/ 562551 h 1078942"/>
                  <a:gd name="connsiteX1" fmla="*/ 99618 w 707456"/>
                  <a:gd name="connsiteY1" fmla="*/ 170164 h 1078942"/>
                  <a:gd name="connsiteX2" fmla="*/ 187560 w 707456"/>
                  <a:gd name="connsiteY2" fmla="*/ 4421 h 1078942"/>
                  <a:gd name="connsiteX3" fmla="*/ 260946 w 707456"/>
                  <a:gd name="connsiteY3" fmla="*/ 74271 h 1078942"/>
                  <a:gd name="connsiteX4" fmla="*/ 342900 w 707456"/>
                  <a:gd name="connsiteY4" fmla="*/ 349826 h 1078942"/>
                  <a:gd name="connsiteX5" fmla="*/ 420122 w 707456"/>
                  <a:gd name="connsiteY5" fmla="*/ 714281 h 1078942"/>
                  <a:gd name="connsiteX6" fmla="*/ 481045 w 707456"/>
                  <a:gd name="connsiteY6" fmla="*/ 919464 h 1078942"/>
                  <a:gd name="connsiteX7" fmla="*/ 560356 w 707456"/>
                  <a:gd name="connsiteY7" fmla="*/ 1027562 h 1078942"/>
                  <a:gd name="connsiteX8" fmla="*/ 623622 w 707456"/>
                  <a:gd name="connsiteY8" fmla="*/ 1077345 h 1078942"/>
                  <a:gd name="connsiteX9" fmla="*/ 701675 w 707456"/>
                  <a:gd name="connsiteY9" fmla="*/ 972126 h 1078942"/>
                  <a:gd name="connsiteX10" fmla="*/ 701675 w 707456"/>
                  <a:gd name="connsiteY10" fmla="*/ 968951 h 1078942"/>
                  <a:gd name="connsiteX0" fmla="*/ 0 w 701675"/>
                  <a:gd name="connsiteY0" fmla="*/ 562551 h 1110216"/>
                  <a:gd name="connsiteX1" fmla="*/ 99618 w 701675"/>
                  <a:gd name="connsiteY1" fmla="*/ 170164 h 1110216"/>
                  <a:gd name="connsiteX2" fmla="*/ 187560 w 701675"/>
                  <a:gd name="connsiteY2" fmla="*/ 4421 h 1110216"/>
                  <a:gd name="connsiteX3" fmla="*/ 260946 w 701675"/>
                  <a:gd name="connsiteY3" fmla="*/ 74271 h 1110216"/>
                  <a:gd name="connsiteX4" fmla="*/ 342900 w 701675"/>
                  <a:gd name="connsiteY4" fmla="*/ 349826 h 1110216"/>
                  <a:gd name="connsiteX5" fmla="*/ 420122 w 701675"/>
                  <a:gd name="connsiteY5" fmla="*/ 714281 h 1110216"/>
                  <a:gd name="connsiteX6" fmla="*/ 481045 w 701675"/>
                  <a:gd name="connsiteY6" fmla="*/ 919464 h 1110216"/>
                  <a:gd name="connsiteX7" fmla="*/ 560356 w 701675"/>
                  <a:gd name="connsiteY7" fmla="*/ 1027562 h 1110216"/>
                  <a:gd name="connsiteX8" fmla="*/ 623622 w 701675"/>
                  <a:gd name="connsiteY8" fmla="*/ 1077345 h 1110216"/>
                  <a:gd name="connsiteX9" fmla="*/ 666217 w 701675"/>
                  <a:gd name="connsiteY9" fmla="*/ 1104901 h 1110216"/>
                  <a:gd name="connsiteX10" fmla="*/ 701675 w 701675"/>
                  <a:gd name="connsiteY10" fmla="*/ 968951 h 1110216"/>
                  <a:gd name="connsiteX0" fmla="*/ 0 w 692810"/>
                  <a:gd name="connsiteY0" fmla="*/ 562551 h 1114252"/>
                  <a:gd name="connsiteX1" fmla="*/ 99618 w 692810"/>
                  <a:gd name="connsiteY1" fmla="*/ 170164 h 1114252"/>
                  <a:gd name="connsiteX2" fmla="*/ 187560 w 692810"/>
                  <a:gd name="connsiteY2" fmla="*/ 4421 h 1114252"/>
                  <a:gd name="connsiteX3" fmla="*/ 260946 w 692810"/>
                  <a:gd name="connsiteY3" fmla="*/ 74271 h 1114252"/>
                  <a:gd name="connsiteX4" fmla="*/ 342900 w 692810"/>
                  <a:gd name="connsiteY4" fmla="*/ 349826 h 1114252"/>
                  <a:gd name="connsiteX5" fmla="*/ 420122 w 692810"/>
                  <a:gd name="connsiteY5" fmla="*/ 714281 h 1114252"/>
                  <a:gd name="connsiteX6" fmla="*/ 481045 w 692810"/>
                  <a:gd name="connsiteY6" fmla="*/ 919464 h 1114252"/>
                  <a:gd name="connsiteX7" fmla="*/ 560356 w 692810"/>
                  <a:gd name="connsiteY7" fmla="*/ 1027562 h 1114252"/>
                  <a:gd name="connsiteX8" fmla="*/ 623622 w 692810"/>
                  <a:gd name="connsiteY8" fmla="*/ 1077345 h 1114252"/>
                  <a:gd name="connsiteX9" fmla="*/ 666217 w 692810"/>
                  <a:gd name="connsiteY9" fmla="*/ 1104901 h 1114252"/>
                  <a:gd name="connsiteX10" fmla="*/ 692810 w 692810"/>
                  <a:gd name="connsiteY10" fmla="*/ 1114252 h 1114252"/>
                  <a:gd name="connsiteX0" fmla="*/ 0 w 692810"/>
                  <a:gd name="connsiteY0" fmla="*/ 562551 h 1114469"/>
                  <a:gd name="connsiteX1" fmla="*/ 99618 w 692810"/>
                  <a:gd name="connsiteY1" fmla="*/ 170164 h 1114469"/>
                  <a:gd name="connsiteX2" fmla="*/ 187560 w 692810"/>
                  <a:gd name="connsiteY2" fmla="*/ 4421 h 1114469"/>
                  <a:gd name="connsiteX3" fmla="*/ 260946 w 692810"/>
                  <a:gd name="connsiteY3" fmla="*/ 74271 h 1114469"/>
                  <a:gd name="connsiteX4" fmla="*/ 342900 w 692810"/>
                  <a:gd name="connsiteY4" fmla="*/ 349826 h 1114469"/>
                  <a:gd name="connsiteX5" fmla="*/ 420122 w 692810"/>
                  <a:gd name="connsiteY5" fmla="*/ 714281 h 1114469"/>
                  <a:gd name="connsiteX6" fmla="*/ 481045 w 692810"/>
                  <a:gd name="connsiteY6" fmla="*/ 919464 h 1114469"/>
                  <a:gd name="connsiteX7" fmla="*/ 560356 w 692810"/>
                  <a:gd name="connsiteY7" fmla="*/ 1027562 h 1114469"/>
                  <a:gd name="connsiteX8" fmla="*/ 608109 w 692810"/>
                  <a:gd name="connsiteY8" fmla="*/ 1109912 h 1114469"/>
                  <a:gd name="connsiteX9" fmla="*/ 666217 w 692810"/>
                  <a:gd name="connsiteY9" fmla="*/ 1104901 h 1114469"/>
                  <a:gd name="connsiteX10" fmla="*/ 692810 w 692810"/>
                  <a:gd name="connsiteY10" fmla="*/ 1114252 h 1114469"/>
                  <a:gd name="connsiteX0" fmla="*/ 0 w 692810"/>
                  <a:gd name="connsiteY0" fmla="*/ 562551 h 1119017"/>
                  <a:gd name="connsiteX1" fmla="*/ 99618 w 692810"/>
                  <a:gd name="connsiteY1" fmla="*/ 170164 h 1119017"/>
                  <a:gd name="connsiteX2" fmla="*/ 187560 w 692810"/>
                  <a:gd name="connsiteY2" fmla="*/ 4421 h 1119017"/>
                  <a:gd name="connsiteX3" fmla="*/ 260946 w 692810"/>
                  <a:gd name="connsiteY3" fmla="*/ 74271 h 1119017"/>
                  <a:gd name="connsiteX4" fmla="*/ 342900 w 692810"/>
                  <a:gd name="connsiteY4" fmla="*/ 349826 h 1119017"/>
                  <a:gd name="connsiteX5" fmla="*/ 420122 w 692810"/>
                  <a:gd name="connsiteY5" fmla="*/ 714281 h 1119017"/>
                  <a:gd name="connsiteX6" fmla="*/ 481045 w 692810"/>
                  <a:gd name="connsiteY6" fmla="*/ 919464 h 1119017"/>
                  <a:gd name="connsiteX7" fmla="*/ 560356 w 692810"/>
                  <a:gd name="connsiteY7" fmla="*/ 1027562 h 1119017"/>
                  <a:gd name="connsiteX8" fmla="*/ 608109 w 692810"/>
                  <a:gd name="connsiteY8" fmla="*/ 1109912 h 1119017"/>
                  <a:gd name="connsiteX9" fmla="*/ 657352 w 692810"/>
                  <a:gd name="connsiteY9" fmla="*/ 1117427 h 1119017"/>
                  <a:gd name="connsiteX10" fmla="*/ 692810 w 692810"/>
                  <a:gd name="connsiteY10" fmla="*/ 1114252 h 1119017"/>
                  <a:gd name="connsiteX0" fmla="*/ 0 w 692810"/>
                  <a:gd name="connsiteY0" fmla="*/ 562551 h 1118702"/>
                  <a:gd name="connsiteX1" fmla="*/ 99618 w 692810"/>
                  <a:gd name="connsiteY1" fmla="*/ 170164 h 1118702"/>
                  <a:gd name="connsiteX2" fmla="*/ 187560 w 692810"/>
                  <a:gd name="connsiteY2" fmla="*/ 4421 h 1118702"/>
                  <a:gd name="connsiteX3" fmla="*/ 260946 w 692810"/>
                  <a:gd name="connsiteY3" fmla="*/ 74271 h 1118702"/>
                  <a:gd name="connsiteX4" fmla="*/ 342900 w 692810"/>
                  <a:gd name="connsiteY4" fmla="*/ 349826 h 1118702"/>
                  <a:gd name="connsiteX5" fmla="*/ 420122 w 692810"/>
                  <a:gd name="connsiteY5" fmla="*/ 714281 h 1118702"/>
                  <a:gd name="connsiteX6" fmla="*/ 481045 w 692810"/>
                  <a:gd name="connsiteY6" fmla="*/ 919464 h 1118702"/>
                  <a:gd name="connsiteX7" fmla="*/ 531546 w 692810"/>
                  <a:gd name="connsiteY7" fmla="*/ 1032572 h 1118702"/>
                  <a:gd name="connsiteX8" fmla="*/ 608109 w 692810"/>
                  <a:gd name="connsiteY8" fmla="*/ 1109912 h 1118702"/>
                  <a:gd name="connsiteX9" fmla="*/ 657352 w 692810"/>
                  <a:gd name="connsiteY9" fmla="*/ 1117427 h 1118702"/>
                  <a:gd name="connsiteX10" fmla="*/ 692810 w 692810"/>
                  <a:gd name="connsiteY10" fmla="*/ 1114252 h 1118702"/>
                  <a:gd name="connsiteX0" fmla="*/ 0 w 789998"/>
                  <a:gd name="connsiteY0" fmla="*/ 1104257 h 1118702"/>
                  <a:gd name="connsiteX1" fmla="*/ 196806 w 789998"/>
                  <a:gd name="connsiteY1" fmla="*/ 170164 h 1118702"/>
                  <a:gd name="connsiteX2" fmla="*/ 284748 w 789998"/>
                  <a:gd name="connsiteY2" fmla="*/ 4421 h 1118702"/>
                  <a:gd name="connsiteX3" fmla="*/ 358134 w 789998"/>
                  <a:gd name="connsiteY3" fmla="*/ 74271 h 1118702"/>
                  <a:gd name="connsiteX4" fmla="*/ 440088 w 789998"/>
                  <a:gd name="connsiteY4" fmla="*/ 349826 h 1118702"/>
                  <a:gd name="connsiteX5" fmla="*/ 517310 w 789998"/>
                  <a:gd name="connsiteY5" fmla="*/ 714281 h 1118702"/>
                  <a:gd name="connsiteX6" fmla="*/ 578233 w 789998"/>
                  <a:gd name="connsiteY6" fmla="*/ 919464 h 1118702"/>
                  <a:gd name="connsiteX7" fmla="*/ 628734 w 789998"/>
                  <a:gd name="connsiteY7" fmla="*/ 1032572 h 1118702"/>
                  <a:gd name="connsiteX8" fmla="*/ 705297 w 789998"/>
                  <a:gd name="connsiteY8" fmla="*/ 1109912 h 1118702"/>
                  <a:gd name="connsiteX9" fmla="*/ 754540 w 789998"/>
                  <a:gd name="connsiteY9" fmla="*/ 1117427 h 1118702"/>
                  <a:gd name="connsiteX10" fmla="*/ 789998 w 789998"/>
                  <a:gd name="connsiteY10" fmla="*/ 1114252 h 1118702"/>
                  <a:gd name="connsiteX0" fmla="*/ 0 w 789998"/>
                  <a:gd name="connsiteY0" fmla="*/ 1104257 h 1118702"/>
                  <a:gd name="connsiteX1" fmla="*/ 82888 w 789998"/>
                  <a:gd name="connsiteY1" fmla="*/ 570994 h 1118702"/>
                  <a:gd name="connsiteX2" fmla="*/ 196806 w 789998"/>
                  <a:gd name="connsiteY2" fmla="*/ 170164 h 1118702"/>
                  <a:gd name="connsiteX3" fmla="*/ 284748 w 789998"/>
                  <a:gd name="connsiteY3" fmla="*/ 4421 h 1118702"/>
                  <a:gd name="connsiteX4" fmla="*/ 358134 w 789998"/>
                  <a:gd name="connsiteY4" fmla="*/ 74271 h 1118702"/>
                  <a:gd name="connsiteX5" fmla="*/ 440088 w 789998"/>
                  <a:gd name="connsiteY5" fmla="*/ 349826 h 1118702"/>
                  <a:gd name="connsiteX6" fmla="*/ 517310 w 789998"/>
                  <a:gd name="connsiteY6" fmla="*/ 714281 h 1118702"/>
                  <a:gd name="connsiteX7" fmla="*/ 578233 w 789998"/>
                  <a:gd name="connsiteY7" fmla="*/ 919464 h 1118702"/>
                  <a:gd name="connsiteX8" fmla="*/ 628734 w 789998"/>
                  <a:gd name="connsiteY8" fmla="*/ 1032572 h 1118702"/>
                  <a:gd name="connsiteX9" fmla="*/ 705297 w 789998"/>
                  <a:gd name="connsiteY9" fmla="*/ 1109912 h 1118702"/>
                  <a:gd name="connsiteX10" fmla="*/ 754540 w 789998"/>
                  <a:gd name="connsiteY10" fmla="*/ 1117427 h 1118702"/>
                  <a:gd name="connsiteX11" fmla="*/ 789998 w 789998"/>
                  <a:gd name="connsiteY11" fmla="*/ 1114252 h 111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9998" h="1118702">
                    <a:moveTo>
                      <a:pt x="0" y="1104257"/>
                    </a:moveTo>
                    <a:cubicBezTo>
                      <a:pt x="18798" y="1016102"/>
                      <a:pt x="50087" y="726676"/>
                      <a:pt x="82888" y="570994"/>
                    </a:cubicBezTo>
                    <a:cubicBezTo>
                      <a:pt x="115689" y="415312"/>
                      <a:pt x="163163" y="264593"/>
                      <a:pt x="196806" y="170164"/>
                    </a:cubicBezTo>
                    <a:cubicBezTo>
                      <a:pt x="230449" y="75735"/>
                      <a:pt x="257860" y="20403"/>
                      <a:pt x="284748" y="4421"/>
                    </a:cubicBezTo>
                    <a:cubicBezTo>
                      <a:pt x="311636" y="-11561"/>
                      <a:pt x="332244" y="16704"/>
                      <a:pt x="358134" y="74271"/>
                    </a:cubicBezTo>
                    <a:cubicBezTo>
                      <a:pt x="384024" y="131838"/>
                      <a:pt x="413559" y="243158"/>
                      <a:pt x="440088" y="349826"/>
                    </a:cubicBezTo>
                    <a:cubicBezTo>
                      <a:pt x="466617" y="456494"/>
                      <a:pt x="494286" y="619341"/>
                      <a:pt x="517310" y="714281"/>
                    </a:cubicBezTo>
                    <a:cubicBezTo>
                      <a:pt x="540334" y="809221"/>
                      <a:pt x="559662" y="866416"/>
                      <a:pt x="578233" y="919464"/>
                    </a:cubicBezTo>
                    <a:cubicBezTo>
                      <a:pt x="596804" y="972512"/>
                      <a:pt x="607557" y="1000831"/>
                      <a:pt x="628734" y="1032572"/>
                    </a:cubicBezTo>
                    <a:cubicBezTo>
                      <a:pt x="649911" y="1064313"/>
                      <a:pt x="684329" y="1095770"/>
                      <a:pt x="705297" y="1109912"/>
                    </a:cubicBezTo>
                    <a:cubicBezTo>
                      <a:pt x="726265" y="1124055"/>
                      <a:pt x="740423" y="1116704"/>
                      <a:pt x="754540" y="1117427"/>
                    </a:cubicBezTo>
                    <a:cubicBezTo>
                      <a:pt x="768657" y="1118150"/>
                      <a:pt x="789998" y="1114252"/>
                      <a:pt x="789998" y="1114252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3" name="Přímá spojnice 32"/>
              <p:cNvCxnSpPr/>
              <p:nvPr/>
            </p:nvCxnSpPr>
            <p:spPr>
              <a:xfrm>
                <a:off x="478582" y="4159760"/>
                <a:ext cx="56886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33"/>
              <p:cNvCxnSpPr/>
              <p:nvPr/>
            </p:nvCxnSpPr>
            <p:spPr>
              <a:xfrm flipV="1">
                <a:off x="735890" y="379976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Přímá spojnice 38"/>
              <p:cNvCxnSpPr/>
              <p:nvPr/>
            </p:nvCxnSpPr>
            <p:spPr>
              <a:xfrm flipV="1">
                <a:off x="1794917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39"/>
              <p:cNvCxnSpPr/>
              <p:nvPr/>
            </p:nvCxnSpPr>
            <p:spPr>
              <a:xfrm flipV="1">
                <a:off x="3224411" y="3809285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Přímá spojnice 40"/>
              <p:cNvCxnSpPr/>
              <p:nvPr/>
            </p:nvCxnSpPr>
            <p:spPr>
              <a:xfrm flipV="1">
                <a:off x="3533843" y="38188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41"/>
              <p:cNvCxnSpPr/>
              <p:nvPr/>
            </p:nvCxnSpPr>
            <p:spPr>
              <a:xfrm flipV="1">
                <a:off x="4909170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římá spojnice 42"/>
              <p:cNvCxnSpPr/>
              <p:nvPr/>
            </p:nvCxnSpPr>
            <p:spPr>
              <a:xfrm flipV="1">
                <a:off x="5052045" y="3780710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Skupina 75"/>
              <p:cNvGrpSpPr/>
              <p:nvPr/>
            </p:nvGrpSpPr>
            <p:grpSpPr>
              <a:xfrm>
                <a:off x="3001856" y="2968392"/>
                <a:ext cx="1066282" cy="647576"/>
                <a:chOff x="2231288" y="3714795"/>
                <a:chExt cx="1693739" cy="1124115"/>
              </a:xfrm>
            </p:grpSpPr>
            <p:cxnSp>
              <p:nvCxnSpPr>
                <p:cNvPr id="77" name="Přímá spojnice 76"/>
                <p:cNvCxnSpPr/>
                <p:nvPr/>
              </p:nvCxnSpPr>
              <p:spPr>
                <a:xfrm>
                  <a:off x="2231288" y="4812678"/>
                  <a:ext cx="415381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Volný tvar 77"/>
                <p:cNvSpPr/>
                <p:nvPr/>
              </p:nvSpPr>
              <p:spPr>
                <a:xfrm>
                  <a:off x="2633135" y="3714795"/>
                  <a:ext cx="1291892" cy="1124115"/>
                </a:xfrm>
                <a:custGeom>
                  <a:avLst/>
                  <a:gdLst>
                    <a:gd name="connsiteX0" fmla="*/ 0 w 1265274"/>
                    <a:gd name="connsiteY0" fmla="*/ 1113960 h 1136554"/>
                    <a:gd name="connsiteX1" fmla="*/ 255181 w 1265274"/>
                    <a:gd name="connsiteY1" fmla="*/ 29439 h 1136554"/>
                    <a:gd name="connsiteX2" fmla="*/ 584790 w 1265274"/>
                    <a:gd name="connsiteY2" fmla="*/ 369681 h 1136554"/>
                    <a:gd name="connsiteX3" fmla="*/ 925032 w 1265274"/>
                    <a:gd name="connsiteY3" fmla="*/ 1028900 h 1136554"/>
                    <a:gd name="connsiteX4" fmla="*/ 1265274 w 1265274"/>
                    <a:gd name="connsiteY4" fmla="*/ 1135225 h 1136554"/>
                    <a:gd name="connsiteX0" fmla="*/ 0 w 1289087"/>
                    <a:gd name="connsiteY0" fmla="*/ 1118996 h 1136828"/>
                    <a:gd name="connsiteX1" fmla="*/ 278994 w 1289087"/>
                    <a:gd name="connsiteY1" fmla="*/ 29713 h 1136828"/>
                    <a:gd name="connsiteX2" fmla="*/ 608603 w 1289087"/>
                    <a:gd name="connsiteY2" fmla="*/ 369955 h 1136828"/>
                    <a:gd name="connsiteX3" fmla="*/ 948845 w 1289087"/>
                    <a:gd name="connsiteY3" fmla="*/ 1029174 h 1136828"/>
                    <a:gd name="connsiteX4" fmla="*/ 1289087 w 1289087"/>
                    <a:gd name="connsiteY4" fmla="*/ 1135499 h 1136828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9087"/>
                    <a:gd name="connsiteY0" fmla="*/ 1113622 h 1131454"/>
                    <a:gd name="connsiteX1" fmla="*/ 48457 w 1289087"/>
                    <a:gd name="connsiteY1" fmla="*/ 1018429 h 1131454"/>
                    <a:gd name="connsiteX2" fmla="*/ 278994 w 1289087"/>
                    <a:gd name="connsiteY2" fmla="*/ 24339 h 1131454"/>
                    <a:gd name="connsiteX3" fmla="*/ 608603 w 1289087"/>
                    <a:gd name="connsiteY3" fmla="*/ 364581 h 1131454"/>
                    <a:gd name="connsiteX4" fmla="*/ 948845 w 1289087"/>
                    <a:gd name="connsiteY4" fmla="*/ 1023800 h 1131454"/>
                    <a:gd name="connsiteX5" fmla="*/ 1289087 w 1289087"/>
                    <a:gd name="connsiteY5" fmla="*/ 1130125 h 1131454"/>
                    <a:gd name="connsiteX0" fmla="*/ 0 w 1286282"/>
                    <a:gd name="connsiteY0" fmla="*/ 1113622 h 1115841"/>
                    <a:gd name="connsiteX1" fmla="*/ 48457 w 1286282"/>
                    <a:gd name="connsiteY1" fmla="*/ 1018429 h 1115841"/>
                    <a:gd name="connsiteX2" fmla="*/ 278994 w 1286282"/>
                    <a:gd name="connsiteY2" fmla="*/ 24339 h 1115841"/>
                    <a:gd name="connsiteX3" fmla="*/ 608603 w 1286282"/>
                    <a:gd name="connsiteY3" fmla="*/ 364581 h 1115841"/>
                    <a:gd name="connsiteX4" fmla="*/ 948845 w 1286282"/>
                    <a:gd name="connsiteY4" fmla="*/ 1023800 h 1115841"/>
                    <a:gd name="connsiteX5" fmla="*/ 1286282 w 1286282"/>
                    <a:gd name="connsiteY5" fmla="*/ 1110491 h 1115841"/>
                    <a:gd name="connsiteX0" fmla="*/ 0 w 1291892"/>
                    <a:gd name="connsiteY0" fmla="*/ 1113622 h 1122190"/>
                    <a:gd name="connsiteX1" fmla="*/ 48457 w 1291892"/>
                    <a:gd name="connsiteY1" fmla="*/ 1018429 h 1122190"/>
                    <a:gd name="connsiteX2" fmla="*/ 278994 w 1291892"/>
                    <a:gd name="connsiteY2" fmla="*/ 24339 h 1122190"/>
                    <a:gd name="connsiteX3" fmla="*/ 608603 w 1291892"/>
                    <a:gd name="connsiteY3" fmla="*/ 364581 h 1122190"/>
                    <a:gd name="connsiteX4" fmla="*/ 948845 w 1291892"/>
                    <a:gd name="connsiteY4" fmla="*/ 1023800 h 1122190"/>
                    <a:gd name="connsiteX5" fmla="*/ 1291892 w 1291892"/>
                    <a:gd name="connsiteY5" fmla="*/ 1118906 h 1122190"/>
                    <a:gd name="connsiteX0" fmla="*/ 0 w 1291892"/>
                    <a:gd name="connsiteY0" fmla="*/ 1115547 h 1124115"/>
                    <a:gd name="connsiteX1" fmla="*/ 48457 w 1291892"/>
                    <a:gd name="connsiteY1" fmla="*/ 1020354 h 1124115"/>
                    <a:gd name="connsiteX2" fmla="*/ 278994 w 1291892"/>
                    <a:gd name="connsiteY2" fmla="*/ 26264 h 1124115"/>
                    <a:gd name="connsiteX3" fmla="*/ 608603 w 1291892"/>
                    <a:gd name="connsiteY3" fmla="*/ 366506 h 1124115"/>
                    <a:gd name="connsiteX4" fmla="*/ 948845 w 1291892"/>
                    <a:gd name="connsiteY4" fmla="*/ 1025725 h 1124115"/>
                    <a:gd name="connsiteX5" fmla="*/ 1291892 w 1291892"/>
                    <a:gd name="connsiteY5" fmla="*/ 1120831 h 11241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91892" h="1124115">
                      <a:moveTo>
                        <a:pt x="0" y="1115547"/>
                      </a:moveTo>
                      <a:cubicBezTo>
                        <a:pt x="28714" y="1110793"/>
                        <a:pt x="37677" y="1073313"/>
                        <a:pt x="48457" y="1020354"/>
                      </a:cubicBezTo>
                      <a:cubicBezTo>
                        <a:pt x="94956" y="838807"/>
                        <a:pt x="185636" y="135239"/>
                        <a:pt x="278994" y="26264"/>
                      </a:cubicBezTo>
                      <a:cubicBezTo>
                        <a:pt x="372352" y="-82711"/>
                        <a:pt x="508837" y="170241"/>
                        <a:pt x="608603" y="366506"/>
                      </a:cubicBezTo>
                      <a:cubicBezTo>
                        <a:pt x="708369" y="562771"/>
                        <a:pt x="834964" y="900004"/>
                        <a:pt x="948845" y="1025725"/>
                      </a:cubicBezTo>
                      <a:cubicBezTo>
                        <a:pt x="1062726" y="1151446"/>
                        <a:pt x="1291892" y="1120831"/>
                        <a:pt x="1291892" y="1120831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09" name="TextovéPole 108"/>
            <p:cNvSpPr txBox="1"/>
            <p:nvPr/>
          </p:nvSpPr>
          <p:spPr>
            <a:xfrm>
              <a:off x="3378298" y="2722917"/>
              <a:ext cx="1503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superpo</a:t>
              </a:r>
              <a:r>
                <a:rPr lang="cs-CZ" dirty="0"/>
                <a:t>s</a:t>
              </a:r>
              <a:r>
                <a:rPr lang="en-US" dirty="0" err="1"/>
                <a:t>ition</a:t>
              </a:r>
              <a:endParaRPr lang="en-US" dirty="0"/>
            </a:p>
          </p:txBody>
        </p:sp>
        <p:sp>
          <p:nvSpPr>
            <p:cNvPr id="110" name="TextovéPole 109"/>
            <p:cNvSpPr txBox="1"/>
            <p:nvPr/>
          </p:nvSpPr>
          <p:spPr>
            <a:xfrm>
              <a:off x="5126819" y="2560236"/>
              <a:ext cx="1321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summation</a:t>
              </a:r>
            </a:p>
          </p:txBody>
        </p:sp>
        <p:cxnSp>
          <p:nvCxnSpPr>
            <p:cNvPr id="115" name="Přímá spojnice 114"/>
            <p:cNvCxnSpPr/>
            <p:nvPr/>
          </p:nvCxnSpPr>
          <p:spPr>
            <a:xfrm flipV="1">
              <a:off x="717921" y="2940201"/>
              <a:ext cx="0" cy="10661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nice 118"/>
            <p:cNvCxnSpPr/>
            <p:nvPr/>
          </p:nvCxnSpPr>
          <p:spPr>
            <a:xfrm>
              <a:off x="715872" y="4026176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Přímá spojnice 120"/>
            <p:cNvCxnSpPr/>
            <p:nvPr/>
          </p:nvCxnSpPr>
          <p:spPr>
            <a:xfrm>
              <a:off x="705239" y="4625375"/>
              <a:ext cx="5732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ovéPole 124"/>
            <p:cNvSpPr txBox="1"/>
            <p:nvPr/>
          </p:nvSpPr>
          <p:spPr>
            <a:xfrm>
              <a:off x="121829" y="2769083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127" name="TextovéPole 126"/>
            <p:cNvSpPr txBox="1"/>
            <p:nvPr/>
          </p:nvSpPr>
          <p:spPr>
            <a:xfrm>
              <a:off x="6455256" y="4456189"/>
              <a:ext cx="7790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</p:grpSp>
      <p:grpSp>
        <p:nvGrpSpPr>
          <p:cNvPr id="130" name="Skupina 129"/>
          <p:cNvGrpSpPr/>
          <p:nvPr/>
        </p:nvGrpSpPr>
        <p:grpSpPr>
          <a:xfrm>
            <a:off x="378661" y="4667907"/>
            <a:ext cx="8559724" cy="2107309"/>
            <a:chOff x="80372" y="4667907"/>
            <a:chExt cx="8850200" cy="2107309"/>
          </a:xfrm>
        </p:grpSpPr>
        <p:grpSp>
          <p:nvGrpSpPr>
            <p:cNvPr id="108" name="Skupina 107"/>
            <p:cNvGrpSpPr/>
            <p:nvPr/>
          </p:nvGrpSpPr>
          <p:grpSpPr>
            <a:xfrm>
              <a:off x="766614" y="4869160"/>
              <a:ext cx="7218085" cy="1637134"/>
              <a:chOff x="4771144" y="4444728"/>
              <a:chExt cx="7218085" cy="2061566"/>
            </a:xfrm>
          </p:grpSpPr>
          <p:cxnSp>
            <p:nvCxnSpPr>
              <p:cNvPr id="62" name="Přímá spojnice 61"/>
              <p:cNvCxnSpPr/>
              <p:nvPr/>
            </p:nvCxnSpPr>
            <p:spPr>
              <a:xfrm>
                <a:off x="8748120" y="5946405"/>
                <a:ext cx="535247" cy="0"/>
              </a:xfrm>
              <a:prstGeom prst="line">
                <a:avLst/>
              </a:prstGeom>
              <a:ln w="285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Přímá spojnice 68"/>
              <p:cNvCxnSpPr/>
              <p:nvPr/>
            </p:nvCxnSpPr>
            <p:spPr>
              <a:xfrm>
                <a:off x="4771144" y="6506294"/>
                <a:ext cx="712879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69"/>
              <p:cNvCxnSpPr/>
              <p:nvPr/>
            </p:nvCxnSpPr>
            <p:spPr>
              <a:xfrm flipV="1">
                <a:off x="5028452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Přímá spojnice 70"/>
              <p:cNvCxnSpPr/>
              <p:nvPr/>
            </p:nvCxnSpPr>
            <p:spPr>
              <a:xfrm flipV="1">
                <a:off x="5383955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nice 71"/>
              <p:cNvCxnSpPr/>
              <p:nvPr/>
            </p:nvCxnSpPr>
            <p:spPr>
              <a:xfrm flipV="1">
                <a:off x="7516973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Přímá spojnice 72"/>
              <p:cNvCxnSpPr/>
              <p:nvPr/>
            </p:nvCxnSpPr>
            <p:spPr>
              <a:xfrm flipV="1">
                <a:off x="950902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73"/>
              <p:cNvCxnSpPr/>
              <p:nvPr/>
            </p:nvCxnSpPr>
            <p:spPr>
              <a:xfrm flipV="1">
                <a:off x="920173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Přímá spojnice 74"/>
              <p:cNvCxnSpPr/>
              <p:nvPr/>
            </p:nvCxnSpPr>
            <p:spPr>
              <a:xfrm flipV="1">
                <a:off x="935537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Přímá spojnice 80"/>
              <p:cNvCxnSpPr/>
              <p:nvPr/>
            </p:nvCxnSpPr>
            <p:spPr>
              <a:xfrm flipV="1">
                <a:off x="5739458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/>
              <p:cNvCxnSpPr/>
              <p:nvPr/>
            </p:nvCxnSpPr>
            <p:spPr>
              <a:xfrm flipV="1">
                <a:off x="6094961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/>
              <p:cNvCxnSpPr/>
              <p:nvPr/>
            </p:nvCxnSpPr>
            <p:spPr>
              <a:xfrm flipV="1">
                <a:off x="6450464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/>
              <p:cNvCxnSpPr/>
              <p:nvPr/>
            </p:nvCxnSpPr>
            <p:spPr>
              <a:xfrm flipV="1">
                <a:off x="6805967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Přímá spojnice 84"/>
              <p:cNvCxnSpPr/>
              <p:nvPr/>
            </p:nvCxnSpPr>
            <p:spPr>
              <a:xfrm flipV="1">
                <a:off x="7161470" y="614629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Skupina 87"/>
              <p:cNvGrpSpPr/>
              <p:nvPr/>
            </p:nvGrpSpPr>
            <p:grpSpPr>
              <a:xfrm>
                <a:off x="4774621" y="4533157"/>
                <a:ext cx="2803023" cy="1420677"/>
                <a:chOff x="482059" y="4533157"/>
                <a:chExt cx="2803023" cy="1420677"/>
              </a:xfrm>
            </p:grpSpPr>
            <p:grpSp>
              <p:nvGrpSpPr>
                <p:cNvPr id="53" name="Skupina 52"/>
                <p:cNvGrpSpPr/>
                <p:nvPr/>
              </p:nvGrpSpPr>
              <p:grpSpPr>
                <a:xfrm>
                  <a:off x="482059" y="5315268"/>
                  <a:ext cx="655050" cy="638566"/>
                  <a:chOff x="2231288" y="3706821"/>
                  <a:chExt cx="1040516" cy="1108475"/>
                </a:xfrm>
              </p:grpSpPr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2231288" y="4812678"/>
                    <a:ext cx="415381" cy="0"/>
                  </a:xfrm>
                  <a:prstGeom prst="line">
                    <a:avLst/>
                  </a:prstGeom>
                  <a:ln w="2857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Volný tvar 54"/>
                  <p:cNvSpPr/>
                  <p:nvPr/>
                </p:nvSpPr>
                <p:spPr>
                  <a:xfrm>
                    <a:off x="2633133" y="3706821"/>
                    <a:ext cx="638671" cy="1108475"/>
                  </a:xfrm>
                  <a:custGeom>
                    <a:avLst/>
                    <a:gdLst>
                      <a:gd name="connsiteX0" fmla="*/ 0 w 1265274"/>
                      <a:gd name="connsiteY0" fmla="*/ 1113960 h 1136554"/>
                      <a:gd name="connsiteX1" fmla="*/ 255181 w 1265274"/>
                      <a:gd name="connsiteY1" fmla="*/ 29439 h 1136554"/>
                      <a:gd name="connsiteX2" fmla="*/ 584790 w 1265274"/>
                      <a:gd name="connsiteY2" fmla="*/ 369681 h 1136554"/>
                      <a:gd name="connsiteX3" fmla="*/ 925032 w 1265274"/>
                      <a:gd name="connsiteY3" fmla="*/ 1028900 h 1136554"/>
                      <a:gd name="connsiteX4" fmla="*/ 1265274 w 1265274"/>
                      <a:gd name="connsiteY4" fmla="*/ 1135225 h 1136554"/>
                      <a:gd name="connsiteX0" fmla="*/ 0 w 1289087"/>
                      <a:gd name="connsiteY0" fmla="*/ 1118996 h 1136828"/>
                      <a:gd name="connsiteX1" fmla="*/ 278994 w 1289087"/>
                      <a:gd name="connsiteY1" fmla="*/ 29713 h 1136828"/>
                      <a:gd name="connsiteX2" fmla="*/ 608603 w 1289087"/>
                      <a:gd name="connsiteY2" fmla="*/ 369955 h 1136828"/>
                      <a:gd name="connsiteX3" fmla="*/ 948845 w 1289087"/>
                      <a:gd name="connsiteY3" fmla="*/ 1029174 h 1136828"/>
                      <a:gd name="connsiteX4" fmla="*/ 1289087 w 1289087"/>
                      <a:gd name="connsiteY4" fmla="*/ 1135499 h 1136828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9087"/>
                      <a:gd name="connsiteY0" fmla="*/ 1113622 h 1131454"/>
                      <a:gd name="connsiteX1" fmla="*/ 48457 w 1289087"/>
                      <a:gd name="connsiteY1" fmla="*/ 1018429 h 1131454"/>
                      <a:gd name="connsiteX2" fmla="*/ 278994 w 1289087"/>
                      <a:gd name="connsiteY2" fmla="*/ 24339 h 1131454"/>
                      <a:gd name="connsiteX3" fmla="*/ 608603 w 1289087"/>
                      <a:gd name="connsiteY3" fmla="*/ 364581 h 1131454"/>
                      <a:gd name="connsiteX4" fmla="*/ 948845 w 1289087"/>
                      <a:gd name="connsiteY4" fmla="*/ 1023800 h 1131454"/>
                      <a:gd name="connsiteX5" fmla="*/ 1289087 w 1289087"/>
                      <a:gd name="connsiteY5" fmla="*/ 1130125 h 1131454"/>
                      <a:gd name="connsiteX0" fmla="*/ 0 w 1286282"/>
                      <a:gd name="connsiteY0" fmla="*/ 1113622 h 1115841"/>
                      <a:gd name="connsiteX1" fmla="*/ 48457 w 1286282"/>
                      <a:gd name="connsiteY1" fmla="*/ 1018429 h 1115841"/>
                      <a:gd name="connsiteX2" fmla="*/ 278994 w 1286282"/>
                      <a:gd name="connsiteY2" fmla="*/ 24339 h 1115841"/>
                      <a:gd name="connsiteX3" fmla="*/ 608603 w 1286282"/>
                      <a:gd name="connsiteY3" fmla="*/ 364581 h 1115841"/>
                      <a:gd name="connsiteX4" fmla="*/ 948845 w 1286282"/>
                      <a:gd name="connsiteY4" fmla="*/ 1023800 h 1115841"/>
                      <a:gd name="connsiteX5" fmla="*/ 1286282 w 1286282"/>
                      <a:gd name="connsiteY5" fmla="*/ 1110491 h 1115841"/>
                      <a:gd name="connsiteX0" fmla="*/ 0 w 1291892"/>
                      <a:gd name="connsiteY0" fmla="*/ 1113622 h 1122190"/>
                      <a:gd name="connsiteX1" fmla="*/ 48457 w 1291892"/>
                      <a:gd name="connsiteY1" fmla="*/ 1018429 h 1122190"/>
                      <a:gd name="connsiteX2" fmla="*/ 278994 w 1291892"/>
                      <a:gd name="connsiteY2" fmla="*/ 24339 h 1122190"/>
                      <a:gd name="connsiteX3" fmla="*/ 608603 w 1291892"/>
                      <a:gd name="connsiteY3" fmla="*/ 364581 h 1122190"/>
                      <a:gd name="connsiteX4" fmla="*/ 948845 w 1291892"/>
                      <a:gd name="connsiteY4" fmla="*/ 1023800 h 1122190"/>
                      <a:gd name="connsiteX5" fmla="*/ 1291892 w 1291892"/>
                      <a:gd name="connsiteY5" fmla="*/ 1118906 h 1122190"/>
                      <a:gd name="connsiteX0" fmla="*/ 0 w 1291892"/>
                      <a:gd name="connsiteY0" fmla="*/ 1115547 h 1124115"/>
                      <a:gd name="connsiteX1" fmla="*/ 48457 w 1291892"/>
                      <a:gd name="connsiteY1" fmla="*/ 1020354 h 1124115"/>
                      <a:gd name="connsiteX2" fmla="*/ 278994 w 1291892"/>
                      <a:gd name="connsiteY2" fmla="*/ 26264 h 1124115"/>
                      <a:gd name="connsiteX3" fmla="*/ 608603 w 1291892"/>
                      <a:gd name="connsiteY3" fmla="*/ 366506 h 1124115"/>
                      <a:gd name="connsiteX4" fmla="*/ 948845 w 1291892"/>
                      <a:gd name="connsiteY4" fmla="*/ 1025725 h 1124115"/>
                      <a:gd name="connsiteX5" fmla="*/ 1291892 w 1291892"/>
                      <a:gd name="connsiteY5" fmla="*/ 1120831 h 1124115"/>
                      <a:gd name="connsiteX0" fmla="*/ 0 w 1291892"/>
                      <a:gd name="connsiteY0" fmla="*/ 1108475 h 1113759"/>
                      <a:gd name="connsiteX1" fmla="*/ 48457 w 1291892"/>
                      <a:gd name="connsiteY1" fmla="*/ 1013282 h 1113759"/>
                      <a:gd name="connsiteX2" fmla="*/ 278994 w 1291892"/>
                      <a:gd name="connsiteY2" fmla="*/ 19192 h 1113759"/>
                      <a:gd name="connsiteX3" fmla="*/ 608603 w 1291892"/>
                      <a:gd name="connsiteY3" fmla="*/ 359434 h 1113759"/>
                      <a:gd name="connsiteX4" fmla="*/ 625307 w 1291892"/>
                      <a:gd name="connsiteY4" fmla="*/ 386746 h 1113759"/>
                      <a:gd name="connsiteX5" fmla="*/ 1291892 w 1291892"/>
                      <a:gd name="connsiteY5" fmla="*/ 1113759 h 1113759"/>
                      <a:gd name="connsiteX0" fmla="*/ 0 w 638671"/>
                      <a:gd name="connsiteY0" fmla="*/ 1108475 h 1108475"/>
                      <a:gd name="connsiteX1" fmla="*/ 48457 w 638671"/>
                      <a:gd name="connsiteY1" fmla="*/ 1013282 h 1108475"/>
                      <a:gd name="connsiteX2" fmla="*/ 278994 w 638671"/>
                      <a:gd name="connsiteY2" fmla="*/ 19192 h 1108475"/>
                      <a:gd name="connsiteX3" fmla="*/ 608603 w 638671"/>
                      <a:gd name="connsiteY3" fmla="*/ 359434 h 1108475"/>
                      <a:gd name="connsiteX4" fmla="*/ 625307 w 638671"/>
                      <a:gd name="connsiteY4" fmla="*/ 386746 h 1108475"/>
                      <a:gd name="connsiteX5" fmla="*/ 624164 w 638671"/>
                      <a:gd name="connsiteY5" fmla="*/ 384057 h 11084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38671" h="1108475">
                        <a:moveTo>
                          <a:pt x="0" y="1108475"/>
                        </a:moveTo>
                        <a:cubicBezTo>
                          <a:pt x="28714" y="1103721"/>
                          <a:pt x="37677" y="1066241"/>
                          <a:pt x="48457" y="1013282"/>
                        </a:cubicBezTo>
                        <a:cubicBezTo>
                          <a:pt x="94956" y="831735"/>
                          <a:pt x="185636" y="128167"/>
                          <a:pt x="278994" y="19192"/>
                        </a:cubicBezTo>
                        <a:cubicBezTo>
                          <a:pt x="372352" y="-89783"/>
                          <a:pt x="550884" y="298175"/>
                          <a:pt x="608603" y="359434"/>
                        </a:cubicBezTo>
                        <a:cubicBezTo>
                          <a:pt x="666322" y="420693"/>
                          <a:pt x="622714" y="382642"/>
                          <a:pt x="625307" y="386746"/>
                        </a:cubicBezTo>
                        <a:cubicBezTo>
                          <a:pt x="627900" y="390850"/>
                          <a:pt x="624164" y="384057"/>
                          <a:pt x="624164" y="384057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86" name="Volný tvar 85"/>
                <p:cNvSpPr/>
                <p:nvPr/>
              </p:nvSpPr>
              <p:spPr>
                <a:xfrm>
                  <a:off x="1139750" y="4731025"/>
                  <a:ext cx="1031408" cy="794378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1031408"/>
                    <a:gd name="connsiteY0" fmla="*/ 794097 h 794097"/>
                    <a:gd name="connsiteX1" fmla="*/ 82339 w 1031408"/>
                    <a:gd name="connsiteY1" fmla="*/ 347731 h 794097"/>
                    <a:gd name="connsiteX2" fmla="*/ 199348 w 1031408"/>
                    <a:gd name="connsiteY2" fmla="*/ 265392 h 794097"/>
                    <a:gd name="connsiteX3" fmla="*/ 273020 w 1031408"/>
                    <a:gd name="connsiteY3" fmla="*/ 334730 h 794097"/>
                    <a:gd name="connsiteX4" fmla="*/ 368360 w 1031408"/>
                    <a:gd name="connsiteY4" fmla="*/ 555746 h 794097"/>
                    <a:gd name="connsiteX5" fmla="*/ 381361 w 1031408"/>
                    <a:gd name="connsiteY5" fmla="*/ 538412 h 794097"/>
                    <a:gd name="connsiteX6" fmla="*/ 455033 w 1031408"/>
                    <a:gd name="connsiteY6" fmla="*/ 148383 h 794097"/>
                    <a:gd name="connsiteX7" fmla="*/ 567708 w 1031408"/>
                    <a:gd name="connsiteY7" fmla="*/ 87713 h 794097"/>
                    <a:gd name="connsiteX8" fmla="*/ 637046 w 1031408"/>
                    <a:gd name="connsiteY8" fmla="*/ 183052 h 794097"/>
                    <a:gd name="connsiteX9" fmla="*/ 697717 w 1031408"/>
                    <a:gd name="connsiteY9" fmla="*/ 347731 h 794097"/>
                    <a:gd name="connsiteX10" fmla="*/ 697717 w 1031408"/>
                    <a:gd name="connsiteY10" fmla="*/ 347731 h 794097"/>
                    <a:gd name="connsiteX11" fmla="*/ 749721 w 1031408"/>
                    <a:gd name="connsiteY11" fmla="*/ 118048 h 794097"/>
                    <a:gd name="connsiteX12" fmla="*/ 832060 w 1031408"/>
                    <a:gd name="connsiteY12" fmla="*/ 1039 h 794097"/>
                    <a:gd name="connsiteX13" fmla="*/ 923067 w 1031408"/>
                    <a:gd name="connsiteY13" fmla="*/ 70377 h 794097"/>
                    <a:gd name="connsiteX14" fmla="*/ 1031408 w 1031408"/>
                    <a:gd name="connsiteY14" fmla="*/ 230722 h 794097"/>
                    <a:gd name="connsiteX0" fmla="*/ 0 w 1031408"/>
                    <a:gd name="connsiteY0" fmla="*/ 794378 h 794378"/>
                    <a:gd name="connsiteX1" fmla="*/ 82339 w 1031408"/>
                    <a:gd name="connsiteY1" fmla="*/ 348012 h 794378"/>
                    <a:gd name="connsiteX2" fmla="*/ 199348 w 1031408"/>
                    <a:gd name="connsiteY2" fmla="*/ 265673 h 794378"/>
                    <a:gd name="connsiteX3" fmla="*/ 273020 w 1031408"/>
                    <a:gd name="connsiteY3" fmla="*/ 335011 h 794378"/>
                    <a:gd name="connsiteX4" fmla="*/ 368360 w 1031408"/>
                    <a:gd name="connsiteY4" fmla="*/ 556027 h 794378"/>
                    <a:gd name="connsiteX5" fmla="*/ 381361 w 1031408"/>
                    <a:gd name="connsiteY5" fmla="*/ 538693 h 794378"/>
                    <a:gd name="connsiteX6" fmla="*/ 455033 w 1031408"/>
                    <a:gd name="connsiteY6" fmla="*/ 148664 h 794378"/>
                    <a:gd name="connsiteX7" fmla="*/ 567708 w 1031408"/>
                    <a:gd name="connsiteY7" fmla="*/ 87994 h 794378"/>
                    <a:gd name="connsiteX8" fmla="*/ 637046 w 1031408"/>
                    <a:gd name="connsiteY8" fmla="*/ 183333 h 794378"/>
                    <a:gd name="connsiteX9" fmla="*/ 697717 w 1031408"/>
                    <a:gd name="connsiteY9" fmla="*/ 348012 h 794378"/>
                    <a:gd name="connsiteX10" fmla="*/ 697717 w 1031408"/>
                    <a:gd name="connsiteY10" fmla="*/ 348012 h 794378"/>
                    <a:gd name="connsiteX11" fmla="*/ 749721 w 1031408"/>
                    <a:gd name="connsiteY11" fmla="*/ 118329 h 794378"/>
                    <a:gd name="connsiteX12" fmla="*/ 832060 w 1031408"/>
                    <a:gd name="connsiteY12" fmla="*/ 1320 h 794378"/>
                    <a:gd name="connsiteX13" fmla="*/ 940401 w 1031408"/>
                    <a:gd name="connsiteY13" fmla="*/ 66324 h 794378"/>
                    <a:gd name="connsiteX14" fmla="*/ 1031408 w 1031408"/>
                    <a:gd name="connsiteY14" fmla="*/ 231003 h 7943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31408" h="794378">
                      <a:moveTo>
                        <a:pt x="0" y="794378"/>
                      </a:moveTo>
                      <a:cubicBezTo>
                        <a:pt x="24557" y="615253"/>
                        <a:pt x="49114" y="436129"/>
                        <a:pt x="82339" y="348012"/>
                      </a:cubicBezTo>
                      <a:cubicBezTo>
                        <a:pt x="115564" y="259894"/>
                        <a:pt x="167568" y="267840"/>
                        <a:pt x="199348" y="265673"/>
                      </a:cubicBezTo>
                      <a:cubicBezTo>
                        <a:pt x="231128" y="263506"/>
                        <a:pt x="244851" y="286619"/>
                        <a:pt x="273020" y="335011"/>
                      </a:cubicBezTo>
                      <a:cubicBezTo>
                        <a:pt x="301189" y="383403"/>
                        <a:pt x="350303" y="522080"/>
                        <a:pt x="368360" y="556027"/>
                      </a:cubicBezTo>
                      <a:cubicBezTo>
                        <a:pt x="386417" y="589974"/>
                        <a:pt x="366916" y="606587"/>
                        <a:pt x="381361" y="538693"/>
                      </a:cubicBezTo>
                      <a:cubicBezTo>
                        <a:pt x="395807" y="470799"/>
                        <a:pt x="423975" y="223780"/>
                        <a:pt x="455033" y="148664"/>
                      </a:cubicBezTo>
                      <a:cubicBezTo>
                        <a:pt x="486091" y="73548"/>
                        <a:pt x="537373" y="82216"/>
                        <a:pt x="567708" y="87994"/>
                      </a:cubicBezTo>
                      <a:cubicBezTo>
                        <a:pt x="598044" y="93772"/>
                        <a:pt x="615378" y="139997"/>
                        <a:pt x="637046" y="183333"/>
                      </a:cubicBezTo>
                      <a:cubicBezTo>
                        <a:pt x="658714" y="226669"/>
                        <a:pt x="697717" y="348012"/>
                        <a:pt x="697717" y="348012"/>
                      </a:cubicBezTo>
                      <a:lnTo>
                        <a:pt x="697717" y="348012"/>
                      </a:lnTo>
                      <a:cubicBezTo>
                        <a:pt x="706384" y="309732"/>
                        <a:pt x="727331" y="176111"/>
                        <a:pt x="749721" y="118329"/>
                      </a:cubicBezTo>
                      <a:cubicBezTo>
                        <a:pt x="772111" y="60547"/>
                        <a:pt x="800280" y="9987"/>
                        <a:pt x="832060" y="1320"/>
                      </a:cubicBezTo>
                      <a:cubicBezTo>
                        <a:pt x="863840" y="-7347"/>
                        <a:pt x="907176" y="28044"/>
                        <a:pt x="940401" y="66324"/>
                      </a:cubicBezTo>
                      <a:cubicBezTo>
                        <a:pt x="973626" y="104604"/>
                        <a:pt x="1031408" y="231003"/>
                        <a:pt x="1031408" y="231003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Volný tvar 86"/>
                <p:cNvSpPr/>
                <p:nvPr/>
              </p:nvSpPr>
              <p:spPr>
                <a:xfrm>
                  <a:off x="2171158" y="4533157"/>
                  <a:ext cx="1113924" cy="424983"/>
                </a:xfrm>
                <a:custGeom>
                  <a:avLst/>
                  <a:gdLst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03564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50373 w 983738"/>
                    <a:gd name="connsiteY7" fmla="*/ 91216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3267 h 793267"/>
                    <a:gd name="connsiteX1" fmla="*/ 82339 w 983738"/>
                    <a:gd name="connsiteY1" fmla="*/ 346901 h 793267"/>
                    <a:gd name="connsiteX2" fmla="*/ 199348 w 983738"/>
                    <a:gd name="connsiteY2" fmla="*/ 264562 h 793267"/>
                    <a:gd name="connsiteX3" fmla="*/ 273020 w 983738"/>
                    <a:gd name="connsiteY3" fmla="*/ 333900 h 793267"/>
                    <a:gd name="connsiteX4" fmla="*/ 368360 w 983738"/>
                    <a:gd name="connsiteY4" fmla="*/ 554916 h 793267"/>
                    <a:gd name="connsiteX5" fmla="*/ 381361 w 983738"/>
                    <a:gd name="connsiteY5" fmla="*/ 537582 h 793267"/>
                    <a:gd name="connsiteX6" fmla="*/ 455033 w 983738"/>
                    <a:gd name="connsiteY6" fmla="*/ 147553 h 793267"/>
                    <a:gd name="connsiteX7" fmla="*/ 567708 w 983738"/>
                    <a:gd name="connsiteY7" fmla="*/ 86883 h 793267"/>
                    <a:gd name="connsiteX8" fmla="*/ 637046 w 983738"/>
                    <a:gd name="connsiteY8" fmla="*/ 182222 h 793267"/>
                    <a:gd name="connsiteX9" fmla="*/ 697717 w 983738"/>
                    <a:gd name="connsiteY9" fmla="*/ 346901 h 793267"/>
                    <a:gd name="connsiteX10" fmla="*/ 697717 w 983738"/>
                    <a:gd name="connsiteY10" fmla="*/ 346901 h 793267"/>
                    <a:gd name="connsiteX11" fmla="*/ 749721 w 983738"/>
                    <a:gd name="connsiteY11" fmla="*/ 117218 h 793267"/>
                    <a:gd name="connsiteX12" fmla="*/ 832060 w 983738"/>
                    <a:gd name="connsiteY12" fmla="*/ 209 h 793267"/>
                    <a:gd name="connsiteX13" fmla="*/ 957736 w 983738"/>
                    <a:gd name="connsiteY13" fmla="*/ 143219 h 793267"/>
                    <a:gd name="connsiteX14" fmla="*/ 983738 w 983738"/>
                    <a:gd name="connsiteY14" fmla="*/ 221225 h 793267"/>
                    <a:gd name="connsiteX0" fmla="*/ 0 w 983738"/>
                    <a:gd name="connsiteY0" fmla="*/ 794067 h 794067"/>
                    <a:gd name="connsiteX1" fmla="*/ 82339 w 983738"/>
                    <a:gd name="connsiteY1" fmla="*/ 347701 h 794067"/>
                    <a:gd name="connsiteX2" fmla="*/ 199348 w 983738"/>
                    <a:gd name="connsiteY2" fmla="*/ 265362 h 794067"/>
                    <a:gd name="connsiteX3" fmla="*/ 273020 w 983738"/>
                    <a:gd name="connsiteY3" fmla="*/ 334700 h 794067"/>
                    <a:gd name="connsiteX4" fmla="*/ 368360 w 983738"/>
                    <a:gd name="connsiteY4" fmla="*/ 555716 h 794067"/>
                    <a:gd name="connsiteX5" fmla="*/ 381361 w 983738"/>
                    <a:gd name="connsiteY5" fmla="*/ 538382 h 794067"/>
                    <a:gd name="connsiteX6" fmla="*/ 455033 w 983738"/>
                    <a:gd name="connsiteY6" fmla="*/ 148353 h 794067"/>
                    <a:gd name="connsiteX7" fmla="*/ 567708 w 983738"/>
                    <a:gd name="connsiteY7" fmla="*/ 87683 h 794067"/>
                    <a:gd name="connsiteX8" fmla="*/ 637046 w 983738"/>
                    <a:gd name="connsiteY8" fmla="*/ 183022 h 794067"/>
                    <a:gd name="connsiteX9" fmla="*/ 697717 w 983738"/>
                    <a:gd name="connsiteY9" fmla="*/ 347701 h 794067"/>
                    <a:gd name="connsiteX10" fmla="*/ 697717 w 983738"/>
                    <a:gd name="connsiteY10" fmla="*/ 347701 h 794067"/>
                    <a:gd name="connsiteX11" fmla="*/ 749721 w 983738"/>
                    <a:gd name="connsiteY11" fmla="*/ 118018 h 794067"/>
                    <a:gd name="connsiteX12" fmla="*/ 832060 w 983738"/>
                    <a:gd name="connsiteY12" fmla="*/ 1009 h 794067"/>
                    <a:gd name="connsiteX13" fmla="*/ 923067 w 983738"/>
                    <a:gd name="connsiteY13" fmla="*/ 70347 h 794067"/>
                    <a:gd name="connsiteX14" fmla="*/ 983738 w 983738"/>
                    <a:gd name="connsiteY14" fmla="*/ 222025 h 794067"/>
                    <a:gd name="connsiteX0" fmla="*/ 0 w 983738"/>
                    <a:gd name="connsiteY0" fmla="*/ 737420 h 737420"/>
                    <a:gd name="connsiteX1" fmla="*/ 82339 w 983738"/>
                    <a:gd name="connsiteY1" fmla="*/ 291054 h 737420"/>
                    <a:gd name="connsiteX2" fmla="*/ 199348 w 983738"/>
                    <a:gd name="connsiteY2" fmla="*/ 208715 h 737420"/>
                    <a:gd name="connsiteX3" fmla="*/ 273020 w 983738"/>
                    <a:gd name="connsiteY3" fmla="*/ 278053 h 737420"/>
                    <a:gd name="connsiteX4" fmla="*/ 368360 w 983738"/>
                    <a:gd name="connsiteY4" fmla="*/ 499069 h 737420"/>
                    <a:gd name="connsiteX5" fmla="*/ 381361 w 983738"/>
                    <a:gd name="connsiteY5" fmla="*/ 481735 h 737420"/>
                    <a:gd name="connsiteX6" fmla="*/ 455033 w 983738"/>
                    <a:gd name="connsiteY6" fmla="*/ 91706 h 737420"/>
                    <a:gd name="connsiteX7" fmla="*/ 567708 w 983738"/>
                    <a:gd name="connsiteY7" fmla="*/ 31036 h 737420"/>
                    <a:gd name="connsiteX8" fmla="*/ 637046 w 983738"/>
                    <a:gd name="connsiteY8" fmla="*/ 126375 h 737420"/>
                    <a:gd name="connsiteX9" fmla="*/ 697717 w 983738"/>
                    <a:gd name="connsiteY9" fmla="*/ 291054 h 737420"/>
                    <a:gd name="connsiteX10" fmla="*/ 697717 w 983738"/>
                    <a:gd name="connsiteY10" fmla="*/ 291054 h 737420"/>
                    <a:gd name="connsiteX11" fmla="*/ 749721 w 983738"/>
                    <a:gd name="connsiteY11" fmla="*/ 61371 h 737420"/>
                    <a:gd name="connsiteX12" fmla="*/ 836107 w 983738"/>
                    <a:gd name="connsiteY12" fmla="*/ 12545 h 737420"/>
                    <a:gd name="connsiteX13" fmla="*/ 923067 w 983738"/>
                    <a:gd name="connsiteY13" fmla="*/ 13700 h 737420"/>
                    <a:gd name="connsiteX14" fmla="*/ 983738 w 983738"/>
                    <a:gd name="connsiteY14" fmla="*/ 165378 h 737420"/>
                    <a:gd name="connsiteX0" fmla="*/ 0 w 983738"/>
                    <a:gd name="connsiteY0" fmla="*/ 739799 h 739799"/>
                    <a:gd name="connsiteX1" fmla="*/ 82339 w 983738"/>
                    <a:gd name="connsiteY1" fmla="*/ 293433 h 739799"/>
                    <a:gd name="connsiteX2" fmla="*/ 199348 w 983738"/>
                    <a:gd name="connsiteY2" fmla="*/ 211094 h 739799"/>
                    <a:gd name="connsiteX3" fmla="*/ 273020 w 983738"/>
                    <a:gd name="connsiteY3" fmla="*/ 280432 h 739799"/>
                    <a:gd name="connsiteX4" fmla="*/ 368360 w 983738"/>
                    <a:gd name="connsiteY4" fmla="*/ 501448 h 739799"/>
                    <a:gd name="connsiteX5" fmla="*/ 381361 w 983738"/>
                    <a:gd name="connsiteY5" fmla="*/ 484114 h 739799"/>
                    <a:gd name="connsiteX6" fmla="*/ 455033 w 983738"/>
                    <a:gd name="connsiteY6" fmla="*/ 94085 h 739799"/>
                    <a:gd name="connsiteX7" fmla="*/ 567708 w 983738"/>
                    <a:gd name="connsiteY7" fmla="*/ 33415 h 739799"/>
                    <a:gd name="connsiteX8" fmla="*/ 637046 w 983738"/>
                    <a:gd name="connsiteY8" fmla="*/ 128754 h 739799"/>
                    <a:gd name="connsiteX9" fmla="*/ 697717 w 983738"/>
                    <a:gd name="connsiteY9" fmla="*/ 293433 h 739799"/>
                    <a:gd name="connsiteX10" fmla="*/ 697717 w 983738"/>
                    <a:gd name="connsiteY10" fmla="*/ 293433 h 739799"/>
                    <a:gd name="connsiteX11" fmla="*/ 761864 w 983738"/>
                    <a:gd name="connsiteY11" fmla="*/ 109205 h 739799"/>
                    <a:gd name="connsiteX12" fmla="*/ 836107 w 983738"/>
                    <a:gd name="connsiteY12" fmla="*/ 14924 h 739799"/>
                    <a:gd name="connsiteX13" fmla="*/ 923067 w 983738"/>
                    <a:gd name="connsiteY13" fmla="*/ 16079 h 739799"/>
                    <a:gd name="connsiteX14" fmla="*/ 983738 w 983738"/>
                    <a:gd name="connsiteY14" fmla="*/ 167757 h 739799"/>
                    <a:gd name="connsiteX0" fmla="*/ 0 w 1040405"/>
                    <a:gd name="connsiteY0" fmla="*/ 742935 h 742935"/>
                    <a:gd name="connsiteX1" fmla="*/ 82339 w 1040405"/>
                    <a:gd name="connsiteY1" fmla="*/ 296569 h 742935"/>
                    <a:gd name="connsiteX2" fmla="*/ 199348 w 1040405"/>
                    <a:gd name="connsiteY2" fmla="*/ 214230 h 742935"/>
                    <a:gd name="connsiteX3" fmla="*/ 273020 w 1040405"/>
                    <a:gd name="connsiteY3" fmla="*/ 283568 h 742935"/>
                    <a:gd name="connsiteX4" fmla="*/ 368360 w 1040405"/>
                    <a:gd name="connsiteY4" fmla="*/ 504584 h 742935"/>
                    <a:gd name="connsiteX5" fmla="*/ 381361 w 1040405"/>
                    <a:gd name="connsiteY5" fmla="*/ 487250 h 742935"/>
                    <a:gd name="connsiteX6" fmla="*/ 455033 w 1040405"/>
                    <a:gd name="connsiteY6" fmla="*/ 97221 h 742935"/>
                    <a:gd name="connsiteX7" fmla="*/ 567708 w 1040405"/>
                    <a:gd name="connsiteY7" fmla="*/ 36551 h 742935"/>
                    <a:gd name="connsiteX8" fmla="*/ 637046 w 1040405"/>
                    <a:gd name="connsiteY8" fmla="*/ 131890 h 742935"/>
                    <a:gd name="connsiteX9" fmla="*/ 697717 w 1040405"/>
                    <a:gd name="connsiteY9" fmla="*/ 296569 h 742935"/>
                    <a:gd name="connsiteX10" fmla="*/ 697717 w 1040405"/>
                    <a:gd name="connsiteY10" fmla="*/ 296569 h 742935"/>
                    <a:gd name="connsiteX11" fmla="*/ 761864 w 1040405"/>
                    <a:gd name="connsiteY11" fmla="*/ 112341 h 742935"/>
                    <a:gd name="connsiteX12" fmla="*/ 836107 w 1040405"/>
                    <a:gd name="connsiteY12" fmla="*/ 18060 h 742935"/>
                    <a:gd name="connsiteX13" fmla="*/ 923067 w 1040405"/>
                    <a:gd name="connsiteY13" fmla="*/ 19215 h 742935"/>
                    <a:gd name="connsiteX14" fmla="*/ 1040405 w 1040405"/>
                    <a:gd name="connsiteY14" fmla="*/ 216348 h 74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040405" h="742935">
                      <a:moveTo>
                        <a:pt x="0" y="742935"/>
                      </a:moveTo>
                      <a:cubicBezTo>
                        <a:pt x="24557" y="563810"/>
                        <a:pt x="49114" y="384686"/>
                        <a:pt x="82339" y="296569"/>
                      </a:cubicBezTo>
                      <a:cubicBezTo>
                        <a:pt x="115564" y="208451"/>
                        <a:pt x="167568" y="216397"/>
                        <a:pt x="199348" y="214230"/>
                      </a:cubicBezTo>
                      <a:cubicBezTo>
                        <a:pt x="231128" y="212063"/>
                        <a:pt x="244851" y="235176"/>
                        <a:pt x="273020" y="283568"/>
                      </a:cubicBezTo>
                      <a:cubicBezTo>
                        <a:pt x="301189" y="331960"/>
                        <a:pt x="350303" y="470637"/>
                        <a:pt x="368360" y="504584"/>
                      </a:cubicBezTo>
                      <a:cubicBezTo>
                        <a:pt x="386417" y="538531"/>
                        <a:pt x="366916" y="555144"/>
                        <a:pt x="381361" y="487250"/>
                      </a:cubicBezTo>
                      <a:cubicBezTo>
                        <a:pt x="395807" y="419356"/>
                        <a:pt x="423975" y="172337"/>
                        <a:pt x="455033" y="97221"/>
                      </a:cubicBezTo>
                      <a:cubicBezTo>
                        <a:pt x="486091" y="22105"/>
                        <a:pt x="537373" y="30773"/>
                        <a:pt x="567708" y="36551"/>
                      </a:cubicBezTo>
                      <a:cubicBezTo>
                        <a:pt x="598044" y="42329"/>
                        <a:pt x="615378" y="88554"/>
                        <a:pt x="637046" y="131890"/>
                      </a:cubicBezTo>
                      <a:cubicBezTo>
                        <a:pt x="658714" y="175226"/>
                        <a:pt x="697717" y="296569"/>
                        <a:pt x="697717" y="296569"/>
                      </a:cubicBezTo>
                      <a:lnTo>
                        <a:pt x="697717" y="296569"/>
                      </a:lnTo>
                      <a:cubicBezTo>
                        <a:pt x="708408" y="265864"/>
                        <a:pt x="738799" y="158759"/>
                        <a:pt x="761864" y="112341"/>
                      </a:cubicBezTo>
                      <a:cubicBezTo>
                        <a:pt x="784929" y="65923"/>
                        <a:pt x="809240" y="33581"/>
                        <a:pt x="836107" y="18060"/>
                      </a:cubicBezTo>
                      <a:cubicBezTo>
                        <a:pt x="862974" y="2539"/>
                        <a:pt x="889017" y="-13833"/>
                        <a:pt x="923067" y="19215"/>
                      </a:cubicBezTo>
                      <a:cubicBezTo>
                        <a:pt x="957117" y="52263"/>
                        <a:pt x="1040405" y="216348"/>
                        <a:pt x="1040405" y="216348"/>
                      </a:cubicBez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cxnSp>
            <p:nvCxnSpPr>
              <p:cNvPr id="90" name="Přímá spojnice 89"/>
              <p:cNvCxnSpPr/>
              <p:nvPr/>
            </p:nvCxnSpPr>
            <p:spPr>
              <a:xfrm flipV="1">
                <a:off x="966266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90"/>
              <p:cNvCxnSpPr/>
              <p:nvPr/>
            </p:nvCxnSpPr>
            <p:spPr>
              <a:xfrm flipV="1">
                <a:off x="981631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Přímá spojnice 91"/>
              <p:cNvCxnSpPr/>
              <p:nvPr/>
            </p:nvCxnSpPr>
            <p:spPr>
              <a:xfrm flipV="1">
                <a:off x="996995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Přímá spojnice 92"/>
              <p:cNvCxnSpPr/>
              <p:nvPr/>
            </p:nvCxnSpPr>
            <p:spPr>
              <a:xfrm flipV="1">
                <a:off x="1012360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93"/>
              <p:cNvCxnSpPr/>
              <p:nvPr/>
            </p:nvCxnSpPr>
            <p:spPr>
              <a:xfrm flipV="1">
                <a:off x="1027724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Přímá spojnice 94"/>
              <p:cNvCxnSpPr/>
              <p:nvPr/>
            </p:nvCxnSpPr>
            <p:spPr>
              <a:xfrm flipV="1">
                <a:off x="1043089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/>
              <p:cNvCxnSpPr/>
              <p:nvPr/>
            </p:nvCxnSpPr>
            <p:spPr>
              <a:xfrm flipV="1">
                <a:off x="10584537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96"/>
              <p:cNvCxnSpPr/>
              <p:nvPr/>
            </p:nvCxnSpPr>
            <p:spPr>
              <a:xfrm flipV="1">
                <a:off x="10738182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/>
              <p:cNvCxnSpPr/>
              <p:nvPr/>
            </p:nvCxnSpPr>
            <p:spPr>
              <a:xfrm flipV="1">
                <a:off x="10891824" y="613817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/>
              <p:cNvCxnSpPr/>
              <p:nvPr/>
            </p:nvCxnSpPr>
            <p:spPr>
              <a:xfrm flipV="1">
                <a:off x="1104848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99"/>
              <p:cNvCxnSpPr/>
              <p:nvPr/>
            </p:nvCxnSpPr>
            <p:spPr>
              <a:xfrm flipV="1">
                <a:off x="1120213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Přímá spojnice 100"/>
              <p:cNvCxnSpPr/>
              <p:nvPr/>
            </p:nvCxnSpPr>
            <p:spPr>
              <a:xfrm flipV="1">
                <a:off x="1135577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/>
              <p:cNvCxnSpPr/>
              <p:nvPr/>
            </p:nvCxnSpPr>
            <p:spPr>
              <a:xfrm flipV="1">
                <a:off x="11509421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02"/>
              <p:cNvCxnSpPr/>
              <p:nvPr/>
            </p:nvCxnSpPr>
            <p:spPr>
              <a:xfrm flipV="1">
                <a:off x="11663066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Přímá spojnice 103"/>
              <p:cNvCxnSpPr/>
              <p:nvPr/>
            </p:nvCxnSpPr>
            <p:spPr>
              <a:xfrm flipV="1">
                <a:off x="11816708" y="614471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Volný tvar 105"/>
              <p:cNvSpPr/>
              <p:nvPr/>
            </p:nvSpPr>
            <p:spPr>
              <a:xfrm>
                <a:off x="9285298" y="4444728"/>
                <a:ext cx="2703931" cy="1501677"/>
              </a:xfrm>
              <a:custGeom>
                <a:avLst/>
                <a:gdLst>
                  <a:gd name="connsiteX0" fmla="*/ 0 w 2703931"/>
                  <a:gd name="connsiteY0" fmla="*/ 1501677 h 1501677"/>
                  <a:gd name="connsiteX1" fmla="*/ 84147 w 2703931"/>
                  <a:gd name="connsiteY1" fmla="*/ 1030452 h 1501677"/>
                  <a:gd name="connsiteX2" fmla="*/ 207563 w 2703931"/>
                  <a:gd name="connsiteY2" fmla="*/ 693863 h 1501677"/>
                  <a:gd name="connsiteX3" fmla="*/ 319760 w 2703931"/>
                  <a:gd name="connsiteY3" fmla="*/ 486300 h 1501677"/>
                  <a:gd name="connsiteX4" fmla="*/ 633909 w 2703931"/>
                  <a:gd name="connsiteY4" fmla="*/ 200200 h 1501677"/>
                  <a:gd name="connsiteX5" fmla="*/ 1071475 w 2703931"/>
                  <a:gd name="connsiteY5" fmla="*/ 76784 h 1501677"/>
                  <a:gd name="connsiteX6" fmla="*/ 1542700 w 2703931"/>
                  <a:gd name="connsiteY6" fmla="*/ 3856 h 1501677"/>
                  <a:gd name="connsiteX7" fmla="*/ 2109291 w 2703931"/>
                  <a:gd name="connsiteY7" fmla="*/ 9466 h 1501677"/>
                  <a:gd name="connsiteX8" fmla="*/ 2703931 w 2703931"/>
                  <a:gd name="connsiteY8" fmla="*/ 26295 h 1501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3931" h="1501677">
                    <a:moveTo>
                      <a:pt x="0" y="1501677"/>
                    </a:moveTo>
                    <a:cubicBezTo>
                      <a:pt x="24776" y="1333382"/>
                      <a:pt x="49553" y="1165088"/>
                      <a:pt x="84147" y="1030452"/>
                    </a:cubicBezTo>
                    <a:cubicBezTo>
                      <a:pt x="118741" y="895816"/>
                      <a:pt x="168294" y="784555"/>
                      <a:pt x="207563" y="693863"/>
                    </a:cubicBezTo>
                    <a:cubicBezTo>
                      <a:pt x="246832" y="603171"/>
                      <a:pt x="248702" y="568577"/>
                      <a:pt x="319760" y="486300"/>
                    </a:cubicBezTo>
                    <a:cubicBezTo>
                      <a:pt x="390818" y="404023"/>
                      <a:pt x="508623" y="268453"/>
                      <a:pt x="633909" y="200200"/>
                    </a:cubicBezTo>
                    <a:cubicBezTo>
                      <a:pt x="759195" y="131947"/>
                      <a:pt x="920010" y="109508"/>
                      <a:pt x="1071475" y="76784"/>
                    </a:cubicBezTo>
                    <a:cubicBezTo>
                      <a:pt x="1222940" y="44060"/>
                      <a:pt x="1369731" y="15076"/>
                      <a:pt x="1542700" y="3856"/>
                    </a:cubicBezTo>
                    <a:cubicBezTo>
                      <a:pt x="1715669" y="-7364"/>
                      <a:pt x="2109291" y="9466"/>
                      <a:pt x="2109291" y="9466"/>
                    </a:cubicBezTo>
                    <a:lnTo>
                      <a:pt x="2703931" y="26295"/>
                    </a:ln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1" name="TextovéPole 110"/>
            <p:cNvSpPr txBox="1"/>
            <p:nvPr/>
          </p:nvSpPr>
          <p:spPr>
            <a:xfrm>
              <a:off x="1784222" y="5445224"/>
              <a:ext cx="26086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Incomplete tetanic contraction</a:t>
              </a:r>
            </a:p>
          </p:txBody>
        </p:sp>
        <p:sp>
          <p:nvSpPr>
            <p:cNvPr id="112" name="TextovéPole 111"/>
            <p:cNvSpPr txBox="1"/>
            <p:nvPr/>
          </p:nvSpPr>
          <p:spPr>
            <a:xfrm>
              <a:off x="5765757" y="5280751"/>
              <a:ext cx="22977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Smooth tetanic contraction</a:t>
              </a:r>
            </a:p>
          </p:txBody>
        </p:sp>
        <p:cxnSp>
          <p:nvCxnSpPr>
            <p:cNvPr id="116" name="Přímá spojnice 115"/>
            <p:cNvCxnSpPr/>
            <p:nvPr/>
          </p:nvCxnSpPr>
          <p:spPr>
            <a:xfrm flipV="1">
              <a:off x="694606" y="4939383"/>
              <a:ext cx="0" cy="11514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Přímá spojnice 121"/>
            <p:cNvCxnSpPr/>
            <p:nvPr/>
          </p:nvCxnSpPr>
          <p:spPr>
            <a:xfrm flipV="1">
              <a:off x="705239" y="6090841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nice 123"/>
            <p:cNvCxnSpPr/>
            <p:nvPr/>
          </p:nvCxnSpPr>
          <p:spPr>
            <a:xfrm flipV="1">
              <a:off x="705239" y="6624405"/>
              <a:ext cx="735821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ovéPole 125"/>
            <p:cNvSpPr txBox="1"/>
            <p:nvPr/>
          </p:nvSpPr>
          <p:spPr>
            <a:xfrm>
              <a:off x="80372" y="4667907"/>
              <a:ext cx="7790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  <a:p>
              <a:r>
                <a:rPr lang="en-US" dirty="0"/>
                <a:t>(</a:t>
              </a:r>
              <a:r>
                <a:rPr lang="en-US" dirty="0" err="1"/>
                <a:t>mN</a:t>
              </a:r>
              <a:r>
                <a:rPr lang="en-US" dirty="0"/>
                <a:t>)</a:t>
              </a:r>
            </a:p>
          </p:txBody>
        </p:sp>
        <p:sp>
          <p:nvSpPr>
            <p:cNvPr id="128" name="TextovéPole 127"/>
            <p:cNvSpPr txBox="1"/>
            <p:nvPr/>
          </p:nvSpPr>
          <p:spPr>
            <a:xfrm>
              <a:off x="8077108" y="6405884"/>
              <a:ext cx="853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 (s)</a:t>
              </a:r>
            </a:p>
          </p:txBody>
        </p:sp>
      </p:grpSp>
      <p:sp>
        <p:nvSpPr>
          <p:cNvPr id="131" name="TextovéPole 130"/>
          <p:cNvSpPr txBox="1"/>
          <p:nvPr/>
        </p:nvSpPr>
        <p:spPr>
          <a:xfrm>
            <a:off x="570572" y="30760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Summation of skeletal muscle</a:t>
            </a:r>
          </a:p>
        </p:txBody>
      </p:sp>
    </p:spTree>
    <p:extLst>
      <p:ext uri="{BB962C8B-B14F-4D97-AF65-F5344CB8AC3E}">
        <p14:creationId xmlns:p14="http://schemas.microsoft.com/office/powerpoint/2010/main" val="2222315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958</Words>
  <Application>Microsoft Office PowerPoint</Application>
  <PresentationFormat>Vlastní</PresentationFormat>
  <Paragraphs>173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(XXVI.) Recruitment and Summation in Skeletal Muscle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(VIII.) Časová a prostorová sumace u kosterního svalu</dc:title>
  <dc:creator>user</dc:creator>
  <cp:lastModifiedBy>Zuzana Nováková</cp:lastModifiedBy>
  <cp:revision>268</cp:revision>
  <dcterms:created xsi:type="dcterms:W3CDTF">2016-01-27T12:22:42Z</dcterms:created>
  <dcterms:modified xsi:type="dcterms:W3CDTF">2022-02-08T12:04:58Z</dcterms:modified>
</cp:coreProperties>
</file>