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5"/>
  </p:notesMasterIdLst>
  <p:handoutMasterIdLst>
    <p:handoutMasterId r:id="rId36"/>
  </p:handoutMasterIdLst>
  <p:sldIdLst>
    <p:sldId id="256" r:id="rId5"/>
    <p:sldId id="335" r:id="rId6"/>
    <p:sldId id="337" r:id="rId7"/>
    <p:sldId id="361" r:id="rId8"/>
    <p:sldId id="336" r:id="rId9"/>
    <p:sldId id="338" r:id="rId10"/>
    <p:sldId id="339" r:id="rId11"/>
    <p:sldId id="340" r:id="rId12"/>
    <p:sldId id="341" r:id="rId13"/>
    <p:sldId id="342" r:id="rId14"/>
    <p:sldId id="305" r:id="rId15"/>
    <p:sldId id="344" r:id="rId16"/>
    <p:sldId id="345" r:id="rId17"/>
    <p:sldId id="346" r:id="rId18"/>
    <p:sldId id="347" r:id="rId19"/>
    <p:sldId id="348" r:id="rId20"/>
    <p:sldId id="349" r:id="rId21"/>
    <p:sldId id="350" r:id="rId22"/>
    <p:sldId id="351" r:id="rId23"/>
    <p:sldId id="352" r:id="rId24"/>
    <p:sldId id="353" r:id="rId25"/>
    <p:sldId id="355" r:id="rId26"/>
    <p:sldId id="354" r:id="rId27"/>
    <p:sldId id="356" r:id="rId28"/>
    <p:sldId id="357" r:id="rId29"/>
    <p:sldId id="360" r:id="rId30"/>
    <p:sldId id="358" r:id="rId31"/>
    <p:sldId id="359" r:id="rId32"/>
    <p:sldId id="362" r:id="rId33"/>
    <p:sldId id="296" r:id="rId3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92949" autoAdjust="0"/>
  </p:normalViewPr>
  <p:slideViewPr>
    <p:cSldViewPr snapToGrid="0">
      <p:cViewPr varScale="1">
        <p:scale>
          <a:sx n="151" d="100"/>
          <a:sy n="151" d="100"/>
        </p:scale>
        <p:origin x="666" y="13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anoub Riad" userId="3eee0ade-b52f-4e10-8f1f-a69fed49e18a" providerId="ADAL" clId="{F4A897B7-62C5-464D-A1B2-5F560C9B571A}"/>
    <pc:docChg chg="undo custSel addSld modSld">
      <pc:chgData name="Abanoub Riad" userId="3eee0ade-b52f-4e10-8f1f-a69fed49e18a" providerId="ADAL" clId="{F4A897B7-62C5-464D-A1B2-5F560C9B571A}" dt="2023-04-05T12:47:48.547" v="47" actId="20577"/>
      <pc:docMkLst>
        <pc:docMk/>
      </pc:docMkLst>
      <pc:sldChg chg="modSp">
        <pc:chgData name="Abanoub Riad" userId="3eee0ade-b52f-4e10-8f1f-a69fed49e18a" providerId="ADAL" clId="{F4A897B7-62C5-464D-A1B2-5F560C9B571A}" dt="2023-04-04T23:19:03.561" v="0"/>
        <pc:sldMkLst>
          <pc:docMk/>
          <pc:sldMk cId="401170139" sldId="256"/>
        </pc:sldMkLst>
        <pc:spChg chg="mod">
          <ac:chgData name="Abanoub Riad" userId="3eee0ade-b52f-4e10-8f1f-a69fed49e18a" providerId="ADAL" clId="{F4A897B7-62C5-464D-A1B2-5F560C9B571A}" dt="2023-04-04T23:19:03.561" v="0"/>
          <ac:spMkLst>
            <pc:docMk/>
            <pc:sldMk cId="401170139" sldId="256"/>
            <ac:spMk id="2" creationId="{2059F203-74D7-444B-BF61-95A819D36F64}"/>
          </ac:spMkLst>
        </pc:spChg>
      </pc:sldChg>
      <pc:sldChg chg="modSp">
        <pc:chgData name="Abanoub Riad" userId="3eee0ade-b52f-4e10-8f1f-a69fed49e18a" providerId="ADAL" clId="{F4A897B7-62C5-464D-A1B2-5F560C9B571A}" dt="2023-04-04T23:19:03.561" v="0"/>
        <pc:sldMkLst>
          <pc:docMk/>
          <pc:sldMk cId="678333389" sldId="296"/>
        </pc:sldMkLst>
        <pc:spChg chg="mod">
          <ac:chgData name="Abanoub Riad" userId="3eee0ade-b52f-4e10-8f1f-a69fed49e18a" providerId="ADAL" clId="{F4A897B7-62C5-464D-A1B2-5F560C9B571A}" dt="2023-04-04T23:19:03.561" v="0"/>
          <ac:spMkLst>
            <pc:docMk/>
            <pc:sldMk cId="678333389" sldId="296"/>
            <ac:spMk id="2" creationId="{6436ABD0-9B60-4E63-A33F-F26A6125D63A}"/>
          </ac:spMkLst>
        </pc:spChg>
      </pc:sldChg>
      <pc:sldChg chg="modSp">
        <pc:chgData name="Abanoub Riad" userId="3eee0ade-b52f-4e10-8f1f-a69fed49e18a" providerId="ADAL" clId="{F4A897B7-62C5-464D-A1B2-5F560C9B571A}" dt="2023-04-04T23:19:03.561" v="0"/>
        <pc:sldMkLst>
          <pc:docMk/>
          <pc:sldMk cId="4041230567" sldId="305"/>
        </pc:sldMkLst>
        <pc:spChg chg="mod">
          <ac:chgData name="Abanoub Riad" userId="3eee0ade-b52f-4e10-8f1f-a69fed49e18a" providerId="ADAL" clId="{F4A897B7-62C5-464D-A1B2-5F560C9B571A}" dt="2023-04-04T23:19:03.561" v="0"/>
          <ac:spMkLst>
            <pc:docMk/>
            <pc:sldMk cId="4041230567" sldId="305"/>
            <ac:spMk id="2" creationId="{6436ABD0-9B60-4E63-A33F-F26A6125D63A}"/>
          </ac:spMkLst>
        </pc:spChg>
      </pc:sldChg>
      <pc:sldChg chg="modSp">
        <pc:chgData name="Abanoub Riad" userId="3eee0ade-b52f-4e10-8f1f-a69fed49e18a" providerId="ADAL" clId="{F4A897B7-62C5-464D-A1B2-5F560C9B571A}" dt="2023-04-04T23:19:03.561" v="0"/>
        <pc:sldMkLst>
          <pc:docMk/>
          <pc:sldMk cId="4236823315" sldId="335"/>
        </pc:sldMkLst>
        <pc:spChg chg="mod">
          <ac:chgData name="Abanoub Riad" userId="3eee0ade-b52f-4e10-8f1f-a69fed49e18a" providerId="ADAL" clId="{F4A897B7-62C5-464D-A1B2-5F560C9B571A}" dt="2023-04-04T23:19:03.561" v="0"/>
          <ac:spMkLst>
            <pc:docMk/>
            <pc:sldMk cId="4236823315" sldId="335"/>
            <ac:spMk id="2" creationId="{6436ABD0-9B60-4E63-A33F-F26A6125D63A}"/>
          </ac:spMkLst>
        </pc:spChg>
      </pc:sldChg>
      <pc:sldChg chg="modSp">
        <pc:chgData name="Abanoub Riad" userId="3eee0ade-b52f-4e10-8f1f-a69fed49e18a" providerId="ADAL" clId="{F4A897B7-62C5-464D-A1B2-5F560C9B571A}" dt="2023-04-04T23:19:03.561" v="0"/>
        <pc:sldMkLst>
          <pc:docMk/>
          <pc:sldMk cId="953575199" sldId="336"/>
        </pc:sldMkLst>
        <pc:spChg chg="mod">
          <ac:chgData name="Abanoub Riad" userId="3eee0ade-b52f-4e10-8f1f-a69fed49e18a" providerId="ADAL" clId="{F4A897B7-62C5-464D-A1B2-5F560C9B571A}" dt="2023-04-04T23:19:03.561" v="0"/>
          <ac:spMkLst>
            <pc:docMk/>
            <pc:sldMk cId="953575199" sldId="336"/>
            <ac:spMk id="2" creationId="{6436ABD0-9B60-4E63-A33F-F26A6125D63A}"/>
          </ac:spMkLst>
        </pc:spChg>
      </pc:sldChg>
      <pc:sldChg chg="modSp mod">
        <pc:chgData name="Abanoub Riad" userId="3eee0ade-b52f-4e10-8f1f-a69fed49e18a" providerId="ADAL" clId="{F4A897B7-62C5-464D-A1B2-5F560C9B571A}" dt="2023-04-04T23:21:17.963" v="1" actId="1036"/>
        <pc:sldMkLst>
          <pc:docMk/>
          <pc:sldMk cId="582136355" sldId="337"/>
        </pc:sldMkLst>
        <pc:spChg chg="mod">
          <ac:chgData name="Abanoub Riad" userId="3eee0ade-b52f-4e10-8f1f-a69fed49e18a" providerId="ADAL" clId="{F4A897B7-62C5-464D-A1B2-5F560C9B571A}" dt="2023-04-04T23:19:03.561" v="0"/>
          <ac:spMkLst>
            <pc:docMk/>
            <pc:sldMk cId="582136355" sldId="337"/>
            <ac:spMk id="2" creationId="{6436ABD0-9B60-4E63-A33F-F26A6125D63A}"/>
          </ac:spMkLst>
        </pc:spChg>
        <pc:picChg chg="mod">
          <ac:chgData name="Abanoub Riad" userId="3eee0ade-b52f-4e10-8f1f-a69fed49e18a" providerId="ADAL" clId="{F4A897B7-62C5-464D-A1B2-5F560C9B571A}" dt="2023-04-04T23:21:17.963" v="1" actId="1036"/>
          <ac:picMkLst>
            <pc:docMk/>
            <pc:sldMk cId="582136355" sldId="337"/>
            <ac:picMk id="7" creationId="{BF764E19-8527-4ADA-B8B1-A41AE20F7A64}"/>
          </ac:picMkLst>
        </pc:picChg>
      </pc:sldChg>
      <pc:sldChg chg="modSp">
        <pc:chgData name="Abanoub Riad" userId="3eee0ade-b52f-4e10-8f1f-a69fed49e18a" providerId="ADAL" clId="{F4A897B7-62C5-464D-A1B2-5F560C9B571A}" dt="2023-04-04T23:19:03.561" v="0"/>
        <pc:sldMkLst>
          <pc:docMk/>
          <pc:sldMk cId="1086007019" sldId="338"/>
        </pc:sldMkLst>
        <pc:spChg chg="mod">
          <ac:chgData name="Abanoub Riad" userId="3eee0ade-b52f-4e10-8f1f-a69fed49e18a" providerId="ADAL" clId="{F4A897B7-62C5-464D-A1B2-5F560C9B571A}" dt="2023-04-04T23:19:03.561" v="0"/>
          <ac:spMkLst>
            <pc:docMk/>
            <pc:sldMk cId="1086007019" sldId="338"/>
            <ac:spMk id="2" creationId="{6436ABD0-9B60-4E63-A33F-F26A6125D63A}"/>
          </ac:spMkLst>
        </pc:spChg>
      </pc:sldChg>
      <pc:sldChg chg="modSp">
        <pc:chgData name="Abanoub Riad" userId="3eee0ade-b52f-4e10-8f1f-a69fed49e18a" providerId="ADAL" clId="{F4A897B7-62C5-464D-A1B2-5F560C9B571A}" dt="2023-04-04T23:19:03.561" v="0"/>
        <pc:sldMkLst>
          <pc:docMk/>
          <pc:sldMk cId="3507306624" sldId="339"/>
        </pc:sldMkLst>
        <pc:spChg chg="mod">
          <ac:chgData name="Abanoub Riad" userId="3eee0ade-b52f-4e10-8f1f-a69fed49e18a" providerId="ADAL" clId="{F4A897B7-62C5-464D-A1B2-5F560C9B571A}" dt="2023-04-04T23:19:03.561" v="0"/>
          <ac:spMkLst>
            <pc:docMk/>
            <pc:sldMk cId="3507306624" sldId="339"/>
            <ac:spMk id="2" creationId="{6436ABD0-9B60-4E63-A33F-F26A6125D63A}"/>
          </ac:spMkLst>
        </pc:spChg>
      </pc:sldChg>
      <pc:sldChg chg="modSp">
        <pc:chgData name="Abanoub Riad" userId="3eee0ade-b52f-4e10-8f1f-a69fed49e18a" providerId="ADAL" clId="{F4A897B7-62C5-464D-A1B2-5F560C9B571A}" dt="2023-04-04T23:19:03.561" v="0"/>
        <pc:sldMkLst>
          <pc:docMk/>
          <pc:sldMk cId="3148752037" sldId="340"/>
        </pc:sldMkLst>
        <pc:spChg chg="mod">
          <ac:chgData name="Abanoub Riad" userId="3eee0ade-b52f-4e10-8f1f-a69fed49e18a" providerId="ADAL" clId="{F4A897B7-62C5-464D-A1B2-5F560C9B571A}" dt="2023-04-04T23:19:03.561" v="0"/>
          <ac:spMkLst>
            <pc:docMk/>
            <pc:sldMk cId="3148752037" sldId="340"/>
            <ac:spMk id="2" creationId="{6436ABD0-9B60-4E63-A33F-F26A6125D63A}"/>
          </ac:spMkLst>
        </pc:spChg>
      </pc:sldChg>
      <pc:sldChg chg="modSp">
        <pc:chgData name="Abanoub Riad" userId="3eee0ade-b52f-4e10-8f1f-a69fed49e18a" providerId="ADAL" clId="{F4A897B7-62C5-464D-A1B2-5F560C9B571A}" dt="2023-04-04T23:19:03.561" v="0"/>
        <pc:sldMkLst>
          <pc:docMk/>
          <pc:sldMk cId="1302892877" sldId="341"/>
        </pc:sldMkLst>
        <pc:spChg chg="mod">
          <ac:chgData name="Abanoub Riad" userId="3eee0ade-b52f-4e10-8f1f-a69fed49e18a" providerId="ADAL" clId="{F4A897B7-62C5-464D-A1B2-5F560C9B571A}" dt="2023-04-04T23:19:03.561" v="0"/>
          <ac:spMkLst>
            <pc:docMk/>
            <pc:sldMk cId="1302892877" sldId="341"/>
            <ac:spMk id="2" creationId="{6436ABD0-9B60-4E63-A33F-F26A6125D63A}"/>
          </ac:spMkLst>
        </pc:spChg>
      </pc:sldChg>
      <pc:sldChg chg="modSp">
        <pc:chgData name="Abanoub Riad" userId="3eee0ade-b52f-4e10-8f1f-a69fed49e18a" providerId="ADAL" clId="{F4A897B7-62C5-464D-A1B2-5F560C9B571A}" dt="2023-04-04T23:19:03.561" v="0"/>
        <pc:sldMkLst>
          <pc:docMk/>
          <pc:sldMk cId="217139913" sldId="342"/>
        </pc:sldMkLst>
        <pc:spChg chg="mod">
          <ac:chgData name="Abanoub Riad" userId="3eee0ade-b52f-4e10-8f1f-a69fed49e18a" providerId="ADAL" clId="{F4A897B7-62C5-464D-A1B2-5F560C9B571A}" dt="2023-04-04T23:19:03.561" v="0"/>
          <ac:spMkLst>
            <pc:docMk/>
            <pc:sldMk cId="217139913" sldId="342"/>
            <ac:spMk id="2" creationId="{6436ABD0-9B60-4E63-A33F-F26A6125D63A}"/>
          </ac:spMkLst>
        </pc:spChg>
      </pc:sldChg>
      <pc:sldChg chg="modSp">
        <pc:chgData name="Abanoub Riad" userId="3eee0ade-b52f-4e10-8f1f-a69fed49e18a" providerId="ADAL" clId="{F4A897B7-62C5-464D-A1B2-5F560C9B571A}" dt="2023-04-04T23:19:03.561" v="0"/>
        <pc:sldMkLst>
          <pc:docMk/>
          <pc:sldMk cId="2802684038" sldId="344"/>
        </pc:sldMkLst>
        <pc:spChg chg="mod">
          <ac:chgData name="Abanoub Riad" userId="3eee0ade-b52f-4e10-8f1f-a69fed49e18a" providerId="ADAL" clId="{F4A897B7-62C5-464D-A1B2-5F560C9B571A}" dt="2023-04-04T23:19:03.561" v="0"/>
          <ac:spMkLst>
            <pc:docMk/>
            <pc:sldMk cId="2802684038" sldId="344"/>
            <ac:spMk id="2" creationId="{6436ABD0-9B60-4E63-A33F-F26A6125D63A}"/>
          </ac:spMkLst>
        </pc:spChg>
      </pc:sldChg>
      <pc:sldChg chg="modSp">
        <pc:chgData name="Abanoub Riad" userId="3eee0ade-b52f-4e10-8f1f-a69fed49e18a" providerId="ADAL" clId="{F4A897B7-62C5-464D-A1B2-5F560C9B571A}" dt="2023-04-04T23:19:03.561" v="0"/>
        <pc:sldMkLst>
          <pc:docMk/>
          <pc:sldMk cId="1943570491" sldId="345"/>
        </pc:sldMkLst>
        <pc:spChg chg="mod">
          <ac:chgData name="Abanoub Riad" userId="3eee0ade-b52f-4e10-8f1f-a69fed49e18a" providerId="ADAL" clId="{F4A897B7-62C5-464D-A1B2-5F560C9B571A}" dt="2023-04-04T23:19:03.561" v="0"/>
          <ac:spMkLst>
            <pc:docMk/>
            <pc:sldMk cId="1943570491" sldId="345"/>
            <ac:spMk id="2" creationId="{6436ABD0-9B60-4E63-A33F-F26A6125D63A}"/>
          </ac:spMkLst>
        </pc:spChg>
      </pc:sldChg>
      <pc:sldChg chg="modSp">
        <pc:chgData name="Abanoub Riad" userId="3eee0ade-b52f-4e10-8f1f-a69fed49e18a" providerId="ADAL" clId="{F4A897B7-62C5-464D-A1B2-5F560C9B571A}" dt="2023-04-04T23:19:03.561" v="0"/>
        <pc:sldMkLst>
          <pc:docMk/>
          <pc:sldMk cId="4073860190" sldId="346"/>
        </pc:sldMkLst>
        <pc:spChg chg="mod">
          <ac:chgData name="Abanoub Riad" userId="3eee0ade-b52f-4e10-8f1f-a69fed49e18a" providerId="ADAL" clId="{F4A897B7-62C5-464D-A1B2-5F560C9B571A}" dt="2023-04-04T23:19:03.561" v="0"/>
          <ac:spMkLst>
            <pc:docMk/>
            <pc:sldMk cId="4073860190" sldId="346"/>
            <ac:spMk id="2" creationId="{6436ABD0-9B60-4E63-A33F-F26A6125D63A}"/>
          </ac:spMkLst>
        </pc:spChg>
      </pc:sldChg>
      <pc:sldChg chg="modSp">
        <pc:chgData name="Abanoub Riad" userId="3eee0ade-b52f-4e10-8f1f-a69fed49e18a" providerId="ADAL" clId="{F4A897B7-62C5-464D-A1B2-5F560C9B571A}" dt="2023-04-04T23:19:03.561" v="0"/>
        <pc:sldMkLst>
          <pc:docMk/>
          <pc:sldMk cId="4138694503" sldId="347"/>
        </pc:sldMkLst>
        <pc:spChg chg="mod">
          <ac:chgData name="Abanoub Riad" userId="3eee0ade-b52f-4e10-8f1f-a69fed49e18a" providerId="ADAL" clId="{F4A897B7-62C5-464D-A1B2-5F560C9B571A}" dt="2023-04-04T23:19:03.561" v="0"/>
          <ac:spMkLst>
            <pc:docMk/>
            <pc:sldMk cId="4138694503" sldId="347"/>
            <ac:spMk id="2" creationId="{6436ABD0-9B60-4E63-A33F-F26A6125D63A}"/>
          </ac:spMkLst>
        </pc:spChg>
      </pc:sldChg>
      <pc:sldChg chg="modSp">
        <pc:chgData name="Abanoub Riad" userId="3eee0ade-b52f-4e10-8f1f-a69fed49e18a" providerId="ADAL" clId="{F4A897B7-62C5-464D-A1B2-5F560C9B571A}" dt="2023-04-04T23:19:03.561" v="0"/>
        <pc:sldMkLst>
          <pc:docMk/>
          <pc:sldMk cId="1906066364" sldId="348"/>
        </pc:sldMkLst>
        <pc:spChg chg="mod">
          <ac:chgData name="Abanoub Riad" userId="3eee0ade-b52f-4e10-8f1f-a69fed49e18a" providerId="ADAL" clId="{F4A897B7-62C5-464D-A1B2-5F560C9B571A}" dt="2023-04-04T23:19:03.561" v="0"/>
          <ac:spMkLst>
            <pc:docMk/>
            <pc:sldMk cId="1906066364" sldId="348"/>
            <ac:spMk id="2" creationId="{6436ABD0-9B60-4E63-A33F-F26A6125D63A}"/>
          </ac:spMkLst>
        </pc:spChg>
      </pc:sldChg>
      <pc:sldChg chg="modSp">
        <pc:chgData name="Abanoub Riad" userId="3eee0ade-b52f-4e10-8f1f-a69fed49e18a" providerId="ADAL" clId="{F4A897B7-62C5-464D-A1B2-5F560C9B571A}" dt="2023-04-04T23:19:03.561" v="0"/>
        <pc:sldMkLst>
          <pc:docMk/>
          <pc:sldMk cId="3751051633" sldId="349"/>
        </pc:sldMkLst>
        <pc:spChg chg="mod">
          <ac:chgData name="Abanoub Riad" userId="3eee0ade-b52f-4e10-8f1f-a69fed49e18a" providerId="ADAL" clId="{F4A897B7-62C5-464D-A1B2-5F560C9B571A}" dt="2023-04-04T23:19:03.561" v="0"/>
          <ac:spMkLst>
            <pc:docMk/>
            <pc:sldMk cId="3751051633" sldId="349"/>
            <ac:spMk id="2" creationId="{6436ABD0-9B60-4E63-A33F-F26A6125D63A}"/>
          </ac:spMkLst>
        </pc:spChg>
      </pc:sldChg>
      <pc:sldChg chg="modSp">
        <pc:chgData name="Abanoub Riad" userId="3eee0ade-b52f-4e10-8f1f-a69fed49e18a" providerId="ADAL" clId="{F4A897B7-62C5-464D-A1B2-5F560C9B571A}" dt="2023-04-04T23:19:03.561" v="0"/>
        <pc:sldMkLst>
          <pc:docMk/>
          <pc:sldMk cId="1152448957" sldId="350"/>
        </pc:sldMkLst>
        <pc:spChg chg="mod">
          <ac:chgData name="Abanoub Riad" userId="3eee0ade-b52f-4e10-8f1f-a69fed49e18a" providerId="ADAL" clId="{F4A897B7-62C5-464D-A1B2-5F560C9B571A}" dt="2023-04-04T23:19:03.561" v="0"/>
          <ac:spMkLst>
            <pc:docMk/>
            <pc:sldMk cId="1152448957" sldId="350"/>
            <ac:spMk id="2" creationId="{6436ABD0-9B60-4E63-A33F-F26A6125D63A}"/>
          </ac:spMkLst>
        </pc:spChg>
      </pc:sldChg>
      <pc:sldChg chg="modSp">
        <pc:chgData name="Abanoub Riad" userId="3eee0ade-b52f-4e10-8f1f-a69fed49e18a" providerId="ADAL" clId="{F4A897B7-62C5-464D-A1B2-5F560C9B571A}" dt="2023-04-04T23:19:03.561" v="0"/>
        <pc:sldMkLst>
          <pc:docMk/>
          <pc:sldMk cId="3233551992" sldId="351"/>
        </pc:sldMkLst>
        <pc:spChg chg="mod">
          <ac:chgData name="Abanoub Riad" userId="3eee0ade-b52f-4e10-8f1f-a69fed49e18a" providerId="ADAL" clId="{F4A897B7-62C5-464D-A1B2-5F560C9B571A}" dt="2023-04-04T23:19:03.561" v="0"/>
          <ac:spMkLst>
            <pc:docMk/>
            <pc:sldMk cId="3233551992" sldId="351"/>
            <ac:spMk id="2" creationId="{6436ABD0-9B60-4E63-A33F-F26A6125D63A}"/>
          </ac:spMkLst>
        </pc:spChg>
      </pc:sldChg>
      <pc:sldChg chg="modSp">
        <pc:chgData name="Abanoub Riad" userId="3eee0ade-b52f-4e10-8f1f-a69fed49e18a" providerId="ADAL" clId="{F4A897B7-62C5-464D-A1B2-5F560C9B571A}" dt="2023-04-04T23:19:03.561" v="0"/>
        <pc:sldMkLst>
          <pc:docMk/>
          <pc:sldMk cId="1132259613" sldId="352"/>
        </pc:sldMkLst>
        <pc:spChg chg="mod">
          <ac:chgData name="Abanoub Riad" userId="3eee0ade-b52f-4e10-8f1f-a69fed49e18a" providerId="ADAL" clId="{F4A897B7-62C5-464D-A1B2-5F560C9B571A}" dt="2023-04-04T23:19:03.561" v="0"/>
          <ac:spMkLst>
            <pc:docMk/>
            <pc:sldMk cId="1132259613" sldId="352"/>
            <ac:spMk id="2" creationId="{6436ABD0-9B60-4E63-A33F-F26A6125D63A}"/>
          </ac:spMkLst>
        </pc:spChg>
      </pc:sldChg>
      <pc:sldChg chg="modSp">
        <pc:chgData name="Abanoub Riad" userId="3eee0ade-b52f-4e10-8f1f-a69fed49e18a" providerId="ADAL" clId="{F4A897B7-62C5-464D-A1B2-5F560C9B571A}" dt="2023-04-04T23:19:03.561" v="0"/>
        <pc:sldMkLst>
          <pc:docMk/>
          <pc:sldMk cId="3632200373" sldId="353"/>
        </pc:sldMkLst>
        <pc:spChg chg="mod">
          <ac:chgData name="Abanoub Riad" userId="3eee0ade-b52f-4e10-8f1f-a69fed49e18a" providerId="ADAL" clId="{F4A897B7-62C5-464D-A1B2-5F560C9B571A}" dt="2023-04-04T23:19:03.561" v="0"/>
          <ac:spMkLst>
            <pc:docMk/>
            <pc:sldMk cId="3632200373" sldId="353"/>
            <ac:spMk id="2" creationId="{6436ABD0-9B60-4E63-A33F-F26A6125D63A}"/>
          </ac:spMkLst>
        </pc:spChg>
      </pc:sldChg>
      <pc:sldChg chg="modSp">
        <pc:chgData name="Abanoub Riad" userId="3eee0ade-b52f-4e10-8f1f-a69fed49e18a" providerId="ADAL" clId="{F4A897B7-62C5-464D-A1B2-5F560C9B571A}" dt="2023-04-04T23:19:03.561" v="0"/>
        <pc:sldMkLst>
          <pc:docMk/>
          <pc:sldMk cId="2520404228" sldId="354"/>
        </pc:sldMkLst>
        <pc:spChg chg="mod">
          <ac:chgData name="Abanoub Riad" userId="3eee0ade-b52f-4e10-8f1f-a69fed49e18a" providerId="ADAL" clId="{F4A897B7-62C5-464D-A1B2-5F560C9B571A}" dt="2023-04-04T23:19:03.561" v="0"/>
          <ac:spMkLst>
            <pc:docMk/>
            <pc:sldMk cId="2520404228" sldId="354"/>
            <ac:spMk id="2" creationId="{6436ABD0-9B60-4E63-A33F-F26A6125D63A}"/>
          </ac:spMkLst>
        </pc:spChg>
      </pc:sldChg>
      <pc:sldChg chg="modSp">
        <pc:chgData name="Abanoub Riad" userId="3eee0ade-b52f-4e10-8f1f-a69fed49e18a" providerId="ADAL" clId="{F4A897B7-62C5-464D-A1B2-5F560C9B571A}" dt="2023-04-04T23:19:03.561" v="0"/>
        <pc:sldMkLst>
          <pc:docMk/>
          <pc:sldMk cId="115667901" sldId="355"/>
        </pc:sldMkLst>
        <pc:spChg chg="mod">
          <ac:chgData name="Abanoub Riad" userId="3eee0ade-b52f-4e10-8f1f-a69fed49e18a" providerId="ADAL" clId="{F4A897B7-62C5-464D-A1B2-5F560C9B571A}" dt="2023-04-04T23:19:03.561" v="0"/>
          <ac:spMkLst>
            <pc:docMk/>
            <pc:sldMk cId="115667901" sldId="355"/>
            <ac:spMk id="2" creationId="{6436ABD0-9B60-4E63-A33F-F26A6125D63A}"/>
          </ac:spMkLst>
        </pc:spChg>
      </pc:sldChg>
      <pc:sldChg chg="modSp">
        <pc:chgData name="Abanoub Riad" userId="3eee0ade-b52f-4e10-8f1f-a69fed49e18a" providerId="ADAL" clId="{F4A897B7-62C5-464D-A1B2-5F560C9B571A}" dt="2023-04-05T12:40:35.948" v="41" actId="20577"/>
        <pc:sldMkLst>
          <pc:docMk/>
          <pc:sldMk cId="1878783547" sldId="356"/>
        </pc:sldMkLst>
        <pc:spChg chg="mod">
          <ac:chgData name="Abanoub Riad" userId="3eee0ade-b52f-4e10-8f1f-a69fed49e18a" providerId="ADAL" clId="{F4A897B7-62C5-464D-A1B2-5F560C9B571A}" dt="2023-04-04T23:19:03.561" v="0"/>
          <ac:spMkLst>
            <pc:docMk/>
            <pc:sldMk cId="1878783547" sldId="356"/>
            <ac:spMk id="2" creationId="{6436ABD0-9B60-4E63-A33F-F26A6125D63A}"/>
          </ac:spMkLst>
        </pc:spChg>
        <pc:spChg chg="mod">
          <ac:chgData name="Abanoub Riad" userId="3eee0ade-b52f-4e10-8f1f-a69fed49e18a" providerId="ADAL" clId="{F4A897B7-62C5-464D-A1B2-5F560C9B571A}" dt="2023-04-05T12:40:35.948" v="41" actId="20577"/>
          <ac:spMkLst>
            <pc:docMk/>
            <pc:sldMk cId="1878783547" sldId="356"/>
            <ac:spMk id="11" creationId="{4221A8D1-7FE6-4F68-AD2C-471A166052ED}"/>
          </ac:spMkLst>
        </pc:spChg>
      </pc:sldChg>
      <pc:sldChg chg="modSp">
        <pc:chgData name="Abanoub Riad" userId="3eee0ade-b52f-4e10-8f1f-a69fed49e18a" providerId="ADAL" clId="{F4A897B7-62C5-464D-A1B2-5F560C9B571A}" dt="2023-04-04T23:19:03.561" v="0"/>
        <pc:sldMkLst>
          <pc:docMk/>
          <pc:sldMk cId="532107358" sldId="357"/>
        </pc:sldMkLst>
        <pc:spChg chg="mod">
          <ac:chgData name="Abanoub Riad" userId="3eee0ade-b52f-4e10-8f1f-a69fed49e18a" providerId="ADAL" clId="{F4A897B7-62C5-464D-A1B2-5F560C9B571A}" dt="2023-04-04T23:19:03.561" v="0"/>
          <ac:spMkLst>
            <pc:docMk/>
            <pc:sldMk cId="532107358" sldId="357"/>
            <ac:spMk id="2" creationId="{6436ABD0-9B60-4E63-A33F-F26A6125D63A}"/>
          </ac:spMkLst>
        </pc:spChg>
      </pc:sldChg>
      <pc:sldChg chg="modSp">
        <pc:chgData name="Abanoub Riad" userId="3eee0ade-b52f-4e10-8f1f-a69fed49e18a" providerId="ADAL" clId="{F4A897B7-62C5-464D-A1B2-5F560C9B571A}" dt="2023-04-04T23:19:03.561" v="0"/>
        <pc:sldMkLst>
          <pc:docMk/>
          <pc:sldMk cId="955261610" sldId="358"/>
        </pc:sldMkLst>
        <pc:spChg chg="mod">
          <ac:chgData name="Abanoub Riad" userId="3eee0ade-b52f-4e10-8f1f-a69fed49e18a" providerId="ADAL" clId="{F4A897B7-62C5-464D-A1B2-5F560C9B571A}" dt="2023-04-04T23:19:03.561" v="0"/>
          <ac:spMkLst>
            <pc:docMk/>
            <pc:sldMk cId="955261610" sldId="358"/>
            <ac:spMk id="2" creationId="{6436ABD0-9B60-4E63-A33F-F26A6125D63A}"/>
          </ac:spMkLst>
        </pc:spChg>
      </pc:sldChg>
      <pc:sldChg chg="modSp mod">
        <pc:chgData name="Abanoub Riad" userId="3eee0ade-b52f-4e10-8f1f-a69fed49e18a" providerId="ADAL" clId="{F4A897B7-62C5-464D-A1B2-5F560C9B571A}" dt="2023-04-05T12:47:48.547" v="47" actId="20577"/>
        <pc:sldMkLst>
          <pc:docMk/>
          <pc:sldMk cId="607364832" sldId="359"/>
        </pc:sldMkLst>
        <pc:spChg chg="mod">
          <ac:chgData name="Abanoub Riad" userId="3eee0ade-b52f-4e10-8f1f-a69fed49e18a" providerId="ADAL" clId="{F4A897B7-62C5-464D-A1B2-5F560C9B571A}" dt="2023-04-04T23:19:03.561" v="0"/>
          <ac:spMkLst>
            <pc:docMk/>
            <pc:sldMk cId="607364832" sldId="359"/>
            <ac:spMk id="2" creationId="{6436ABD0-9B60-4E63-A33F-F26A6125D63A}"/>
          </ac:spMkLst>
        </pc:spChg>
        <pc:spChg chg="mod">
          <ac:chgData name="Abanoub Riad" userId="3eee0ade-b52f-4e10-8f1f-a69fed49e18a" providerId="ADAL" clId="{F4A897B7-62C5-464D-A1B2-5F560C9B571A}" dt="2023-04-05T12:47:48.547" v="47" actId="20577"/>
          <ac:spMkLst>
            <pc:docMk/>
            <pc:sldMk cId="607364832" sldId="359"/>
            <ac:spMk id="5" creationId="{5A28915C-D6D7-41AD-9F25-3CECF76567C4}"/>
          </ac:spMkLst>
        </pc:spChg>
      </pc:sldChg>
      <pc:sldChg chg="modSp">
        <pc:chgData name="Abanoub Riad" userId="3eee0ade-b52f-4e10-8f1f-a69fed49e18a" providerId="ADAL" clId="{F4A897B7-62C5-464D-A1B2-5F560C9B571A}" dt="2023-04-04T23:19:03.561" v="0"/>
        <pc:sldMkLst>
          <pc:docMk/>
          <pc:sldMk cId="3598491332" sldId="360"/>
        </pc:sldMkLst>
        <pc:spChg chg="mod">
          <ac:chgData name="Abanoub Riad" userId="3eee0ade-b52f-4e10-8f1f-a69fed49e18a" providerId="ADAL" clId="{F4A897B7-62C5-464D-A1B2-5F560C9B571A}" dt="2023-04-04T23:19:03.561" v="0"/>
          <ac:spMkLst>
            <pc:docMk/>
            <pc:sldMk cId="3598491332" sldId="360"/>
            <ac:spMk id="2" creationId="{6436ABD0-9B60-4E63-A33F-F26A6125D63A}"/>
          </ac:spMkLst>
        </pc:spChg>
      </pc:sldChg>
      <pc:sldChg chg="modSp">
        <pc:chgData name="Abanoub Riad" userId="3eee0ade-b52f-4e10-8f1f-a69fed49e18a" providerId="ADAL" clId="{F4A897B7-62C5-464D-A1B2-5F560C9B571A}" dt="2023-04-04T23:19:03.561" v="0"/>
        <pc:sldMkLst>
          <pc:docMk/>
          <pc:sldMk cId="3001687753" sldId="361"/>
        </pc:sldMkLst>
        <pc:spChg chg="mod">
          <ac:chgData name="Abanoub Riad" userId="3eee0ade-b52f-4e10-8f1f-a69fed49e18a" providerId="ADAL" clId="{F4A897B7-62C5-464D-A1B2-5F560C9B571A}" dt="2023-04-04T23:19:03.561" v="0"/>
          <ac:spMkLst>
            <pc:docMk/>
            <pc:sldMk cId="3001687753" sldId="361"/>
            <ac:spMk id="2" creationId="{6436ABD0-9B60-4E63-A33F-F26A6125D63A}"/>
          </ac:spMkLst>
        </pc:spChg>
      </pc:sldChg>
      <pc:sldChg chg="addSp delSp modSp add mod">
        <pc:chgData name="Abanoub Riad" userId="3eee0ade-b52f-4e10-8f1f-a69fed49e18a" providerId="ADAL" clId="{F4A897B7-62C5-464D-A1B2-5F560C9B571A}" dt="2023-04-05T11:10:46.858" v="39" actId="1076"/>
        <pc:sldMkLst>
          <pc:docMk/>
          <pc:sldMk cId="971235402" sldId="362"/>
        </pc:sldMkLst>
        <pc:spChg chg="mod">
          <ac:chgData name="Abanoub Riad" userId="3eee0ade-b52f-4e10-8f1f-a69fed49e18a" providerId="ADAL" clId="{F4A897B7-62C5-464D-A1B2-5F560C9B571A}" dt="2023-04-05T11:10:44.452" v="38" actId="404"/>
          <ac:spMkLst>
            <pc:docMk/>
            <pc:sldMk cId="971235402" sldId="362"/>
            <ac:spMk id="4" creationId="{36870518-0EA0-4991-ABC7-3BC019F32D8B}"/>
          </ac:spMkLst>
        </pc:spChg>
        <pc:spChg chg="mod">
          <ac:chgData name="Abanoub Riad" userId="3eee0ade-b52f-4e10-8f1f-a69fed49e18a" providerId="ADAL" clId="{F4A897B7-62C5-464D-A1B2-5F560C9B571A}" dt="2023-04-05T11:09:19.432" v="5" actId="5793"/>
          <ac:spMkLst>
            <pc:docMk/>
            <pc:sldMk cId="971235402" sldId="362"/>
            <ac:spMk id="5" creationId="{5A28915C-D6D7-41AD-9F25-3CECF76567C4}"/>
          </ac:spMkLst>
        </pc:spChg>
        <pc:picChg chg="del">
          <ac:chgData name="Abanoub Riad" userId="3eee0ade-b52f-4e10-8f1f-a69fed49e18a" providerId="ADAL" clId="{F4A897B7-62C5-464D-A1B2-5F560C9B571A}" dt="2023-04-05T11:09:15.058" v="3" actId="478"/>
          <ac:picMkLst>
            <pc:docMk/>
            <pc:sldMk cId="971235402" sldId="362"/>
            <ac:picMk id="6" creationId="{D29E169A-F20A-47DF-8EB2-8EF5F311874B}"/>
          </ac:picMkLst>
        </pc:picChg>
        <pc:picChg chg="add mod">
          <ac:chgData name="Abanoub Riad" userId="3eee0ade-b52f-4e10-8f1f-a69fed49e18a" providerId="ADAL" clId="{F4A897B7-62C5-464D-A1B2-5F560C9B571A}" dt="2023-04-05T11:10:46.858" v="39" actId="1076"/>
          <ac:picMkLst>
            <pc:docMk/>
            <pc:sldMk cId="971235402" sldId="362"/>
            <ac:picMk id="8" creationId="{A3887330-3D47-40F4-9F49-CCCCD18A12E1}"/>
          </ac:picMkLst>
        </pc:picChg>
      </pc:sldChg>
    </pc:docChg>
  </pc:docChgLst>
  <pc:docChgLst>
    <pc:chgData name="Abanoub Riad" userId="3eee0ade-b52f-4e10-8f1f-a69fed49e18a" providerId="ADAL" clId="{0DCA9F96-9450-4B97-994A-8330440CDED8}"/>
    <pc:docChg chg="undo custSel addSld modSld sldOrd">
      <pc:chgData name="Abanoub Riad" userId="3eee0ade-b52f-4e10-8f1f-a69fed49e18a" providerId="ADAL" clId="{0DCA9F96-9450-4B97-994A-8330440CDED8}" dt="2021-11-24T14:50:34.958" v="2932" actId="20577"/>
      <pc:docMkLst>
        <pc:docMk/>
      </pc:docMkLst>
      <pc:sldChg chg="modSp">
        <pc:chgData name="Abanoub Riad" userId="3eee0ade-b52f-4e10-8f1f-a69fed49e18a" providerId="ADAL" clId="{0DCA9F96-9450-4B97-994A-8330440CDED8}" dt="2021-11-24T10:50:14.380" v="1738" actId="1035"/>
        <pc:sldMkLst>
          <pc:docMk/>
          <pc:sldMk cId="306887976" sldId="258"/>
        </pc:sldMkLst>
        <pc:spChg chg="mod">
          <ac:chgData name="Abanoub Riad" userId="3eee0ade-b52f-4e10-8f1f-a69fed49e18a" providerId="ADAL" clId="{0DCA9F96-9450-4B97-994A-8330440CDED8}" dt="2021-11-24T10:50:14.380" v="1738" actId="1035"/>
          <ac:spMkLst>
            <pc:docMk/>
            <pc:sldMk cId="306887976" sldId="258"/>
            <ac:spMk id="9" creationId="{88B9F70D-9C86-4C35-9FFF-ECD0CBD50C2E}"/>
          </ac:spMkLst>
        </pc:spChg>
      </pc:sldChg>
      <pc:sldChg chg="addSp delSp modSp delAnim modAnim">
        <pc:chgData name="Abanoub Riad" userId="3eee0ade-b52f-4e10-8f1f-a69fed49e18a" providerId="ADAL" clId="{0DCA9F96-9450-4B97-994A-8330440CDED8}" dt="2021-11-23T16:00:31.162" v="1175"/>
        <pc:sldMkLst>
          <pc:docMk/>
          <pc:sldMk cId="4041230567" sldId="305"/>
        </pc:sldMkLst>
        <pc:spChg chg="mod">
          <ac:chgData name="Abanoub Riad" userId="3eee0ade-b52f-4e10-8f1f-a69fed49e18a" providerId="ADAL" clId="{0DCA9F96-9450-4B97-994A-8330440CDED8}" dt="2021-11-23T15:36:35.580" v="841" actId="1076"/>
          <ac:spMkLst>
            <pc:docMk/>
            <pc:sldMk cId="4041230567" sldId="305"/>
            <ac:spMk id="9" creationId="{88B9F70D-9C86-4C35-9FFF-ECD0CBD50C2E}"/>
          </ac:spMkLst>
        </pc:spChg>
        <pc:spChg chg="add del mod">
          <ac:chgData name="Abanoub Riad" userId="3eee0ade-b52f-4e10-8f1f-a69fed49e18a" providerId="ADAL" clId="{0DCA9F96-9450-4B97-994A-8330440CDED8}" dt="2021-11-23T15:32:04.696" v="812" actId="478"/>
          <ac:spMkLst>
            <pc:docMk/>
            <pc:sldMk cId="4041230567" sldId="305"/>
            <ac:spMk id="10" creationId="{BD07E9ED-60F6-429D-B0D8-0228FA5C38DB}"/>
          </ac:spMkLst>
        </pc:spChg>
        <pc:spChg chg="add del mod">
          <ac:chgData name="Abanoub Riad" userId="3eee0ade-b52f-4e10-8f1f-a69fed49e18a" providerId="ADAL" clId="{0DCA9F96-9450-4B97-994A-8330440CDED8}" dt="2021-11-23T15:32:04.696" v="812" actId="478"/>
          <ac:spMkLst>
            <pc:docMk/>
            <pc:sldMk cId="4041230567" sldId="305"/>
            <ac:spMk id="12" creationId="{DC3AF849-6BC4-4A43-9D8E-125BDC685D3A}"/>
          </ac:spMkLst>
        </pc:spChg>
        <pc:spChg chg="add del mod">
          <ac:chgData name="Abanoub Riad" userId="3eee0ade-b52f-4e10-8f1f-a69fed49e18a" providerId="ADAL" clId="{0DCA9F96-9450-4B97-994A-8330440CDED8}" dt="2021-11-23T15:32:04.696" v="812" actId="478"/>
          <ac:spMkLst>
            <pc:docMk/>
            <pc:sldMk cId="4041230567" sldId="305"/>
            <ac:spMk id="16" creationId="{7470857E-3696-473E-A1B9-ADA3B3E5C028}"/>
          </ac:spMkLst>
        </pc:spChg>
        <pc:spChg chg="add del">
          <ac:chgData name="Abanoub Riad" userId="3eee0ade-b52f-4e10-8f1f-a69fed49e18a" providerId="ADAL" clId="{0DCA9F96-9450-4B97-994A-8330440CDED8}" dt="2021-11-23T13:26:02.024" v="52"/>
          <ac:spMkLst>
            <pc:docMk/>
            <pc:sldMk cId="4041230567" sldId="305"/>
            <ac:spMk id="17" creationId="{A05D41DA-B1A6-4590-80CC-EB8D80CFC5DC}"/>
          </ac:spMkLst>
        </pc:spChg>
        <pc:spChg chg="add del mod">
          <ac:chgData name="Abanoub Riad" userId="3eee0ade-b52f-4e10-8f1f-a69fed49e18a" providerId="ADAL" clId="{0DCA9F96-9450-4B97-994A-8330440CDED8}" dt="2021-11-23T15:32:04.696" v="812" actId="478"/>
          <ac:spMkLst>
            <pc:docMk/>
            <pc:sldMk cId="4041230567" sldId="305"/>
            <ac:spMk id="20" creationId="{126C591A-E149-409F-AA7C-8219CC626A1B}"/>
          </ac:spMkLst>
        </pc:spChg>
        <pc:spChg chg="add del mod">
          <ac:chgData name="Abanoub Riad" userId="3eee0ade-b52f-4e10-8f1f-a69fed49e18a" providerId="ADAL" clId="{0DCA9F96-9450-4B97-994A-8330440CDED8}" dt="2021-11-23T15:32:04.696" v="812" actId="478"/>
          <ac:spMkLst>
            <pc:docMk/>
            <pc:sldMk cId="4041230567" sldId="305"/>
            <ac:spMk id="21" creationId="{3F231D88-D060-48E4-9325-3E2343081253}"/>
          </ac:spMkLst>
        </pc:spChg>
        <pc:spChg chg="add del mod">
          <ac:chgData name="Abanoub Riad" userId="3eee0ade-b52f-4e10-8f1f-a69fed49e18a" providerId="ADAL" clId="{0DCA9F96-9450-4B97-994A-8330440CDED8}" dt="2021-11-23T15:32:04.696" v="812" actId="478"/>
          <ac:spMkLst>
            <pc:docMk/>
            <pc:sldMk cId="4041230567" sldId="305"/>
            <ac:spMk id="30" creationId="{20206BA9-C37B-4FB0-A9E2-4A404D197758}"/>
          </ac:spMkLst>
        </pc:spChg>
        <pc:spChg chg="add del mod">
          <ac:chgData name="Abanoub Riad" userId="3eee0ade-b52f-4e10-8f1f-a69fed49e18a" providerId="ADAL" clId="{0DCA9F96-9450-4B97-994A-8330440CDED8}" dt="2021-11-23T15:32:04.696" v="812" actId="478"/>
          <ac:spMkLst>
            <pc:docMk/>
            <pc:sldMk cId="4041230567" sldId="305"/>
            <ac:spMk id="37" creationId="{4E74838D-5D78-463C-9965-1300CAE7344A}"/>
          </ac:spMkLst>
        </pc:spChg>
        <pc:spChg chg="add del mod">
          <ac:chgData name="Abanoub Riad" userId="3eee0ade-b52f-4e10-8f1f-a69fed49e18a" providerId="ADAL" clId="{0DCA9F96-9450-4B97-994A-8330440CDED8}" dt="2021-11-23T15:32:04.696" v="812" actId="478"/>
          <ac:spMkLst>
            <pc:docMk/>
            <pc:sldMk cId="4041230567" sldId="305"/>
            <ac:spMk id="39" creationId="{ACDFB18D-CCE0-4095-ABE7-AA6740D67817}"/>
          </ac:spMkLst>
        </pc:spChg>
        <pc:spChg chg="add del mod">
          <ac:chgData name="Abanoub Riad" userId="3eee0ade-b52f-4e10-8f1f-a69fed49e18a" providerId="ADAL" clId="{0DCA9F96-9450-4B97-994A-8330440CDED8}" dt="2021-11-23T15:32:04.696" v="812" actId="478"/>
          <ac:spMkLst>
            <pc:docMk/>
            <pc:sldMk cId="4041230567" sldId="305"/>
            <ac:spMk id="40" creationId="{B707FE2C-932A-453B-B0F9-D29330C5E5C7}"/>
          </ac:spMkLst>
        </pc:spChg>
        <pc:spChg chg="add del mod">
          <ac:chgData name="Abanoub Riad" userId="3eee0ade-b52f-4e10-8f1f-a69fed49e18a" providerId="ADAL" clId="{0DCA9F96-9450-4B97-994A-8330440CDED8}" dt="2021-11-23T15:32:04.696" v="812" actId="478"/>
          <ac:spMkLst>
            <pc:docMk/>
            <pc:sldMk cId="4041230567" sldId="305"/>
            <ac:spMk id="49" creationId="{D16E5911-0E77-4096-8CEC-9A606D472A75}"/>
          </ac:spMkLst>
        </pc:spChg>
        <pc:spChg chg="add del mod">
          <ac:chgData name="Abanoub Riad" userId="3eee0ade-b52f-4e10-8f1f-a69fed49e18a" providerId="ADAL" clId="{0DCA9F96-9450-4B97-994A-8330440CDED8}" dt="2021-11-23T15:32:04.696" v="812" actId="478"/>
          <ac:spMkLst>
            <pc:docMk/>
            <pc:sldMk cId="4041230567" sldId="305"/>
            <ac:spMk id="50" creationId="{68006EEE-EC61-4602-A8E2-62DC315ED44E}"/>
          </ac:spMkLst>
        </pc:spChg>
        <pc:spChg chg="add mod">
          <ac:chgData name="Abanoub Riad" userId="3eee0ade-b52f-4e10-8f1f-a69fed49e18a" providerId="ADAL" clId="{0DCA9F96-9450-4B97-994A-8330440CDED8}" dt="2021-11-23T15:45:39.892" v="1057" actId="207"/>
          <ac:spMkLst>
            <pc:docMk/>
            <pc:sldMk cId="4041230567" sldId="305"/>
            <ac:spMk id="59" creationId="{BB5ED898-24B9-4C4E-BF56-B73491AA1F63}"/>
          </ac:spMkLst>
        </pc:spChg>
        <pc:spChg chg="add mod">
          <ac:chgData name="Abanoub Riad" userId="3eee0ade-b52f-4e10-8f1f-a69fed49e18a" providerId="ADAL" clId="{0DCA9F96-9450-4B97-994A-8330440CDED8}" dt="2021-11-23T15:58:53.347" v="1159" actId="113"/>
          <ac:spMkLst>
            <pc:docMk/>
            <pc:sldMk cId="4041230567" sldId="305"/>
            <ac:spMk id="81" creationId="{19505FA5-CEFF-41E3-8E75-C369DEED084D}"/>
          </ac:spMkLst>
        </pc:spChg>
        <pc:picChg chg="add del mod">
          <ac:chgData name="Abanoub Riad" userId="3eee0ade-b52f-4e10-8f1f-a69fed49e18a" providerId="ADAL" clId="{0DCA9F96-9450-4B97-994A-8330440CDED8}" dt="2021-11-23T15:32:04.696" v="812" actId="478"/>
          <ac:picMkLst>
            <pc:docMk/>
            <pc:sldMk cId="4041230567" sldId="305"/>
            <ac:picMk id="7" creationId="{6F484C58-5CD7-489C-A22F-0514C5BAB57F}"/>
          </ac:picMkLst>
        </pc:picChg>
        <pc:picChg chg="add del mod">
          <ac:chgData name="Abanoub Riad" userId="3eee0ade-b52f-4e10-8f1f-a69fed49e18a" providerId="ADAL" clId="{0DCA9F96-9450-4B97-994A-8330440CDED8}" dt="2021-11-23T15:32:04.696" v="812" actId="478"/>
          <ac:picMkLst>
            <pc:docMk/>
            <pc:sldMk cId="4041230567" sldId="305"/>
            <ac:picMk id="11" creationId="{220CBC45-CF9B-407D-899B-8386D8BC242A}"/>
          </ac:picMkLst>
        </pc:picChg>
        <pc:picChg chg="add del mod">
          <ac:chgData name="Abanoub Riad" userId="3eee0ade-b52f-4e10-8f1f-a69fed49e18a" providerId="ADAL" clId="{0DCA9F96-9450-4B97-994A-8330440CDED8}" dt="2021-11-23T15:32:04.696" v="812" actId="478"/>
          <ac:picMkLst>
            <pc:docMk/>
            <pc:sldMk cId="4041230567" sldId="305"/>
            <ac:picMk id="13" creationId="{B27E8684-0454-4330-A441-3B4F73E71E01}"/>
          </ac:picMkLst>
        </pc:picChg>
        <pc:picChg chg="add del mod ord">
          <ac:chgData name="Abanoub Riad" userId="3eee0ade-b52f-4e10-8f1f-a69fed49e18a" providerId="ADAL" clId="{0DCA9F96-9450-4B97-994A-8330440CDED8}" dt="2021-11-23T15:32:04.696" v="812" actId="478"/>
          <ac:picMkLst>
            <pc:docMk/>
            <pc:sldMk cId="4041230567" sldId="305"/>
            <ac:picMk id="15" creationId="{9E45FE33-20DE-4F0F-97A0-1CB3CCA7397A}"/>
          </ac:picMkLst>
        </pc:picChg>
        <pc:picChg chg="add del mod">
          <ac:chgData name="Abanoub Riad" userId="3eee0ade-b52f-4e10-8f1f-a69fed49e18a" providerId="ADAL" clId="{0DCA9F96-9450-4B97-994A-8330440CDED8}" dt="2021-11-23T15:32:04.696" v="812" actId="478"/>
          <ac:picMkLst>
            <pc:docMk/>
            <pc:sldMk cId="4041230567" sldId="305"/>
            <ac:picMk id="19" creationId="{6AF8CAE2-235E-4D8A-90BC-90B4CA784528}"/>
          </ac:picMkLst>
        </pc:picChg>
        <pc:picChg chg="add del mod">
          <ac:chgData name="Abanoub Riad" userId="3eee0ade-b52f-4e10-8f1f-a69fed49e18a" providerId="ADAL" clId="{0DCA9F96-9450-4B97-994A-8330440CDED8}" dt="2021-11-23T15:32:04.696" v="812" actId="478"/>
          <ac:picMkLst>
            <pc:docMk/>
            <pc:sldMk cId="4041230567" sldId="305"/>
            <ac:picMk id="23" creationId="{609F8978-7EE3-49B3-A1B7-07977CF589B6}"/>
          </ac:picMkLst>
        </pc:picChg>
        <pc:picChg chg="add del mod">
          <ac:chgData name="Abanoub Riad" userId="3eee0ade-b52f-4e10-8f1f-a69fed49e18a" providerId="ADAL" clId="{0DCA9F96-9450-4B97-994A-8330440CDED8}" dt="2021-11-23T15:32:04.696" v="812" actId="478"/>
          <ac:picMkLst>
            <pc:docMk/>
            <pc:sldMk cId="4041230567" sldId="305"/>
            <ac:picMk id="24" creationId="{058B48C1-3F06-4E6E-876C-ABD1F948C864}"/>
          </ac:picMkLst>
        </pc:picChg>
        <pc:picChg chg="add del mod">
          <ac:chgData name="Abanoub Riad" userId="3eee0ade-b52f-4e10-8f1f-a69fed49e18a" providerId="ADAL" clId="{0DCA9F96-9450-4B97-994A-8330440CDED8}" dt="2021-11-23T15:32:04.696" v="812" actId="478"/>
          <ac:picMkLst>
            <pc:docMk/>
            <pc:sldMk cId="4041230567" sldId="305"/>
            <ac:picMk id="25" creationId="{D9CC7E82-13F3-4250-A6C4-6CDF56FF9646}"/>
          </ac:picMkLst>
        </pc:picChg>
        <pc:picChg chg="add del mod">
          <ac:chgData name="Abanoub Riad" userId="3eee0ade-b52f-4e10-8f1f-a69fed49e18a" providerId="ADAL" clId="{0DCA9F96-9450-4B97-994A-8330440CDED8}" dt="2021-11-23T13:33:46.197" v="222" actId="478"/>
          <ac:picMkLst>
            <pc:docMk/>
            <pc:sldMk cId="4041230567" sldId="305"/>
            <ac:picMk id="27" creationId="{EA41F17B-010D-48A1-A392-D0B2A0208661}"/>
          </ac:picMkLst>
        </pc:picChg>
        <pc:picChg chg="add del mod">
          <ac:chgData name="Abanoub Riad" userId="3eee0ade-b52f-4e10-8f1f-a69fed49e18a" providerId="ADAL" clId="{0DCA9F96-9450-4B97-994A-8330440CDED8}" dt="2021-11-23T15:32:04.696" v="812" actId="478"/>
          <ac:picMkLst>
            <pc:docMk/>
            <pc:sldMk cId="4041230567" sldId="305"/>
            <ac:picMk id="29" creationId="{CFB77732-DBD9-41E5-B65F-1CF878BDBB40}"/>
          </ac:picMkLst>
        </pc:picChg>
        <pc:picChg chg="add del mod">
          <ac:chgData name="Abanoub Riad" userId="3eee0ade-b52f-4e10-8f1f-a69fed49e18a" providerId="ADAL" clId="{0DCA9F96-9450-4B97-994A-8330440CDED8}" dt="2021-11-23T13:37:13.237" v="295" actId="478"/>
          <ac:picMkLst>
            <pc:docMk/>
            <pc:sldMk cId="4041230567" sldId="305"/>
            <ac:picMk id="32" creationId="{B53F06FD-5045-4163-986A-B243EC92CEC0}"/>
          </ac:picMkLst>
        </pc:picChg>
        <pc:picChg chg="add del mod">
          <ac:chgData name="Abanoub Riad" userId="3eee0ade-b52f-4e10-8f1f-a69fed49e18a" providerId="ADAL" clId="{0DCA9F96-9450-4B97-994A-8330440CDED8}" dt="2021-11-23T13:38:01.036" v="302" actId="478"/>
          <ac:picMkLst>
            <pc:docMk/>
            <pc:sldMk cId="4041230567" sldId="305"/>
            <ac:picMk id="34" creationId="{0ED26DD8-7B16-467A-8D18-A77930E9DAE0}"/>
          </ac:picMkLst>
        </pc:picChg>
        <pc:picChg chg="add del mod">
          <ac:chgData name="Abanoub Riad" userId="3eee0ade-b52f-4e10-8f1f-a69fed49e18a" providerId="ADAL" clId="{0DCA9F96-9450-4B97-994A-8330440CDED8}" dt="2021-11-23T15:32:04.696" v="812" actId="478"/>
          <ac:picMkLst>
            <pc:docMk/>
            <pc:sldMk cId="4041230567" sldId="305"/>
            <ac:picMk id="36" creationId="{99E7203C-CFCE-4385-9E75-02B118812A0E}"/>
          </ac:picMkLst>
        </pc:picChg>
        <pc:picChg chg="add del mod">
          <ac:chgData name="Abanoub Riad" userId="3eee0ade-b52f-4e10-8f1f-a69fed49e18a" providerId="ADAL" clId="{0DCA9F96-9450-4B97-994A-8330440CDED8}" dt="2021-11-23T15:32:04.696" v="812" actId="478"/>
          <ac:picMkLst>
            <pc:docMk/>
            <pc:sldMk cId="4041230567" sldId="305"/>
            <ac:picMk id="38" creationId="{A6B7D941-740E-420B-8E1B-DCB2B43FE8B0}"/>
          </ac:picMkLst>
        </pc:picChg>
        <pc:picChg chg="add del mod">
          <ac:chgData name="Abanoub Riad" userId="3eee0ade-b52f-4e10-8f1f-a69fed49e18a" providerId="ADAL" clId="{0DCA9F96-9450-4B97-994A-8330440CDED8}" dt="2021-11-23T15:32:08.440" v="813" actId="478"/>
          <ac:picMkLst>
            <pc:docMk/>
            <pc:sldMk cId="4041230567" sldId="305"/>
            <ac:picMk id="42" creationId="{864A6D16-437B-4ABE-B4A0-FA8D37EA2C43}"/>
          </ac:picMkLst>
        </pc:picChg>
        <pc:picChg chg="add del mod">
          <ac:chgData name="Abanoub Riad" userId="3eee0ade-b52f-4e10-8f1f-a69fed49e18a" providerId="ADAL" clId="{0DCA9F96-9450-4B97-994A-8330440CDED8}" dt="2021-11-23T15:16:46.116" v="598" actId="478"/>
          <ac:picMkLst>
            <pc:docMk/>
            <pc:sldMk cId="4041230567" sldId="305"/>
            <ac:picMk id="43" creationId="{744E1340-ED3A-4AB7-BE3B-9F71FCD3CE89}"/>
          </ac:picMkLst>
        </pc:picChg>
        <pc:picChg chg="add del mod">
          <ac:chgData name="Abanoub Riad" userId="3eee0ade-b52f-4e10-8f1f-a69fed49e18a" providerId="ADAL" clId="{0DCA9F96-9450-4B97-994A-8330440CDED8}" dt="2021-11-23T15:32:04.696" v="812" actId="478"/>
          <ac:picMkLst>
            <pc:docMk/>
            <pc:sldMk cId="4041230567" sldId="305"/>
            <ac:picMk id="45" creationId="{9B12638C-5DEE-4864-B3C2-7B26A7C3FCCC}"/>
          </ac:picMkLst>
        </pc:picChg>
        <pc:picChg chg="add del mod ord">
          <ac:chgData name="Abanoub Riad" userId="3eee0ade-b52f-4e10-8f1f-a69fed49e18a" providerId="ADAL" clId="{0DCA9F96-9450-4B97-994A-8330440CDED8}" dt="2021-11-23T15:32:04.696" v="812" actId="478"/>
          <ac:picMkLst>
            <pc:docMk/>
            <pc:sldMk cId="4041230567" sldId="305"/>
            <ac:picMk id="47" creationId="{1C93C568-4CFE-4371-A98A-2C44C711C190}"/>
          </ac:picMkLst>
        </pc:picChg>
        <pc:picChg chg="add del mod">
          <ac:chgData name="Abanoub Riad" userId="3eee0ade-b52f-4e10-8f1f-a69fed49e18a" providerId="ADAL" clId="{0DCA9F96-9450-4B97-994A-8330440CDED8}" dt="2021-11-23T15:32:04.696" v="812" actId="478"/>
          <ac:picMkLst>
            <pc:docMk/>
            <pc:sldMk cId="4041230567" sldId="305"/>
            <ac:picMk id="48" creationId="{AF20CE41-E363-42AF-813A-995EF66F700E}"/>
          </ac:picMkLst>
        </pc:picChg>
        <pc:picChg chg="add del mod">
          <ac:chgData name="Abanoub Riad" userId="3eee0ade-b52f-4e10-8f1f-a69fed49e18a" providerId="ADAL" clId="{0DCA9F96-9450-4B97-994A-8330440CDED8}" dt="2021-11-23T15:32:21.582" v="815" actId="478"/>
          <ac:picMkLst>
            <pc:docMk/>
            <pc:sldMk cId="4041230567" sldId="305"/>
            <ac:picMk id="52" creationId="{E494217D-9950-47CB-B605-21A0A5CD1B2E}"/>
          </ac:picMkLst>
        </pc:picChg>
        <pc:picChg chg="add del mod">
          <ac:chgData name="Abanoub Riad" userId="3eee0ade-b52f-4e10-8f1f-a69fed49e18a" providerId="ADAL" clId="{0DCA9F96-9450-4B97-994A-8330440CDED8}" dt="2021-11-23T15:35:13.745" v="833" actId="478"/>
          <ac:picMkLst>
            <pc:docMk/>
            <pc:sldMk cId="4041230567" sldId="305"/>
            <ac:picMk id="54" creationId="{E11BC12B-6168-49F5-B205-B75AE0C4A9D4}"/>
          </ac:picMkLst>
        </pc:picChg>
        <pc:picChg chg="add del mod">
          <ac:chgData name="Abanoub Riad" userId="3eee0ade-b52f-4e10-8f1f-a69fed49e18a" providerId="ADAL" clId="{0DCA9F96-9450-4B97-994A-8330440CDED8}" dt="2021-11-23T15:35:13.745" v="833" actId="478"/>
          <ac:picMkLst>
            <pc:docMk/>
            <pc:sldMk cId="4041230567" sldId="305"/>
            <ac:picMk id="55" creationId="{356046DC-01E7-4E37-9B65-1B6E1BD7E02B}"/>
          </ac:picMkLst>
        </pc:picChg>
        <pc:picChg chg="add mod">
          <ac:chgData name="Abanoub Riad" userId="3eee0ade-b52f-4e10-8f1f-a69fed49e18a" providerId="ADAL" clId="{0DCA9F96-9450-4B97-994A-8330440CDED8}" dt="2021-11-23T15:35:58.318" v="837"/>
          <ac:picMkLst>
            <pc:docMk/>
            <pc:sldMk cId="4041230567" sldId="305"/>
            <ac:picMk id="57" creationId="{D823E5D1-8CEE-4109-82A3-B40D32B47F86}"/>
          </ac:picMkLst>
        </pc:picChg>
        <pc:picChg chg="add mod">
          <ac:chgData name="Abanoub Riad" userId="3eee0ade-b52f-4e10-8f1f-a69fed49e18a" providerId="ADAL" clId="{0DCA9F96-9450-4B97-994A-8330440CDED8}" dt="2021-11-23T15:58:04.283" v="1129" actId="1076"/>
          <ac:picMkLst>
            <pc:docMk/>
            <pc:sldMk cId="4041230567" sldId="305"/>
            <ac:picMk id="58" creationId="{6AB7F3B4-349A-4381-9141-944AA1E54973}"/>
          </ac:picMkLst>
        </pc:picChg>
        <pc:picChg chg="add mod ord">
          <ac:chgData name="Abanoub Riad" userId="3eee0ade-b52f-4e10-8f1f-a69fed49e18a" providerId="ADAL" clId="{0DCA9F96-9450-4B97-994A-8330440CDED8}" dt="2021-11-23T15:53:28.161" v="1091" actId="166"/>
          <ac:picMkLst>
            <pc:docMk/>
            <pc:sldMk cId="4041230567" sldId="305"/>
            <ac:picMk id="60" creationId="{5FF637E8-A6C1-4D3B-A384-A5F60E67F004}"/>
          </ac:picMkLst>
        </pc:picChg>
        <pc:picChg chg="add mod">
          <ac:chgData name="Abanoub Riad" userId="3eee0ade-b52f-4e10-8f1f-a69fed49e18a" providerId="ADAL" clId="{0DCA9F96-9450-4B97-994A-8330440CDED8}" dt="2021-11-23T15:57:51.163" v="1126" actId="1076"/>
          <ac:picMkLst>
            <pc:docMk/>
            <pc:sldMk cId="4041230567" sldId="305"/>
            <ac:picMk id="61" creationId="{50C198A4-00C0-43B5-9941-0A7D6EAE86F9}"/>
          </ac:picMkLst>
        </pc:picChg>
        <pc:picChg chg="add mod ord">
          <ac:chgData name="Abanoub Riad" userId="3eee0ade-b52f-4e10-8f1f-a69fed49e18a" providerId="ADAL" clId="{0DCA9F96-9450-4B97-994A-8330440CDED8}" dt="2021-11-23T15:46:24.033" v="1061" actId="1076"/>
          <ac:picMkLst>
            <pc:docMk/>
            <pc:sldMk cId="4041230567" sldId="305"/>
            <ac:picMk id="63" creationId="{F2096EF6-6E03-460A-A375-01C7E2290768}"/>
          </ac:picMkLst>
        </pc:picChg>
        <pc:picChg chg="add mod ord">
          <ac:chgData name="Abanoub Riad" userId="3eee0ade-b52f-4e10-8f1f-a69fed49e18a" providerId="ADAL" clId="{0DCA9F96-9450-4B97-994A-8330440CDED8}" dt="2021-11-23T15:57:44.983" v="1125" actId="167"/>
          <ac:picMkLst>
            <pc:docMk/>
            <pc:sldMk cId="4041230567" sldId="305"/>
            <ac:picMk id="64" creationId="{0019D125-EF04-4B10-98F5-7E59F80A65BA}"/>
          </ac:picMkLst>
        </pc:picChg>
        <pc:picChg chg="add del mod ord">
          <ac:chgData name="Abanoub Riad" userId="3eee0ade-b52f-4e10-8f1f-a69fed49e18a" providerId="ADAL" clId="{0DCA9F96-9450-4B97-994A-8330440CDED8}" dt="2021-11-23T15:52:37.112" v="1082" actId="478"/>
          <ac:picMkLst>
            <pc:docMk/>
            <pc:sldMk cId="4041230567" sldId="305"/>
            <ac:picMk id="66" creationId="{6BA8D66B-77CA-4864-B1C6-2403849E104F}"/>
          </ac:picMkLst>
        </pc:picChg>
        <pc:picChg chg="add del mod">
          <ac:chgData name="Abanoub Riad" userId="3eee0ade-b52f-4e10-8f1f-a69fed49e18a" providerId="ADAL" clId="{0DCA9F96-9450-4B97-994A-8330440CDED8}" dt="2021-11-23T15:49:09.890" v="1075" actId="478"/>
          <ac:picMkLst>
            <pc:docMk/>
            <pc:sldMk cId="4041230567" sldId="305"/>
            <ac:picMk id="68" creationId="{27EB0B94-E591-40E4-87B5-50E55A3ECDB7}"/>
          </ac:picMkLst>
        </pc:picChg>
        <pc:picChg chg="add del mod">
          <ac:chgData name="Abanoub Riad" userId="3eee0ade-b52f-4e10-8f1f-a69fed49e18a" providerId="ADAL" clId="{0DCA9F96-9450-4B97-994A-8330440CDED8}" dt="2021-11-23T15:52:57.855" v="1088" actId="478"/>
          <ac:picMkLst>
            <pc:docMk/>
            <pc:sldMk cId="4041230567" sldId="305"/>
            <ac:picMk id="70" creationId="{38D8FAB9-ED03-4F4A-A4EB-407D4EF15936}"/>
          </ac:picMkLst>
        </pc:picChg>
        <pc:picChg chg="add del mod">
          <ac:chgData name="Abanoub Riad" userId="3eee0ade-b52f-4e10-8f1f-a69fed49e18a" providerId="ADAL" clId="{0DCA9F96-9450-4B97-994A-8330440CDED8}" dt="2021-11-23T15:52:56.199" v="1087" actId="478"/>
          <ac:picMkLst>
            <pc:docMk/>
            <pc:sldMk cId="4041230567" sldId="305"/>
            <ac:picMk id="72" creationId="{F8AA1543-044A-4F71-8784-25BCE501A686}"/>
          </ac:picMkLst>
        </pc:picChg>
        <pc:picChg chg="add del mod">
          <ac:chgData name="Abanoub Riad" userId="3eee0ade-b52f-4e10-8f1f-a69fed49e18a" providerId="ADAL" clId="{0DCA9F96-9450-4B97-994A-8330440CDED8}" dt="2021-11-23T15:52:54.999" v="1086" actId="478"/>
          <ac:picMkLst>
            <pc:docMk/>
            <pc:sldMk cId="4041230567" sldId="305"/>
            <ac:picMk id="74" creationId="{EB203A47-FD8E-4EE2-A20E-CD2C8574AAE5}"/>
          </ac:picMkLst>
        </pc:picChg>
        <pc:picChg chg="add del mod">
          <ac:chgData name="Abanoub Riad" userId="3eee0ade-b52f-4e10-8f1f-a69fed49e18a" providerId="ADAL" clId="{0DCA9F96-9450-4B97-994A-8330440CDED8}" dt="2021-11-23T15:55:30.478" v="1101" actId="478"/>
          <ac:picMkLst>
            <pc:docMk/>
            <pc:sldMk cId="4041230567" sldId="305"/>
            <ac:picMk id="76" creationId="{841A742D-3E72-4823-AF58-E452EC009BC9}"/>
          </ac:picMkLst>
        </pc:picChg>
        <pc:picChg chg="add del mod">
          <ac:chgData name="Abanoub Riad" userId="3eee0ade-b52f-4e10-8f1f-a69fed49e18a" providerId="ADAL" clId="{0DCA9F96-9450-4B97-994A-8330440CDED8}" dt="2021-11-23T15:56:40.301" v="1110" actId="478"/>
          <ac:picMkLst>
            <pc:docMk/>
            <pc:sldMk cId="4041230567" sldId="305"/>
            <ac:picMk id="78" creationId="{0E5691DB-8F0A-4354-917B-0524C0F7BD37}"/>
          </ac:picMkLst>
        </pc:picChg>
        <pc:picChg chg="add mod">
          <ac:chgData name="Abanoub Riad" userId="3eee0ade-b52f-4e10-8f1f-a69fed49e18a" providerId="ADAL" clId="{0DCA9F96-9450-4B97-994A-8330440CDED8}" dt="2021-11-23T15:57:21.371" v="1123" actId="14100"/>
          <ac:picMkLst>
            <pc:docMk/>
            <pc:sldMk cId="4041230567" sldId="305"/>
            <ac:picMk id="80" creationId="{F49A7AA5-1E80-4445-BE93-4C35127B8667}"/>
          </ac:picMkLst>
        </pc:picChg>
        <pc:cxnChg chg="add del mod">
          <ac:chgData name="Abanoub Riad" userId="3eee0ade-b52f-4e10-8f1f-a69fed49e18a" providerId="ADAL" clId="{0DCA9F96-9450-4B97-994A-8330440CDED8}" dt="2021-11-23T15:32:04.696" v="812" actId="478"/>
          <ac:cxnSpMkLst>
            <pc:docMk/>
            <pc:sldMk cId="4041230567" sldId="305"/>
            <ac:cxnSpMk id="5" creationId="{9EA50B87-4648-4707-9B8B-B24F5009D1B5}"/>
          </ac:cxnSpMkLst>
        </pc:cxnChg>
      </pc:sldChg>
      <pc:sldChg chg="add">
        <pc:chgData name="Abanoub Riad" userId="3eee0ade-b52f-4e10-8f1f-a69fed49e18a" providerId="ADAL" clId="{0DCA9F96-9450-4B97-994A-8330440CDED8}" dt="2021-11-23T15:31:26.502" v="777"/>
        <pc:sldMkLst>
          <pc:docMk/>
          <pc:sldMk cId="4255121953" sldId="306"/>
        </pc:sldMkLst>
      </pc:sldChg>
      <pc:sldChg chg="addSp delSp modSp modAnim">
        <pc:chgData name="Abanoub Riad" userId="3eee0ade-b52f-4e10-8f1f-a69fed49e18a" providerId="ADAL" clId="{0DCA9F96-9450-4B97-994A-8330440CDED8}" dt="2021-11-24T10:11:00.944" v="1417" actId="1076"/>
        <pc:sldMkLst>
          <pc:docMk/>
          <pc:sldMk cId="945552216" sldId="315"/>
        </pc:sldMkLst>
        <pc:spChg chg="add del">
          <ac:chgData name="Abanoub Riad" userId="3eee0ade-b52f-4e10-8f1f-a69fed49e18a" providerId="ADAL" clId="{0DCA9F96-9450-4B97-994A-8330440CDED8}" dt="2021-11-24T07:27:44.702" v="1177"/>
          <ac:spMkLst>
            <pc:docMk/>
            <pc:sldMk cId="945552216" sldId="315"/>
            <ac:spMk id="4" creationId="{701E0F77-CBBE-42EA-A95B-191915333C36}"/>
          </ac:spMkLst>
        </pc:spChg>
        <pc:spChg chg="add mod">
          <ac:chgData name="Abanoub Riad" userId="3eee0ade-b52f-4e10-8f1f-a69fed49e18a" providerId="ADAL" clId="{0DCA9F96-9450-4B97-994A-8330440CDED8}" dt="2021-11-24T07:35:13.270" v="1245" actId="1076"/>
          <ac:spMkLst>
            <pc:docMk/>
            <pc:sldMk cId="945552216" sldId="315"/>
            <ac:spMk id="7" creationId="{192FCECD-6CA3-4E28-AFA8-E63295C5D01D}"/>
          </ac:spMkLst>
        </pc:spChg>
        <pc:spChg chg="mod">
          <ac:chgData name="Abanoub Riad" userId="3eee0ade-b52f-4e10-8f1f-a69fed49e18a" providerId="ADAL" clId="{0DCA9F96-9450-4B97-994A-8330440CDED8}" dt="2021-11-24T10:11:00.944" v="1417" actId="1076"/>
          <ac:spMkLst>
            <pc:docMk/>
            <pc:sldMk cId="945552216" sldId="315"/>
            <ac:spMk id="13" creationId="{78AD9BA5-C70E-4FB0-8418-3E07ADEFA2EE}"/>
          </ac:spMkLst>
        </pc:spChg>
        <pc:spChg chg="add mod">
          <ac:chgData name="Abanoub Riad" userId="3eee0ade-b52f-4e10-8f1f-a69fed49e18a" providerId="ADAL" clId="{0DCA9F96-9450-4B97-994A-8330440CDED8}" dt="2021-11-24T07:49:47.575" v="1388" actId="1036"/>
          <ac:spMkLst>
            <pc:docMk/>
            <pc:sldMk cId="945552216" sldId="315"/>
            <ac:spMk id="28" creationId="{7CDB5A61-F06B-4558-93DE-F1571D43D7E3}"/>
          </ac:spMkLst>
        </pc:spChg>
        <pc:picChg chg="add mod">
          <ac:chgData name="Abanoub Riad" userId="3eee0ade-b52f-4e10-8f1f-a69fed49e18a" providerId="ADAL" clId="{0DCA9F96-9450-4B97-994A-8330440CDED8}" dt="2021-11-24T07:35:13.270" v="1245" actId="1076"/>
          <ac:picMkLst>
            <pc:docMk/>
            <pc:sldMk cId="945552216" sldId="315"/>
            <ac:picMk id="6" creationId="{564FF3B8-0896-4708-9B58-62D3E065814B}"/>
          </ac:picMkLst>
        </pc:picChg>
        <pc:picChg chg="add mod">
          <ac:chgData name="Abanoub Riad" userId="3eee0ade-b52f-4e10-8f1f-a69fed49e18a" providerId="ADAL" clId="{0DCA9F96-9450-4B97-994A-8330440CDED8}" dt="2021-11-24T07:35:13.270" v="1245" actId="1076"/>
          <ac:picMkLst>
            <pc:docMk/>
            <pc:sldMk cId="945552216" sldId="315"/>
            <ac:picMk id="10" creationId="{AA837799-9E43-49CD-97D6-2AAA9791994B}"/>
          </ac:picMkLst>
        </pc:picChg>
        <pc:picChg chg="add mod">
          <ac:chgData name="Abanoub Riad" userId="3eee0ade-b52f-4e10-8f1f-a69fed49e18a" providerId="ADAL" clId="{0DCA9F96-9450-4B97-994A-8330440CDED8}" dt="2021-11-24T07:35:13.270" v="1245" actId="1076"/>
          <ac:picMkLst>
            <pc:docMk/>
            <pc:sldMk cId="945552216" sldId="315"/>
            <ac:picMk id="12" creationId="{872037EE-3D02-4B12-989A-73B6F9F14F04}"/>
          </ac:picMkLst>
        </pc:picChg>
        <pc:picChg chg="add mod">
          <ac:chgData name="Abanoub Riad" userId="3eee0ade-b52f-4e10-8f1f-a69fed49e18a" providerId="ADAL" clId="{0DCA9F96-9450-4B97-994A-8330440CDED8}" dt="2021-11-24T07:35:13.270" v="1245" actId="1076"/>
          <ac:picMkLst>
            <pc:docMk/>
            <pc:sldMk cId="945552216" sldId="315"/>
            <ac:picMk id="15" creationId="{786599EB-8171-47CC-9B5C-DAC2B4FC7EC5}"/>
          </ac:picMkLst>
        </pc:picChg>
        <pc:picChg chg="add mod">
          <ac:chgData name="Abanoub Riad" userId="3eee0ade-b52f-4e10-8f1f-a69fed49e18a" providerId="ADAL" clId="{0DCA9F96-9450-4B97-994A-8330440CDED8}" dt="2021-11-24T07:35:13.270" v="1245" actId="1076"/>
          <ac:picMkLst>
            <pc:docMk/>
            <pc:sldMk cId="945552216" sldId="315"/>
            <ac:picMk id="17" creationId="{99416A14-B667-4A2C-A5EE-50C022B24198}"/>
          </ac:picMkLst>
        </pc:picChg>
        <pc:picChg chg="add mod">
          <ac:chgData name="Abanoub Riad" userId="3eee0ade-b52f-4e10-8f1f-a69fed49e18a" providerId="ADAL" clId="{0DCA9F96-9450-4B97-994A-8330440CDED8}" dt="2021-11-24T07:35:13.270" v="1245" actId="1076"/>
          <ac:picMkLst>
            <pc:docMk/>
            <pc:sldMk cId="945552216" sldId="315"/>
            <ac:picMk id="19" creationId="{7411AE6A-7654-41CD-B6BE-6EED2D15672F}"/>
          </ac:picMkLst>
        </pc:picChg>
        <pc:picChg chg="add mod">
          <ac:chgData name="Abanoub Riad" userId="3eee0ade-b52f-4e10-8f1f-a69fed49e18a" providerId="ADAL" clId="{0DCA9F96-9450-4B97-994A-8330440CDED8}" dt="2021-11-24T07:35:13.270" v="1245" actId="1076"/>
          <ac:picMkLst>
            <pc:docMk/>
            <pc:sldMk cId="945552216" sldId="315"/>
            <ac:picMk id="21" creationId="{F3BDE4FA-CE3B-4C41-9CFF-D3342B644836}"/>
          </ac:picMkLst>
        </pc:picChg>
        <pc:picChg chg="add mod">
          <ac:chgData name="Abanoub Riad" userId="3eee0ade-b52f-4e10-8f1f-a69fed49e18a" providerId="ADAL" clId="{0DCA9F96-9450-4B97-994A-8330440CDED8}" dt="2021-11-24T07:38:51.463" v="1256" actId="14100"/>
          <ac:picMkLst>
            <pc:docMk/>
            <pc:sldMk cId="945552216" sldId="315"/>
            <ac:picMk id="23" creationId="{4F485D87-5DAC-45AA-90B5-409CF8C01602}"/>
          </ac:picMkLst>
        </pc:picChg>
        <pc:picChg chg="add mod">
          <ac:chgData name="Abanoub Riad" userId="3eee0ade-b52f-4e10-8f1f-a69fed49e18a" providerId="ADAL" clId="{0DCA9F96-9450-4B97-994A-8330440CDED8}" dt="2021-11-24T07:39:34.846" v="1259" actId="14100"/>
          <ac:picMkLst>
            <pc:docMk/>
            <pc:sldMk cId="945552216" sldId="315"/>
            <ac:picMk id="25" creationId="{54944977-4485-4DF7-82A7-62595999EF8A}"/>
          </ac:picMkLst>
        </pc:picChg>
        <pc:picChg chg="add mod">
          <ac:chgData name="Abanoub Riad" userId="3eee0ade-b52f-4e10-8f1f-a69fed49e18a" providerId="ADAL" clId="{0DCA9F96-9450-4B97-994A-8330440CDED8}" dt="2021-11-24T07:47:00.047" v="1267" actId="14100"/>
          <ac:picMkLst>
            <pc:docMk/>
            <pc:sldMk cId="945552216" sldId="315"/>
            <ac:picMk id="27" creationId="{98B1B14E-3B85-4A3F-86B9-9329B6852A31}"/>
          </ac:picMkLst>
        </pc:picChg>
        <pc:picChg chg="add mod">
          <ac:chgData name="Abanoub Riad" userId="3eee0ade-b52f-4e10-8f1f-a69fed49e18a" providerId="ADAL" clId="{0DCA9F96-9450-4B97-994A-8330440CDED8}" dt="2021-11-24T10:08:40.206" v="1398" actId="1076"/>
          <ac:picMkLst>
            <pc:docMk/>
            <pc:sldMk cId="945552216" sldId="315"/>
            <ac:picMk id="30" creationId="{D5859787-F153-4839-AF73-0FA2F1C5DC60}"/>
          </ac:picMkLst>
        </pc:picChg>
        <pc:picChg chg="add mod modCrop">
          <ac:chgData name="Abanoub Riad" userId="3eee0ade-b52f-4e10-8f1f-a69fed49e18a" providerId="ADAL" clId="{0DCA9F96-9450-4B97-994A-8330440CDED8}" dt="2021-11-24T10:10:16.921" v="1412" actId="732"/>
          <ac:picMkLst>
            <pc:docMk/>
            <pc:sldMk cId="945552216" sldId="315"/>
            <ac:picMk id="32" creationId="{88ED8376-8480-43FA-B489-8BAF9D94A6CE}"/>
          </ac:picMkLst>
        </pc:picChg>
      </pc:sldChg>
      <pc:sldChg chg="addSp delSp modSp add delAnim modAnim">
        <pc:chgData name="Abanoub Riad" userId="3eee0ade-b52f-4e10-8f1f-a69fed49e18a" providerId="ADAL" clId="{0DCA9F96-9450-4B97-994A-8330440CDED8}" dt="2021-11-24T10:21:13.830" v="1512" actId="1038"/>
        <pc:sldMkLst>
          <pc:docMk/>
          <pc:sldMk cId="1420545048" sldId="316"/>
        </pc:sldMkLst>
        <pc:spChg chg="del">
          <ac:chgData name="Abanoub Riad" userId="3eee0ade-b52f-4e10-8f1f-a69fed49e18a" providerId="ADAL" clId="{0DCA9F96-9450-4B97-994A-8330440CDED8}" dt="2021-11-24T10:12:52.202" v="1441" actId="478"/>
          <ac:spMkLst>
            <pc:docMk/>
            <pc:sldMk cId="1420545048" sldId="316"/>
            <ac:spMk id="7" creationId="{192FCECD-6CA3-4E28-AFA8-E63295C5D01D}"/>
          </ac:spMkLst>
        </pc:spChg>
        <pc:spChg chg="mod">
          <ac:chgData name="Abanoub Riad" userId="3eee0ade-b52f-4e10-8f1f-a69fed49e18a" providerId="ADAL" clId="{0DCA9F96-9450-4B97-994A-8330440CDED8}" dt="2021-11-24T10:12:41.063" v="1439" actId="1076"/>
          <ac:spMkLst>
            <pc:docMk/>
            <pc:sldMk cId="1420545048" sldId="316"/>
            <ac:spMk id="13" creationId="{78AD9BA5-C70E-4FB0-8418-3E07ADEFA2EE}"/>
          </ac:spMkLst>
        </pc:spChg>
        <pc:spChg chg="del">
          <ac:chgData name="Abanoub Riad" userId="3eee0ade-b52f-4e10-8f1f-a69fed49e18a" providerId="ADAL" clId="{0DCA9F96-9450-4B97-994A-8330440CDED8}" dt="2021-11-24T10:12:48.386" v="1440" actId="478"/>
          <ac:spMkLst>
            <pc:docMk/>
            <pc:sldMk cId="1420545048" sldId="316"/>
            <ac:spMk id="28" creationId="{7CDB5A61-F06B-4558-93DE-F1571D43D7E3}"/>
          </ac:spMkLst>
        </pc:spChg>
        <pc:picChg chg="add mod">
          <ac:chgData name="Abanoub Riad" userId="3eee0ade-b52f-4e10-8f1f-a69fed49e18a" providerId="ADAL" clId="{0DCA9F96-9450-4B97-994A-8330440CDED8}" dt="2021-11-24T10:21:13.830" v="1512" actId="1038"/>
          <ac:picMkLst>
            <pc:docMk/>
            <pc:sldMk cId="1420545048" sldId="316"/>
            <ac:picMk id="5" creationId="{B1632113-DA54-4BAF-A7D2-F72FDB4C54FF}"/>
          </ac:picMkLst>
        </pc:picChg>
        <pc:picChg chg="del">
          <ac:chgData name="Abanoub Riad" userId="3eee0ade-b52f-4e10-8f1f-a69fed49e18a" providerId="ADAL" clId="{0DCA9F96-9450-4B97-994A-8330440CDED8}" dt="2021-11-24T10:12:52.202" v="1441" actId="478"/>
          <ac:picMkLst>
            <pc:docMk/>
            <pc:sldMk cId="1420545048" sldId="316"/>
            <ac:picMk id="6" creationId="{564FF3B8-0896-4708-9B58-62D3E065814B}"/>
          </ac:picMkLst>
        </pc:picChg>
        <pc:picChg chg="del">
          <ac:chgData name="Abanoub Riad" userId="3eee0ade-b52f-4e10-8f1f-a69fed49e18a" providerId="ADAL" clId="{0DCA9F96-9450-4B97-994A-8330440CDED8}" dt="2021-11-24T10:12:52.202" v="1441" actId="478"/>
          <ac:picMkLst>
            <pc:docMk/>
            <pc:sldMk cId="1420545048" sldId="316"/>
            <ac:picMk id="10" creationId="{AA837799-9E43-49CD-97D6-2AAA9791994B}"/>
          </ac:picMkLst>
        </pc:picChg>
        <pc:picChg chg="add mod modCrop">
          <ac:chgData name="Abanoub Riad" userId="3eee0ade-b52f-4e10-8f1f-a69fed49e18a" providerId="ADAL" clId="{0DCA9F96-9450-4B97-994A-8330440CDED8}" dt="2021-11-24T10:20:51.716" v="1509" actId="14826"/>
          <ac:picMkLst>
            <pc:docMk/>
            <pc:sldMk cId="1420545048" sldId="316"/>
            <ac:picMk id="11" creationId="{DDD8950B-60EF-4112-B029-CB6C81D712EC}"/>
          </ac:picMkLst>
        </pc:picChg>
        <pc:picChg chg="del">
          <ac:chgData name="Abanoub Riad" userId="3eee0ade-b52f-4e10-8f1f-a69fed49e18a" providerId="ADAL" clId="{0DCA9F96-9450-4B97-994A-8330440CDED8}" dt="2021-11-24T10:12:52.202" v="1441" actId="478"/>
          <ac:picMkLst>
            <pc:docMk/>
            <pc:sldMk cId="1420545048" sldId="316"/>
            <ac:picMk id="12" creationId="{872037EE-3D02-4B12-989A-73B6F9F14F04}"/>
          </ac:picMkLst>
        </pc:picChg>
        <pc:picChg chg="del">
          <ac:chgData name="Abanoub Riad" userId="3eee0ade-b52f-4e10-8f1f-a69fed49e18a" providerId="ADAL" clId="{0DCA9F96-9450-4B97-994A-8330440CDED8}" dt="2021-11-24T10:12:52.202" v="1441" actId="478"/>
          <ac:picMkLst>
            <pc:docMk/>
            <pc:sldMk cId="1420545048" sldId="316"/>
            <ac:picMk id="15" creationId="{786599EB-8171-47CC-9B5C-DAC2B4FC7EC5}"/>
          </ac:picMkLst>
        </pc:picChg>
        <pc:picChg chg="add mod">
          <ac:chgData name="Abanoub Riad" userId="3eee0ade-b52f-4e10-8f1f-a69fed49e18a" providerId="ADAL" clId="{0DCA9F96-9450-4B97-994A-8330440CDED8}" dt="2021-11-24T10:15:09.781" v="1455" actId="1076"/>
          <ac:picMkLst>
            <pc:docMk/>
            <pc:sldMk cId="1420545048" sldId="316"/>
            <ac:picMk id="16" creationId="{5B76F5ED-441B-44DF-B646-DEE8EE4A9B65}"/>
          </ac:picMkLst>
        </pc:picChg>
        <pc:picChg chg="del">
          <ac:chgData name="Abanoub Riad" userId="3eee0ade-b52f-4e10-8f1f-a69fed49e18a" providerId="ADAL" clId="{0DCA9F96-9450-4B97-994A-8330440CDED8}" dt="2021-11-24T10:12:52.202" v="1441" actId="478"/>
          <ac:picMkLst>
            <pc:docMk/>
            <pc:sldMk cId="1420545048" sldId="316"/>
            <ac:picMk id="17" creationId="{99416A14-B667-4A2C-A5EE-50C022B24198}"/>
          </ac:picMkLst>
        </pc:picChg>
        <pc:picChg chg="del">
          <ac:chgData name="Abanoub Riad" userId="3eee0ade-b52f-4e10-8f1f-a69fed49e18a" providerId="ADAL" clId="{0DCA9F96-9450-4B97-994A-8330440CDED8}" dt="2021-11-24T10:12:52.202" v="1441" actId="478"/>
          <ac:picMkLst>
            <pc:docMk/>
            <pc:sldMk cId="1420545048" sldId="316"/>
            <ac:picMk id="19" creationId="{7411AE6A-7654-41CD-B6BE-6EED2D15672F}"/>
          </ac:picMkLst>
        </pc:picChg>
        <pc:picChg chg="del">
          <ac:chgData name="Abanoub Riad" userId="3eee0ade-b52f-4e10-8f1f-a69fed49e18a" providerId="ADAL" clId="{0DCA9F96-9450-4B97-994A-8330440CDED8}" dt="2021-11-24T10:12:52.202" v="1441" actId="478"/>
          <ac:picMkLst>
            <pc:docMk/>
            <pc:sldMk cId="1420545048" sldId="316"/>
            <ac:picMk id="21" creationId="{F3BDE4FA-CE3B-4C41-9CFF-D3342B644836}"/>
          </ac:picMkLst>
        </pc:picChg>
        <pc:picChg chg="del mod">
          <ac:chgData name="Abanoub Riad" userId="3eee0ade-b52f-4e10-8f1f-a69fed49e18a" providerId="ADAL" clId="{0DCA9F96-9450-4B97-994A-8330440CDED8}" dt="2021-11-24T10:15:04.622" v="1453" actId="478"/>
          <ac:picMkLst>
            <pc:docMk/>
            <pc:sldMk cId="1420545048" sldId="316"/>
            <ac:picMk id="23" creationId="{4F485D87-5DAC-45AA-90B5-409CF8C01602}"/>
          </ac:picMkLst>
        </pc:picChg>
        <pc:picChg chg="del">
          <ac:chgData name="Abanoub Riad" userId="3eee0ade-b52f-4e10-8f1f-a69fed49e18a" providerId="ADAL" clId="{0DCA9F96-9450-4B97-994A-8330440CDED8}" dt="2021-11-24T10:12:48.386" v="1440" actId="478"/>
          <ac:picMkLst>
            <pc:docMk/>
            <pc:sldMk cId="1420545048" sldId="316"/>
            <ac:picMk id="25" creationId="{54944977-4485-4DF7-82A7-62595999EF8A}"/>
          </ac:picMkLst>
        </pc:picChg>
        <pc:picChg chg="del">
          <ac:chgData name="Abanoub Riad" userId="3eee0ade-b52f-4e10-8f1f-a69fed49e18a" providerId="ADAL" clId="{0DCA9F96-9450-4B97-994A-8330440CDED8}" dt="2021-11-24T10:12:48.386" v="1440" actId="478"/>
          <ac:picMkLst>
            <pc:docMk/>
            <pc:sldMk cId="1420545048" sldId="316"/>
            <ac:picMk id="27" creationId="{98B1B14E-3B85-4A3F-86B9-9329B6852A31}"/>
          </ac:picMkLst>
        </pc:picChg>
        <pc:picChg chg="del">
          <ac:chgData name="Abanoub Riad" userId="3eee0ade-b52f-4e10-8f1f-a69fed49e18a" providerId="ADAL" clId="{0DCA9F96-9450-4B97-994A-8330440CDED8}" dt="2021-11-24T10:12:52.202" v="1441" actId="478"/>
          <ac:picMkLst>
            <pc:docMk/>
            <pc:sldMk cId="1420545048" sldId="316"/>
            <ac:picMk id="30" creationId="{D5859787-F153-4839-AF73-0FA2F1C5DC60}"/>
          </ac:picMkLst>
        </pc:picChg>
        <pc:picChg chg="del">
          <ac:chgData name="Abanoub Riad" userId="3eee0ade-b52f-4e10-8f1f-a69fed49e18a" providerId="ADAL" clId="{0DCA9F96-9450-4B97-994A-8330440CDED8}" dt="2021-11-24T10:12:52.202" v="1441" actId="478"/>
          <ac:picMkLst>
            <pc:docMk/>
            <pc:sldMk cId="1420545048" sldId="316"/>
            <ac:picMk id="32" creationId="{88ED8376-8480-43FA-B489-8BAF9D94A6CE}"/>
          </ac:picMkLst>
        </pc:picChg>
      </pc:sldChg>
      <pc:sldChg chg="addSp delSp modSp add delAnim modAnim">
        <pc:chgData name="Abanoub Riad" userId="3eee0ade-b52f-4e10-8f1f-a69fed49e18a" providerId="ADAL" clId="{0DCA9F96-9450-4B97-994A-8330440CDED8}" dt="2021-11-24T10:34:56.390" v="1568"/>
        <pc:sldMkLst>
          <pc:docMk/>
          <pc:sldMk cId="4218092091" sldId="317"/>
        </pc:sldMkLst>
        <pc:spChg chg="mod">
          <ac:chgData name="Abanoub Riad" userId="3eee0ade-b52f-4e10-8f1f-a69fed49e18a" providerId="ADAL" clId="{0DCA9F96-9450-4B97-994A-8330440CDED8}" dt="2021-11-24T10:24:34.750" v="1518" actId="20577"/>
          <ac:spMkLst>
            <pc:docMk/>
            <pc:sldMk cId="4218092091" sldId="317"/>
            <ac:spMk id="9" creationId="{88B9F70D-9C86-4C35-9FFF-ECD0CBD50C2E}"/>
          </ac:spMkLst>
        </pc:spChg>
        <pc:spChg chg="mod">
          <ac:chgData name="Abanoub Riad" userId="3eee0ade-b52f-4e10-8f1f-a69fed49e18a" providerId="ADAL" clId="{0DCA9F96-9450-4B97-994A-8330440CDED8}" dt="2021-11-24T10:27:35.882" v="1550" actId="1076"/>
          <ac:spMkLst>
            <pc:docMk/>
            <pc:sldMk cId="4218092091" sldId="317"/>
            <ac:spMk id="13" creationId="{78AD9BA5-C70E-4FB0-8418-3E07ADEFA2EE}"/>
          </ac:spMkLst>
        </pc:spChg>
        <pc:picChg chg="del">
          <ac:chgData name="Abanoub Riad" userId="3eee0ade-b52f-4e10-8f1f-a69fed49e18a" providerId="ADAL" clId="{0DCA9F96-9450-4B97-994A-8330440CDED8}" dt="2021-11-24T10:33:02.793" v="1551" actId="478"/>
          <ac:picMkLst>
            <pc:docMk/>
            <pc:sldMk cId="4218092091" sldId="317"/>
            <ac:picMk id="5" creationId="{B1632113-DA54-4BAF-A7D2-F72FDB4C54FF}"/>
          </ac:picMkLst>
        </pc:picChg>
        <pc:picChg chg="add mod">
          <ac:chgData name="Abanoub Riad" userId="3eee0ade-b52f-4e10-8f1f-a69fed49e18a" providerId="ADAL" clId="{0DCA9F96-9450-4B97-994A-8330440CDED8}" dt="2021-11-24T10:33:35.789" v="1554" actId="14100"/>
          <ac:picMkLst>
            <pc:docMk/>
            <pc:sldMk cId="4218092091" sldId="317"/>
            <ac:picMk id="6" creationId="{CCA6E94A-75C9-4735-AA79-0B1F34615BC5}"/>
          </ac:picMkLst>
        </pc:picChg>
        <pc:picChg chg="add mod">
          <ac:chgData name="Abanoub Riad" userId="3eee0ade-b52f-4e10-8f1f-a69fed49e18a" providerId="ADAL" clId="{0DCA9F96-9450-4B97-994A-8330440CDED8}" dt="2021-11-24T10:34:07.742" v="1557" actId="1076"/>
          <ac:picMkLst>
            <pc:docMk/>
            <pc:sldMk cId="4218092091" sldId="317"/>
            <ac:picMk id="8" creationId="{2A307B32-8D38-4B37-9A5D-93A1E9DF1551}"/>
          </ac:picMkLst>
        </pc:picChg>
        <pc:picChg chg="del">
          <ac:chgData name="Abanoub Riad" userId="3eee0ade-b52f-4e10-8f1f-a69fed49e18a" providerId="ADAL" clId="{0DCA9F96-9450-4B97-994A-8330440CDED8}" dt="2021-11-24T10:33:02.793" v="1551" actId="478"/>
          <ac:picMkLst>
            <pc:docMk/>
            <pc:sldMk cId="4218092091" sldId="317"/>
            <ac:picMk id="11" creationId="{DDD8950B-60EF-4112-B029-CB6C81D712EC}"/>
          </ac:picMkLst>
        </pc:picChg>
        <pc:picChg chg="del">
          <ac:chgData name="Abanoub Riad" userId="3eee0ade-b52f-4e10-8f1f-a69fed49e18a" providerId="ADAL" clId="{0DCA9F96-9450-4B97-994A-8330440CDED8}" dt="2021-11-24T10:33:02.793" v="1551" actId="478"/>
          <ac:picMkLst>
            <pc:docMk/>
            <pc:sldMk cId="4218092091" sldId="317"/>
            <ac:picMk id="16" creationId="{5B76F5ED-441B-44DF-B646-DEE8EE4A9B65}"/>
          </ac:picMkLst>
        </pc:picChg>
      </pc:sldChg>
      <pc:sldChg chg="addSp delSp modSp add delAnim modAnim">
        <pc:chgData name="Abanoub Riad" userId="3eee0ade-b52f-4e10-8f1f-a69fed49e18a" providerId="ADAL" clId="{0DCA9F96-9450-4B97-994A-8330440CDED8}" dt="2021-11-24T10:36:23.289" v="1579" actId="1076"/>
        <pc:sldMkLst>
          <pc:docMk/>
          <pc:sldMk cId="149767671" sldId="318"/>
        </pc:sldMkLst>
        <pc:spChg chg="mod">
          <ac:chgData name="Abanoub Riad" userId="3eee0ade-b52f-4e10-8f1f-a69fed49e18a" providerId="ADAL" clId="{0DCA9F96-9450-4B97-994A-8330440CDED8}" dt="2021-11-24T10:36:23.289" v="1579" actId="1076"/>
          <ac:spMkLst>
            <pc:docMk/>
            <pc:sldMk cId="149767671" sldId="318"/>
            <ac:spMk id="9" creationId="{88B9F70D-9C86-4C35-9FFF-ECD0CBD50C2E}"/>
          </ac:spMkLst>
        </pc:spChg>
        <pc:spChg chg="del">
          <ac:chgData name="Abanoub Riad" userId="3eee0ade-b52f-4e10-8f1f-a69fed49e18a" providerId="ADAL" clId="{0DCA9F96-9450-4B97-994A-8330440CDED8}" dt="2021-11-24T10:35:25.634" v="1572" actId="478"/>
          <ac:spMkLst>
            <pc:docMk/>
            <pc:sldMk cId="149767671" sldId="318"/>
            <ac:spMk id="13" creationId="{78AD9BA5-C70E-4FB0-8418-3E07ADEFA2EE}"/>
          </ac:spMkLst>
        </pc:spChg>
        <pc:picChg chg="add mod">
          <ac:chgData name="Abanoub Riad" userId="3eee0ade-b52f-4e10-8f1f-a69fed49e18a" providerId="ADAL" clId="{0DCA9F96-9450-4B97-994A-8330440CDED8}" dt="2021-11-24T10:36:12.570" v="1577" actId="1076"/>
          <ac:picMkLst>
            <pc:docMk/>
            <pc:sldMk cId="149767671" sldId="318"/>
            <ac:picMk id="4" creationId="{6F27449A-8910-415F-B7FE-0F507F07F2CF}"/>
          </ac:picMkLst>
        </pc:picChg>
        <pc:picChg chg="del">
          <ac:chgData name="Abanoub Riad" userId="3eee0ade-b52f-4e10-8f1f-a69fed49e18a" providerId="ADAL" clId="{0DCA9F96-9450-4B97-994A-8330440CDED8}" dt="2021-11-24T10:35:15.116" v="1571" actId="478"/>
          <ac:picMkLst>
            <pc:docMk/>
            <pc:sldMk cId="149767671" sldId="318"/>
            <ac:picMk id="6" creationId="{CCA6E94A-75C9-4735-AA79-0B1F34615BC5}"/>
          </ac:picMkLst>
        </pc:picChg>
        <pc:picChg chg="del">
          <ac:chgData name="Abanoub Riad" userId="3eee0ade-b52f-4e10-8f1f-a69fed49e18a" providerId="ADAL" clId="{0DCA9F96-9450-4B97-994A-8330440CDED8}" dt="2021-11-24T10:35:14.597" v="1570" actId="478"/>
          <ac:picMkLst>
            <pc:docMk/>
            <pc:sldMk cId="149767671" sldId="318"/>
            <ac:picMk id="8" creationId="{2A307B32-8D38-4B37-9A5D-93A1E9DF1551}"/>
          </ac:picMkLst>
        </pc:picChg>
      </pc:sldChg>
      <pc:sldChg chg="addSp delSp modSp add ord delAnim modAnim">
        <pc:chgData name="Abanoub Riad" userId="3eee0ade-b52f-4e10-8f1f-a69fed49e18a" providerId="ADAL" clId="{0DCA9F96-9450-4B97-994A-8330440CDED8}" dt="2021-11-24T10:48:39.291" v="1730"/>
        <pc:sldMkLst>
          <pc:docMk/>
          <pc:sldMk cId="3007561007" sldId="319"/>
        </pc:sldMkLst>
        <pc:spChg chg="mod">
          <ac:chgData name="Abanoub Riad" userId="3eee0ade-b52f-4e10-8f1f-a69fed49e18a" providerId="ADAL" clId="{0DCA9F96-9450-4B97-994A-8330440CDED8}" dt="2021-11-24T10:37:15.562" v="1590" actId="20577"/>
          <ac:spMkLst>
            <pc:docMk/>
            <pc:sldMk cId="3007561007" sldId="319"/>
            <ac:spMk id="9" creationId="{88B9F70D-9C86-4C35-9FFF-ECD0CBD50C2E}"/>
          </ac:spMkLst>
        </pc:spChg>
        <pc:spChg chg="add mod">
          <ac:chgData name="Abanoub Riad" userId="3eee0ade-b52f-4e10-8f1f-a69fed49e18a" providerId="ADAL" clId="{0DCA9F96-9450-4B97-994A-8330440CDED8}" dt="2021-11-24T10:44:39.949" v="1655" actId="20577"/>
          <ac:spMkLst>
            <pc:docMk/>
            <pc:sldMk cId="3007561007" sldId="319"/>
            <ac:spMk id="12" creationId="{811843D6-89B0-4E67-A59E-5ABDCA4F050F}"/>
          </ac:spMkLst>
        </pc:spChg>
        <pc:spChg chg="mod">
          <ac:chgData name="Abanoub Riad" userId="3eee0ade-b52f-4e10-8f1f-a69fed49e18a" providerId="ADAL" clId="{0DCA9F96-9450-4B97-994A-8330440CDED8}" dt="2021-11-24T10:47:26.979" v="1719" actId="1076"/>
          <ac:spMkLst>
            <pc:docMk/>
            <pc:sldMk cId="3007561007" sldId="319"/>
            <ac:spMk id="13" creationId="{78AD9BA5-C70E-4FB0-8418-3E07ADEFA2EE}"/>
          </ac:spMkLst>
        </pc:spChg>
        <pc:picChg chg="add mod">
          <ac:chgData name="Abanoub Riad" userId="3eee0ade-b52f-4e10-8f1f-a69fed49e18a" providerId="ADAL" clId="{0DCA9F96-9450-4B97-994A-8330440CDED8}" dt="2021-11-24T10:43:36.880" v="1626" actId="1076"/>
          <ac:picMkLst>
            <pc:docMk/>
            <pc:sldMk cId="3007561007" sldId="319"/>
            <ac:picMk id="5" creationId="{9BF9EBE8-07E2-421C-8CB8-CAF93FAA076A}"/>
          </ac:picMkLst>
        </pc:picChg>
        <pc:picChg chg="del">
          <ac:chgData name="Abanoub Riad" userId="3eee0ade-b52f-4e10-8f1f-a69fed49e18a" providerId="ADAL" clId="{0DCA9F96-9450-4B97-994A-8330440CDED8}" dt="2021-11-24T10:40:42.759" v="1591" actId="478"/>
          <ac:picMkLst>
            <pc:docMk/>
            <pc:sldMk cId="3007561007" sldId="319"/>
            <ac:picMk id="6" creationId="{CCA6E94A-75C9-4735-AA79-0B1F34615BC5}"/>
          </ac:picMkLst>
        </pc:picChg>
        <pc:picChg chg="del">
          <ac:chgData name="Abanoub Riad" userId="3eee0ade-b52f-4e10-8f1f-a69fed49e18a" providerId="ADAL" clId="{0DCA9F96-9450-4B97-994A-8330440CDED8}" dt="2021-11-24T10:40:43.404" v="1592" actId="478"/>
          <ac:picMkLst>
            <pc:docMk/>
            <pc:sldMk cId="3007561007" sldId="319"/>
            <ac:picMk id="8" creationId="{2A307B32-8D38-4B37-9A5D-93A1E9DF1551}"/>
          </ac:picMkLst>
        </pc:picChg>
        <pc:picChg chg="add mod">
          <ac:chgData name="Abanoub Riad" userId="3eee0ade-b52f-4e10-8f1f-a69fed49e18a" providerId="ADAL" clId="{0DCA9F96-9450-4B97-994A-8330440CDED8}" dt="2021-11-24T10:43:30.992" v="1625" actId="1076"/>
          <ac:picMkLst>
            <pc:docMk/>
            <pc:sldMk cId="3007561007" sldId="319"/>
            <ac:picMk id="10" creationId="{98056BAC-6D7B-4E05-B66B-17DA6687C111}"/>
          </ac:picMkLst>
        </pc:picChg>
        <pc:picChg chg="add mod">
          <ac:chgData name="Abanoub Riad" userId="3eee0ade-b52f-4e10-8f1f-a69fed49e18a" providerId="ADAL" clId="{0DCA9F96-9450-4B97-994A-8330440CDED8}" dt="2021-11-24T10:47:19.163" v="1718" actId="14100"/>
          <ac:picMkLst>
            <pc:docMk/>
            <pc:sldMk cId="3007561007" sldId="319"/>
            <ac:picMk id="11" creationId="{769F0D7B-DEA7-4DE6-BD43-07DEAE670724}"/>
          </ac:picMkLst>
        </pc:picChg>
      </pc:sldChg>
      <pc:sldChg chg="addSp delSp modSp add ord delAnim modAnim">
        <pc:chgData name="Abanoub Riad" userId="3eee0ade-b52f-4e10-8f1f-a69fed49e18a" providerId="ADAL" clId="{0DCA9F96-9450-4B97-994A-8330440CDED8}" dt="2021-11-24T14:42:23.956" v="2556" actId="20577"/>
        <pc:sldMkLst>
          <pc:docMk/>
          <pc:sldMk cId="1420239488" sldId="320"/>
        </pc:sldMkLst>
        <pc:spChg chg="mod">
          <ac:chgData name="Abanoub Riad" userId="3eee0ade-b52f-4e10-8f1f-a69fed49e18a" providerId="ADAL" clId="{0DCA9F96-9450-4B97-994A-8330440CDED8}" dt="2021-11-24T14:42:23.956" v="2556" actId="20577"/>
          <ac:spMkLst>
            <pc:docMk/>
            <pc:sldMk cId="1420239488" sldId="320"/>
            <ac:spMk id="8" creationId="{47AAD215-60BD-488C-B2D7-AA71C183EE72}"/>
          </ac:spMkLst>
        </pc:spChg>
        <pc:spChg chg="mod">
          <ac:chgData name="Abanoub Riad" userId="3eee0ade-b52f-4e10-8f1f-a69fed49e18a" providerId="ADAL" clId="{0DCA9F96-9450-4B97-994A-8330440CDED8}" dt="2021-11-24T14:24:21.438" v="1802" actId="14100"/>
          <ac:spMkLst>
            <pc:docMk/>
            <pc:sldMk cId="1420239488" sldId="320"/>
            <ac:spMk id="9" creationId="{88B9F70D-9C86-4C35-9FFF-ECD0CBD50C2E}"/>
          </ac:spMkLst>
        </pc:spChg>
        <pc:spChg chg="del">
          <ac:chgData name="Abanoub Riad" userId="3eee0ade-b52f-4e10-8f1f-a69fed49e18a" providerId="ADAL" clId="{0DCA9F96-9450-4B97-994A-8330440CDED8}" dt="2021-11-24T14:24:18.592" v="1801" actId="478"/>
          <ac:spMkLst>
            <pc:docMk/>
            <pc:sldMk cId="1420239488" sldId="320"/>
            <ac:spMk id="11" creationId="{12190758-C656-4E8E-8BBB-F7324903BFE5}"/>
          </ac:spMkLst>
        </pc:spChg>
        <pc:spChg chg="del">
          <ac:chgData name="Abanoub Riad" userId="3eee0ade-b52f-4e10-8f1f-a69fed49e18a" providerId="ADAL" clId="{0DCA9F96-9450-4B97-994A-8330440CDED8}" dt="2021-11-24T14:24:27.859" v="1804" actId="478"/>
          <ac:spMkLst>
            <pc:docMk/>
            <pc:sldMk cId="1420239488" sldId="320"/>
            <ac:spMk id="14" creationId="{D772F860-A438-44F1-A268-139C32D595CA}"/>
          </ac:spMkLst>
        </pc:spChg>
        <pc:spChg chg="del">
          <ac:chgData name="Abanoub Riad" userId="3eee0ade-b52f-4e10-8f1f-a69fed49e18a" providerId="ADAL" clId="{0DCA9F96-9450-4B97-994A-8330440CDED8}" dt="2021-11-24T14:24:24.371" v="1803" actId="478"/>
          <ac:spMkLst>
            <pc:docMk/>
            <pc:sldMk cId="1420239488" sldId="320"/>
            <ac:spMk id="15" creationId="{E02D932C-0D73-4C35-8C15-BFB141710178}"/>
          </ac:spMkLst>
        </pc:spChg>
        <pc:picChg chg="del">
          <ac:chgData name="Abanoub Riad" userId="3eee0ade-b52f-4e10-8f1f-a69fed49e18a" providerId="ADAL" clId="{0DCA9F96-9450-4B97-994A-8330440CDED8}" dt="2021-11-24T14:26:54.604" v="1805" actId="478"/>
          <ac:picMkLst>
            <pc:docMk/>
            <pc:sldMk cId="1420239488" sldId="320"/>
            <ac:picMk id="4" creationId="{A44A31C1-43B2-4084-9E9B-FE3FCA8627C1}"/>
          </ac:picMkLst>
        </pc:picChg>
        <pc:picChg chg="add mod">
          <ac:chgData name="Abanoub Riad" userId="3eee0ade-b52f-4e10-8f1f-a69fed49e18a" providerId="ADAL" clId="{0DCA9F96-9450-4B97-994A-8330440CDED8}" dt="2021-11-24T14:38:52.288" v="2422" actId="1076"/>
          <ac:picMkLst>
            <pc:docMk/>
            <pc:sldMk cId="1420239488" sldId="320"/>
            <ac:picMk id="6" creationId="{2AEF3316-0EAC-4EEB-9670-6B18CB65FE1D}"/>
          </ac:picMkLst>
        </pc:picChg>
        <pc:picChg chg="del">
          <ac:chgData name="Abanoub Riad" userId="3eee0ade-b52f-4e10-8f1f-a69fed49e18a" providerId="ADAL" clId="{0DCA9F96-9450-4B97-994A-8330440CDED8}" dt="2021-11-24T14:24:18.592" v="1801" actId="478"/>
          <ac:picMkLst>
            <pc:docMk/>
            <pc:sldMk cId="1420239488" sldId="320"/>
            <ac:picMk id="7" creationId="{83300061-5E16-4874-9641-A86E3D2DAC5A}"/>
          </ac:picMkLst>
        </pc:picChg>
        <pc:picChg chg="add mod ord">
          <ac:chgData name="Abanoub Riad" userId="3eee0ade-b52f-4e10-8f1f-a69fed49e18a" providerId="ADAL" clId="{0DCA9F96-9450-4B97-994A-8330440CDED8}" dt="2021-11-24T14:42:03.015" v="2554" actId="14100"/>
          <ac:picMkLst>
            <pc:docMk/>
            <pc:sldMk cId="1420239488" sldId="320"/>
            <ac:picMk id="12" creationId="{3DF5AC6E-5890-4C46-804D-865C05EDF682}"/>
          </ac:picMkLst>
        </pc:picChg>
      </pc:sldChg>
      <pc:sldChg chg="addSp delSp modSp add delAnim modAnim">
        <pc:chgData name="Abanoub Riad" userId="3eee0ade-b52f-4e10-8f1f-a69fed49e18a" providerId="ADAL" clId="{0DCA9F96-9450-4B97-994A-8330440CDED8}" dt="2021-11-24T14:50:21.482" v="2924" actId="20577"/>
        <pc:sldMkLst>
          <pc:docMk/>
          <pc:sldMk cId="2174341509" sldId="321"/>
        </pc:sldMkLst>
        <pc:spChg chg="del mod">
          <ac:chgData name="Abanoub Riad" userId="3eee0ade-b52f-4e10-8f1f-a69fed49e18a" providerId="ADAL" clId="{0DCA9F96-9450-4B97-994A-8330440CDED8}" dt="2021-11-24T14:43:11.782" v="2626" actId="478"/>
          <ac:spMkLst>
            <pc:docMk/>
            <pc:sldMk cId="2174341509" sldId="321"/>
            <ac:spMk id="8" creationId="{47AAD215-60BD-488C-B2D7-AA71C183EE72}"/>
          </ac:spMkLst>
        </pc:spChg>
        <pc:spChg chg="mod">
          <ac:chgData name="Abanoub Riad" userId="3eee0ade-b52f-4e10-8f1f-a69fed49e18a" providerId="ADAL" clId="{0DCA9F96-9450-4B97-994A-8330440CDED8}" dt="2021-11-24T14:50:21.482" v="2924" actId="20577"/>
          <ac:spMkLst>
            <pc:docMk/>
            <pc:sldMk cId="2174341509" sldId="321"/>
            <ac:spMk id="9" creationId="{88B9F70D-9C86-4C35-9FFF-ECD0CBD50C2E}"/>
          </ac:spMkLst>
        </pc:spChg>
        <pc:spChg chg="add mod">
          <ac:chgData name="Abanoub Riad" userId="3eee0ade-b52f-4e10-8f1f-a69fed49e18a" providerId="ADAL" clId="{0DCA9F96-9450-4B97-994A-8330440CDED8}" dt="2021-11-24T14:47:41.206" v="2906" actId="14100"/>
          <ac:spMkLst>
            <pc:docMk/>
            <pc:sldMk cId="2174341509" sldId="321"/>
            <ac:spMk id="10" creationId="{A5E7513C-B29C-460B-B3A2-B4FD79586CE7}"/>
          </ac:spMkLst>
        </pc:spChg>
        <pc:picChg chg="add mod">
          <ac:chgData name="Abanoub Riad" userId="3eee0ade-b52f-4e10-8f1f-a69fed49e18a" providerId="ADAL" clId="{0DCA9F96-9450-4B97-994A-8330440CDED8}" dt="2021-11-24T14:47:49.822" v="2907" actId="1076"/>
          <ac:picMkLst>
            <pc:docMk/>
            <pc:sldMk cId="2174341509" sldId="321"/>
            <ac:picMk id="5" creationId="{8351A26F-A8C6-4CBF-8F72-487946ACC553}"/>
          </ac:picMkLst>
        </pc:picChg>
        <pc:picChg chg="del">
          <ac:chgData name="Abanoub Riad" userId="3eee0ade-b52f-4e10-8f1f-a69fed49e18a" providerId="ADAL" clId="{0DCA9F96-9450-4B97-994A-8330440CDED8}" dt="2021-11-24T14:43:08.453" v="2624" actId="478"/>
          <ac:picMkLst>
            <pc:docMk/>
            <pc:sldMk cId="2174341509" sldId="321"/>
            <ac:picMk id="6" creationId="{2AEF3316-0EAC-4EEB-9670-6B18CB65FE1D}"/>
          </ac:picMkLst>
        </pc:picChg>
        <pc:picChg chg="del">
          <ac:chgData name="Abanoub Riad" userId="3eee0ade-b52f-4e10-8f1f-a69fed49e18a" providerId="ADAL" clId="{0DCA9F96-9450-4B97-994A-8330440CDED8}" dt="2021-11-24T14:43:08.453" v="2624" actId="478"/>
          <ac:picMkLst>
            <pc:docMk/>
            <pc:sldMk cId="2174341509" sldId="321"/>
            <ac:picMk id="12" creationId="{3DF5AC6E-5890-4C46-804D-865C05EDF682}"/>
          </ac:picMkLst>
        </pc:picChg>
      </pc:sldChg>
      <pc:sldChg chg="addSp delSp modSp add delAnim">
        <pc:chgData name="Abanoub Riad" userId="3eee0ade-b52f-4e10-8f1f-a69fed49e18a" providerId="ADAL" clId="{0DCA9F96-9450-4B97-994A-8330440CDED8}" dt="2021-11-24T14:50:34.958" v="2932" actId="20577"/>
        <pc:sldMkLst>
          <pc:docMk/>
          <pc:sldMk cId="2493402415" sldId="322"/>
        </pc:sldMkLst>
        <pc:spChg chg="mod">
          <ac:chgData name="Abanoub Riad" userId="3eee0ade-b52f-4e10-8f1f-a69fed49e18a" providerId="ADAL" clId="{0DCA9F96-9450-4B97-994A-8330440CDED8}" dt="2021-11-24T14:50:34.958" v="2932" actId="20577"/>
          <ac:spMkLst>
            <pc:docMk/>
            <pc:sldMk cId="2493402415" sldId="322"/>
            <ac:spMk id="9" creationId="{88B9F70D-9C86-4C35-9FFF-ECD0CBD50C2E}"/>
          </ac:spMkLst>
        </pc:spChg>
        <pc:spChg chg="del">
          <ac:chgData name="Abanoub Riad" userId="3eee0ade-b52f-4e10-8f1f-a69fed49e18a" providerId="ADAL" clId="{0DCA9F96-9450-4B97-994A-8330440CDED8}" dt="2021-11-24T14:49:32.222" v="2910" actId="478"/>
          <ac:spMkLst>
            <pc:docMk/>
            <pc:sldMk cId="2493402415" sldId="322"/>
            <ac:spMk id="10" creationId="{A5E7513C-B29C-460B-B3A2-B4FD79586CE7}"/>
          </ac:spMkLst>
        </pc:spChg>
        <pc:picChg chg="del">
          <ac:chgData name="Abanoub Riad" userId="3eee0ade-b52f-4e10-8f1f-a69fed49e18a" providerId="ADAL" clId="{0DCA9F96-9450-4B97-994A-8330440CDED8}" dt="2021-11-24T14:49:30.662" v="2909" actId="478"/>
          <ac:picMkLst>
            <pc:docMk/>
            <pc:sldMk cId="2493402415" sldId="322"/>
            <ac:picMk id="5" creationId="{8351A26F-A8C6-4CBF-8F72-487946ACC553}"/>
          </ac:picMkLst>
        </pc:picChg>
        <pc:picChg chg="add mod">
          <ac:chgData name="Abanoub Riad" userId="3eee0ade-b52f-4e10-8f1f-a69fed49e18a" providerId="ADAL" clId="{0DCA9F96-9450-4B97-994A-8330440CDED8}" dt="2021-11-24T14:49:43.342" v="2913" actId="14100"/>
          <ac:picMkLst>
            <pc:docMk/>
            <pc:sldMk cId="2493402415" sldId="322"/>
            <ac:picMk id="6" creationId="{56EF5E62-F4F9-4B65-9F9C-4462CCD0B35C}"/>
          </ac:picMkLst>
        </pc:picChg>
      </pc:sldChg>
    </pc:docChg>
  </pc:docChgLst>
  <pc:docChgLst>
    <pc:chgData name="Abanoub Riad" userId="3eee0ade-b52f-4e10-8f1f-a69fed49e18a" providerId="ADAL" clId="{166FD19E-908C-4B5D-8075-D9F137D61931}"/>
    <pc:docChg chg="undo custSel addSld delSld modSld sldOrd">
      <pc:chgData name="Abanoub Riad" userId="3eee0ade-b52f-4e10-8f1f-a69fed49e18a" providerId="ADAL" clId="{166FD19E-908C-4B5D-8075-D9F137D61931}" dt="2021-09-12T13:28:52.344" v="5736"/>
      <pc:docMkLst>
        <pc:docMk/>
      </pc:docMkLst>
      <pc:sldChg chg="addSp delSp modSp mod delAnim modAnim">
        <pc:chgData name="Abanoub Riad" userId="3eee0ade-b52f-4e10-8f1f-a69fed49e18a" providerId="ADAL" clId="{166FD19E-908C-4B5D-8075-D9F137D61931}" dt="2021-09-11T22:42:16.270" v="491"/>
        <pc:sldMkLst>
          <pc:docMk/>
          <pc:sldMk cId="3851639277" sldId="257"/>
        </pc:sldMkLst>
        <pc:spChg chg="mod">
          <ac:chgData name="Abanoub Riad" userId="3eee0ade-b52f-4e10-8f1f-a69fed49e18a" providerId="ADAL" clId="{166FD19E-908C-4B5D-8075-D9F137D61931}" dt="2021-09-11T22:40:30.610" v="478" actId="20577"/>
          <ac:spMkLst>
            <pc:docMk/>
            <pc:sldMk cId="3851639277" sldId="257"/>
            <ac:spMk id="29" creationId="{D48B7979-A83B-4538-84A2-80FC846A32FB}"/>
          </ac:spMkLst>
        </pc:spChg>
        <pc:spChg chg="del">
          <ac:chgData name="Abanoub Riad" userId="3eee0ade-b52f-4e10-8f1f-a69fed49e18a" providerId="ADAL" clId="{166FD19E-908C-4B5D-8075-D9F137D61931}" dt="2021-09-11T22:33:13.026" v="0" actId="478"/>
          <ac:spMkLst>
            <pc:docMk/>
            <pc:sldMk cId="3851639277" sldId="257"/>
            <ac:spMk id="42" creationId="{7D0134DD-C1FA-461D-A0AA-4538B33D51C0}"/>
          </ac:spMkLst>
        </pc:spChg>
        <pc:picChg chg="add mod">
          <ac:chgData name="Abanoub Riad" userId="3eee0ade-b52f-4e10-8f1f-a69fed49e18a" providerId="ADAL" clId="{166FD19E-908C-4B5D-8075-D9F137D61931}" dt="2021-09-11T22:41:20.621" v="485" actId="14100"/>
          <ac:picMkLst>
            <pc:docMk/>
            <pc:sldMk cId="3851639277" sldId="257"/>
            <ac:picMk id="5" creationId="{B3C3F958-8BCE-41BF-ADAA-7455FAFB78B5}"/>
          </ac:picMkLst>
        </pc:picChg>
        <pc:picChg chg="add del mod">
          <ac:chgData name="Abanoub Riad" userId="3eee0ade-b52f-4e10-8f1f-a69fed49e18a" providerId="ADAL" clId="{166FD19E-908C-4B5D-8075-D9F137D61931}" dt="2021-09-11T22:42:16.270" v="491"/>
          <ac:picMkLst>
            <pc:docMk/>
            <pc:sldMk cId="3851639277" sldId="257"/>
            <ac:picMk id="16" creationId="{B03A9D9B-31A6-4250-83EC-3637E6CA1876}"/>
          </ac:picMkLst>
        </pc:picChg>
        <pc:picChg chg="mod">
          <ac:chgData name="Abanoub Riad" userId="3eee0ade-b52f-4e10-8f1f-a69fed49e18a" providerId="ADAL" clId="{166FD19E-908C-4B5D-8075-D9F137D61931}" dt="2021-09-11T22:35:23.897" v="127" actId="1076"/>
          <ac:picMkLst>
            <pc:docMk/>
            <pc:sldMk cId="3851639277" sldId="257"/>
            <ac:picMk id="27" creationId="{C4B0C4D8-5C5D-4A59-BF80-4ADA57EC3825}"/>
          </ac:picMkLst>
        </pc:picChg>
        <pc:picChg chg="del">
          <ac:chgData name="Abanoub Riad" userId="3eee0ade-b52f-4e10-8f1f-a69fed49e18a" providerId="ADAL" clId="{166FD19E-908C-4B5D-8075-D9F137D61931}" dt="2021-09-11T22:33:15.344" v="1" actId="478"/>
          <ac:picMkLst>
            <pc:docMk/>
            <pc:sldMk cId="3851639277" sldId="257"/>
            <ac:picMk id="35" creationId="{7A05F223-18B2-45B7-9B1C-7CBD3A25CBFE}"/>
          </ac:picMkLst>
        </pc:picChg>
        <pc:picChg chg="del">
          <ac:chgData name="Abanoub Riad" userId="3eee0ade-b52f-4e10-8f1f-a69fed49e18a" providerId="ADAL" clId="{166FD19E-908C-4B5D-8075-D9F137D61931}" dt="2021-09-11T22:33:17.364" v="2" actId="478"/>
          <ac:picMkLst>
            <pc:docMk/>
            <pc:sldMk cId="3851639277" sldId="257"/>
            <ac:picMk id="39" creationId="{C8792D5C-4914-4420-A107-7AD61F4078E7}"/>
          </ac:picMkLst>
        </pc:picChg>
      </pc:sldChg>
      <pc:sldChg chg="modSp mod">
        <pc:chgData name="Abanoub Riad" userId="3eee0ade-b52f-4e10-8f1f-a69fed49e18a" providerId="ADAL" clId="{166FD19E-908C-4B5D-8075-D9F137D61931}" dt="2021-09-11T23:33:24.008" v="1128" actId="20577"/>
        <pc:sldMkLst>
          <pc:docMk/>
          <pc:sldMk cId="306887976" sldId="258"/>
        </pc:sldMkLst>
        <pc:spChg chg="mod">
          <ac:chgData name="Abanoub Riad" userId="3eee0ade-b52f-4e10-8f1f-a69fed49e18a" providerId="ADAL" clId="{166FD19E-908C-4B5D-8075-D9F137D61931}" dt="2021-09-11T23:33:24.008" v="1128" actId="20577"/>
          <ac:spMkLst>
            <pc:docMk/>
            <pc:sldMk cId="306887976" sldId="258"/>
            <ac:spMk id="9" creationId="{88B9F70D-9C86-4C35-9FFF-ECD0CBD50C2E}"/>
          </ac:spMkLst>
        </pc:spChg>
      </pc:sldChg>
      <pc:sldChg chg="addSp delSp mod">
        <pc:chgData name="Abanoub Riad" userId="3eee0ade-b52f-4e10-8f1f-a69fed49e18a" providerId="ADAL" clId="{166FD19E-908C-4B5D-8075-D9F137D61931}" dt="2021-09-12T01:22:07.745" v="2155" actId="22"/>
        <pc:sldMkLst>
          <pc:docMk/>
          <pc:sldMk cId="1929594849" sldId="295"/>
        </pc:sldMkLst>
        <pc:spChg chg="add del">
          <ac:chgData name="Abanoub Riad" userId="3eee0ade-b52f-4e10-8f1f-a69fed49e18a" providerId="ADAL" clId="{166FD19E-908C-4B5D-8075-D9F137D61931}" dt="2021-09-12T01:22:07.745" v="2155" actId="22"/>
          <ac:spMkLst>
            <pc:docMk/>
            <pc:sldMk cId="1929594849" sldId="295"/>
            <ac:spMk id="7" creationId="{53A99402-E39B-4CB3-ADE8-3822D254ED68}"/>
          </ac:spMkLst>
        </pc:spChg>
      </pc:sldChg>
      <pc:sldChg chg="addSp delSp modSp add mod ord modAnim">
        <pc:chgData name="Abanoub Riad" userId="3eee0ade-b52f-4e10-8f1f-a69fed49e18a" providerId="ADAL" clId="{166FD19E-908C-4B5D-8075-D9F137D61931}" dt="2021-09-12T11:04:43.128" v="3496" actId="20577"/>
        <pc:sldMkLst>
          <pc:docMk/>
          <pc:sldMk cId="4041230567" sldId="305"/>
        </pc:sldMkLst>
        <pc:spChg chg="mod">
          <ac:chgData name="Abanoub Riad" userId="3eee0ade-b52f-4e10-8f1f-a69fed49e18a" providerId="ADAL" clId="{166FD19E-908C-4B5D-8075-D9F137D61931}" dt="2021-09-12T11:01:49.400" v="3484" actId="1076"/>
          <ac:spMkLst>
            <pc:docMk/>
            <pc:sldMk cId="4041230567" sldId="305"/>
            <ac:spMk id="5" creationId="{F28C4441-074C-4329-B591-71F6DF496176}"/>
          </ac:spMkLst>
        </pc:spChg>
        <pc:spChg chg="mod">
          <ac:chgData name="Abanoub Riad" userId="3eee0ade-b52f-4e10-8f1f-a69fed49e18a" providerId="ADAL" clId="{166FD19E-908C-4B5D-8075-D9F137D61931}" dt="2021-09-12T11:04:43.128" v="3496" actId="20577"/>
          <ac:spMkLst>
            <pc:docMk/>
            <pc:sldMk cId="4041230567" sldId="305"/>
            <ac:spMk id="9" creationId="{88B9F70D-9C86-4C35-9FFF-ECD0CBD50C2E}"/>
          </ac:spMkLst>
        </pc:spChg>
        <pc:picChg chg="del mod">
          <ac:chgData name="Abanoub Riad" userId="3eee0ade-b52f-4e10-8f1f-a69fed49e18a" providerId="ADAL" clId="{166FD19E-908C-4B5D-8075-D9F137D61931}" dt="2021-09-12T11:01:01.815" v="3476" actId="478"/>
          <ac:picMkLst>
            <pc:docMk/>
            <pc:sldMk cId="4041230567" sldId="305"/>
            <ac:picMk id="7" creationId="{4D1221CA-651C-4C37-A857-090AC664BB4D}"/>
          </ac:picMkLst>
        </pc:picChg>
        <pc:picChg chg="add mod">
          <ac:chgData name="Abanoub Riad" userId="3eee0ade-b52f-4e10-8f1f-a69fed49e18a" providerId="ADAL" clId="{166FD19E-908C-4B5D-8075-D9F137D61931}" dt="2021-09-12T11:01:09.352" v="3478" actId="1076"/>
          <ac:picMkLst>
            <pc:docMk/>
            <pc:sldMk cId="4041230567" sldId="305"/>
            <ac:picMk id="8" creationId="{003CB20F-B1F3-4E36-B123-BE4BE94C53C3}"/>
          </ac:picMkLst>
        </pc:picChg>
      </pc:sldChg>
    </pc:docChg>
  </pc:docChgLst>
  <pc:docChgLst>
    <pc:chgData name="Abanoub Riad" userId="3eee0ade-b52f-4e10-8f1f-a69fed49e18a" providerId="ADAL" clId="{95A3E060-D742-41BC-A7CD-8810FBC37A46}"/>
    <pc:docChg chg="undo custSel addSld delSld modSld sldOrd">
      <pc:chgData name="Abanoub Riad" userId="3eee0ade-b52f-4e10-8f1f-a69fed49e18a" providerId="ADAL" clId="{95A3E060-D742-41BC-A7CD-8810FBC37A46}" dt="2021-11-26T01:07:18.134" v="3547" actId="14100"/>
      <pc:docMkLst>
        <pc:docMk/>
      </pc:docMkLst>
      <pc:sldChg chg="modSp">
        <pc:chgData name="Abanoub Riad" userId="3eee0ade-b52f-4e10-8f1f-a69fed49e18a" providerId="ADAL" clId="{95A3E060-D742-41BC-A7CD-8810FBC37A46}" dt="2021-11-21T17:54:29.170" v="88" actId="20577"/>
        <pc:sldMkLst>
          <pc:docMk/>
          <pc:sldMk cId="401170139" sldId="256"/>
        </pc:sldMkLst>
        <pc:spChg chg="mod">
          <ac:chgData name="Abanoub Riad" userId="3eee0ade-b52f-4e10-8f1f-a69fed49e18a" providerId="ADAL" clId="{95A3E060-D742-41BC-A7CD-8810FBC37A46}" dt="2021-11-21T17:54:29.170" v="88" actId="20577"/>
          <ac:spMkLst>
            <pc:docMk/>
            <pc:sldMk cId="401170139" sldId="256"/>
            <ac:spMk id="2" creationId="{2059F203-74D7-444B-BF61-95A819D36F64}"/>
          </ac:spMkLst>
        </pc:spChg>
        <pc:spChg chg="mod">
          <ac:chgData name="Abanoub Riad" userId="3eee0ade-b52f-4e10-8f1f-a69fed49e18a" providerId="ADAL" clId="{95A3E060-D742-41BC-A7CD-8810FBC37A46}" dt="2021-11-21T17:53:47.650" v="27" actId="20577"/>
          <ac:spMkLst>
            <pc:docMk/>
            <pc:sldMk cId="401170139" sldId="256"/>
            <ac:spMk id="6" creationId="{592B015E-9EDF-4CEF-9877-81E8E262CF65}"/>
          </ac:spMkLst>
        </pc:spChg>
        <pc:spChg chg="mod">
          <ac:chgData name="Abanoub Riad" userId="3eee0ade-b52f-4e10-8f1f-a69fed49e18a" providerId="ADAL" clId="{95A3E060-D742-41BC-A7CD-8810FBC37A46}" dt="2021-11-21T17:53:54.961" v="40" actId="20577"/>
          <ac:spMkLst>
            <pc:docMk/>
            <pc:sldMk cId="401170139" sldId="256"/>
            <ac:spMk id="7" creationId="{67DF0647-B63A-4BFF-B018-3803FDE5AE8A}"/>
          </ac:spMkLst>
        </pc:spChg>
      </pc:sldChg>
      <pc:sldChg chg="modSp">
        <pc:chgData name="Abanoub Riad" userId="3eee0ade-b52f-4e10-8f1f-a69fed49e18a" providerId="ADAL" clId="{95A3E060-D742-41BC-A7CD-8810FBC37A46}" dt="2021-11-21T17:54:37.549" v="89"/>
        <pc:sldMkLst>
          <pc:docMk/>
          <pc:sldMk cId="3851639277" sldId="257"/>
        </pc:sldMkLst>
        <pc:spChg chg="mod">
          <ac:chgData name="Abanoub Riad" userId="3eee0ade-b52f-4e10-8f1f-a69fed49e18a" providerId="ADAL" clId="{95A3E060-D742-41BC-A7CD-8810FBC37A46}" dt="2021-11-21T17:54:37.549" v="89"/>
          <ac:spMkLst>
            <pc:docMk/>
            <pc:sldMk cId="3851639277" sldId="257"/>
            <ac:spMk id="2" creationId="{6436ABD0-9B60-4E63-A33F-F26A6125D63A}"/>
          </ac:spMkLst>
        </pc:spChg>
      </pc:sldChg>
      <pc:sldChg chg="modSp">
        <pc:chgData name="Abanoub Riad" userId="3eee0ade-b52f-4e10-8f1f-a69fed49e18a" providerId="ADAL" clId="{95A3E060-D742-41BC-A7CD-8810FBC37A46}" dt="2021-11-24T05:01:48.865" v="1751" actId="313"/>
        <pc:sldMkLst>
          <pc:docMk/>
          <pc:sldMk cId="306887976" sldId="258"/>
        </pc:sldMkLst>
        <pc:spChg chg="mod">
          <ac:chgData name="Abanoub Riad" userId="3eee0ade-b52f-4e10-8f1f-a69fed49e18a" providerId="ADAL" clId="{95A3E060-D742-41BC-A7CD-8810FBC37A46}" dt="2021-11-21T17:54:47.880" v="93"/>
          <ac:spMkLst>
            <pc:docMk/>
            <pc:sldMk cId="306887976" sldId="258"/>
            <ac:spMk id="2" creationId="{6436ABD0-9B60-4E63-A33F-F26A6125D63A}"/>
          </ac:spMkLst>
        </pc:spChg>
        <pc:spChg chg="mod">
          <ac:chgData name="Abanoub Riad" userId="3eee0ade-b52f-4e10-8f1f-a69fed49e18a" providerId="ADAL" clId="{95A3E060-D742-41BC-A7CD-8810FBC37A46}" dt="2021-11-24T05:01:48.865" v="1751" actId="313"/>
          <ac:spMkLst>
            <pc:docMk/>
            <pc:sldMk cId="306887976" sldId="258"/>
            <ac:spMk id="9" creationId="{88B9F70D-9C86-4C35-9FFF-ECD0CBD50C2E}"/>
          </ac:spMkLst>
        </pc:spChg>
      </pc:sldChg>
      <pc:sldChg chg="modSp">
        <pc:chgData name="Abanoub Riad" userId="3eee0ade-b52f-4e10-8f1f-a69fed49e18a" providerId="ADAL" clId="{95A3E060-D742-41BC-A7CD-8810FBC37A46}" dt="2021-11-21T17:55:17.292" v="102"/>
        <pc:sldMkLst>
          <pc:docMk/>
          <pc:sldMk cId="1929594849" sldId="295"/>
        </pc:sldMkLst>
        <pc:spChg chg="mod">
          <ac:chgData name="Abanoub Riad" userId="3eee0ade-b52f-4e10-8f1f-a69fed49e18a" providerId="ADAL" clId="{95A3E060-D742-41BC-A7CD-8810FBC37A46}" dt="2021-11-21T17:55:17.292" v="102"/>
          <ac:spMkLst>
            <pc:docMk/>
            <pc:sldMk cId="1929594849" sldId="295"/>
            <ac:spMk id="2" creationId="{6436ABD0-9B60-4E63-A33F-F26A6125D63A}"/>
          </ac:spMkLst>
        </pc:spChg>
      </pc:sldChg>
      <pc:sldChg chg="delSp modSp delAnim">
        <pc:chgData name="Abanoub Riad" userId="3eee0ade-b52f-4e10-8f1f-a69fed49e18a" providerId="ADAL" clId="{95A3E060-D742-41BC-A7CD-8810FBC37A46}" dt="2021-11-21T17:55:26.621" v="105" actId="478"/>
        <pc:sldMkLst>
          <pc:docMk/>
          <pc:sldMk cId="678333389" sldId="296"/>
        </pc:sldMkLst>
        <pc:spChg chg="mod">
          <ac:chgData name="Abanoub Riad" userId="3eee0ade-b52f-4e10-8f1f-a69fed49e18a" providerId="ADAL" clId="{95A3E060-D742-41BC-A7CD-8810FBC37A46}" dt="2021-11-21T17:55:21.373" v="103"/>
          <ac:spMkLst>
            <pc:docMk/>
            <pc:sldMk cId="678333389" sldId="296"/>
            <ac:spMk id="2" creationId="{6436ABD0-9B60-4E63-A33F-F26A6125D63A}"/>
          </ac:spMkLst>
        </pc:spChg>
        <pc:spChg chg="mod">
          <ac:chgData name="Abanoub Riad" userId="3eee0ade-b52f-4e10-8f1f-a69fed49e18a" providerId="ADAL" clId="{95A3E060-D742-41BC-A7CD-8810FBC37A46}" dt="2021-11-21T17:55:24.680" v="104" actId="20577"/>
          <ac:spMkLst>
            <pc:docMk/>
            <pc:sldMk cId="678333389" sldId="296"/>
            <ac:spMk id="42" creationId="{7D0134DD-C1FA-461D-A0AA-4538B33D51C0}"/>
          </ac:spMkLst>
        </pc:spChg>
        <pc:picChg chg="del">
          <ac:chgData name="Abanoub Riad" userId="3eee0ade-b52f-4e10-8f1f-a69fed49e18a" providerId="ADAL" clId="{95A3E060-D742-41BC-A7CD-8810FBC37A46}" dt="2021-11-21T17:55:26.621" v="105" actId="478"/>
          <ac:picMkLst>
            <pc:docMk/>
            <pc:sldMk cId="678333389" sldId="296"/>
            <ac:picMk id="39" creationId="{C8792D5C-4914-4420-A107-7AD61F4078E7}"/>
          </ac:picMkLst>
        </pc:picChg>
      </pc:sldChg>
      <pc:sldChg chg="addSp delSp modSp delAnim modAnim">
        <pc:chgData name="Abanoub Riad" userId="3eee0ade-b52f-4e10-8f1f-a69fed49e18a" providerId="ADAL" clId="{95A3E060-D742-41BC-A7CD-8810FBC37A46}" dt="2021-11-24T03:41:47.745" v="345"/>
        <pc:sldMkLst>
          <pc:docMk/>
          <pc:sldMk cId="4041230567" sldId="305"/>
        </pc:sldMkLst>
        <pc:spChg chg="mod">
          <ac:chgData name="Abanoub Riad" userId="3eee0ade-b52f-4e10-8f1f-a69fed49e18a" providerId="ADAL" clId="{95A3E060-D742-41BC-A7CD-8810FBC37A46}" dt="2021-11-21T17:54:54.398" v="95"/>
          <ac:spMkLst>
            <pc:docMk/>
            <pc:sldMk cId="4041230567" sldId="305"/>
            <ac:spMk id="2" creationId="{6436ABD0-9B60-4E63-A33F-F26A6125D63A}"/>
          </ac:spMkLst>
        </pc:spChg>
        <pc:spChg chg="del">
          <ac:chgData name="Abanoub Riad" userId="3eee0ade-b52f-4e10-8f1f-a69fed49e18a" providerId="ADAL" clId="{95A3E060-D742-41BC-A7CD-8810FBC37A46}" dt="2021-11-21T18:24:10.353" v="341" actId="478"/>
          <ac:spMkLst>
            <pc:docMk/>
            <pc:sldMk cId="4041230567" sldId="305"/>
            <ac:spMk id="5" creationId="{F28C4441-074C-4329-B591-71F6DF496176}"/>
          </ac:spMkLst>
        </pc:spChg>
        <pc:spChg chg="mod">
          <ac:chgData name="Abanoub Riad" userId="3eee0ade-b52f-4e10-8f1f-a69fed49e18a" providerId="ADAL" clId="{95A3E060-D742-41BC-A7CD-8810FBC37A46}" dt="2021-11-21T18:24:04.240" v="339" actId="20577"/>
          <ac:spMkLst>
            <pc:docMk/>
            <pc:sldMk cId="4041230567" sldId="305"/>
            <ac:spMk id="9" creationId="{88B9F70D-9C86-4C35-9FFF-ECD0CBD50C2E}"/>
          </ac:spMkLst>
        </pc:spChg>
        <pc:picChg chg="add mod">
          <ac:chgData name="Abanoub Riad" userId="3eee0ade-b52f-4e10-8f1f-a69fed49e18a" providerId="ADAL" clId="{95A3E060-D742-41BC-A7CD-8810FBC37A46}" dt="2021-11-24T03:41:26.117" v="343" actId="14100"/>
          <ac:picMkLst>
            <pc:docMk/>
            <pc:sldMk cId="4041230567" sldId="305"/>
            <ac:picMk id="5" creationId="{EF1189AB-9279-4451-A587-05480477E74E}"/>
          </ac:picMkLst>
        </pc:picChg>
        <pc:picChg chg="del">
          <ac:chgData name="Abanoub Riad" userId="3eee0ade-b52f-4e10-8f1f-a69fed49e18a" providerId="ADAL" clId="{95A3E060-D742-41BC-A7CD-8810FBC37A46}" dt="2021-11-21T18:24:07.233" v="340" actId="478"/>
          <ac:picMkLst>
            <pc:docMk/>
            <pc:sldMk cId="4041230567" sldId="305"/>
            <ac:picMk id="8" creationId="{003CB20F-B1F3-4E36-B123-BE4BE94C53C3}"/>
          </ac:picMkLst>
        </pc:picChg>
      </pc:sldChg>
      <pc:sldChg chg="addSp delSp modSp add delAnim modAnim">
        <pc:chgData name="Abanoub Riad" userId="3eee0ade-b52f-4e10-8f1f-a69fed49e18a" providerId="ADAL" clId="{95A3E060-D742-41BC-A7CD-8810FBC37A46}" dt="2021-11-24T03:54:15.764" v="608" actId="113"/>
        <pc:sldMkLst>
          <pc:docMk/>
          <pc:sldMk cId="814476988" sldId="307"/>
        </pc:sldMkLst>
        <pc:spChg chg="mod">
          <ac:chgData name="Abanoub Riad" userId="3eee0ade-b52f-4e10-8f1f-a69fed49e18a" providerId="ADAL" clId="{95A3E060-D742-41BC-A7CD-8810FBC37A46}" dt="2021-11-24T03:51:29.082" v="503" actId="14100"/>
          <ac:spMkLst>
            <pc:docMk/>
            <pc:sldMk cId="814476988" sldId="307"/>
            <ac:spMk id="9" creationId="{88B9F70D-9C86-4C35-9FFF-ECD0CBD50C2E}"/>
          </ac:spMkLst>
        </pc:spChg>
        <pc:spChg chg="del">
          <ac:chgData name="Abanoub Riad" userId="3eee0ade-b52f-4e10-8f1f-a69fed49e18a" providerId="ADAL" clId="{95A3E060-D742-41BC-A7CD-8810FBC37A46}" dt="2021-11-24T03:43:48.711" v="355" actId="478"/>
          <ac:spMkLst>
            <pc:docMk/>
            <pc:sldMk cId="814476988" sldId="307"/>
            <ac:spMk id="10" creationId="{BD07E9ED-60F6-429D-B0D8-0228FA5C38DB}"/>
          </ac:spMkLst>
        </pc:spChg>
        <pc:spChg chg="del">
          <ac:chgData name="Abanoub Riad" userId="3eee0ade-b52f-4e10-8f1f-a69fed49e18a" providerId="ADAL" clId="{95A3E060-D742-41BC-A7CD-8810FBC37A46}" dt="2021-11-24T03:43:48.711" v="355" actId="478"/>
          <ac:spMkLst>
            <pc:docMk/>
            <pc:sldMk cId="814476988" sldId="307"/>
            <ac:spMk id="12" creationId="{DC3AF849-6BC4-4A43-9D8E-125BDC685D3A}"/>
          </ac:spMkLst>
        </pc:spChg>
        <pc:spChg chg="del">
          <ac:chgData name="Abanoub Riad" userId="3eee0ade-b52f-4e10-8f1f-a69fed49e18a" providerId="ADAL" clId="{95A3E060-D742-41BC-A7CD-8810FBC37A46}" dt="2021-11-24T03:43:48.711" v="355" actId="478"/>
          <ac:spMkLst>
            <pc:docMk/>
            <pc:sldMk cId="814476988" sldId="307"/>
            <ac:spMk id="16" creationId="{7470857E-3696-473E-A1B9-ADA3B3E5C028}"/>
          </ac:spMkLst>
        </pc:spChg>
        <pc:spChg chg="del">
          <ac:chgData name="Abanoub Riad" userId="3eee0ade-b52f-4e10-8f1f-a69fed49e18a" providerId="ADAL" clId="{95A3E060-D742-41BC-A7CD-8810FBC37A46}" dt="2021-11-24T03:43:48.711" v="355" actId="478"/>
          <ac:spMkLst>
            <pc:docMk/>
            <pc:sldMk cId="814476988" sldId="307"/>
            <ac:spMk id="20" creationId="{126C591A-E149-409F-AA7C-8219CC626A1B}"/>
          </ac:spMkLst>
        </pc:spChg>
        <pc:spChg chg="del">
          <ac:chgData name="Abanoub Riad" userId="3eee0ade-b52f-4e10-8f1f-a69fed49e18a" providerId="ADAL" clId="{95A3E060-D742-41BC-A7CD-8810FBC37A46}" dt="2021-11-24T03:43:48.711" v="355" actId="478"/>
          <ac:spMkLst>
            <pc:docMk/>
            <pc:sldMk cId="814476988" sldId="307"/>
            <ac:spMk id="21" creationId="{3F231D88-D060-48E4-9325-3E2343081253}"/>
          </ac:spMkLst>
        </pc:spChg>
        <pc:spChg chg="del">
          <ac:chgData name="Abanoub Riad" userId="3eee0ade-b52f-4e10-8f1f-a69fed49e18a" providerId="ADAL" clId="{95A3E060-D742-41BC-A7CD-8810FBC37A46}" dt="2021-11-24T03:43:48.711" v="355" actId="478"/>
          <ac:spMkLst>
            <pc:docMk/>
            <pc:sldMk cId="814476988" sldId="307"/>
            <ac:spMk id="30" creationId="{20206BA9-C37B-4FB0-A9E2-4A404D197758}"/>
          </ac:spMkLst>
        </pc:spChg>
        <pc:spChg chg="add del">
          <ac:chgData name="Abanoub Riad" userId="3eee0ade-b52f-4e10-8f1f-a69fed49e18a" providerId="ADAL" clId="{95A3E060-D742-41BC-A7CD-8810FBC37A46}" dt="2021-11-24T03:44:47.784" v="385" actId="478"/>
          <ac:spMkLst>
            <pc:docMk/>
            <pc:sldMk cId="814476988" sldId="307"/>
            <ac:spMk id="32" creationId="{00780025-48EF-4BB5-8BBD-F7731B43175D}"/>
          </ac:spMkLst>
        </pc:spChg>
        <pc:spChg chg="add mod">
          <ac:chgData name="Abanoub Riad" userId="3eee0ade-b52f-4e10-8f1f-a69fed49e18a" providerId="ADAL" clId="{95A3E060-D742-41BC-A7CD-8810FBC37A46}" dt="2021-11-24T03:45:37.500" v="388" actId="113"/>
          <ac:spMkLst>
            <pc:docMk/>
            <pc:sldMk cId="814476988" sldId="307"/>
            <ac:spMk id="33" creationId="{7B4B5B46-F2CB-46EE-AD26-3B015121FFED}"/>
          </ac:spMkLst>
        </pc:spChg>
        <pc:spChg chg="add mod">
          <ac:chgData name="Abanoub Riad" userId="3eee0ade-b52f-4e10-8f1f-a69fed49e18a" providerId="ADAL" clId="{95A3E060-D742-41BC-A7CD-8810FBC37A46}" dt="2021-11-24T03:45:35.796" v="387" actId="113"/>
          <ac:spMkLst>
            <pc:docMk/>
            <pc:sldMk cId="814476988" sldId="307"/>
            <ac:spMk id="34" creationId="{C5A89BAC-C382-41A9-9AB3-E5047803FEAC}"/>
          </ac:spMkLst>
        </pc:spChg>
        <pc:spChg chg="add mod">
          <ac:chgData name="Abanoub Riad" userId="3eee0ade-b52f-4e10-8f1f-a69fed49e18a" providerId="ADAL" clId="{95A3E060-D742-41BC-A7CD-8810FBC37A46}" dt="2021-11-24T03:45:33.860" v="386" actId="113"/>
          <ac:spMkLst>
            <pc:docMk/>
            <pc:sldMk cId="814476988" sldId="307"/>
            <ac:spMk id="35" creationId="{85205CE1-228A-4F63-B265-C222C48F19B6}"/>
          </ac:spMkLst>
        </pc:spChg>
        <pc:spChg chg="del">
          <ac:chgData name="Abanoub Riad" userId="3eee0ade-b52f-4e10-8f1f-a69fed49e18a" providerId="ADAL" clId="{95A3E060-D742-41BC-A7CD-8810FBC37A46}" dt="2021-11-24T03:43:48.711" v="355" actId="478"/>
          <ac:spMkLst>
            <pc:docMk/>
            <pc:sldMk cId="814476988" sldId="307"/>
            <ac:spMk id="37" creationId="{4E74838D-5D78-463C-9965-1300CAE7344A}"/>
          </ac:spMkLst>
        </pc:spChg>
        <pc:spChg chg="del">
          <ac:chgData name="Abanoub Riad" userId="3eee0ade-b52f-4e10-8f1f-a69fed49e18a" providerId="ADAL" clId="{95A3E060-D742-41BC-A7CD-8810FBC37A46}" dt="2021-11-24T03:43:48.711" v="355" actId="478"/>
          <ac:spMkLst>
            <pc:docMk/>
            <pc:sldMk cId="814476988" sldId="307"/>
            <ac:spMk id="39" creationId="{ACDFB18D-CCE0-4095-ABE7-AA6740D67817}"/>
          </ac:spMkLst>
        </pc:spChg>
        <pc:spChg chg="del">
          <ac:chgData name="Abanoub Riad" userId="3eee0ade-b52f-4e10-8f1f-a69fed49e18a" providerId="ADAL" clId="{95A3E060-D742-41BC-A7CD-8810FBC37A46}" dt="2021-11-24T03:43:48.711" v="355" actId="478"/>
          <ac:spMkLst>
            <pc:docMk/>
            <pc:sldMk cId="814476988" sldId="307"/>
            <ac:spMk id="40" creationId="{B707FE2C-932A-453B-B0F9-D29330C5E5C7}"/>
          </ac:spMkLst>
        </pc:spChg>
        <pc:spChg chg="del">
          <ac:chgData name="Abanoub Riad" userId="3eee0ade-b52f-4e10-8f1f-a69fed49e18a" providerId="ADAL" clId="{95A3E060-D742-41BC-A7CD-8810FBC37A46}" dt="2021-11-24T03:43:48.711" v="355" actId="478"/>
          <ac:spMkLst>
            <pc:docMk/>
            <pc:sldMk cId="814476988" sldId="307"/>
            <ac:spMk id="49" creationId="{D16E5911-0E77-4096-8CEC-9A606D472A75}"/>
          </ac:spMkLst>
        </pc:spChg>
        <pc:spChg chg="del">
          <ac:chgData name="Abanoub Riad" userId="3eee0ade-b52f-4e10-8f1f-a69fed49e18a" providerId="ADAL" clId="{95A3E060-D742-41BC-A7CD-8810FBC37A46}" dt="2021-11-24T03:43:48.711" v="355" actId="478"/>
          <ac:spMkLst>
            <pc:docMk/>
            <pc:sldMk cId="814476988" sldId="307"/>
            <ac:spMk id="50" creationId="{68006EEE-EC61-4602-A8E2-62DC315ED44E}"/>
          </ac:spMkLst>
        </pc:spChg>
        <pc:spChg chg="add mod">
          <ac:chgData name="Abanoub Riad" userId="3eee0ade-b52f-4e10-8f1f-a69fed49e18a" providerId="ADAL" clId="{95A3E060-D742-41BC-A7CD-8810FBC37A46}" dt="2021-11-24T03:54:13.955" v="607" actId="113"/>
          <ac:spMkLst>
            <pc:docMk/>
            <pc:sldMk cId="814476988" sldId="307"/>
            <ac:spMk id="51" creationId="{8E94E8A5-A087-44F3-84BB-8CB098C521D7}"/>
          </ac:spMkLst>
        </pc:spChg>
        <pc:spChg chg="add mod">
          <ac:chgData name="Abanoub Riad" userId="3eee0ade-b52f-4e10-8f1f-a69fed49e18a" providerId="ADAL" clId="{95A3E060-D742-41BC-A7CD-8810FBC37A46}" dt="2021-11-24T03:54:15.764" v="608" actId="113"/>
          <ac:spMkLst>
            <pc:docMk/>
            <pc:sldMk cId="814476988" sldId="307"/>
            <ac:spMk id="52" creationId="{B6E5730B-1675-4228-AA5A-B748BB0C973E}"/>
          </ac:spMkLst>
        </pc:spChg>
        <pc:spChg chg="add mod">
          <ac:chgData name="Abanoub Riad" userId="3eee0ade-b52f-4e10-8f1f-a69fed49e18a" providerId="ADAL" clId="{95A3E060-D742-41BC-A7CD-8810FBC37A46}" dt="2021-11-24T03:49:08.652" v="474" actId="404"/>
          <ac:spMkLst>
            <pc:docMk/>
            <pc:sldMk cId="814476988" sldId="307"/>
            <ac:spMk id="53" creationId="{B83F76FE-D77C-4664-B181-279B27D6C5E5}"/>
          </ac:spMkLst>
        </pc:spChg>
        <pc:spChg chg="add del mod">
          <ac:chgData name="Abanoub Riad" userId="3eee0ade-b52f-4e10-8f1f-a69fed49e18a" providerId="ADAL" clId="{95A3E060-D742-41BC-A7CD-8810FBC37A46}" dt="2021-11-24T03:50:01.153" v="477" actId="478"/>
          <ac:spMkLst>
            <pc:docMk/>
            <pc:sldMk cId="814476988" sldId="307"/>
            <ac:spMk id="54" creationId="{37DFDFC7-3ED6-4776-AAAA-F4673E10675B}"/>
          </ac:spMkLst>
        </pc:spChg>
        <pc:spChg chg="add mod">
          <ac:chgData name="Abanoub Riad" userId="3eee0ade-b52f-4e10-8f1f-a69fed49e18a" providerId="ADAL" clId="{95A3E060-D742-41BC-A7CD-8810FBC37A46}" dt="2021-11-24T03:53:05.570" v="597" actId="114"/>
          <ac:spMkLst>
            <pc:docMk/>
            <pc:sldMk cId="814476988" sldId="307"/>
            <ac:spMk id="55" creationId="{858149CF-99B4-4131-B229-C231A766D21B}"/>
          </ac:spMkLst>
        </pc:spChg>
        <pc:picChg chg="del">
          <ac:chgData name="Abanoub Riad" userId="3eee0ade-b52f-4e10-8f1f-a69fed49e18a" providerId="ADAL" clId="{95A3E060-D742-41BC-A7CD-8810FBC37A46}" dt="2021-11-24T03:43:48.711" v="355" actId="478"/>
          <ac:picMkLst>
            <pc:docMk/>
            <pc:sldMk cId="814476988" sldId="307"/>
            <ac:picMk id="7" creationId="{6F484C58-5CD7-489C-A22F-0514C5BAB57F}"/>
          </ac:picMkLst>
        </pc:picChg>
        <pc:picChg chg="del">
          <ac:chgData name="Abanoub Riad" userId="3eee0ade-b52f-4e10-8f1f-a69fed49e18a" providerId="ADAL" clId="{95A3E060-D742-41BC-A7CD-8810FBC37A46}" dt="2021-11-24T03:43:48.711" v="355" actId="478"/>
          <ac:picMkLst>
            <pc:docMk/>
            <pc:sldMk cId="814476988" sldId="307"/>
            <ac:picMk id="11" creationId="{220CBC45-CF9B-407D-899B-8386D8BC242A}"/>
          </ac:picMkLst>
        </pc:picChg>
        <pc:picChg chg="del">
          <ac:chgData name="Abanoub Riad" userId="3eee0ade-b52f-4e10-8f1f-a69fed49e18a" providerId="ADAL" clId="{95A3E060-D742-41BC-A7CD-8810FBC37A46}" dt="2021-11-24T03:43:48.711" v="355" actId="478"/>
          <ac:picMkLst>
            <pc:docMk/>
            <pc:sldMk cId="814476988" sldId="307"/>
            <ac:picMk id="13" creationId="{B27E8684-0454-4330-A441-3B4F73E71E01}"/>
          </ac:picMkLst>
        </pc:picChg>
        <pc:picChg chg="del">
          <ac:chgData name="Abanoub Riad" userId="3eee0ade-b52f-4e10-8f1f-a69fed49e18a" providerId="ADAL" clId="{95A3E060-D742-41BC-A7CD-8810FBC37A46}" dt="2021-11-24T03:43:48.711" v="355" actId="478"/>
          <ac:picMkLst>
            <pc:docMk/>
            <pc:sldMk cId="814476988" sldId="307"/>
            <ac:picMk id="15" creationId="{9E45FE33-20DE-4F0F-97A0-1CB3CCA7397A}"/>
          </ac:picMkLst>
        </pc:picChg>
        <pc:picChg chg="del">
          <ac:chgData name="Abanoub Riad" userId="3eee0ade-b52f-4e10-8f1f-a69fed49e18a" providerId="ADAL" clId="{95A3E060-D742-41BC-A7CD-8810FBC37A46}" dt="2021-11-24T03:43:48.711" v="355" actId="478"/>
          <ac:picMkLst>
            <pc:docMk/>
            <pc:sldMk cId="814476988" sldId="307"/>
            <ac:picMk id="19" creationId="{6AF8CAE2-235E-4D8A-90BC-90B4CA784528}"/>
          </ac:picMkLst>
        </pc:picChg>
        <pc:picChg chg="del">
          <ac:chgData name="Abanoub Riad" userId="3eee0ade-b52f-4e10-8f1f-a69fed49e18a" providerId="ADAL" clId="{95A3E060-D742-41BC-A7CD-8810FBC37A46}" dt="2021-11-24T03:43:48.711" v="355" actId="478"/>
          <ac:picMkLst>
            <pc:docMk/>
            <pc:sldMk cId="814476988" sldId="307"/>
            <ac:picMk id="23" creationId="{609F8978-7EE3-49B3-A1B7-07977CF589B6}"/>
          </ac:picMkLst>
        </pc:picChg>
        <pc:picChg chg="del">
          <ac:chgData name="Abanoub Riad" userId="3eee0ade-b52f-4e10-8f1f-a69fed49e18a" providerId="ADAL" clId="{95A3E060-D742-41BC-A7CD-8810FBC37A46}" dt="2021-11-24T03:43:48.711" v="355" actId="478"/>
          <ac:picMkLst>
            <pc:docMk/>
            <pc:sldMk cId="814476988" sldId="307"/>
            <ac:picMk id="24" creationId="{058B48C1-3F06-4E6E-876C-ABD1F948C864}"/>
          </ac:picMkLst>
        </pc:picChg>
        <pc:picChg chg="del">
          <ac:chgData name="Abanoub Riad" userId="3eee0ade-b52f-4e10-8f1f-a69fed49e18a" providerId="ADAL" clId="{95A3E060-D742-41BC-A7CD-8810FBC37A46}" dt="2021-11-24T03:43:48.711" v="355" actId="478"/>
          <ac:picMkLst>
            <pc:docMk/>
            <pc:sldMk cId="814476988" sldId="307"/>
            <ac:picMk id="25" creationId="{D9CC7E82-13F3-4250-A6C4-6CDF56FF9646}"/>
          </ac:picMkLst>
        </pc:picChg>
        <pc:picChg chg="del">
          <ac:chgData name="Abanoub Riad" userId="3eee0ade-b52f-4e10-8f1f-a69fed49e18a" providerId="ADAL" clId="{95A3E060-D742-41BC-A7CD-8810FBC37A46}" dt="2021-11-24T03:43:48.711" v="355" actId="478"/>
          <ac:picMkLst>
            <pc:docMk/>
            <pc:sldMk cId="814476988" sldId="307"/>
            <ac:picMk id="29" creationId="{CFB77732-DBD9-41E5-B65F-1CF878BDBB40}"/>
          </ac:picMkLst>
        </pc:picChg>
        <pc:picChg chg="del">
          <ac:chgData name="Abanoub Riad" userId="3eee0ade-b52f-4e10-8f1f-a69fed49e18a" providerId="ADAL" clId="{95A3E060-D742-41BC-A7CD-8810FBC37A46}" dt="2021-11-24T03:43:48.711" v="355" actId="478"/>
          <ac:picMkLst>
            <pc:docMk/>
            <pc:sldMk cId="814476988" sldId="307"/>
            <ac:picMk id="36" creationId="{99E7203C-CFCE-4385-9E75-02B118812A0E}"/>
          </ac:picMkLst>
        </pc:picChg>
        <pc:picChg chg="del">
          <ac:chgData name="Abanoub Riad" userId="3eee0ade-b52f-4e10-8f1f-a69fed49e18a" providerId="ADAL" clId="{95A3E060-D742-41BC-A7CD-8810FBC37A46}" dt="2021-11-24T03:43:48.711" v="355" actId="478"/>
          <ac:picMkLst>
            <pc:docMk/>
            <pc:sldMk cId="814476988" sldId="307"/>
            <ac:picMk id="38" creationId="{A6B7D941-740E-420B-8E1B-DCB2B43FE8B0}"/>
          </ac:picMkLst>
        </pc:picChg>
        <pc:picChg chg="add">
          <ac:chgData name="Abanoub Riad" userId="3eee0ade-b52f-4e10-8f1f-a69fed49e18a" providerId="ADAL" clId="{95A3E060-D742-41BC-A7CD-8810FBC37A46}" dt="2021-11-24T03:44:44.342" v="384"/>
          <ac:picMkLst>
            <pc:docMk/>
            <pc:sldMk cId="814476988" sldId="307"/>
            <ac:picMk id="41" creationId="{F795824F-C0C6-42D0-B1A9-FF7482862BAE}"/>
          </ac:picMkLst>
        </pc:picChg>
        <pc:picChg chg="del">
          <ac:chgData name="Abanoub Riad" userId="3eee0ade-b52f-4e10-8f1f-a69fed49e18a" providerId="ADAL" clId="{95A3E060-D742-41BC-A7CD-8810FBC37A46}" dt="2021-11-24T03:43:51.263" v="356" actId="478"/>
          <ac:picMkLst>
            <pc:docMk/>
            <pc:sldMk cId="814476988" sldId="307"/>
            <ac:picMk id="42" creationId="{864A6D16-437B-4ABE-B4A0-FA8D37EA2C43}"/>
          </ac:picMkLst>
        </pc:picChg>
        <pc:picChg chg="add">
          <ac:chgData name="Abanoub Riad" userId="3eee0ade-b52f-4e10-8f1f-a69fed49e18a" providerId="ADAL" clId="{95A3E060-D742-41BC-A7CD-8810FBC37A46}" dt="2021-11-24T03:44:44.342" v="384"/>
          <ac:picMkLst>
            <pc:docMk/>
            <pc:sldMk cId="814476988" sldId="307"/>
            <ac:picMk id="44" creationId="{692FBC57-1410-4F7E-8952-C7C9D1AE868A}"/>
          </ac:picMkLst>
        </pc:picChg>
        <pc:picChg chg="del">
          <ac:chgData name="Abanoub Riad" userId="3eee0ade-b52f-4e10-8f1f-a69fed49e18a" providerId="ADAL" clId="{95A3E060-D742-41BC-A7CD-8810FBC37A46}" dt="2021-11-24T03:43:48.711" v="355" actId="478"/>
          <ac:picMkLst>
            <pc:docMk/>
            <pc:sldMk cId="814476988" sldId="307"/>
            <ac:picMk id="45" creationId="{9B12638C-5DEE-4864-B3C2-7B26A7C3FCCC}"/>
          </ac:picMkLst>
        </pc:picChg>
        <pc:picChg chg="add">
          <ac:chgData name="Abanoub Riad" userId="3eee0ade-b52f-4e10-8f1f-a69fed49e18a" providerId="ADAL" clId="{95A3E060-D742-41BC-A7CD-8810FBC37A46}" dt="2021-11-24T03:44:44.342" v="384"/>
          <ac:picMkLst>
            <pc:docMk/>
            <pc:sldMk cId="814476988" sldId="307"/>
            <ac:picMk id="46" creationId="{E4C7414F-3666-445B-93BA-37798BC4322E}"/>
          </ac:picMkLst>
        </pc:picChg>
        <pc:picChg chg="del">
          <ac:chgData name="Abanoub Riad" userId="3eee0ade-b52f-4e10-8f1f-a69fed49e18a" providerId="ADAL" clId="{95A3E060-D742-41BC-A7CD-8810FBC37A46}" dt="2021-11-24T03:43:48.711" v="355" actId="478"/>
          <ac:picMkLst>
            <pc:docMk/>
            <pc:sldMk cId="814476988" sldId="307"/>
            <ac:picMk id="47" creationId="{1C93C568-4CFE-4371-A98A-2C44C711C190}"/>
          </ac:picMkLst>
        </pc:picChg>
        <pc:picChg chg="del">
          <ac:chgData name="Abanoub Riad" userId="3eee0ade-b52f-4e10-8f1f-a69fed49e18a" providerId="ADAL" clId="{95A3E060-D742-41BC-A7CD-8810FBC37A46}" dt="2021-11-24T03:43:48.711" v="355" actId="478"/>
          <ac:picMkLst>
            <pc:docMk/>
            <pc:sldMk cId="814476988" sldId="307"/>
            <ac:picMk id="48" creationId="{AF20CE41-E363-42AF-813A-995EF66F700E}"/>
          </ac:picMkLst>
        </pc:picChg>
        <pc:cxnChg chg="del">
          <ac:chgData name="Abanoub Riad" userId="3eee0ade-b52f-4e10-8f1f-a69fed49e18a" providerId="ADAL" clId="{95A3E060-D742-41BC-A7CD-8810FBC37A46}" dt="2021-11-24T03:43:48.711" v="355" actId="478"/>
          <ac:cxnSpMkLst>
            <pc:docMk/>
            <pc:sldMk cId="814476988" sldId="307"/>
            <ac:cxnSpMk id="5" creationId="{9EA50B87-4648-4707-9B8B-B24F5009D1B5}"/>
          </ac:cxnSpMkLst>
        </pc:cxnChg>
        <pc:cxnChg chg="add">
          <ac:chgData name="Abanoub Riad" userId="3eee0ade-b52f-4e10-8f1f-a69fed49e18a" providerId="ADAL" clId="{95A3E060-D742-41BC-A7CD-8810FBC37A46}" dt="2021-11-24T03:44:44.342" v="384"/>
          <ac:cxnSpMkLst>
            <pc:docMk/>
            <pc:sldMk cId="814476988" sldId="307"/>
            <ac:cxnSpMk id="43" creationId="{F5980855-2334-4198-9C88-1FB79EB7204A}"/>
          </ac:cxnSpMkLst>
        </pc:cxnChg>
      </pc:sldChg>
      <pc:sldChg chg="addSp delSp modSp add delAnim modAnim">
        <pc:chgData name="Abanoub Riad" userId="3eee0ade-b52f-4e10-8f1f-a69fed49e18a" providerId="ADAL" clId="{95A3E060-D742-41BC-A7CD-8810FBC37A46}" dt="2021-11-24T04:04:45.354" v="640" actId="478"/>
        <pc:sldMkLst>
          <pc:docMk/>
          <pc:sldMk cId="2795673" sldId="308"/>
        </pc:sldMkLst>
        <pc:spChg chg="mod">
          <ac:chgData name="Abanoub Riad" userId="3eee0ade-b52f-4e10-8f1f-a69fed49e18a" providerId="ADAL" clId="{95A3E060-D742-41BC-A7CD-8810FBC37A46}" dt="2021-11-24T03:57:51.812" v="620" actId="14100"/>
          <ac:spMkLst>
            <pc:docMk/>
            <pc:sldMk cId="2795673" sldId="308"/>
            <ac:spMk id="9" creationId="{88B9F70D-9C86-4C35-9FFF-ECD0CBD50C2E}"/>
          </ac:spMkLst>
        </pc:spChg>
        <pc:spChg chg="add mod">
          <ac:chgData name="Abanoub Riad" userId="3eee0ade-b52f-4e10-8f1f-a69fed49e18a" providerId="ADAL" clId="{95A3E060-D742-41BC-A7CD-8810FBC37A46}" dt="2021-11-24T03:59:38.757" v="632" actId="20577"/>
          <ac:spMkLst>
            <pc:docMk/>
            <pc:sldMk cId="2795673" sldId="308"/>
            <ac:spMk id="16" creationId="{1503A74A-5829-4096-B74D-25BB01DACC2D}"/>
          </ac:spMkLst>
        </pc:spChg>
        <pc:spChg chg="add del mod">
          <ac:chgData name="Abanoub Riad" userId="3eee0ade-b52f-4e10-8f1f-a69fed49e18a" providerId="ADAL" clId="{95A3E060-D742-41BC-A7CD-8810FBC37A46}" dt="2021-11-24T03:58:38.200" v="628" actId="478"/>
          <ac:spMkLst>
            <pc:docMk/>
            <pc:sldMk cId="2795673" sldId="308"/>
            <ac:spMk id="17" creationId="{8DF74689-198D-40E9-99F1-C9F9F8F8E0DB}"/>
          </ac:spMkLst>
        </pc:spChg>
        <pc:spChg chg="add mod">
          <ac:chgData name="Abanoub Riad" userId="3eee0ade-b52f-4e10-8f1f-a69fed49e18a" providerId="ADAL" clId="{95A3E060-D742-41BC-A7CD-8810FBC37A46}" dt="2021-11-24T03:58:23.491" v="627" actId="1076"/>
          <ac:spMkLst>
            <pc:docMk/>
            <pc:sldMk cId="2795673" sldId="308"/>
            <ac:spMk id="18" creationId="{773D54CA-1145-4043-AE59-094A402B30A6}"/>
          </ac:spMkLst>
        </pc:spChg>
        <pc:spChg chg="del">
          <ac:chgData name="Abanoub Riad" userId="3eee0ade-b52f-4e10-8f1f-a69fed49e18a" providerId="ADAL" clId="{95A3E060-D742-41BC-A7CD-8810FBC37A46}" dt="2021-11-24T03:58:07.790" v="625" actId="478"/>
          <ac:spMkLst>
            <pc:docMk/>
            <pc:sldMk cId="2795673" sldId="308"/>
            <ac:spMk id="33" creationId="{7B4B5B46-F2CB-46EE-AD26-3B015121FFED}"/>
          </ac:spMkLst>
        </pc:spChg>
        <pc:spChg chg="del">
          <ac:chgData name="Abanoub Riad" userId="3eee0ade-b52f-4e10-8f1f-a69fed49e18a" providerId="ADAL" clId="{95A3E060-D742-41BC-A7CD-8810FBC37A46}" dt="2021-11-24T03:57:58.858" v="622" actId="478"/>
          <ac:spMkLst>
            <pc:docMk/>
            <pc:sldMk cId="2795673" sldId="308"/>
            <ac:spMk id="34" creationId="{C5A89BAC-C382-41A9-9AB3-E5047803FEAC}"/>
          </ac:spMkLst>
        </pc:spChg>
        <pc:spChg chg="del">
          <ac:chgData name="Abanoub Riad" userId="3eee0ade-b52f-4e10-8f1f-a69fed49e18a" providerId="ADAL" clId="{95A3E060-D742-41BC-A7CD-8810FBC37A46}" dt="2021-11-24T03:58:07.790" v="625" actId="478"/>
          <ac:spMkLst>
            <pc:docMk/>
            <pc:sldMk cId="2795673" sldId="308"/>
            <ac:spMk id="35" creationId="{85205CE1-228A-4F63-B265-C222C48F19B6}"/>
          </ac:spMkLst>
        </pc:spChg>
        <pc:spChg chg="del">
          <ac:chgData name="Abanoub Riad" userId="3eee0ade-b52f-4e10-8f1f-a69fed49e18a" providerId="ADAL" clId="{95A3E060-D742-41BC-A7CD-8810FBC37A46}" dt="2021-11-24T03:57:58.858" v="622" actId="478"/>
          <ac:spMkLst>
            <pc:docMk/>
            <pc:sldMk cId="2795673" sldId="308"/>
            <ac:spMk id="51" creationId="{8E94E8A5-A087-44F3-84BB-8CB098C521D7}"/>
          </ac:spMkLst>
        </pc:spChg>
        <pc:spChg chg="del">
          <ac:chgData name="Abanoub Riad" userId="3eee0ade-b52f-4e10-8f1f-a69fed49e18a" providerId="ADAL" clId="{95A3E060-D742-41BC-A7CD-8810FBC37A46}" dt="2021-11-24T03:58:07.790" v="625" actId="478"/>
          <ac:spMkLst>
            <pc:docMk/>
            <pc:sldMk cId="2795673" sldId="308"/>
            <ac:spMk id="52" creationId="{B6E5730B-1675-4228-AA5A-B748BB0C973E}"/>
          </ac:spMkLst>
        </pc:spChg>
        <pc:spChg chg="del">
          <ac:chgData name="Abanoub Riad" userId="3eee0ade-b52f-4e10-8f1f-a69fed49e18a" providerId="ADAL" clId="{95A3E060-D742-41BC-A7CD-8810FBC37A46}" dt="2021-11-24T03:57:58.858" v="622" actId="478"/>
          <ac:spMkLst>
            <pc:docMk/>
            <pc:sldMk cId="2795673" sldId="308"/>
            <ac:spMk id="53" creationId="{B83F76FE-D77C-4664-B181-279B27D6C5E5}"/>
          </ac:spMkLst>
        </pc:spChg>
        <pc:spChg chg="del">
          <ac:chgData name="Abanoub Riad" userId="3eee0ade-b52f-4e10-8f1f-a69fed49e18a" providerId="ADAL" clId="{95A3E060-D742-41BC-A7CD-8810FBC37A46}" dt="2021-11-24T03:57:55.080" v="621" actId="478"/>
          <ac:spMkLst>
            <pc:docMk/>
            <pc:sldMk cId="2795673" sldId="308"/>
            <ac:spMk id="55" creationId="{858149CF-99B4-4131-B229-C231A766D21B}"/>
          </ac:spMkLst>
        </pc:spChg>
        <pc:picChg chg="del">
          <ac:chgData name="Abanoub Riad" userId="3eee0ade-b52f-4e10-8f1f-a69fed49e18a" providerId="ADAL" clId="{95A3E060-D742-41BC-A7CD-8810FBC37A46}" dt="2021-11-24T03:58:07.790" v="625" actId="478"/>
          <ac:picMkLst>
            <pc:docMk/>
            <pc:sldMk cId="2795673" sldId="308"/>
            <ac:picMk id="41" creationId="{F795824F-C0C6-42D0-B1A9-FF7482862BAE}"/>
          </ac:picMkLst>
        </pc:picChg>
        <pc:picChg chg="del">
          <ac:chgData name="Abanoub Riad" userId="3eee0ade-b52f-4e10-8f1f-a69fed49e18a" providerId="ADAL" clId="{95A3E060-D742-41BC-A7CD-8810FBC37A46}" dt="2021-11-24T03:57:58.858" v="622" actId="478"/>
          <ac:picMkLst>
            <pc:docMk/>
            <pc:sldMk cId="2795673" sldId="308"/>
            <ac:picMk id="44" creationId="{692FBC57-1410-4F7E-8952-C7C9D1AE868A}"/>
          </ac:picMkLst>
        </pc:picChg>
        <pc:picChg chg="del">
          <ac:chgData name="Abanoub Riad" userId="3eee0ade-b52f-4e10-8f1f-a69fed49e18a" providerId="ADAL" clId="{95A3E060-D742-41BC-A7CD-8810FBC37A46}" dt="2021-11-24T03:58:07.790" v="625" actId="478"/>
          <ac:picMkLst>
            <pc:docMk/>
            <pc:sldMk cId="2795673" sldId="308"/>
            <ac:picMk id="46" creationId="{E4C7414F-3666-445B-93BA-37798BC4322E}"/>
          </ac:picMkLst>
        </pc:picChg>
        <pc:cxnChg chg="add del mod">
          <ac:chgData name="Abanoub Riad" userId="3eee0ade-b52f-4e10-8f1f-a69fed49e18a" providerId="ADAL" clId="{95A3E060-D742-41BC-A7CD-8810FBC37A46}" dt="2021-11-24T04:04:45.354" v="640" actId="478"/>
          <ac:cxnSpMkLst>
            <pc:docMk/>
            <pc:sldMk cId="2795673" sldId="308"/>
            <ac:cxnSpMk id="5" creationId="{BE1EE7D2-20B2-4DCD-B34E-A23A6671814A}"/>
          </ac:cxnSpMkLst>
        </pc:cxnChg>
        <pc:cxnChg chg="del mod">
          <ac:chgData name="Abanoub Riad" userId="3eee0ade-b52f-4e10-8f1f-a69fed49e18a" providerId="ADAL" clId="{95A3E060-D742-41BC-A7CD-8810FBC37A46}" dt="2021-11-24T03:58:03.286" v="624" actId="478"/>
          <ac:cxnSpMkLst>
            <pc:docMk/>
            <pc:sldMk cId="2795673" sldId="308"/>
            <ac:cxnSpMk id="43" creationId="{F5980855-2334-4198-9C88-1FB79EB7204A}"/>
          </ac:cxnSpMkLst>
        </pc:cxnChg>
      </pc:sldChg>
      <pc:sldChg chg="addSp delSp modSp add delAnim modAnim">
        <pc:chgData name="Abanoub Riad" userId="3eee0ade-b52f-4e10-8f1f-a69fed49e18a" providerId="ADAL" clId="{95A3E060-D742-41BC-A7CD-8810FBC37A46}" dt="2021-11-24T04:07:34.859" v="665" actId="14100"/>
        <pc:sldMkLst>
          <pc:docMk/>
          <pc:sldMk cId="483514386" sldId="309"/>
        </pc:sldMkLst>
        <pc:spChg chg="add mod">
          <ac:chgData name="Abanoub Riad" userId="3eee0ade-b52f-4e10-8f1f-a69fed49e18a" providerId="ADAL" clId="{95A3E060-D742-41BC-A7CD-8810FBC37A46}" dt="2021-11-24T04:07:16.619" v="662" actId="207"/>
          <ac:spMkLst>
            <pc:docMk/>
            <pc:sldMk cId="483514386" sldId="309"/>
            <ac:spMk id="7" creationId="{2D25F888-0D40-428A-8A9D-FA86068E2D71}"/>
          </ac:spMkLst>
        </pc:spChg>
        <pc:spChg chg="add mod">
          <ac:chgData name="Abanoub Riad" userId="3eee0ade-b52f-4e10-8f1f-a69fed49e18a" providerId="ADAL" clId="{95A3E060-D742-41BC-A7CD-8810FBC37A46}" dt="2021-11-24T04:07:34.859" v="665" actId="14100"/>
          <ac:spMkLst>
            <pc:docMk/>
            <pc:sldMk cId="483514386" sldId="309"/>
            <ac:spMk id="8" creationId="{D232FB38-EF68-40C6-A831-753404D1456E}"/>
          </ac:spMkLst>
        </pc:spChg>
        <pc:spChg chg="mod">
          <ac:chgData name="Abanoub Riad" userId="3eee0ade-b52f-4e10-8f1f-a69fed49e18a" providerId="ADAL" clId="{95A3E060-D742-41BC-A7CD-8810FBC37A46}" dt="2021-11-24T04:05:14.066" v="653" actId="14100"/>
          <ac:spMkLst>
            <pc:docMk/>
            <pc:sldMk cId="483514386" sldId="309"/>
            <ac:spMk id="9" creationId="{88B9F70D-9C86-4C35-9FFF-ECD0CBD50C2E}"/>
          </ac:spMkLst>
        </pc:spChg>
        <pc:spChg chg="add mod">
          <ac:chgData name="Abanoub Riad" userId="3eee0ade-b52f-4e10-8f1f-a69fed49e18a" providerId="ADAL" clId="{95A3E060-D742-41BC-A7CD-8810FBC37A46}" dt="2021-11-24T04:07:34.859" v="665" actId="14100"/>
          <ac:spMkLst>
            <pc:docMk/>
            <pc:sldMk cId="483514386" sldId="309"/>
            <ac:spMk id="10" creationId="{9EBC5A63-6926-4779-A130-45B977C83038}"/>
          </ac:spMkLst>
        </pc:spChg>
        <pc:spChg chg="del">
          <ac:chgData name="Abanoub Riad" userId="3eee0ade-b52f-4e10-8f1f-a69fed49e18a" providerId="ADAL" clId="{95A3E060-D742-41BC-A7CD-8810FBC37A46}" dt="2021-11-24T04:05:25.704" v="654" actId="478"/>
          <ac:spMkLst>
            <pc:docMk/>
            <pc:sldMk cId="483514386" sldId="309"/>
            <ac:spMk id="16" creationId="{1503A74A-5829-4096-B74D-25BB01DACC2D}"/>
          </ac:spMkLst>
        </pc:spChg>
        <pc:spChg chg="del">
          <ac:chgData name="Abanoub Riad" userId="3eee0ade-b52f-4e10-8f1f-a69fed49e18a" providerId="ADAL" clId="{95A3E060-D742-41BC-A7CD-8810FBC37A46}" dt="2021-11-24T04:06:37.024" v="655" actId="478"/>
          <ac:spMkLst>
            <pc:docMk/>
            <pc:sldMk cId="483514386" sldId="309"/>
            <ac:spMk id="18" creationId="{773D54CA-1145-4043-AE59-094A402B30A6}"/>
          </ac:spMkLst>
        </pc:spChg>
      </pc:sldChg>
      <pc:sldChg chg="addSp delSp modSp add delAnim modAnim">
        <pc:chgData name="Abanoub Riad" userId="3eee0ade-b52f-4e10-8f1f-a69fed49e18a" providerId="ADAL" clId="{95A3E060-D742-41BC-A7CD-8810FBC37A46}" dt="2021-11-24T04:27:29.211" v="1220" actId="207"/>
        <pc:sldMkLst>
          <pc:docMk/>
          <pc:sldMk cId="3634383704" sldId="310"/>
        </pc:sldMkLst>
        <pc:spChg chg="del">
          <ac:chgData name="Abanoub Riad" userId="3eee0ade-b52f-4e10-8f1f-a69fed49e18a" providerId="ADAL" clId="{95A3E060-D742-41BC-A7CD-8810FBC37A46}" dt="2021-11-24T04:09:32.956" v="670" actId="478"/>
          <ac:spMkLst>
            <pc:docMk/>
            <pc:sldMk cId="3634383704" sldId="310"/>
            <ac:spMk id="7" creationId="{2D25F888-0D40-428A-8A9D-FA86068E2D71}"/>
          </ac:spMkLst>
        </pc:spChg>
        <pc:spChg chg="del">
          <ac:chgData name="Abanoub Riad" userId="3eee0ade-b52f-4e10-8f1f-a69fed49e18a" providerId="ADAL" clId="{95A3E060-D742-41BC-A7CD-8810FBC37A46}" dt="2021-11-24T04:09:23.013" v="669" actId="478"/>
          <ac:spMkLst>
            <pc:docMk/>
            <pc:sldMk cId="3634383704" sldId="310"/>
            <ac:spMk id="8" creationId="{D232FB38-EF68-40C6-A831-753404D1456E}"/>
          </ac:spMkLst>
        </pc:spChg>
        <pc:spChg chg="mod">
          <ac:chgData name="Abanoub Riad" userId="3eee0ade-b52f-4e10-8f1f-a69fed49e18a" providerId="ADAL" clId="{95A3E060-D742-41BC-A7CD-8810FBC37A46}" dt="2021-11-24T04:09:52.805" v="677" actId="20577"/>
          <ac:spMkLst>
            <pc:docMk/>
            <pc:sldMk cId="3634383704" sldId="310"/>
            <ac:spMk id="9" creationId="{88B9F70D-9C86-4C35-9FFF-ECD0CBD50C2E}"/>
          </ac:spMkLst>
        </pc:spChg>
        <pc:spChg chg="del mod">
          <ac:chgData name="Abanoub Riad" userId="3eee0ade-b52f-4e10-8f1f-a69fed49e18a" providerId="ADAL" clId="{95A3E060-D742-41BC-A7CD-8810FBC37A46}" dt="2021-11-24T04:09:21.907" v="668" actId="478"/>
          <ac:spMkLst>
            <pc:docMk/>
            <pc:sldMk cId="3634383704" sldId="310"/>
            <ac:spMk id="10" creationId="{9EBC5A63-6926-4779-A130-45B977C83038}"/>
          </ac:spMkLst>
        </pc:spChg>
        <pc:spChg chg="add mod">
          <ac:chgData name="Abanoub Riad" userId="3eee0ade-b52f-4e10-8f1f-a69fed49e18a" providerId="ADAL" clId="{95A3E060-D742-41BC-A7CD-8810FBC37A46}" dt="2021-11-24T04:13:58.835" v="737" actId="207"/>
          <ac:spMkLst>
            <pc:docMk/>
            <pc:sldMk cId="3634383704" sldId="310"/>
            <ac:spMk id="12" creationId="{6F65473A-47CF-4117-965D-EC21C04C4907}"/>
          </ac:spMkLst>
        </pc:spChg>
        <pc:spChg chg="add mod">
          <ac:chgData name="Abanoub Riad" userId="3eee0ade-b52f-4e10-8f1f-a69fed49e18a" providerId="ADAL" clId="{95A3E060-D742-41BC-A7CD-8810FBC37A46}" dt="2021-11-24T04:20:10.515" v="979" actId="207"/>
          <ac:spMkLst>
            <pc:docMk/>
            <pc:sldMk cId="3634383704" sldId="310"/>
            <ac:spMk id="13" creationId="{4E3DCC5D-4E78-4D8F-B190-EBC9D0FBA6DE}"/>
          </ac:spMkLst>
        </pc:spChg>
        <pc:spChg chg="add mod">
          <ac:chgData name="Abanoub Riad" userId="3eee0ade-b52f-4e10-8f1f-a69fed49e18a" providerId="ADAL" clId="{95A3E060-D742-41BC-A7CD-8810FBC37A46}" dt="2021-11-24T04:20:07.787" v="978" actId="207"/>
          <ac:spMkLst>
            <pc:docMk/>
            <pc:sldMk cId="3634383704" sldId="310"/>
            <ac:spMk id="14" creationId="{3D8739A1-FE34-4343-9E45-AA547C779988}"/>
          </ac:spMkLst>
        </pc:spChg>
        <pc:spChg chg="add mod">
          <ac:chgData name="Abanoub Riad" userId="3eee0ade-b52f-4e10-8f1f-a69fed49e18a" providerId="ADAL" clId="{95A3E060-D742-41BC-A7CD-8810FBC37A46}" dt="2021-11-24T04:20:02.628" v="977" actId="207"/>
          <ac:spMkLst>
            <pc:docMk/>
            <pc:sldMk cId="3634383704" sldId="310"/>
            <ac:spMk id="15" creationId="{7A453A50-3865-4AF3-A449-B4374B4E215C}"/>
          </ac:spMkLst>
        </pc:spChg>
        <pc:spChg chg="add del mod">
          <ac:chgData name="Abanoub Riad" userId="3eee0ade-b52f-4e10-8f1f-a69fed49e18a" providerId="ADAL" clId="{95A3E060-D742-41BC-A7CD-8810FBC37A46}" dt="2021-11-24T04:23:15.834" v="1067"/>
          <ac:spMkLst>
            <pc:docMk/>
            <pc:sldMk cId="3634383704" sldId="310"/>
            <ac:spMk id="16" creationId="{866827CC-DBC4-47C7-BB01-D4A0E56D2ADF}"/>
          </ac:spMkLst>
        </pc:spChg>
        <pc:spChg chg="add mod">
          <ac:chgData name="Abanoub Riad" userId="3eee0ade-b52f-4e10-8f1f-a69fed49e18a" providerId="ADAL" clId="{95A3E060-D742-41BC-A7CD-8810FBC37A46}" dt="2021-11-24T04:22:42.509" v="1060" actId="20577"/>
          <ac:spMkLst>
            <pc:docMk/>
            <pc:sldMk cId="3634383704" sldId="310"/>
            <ac:spMk id="17" creationId="{2BF4BAD4-0AAB-4108-81C8-E30498B2FB69}"/>
          </ac:spMkLst>
        </pc:spChg>
        <pc:spChg chg="add">
          <ac:chgData name="Abanoub Riad" userId="3eee0ade-b52f-4e10-8f1f-a69fed49e18a" providerId="ADAL" clId="{95A3E060-D742-41BC-A7CD-8810FBC37A46}" dt="2021-11-24T04:23:17.904" v="1068"/>
          <ac:spMkLst>
            <pc:docMk/>
            <pc:sldMk cId="3634383704" sldId="310"/>
            <ac:spMk id="19" creationId="{530C79AD-513F-4606-A2F7-B8F68381D512}"/>
          </ac:spMkLst>
        </pc:spChg>
        <pc:spChg chg="add mod">
          <ac:chgData name="Abanoub Riad" userId="3eee0ade-b52f-4e10-8f1f-a69fed49e18a" providerId="ADAL" clId="{95A3E060-D742-41BC-A7CD-8810FBC37A46}" dt="2021-11-24T04:27:29.211" v="1220" actId="207"/>
          <ac:spMkLst>
            <pc:docMk/>
            <pc:sldMk cId="3634383704" sldId="310"/>
            <ac:spMk id="20" creationId="{2B53EBAB-702A-4781-9662-8CAA15C52EE7}"/>
          </ac:spMkLst>
        </pc:spChg>
        <pc:picChg chg="add mod">
          <ac:chgData name="Abanoub Riad" userId="3eee0ade-b52f-4e10-8f1f-a69fed49e18a" providerId="ADAL" clId="{95A3E060-D742-41BC-A7CD-8810FBC37A46}" dt="2021-11-24T04:21:10.676" v="1021" actId="1076"/>
          <ac:picMkLst>
            <pc:docMk/>
            <pc:sldMk cId="3634383704" sldId="310"/>
            <ac:picMk id="11" creationId="{DF0C7E27-66A9-4523-96BE-FA1F8F9F7059}"/>
          </ac:picMkLst>
        </pc:picChg>
        <pc:picChg chg="add del">
          <ac:chgData name="Abanoub Riad" userId="3eee0ade-b52f-4e10-8f1f-a69fed49e18a" providerId="ADAL" clId="{95A3E060-D742-41BC-A7CD-8810FBC37A46}" dt="2021-11-24T04:23:12.090" v="1066"/>
          <ac:picMkLst>
            <pc:docMk/>
            <pc:sldMk cId="3634383704" sldId="310"/>
            <ac:picMk id="18" creationId="{7C916789-0A7A-4BA7-8B99-A4E793660774}"/>
          </ac:picMkLst>
        </pc:picChg>
      </pc:sldChg>
      <pc:sldChg chg="addSp modSp add modAnim">
        <pc:chgData name="Abanoub Riad" userId="3eee0ade-b52f-4e10-8f1f-a69fed49e18a" providerId="ADAL" clId="{95A3E060-D742-41BC-A7CD-8810FBC37A46}" dt="2021-11-24T04:27:37.513" v="1222"/>
        <pc:sldMkLst>
          <pc:docMk/>
          <pc:sldMk cId="3329048919" sldId="311"/>
        </pc:sldMkLst>
        <pc:spChg chg="add mod">
          <ac:chgData name="Abanoub Riad" userId="3eee0ade-b52f-4e10-8f1f-a69fed49e18a" providerId="ADAL" clId="{95A3E060-D742-41BC-A7CD-8810FBC37A46}" dt="2021-11-24T04:26:48.692" v="1218" actId="20577"/>
          <ac:spMkLst>
            <pc:docMk/>
            <pc:sldMk cId="3329048919" sldId="311"/>
            <ac:spMk id="7" creationId="{10630662-6101-462F-BC8F-0CB4444317FF}"/>
          </ac:spMkLst>
        </pc:spChg>
        <pc:spChg chg="mod">
          <ac:chgData name="Abanoub Riad" userId="3eee0ade-b52f-4e10-8f1f-a69fed49e18a" providerId="ADAL" clId="{95A3E060-D742-41BC-A7CD-8810FBC37A46}" dt="2021-11-24T04:24:29.650" v="1094" actId="1076"/>
          <ac:spMkLst>
            <pc:docMk/>
            <pc:sldMk cId="3329048919" sldId="311"/>
            <ac:spMk id="12" creationId="{6F65473A-47CF-4117-965D-EC21C04C4907}"/>
          </ac:spMkLst>
        </pc:spChg>
      </pc:sldChg>
      <pc:sldChg chg="addSp delSp modSp add delAnim modAnim modNotesTx">
        <pc:chgData name="Abanoub Riad" userId="3eee0ade-b52f-4e10-8f1f-a69fed49e18a" providerId="ADAL" clId="{95A3E060-D742-41BC-A7CD-8810FBC37A46}" dt="2021-11-24T04:59:45.358" v="1705" actId="167"/>
        <pc:sldMkLst>
          <pc:docMk/>
          <pc:sldMk cId="1762794270" sldId="312"/>
        </pc:sldMkLst>
        <pc:spChg chg="del">
          <ac:chgData name="Abanoub Riad" userId="3eee0ade-b52f-4e10-8f1f-a69fed49e18a" providerId="ADAL" clId="{95A3E060-D742-41BC-A7CD-8810FBC37A46}" dt="2021-11-24T04:30:06.045" v="1269" actId="478"/>
          <ac:spMkLst>
            <pc:docMk/>
            <pc:sldMk cId="1762794270" sldId="312"/>
            <ac:spMk id="7" creationId="{10630662-6101-462F-BC8F-0CB4444317FF}"/>
          </ac:spMkLst>
        </pc:spChg>
        <pc:spChg chg="add">
          <ac:chgData name="Abanoub Riad" userId="3eee0ade-b52f-4e10-8f1f-a69fed49e18a" providerId="ADAL" clId="{95A3E060-D742-41BC-A7CD-8810FBC37A46}" dt="2021-11-24T04:30:17.082" v="1270"/>
          <ac:spMkLst>
            <pc:docMk/>
            <pc:sldMk cId="1762794270" sldId="312"/>
            <ac:spMk id="8" creationId="{2366B4A4-1ED0-496B-A309-880342CD56A9}"/>
          </ac:spMkLst>
        </pc:spChg>
        <pc:spChg chg="mod">
          <ac:chgData name="Abanoub Riad" userId="3eee0ade-b52f-4e10-8f1f-a69fed49e18a" providerId="ADAL" clId="{95A3E060-D742-41BC-A7CD-8810FBC37A46}" dt="2021-11-24T04:29:58.866" v="1266" actId="14100"/>
          <ac:spMkLst>
            <pc:docMk/>
            <pc:sldMk cId="1762794270" sldId="312"/>
            <ac:spMk id="9" creationId="{88B9F70D-9C86-4C35-9FFF-ECD0CBD50C2E}"/>
          </ac:spMkLst>
        </pc:spChg>
        <pc:spChg chg="del">
          <ac:chgData name="Abanoub Riad" userId="3eee0ade-b52f-4e10-8f1f-a69fed49e18a" providerId="ADAL" clId="{95A3E060-D742-41BC-A7CD-8810FBC37A46}" dt="2021-11-24T04:30:04.754" v="1268" actId="478"/>
          <ac:spMkLst>
            <pc:docMk/>
            <pc:sldMk cId="1762794270" sldId="312"/>
            <ac:spMk id="12" creationId="{6F65473A-47CF-4117-965D-EC21C04C4907}"/>
          </ac:spMkLst>
        </pc:spChg>
        <pc:picChg chg="add">
          <ac:chgData name="Abanoub Riad" userId="3eee0ade-b52f-4e10-8f1f-a69fed49e18a" providerId="ADAL" clId="{95A3E060-D742-41BC-A7CD-8810FBC37A46}" dt="2021-11-24T04:30:17.082" v="1270"/>
          <ac:picMkLst>
            <pc:docMk/>
            <pc:sldMk cId="1762794270" sldId="312"/>
            <ac:picMk id="10" creationId="{6E535DB5-65F4-4714-B802-B5A9575B34AE}"/>
          </ac:picMkLst>
        </pc:picChg>
        <pc:picChg chg="del">
          <ac:chgData name="Abanoub Riad" userId="3eee0ade-b52f-4e10-8f1f-a69fed49e18a" providerId="ADAL" clId="{95A3E060-D742-41BC-A7CD-8810FBC37A46}" dt="2021-11-24T04:30:00.116" v="1267" actId="478"/>
          <ac:picMkLst>
            <pc:docMk/>
            <pc:sldMk cId="1762794270" sldId="312"/>
            <ac:picMk id="11" creationId="{DF0C7E27-66A9-4523-96BE-FA1F8F9F7059}"/>
          </ac:picMkLst>
        </pc:picChg>
        <pc:picChg chg="add ord">
          <ac:chgData name="Abanoub Riad" userId="3eee0ade-b52f-4e10-8f1f-a69fed49e18a" providerId="ADAL" clId="{95A3E060-D742-41BC-A7CD-8810FBC37A46}" dt="2021-11-24T04:59:45.358" v="1705" actId="167"/>
          <ac:picMkLst>
            <pc:docMk/>
            <pc:sldMk cId="1762794270" sldId="312"/>
            <ac:picMk id="13" creationId="{529C4C0E-71DA-4609-A05F-7ADA89F09E12}"/>
          </ac:picMkLst>
        </pc:picChg>
      </pc:sldChg>
      <pc:sldChg chg="addSp delSp modSp add delAnim">
        <pc:chgData name="Abanoub Riad" userId="3eee0ade-b52f-4e10-8f1f-a69fed49e18a" providerId="ADAL" clId="{95A3E060-D742-41BC-A7CD-8810FBC37A46}" dt="2021-11-24T05:00:51.139" v="1716" actId="1076"/>
        <pc:sldMkLst>
          <pc:docMk/>
          <pc:sldMk cId="467727525" sldId="313"/>
        </pc:sldMkLst>
        <pc:spChg chg="del">
          <ac:chgData name="Abanoub Riad" userId="3eee0ade-b52f-4e10-8f1f-a69fed49e18a" providerId="ADAL" clId="{95A3E060-D742-41BC-A7CD-8810FBC37A46}" dt="2021-11-24T05:00:05.442" v="1708" actId="478"/>
          <ac:spMkLst>
            <pc:docMk/>
            <pc:sldMk cId="467727525" sldId="313"/>
            <ac:spMk id="8" creationId="{2366B4A4-1ED0-496B-A309-880342CD56A9}"/>
          </ac:spMkLst>
        </pc:spChg>
        <pc:spChg chg="mod">
          <ac:chgData name="Abanoub Riad" userId="3eee0ade-b52f-4e10-8f1f-a69fed49e18a" providerId="ADAL" clId="{95A3E060-D742-41BC-A7CD-8810FBC37A46}" dt="2021-11-24T05:00:51.139" v="1716" actId="1076"/>
          <ac:spMkLst>
            <pc:docMk/>
            <pc:sldMk cId="467727525" sldId="313"/>
            <ac:spMk id="9" creationId="{88B9F70D-9C86-4C35-9FFF-ECD0CBD50C2E}"/>
          </ac:spMkLst>
        </pc:spChg>
        <pc:picChg chg="add mod">
          <ac:chgData name="Abanoub Riad" userId="3eee0ade-b52f-4e10-8f1f-a69fed49e18a" providerId="ADAL" clId="{95A3E060-D742-41BC-A7CD-8810FBC37A46}" dt="2021-11-24T05:00:39.250" v="1714" actId="1076"/>
          <ac:picMkLst>
            <pc:docMk/>
            <pc:sldMk cId="467727525" sldId="313"/>
            <ac:picMk id="5" creationId="{1BEE222C-DE86-44E6-8531-43A1951DB4E0}"/>
          </ac:picMkLst>
        </pc:picChg>
        <pc:picChg chg="del">
          <ac:chgData name="Abanoub Riad" userId="3eee0ade-b52f-4e10-8f1f-a69fed49e18a" providerId="ADAL" clId="{95A3E060-D742-41BC-A7CD-8810FBC37A46}" dt="2021-11-24T04:59:58.738" v="1707" actId="478"/>
          <ac:picMkLst>
            <pc:docMk/>
            <pc:sldMk cId="467727525" sldId="313"/>
            <ac:picMk id="10" creationId="{6E535DB5-65F4-4714-B802-B5A9575B34AE}"/>
          </ac:picMkLst>
        </pc:picChg>
        <pc:picChg chg="ord">
          <ac:chgData name="Abanoub Riad" userId="3eee0ade-b52f-4e10-8f1f-a69fed49e18a" providerId="ADAL" clId="{95A3E060-D742-41BC-A7CD-8810FBC37A46}" dt="2021-11-24T04:59:56.877" v="1706" actId="167"/>
          <ac:picMkLst>
            <pc:docMk/>
            <pc:sldMk cId="467727525" sldId="313"/>
            <ac:picMk id="13" creationId="{529C4C0E-71DA-4609-A05F-7ADA89F09E12}"/>
          </ac:picMkLst>
        </pc:picChg>
      </pc:sldChg>
      <pc:sldChg chg="addSp delSp modSp add modAnim modNotesTx">
        <pc:chgData name="Abanoub Riad" userId="3eee0ade-b52f-4e10-8f1f-a69fed49e18a" providerId="ADAL" clId="{95A3E060-D742-41BC-A7CD-8810FBC37A46}" dt="2021-11-24T05:54:04.035" v="2804" actId="5793"/>
        <pc:sldMkLst>
          <pc:docMk/>
          <pc:sldMk cId="2271052529" sldId="314"/>
        </pc:sldMkLst>
        <pc:spChg chg="add mod">
          <ac:chgData name="Abanoub Riad" userId="3eee0ade-b52f-4e10-8f1f-a69fed49e18a" providerId="ADAL" clId="{95A3E060-D742-41BC-A7CD-8810FBC37A46}" dt="2021-11-24T05:24:58.651" v="2572" actId="12"/>
          <ac:spMkLst>
            <pc:docMk/>
            <pc:sldMk cId="2271052529" sldId="314"/>
            <ac:spMk id="8" creationId="{47AAD215-60BD-488C-B2D7-AA71C183EE72}"/>
          </ac:spMkLst>
        </pc:spChg>
        <pc:spChg chg="mod">
          <ac:chgData name="Abanoub Riad" userId="3eee0ade-b52f-4e10-8f1f-a69fed49e18a" providerId="ADAL" clId="{95A3E060-D742-41BC-A7CD-8810FBC37A46}" dt="2021-11-24T05:24:24.211" v="2568" actId="1076"/>
          <ac:spMkLst>
            <pc:docMk/>
            <pc:sldMk cId="2271052529" sldId="314"/>
            <ac:spMk id="9" creationId="{88B9F70D-9C86-4C35-9FFF-ECD0CBD50C2E}"/>
          </ac:spMkLst>
        </pc:spChg>
        <pc:spChg chg="add mod">
          <ac:chgData name="Abanoub Riad" userId="3eee0ade-b52f-4e10-8f1f-a69fed49e18a" providerId="ADAL" clId="{95A3E060-D742-41BC-A7CD-8810FBC37A46}" dt="2021-11-24T05:14:42.795" v="2240" actId="1076"/>
          <ac:spMkLst>
            <pc:docMk/>
            <pc:sldMk cId="2271052529" sldId="314"/>
            <ac:spMk id="11" creationId="{12190758-C656-4E8E-8BBB-F7324903BFE5}"/>
          </ac:spMkLst>
        </pc:spChg>
        <pc:spChg chg="add mod">
          <ac:chgData name="Abanoub Riad" userId="3eee0ade-b52f-4e10-8f1f-a69fed49e18a" providerId="ADAL" clId="{95A3E060-D742-41BC-A7CD-8810FBC37A46}" dt="2021-11-24T05:27:06.636" v="2609" actId="14100"/>
          <ac:spMkLst>
            <pc:docMk/>
            <pc:sldMk cId="2271052529" sldId="314"/>
            <ac:spMk id="14" creationId="{D772F860-A438-44F1-A268-139C32D595CA}"/>
          </ac:spMkLst>
        </pc:spChg>
        <pc:spChg chg="add mod">
          <ac:chgData name="Abanoub Riad" userId="3eee0ade-b52f-4e10-8f1f-a69fed49e18a" providerId="ADAL" clId="{95A3E060-D742-41BC-A7CD-8810FBC37A46}" dt="2021-11-24T05:27:57.641" v="2630" actId="20577"/>
          <ac:spMkLst>
            <pc:docMk/>
            <pc:sldMk cId="2271052529" sldId="314"/>
            <ac:spMk id="15" creationId="{E02D932C-0D73-4C35-8C15-BFB141710178}"/>
          </ac:spMkLst>
        </pc:spChg>
        <pc:picChg chg="add mod">
          <ac:chgData name="Abanoub Riad" userId="3eee0ade-b52f-4e10-8f1f-a69fed49e18a" providerId="ADAL" clId="{95A3E060-D742-41BC-A7CD-8810FBC37A46}" dt="2021-11-24T05:24:26.250" v="2569" actId="1076"/>
          <ac:picMkLst>
            <pc:docMk/>
            <pc:sldMk cId="2271052529" sldId="314"/>
            <ac:picMk id="4" creationId="{A44A31C1-43B2-4084-9E9B-FE3FCA8627C1}"/>
          </ac:picMkLst>
        </pc:picChg>
        <pc:picChg chg="del">
          <ac:chgData name="Abanoub Riad" userId="3eee0ade-b52f-4e10-8f1f-a69fed49e18a" providerId="ADAL" clId="{95A3E060-D742-41BC-A7CD-8810FBC37A46}" dt="2021-11-24T05:02:38.619" v="1753" actId="478"/>
          <ac:picMkLst>
            <pc:docMk/>
            <pc:sldMk cId="2271052529" sldId="314"/>
            <ac:picMk id="5" creationId="{1BEE222C-DE86-44E6-8531-43A1951DB4E0}"/>
          </ac:picMkLst>
        </pc:picChg>
        <pc:picChg chg="add mod">
          <ac:chgData name="Abanoub Riad" userId="3eee0ade-b52f-4e10-8f1f-a69fed49e18a" providerId="ADAL" clId="{95A3E060-D742-41BC-A7CD-8810FBC37A46}" dt="2021-11-24T05:14:38.842" v="2239" actId="1076"/>
          <ac:picMkLst>
            <pc:docMk/>
            <pc:sldMk cId="2271052529" sldId="314"/>
            <ac:picMk id="7" creationId="{83300061-5E16-4874-9641-A86E3D2DAC5A}"/>
          </ac:picMkLst>
        </pc:picChg>
        <pc:picChg chg="add del mod modCrop">
          <ac:chgData name="Abanoub Riad" userId="3eee0ade-b52f-4e10-8f1f-a69fed49e18a" providerId="ADAL" clId="{95A3E060-D742-41BC-A7CD-8810FBC37A46}" dt="2021-11-24T05:19:44.433" v="2249" actId="478"/>
          <ac:picMkLst>
            <pc:docMk/>
            <pc:sldMk cId="2271052529" sldId="314"/>
            <ac:picMk id="12" creationId="{7A4DA7A9-1E59-45A5-9BC2-B5B23B4B4190}"/>
          </ac:picMkLst>
        </pc:picChg>
        <pc:picChg chg="del">
          <ac:chgData name="Abanoub Riad" userId="3eee0ade-b52f-4e10-8f1f-a69fed49e18a" providerId="ADAL" clId="{95A3E060-D742-41BC-A7CD-8810FBC37A46}" dt="2021-11-24T05:02:39.348" v="1754" actId="478"/>
          <ac:picMkLst>
            <pc:docMk/>
            <pc:sldMk cId="2271052529" sldId="314"/>
            <ac:picMk id="13" creationId="{529C4C0E-71DA-4609-A05F-7ADA89F09E12}"/>
          </ac:picMkLst>
        </pc:picChg>
      </pc:sldChg>
      <pc:sldChg chg="addSp delSp modSp add delAnim modAnim modNotesTx">
        <pc:chgData name="Abanoub Riad" userId="3eee0ade-b52f-4e10-8f1f-a69fed49e18a" providerId="ADAL" clId="{95A3E060-D742-41BC-A7CD-8810FBC37A46}" dt="2021-11-24T05:53:52.418" v="2802" actId="5793"/>
        <pc:sldMkLst>
          <pc:docMk/>
          <pc:sldMk cId="945552216" sldId="315"/>
        </pc:sldMkLst>
        <pc:spChg chg="del">
          <ac:chgData name="Abanoub Riad" userId="3eee0ade-b52f-4e10-8f1f-a69fed49e18a" providerId="ADAL" clId="{95A3E060-D742-41BC-A7CD-8810FBC37A46}" dt="2021-11-24T05:32:32.934" v="2711" actId="478"/>
          <ac:spMkLst>
            <pc:docMk/>
            <pc:sldMk cId="945552216" sldId="315"/>
            <ac:spMk id="8" creationId="{47AAD215-60BD-488C-B2D7-AA71C183EE72}"/>
          </ac:spMkLst>
        </pc:spChg>
        <pc:spChg chg="mod">
          <ac:chgData name="Abanoub Riad" userId="3eee0ade-b52f-4e10-8f1f-a69fed49e18a" providerId="ADAL" clId="{95A3E060-D742-41BC-A7CD-8810FBC37A46}" dt="2021-11-24T05:32:38.090" v="2713" actId="1076"/>
          <ac:spMkLst>
            <pc:docMk/>
            <pc:sldMk cId="945552216" sldId="315"/>
            <ac:spMk id="9" creationId="{88B9F70D-9C86-4C35-9FFF-ECD0CBD50C2E}"/>
          </ac:spMkLst>
        </pc:spChg>
        <pc:spChg chg="del">
          <ac:chgData name="Abanoub Riad" userId="3eee0ade-b52f-4e10-8f1f-a69fed49e18a" providerId="ADAL" clId="{95A3E060-D742-41BC-A7CD-8810FBC37A46}" dt="2021-11-24T05:32:24.993" v="2709" actId="478"/>
          <ac:spMkLst>
            <pc:docMk/>
            <pc:sldMk cId="945552216" sldId="315"/>
            <ac:spMk id="11" creationId="{12190758-C656-4E8E-8BBB-F7324903BFE5}"/>
          </ac:spMkLst>
        </pc:spChg>
        <pc:spChg chg="add mod">
          <ac:chgData name="Abanoub Riad" userId="3eee0ade-b52f-4e10-8f1f-a69fed49e18a" providerId="ADAL" clId="{95A3E060-D742-41BC-A7CD-8810FBC37A46}" dt="2021-11-24T05:35:26.258" v="2800"/>
          <ac:spMkLst>
            <pc:docMk/>
            <pc:sldMk cId="945552216" sldId="315"/>
            <ac:spMk id="13" creationId="{78AD9BA5-C70E-4FB0-8418-3E07ADEFA2EE}"/>
          </ac:spMkLst>
        </pc:spChg>
        <pc:spChg chg="del">
          <ac:chgData name="Abanoub Riad" userId="3eee0ade-b52f-4e10-8f1f-a69fed49e18a" providerId="ADAL" clId="{95A3E060-D742-41BC-A7CD-8810FBC37A46}" dt="2021-11-24T05:32:30.336" v="2710" actId="478"/>
          <ac:spMkLst>
            <pc:docMk/>
            <pc:sldMk cId="945552216" sldId="315"/>
            <ac:spMk id="14" creationId="{D772F860-A438-44F1-A268-139C32D595CA}"/>
          </ac:spMkLst>
        </pc:spChg>
        <pc:spChg chg="del">
          <ac:chgData name="Abanoub Riad" userId="3eee0ade-b52f-4e10-8f1f-a69fed49e18a" providerId="ADAL" clId="{95A3E060-D742-41BC-A7CD-8810FBC37A46}" dt="2021-11-24T05:32:30.336" v="2710" actId="478"/>
          <ac:spMkLst>
            <pc:docMk/>
            <pc:sldMk cId="945552216" sldId="315"/>
            <ac:spMk id="15" creationId="{E02D932C-0D73-4C35-8C15-BFB141710178}"/>
          </ac:spMkLst>
        </pc:spChg>
        <pc:picChg chg="del">
          <ac:chgData name="Abanoub Riad" userId="3eee0ade-b52f-4e10-8f1f-a69fed49e18a" providerId="ADAL" clId="{95A3E060-D742-41BC-A7CD-8810FBC37A46}" dt="2021-11-24T05:32:35.106" v="2712" actId="478"/>
          <ac:picMkLst>
            <pc:docMk/>
            <pc:sldMk cId="945552216" sldId="315"/>
            <ac:picMk id="4" creationId="{A44A31C1-43B2-4084-9E9B-FE3FCA8627C1}"/>
          </ac:picMkLst>
        </pc:picChg>
        <pc:picChg chg="add del mod modCrop">
          <ac:chgData name="Abanoub Riad" userId="3eee0ade-b52f-4e10-8f1f-a69fed49e18a" providerId="ADAL" clId="{95A3E060-D742-41BC-A7CD-8810FBC37A46}" dt="2021-11-24T05:32:24.993" v="2709" actId="478"/>
          <ac:picMkLst>
            <pc:docMk/>
            <pc:sldMk cId="945552216" sldId="315"/>
            <ac:picMk id="6" creationId="{AB966492-66B5-49B4-BA2D-57137F07F146}"/>
          </ac:picMkLst>
        </pc:picChg>
        <pc:picChg chg="del">
          <ac:chgData name="Abanoub Riad" userId="3eee0ade-b52f-4e10-8f1f-a69fed49e18a" providerId="ADAL" clId="{95A3E060-D742-41BC-A7CD-8810FBC37A46}" dt="2021-11-24T05:32:24.993" v="2709" actId="478"/>
          <ac:picMkLst>
            <pc:docMk/>
            <pc:sldMk cId="945552216" sldId="315"/>
            <ac:picMk id="7" creationId="{83300061-5E16-4874-9641-A86E3D2DAC5A}"/>
          </ac:picMkLst>
        </pc:picChg>
      </pc:sldChg>
      <pc:sldChg chg="addSp delSp modSp add ord modAnim">
        <pc:chgData name="Abanoub Riad" userId="3eee0ade-b52f-4e10-8f1f-a69fed49e18a" providerId="ADAL" clId="{95A3E060-D742-41BC-A7CD-8810FBC37A46}" dt="2021-11-26T00:44:06.716" v="3103" actId="14100"/>
        <pc:sldMkLst>
          <pc:docMk/>
          <pc:sldMk cId="1806936236" sldId="323"/>
        </pc:sldMkLst>
        <pc:spChg chg="mod">
          <ac:chgData name="Abanoub Riad" userId="3eee0ade-b52f-4e10-8f1f-a69fed49e18a" providerId="ADAL" clId="{95A3E060-D742-41BC-A7CD-8810FBC37A46}" dt="2021-11-26T00:36:50.935" v="2826" actId="14100"/>
          <ac:spMkLst>
            <pc:docMk/>
            <pc:sldMk cId="1806936236" sldId="323"/>
            <ac:spMk id="9" creationId="{88B9F70D-9C86-4C35-9FFF-ECD0CBD50C2E}"/>
          </ac:spMkLst>
        </pc:spChg>
        <pc:spChg chg="mod">
          <ac:chgData name="Abanoub Riad" userId="3eee0ade-b52f-4e10-8f1f-a69fed49e18a" providerId="ADAL" clId="{95A3E060-D742-41BC-A7CD-8810FBC37A46}" dt="2021-11-26T00:40:14.517" v="3086" actId="207"/>
          <ac:spMkLst>
            <pc:docMk/>
            <pc:sldMk cId="1806936236" sldId="323"/>
            <ac:spMk id="10" creationId="{A5E7513C-B29C-460B-B3A2-B4FD79586CE7}"/>
          </ac:spMkLst>
        </pc:spChg>
        <pc:picChg chg="del">
          <ac:chgData name="Abanoub Riad" userId="3eee0ade-b52f-4e10-8f1f-a69fed49e18a" providerId="ADAL" clId="{95A3E060-D742-41BC-A7CD-8810FBC37A46}" dt="2021-11-26T00:37:32.547" v="2835" actId="478"/>
          <ac:picMkLst>
            <pc:docMk/>
            <pc:sldMk cId="1806936236" sldId="323"/>
            <ac:picMk id="5" creationId="{8351A26F-A8C6-4CBF-8F72-487946ACC553}"/>
          </ac:picMkLst>
        </pc:picChg>
        <pc:picChg chg="add mod">
          <ac:chgData name="Abanoub Riad" userId="3eee0ade-b52f-4e10-8f1f-a69fed49e18a" providerId="ADAL" clId="{95A3E060-D742-41BC-A7CD-8810FBC37A46}" dt="2021-11-26T00:40:55.916" v="3089" actId="14100"/>
          <ac:picMkLst>
            <pc:docMk/>
            <pc:sldMk cId="1806936236" sldId="323"/>
            <ac:picMk id="6" creationId="{A3A71848-5484-49B2-A231-AA55C3CAB524}"/>
          </ac:picMkLst>
        </pc:picChg>
        <pc:picChg chg="add mod modCrop">
          <ac:chgData name="Abanoub Riad" userId="3eee0ade-b52f-4e10-8f1f-a69fed49e18a" providerId="ADAL" clId="{95A3E060-D742-41BC-A7CD-8810FBC37A46}" dt="2021-11-26T00:44:06.716" v="3103" actId="14100"/>
          <ac:picMkLst>
            <pc:docMk/>
            <pc:sldMk cId="1806936236" sldId="323"/>
            <ac:picMk id="7" creationId="{71B24233-5875-4213-99AE-2B4E0CC8154D}"/>
          </ac:picMkLst>
        </pc:picChg>
      </pc:sldChg>
      <pc:sldChg chg="addSp delSp modSp add delAnim">
        <pc:chgData name="Abanoub Riad" userId="3eee0ade-b52f-4e10-8f1f-a69fed49e18a" providerId="ADAL" clId="{95A3E060-D742-41BC-A7CD-8810FBC37A46}" dt="2021-11-26T00:42:09.388" v="3095" actId="1076"/>
        <pc:sldMkLst>
          <pc:docMk/>
          <pc:sldMk cId="3145223507" sldId="324"/>
        </pc:sldMkLst>
        <pc:spChg chg="del">
          <ac:chgData name="Abanoub Riad" userId="3eee0ade-b52f-4e10-8f1f-a69fed49e18a" providerId="ADAL" clId="{95A3E060-D742-41BC-A7CD-8810FBC37A46}" dt="2021-11-26T00:42:03.371" v="3093" actId="478"/>
          <ac:spMkLst>
            <pc:docMk/>
            <pc:sldMk cId="3145223507" sldId="324"/>
            <ac:spMk id="8" creationId="{47AAD215-60BD-488C-B2D7-AA71C183EE72}"/>
          </ac:spMkLst>
        </pc:spChg>
        <pc:picChg chg="add mod">
          <ac:chgData name="Abanoub Riad" userId="3eee0ade-b52f-4e10-8f1f-a69fed49e18a" providerId="ADAL" clId="{95A3E060-D742-41BC-A7CD-8810FBC37A46}" dt="2021-11-26T00:42:09.388" v="3095" actId="1076"/>
          <ac:picMkLst>
            <pc:docMk/>
            <pc:sldMk cId="3145223507" sldId="324"/>
            <ac:picMk id="4" creationId="{028D6E2A-1A3E-4CF0-8757-A1615EE790AD}"/>
          </ac:picMkLst>
        </pc:picChg>
        <pc:picChg chg="del">
          <ac:chgData name="Abanoub Riad" userId="3eee0ade-b52f-4e10-8f1f-a69fed49e18a" providerId="ADAL" clId="{95A3E060-D742-41BC-A7CD-8810FBC37A46}" dt="2021-11-26T00:41:59.521" v="3091" actId="478"/>
          <ac:picMkLst>
            <pc:docMk/>
            <pc:sldMk cId="3145223507" sldId="324"/>
            <ac:picMk id="6" creationId="{2AEF3316-0EAC-4EEB-9670-6B18CB65FE1D}"/>
          </ac:picMkLst>
        </pc:picChg>
        <pc:picChg chg="del">
          <ac:chgData name="Abanoub Riad" userId="3eee0ade-b52f-4e10-8f1f-a69fed49e18a" providerId="ADAL" clId="{95A3E060-D742-41BC-A7CD-8810FBC37A46}" dt="2021-11-26T00:42:00.617" v="3092" actId="478"/>
          <ac:picMkLst>
            <pc:docMk/>
            <pc:sldMk cId="3145223507" sldId="324"/>
            <ac:picMk id="12" creationId="{3DF5AC6E-5890-4C46-804D-865C05EDF682}"/>
          </ac:picMkLst>
        </pc:picChg>
      </pc:sldChg>
      <pc:sldChg chg="addSp delSp modSp add modAnim">
        <pc:chgData name="Abanoub Riad" userId="3eee0ade-b52f-4e10-8f1f-a69fed49e18a" providerId="ADAL" clId="{95A3E060-D742-41BC-A7CD-8810FBC37A46}" dt="2021-11-26T00:58:46.172" v="3419" actId="1076"/>
        <pc:sldMkLst>
          <pc:docMk/>
          <pc:sldMk cId="1174871086" sldId="325"/>
        </pc:sldMkLst>
        <pc:spChg chg="mod">
          <ac:chgData name="Abanoub Riad" userId="3eee0ade-b52f-4e10-8f1f-a69fed49e18a" providerId="ADAL" clId="{95A3E060-D742-41BC-A7CD-8810FBC37A46}" dt="2021-11-26T00:44:31.583" v="3110" actId="20577"/>
          <ac:spMkLst>
            <pc:docMk/>
            <pc:sldMk cId="1174871086" sldId="325"/>
            <ac:spMk id="9" creationId="{88B9F70D-9C86-4C35-9FFF-ECD0CBD50C2E}"/>
          </ac:spMkLst>
        </pc:spChg>
        <pc:spChg chg="mod">
          <ac:chgData name="Abanoub Riad" userId="3eee0ade-b52f-4e10-8f1f-a69fed49e18a" providerId="ADAL" clId="{95A3E060-D742-41BC-A7CD-8810FBC37A46}" dt="2021-11-26T00:58:41.924" v="3418" actId="1076"/>
          <ac:spMkLst>
            <pc:docMk/>
            <pc:sldMk cId="1174871086" sldId="325"/>
            <ac:spMk id="10" creationId="{A5E7513C-B29C-460B-B3A2-B4FD79586CE7}"/>
          </ac:spMkLst>
        </pc:spChg>
        <pc:picChg chg="add del mod">
          <ac:chgData name="Abanoub Riad" userId="3eee0ade-b52f-4e10-8f1f-a69fed49e18a" providerId="ADAL" clId="{95A3E060-D742-41BC-A7CD-8810FBC37A46}" dt="2021-11-26T00:57:10.333" v="3392" actId="478"/>
          <ac:picMkLst>
            <pc:docMk/>
            <pc:sldMk cId="1174871086" sldId="325"/>
            <ac:picMk id="4" creationId="{C0CE4FA7-7DE2-4AE8-860F-B8E1BE67C751}"/>
          </ac:picMkLst>
        </pc:picChg>
        <pc:picChg chg="add mod">
          <ac:chgData name="Abanoub Riad" userId="3eee0ade-b52f-4e10-8f1f-a69fed49e18a" providerId="ADAL" clId="{95A3E060-D742-41BC-A7CD-8810FBC37A46}" dt="2021-11-26T00:58:46.172" v="3419" actId="1076"/>
          <ac:picMkLst>
            <pc:docMk/>
            <pc:sldMk cId="1174871086" sldId="325"/>
            <ac:picMk id="5" creationId="{1F2FEC9A-C757-41F2-9653-0FE61F66E980}"/>
          </ac:picMkLst>
        </pc:picChg>
        <pc:picChg chg="del">
          <ac:chgData name="Abanoub Riad" userId="3eee0ade-b52f-4e10-8f1f-a69fed49e18a" providerId="ADAL" clId="{95A3E060-D742-41BC-A7CD-8810FBC37A46}" dt="2021-11-26T00:44:38.374" v="3112" actId="478"/>
          <ac:picMkLst>
            <pc:docMk/>
            <pc:sldMk cId="1174871086" sldId="325"/>
            <ac:picMk id="6" creationId="{A3A71848-5484-49B2-A231-AA55C3CAB524}"/>
          </ac:picMkLst>
        </pc:picChg>
        <pc:picChg chg="del">
          <ac:chgData name="Abanoub Riad" userId="3eee0ade-b52f-4e10-8f1f-a69fed49e18a" providerId="ADAL" clId="{95A3E060-D742-41BC-A7CD-8810FBC37A46}" dt="2021-11-26T00:44:34.454" v="3111" actId="478"/>
          <ac:picMkLst>
            <pc:docMk/>
            <pc:sldMk cId="1174871086" sldId="325"/>
            <ac:picMk id="7" creationId="{71B24233-5875-4213-99AE-2B4E0CC8154D}"/>
          </ac:picMkLst>
        </pc:picChg>
      </pc:sldChg>
      <pc:sldChg chg="modSp add ord">
        <pc:chgData name="Abanoub Riad" userId="3eee0ade-b52f-4e10-8f1f-a69fed49e18a" providerId="ADAL" clId="{95A3E060-D742-41BC-A7CD-8810FBC37A46}" dt="2021-11-26T00:55:46.133" v="3384"/>
        <pc:sldMkLst>
          <pc:docMk/>
          <pc:sldMk cId="241212323" sldId="326"/>
        </pc:sldMkLst>
        <pc:spChg chg="mod">
          <ac:chgData name="Abanoub Riad" userId="3eee0ade-b52f-4e10-8f1f-a69fed49e18a" providerId="ADAL" clId="{95A3E060-D742-41BC-A7CD-8810FBC37A46}" dt="2021-11-26T00:55:42.900" v="3383" actId="1076"/>
          <ac:spMkLst>
            <pc:docMk/>
            <pc:sldMk cId="241212323" sldId="326"/>
            <ac:spMk id="10" creationId="{A5E7513C-B29C-460B-B3A2-B4FD79586CE7}"/>
          </ac:spMkLst>
        </pc:spChg>
      </pc:sldChg>
      <pc:sldChg chg="addSp delSp modSp add modAnim">
        <pc:chgData name="Abanoub Riad" userId="3eee0ade-b52f-4e10-8f1f-a69fed49e18a" providerId="ADAL" clId="{95A3E060-D742-41BC-A7CD-8810FBC37A46}" dt="2021-11-26T01:01:48.820" v="3452" actId="14100"/>
        <pc:sldMkLst>
          <pc:docMk/>
          <pc:sldMk cId="1343089428" sldId="327"/>
        </pc:sldMkLst>
        <pc:spChg chg="mod">
          <ac:chgData name="Abanoub Riad" userId="3eee0ade-b52f-4e10-8f1f-a69fed49e18a" providerId="ADAL" clId="{95A3E060-D742-41BC-A7CD-8810FBC37A46}" dt="2021-11-26T00:59:08.799" v="3428" actId="20577"/>
          <ac:spMkLst>
            <pc:docMk/>
            <pc:sldMk cId="1343089428" sldId="327"/>
            <ac:spMk id="9" creationId="{88B9F70D-9C86-4C35-9FFF-ECD0CBD50C2E}"/>
          </ac:spMkLst>
        </pc:spChg>
        <pc:spChg chg="mod">
          <ac:chgData name="Abanoub Riad" userId="3eee0ade-b52f-4e10-8f1f-a69fed49e18a" providerId="ADAL" clId="{95A3E060-D742-41BC-A7CD-8810FBC37A46}" dt="2021-11-26T01:01:20.508" v="3449" actId="14100"/>
          <ac:spMkLst>
            <pc:docMk/>
            <pc:sldMk cId="1343089428" sldId="327"/>
            <ac:spMk id="10" creationId="{A5E7513C-B29C-460B-B3A2-B4FD79586CE7}"/>
          </ac:spMkLst>
        </pc:spChg>
        <pc:picChg chg="add mod">
          <ac:chgData name="Abanoub Riad" userId="3eee0ade-b52f-4e10-8f1f-a69fed49e18a" providerId="ADAL" clId="{95A3E060-D742-41BC-A7CD-8810FBC37A46}" dt="2021-11-26T01:01:48.820" v="3452" actId="14100"/>
          <ac:picMkLst>
            <pc:docMk/>
            <pc:sldMk cId="1343089428" sldId="327"/>
            <ac:picMk id="4" creationId="{644DBD5E-DBD9-4302-AE71-BE1EF3963A16}"/>
          </ac:picMkLst>
        </pc:picChg>
        <pc:picChg chg="del">
          <ac:chgData name="Abanoub Riad" userId="3eee0ade-b52f-4e10-8f1f-a69fed49e18a" providerId="ADAL" clId="{95A3E060-D742-41BC-A7CD-8810FBC37A46}" dt="2021-11-26T00:59:11.614" v="3429" actId="478"/>
          <ac:picMkLst>
            <pc:docMk/>
            <pc:sldMk cId="1343089428" sldId="327"/>
            <ac:picMk id="5" creationId="{1F2FEC9A-C757-41F2-9653-0FE61F66E980}"/>
          </ac:picMkLst>
        </pc:picChg>
      </pc:sldChg>
      <pc:sldChg chg="addSp delSp modSp add modAnim">
        <pc:chgData name="Abanoub Riad" userId="3eee0ade-b52f-4e10-8f1f-a69fed49e18a" providerId="ADAL" clId="{95A3E060-D742-41BC-A7CD-8810FBC37A46}" dt="2021-11-26T01:07:18.134" v="3547" actId="14100"/>
        <pc:sldMkLst>
          <pc:docMk/>
          <pc:sldMk cId="2127401804" sldId="328"/>
        </pc:sldMkLst>
        <pc:spChg chg="mod">
          <ac:chgData name="Abanoub Riad" userId="3eee0ade-b52f-4e10-8f1f-a69fed49e18a" providerId="ADAL" clId="{95A3E060-D742-41BC-A7CD-8810FBC37A46}" dt="2021-11-26T01:02:15.044" v="3466" actId="20577"/>
          <ac:spMkLst>
            <pc:docMk/>
            <pc:sldMk cId="2127401804" sldId="328"/>
            <ac:spMk id="9" creationId="{88B9F70D-9C86-4C35-9FFF-ECD0CBD50C2E}"/>
          </ac:spMkLst>
        </pc:spChg>
        <pc:spChg chg="mod">
          <ac:chgData name="Abanoub Riad" userId="3eee0ade-b52f-4e10-8f1f-a69fed49e18a" providerId="ADAL" clId="{95A3E060-D742-41BC-A7CD-8810FBC37A46}" dt="2021-11-26T01:06:09.012" v="3540" actId="1076"/>
          <ac:spMkLst>
            <pc:docMk/>
            <pc:sldMk cId="2127401804" sldId="328"/>
            <ac:spMk id="10" creationId="{A5E7513C-B29C-460B-B3A2-B4FD79586CE7}"/>
          </ac:spMkLst>
        </pc:spChg>
        <pc:picChg chg="del">
          <ac:chgData name="Abanoub Riad" userId="3eee0ade-b52f-4e10-8f1f-a69fed49e18a" providerId="ADAL" clId="{95A3E060-D742-41BC-A7CD-8810FBC37A46}" dt="2021-11-26T01:02:17.331" v="3467" actId="478"/>
          <ac:picMkLst>
            <pc:docMk/>
            <pc:sldMk cId="2127401804" sldId="328"/>
            <ac:picMk id="4" creationId="{644DBD5E-DBD9-4302-AE71-BE1EF3963A16}"/>
          </ac:picMkLst>
        </pc:picChg>
        <pc:picChg chg="add del mod">
          <ac:chgData name="Abanoub Riad" userId="3eee0ade-b52f-4e10-8f1f-a69fed49e18a" providerId="ADAL" clId="{95A3E060-D742-41BC-A7CD-8810FBC37A46}" dt="2021-11-26T01:06:28.600" v="3543" actId="478"/>
          <ac:picMkLst>
            <pc:docMk/>
            <pc:sldMk cId="2127401804" sldId="328"/>
            <ac:picMk id="5" creationId="{380B0B5E-C93B-4309-9FCE-7CB887A19C22}"/>
          </ac:picMkLst>
        </pc:picChg>
        <pc:picChg chg="add mod">
          <ac:chgData name="Abanoub Riad" userId="3eee0ade-b52f-4e10-8f1f-a69fed49e18a" providerId="ADAL" clId="{95A3E060-D742-41BC-A7CD-8810FBC37A46}" dt="2021-11-26T01:07:18.134" v="3547" actId="14100"/>
          <ac:picMkLst>
            <pc:docMk/>
            <pc:sldMk cId="2127401804" sldId="328"/>
            <ac:picMk id="7" creationId="{45BF2338-139D-444F-92BD-1A496DEE9615}"/>
          </ac:picMkLst>
        </pc:picChg>
      </pc:sldChg>
    </pc:docChg>
  </pc:docChgLst>
  <pc:docChgLst>
    <pc:chgData name="Abanoub Riad" userId="3eee0ade-b52f-4e10-8f1f-a69fed49e18a" providerId="ADAL" clId="{E998E711-15FE-4F9F-9FA0-D62B99E3EC39}"/>
    <pc:docChg chg="undo custSel addSld delSld modSld">
      <pc:chgData name="Abanoub Riad" userId="3eee0ade-b52f-4e10-8f1f-a69fed49e18a" providerId="ADAL" clId="{E998E711-15FE-4F9F-9FA0-D62B99E3EC39}" dt="2021-09-10T16:48:00.947" v="462"/>
      <pc:docMkLst>
        <pc:docMk/>
      </pc:docMkLst>
      <pc:sldChg chg="modSp">
        <pc:chgData name="Abanoub Riad" userId="3eee0ade-b52f-4e10-8f1f-a69fed49e18a" providerId="ADAL" clId="{E998E711-15FE-4F9F-9FA0-D62B99E3EC39}" dt="2021-09-10T16:26:48.817" v="66" actId="20577"/>
        <pc:sldMkLst>
          <pc:docMk/>
          <pc:sldMk cId="401170139" sldId="256"/>
        </pc:sldMkLst>
        <pc:spChg chg="mod">
          <ac:chgData name="Abanoub Riad" userId="3eee0ade-b52f-4e10-8f1f-a69fed49e18a" providerId="ADAL" clId="{E998E711-15FE-4F9F-9FA0-D62B99E3EC39}" dt="2021-09-10T16:26:48.817" v="66" actId="20577"/>
          <ac:spMkLst>
            <pc:docMk/>
            <pc:sldMk cId="401170139" sldId="256"/>
            <ac:spMk id="2" creationId="{2059F203-74D7-444B-BF61-95A819D36F64}"/>
          </ac:spMkLst>
        </pc:spChg>
      </pc:sldChg>
      <pc:sldChg chg="delSp modSp delAnim modAnim">
        <pc:chgData name="Abanoub Riad" userId="3eee0ade-b52f-4e10-8f1f-a69fed49e18a" providerId="ADAL" clId="{E998E711-15FE-4F9F-9FA0-D62B99E3EC39}" dt="2021-09-10T16:26:58.344" v="82" actId="20577"/>
        <pc:sldMkLst>
          <pc:docMk/>
          <pc:sldMk cId="3851639277" sldId="257"/>
        </pc:sldMkLst>
        <pc:spChg chg="mod">
          <ac:chgData name="Abanoub Riad" userId="3eee0ade-b52f-4e10-8f1f-a69fed49e18a" providerId="ADAL" clId="{E998E711-15FE-4F9F-9FA0-D62B99E3EC39}" dt="2021-09-10T16:26:58.344" v="82" actId="20577"/>
          <ac:spMkLst>
            <pc:docMk/>
            <pc:sldMk cId="3851639277" sldId="257"/>
            <ac:spMk id="2" creationId="{6436ABD0-9B60-4E63-A33F-F26A6125D63A}"/>
          </ac:spMkLst>
        </pc:spChg>
        <pc:spChg chg="mod">
          <ac:chgData name="Abanoub Riad" userId="3eee0ade-b52f-4e10-8f1f-a69fed49e18a" providerId="ADAL" clId="{E998E711-15FE-4F9F-9FA0-D62B99E3EC39}" dt="2021-09-10T16:22:32.719" v="0" actId="6549"/>
          <ac:spMkLst>
            <pc:docMk/>
            <pc:sldMk cId="3851639277" sldId="257"/>
            <ac:spMk id="29" creationId="{D48B7979-A83B-4538-84A2-80FC846A32FB}"/>
          </ac:spMkLst>
        </pc:spChg>
        <pc:spChg chg="mod">
          <ac:chgData name="Abanoub Riad" userId="3eee0ade-b52f-4e10-8f1f-a69fed49e18a" providerId="ADAL" clId="{E998E711-15FE-4F9F-9FA0-D62B99E3EC39}" dt="2021-09-10T16:24:02.583" v="51" actId="1076"/>
          <ac:spMkLst>
            <pc:docMk/>
            <pc:sldMk cId="3851639277" sldId="257"/>
            <ac:spMk id="42" creationId="{7D0134DD-C1FA-461D-A0AA-4538B33D51C0}"/>
          </ac:spMkLst>
        </pc:spChg>
        <pc:picChg chg="mod">
          <ac:chgData name="Abanoub Riad" userId="3eee0ade-b52f-4e10-8f1f-a69fed49e18a" providerId="ADAL" clId="{E998E711-15FE-4F9F-9FA0-D62B99E3EC39}" dt="2021-09-10T16:24:02.583" v="51" actId="1076"/>
          <ac:picMkLst>
            <pc:docMk/>
            <pc:sldMk cId="3851639277" sldId="257"/>
            <ac:picMk id="35" creationId="{7A05F223-18B2-45B7-9B1C-7CBD3A25CBFE}"/>
          </ac:picMkLst>
        </pc:picChg>
        <pc:picChg chg="mod">
          <ac:chgData name="Abanoub Riad" userId="3eee0ade-b52f-4e10-8f1f-a69fed49e18a" providerId="ADAL" clId="{E998E711-15FE-4F9F-9FA0-D62B99E3EC39}" dt="2021-09-10T16:24:02.583" v="51" actId="1076"/>
          <ac:picMkLst>
            <pc:docMk/>
            <pc:sldMk cId="3851639277" sldId="257"/>
            <ac:picMk id="39" creationId="{C8792D5C-4914-4420-A107-7AD61F4078E7}"/>
          </ac:picMkLst>
        </pc:picChg>
        <pc:picChg chg="del">
          <ac:chgData name="Abanoub Riad" userId="3eee0ade-b52f-4e10-8f1f-a69fed49e18a" providerId="ADAL" clId="{E998E711-15FE-4F9F-9FA0-D62B99E3EC39}" dt="2021-09-10T16:23:12.375" v="3" actId="478"/>
          <ac:picMkLst>
            <pc:docMk/>
            <pc:sldMk cId="3851639277" sldId="257"/>
            <ac:picMk id="41" creationId="{1729AA00-E984-45EA-8B64-81A413B44BF4}"/>
          </ac:picMkLst>
        </pc:picChg>
        <pc:picChg chg="mod">
          <ac:chgData name="Abanoub Riad" userId="3eee0ade-b52f-4e10-8f1f-a69fed49e18a" providerId="ADAL" clId="{E998E711-15FE-4F9F-9FA0-D62B99E3EC39}" dt="2021-09-10T16:23:28.039" v="24" actId="1036"/>
          <ac:picMkLst>
            <pc:docMk/>
            <pc:sldMk cId="3851639277" sldId="257"/>
            <ac:picMk id="44" creationId="{E5DED79D-4C64-4BFC-BC81-2BFF38BA51FF}"/>
          </ac:picMkLst>
        </pc:picChg>
      </pc:sldChg>
      <pc:sldChg chg="modSp">
        <pc:chgData name="Abanoub Riad" userId="3eee0ade-b52f-4e10-8f1f-a69fed49e18a" providerId="ADAL" clId="{E998E711-15FE-4F9F-9FA0-D62B99E3EC39}" dt="2021-09-10T16:46:33.728" v="455" actId="114"/>
        <pc:sldMkLst>
          <pc:docMk/>
          <pc:sldMk cId="306887976" sldId="258"/>
        </pc:sldMkLst>
        <pc:spChg chg="mod">
          <ac:chgData name="Abanoub Riad" userId="3eee0ade-b52f-4e10-8f1f-a69fed49e18a" providerId="ADAL" clId="{E998E711-15FE-4F9F-9FA0-D62B99E3EC39}" dt="2021-09-10T16:27:03.528" v="83"/>
          <ac:spMkLst>
            <pc:docMk/>
            <pc:sldMk cId="306887976" sldId="258"/>
            <ac:spMk id="2" creationId="{6436ABD0-9B60-4E63-A33F-F26A6125D63A}"/>
          </ac:spMkLst>
        </pc:spChg>
        <pc:spChg chg="mod">
          <ac:chgData name="Abanoub Riad" userId="3eee0ade-b52f-4e10-8f1f-a69fed49e18a" providerId="ADAL" clId="{E998E711-15FE-4F9F-9FA0-D62B99E3EC39}" dt="2021-09-10T16:46:33.728" v="455" actId="114"/>
          <ac:spMkLst>
            <pc:docMk/>
            <pc:sldMk cId="306887976" sldId="258"/>
            <ac:spMk id="9" creationId="{88B9F70D-9C86-4C35-9FFF-ECD0CBD50C2E}"/>
          </ac:spMkLst>
        </pc:spChg>
      </pc:sldChg>
      <pc:sldChg chg="delSp modSp delAnim modAnim">
        <pc:chgData name="Abanoub Riad" userId="3eee0ade-b52f-4e10-8f1f-a69fed49e18a" providerId="ADAL" clId="{E998E711-15FE-4F9F-9FA0-D62B99E3EC39}" dt="2021-09-10T16:32:33.010" v="155" actId="1076"/>
        <pc:sldMkLst>
          <pc:docMk/>
          <pc:sldMk cId="1929594849" sldId="295"/>
        </pc:sldMkLst>
        <pc:spChg chg="mod">
          <ac:chgData name="Abanoub Riad" userId="3eee0ade-b52f-4e10-8f1f-a69fed49e18a" providerId="ADAL" clId="{E998E711-15FE-4F9F-9FA0-D62B99E3EC39}" dt="2021-09-10T16:29:36.920" v="128" actId="20577"/>
          <ac:spMkLst>
            <pc:docMk/>
            <pc:sldMk cId="1929594849" sldId="295"/>
            <ac:spMk id="2" creationId="{6436ABD0-9B60-4E63-A33F-F26A6125D63A}"/>
          </ac:spMkLst>
        </pc:spChg>
        <pc:spChg chg="mod">
          <ac:chgData name="Abanoub Riad" userId="3eee0ade-b52f-4e10-8f1f-a69fed49e18a" providerId="ADAL" clId="{E998E711-15FE-4F9F-9FA0-D62B99E3EC39}" dt="2021-09-10T16:32:33.010" v="155" actId="1076"/>
          <ac:spMkLst>
            <pc:docMk/>
            <pc:sldMk cId="1929594849" sldId="295"/>
            <ac:spMk id="4" creationId="{8A757585-2C84-462C-8C31-713BCFFF408D}"/>
          </ac:spMkLst>
        </pc:spChg>
        <pc:spChg chg="del mod">
          <ac:chgData name="Abanoub Riad" userId="3eee0ade-b52f-4e10-8f1f-a69fed49e18a" providerId="ADAL" clId="{E998E711-15FE-4F9F-9FA0-D62B99E3EC39}" dt="2021-09-10T16:29:58.673" v="136" actId="478"/>
          <ac:spMkLst>
            <pc:docMk/>
            <pc:sldMk cId="1929594849" sldId="295"/>
            <ac:spMk id="42" creationId="{7D0134DD-C1FA-461D-A0AA-4538B33D51C0}"/>
          </ac:spMkLst>
        </pc:spChg>
        <pc:picChg chg="del mod">
          <ac:chgData name="Abanoub Riad" userId="3eee0ade-b52f-4e10-8f1f-a69fed49e18a" providerId="ADAL" clId="{E998E711-15FE-4F9F-9FA0-D62B99E3EC39}" dt="2021-09-10T16:30:01.914" v="137" actId="478"/>
          <ac:picMkLst>
            <pc:docMk/>
            <pc:sldMk cId="1929594849" sldId="295"/>
            <ac:picMk id="35" creationId="{7A05F223-18B2-45B7-9B1C-7CBD3A25CBFE}"/>
          </ac:picMkLst>
        </pc:picChg>
        <pc:picChg chg="del mod">
          <ac:chgData name="Abanoub Riad" userId="3eee0ade-b52f-4e10-8f1f-a69fed49e18a" providerId="ADAL" clId="{E998E711-15FE-4F9F-9FA0-D62B99E3EC39}" dt="2021-09-10T16:30:01.914" v="137" actId="478"/>
          <ac:picMkLst>
            <pc:docMk/>
            <pc:sldMk cId="1929594849" sldId="295"/>
            <ac:picMk id="39" creationId="{C8792D5C-4914-4420-A107-7AD61F4078E7}"/>
          </ac:picMkLst>
        </pc:picChg>
        <pc:picChg chg="del">
          <ac:chgData name="Abanoub Riad" userId="3eee0ade-b52f-4e10-8f1f-a69fed49e18a" providerId="ADAL" clId="{E998E711-15FE-4F9F-9FA0-D62B99E3EC39}" dt="2021-09-10T16:29:17.881" v="114" actId="478"/>
          <ac:picMkLst>
            <pc:docMk/>
            <pc:sldMk cId="1929594849" sldId="295"/>
            <ac:picMk id="41" creationId="{1729AA00-E984-45EA-8B64-81A413B44BF4}"/>
          </ac:picMkLst>
        </pc:picChg>
      </pc:sldChg>
      <pc:sldChg chg="modSp add">
        <pc:chgData name="Abanoub Riad" userId="3eee0ade-b52f-4e10-8f1f-a69fed49e18a" providerId="ADAL" clId="{E998E711-15FE-4F9F-9FA0-D62B99E3EC39}" dt="2021-09-10T16:47:04.759" v="456" actId="114"/>
        <pc:sldMkLst>
          <pc:docMk/>
          <pc:sldMk cId="678333389" sldId="296"/>
        </pc:sldMkLst>
        <pc:spChg chg="mod">
          <ac:chgData name="Abanoub Riad" userId="3eee0ade-b52f-4e10-8f1f-a69fed49e18a" providerId="ADAL" clId="{E998E711-15FE-4F9F-9FA0-D62B99E3EC39}" dt="2021-09-10T16:47:04.759" v="456" actId="114"/>
          <ac:spMkLst>
            <pc:docMk/>
            <pc:sldMk cId="678333389" sldId="296"/>
            <ac:spMk id="42" creationId="{7D0134DD-C1FA-461D-A0AA-4538B33D51C0}"/>
          </ac:spMkLst>
        </pc:spChg>
      </pc:sldChg>
    </pc:docChg>
  </pc:docChgLst>
  <pc:docChgLst>
    <pc:chgData name="Abanoub Riad" userId="3eee0ade-b52f-4e10-8f1f-a69fed49e18a" providerId="ADAL" clId="{91ACB486-AF66-41F7-9279-1B8D756712DC}"/>
    <pc:docChg chg="custSel addSld delSld modSld sldOrd">
      <pc:chgData name="Abanoub Riad" userId="3eee0ade-b52f-4e10-8f1f-a69fed49e18a" providerId="ADAL" clId="{91ACB486-AF66-41F7-9279-1B8D756712DC}" dt="2022-04-14T10:56:35.844" v="1646" actId="1076"/>
      <pc:docMkLst>
        <pc:docMk/>
      </pc:docMkLst>
      <pc:sldChg chg="modSp mod">
        <pc:chgData name="Abanoub Riad" userId="3eee0ade-b52f-4e10-8f1f-a69fed49e18a" providerId="ADAL" clId="{91ACB486-AF66-41F7-9279-1B8D756712DC}" dt="2022-04-14T07:16:54.569" v="28" actId="20577"/>
        <pc:sldMkLst>
          <pc:docMk/>
          <pc:sldMk cId="401170139" sldId="256"/>
        </pc:sldMkLst>
        <pc:spChg chg="mod">
          <ac:chgData name="Abanoub Riad" userId="3eee0ade-b52f-4e10-8f1f-a69fed49e18a" providerId="ADAL" clId="{91ACB486-AF66-41F7-9279-1B8D756712DC}" dt="2022-04-14T07:16:54.569" v="28" actId="20577"/>
          <ac:spMkLst>
            <pc:docMk/>
            <pc:sldMk cId="401170139" sldId="256"/>
            <ac:spMk id="2" creationId="{2059F203-74D7-444B-BF61-95A819D36F64}"/>
          </ac:spMkLst>
        </pc:spChg>
        <pc:spChg chg="mod">
          <ac:chgData name="Abanoub Riad" userId="3eee0ade-b52f-4e10-8f1f-a69fed49e18a" providerId="ADAL" clId="{91ACB486-AF66-41F7-9279-1B8D756712DC}" dt="2022-04-14T07:16:42.110" v="21" actId="20577"/>
          <ac:spMkLst>
            <pc:docMk/>
            <pc:sldMk cId="401170139" sldId="256"/>
            <ac:spMk id="6" creationId="{592B015E-9EDF-4CEF-9877-81E8E262CF65}"/>
          </ac:spMkLst>
        </pc:spChg>
      </pc:sldChg>
      <pc:sldChg chg="delSp modSp del mod delAnim">
        <pc:chgData name="Abanoub Riad" userId="3eee0ade-b52f-4e10-8f1f-a69fed49e18a" providerId="ADAL" clId="{91ACB486-AF66-41F7-9279-1B8D756712DC}" dt="2022-04-14T07:17:14.187" v="32" actId="47"/>
        <pc:sldMkLst>
          <pc:docMk/>
          <pc:sldMk cId="3851639277" sldId="257"/>
        </pc:sldMkLst>
        <pc:spChg chg="mod">
          <ac:chgData name="Abanoub Riad" userId="3eee0ade-b52f-4e10-8f1f-a69fed49e18a" providerId="ADAL" clId="{91ACB486-AF66-41F7-9279-1B8D756712DC}" dt="2022-04-14T07:16:59.358" v="29"/>
          <ac:spMkLst>
            <pc:docMk/>
            <pc:sldMk cId="3851639277" sldId="257"/>
            <ac:spMk id="2" creationId="{6436ABD0-9B60-4E63-A33F-F26A6125D63A}"/>
          </ac:spMkLst>
        </pc:spChg>
        <pc:picChg chg="del">
          <ac:chgData name="Abanoub Riad" userId="3eee0ade-b52f-4e10-8f1f-a69fed49e18a" providerId="ADAL" clId="{91ACB486-AF66-41F7-9279-1B8D756712DC}" dt="2022-04-14T07:17:05.369" v="31" actId="478"/>
          <ac:picMkLst>
            <pc:docMk/>
            <pc:sldMk cId="3851639277" sldId="257"/>
            <ac:picMk id="5" creationId="{B3C3F958-8BCE-41BF-ADAA-7455FAFB78B5}"/>
          </ac:picMkLst>
        </pc:picChg>
      </pc:sldChg>
      <pc:sldChg chg="modSp del mod">
        <pc:chgData name="Abanoub Riad" userId="3eee0ade-b52f-4e10-8f1f-a69fed49e18a" providerId="ADAL" clId="{91ACB486-AF66-41F7-9279-1B8D756712DC}" dt="2022-04-14T07:17:18.198" v="33" actId="47"/>
        <pc:sldMkLst>
          <pc:docMk/>
          <pc:sldMk cId="306887976" sldId="258"/>
        </pc:sldMkLst>
        <pc:spChg chg="mod">
          <ac:chgData name="Abanoub Riad" userId="3eee0ade-b52f-4e10-8f1f-a69fed49e18a" providerId="ADAL" clId="{91ACB486-AF66-41F7-9279-1B8D756712DC}" dt="2022-04-14T07:17:02.098" v="30"/>
          <ac:spMkLst>
            <pc:docMk/>
            <pc:sldMk cId="306887976" sldId="258"/>
            <ac:spMk id="2" creationId="{6436ABD0-9B60-4E63-A33F-F26A6125D63A}"/>
          </ac:spMkLst>
        </pc:spChg>
      </pc:sldChg>
      <pc:sldChg chg="modSp del mod">
        <pc:chgData name="Abanoub Riad" userId="3eee0ade-b52f-4e10-8f1f-a69fed49e18a" providerId="ADAL" clId="{91ACB486-AF66-41F7-9279-1B8D756712DC}" dt="2022-04-14T09:34:19.774" v="932" actId="47"/>
        <pc:sldMkLst>
          <pc:docMk/>
          <pc:sldMk cId="1929594849" sldId="295"/>
        </pc:sldMkLst>
        <pc:spChg chg="mod">
          <ac:chgData name="Abanoub Riad" userId="3eee0ade-b52f-4e10-8f1f-a69fed49e18a" providerId="ADAL" clId="{91ACB486-AF66-41F7-9279-1B8D756712DC}" dt="2022-04-14T07:18:09.950" v="57"/>
          <ac:spMkLst>
            <pc:docMk/>
            <pc:sldMk cId="1929594849" sldId="295"/>
            <ac:spMk id="2" creationId="{6436ABD0-9B60-4E63-A33F-F26A6125D63A}"/>
          </ac:spMkLst>
        </pc:spChg>
      </pc:sldChg>
      <pc:sldChg chg="modSp mod">
        <pc:chgData name="Abanoub Riad" userId="3eee0ade-b52f-4e10-8f1f-a69fed49e18a" providerId="ADAL" clId="{91ACB486-AF66-41F7-9279-1B8D756712DC}" dt="2022-04-14T07:18:33.956" v="70"/>
        <pc:sldMkLst>
          <pc:docMk/>
          <pc:sldMk cId="678333389" sldId="296"/>
        </pc:sldMkLst>
        <pc:spChg chg="mod">
          <ac:chgData name="Abanoub Riad" userId="3eee0ade-b52f-4e10-8f1f-a69fed49e18a" providerId="ADAL" clId="{91ACB486-AF66-41F7-9279-1B8D756712DC}" dt="2022-04-14T07:18:33.956" v="70"/>
          <ac:spMkLst>
            <pc:docMk/>
            <pc:sldMk cId="678333389" sldId="296"/>
            <ac:spMk id="2" creationId="{6436ABD0-9B60-4E63-A33F-F26A6125D63A}"/>
          </ac:spMkLst>
        </pc:spChg>
      </pc:sldChg>
      <pc:sldChg chg="addSp delSp modSp mod ord delAnim modAnim">
        <pc:chgData name="Abanoub Riad" userId="3eee0ade-b52f-4e10-8f1f-a69fed49e18a" providerId="ADAL" clId="{91ACB486-AF66-41F7-9279-1B8D756712DC}" dt="2022-04-14T09:09:06.623" v="847" actId="1076"/>
        <pc:sldMkLst>
          <pc:docMk/>
          <pc:sldMk cId="4041230567" sldId="305"/>
        </pc:sldMkLst>
        <pc:spChg chg="mod">
          <ac:chgData name="Abanoub Riad" userId="3eee0ade-b52f-4e10-8f1f-a69fed49e18a" providerId="ADAL" clId="{91ACB486-AF66-41F7-9279-1B8D756712DC}" dt="2022-04-14T07:17:29.987" v="42"/>
          <ac:spMkLst>
            <pc:docMk/>
            <pc:sldMk cId="4041230567" sldId="305"/>
            <ac:spMk id="2" creationId="{6436ABD0-9B60-4E63-A33F-F26A6125D63A}"/>
          </ac:spMkLst>
        </pc:spChg>
        <pc:spChg chg="add del mod">
          <ac:chgData name="Abanoub Riad" userId="3eee0ade-b52f-4e10-8f1f-a69fed49e18a" providerId="ADAL" clId="{91ACB486-AF66-41F7-9279-1B8D756712DC}" dt="2022-04-14T08:07:04.195" v="323" actId="478"/>
          <ac:spMkLst>
            <pc:docMk/>
            <pc:sldMk cId="4041230567" sldId="305"/>
            <ac:spMk id="6" creationId="{93167E45-F991-4753-B0A3-99E6DF6F0D1A}"/>
          </ac:spMkLst>
        </pc:spChg>
        <pc:spChg chg="del">
          <ac:chgData name="Abanoub Riad" userId="3eee0ade-b52f-4e10-8f1f-a69fed49e18a" providerId="ADAL" clId="{91ACB486-AF66-41F7-9279-1B8D756712DC}" dt="2022-04-14T08:07:01.812" v="322" actId="478"/>
          <ac:spMkLst>
            <pc:docMk/>
            <pc:sldMk cId="4041230567" sldId="305"/>
            <ac:spMk id="9" creationId="{88B9F70D-9C86-4C35-9FFF-ECD0CBD50C2E}"/>
          </ac:spMkLst>
        </pc:spChg>
        <pc:spChg chg="add mod">
          <ac:chgData name="Abanoub Riad" userId="3eee0ade-b52f-4e10-8f1f-a69fed49e18a" providerId="ADAL" clId="{91ACB486-AF66-41F7-9279-1B8D756712DC}" dt="2022-04-14T08:07:45.636" v="332" actId="14100"/>
          <ac:spMkLst>
            <pc:docMk/>
            <pc:sldMk cId="4041230567" sldId="305"/>
            <ac:spMk id="17" creationId="{F9FA00A1-4AB6-440D-B66B-B83AA2E4C252}"/>
          </ac:spMkLst>
        </pc:spChg>
        <pc:spChg chg="add mod">
          <ac:chgData name="Abanoub Riad" userId="3eee0ade-b52f-4e10-8f1f-a69fed49e18a" providerId="ADAL" clId="{91ACB486-AF66-41F7-9279-1B8D756712DC}" dt="2022-04-14T09:09:06.623" v="847" actId="1076"/>
          <ac:spMkLst>
            <pc:docMk/>
            <pc:sldMk cId="4041230567" sldId="305"/>
            <ac:spMk id="18" creationId="{E24AB4F2-609B-496D-A856-1FEFCAF5DC31}"/>
          </ac:spMkLst>
        </pc:spChg>
        <pc:spChg chg="add del mod">
          <ac:chgData name="Abanoub Riad" userId="3eee0ade-b52f-4e10-8f1f-a69fed49e18a" providerId="ADAL" clId="{91ACB486-AF66-41F7-9279-1B8D756712DC}" dt="2022-04-14T08:08:31.219" v="336" actId="478"/>
          <ac:spMkLst>
            <pc:docMk/>
            <pc:sldMk cId="4041230567" sldId="305"/>
            <ac:spMk id="19" creationId="{B73FE4FF-8CF7-4638-B514-D09E3D1350CE}"/>
          </ac:spMkLst>
        </pc:spChg>
        <pc:spChg chg="add mod">
          <ac:chgData name="Abanoub Riad" userId="3eee0ade-b52f-4e10-8f1f-a69fed49e18a" providerId="ADAL" clId="{91ACB486-AF66-41F7-9279-1B8D756712DC}" dt="2022-04-14T08:08:38.232" v="337" actId="1076"/>
          <ac:spMkLst>
            <pc:docMk/>
            <pc:sldMk cId="4041230567" sldId="305"/>
            <ac:spMk id="21" creationId="{CAEE7330-ACB9-4DEB-9A32-1AE192E8C061}"/>
          </ac:spMkLst>
        </pc:spChg>
        <pc:spChg chg="del">
          <ac:chgData name="Abanoub Riad" userId="3eee0ade-b52f-4e10-8f1f-a69fed49e18a" providerId="ADAL" clId="{91ACB486-AF66-41F7-9279-1B8D756712DC}" dt="2022-04-14T08:07:07.873" v="324" actId="478"/>
          <ac:spMkLst>
            <pc:docMk/>
            <pc:sldMk cId="4041230567" sldId="305"/>
            <ac:spMk id="59" creationId="{BB5ED898-24B9-4C4E-BF56-B73491AA1F63}"/>
          </ac:spMkLst>
        </pc:spChg>
        <pc:spChg chg="del">
          <ac:chgData name="Abanoub Riad" userId="3eee0ade-b52f-4e10-8f1f-a69fed49e18a" providerId="ADAL" clId="{91ACB486-AF66-41F7-9279-1B8D756712DC}" dt="2022-04-14T08:07:07.873" v="324" actId="478"/>
          <ac:spMkLst>
            <pc:docMk/>
            <pc:sldMk cId="4041230567" sldId="305"/>
            <ac:spMk id="81" creationId="{19505FA5-CEFF-41E3-8E75-C369DEED084D}"/>
          </ac:spMkLst>
        </pc:spChg>
        <pc:picChg chg="del">
          <ac:chgData name="Abanoub Riad" userId="3eee0ade-b52f-4e10-8f1f-a69fed49e18a" providerId="ADAL" clId="{91ACB486-AF66-41F7-9279-1B8D756712DC}" dt="2022-04-14T07:38:20.224" v="321" actId="478"/>
          <ac:picMkLst>
            <pc:docMk/>
            <pc:sldMk cId="4041230567" sldId="305"/>
            <ac:picMk id="5" creationId="{EF1189AB-9279-4451-A587-05480477E74E}"/>
          </ac:picMkLst>
        </pc:picChg>
        <pc:picChg chg="add mod">
          <ac:chgData name="Abanoub Riad" userId="3eee0ade-b52f-4e10-8f1f-a69fed49e18a" providerId="ADAL" clId="{91ACB486-AF66-41F7-9279-1B8D756712DC}" dt="2022-04-14T08:07:17.935" v="325"/>
          <ac:picMkLst>
            <pc:docMk/>
            <pc:sldMk cId="4041230567" sldId="305"/>
            <ac:picMk id="20" creationId="{8FFEF409-AB0A-4F51-83F5-92A73C447933}"/>
          </ac:picMkLst>
        </pc:picChg>
        <pc:picChg chg="del">
          <ac:chgData name="Abanoub Riad" userId="3eee0ade-b52f-4e10-8f1f-a69fed49e18a" providerId="ADAL" clId="{91ACB486-AF66-41F7-9279-1B8D756712DC}" dt="2022-04-14T08:07:07.873" v="324" actId="478"/>
          <ac:picMkLst>
            <pc:docMk/>
            <pc:sldMk cId="4041230567" sldId="305"/>
            <ac:picMk id="57" creationId="{D823E5D1-8CEE-4109-82A3-B40D32B47F86}"/>
          </ac:picMkLst>
        </pc:picChg>
        <pc:picChg chg="del">
          <ac:chgData name="Abanoub Riad" userId="3eee0ade-b52f-4e10-8f1f-a69fed49e18a" providerId="ADAL" clId="{91ACB486-AF66-41F7-9279-1B8D756712DC}" dt="2022-04-14T08:07:07.873" v="324" actId="478"/>
          <ac:picMkLst>
            <pc:docMk/>
            <pc:sldMk cId="4041230567" sldId="305"/>
            <ac:picMk id="58" creationId="{6AB7F3B4-349A-4381-9141-944AA1E54973}"/>
          </ac:picMkLst>
        </pc:picChg>
        <pc:picChg chg="del">
          <ac:chgData name="Abanoub Riad" userId="3eee0ade-b52f-4e10-8f1f-a69fed49e18a" providerId="ADAL" clId="{91ACB486-AF66-41F7-9279-1B8D756712DC}" dt="2022-04-14T08:07:07.873" v="324" actId="478"/>
          <ac:picMkLst>
            <pc:docMk/>
            <pc:sldMk cId="4041230567" sldId="305"/>
            <ac:picMk id="60" creationId="{5FF637E8-A6C1-4D3B-A384-A5F60E67F004}"/>
          </ac:picMkLst>
        </pc:picChg>
        <pc:picChg chg="del">
          <ac:chgData name="Abanoub Riad" userId="3eee0ade-b52f-4e10-8f1f-a69fed49e18a" providerId="ADAL" clId="{91ACB486-AF66-41F7-9279-1B8D756712DC}" dt="2022-04-14T08:07:07.873" v="324" actId="478"/>
          <ac:picMkLst>
            <pc:docMk/>
            <pc:sldMk cId="4041230567" sldId="305"/>
            <ac:picMk id="61" creationId="{50C198A4-00C0-43B5-9941-0A7D6EAE86F9}"/>
          </ac:picMkLst>
        </pc:picChg>
        <pc:picChg chg="del">
          <ac:chgData name="Abanoub Riad" userId="3eee0ade-b52f-4e10-8f1f-a69fed49e18a" providerId="ADAL" clId="{91ACB486-AF66-41F7-9279-1B8D756712DC}" dt="2022-04-14T08:07:07.873" v="324" actId="478"/>
          <ac:picMkLst>
            <pc:docMk/>
            <pc:sldMk cId="4041230567" sldId="305"/>
            <ac:picMk id="63" creationId="{F2096EF6-6E03-460A-A375-01C7E2290768}"/>
          </ac:picMkLst>
        </pc:picChg>
        <pc:picChg chg="del">
          <ac:chgData name="Abanoub Riad" userId="3eee0ade-b52f-4e10-8f1f-a69fed49e18a" providerId="ADAL" clId="{91ACB486-AF66-41F7-9279-1B8D756712DC}" dt="2022-04-14T08:07:07.873" v="324" actId="478"/>
          <ac:picMkLst>
            <pc:docMk/>
            <pc:sldMk cId="4041230567" sldId="305"/>
            <ac:picMk id="64" creationId="{0019D125-EF04-4B10-98F5-7E59F80A65BA}"/>
          </ac:picMkLst>
        </pc:picChg>
        <pc:picChg chg="del">
          <ac:chgData name="Abanoub Riad" userId="3eee0ade-b52f-4e10-8f1f-a69fed49e18a" providerId="ADAL" clId="{91ACB486-AF66-41F7-9279-1B8D756712DC}" dt="2022-04-14T08:07:07.873" v="324" actId="478"/>
          <ac:picMkLst>
            <pc:docMk/>
            <pc:sldMk cId="4041230567" sldId="305"/>
            <ac:picMk id="80" creationId="{F49A7AA5-1E80-4445-BE93-4C35127B8667}"/>
          </ac:picMkLst>
        </pc:picChg>
      </pc:sldChg>
      <pc:sldChg chg="modSp del mod">
        <pc:chgData name="Abanoub Riad" userId="3eee0ade-b52f-4e10-8f1f-a69fed49e18a" providerId="ADAL" clId="{91ACB486-AF66-41F7-9279-1B8D756712DC}" dt="2022-04-14T09:06:38.331" v="804" actId="2696"/>
        <pc:sldMkLst>
          <pc:docMk/>
          <pc:sldMk cId="4255121953" sldId="306"/>
        </pc:sldMkLst>
        <pc:spChg chg="mod">
          <ac:chgData name="Abanoub Riad" userId="3eee0ade-b52f-4e10-8f1f-a69fed49e18a" providerId="ADAL" clId="{91ACB486-AF66-41F7-9279-1B8D756712DC}" dt="2022-04-14T07:17:31.848" v="43"/>
          <ac:spMkLst>
            <pc:docMk/>
            <pc:sldMk cId="4255121953" sldId="306"/>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814476988" sldId="307"/>
        </pc:sldMkLst>
        <pc:spChg chg="mod">
          <ac:chgData name="Abanoub Riad" userId="3eee0ade-b52f-4e10-8f1f-a69fed49e18a" providerId="ADAL" clId="{91ACB486-AF66-41F7-9279-1B8D756712DC}" dt="2022-04-14T07:17:34.088" v="44"/>
          <ac:spMkLst>
            <pc:docMk/>
            <pc:sldMk cId="814476988" sldId="307"/>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2795673" sldId="308"/>
        </pc:sldMkLst>
        <pc:spChg chg="mod">
          <ac:chgData name="Abanoub Riad" userId="3eee0ade-b52f-4e10-8f1f-a69fed49e18a" providerId="ADAL" clId="{91ACB486-AF66-41F7-9279-1B8D756712DC}" dt="2022-04-14T07:17:36.825" v="45"/>
          <ac:spMkLst>
            <pc:docMk/>
            <pc:sldMk cId="2795673" sldId="308"/>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483514386" sldId="309"/>
        </pc:sldMkLst>
        <pc:spChg chg="mod">
          <ac:chgData name="Abanoub Riad" userId="3eee0ade-b52f-4e10-8f1f-a69fed49e18a" providerId="ADAL" clId="{91ACB486-AF66-41F7-9279-1B8D756712DC}" dt="2022-04-14T07:17:39.534" v="46"/>
          <ac:spMkLst>
            <pc:docMk/>
            <pc:sldMk cId="483514386" sldId="309"/>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3634383704" sldId="310"/>
        </pc:sldMkLst>
        <pc:spChg chg="mod">
          <ac:chgData name="Abanoub Riad" userId="3eee0ade-b52f-4e10-8f1f-a69fed49e18a" providerId="ADAL" clId="{91ACB486-AF66-41F7-9279-1B8D756712DC}" dt="2022-04-14T07:17:41.984" v="47"/>
          <ac:spMkLst>
            <pc:docMk/>
            <pc:sldMk cId="3634383704" sldId="310"/>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3329048919" sldId="311"/>
        </pc:sldMkLst>
        <pc:spChg chg="mod">
          <ac:chgData name="Abanoub Riad" userId="3eee0ade-b52f-4e10-8f1f-a69fed49e18a" providerId="ADAL" clId="{91ACB486-AF66-41F7-9279-1B8D756712DC}" dt="2022-04-14T07:17:44.845" v="48"/>
          <ac:spMkLst>
            <pc:docMk/>
            <pc:sldMk cId="3329048919" sldId="311"/>
            <ac:spMk id="2" creationId="{6436ABD0-9B60-4E63-A33F-F26A6125D63A}"/>
          </ac:spMkLst>
        </pc:spChg>
      </pc:sldChg>
      <pc:sldChg chg="modSp del mod">
        <pc:chgData name="Abanoub Riad" userId="3eee0ade-b52f-4e10-8f1f-a69fed49e18a" providerId="ADAL" clId="{91ACB486-AF66-41F7-9279-1B8D756712DC}" dt="2022-04-14T09:06:49.081" v="805" actId="47"/>
        <pc:sldMkLst>
          <pc:docMk/>
          <pc:sldMk cId="1762794270" sldId="312"/>
        </pc:sldMkLst>
        <pc:spChg chg="mod">
          <ac:chgData name="Abanoub Riad" userId="3eee0ade-b52f-4e10-8f1f-a69fed49e18a" providerId="ADAL" clId="{91ACB486-AF66-41F7-9279-1B8D756712DC}" dt="2022-04-14T07:17:47.321" v="49"/>
          <ac:spMkLst>
            <pc:docMk/>
            <pc:sldMk cId="1762794270" sldId="312"/>
            <ac:spMk id="2" creationId="{6436ABD0-9B60-4E63-A33F-F26A6125D63A}"/>
          </ac:spMkLst>
        </pc:spChg>
      </pc:sldChg>
      <pc:sldChg chg="del">
        <pc:chgData name="Abanoub Riad" userId="3eee0ade-b52f-4e10-8f1f-a69fed49e18a" providerId="ADAL" clId="{91ACB486-AF66-41F7-9279-1B8D756712DC}" dt="2022-04-14T07:17:53.976" v="50" actId="47"/>
        <pc:sldMkLst>
          <pc:docMk/>
          <pc:sldMk cId="467727525" sldId="313"/>
        </pc:sldMkLst>
      </pc:sldChg>
      <pc:sldChg chg="modSp del mod">
        <pc:chgData name="Abanoub Riad" userId="3eee0ade-b52f-4e10-8f1f-a69fed49e18a" providerId="ADAL" clId="{91ACB486-AF66-41F7-9279-1B8D756712DC}" dt="2022-04-14T09:06:49.081" v="805" actId="47"/>
        <pc:sldMkLst>
          <pc:docMk/>
          <pc:sldMk cId="2271052529" sldId="314"/>
        </pc:sldMkLst>
        <pc:spChg chg="mod">
          <ac:chgData name="Abanoub Riad" userId="3eee0ade-b52f-4e10-8f1f-a69fed49e18a" providerId="ADAL" clId="{91ACB486-AF66-41F7-9279-1B8D756712DC}" dt="2022-04-14T07:17:56.207" v="51"/>
          <ac:spMkLst>
            <pc:docMk/>
            <pc:sldMk cId="2271052529" sldId="314"/>
            <ac:spMk id="2" creationId="{6436ABD0-9B60-4E63-A33F-F26A6125D63A}"/>
          </ac:spMkLst>
        </pc:spChg>
      </pc:sldChg>
      <pc:sldChg chg="modSp del mod">
        <pc:chgData name="Abanoub Riad" userId="3eee0ade-b52f-4e10-8f1f-a69fed49e18a" providerId="ADAL" clId="{91ACB486-AF66-41F7-9279-1B8D756712DC}" dt="2022-04-14T09:07:01.211" v="807" actId="47"/>
        <pc:sldMkLst>
          <pc:docMk/>
          <pc:sldMk cId="945552216" sldId="315"/>
        </pc:sldMkLst>
        <pc:spChg chg="mod">
          <ac:chgData name="Abanoub Riad" userId="3eee0ade-b52f-4e10-8f1f-a69fed49e18a" providerId="ADAL" clId="{91ACB486-AF66-41F7-9279-1B8D756712DC}" dt="2022-04-14T07:17:58.229" v="52"/>
          <ac:spMkLst>
            <pc:docMk/>
            <pc:sldMk cId="945552216" sldId="315"/>
            <ac:spMk id="2" creationId="{6436ABD0-9B60-4E63-A33F-F26A6125D63A}"/>
          </ac:spMkLst>
        </pc:spChg>
      </pc:sldChg>
      <pc:sldChg chg="modSp del mod">
        <pc:chgData name="Abanoub Riad" userId="3eee0ade-b52f-4e10-8f1f-a69fed49e18a" providerId="ADAL" clId="{91ACB486-AF66-41F7-9279-1B8D756712DC}" dt="2022-04-14T09:11:23.313" v="865" actId="47"/>
        <pc:sldMkLst>
          <pc:docMk/>
          <pc:sldMk cId="1420545048" sldId="316"/>
        </pc:sldMkLst>
        <pc:spChg chg="mod">
          <ac:chgData name="Abanoub Riad" userId="3eee0ade-b52f-4e10-8f1f-a69fed49e18a" providerId="ADAL" clId="{91ACB486-AF66-41F7-9279-1B8D756712DC}" dt="2022-04-14T07:18:00.756" v="53"/>
          <ac:spMkLst>
            <pc:docMk/>
            <pc:sldMk cId="1420545048" sldId="316"/>
            <ac:spMk id="2" creationId="{6436ABD0-9B60-4E63-A33F-F26A6125D63A}"/>
          </ac:spMkLst>
        </pc:spChg>
      </pc:sldChg>
      <pc:sldChg chg="modSp del mod">
        <pc:chgData name="Abanoub Riad" userId="3eee0ade-b52f-4e10-8f1f-a69fed49e18a" providerId="ADAL" clId="{91ACB486-AF66-41F7-9279-1B8D756712DC}" dt="2022-04-14T09:11:24.233" v="866" actId="47"/>
        <pc:sldMkLst>
          <pc:docMk/>
          <pc:sldMk cId="4218092091" sldId="317"/>
        </pc:sldMkLst>
        <pc:spChg chg="mod">
          <ac:chgData name="Abanoub Riad" userId="3eee0ade-b52f-4e10-8f1f-a69fed49e18a" providerId="ADAL" clId="{91ACB486-AF66-41F7-9279-1B8D756712DC}" dt="2022-04-14T07:18:03.005" v="54"/>
          <ac:spMkLst>
            <pc:docMk/>
            <pc:sldMk cId="4218092091" sldId="317"/>
            <ac:spMk id="2" creationId="{6436ABD0-9B60-4E63-A33F-F26A6125D63A}"/>
          </ac:spMkLst>
        </pc:spChg>
      </pc:sldChg>
      <pc:sldChg chg="modSp del mod">
        <pc:chgData name="Abanoub Riad" userId="3eee0ade-b52f-4e10-8f1f-a69fed49e18a" providerId="ADAL" clId="{91ACB486-AF66-41F7-9279-1B8D756712DC}" dt="2022-04-14T09:11:25.034" v="867" actId="47"/>
        <pc:sldMkLst>
          <pc:docMk/>
          <pc:sldMk cId="149767671" sldId="318"/>
        </pc:sldMkLst>
        <pc:spChg chg="mod">
          <ac:chgData name="Abanoub Riad" userId="3eee0ade-b52f-4e10-8f1f-a69fed49e18a" providerId="ADAL" clId="{91ACB486-AF66-41F7-9279-1B8D756712DC}" dt="2022-04-14T07:18:05.479" v="55"/>
          <ac:spMkLst>
            <pc:docMk/>
            <pc:sldMk cId="149767671" sldId="318"/>
            <ac:spMk id="2" creationId="{6436ABD0-9B60-4E63-A33F-F26A6125D63A}"/>
          </ac:spMkLst>
        </pc:spChg>
      </pc:sldChg>
      <pc:sldChg chg="modSp del mod">
        <pc:chgData name="Abanoub Riad" userId="3eee0ade-b52f-4e10-8f1f-a69fed49e18a" providerId="ADAL" clId="{91ACB486-AF66-41F7-9279-1B8D756712DC}" dt="2022-04-14T09:11:26.497" v="868" actId="47"/>
        <pc:sldMkLst>
          <pc:docMk/>
          <pc:sldMk cId="3007561007" sldId="319"/>
        </pc:sldMkLst>
        <pc:spChg chg="mod">
          <ac:chgData name="Abanoub Riad" userId="3eee0ade-b52f-4e10-8f1f-a69fed49e18a" providerId="ADAL" clId="{91ACB486-AF66-41F7-9279-1B8D756712DC}" dt="2022-04-14T07:18:08.015" v="56"/>
          <ac:spMkLst>
            <pc:docMk/>
            <pc:sldMk cId="3007561007" sldId="319"/>
            <ac:spMk id="2" creationId="{6436ABD0-9B60-4E63-A33F-F26A6125D63A}"/>
          </ac:spMkLst>
        </pc:spChg>
      </pc:sldChg>
      <pc:sldChg chg="modSp del mod">
        <pc:chgData name="Abanoub Riad" userId="3eee0ade-b52f-4e10-8f1f-a69fed49e18a" providerId="ADAL" clId="{91ACB486-AF66-41F7-9279-1B8D756712DC}" dt="2022-04-14T09:34:27.298" v="935" actId="47"/>
        <pc:sldMkLst>
          <pc:docMk/>
          <pc:sldMk cId="1420239488" sldId="320"/>
        </pc:sldMkLst>
        <pc:spChg chg="mod">
          <ac:chgData name="Abanoub Riad" userId="3eee0ade-b52f-4e10-8f1f-a69fed49e18a" providerId="ADAL" clId="{91ACB486-AF66-41F7-9279-1B8D756712DC}" dt="2022-04-14T07:18:13.094" v="58"/>
          <ac:spMkLst>
            <pc:docMk/>
            <pc:sldMk cId="1420239488" sldId="320"/>
            <ac:spMk id="2" creationId="{6436ABD0-9B60-4E63-A33F-F26A6125D63A}"/>
          </ac:spMkLst>
        </pc:spChg>
      </pc:sldChg>
      <pc:sldChg chg="del">
        <pc:chgData name="Abanoub Riad" userId="3eee0ade-b52f-4e10-8f1f-a69fed49e18a" providerId="ADAL" clId="{91ACB486-AF66-41F7-9279-1B8D756712DC}" dt="2022-04-14T07:18:19.922" v="60" actId="47"/>
        <pc:sldMkLst>
          <pc:docMk/>
          <pc:sldMk cId="2174341509" sldId="321"/>
        </pc:sldMkLst>
      </pc:sldChg>
      <pc:sldChg chg="del">
        <pc:chgData name="Abanoub Riad" userId="3eee0ade-b52f-4e10-8f1f-a69fed49e18a" providerId="ADAL" clId="{91ACB486-AF66-41F7-9279-1B8D756712DC}" dt="2022-04-14T07:18:19.922" v="60" actId="47"/>
        <pc:sldMkLst>
          <pc:docMk/>
          <pc:sldMk cId="2493402415" sldId="322"/>
        </pc:sldMkLst>
      </pc:sldChg>
      <pc:sldChg chg="del">
        <pc:chgData name="Abanoub Riad" userId="3eee0ade-b52f-4e10-8f1f-a69fed49e18a" providerId="ADAL" clId="{91ACB486-AF66-41F7-9279-1B8D756712DC}" dt="2022-04-14T07:18:19.922" v="60" actId="47"/>
        <pc:sldMkLst>
          <pc:docMk/>
          <pc:sldMk cId="1806936236" sldId="323"/>
        </pc:sldMkLst>
      </pc:sldChg>
      <pc:sldChg chg="modSp del mod">
        <pc:chgData name="Abanoub Riad" userId="3eee0ade-b52f-4e10-8f1f-a69fed49e18a" providerId="ADAL" clId="{91ACB486-AF66-41F7-9279-1B8D756712DC}" dt="2022-04-14T09:34:28.040" v="936" actId="47"/>
        <pc:sldMkLst>
          <pc:docMk/>
          <pc:sldMk cId="3145223507" sldId="324"/>
        </pc:sldMkLst>
        <pc:spChg chg="mod">
          <ac:chgData name="Abanoub Riad" userId="3eee0ade-b52f-4e10-8f1f-a69fed49e18a" providerId="ADAL" clId="{91ACB486-AF66-41F7-9279-1B8D756712DC}" dt="2022-04-14T07:18:15.510" v="59"/>
          <ac:spMkLst>
            <pc:docMk/>
            <pc:sldMk cId="3145223507" sldId="324"/>
            <ac:spMk id="2" creationId="{6436ABD0-9B60-4E63-A33F-F26A6125D63A}"/>
          </ac:spMkLst>
        </pc:spChg>
      </pc:sldChg>
      <pc:sldChg chg="del">
        <pc:chgData name="Abanoub Riad" userId="3eee0ade-b52f-4e10-8f1f-a69fed49e18a" providerId="ADAL" clId="{91ACB486-AF66-41F7-9279-1B8D756712DC}" dt="2022-04-14T07:18:19.922" v="60" actId="47"/>
        <pc:sldMkLst>
          <pc:docMk/>
          <pc:sldMk cId="1174871086" sldId="325"/>
        </pc:sldMkLst>
      </pc:sldChg>
      <pc:sldChg chg="del">
        <pc:chgData name="Abanoub Riad" userId="3eee0ade-b52f-4e10-8f1f-a69fed49e18a" providerId="ADAL" clId="{91ACB486-AF66-41F7-9279-1B8D756712DC}" dt="2022-04-14T07:18:19.922" v="60" actId="47"/>
        <pc:sldMkLst>
          <pc:docMk/>
          <pc:sldMk cId="241212323" sldId="326"/>
        </pc:sldMkLst>
      </pc:sldChg>
      <pc:sldChg chg="del">
        <pc:chgData name="Abanoub Riad" userId="3eee0ade-b52f-4e10-8f1f-a69fed49e18a" providerId="ADAL" clId="{91ACB486-AF66-41F7-9279-1B8D756712DC}" dt="2022-04-14T07:18:19.922" v="60" actId="47"/>
        <pc:sldMkLst>
          <pc:docMk/>
          <pc:sldMk cId="1343089428" sldId="327"/>
        </pc:sldMkLst>
      </pc:sldChg>
      <pc:sldChg chg="del">
        <pc:chgData name="Abanoub Riad" userId="3eee0ade-b52f-4e10-8f1f-a69fed49e18a" providerId="ADAL" clId="{91ACB486-AF66-41F7-9279-1B8D756712DC}" dt="2022-04-14T07:18:26.299" v="62" actId="47"/>
        <pc:sldMkLst>
          <pc:docMk/>
          <pc:sldMk cId="2127401804" sldId="328"/>
        </pc:sldMkLst>
      </pc:sldChg>
      <pc:sldChg chg="del">
        <pc:chgData name="Abanoub Riad" userId="3eee0ade-b52f-4e10-8f1f-a69fed49e18a" providerId="ADAL" clId="{91ACB486-AF66-41F7-9279-1B8D756712DC}" dt="2022-04-14T07:18:26.503" v="63" actId="47"/>
        <pc:sldMkLst>
          <pc:docMk/>
          <pc:sldMk cId="3155838120" sldId="329"/>
        </pc:sldMkLst>
      </pc:sldChg>
      <pc:sldChg chg="del">
        <pc:chgData name="Abanoub Riad" userId="3eee0ade-b52f-4e10-8f1f-a69fed49e18a" providerId="ADAL" clId="{91ACB486-AF66-41F7-9279-1B8D756712DC}" dt="2022-04-14T07:18:26.628" v="64" actId="47"/>
        <pc:sldMkLst>
          <pc:docMk/>
          <pc:sldMk cId="899947680" sldId="330"/>
        </pc:sldMkLst>
      </pc:sldChg>
      <pc:sldChg chg="del">
        <pc:chgData name="Abanoub Riad" userId="3eee0ade-b52f-4e10-8f1f-a69fed49e18a" providerId="ADAL" clId="{91ACB486-AF66-41F7-9279-1B8D756712DC}" dt="2022-04-14T07:18:27.994" v="66" actId="47"/>
        <pc:sldMkLst>
          <pc:docMk/>
          <pc:sldMk cId="1776666500" sldId="331"/>
        </pc:sldMkLst>
      </pc:sldChg>
      <pc:sldChg chg="del">
        <pc:chgData name="Abanoub Riad" userId="3eee0ade-b52f-4e10-8f1f-a69fed49e18a" providerId="ADAL" clId="{91ACB486-AF66-41F7-9279-1B8D756712DC}" dt="2022-04-14T07:18:23.824" v="61" actId="47"/>
        <pc:sldMkLst>
          <pc:docMk/>
          <pc:sldMk cId="2122732080" sldId="332"/>
        </pc:sldMkLst>
      </pc:sldChg>
      <pc:sldChg chg="del">
        <pc:chgData name="Abanoub Riad" userId="3eee0ade-b52f-4e10-8f1f-a69fed49e18a" providerId="ADAL" clId="{91ACB486-AF66-41F7-9279-1B8D756712DC}" dt="2022-04-14T07:18:28.315" v="67" actId="47"/>
        <pc:sldMkLst>
          <pc:docMk/>
          <pc:sldMk cId="4022966889" sldId="333"/>
        </pc:sldMkLst>
      </pc:sldChg>
      <pc:sldChg chg="del">
        <pc:chgData name="Abanoub Riad" userId="3eee0ade-b52f-4e10-8f1f-a69fed49e18a" providerId="ADAL" clId="{91ACB486-AF66-41F7-9279-1B8D756712DC}" dt="2022-04-14T07:18:28.927" v="68" actId="47"/>
        <pc:sldMkLst>
          <pc:docMk/>
          <pc:sldMk cId="3224432786" sldId="334"/>
        </pc:sldMkLst>
      </pc:sldChg>
      <pc:sldChg chg="modSp mod">
        <pc:chgData name="Abanoub Riad" userId="3eee0ade-b52f-4e10-8f1f-a69fed49e18a" providerId="ADAL" clId="{91ACB486-AF66-41F7-9279-1B8D756712DC}" dt="2022-04-14T07:35:59.390" v="320" actId="1076"/>
        <pc:sldMkLst>
          <pc:docMk/>
          <pc:sldMk cId="4236823315" sldId="335"/>
        </pc:sldMkLst>
        <pc:spChg chg="mod">
          <ac:chgData name="Abanoub Riad" userId="3eee0ade-b52f-4e10-8f1f-a69fed49e18a" providerId="ADAL" clId="{91ACB486-AF66-41F7-9279-1B8D756712DC}" dt="2022-04-14T07:17:26.963" v="41"/>
          <ac:spMkLst>
            <pc:docMk/>
            <pc:sldMk cId="4236823315" sldId="335"/>
            <ac:spMk id="2" creationId="{6436ABD0-9B60-4E63-A33F-F26A6125D63A}"/>
          </ac:spMkLst>
        </pc:spChg>
        <pc:spChg chg="mod">
          <ac:chgData name="Abanoub Riad" userId="3eee0ade-b52f-4e10-8f1f-a69fed49e18a" providerId="ADAL" clId="{91ACB486-AF66-41F7-9279-1B8D756712DC}" dt="2022-04-14T07:35:59.390" v="320" actId="1076"/>
          <ac:spMkLst>
            <pc:docMk/>
            <pc:sldMk cId="4236823315" sldId="335"/>
            <ac:spMk id="9" creationId="{88B9F70D-9C86-4C35-9FFF-ECD0CBD50C2E}"/>
          </ac:spMkLst>
        </pc:spChg>
      </pc:sldChg>
      <pc:sldChg chg="addSp delSp modSp add mod delAnim modAnim">
        <pc:chgData name="Abanoub Riad" userId="3eee0ade-b52f-4e10-8f1f-a69fed49e18a" providerId="ADAL" clId="{91ACB486-AF66-41F7-9279-1B8D756712DC}" dt="2022-04-14T08:18:50.075" v="575"/>
        <pc:sldMkLst>
          <pc:docMk/>
          <pc:sldMk cId="953575199" sldId="336"/>
        </pc:sldMkLst>
        <pc:spChg chg="add mod">
          <ac:chgData name="Abanoub Riad" userId="3eee0ade-b52f-4e10-8f1f-a69fed49e18a" providerId="ADAL" clId="{91ACB486-AF66-41F7-9279-1B8D756712DC}" dt="2022-04-14T08:15:21.991" v="452" actId="1035"/>
          <ac:spMkLst>
            <pc:docMk/>
            <pc:sldMk cId="953575199" sldId="336"/>
            <ac:spMk id="11" creationId="{D77A0549-58E3-40A4-8DB7-3907CD200BBE}"/>
          </ac:spMkLst>
        </pc:spChg>
        <pc:spChg chg="add mod">
          <ac:chgData name="Abanoub Riad" userId="3eee0ade-b52f-4e10-8f1f-a69fed49e18a" providerId="ADAL" clId="{91ACB486-AF66-41F7-9279-1B8D756712DC}" dt="2022-04-14T08:16:53.034" v="561" actId="404"/>
          <ac:spMkLst>
            <pc:docMk/>
            <pc:sldMk cId="953575199" sldId="336"/>
            <ac:spMk id="12" creationId="{8E1BEB51-364E-4964-9106-DC4F7123F70C}"/>
          </ac:spMkLst>
        </pc:spChg>
        <pc:spChg chg="mod">
          <ac:chgData name="Abanoub Riad" userId="3eee0ade-b52f-4e10-8f1f-a69fed49e18a" providerId="ADAL" clId="{91ACB486-AF66-41F7-9279-1B8D756712DC}" dt="2022-04-14T08:15:56.335" v="453" actId="1076"/>
          <ac:spMkLst>
            <pc:docMk/>
            <pc:sldMk cId="953575199" sldId="336"/>
            <ac:spMk id="17" creationId="{F9FA00A1-4AB6-440D-B66B-B83AA2E4C252}"/>
          </ac:spMkLst>
        </pc:spChg>
        <pc:spChg chg="del">
          <ac:chgData name="Abanoub Riad" userId="3eee0ade-b52f-4e10-8f1f-a69fed49e18a" providerId="ADAL" clId="{91ACB486-AF66-41F7-9279-1B8D756712DC}" dt="2022-04-14T08:12:23.235" v="372" actId="478"/>
          <ac:spMkLst>
            <pc:docMk/>
            <pc:sldMk cId="953575199" sldId="336"/>
            <ac:spMk id="18" creationId="{E24AB4F2-609B-496D-A856-1FEFCAF5DC31}"/>
          </ac:spMkLst>
        </pc:spChg>
        <pc:spChg chg="del">
          <ac:chgData name="Abanoub Riad" userId="3eee0ade-b52f-4e10-8f1f-a69fed49e18a" providerId="ADAL" clId="{91ACB486-AF66-41F7-9279-1B8D756712DC}" dt="2022-04-14T08:12:24.869" v="373" actId="478"/>
          <ac:spMkLst>
            <pc:docMk/>
            <pc:sldMk cId="953575199" sldId="336"/>
            <ac:spMk id="21" creationId="{CAEE7330-ACB9-4DEB-9A32-1AE192E8C061}"/>
          </ac:spMkLst>
        </pc:spChg>
        <pc:picChg chg="add mod">
          <ac:chgData name="Abanoub Riad" userId="3eee0ade-b52f-4e10-8f1f-a69fed49e18a" providerId="ADAL" clId="{91ACB486-AF66-41F7-9279-1B8D756712DC}" dt="2022-04-14T08:15:21.991" v="452" actId="1035"/>
          <ac:picMkLst>
            <pc:docMk/>
            <pc:sldMk cId="953575199" sldId="336"/>
            <ac:picMk id="5" creationId="{B1395CAF-CF93-403B-9C91-A184DD49A6C0}"/>
          </ac:picMkLst>
        </pc:picChg>
        <pc:picChg chg="del">
          <ac:chgData name="Abanoub Riad" userId="3eee0ade-b52f-4e10-8f1f-a69fed49e18a" providerId="ADAL" clId="{91ACB486-AF66-41F7-9279-1B8D756712DC}" dt="2022-04-14T08:12:20.423" v="371" actId="478"/>
          <ac:picMkLst>
            <pc:docMk/>
            <pc:sldMk cId="953575199" sldId="336"/>
            <ac:picMk id="20" creationId="{8FFEF409-AB0A-4F51-83F5-92A73C447933}"/>
          </ac:picMkLst>
        </pc:picChg>
      </pc:sldChg>
      <pc:sldChg chg="del">
        <pc:chgData name="Abanoub Riad" userId="3eee0ade-b52f-4e10-8f1f-a69fed49e18a" providerId="ADAL" clId="{91ACB486-AF66-41F7-9279-1B8D756712DC}" dt="2022-04-14T07:18:29.372" v="69" actId="47"/>
        <pc:sldMkLst>
          <pc:docMk/>
          <pc:sldMk cId="1200444861" sldId="336"/>
        </pc:sldMkLst>
      </pc:sldChg>
      <pc:sldChg chg="del">
        <pc:chgData name="Abanoub Riad" userId="3eee0ade-b52f-4e10-8f1f-a69fed49e18a" providerId="ADAL" clId="{91ACB486-AF66-41F7-9279-1B8D756712DC}" dt="2022-04-14T07:17:53.976" v="50" actId="47"/>
        <pc:sldMkLst>
          <pc:docMk/>
          <pc:sldMk cId="331575182" sldId="337"/>
        </pc:sldMkLst>
      </pc:sldChg>
      <pc:sldChg chg="addSp delSp modSp add mod ord delAnim modAnim">
        <pc:chgData name="Abanoub Riad" userId="3eee0ade-b52f-4e10-8f1f-a69fed49e18a" providerId="ADAL" clId="{91ACB486-AF66-41F7-9279-1B8D756712DC}" dt="2022-04-14T10:56:35.844" v="1646" actId="1076"/>
        <pc:sldMkLst>
          <pc:docMk/>
          <pc:sldMk cId="582136355" sldId="337"/>
        </pc:sldMkLst>
        <pc:spChg chg="add del mod">
          <ac:chgData name="Abanoub Riad" userId="3eee0ade-b52f-4e10-8f1f-a69fed49e18a" providerId="ADAL" clId="{91ACB486-AF66-41F7-9279-1B8D756712DC}" dt="2022-04-14T10:56:17.030" v="1642" actId="478"/>
          <ac:spMkLst>
            <pc:docMk/>
            <pc:sldMk cId="582136355" sldId="337"/>
            <ac:spMk id="6" creationId="{6F3DE233-87AF-4CD8-89C9-E1B2536895A8}"/>
          </ac:spMkLst>
        </pc:spChg>
        <pc:spChg chg="del mod">
          <ac:chgData name="Abanoub Riad" userId="3eee0ade-b52f-4e10-8f1f-a69fed49e18a" providerId="ADAL" clId="{91ACB486-AF66-41F7-9279-1B8D756712DC}" dt="2022-04-14T10:56:13.458" v="1640" actId="478"/>
          <ac:spMkLst>
            <pc:docMk/>
            <pc:sldMk cId="582136355" sldId="337"/>
            <ac:spMk id="11" creationId="{D77A0549-58E3-40A4-8DB7-3907CD200BBE}"/>
          </ac:spMkLst>
        </pc:spChg>
        <pc:spChg chg="del mod">
          <ac:chgData name="Abanoub Riad" userId="3eee0ade-b52f-4e10-8f1f-a69fed49e18a" providerId="ADAL" clId="{91ACB486-AF66-41F7-9279-1B8D756712DC}" dt="2022-04-14T10:56:15.815" v="1641" actId="478"/>
          <ac:spMkLst>
            <pc:docMk/>
            <pc:sldMk cId="582136355" sldId="337"/>
            <ac:spMk id="12" creationId="{8E1BEB51-364E-4964-9106-DC4F7123F70C}"/>
          </ac:spMkLst>
        </pc:spChg>
        <pc:spChg chg="del mod">
          <ac:chgData name="Abanoub Riad" userId="3eee0ade-b52f-4e10-8f1f-a69fed49e18a" providerId="ADAL" clId="{91ACB486-AF66-41F7-9279-1B8D756712DC}" dt="2022-04-14T10:56:15.815" v="1641" actId="478"/>
          <ac:spMkLst>
            <pc:docMk/>
            <pc:sldMk cId="582136355" sldId="337"/>
            <ac:spMk id="17" creationId="{F9FA00A1-4AB6-440D-B66B-B83AA2E4C252}"/>
          </ac:spMkLst>
        </pc:spChg>
        <pc:picChg chg="del">
          <ac:chgData name="Abanoub Riad" userId="3eee0ade-b52f-4e10-8f1f-a69fed49e18a" providerId="ADAL" clId="{91ACB486-AF66-41F7-9279-1B8D756712DC}" dt="2022-04-14T08:21:14.394" v="582" actId="478"/>
          <ac:picMkLst>
            <pc:docMk/>
            <pc:sldMk cId="582136355" sldId="337"/>
            <ac:picMk id="5" creationId="{B1395CAF-CF93-403B-9C91-A184DD49A6C0}"/>
          </ac:picMkLst>
        </pc:picChg>
        <pc:picChg chg="add mod">
          <ac:chgData name="Abanoub Riad" userId="3eee0ade-b52f-4e10-8f1f-a69fed49e18a" providerId="ADAL" clId="{91ACB486-AF66-41F7-9279-1B8D756712DC}" dt="2022-04-14T10:56:35.844" v="1646" actId="1076"/>
          <ac:picMkLst>
            <pc:docMk/>
            <pc:sldMk cId="582136355" sldId="337"/>
            <ac:picMk id="7" creationId="{BF764E19-8527-4ADA-B8B1-A41AE20F7A64}"/>
          </ac:picMkLst>
        </pc:picChg>
      </pc:sldChg>
      <pc:sldChg chg="addSp delSp modSp add mod ord delAnim modAnim">
        <pc:chgData name="Abanoub Riad" userId="3eee0ade-b52f-4e10-8f1f-a69fed49e18a" providerId="ADAL" clId="{91ACB486-AF66-41F7-9279-1B8D756712DC}" dt="2022-04-14T08:40:13.630" v="698" actId="115"/>
        <pc:sldMkLst>
          <pc:docMk/>
          <pc:sldMk cId="1086007019" sldId="338"/>
        </pc:sldMkLst>
        <pc:spChg chg="del">
          <ac:chgData name="Abanoub Riad" userId="3eee0ade-b52f-4e10-8f1f-a69fed49e18a" providerId="ADAL" clId="{91ACB486-AF66-41F7-9279-1B8D756712DC}" dt="2022-04-14T08:24:54.655" v="602" actId="478"/>
          <ac:spMkLst>
            <pc:docMk/>
            <pc:sldMk cId="1086007019" sldId="338"/>
            <ac:spMk id="11" creationId="{D77A0549-58E3-40A4-8DB7-3907CD200BBE}"/>
          </ac:spMkLst>
        </pc:spChg>
        <pc:spChg chg="del">
          <ac:chgData name="Abanoub Riad" userId="3eee0ade-b52f-4e10-8f1f-a69fed49e18a" providerId="ADAL" clId="{91ACB486-AF66-41F7-9279-1B8D756712DC}" dt="2022-04-14T08:24:56.498" v="603" actId="478"/>
          <ac:spMkLst>
            <pc:docMk/>
            <pc:sldMk cId="1086007019" sldId="338"/>
            <ac:spMk id="12" creationId="{8E1BEB51-364E-4964-9106-DC4F7123F70C}"/>
          </ac:spMkLst>
        </pc:spChg>
        <pc:spChg chg="add mod">
          <ac:chgData name="Abanoub Riad" userId="3eee0ade-b52f-4e10-8f1f-a69fed49e18a" providerId="ADAL" clId="{91ACB486-AF66-41F7-9279-1B8D756712DC}" dt="2022-04-14T08:40:13.630" v="698" actId="115"/>
          <ac:spMkLst>
            <pc:docMk/>
            <pc:sldMk cId="1086007019" sldId="338"/>
            <ac:spMk id="14" creationId="{309C4ADC-093D-4118-B78E-C59349EE4F40}"/>
          </ac:spMkLst>
        </pc:spChg>
        <pc:spChg chg="add del">
          <ac:chgData name="Abanoub Riad" userId="3eee0ade-b52f-4e10-8f1f-a69fed49e18a" providerId="ADAL" clId="{91ACB486-AF66-41F7-9279-1B8D756712DC}" dt="2022-04-14T08:28:08.598" v="632" actId="478"/>
          <ac:spMkLst>
            <pc:docMk/>
            <pc:sldMk cId="1086007019" sldId="338"/>
            <ac:spMk id="16" creationId="{87DE8A03-7298-4D63-B200-256AD8A3520A}"/>
          </ac:spMkLst>
        </pc:spChg>
        <pc:picChg chg="del">
          <ac:chgData name="Abanoub Riad" userId="3eee0ade-b52f-4e10-8f1f-a69fed49e18a" providerId="ADAL" clId="{91ACB486-AF66-41F7-9279-1B8D756712DC}" dt="2022-04-14T08:24:53.121" v="601" actId="478"/>
          <ac:picMkLst>
            <pc:docMk/>
            <pc:sldMk cId="1086007019" sldId="338"/>
            <ac:picMk id="5" creationId="{B1395CAF-CF93-403B-9C91-A184DD49A6C0}"/>
          </ac:picMkLst>
        </pc:picChg>
        <pc:picChg chg="add mod">
          <ac:chgData name="Abanoub Riad" userId="3eee0ade-b52f-4e10-8f1f-a69fed49e18a" providerId="ADAL" clId="{91ACB486-AF66-41F7-9279-1B8D756712DC}" dt="2022-04-14T08:25:08.603" v="607" actId="1076"/>
          <ac:picMkLst>
            <pc:docMk/>
            <pc:sldMk cId="1086007019" sldId="338"/>
            <ac:picMk id="6" creationId="{1EDC84B2-DC07-4814-9F05-C87FBA9C58D0}"/>
          </ac:picMkLst>
        </pc:picChg>
        <pc:picChg chg="add mod">
          <ac:chgData name="Abanoub Riad" userId="3eee0ade-b52f-4e10-8f1f-a69fed49e18a" providerId="ADAL" clId="{91ACB486-AF66-41F7-9279-1B8D756712DC}" dt="2022-04-14T08:25:08.603" v="607" actId="1076"/>
          <ac:picMkLst>
            <pc:docMk/>
            <pc:sldMk cId="1086007019" sldId="338"/>
            <ac:picMk id="8" creationId="{2DAC4091-F291-4349-BABB-603772C03773}"/>
          </ac:picMkLst>
        </pc:picChg>
        <pc:picChg chg="add mod modCrop">
          <ac:chgData name="Abanoub Riad" userId="3eee0ade-b52f-4e10-8f1f-a69fed49e18a" providerId="ADAL" clId="{91ACB486-AF66-41F7-9279-1B8D756712DC}" dt="2022-04-14T08:26:16.652" v="616" actId="1076"/>
          <ac:picMkLst>
            <pc:docMk/>
            <pc:sldMk cId="1086007019" sldId="338"/>
            <ac:picMk id="10" creationId="{7853E5F4-1CDE-49E2-A1AB-4AEF5721B11B}"/>
          </ac:picMkLst>
        </pc:picChg>
      </pc:sldChg>
      <pc:sldChg chg="del">
        <pc:chgData name="Abanoub Riad" userId="3eee0ade-b52f-4e10-8f1f-a69fed49e18a" providerId="ADAL" clId="{91ACB486-AF66-41F7-9279-1B8D756712DC}" dt="2022-04-14T07:18:27.435" v="65" actId="47"/>
        <pc:sldMkLst>
          <pc:docMk/>
          <pc:sldMk cId="1470778569" sldId="338"/>
        </pc:sldMkLst>
      </pc:sldChg>
      <pc:sldChg chg="addSp delSp modSp add mod">
        <pc:chgData name="Abanoub Riad" userId="3eee0ade-b52f-4e10-8f1f-a69fed49e18a" providerId="ADAL" clId="{91ACB486-AF66-41F7-9279-1B8D756712DC}" dt="2022-04-14T08:33:17.214" v="685" actId="478"/>
        <pc:sldMkLst>
          <pc:docMk/>
          <pc:sldMk cId="3507306624" sldId="339"/>
        </pc:sldMkLst>
        <pc:spChg chg="add mod">
          <ac:chgData name="Abanoub Riad" userId="3eee0ade-b52f-4e10-8f1f-a69fed49e18a" providerId="ADAL" clId="{91ACB486-AF66-41F7-9279-1B8D756712DC}" dt="2022-04-14T08:29:29.212" v="655" actId="1076"/>
          <ac:spMkLst>
            <pc:docMk/>
            <pc:sldMk cId="3507306624" sldId="339"/>
            <ac:spMk id="9" creationId="{0D4C746C-74EE-4C8B-9B86-879E840A8C45}"/>
          </ac:spMkLst>
        </pc:spChg>
        <pc:picChg chg="del">
          <ac:chgData name="Abanoub Riad" userId="3eee0ade-b52f-4e10-8f1f-a69fed49e18a" providerId="ADAL" clId="{91ACB486-AF66-41F7-9279-1B8D756712DC}" dt="2022-04-14T08:33:17.214" v="685" actId="478"/>
          <ac:picMkLst>
            <pc:docMk/>
            <pc:sldMk cId="3507306624" sldId="339"/>
            <ac:picMk id="10" creationId="{7853E5F4-1CDE-49E2-A1AB-4AEF5721B11B}"/>
          </ac:picMkLst>
        </pc:picChg>
      </pc:sldChg>
      <pc:sldChg chg="addSp delSp modSp add mod">
        <pc:chgData name="Abanoub Riad" userId="3eee0ade-b52f-4e10-8f1f-a69fed49e18a" providerId="ADAL" clId="{91ACB486-AF66-41F7-9279-1B8D756712DC}" dt="2022-04-14T08:34:35.031" v="697" actId="115"/>
        <pc:sldMkLst>
          <pc:docMk/>
          <pc:sldMk cId="3148752037" sldId="340"/>
        </pc:sldMkLst>
        <pc:spChg chg="add mod">
          <ac:chgData name="Abanoub Riad" userId="3eee0ade-b52f-4e10-8f1f-a69fed49e18a" providerId="ADAL" clId="{91ACB486-AF66-41F7-9279-1B8D756712DC}" dt="2022-04-14T08:34:35.031" v="697" actId="115"/>
          <ac:spMkLst>
            <pc:docMk/>
            <pc:sldMk cId="3148752037" sldId="340"/>
            <ac:spMk id="9" creationId="{E82F756D-74F3-4177-A307-244FD0A9BECA}"/>
          </ac:spMkLst>
        </pc:spChg>
        <pc:picChg chg="del">
          <ac:chgData name="Abanoub Riad" userId="3eee0ade-b52f-4e10-8f1f-a69fed49e18a" providerId="ADAL" clId="{91ACB486-AF66-41F7-9279-1B8D756712DC}" dt="2022-04-14T08:33:13.374" v="684" actId="478"/>
          <ac:picMkLst>
            <pc:docMk/>
            <pc:sldMk cId="3148752037" sldId="340"/>
            <ac:picMk id="10" creationId="{7853E5F4-1CDE-49E2-A1AB-4AEF5721B11B}"/>
          </ac:picMkLst>
        </pc:picChg>
      </pc:sldChg>
      <pc:sldChg chg="addSp delSp modSp add mod">
        <pc:chgData name="Abanoub Riad" userId="3eee0ade-b52f-4e10-8f1f-a69fed49e18a" providerId="ADAL" clId="{91ACB486-AF66-41F7-9279-1B8D756712DC}" dt="2022-04-14T08:34:13.803" v="695" actId="14100"/>
        <pc:sldMkLst>
          <pc:docMk/>
          <pc:sldMk cId="1302892877" sldId="341"/>
        </pc:sldMkLst>
        <pc:spChg chg="add mod">
          <ac:chgData name="Abanoub Riad" userId="3eee0ade-b52f-4e10-8f1f-a69fed49e18a" providerId="ADAL" clId="{91ACB486-AF66-41F7-9279-1B8D756712DC}" dt="2022-04-14T08:34:13.803" v="695" actId="14100"/>
          <ac:spMkLst>
            <pc:docMk/>
            <pc:sldMk cId="1302892877" sldId="341"/>
            <ac:spMk id="9" creationId="{B0FDE834-8CCC-4A40-B961-3D2DA7F023D2}"/>
          </ac:spMkLst>
        </pc:spChg>
        <pc:picChg chg="del">
          <ac:chgData name="Abanoub Riad" userId="3eee0ade-b52f-4e10-8f1f-a69fed49e18a" providerId="ADAL" clId="{91ACB486-AF66-41F7-9279-1B8D756712DC}" dt="2022-04-14T08:33:09.853" v="683" actId="478"/>
          <ac:picMkLst>
            <pc:docMk/>
            <pc:sldMk cId="1302892877" sldId="341"/>
            <ac:picMk id="10" creationId="{7853E5F4-1CDE-49E2-A1AB-4AEF5721B11B}"/>
          </ac:picMkLst>
        </pc:picChg>
      </pc:sldChg>
      <pc:sldChg chg="addSp delSp modSp add mod ord delAnim modAnim">
        <pc:chgData name="Abanoub Riad" userId="3eee0ade-b52f-4e10-8f1f-a69fed49e18a" providerId="ADAL" clId="{91ACB486-AF66-41F7-9279-1B8D756712DC}" dt="2022-04-14T09:06:21.198" v="803"/>
        <pc:sldMkLst>
          <pc:docMk/>
          <pc:sldMk cId="217139913" sldId="342"/>
        </pc:sldMkLst>
        <pc:spChg chg="add mod">
          <ac:chgData name="Abanoub Riad" userId="3eee0ade-b52f-4e10-8f1f-a69fed49e18a" providerId="ADAL" clId="{91ACB486-AF66-41F7-9279-1B8D756712DC}" dt="2022-04-14T09:05:41.869" v="798" actId="403"/>
          <ac:spMkLst>
            <pc:docMk/>
            <pc:sldMk cId="217139913" sldId="342"/>
            <ac:spMk id="12" creationId="{06DED152-988F-41E1-96E9-E3F952E0EFB8}"/>
          </ac:spMkLst>
        </pc:spChg>
        <pc:spChg chg="add mod">
          <ac:chgData name="Abanoub Riad" userId="3eee0ade-b52f-4e10-8f1f-a69fed49e18a" providerId="ADAL" clId="{91ACB486-AF66-41F7-9279-1B8D756712DC}" dt="2022-04-14T09:04:49.973" v="794" actId="114"/>
          <ac:spMkLst>
            <pc:docMk/>
            <pc:sldMk cId="217139913" sldId="342"/>
            <ac:spMk id="13" creationId="{222F2B94-2A74-4577-BF94-6E2A3A12F35D}"/>
          </ac:spMkLst>
        </pc:spChg>
        <pc:spChg chg="mod">
          <ac:chgData name="Abanoub Riad" userId="3eee0ade-b52f-4e10-8f1f-a69fed49e18a" providerId="ADAL" clId="{91ACB486-AF66-41F7-9279-1B8D756712DC}" dt="2022-04-14T09:02:41.648" v="730" actId="1076"/>
          <ac:spMkLst>
            <pc:docMk/>
            <pc:sldMk cId="217139913" sldId="342"/>
            <ac:spMk id="17" creationId="{F9FA00A1-4AB6-440D-B66B-B83AA2E4C252}"/>
          </ac:spMkLst>
        </pc:spChg>
        <pc:spChg chg="del">
          <ac:chgData name="Abanoub Riad" userId="3eee0ade-b52f-4e10-8f1f-a69fed49e18a" providerId="ADAL" clId="{91ACB486-AF66-41F7-9279-1B8D756712DC}" dt="2022-04-14T08:58:16.788" v="704" actId="478"/>
          <ac:spMkLst>
            <pc:docMk/>
            <pc:sldMk cId="217139913" sldId="342"/>
            <ac:spMk id="18" creationId="{E24AB4F2-609B-496D-A856-1FEFCAF5DC31}"/>
          </ac:spMkLst>
        </pc:spChg>
        <pc:spChg chg="del">
          <ac:chgData name="Abanoub Riad" userId="3eee0ade-b52f-4e10-8f1f-a69fed49e18a" providerId="ADAL" clId="{91ACB486-AF66-41F7-9279-1B8D756712DC}" dt="2022-04-14T08:58:14.578" v="703" actId="478"/>
          <ac:spMkLst>
            <pc:docMk/>
            <pc:sldMk cId="217139913" sldId="342"/>
            <ac:spMk id="21" creationId="{CAEE7330-ACB9-4DEB-9A32-1AE192E8C061}"/>
          </ac:spMkLst>
        </pc:spChg>
        <pc:picChg chg="add del mod">
          <ac:chgData name="Abanoub Riad" userId="3eee0ade-b52f-4e10-8f1f-a69fed49e18a" providerId="ADAL" clId="{91ACB486-AF66-41F7-9279-1B8D756712DC}" dt="2022-04-14T08:58:11.561" v="701" actId="478"/>
          <ac:picMkLst>
            <pc:docMk/>
            <pc:sldMk cId="217139913" sldId="342"/>
            <ac:picMk id="5" creationId="{51C8FEF2-91A6-4F96-BAAE-313FA5986B10}"/>
          </ac:picMkLst>
        </pc:picChg>
        <pc:picChg chg="add mod ord modCrop">
          <ac:chgData name="Abanoub Riad" userId="3eee0ade-b52f-4e10-8f1f-a69fed49e18a" providerId="ADAL" clId="{91ACB486-AF66-41F7-9279-1B8D756712DC}" dt="2022-04-14T09:02:34.072" v="729" actId="1076"/>
          <ac:picMkLst>
            <pc:docMk/>
            <pc:sldMk cId="217139913" sldId="342"/>
            <ac:picMk id="7" creationId="{F5D36984-9E13-409A-8FE1-E31108CC5793}"/>
          </ac:picMkLst>
        </pc:picChg>
        <pc:picChg chg="del">
          <ac:chgData name="Abanoub Riad" userId="3eee0ade-b52f-4e10-8f1f-a69fed49e18a" providerId="ADAL" clId="{91ACB486-AF66-41F7-9279-1B8D756712DC}" dt="2022-04-14T08:58:12.922" v="702" actId="478"/>
          <ac:picMkLst>
            <pc:docMk/>
            <pc:sldMk cId="217139913" sldId="342"/>
            <ac:picMk id="20" creationId="{8FFEF409-AB0A-4F51-83F5-92A73C447933}"/>
          </ac:picMkLst>
        </pc:picChg>
      </pc:sldChg>
      <pc:sldChg chg="add del">
        <pc:chgData name="Abanoub Riad" userId="3eee0ade-b52f-4e10-8f1f-a69fed49e18a" providerId="ADAL" clId="{91ACB486-AF66-41F7-9279-1B8D756712DC}" dt="2022-04-14T08:27:30.237" v="623" actId="47"/>
        <pc:sldMkLst>
          <pc:docMk/>
          <pc:sldMk cId="3715351448" sldId="342"/>
        </pc:sldMkLst>
      </pc:sldChg>
      <pc:sldChg chg="add del">
        <pc:chgData name="Abanoub Riad" userId="3eee0ade-b52f-4e10-8f1f-a69fed49e18a" providerId="ADAL" clId="{91ACB486-AF66-41F7-9279-1B8D756712DC}" dt="2022-04-14T09:11:22.413" v="864" actId="47"/>
        <pc:sldMkLst>
          <pc:docMk/>
          <pc:sldMk cId="3851321361" sldId="343"/>
        </pc:sldMkLst>
      </pc:sldChg>
      <pc:sldChg chg="addSp delSp modSp add mod delAnim">
        <pc:chgData name="Abanoub Riad" userId="3eee0ade-b52f-4e10-8f1f-a69fed49e18a" providerId="ADAL" clId="{91ACB486-AF66-41F7-9279-1B8D756712DC}" dt="2022-04-14T09:08:04.274" v="822" actId="1076"/>
        <pc:sldMkLst>
          <pc:docMk/>
          <pc:sldMk cId="2802684038" sldId="344"/>
        </pc:sldMkLst>
        <pc:spChg chg="mod">
          <ac:chgData name="Abanoub Riad" userId="3eee0ade-b52f-4e10-8f1f-a69fed49e18a" providerId="ADAL" clId="{91ACB486-AF66-41F7-9279-1B8D756712DC}" dt="2022-04-14T09:07:45.454" v="819" actId="1076"/>
          <ac:spMkLst>
            <pc:docMk/>
            <pc:sldMk cId="2802684038" sldId="344"/>
            <ac:spMk id="2" creationId="{6436ABD0-9B60-4E63-A33F-F26A6125D63A}"/>
          </ac:spMkLst>
        </pc:spChg>
        <pc:spChg chg="mod">
          <ac:chgData name="Abanoub Riad" userId="3eee0ade-b52f-4e10-8f1f-a69fed49e18a" providerId="ADAL" clId="{91ACB486-AF66-41F7-9279-1B8D756712DC}" dt="2022-04-14T09:07:45.454" v="819" actId="1076"/>
          <ac:spMkLst>
            <pc:docMk/>
            <pc:sldMk cId="2802684038" sldId="344"/>
            <ac:spMk id="3" creationId="{1AEA48C8-EE18-46EE-B615-2AB064E13016}"/>
          </ac:spMkLst>
        </pc:spChg>
        <pc:spChg chg="add del mod">
          <ac:chgData name="Abanoub Riad" userId="3eee0ade-b52f-4e10-8f1f-a69fed49e18a" providerId="ADAL" clId="{91ACB486-AF66-41F7-9279-1B8D756712DC}" dt="2022-04-14T09:07:23.621" v="813" actId="478"/>
          <ac:spMkLst>
            <pc:docMk/>
            <pc:sldMk cId="2802684038" sldId="344"/>
            <ac:spMk id="5" creationId="{C6962E4B-795A-4DBA-A41A-C4BA7A7E56A5}"/>
          </ac:spMkLst>
        </pc:spChg>
        <pc:spChg chg="add mod">
          <ac:chgData name="Abanoub Riad" userId="3eee0ade-b52f-4e10-8f1f-a69fed49e18a" providerId="ADAL" clId="{91ACB486-AF66-41F7-9279-1B8D756712DC}" dt="2022-04-14T09:08:04.274" v="822" actId="1076"/>
          <ac:spMkLst>
            <pc:docMk/>
            <pc:sldMk cId="2802684038" sldId="344"/>
            <ac:spMk id="10" creationId="{3FF1B6A6-ECBA-49B0-927A-68054FE9C90A}"/>
          </ac:spMkLst>
        </pc:spChg>
        <pc:spChg chg="add mod">
          <ac:chgData name="Abanoub Riad" userId="3eee0ade-b52f-4e10-8f1f-a69fed49e18a" providerId="ADAL" clId="{91ACB486-AF66-41F7-9279-1B8D756712DC}" dt="2022-04-14T09:07:54.850" v="821" actId="1076"/>
          <ac:spMkLst>
            <pc:docMk/>
            <pc:sldMk cId="2802684038" sldId="344"/>
            <ac:spMk id="13" creationId="{9D203D8F-48AC-43BA-BEE2-650027B669B4}"/>
          </ac:spMkLst>
        </pc:spChg>
        <pc:spChg chg="add mod">
          <ac:chgData name="Abanoub Riad" userId="3eee0ade-b52f-4e10-8f1f-a69fed49e18a" providerId="ADAL" clId="{91ACB486-AF66-41F7-9279-1B8D756712DC}" dt="2022-04-14T09:07:54.850" v="821" actId="1076"/>
          <ac:spMkLst>
            <pc:docMk/>
            <pc:sldMk cId="2802684038" sldId="344"/>
            <ac:spMk id="14" creationId="{9FC7A1AA-BEBF-4494-8F20-ABE934700D21}"/>
          </ac:spMkLst>
        </pc:spChg>
        <pc:spChg chg="del">
          <ac:chgData name="Abanoub Riad" userId="3eee0ade-b52f-4e10-8f1f-a69fed49e18a" providerId="ADAL" clId="{91ACB486-AF66-41F7-9279-1B8D756712DC}" dt="2022-04-14T09:07:10.659" v="812" actId="478"/>
          <ac:spMkLst>
            <pc:docMk/>
            <pc:sldMk cId="2802684038" sldId="344"/>
            <ac:spMk id="17" creationId="{F9FA00A1-4AB6-440D-B66B-B83AA2E4C252}"/>
          </ac:spMkLst>
        </pc:spChg>
        <pc:spChg chg="del">
          <ac:chgData name="Abanoub Riad" userId="3eee0ade-b52f-4e10-8f1f-a69fed49e18a" providerId="ADAL" clId="{91ACB486-AF66-41F7-9279-1B8D756712DC}" dt="2022-04-14T09:07:09.471" v="811" actId="478"/>
          <ac:spMkLst>
            <pc:docMk/>
            <pc:sldMk cId="2802684038" sldId="344"/>
            <ac:spMk id="18" creationId="{E24AB4F2-609B-496D-A856-1FEFCAF5DC31}"/>
          </ac:spMkLst>
        </pc:spChg>
        <pc:spChg chg="del">
          <ac:chgData name="Abanoub Riad" userId="3eee0ade-b52f-4e10-8f1f-a69fed49e18a" providerId="ADAL" clId="{91ACB486-AF66-41F7-9279-1B8D756712DC}" dt="2022-04-14T09:07:07.556" v="810" actId="478"/>
          <ac:spMkLst>
            <pc:docMk/>
            <pc:sldMk cId="2802684038" sldId="344"/>
            <ac:spMk id="21" creationId="{CAEE7330-ACB9-4DEB-9A32-1AE192E8C061}"/>
          </ac:spMkLst>
        </pc:spChg>
        <pc:picChg chg="add mod">
          <ac:chgData name="Abanoub Riad" userId="3eee0ade-b52f-4e10-8f1f-a69fed49e18a" providerId="ADAL" clId="{91ACB486-AF66-41F7-9279-1B8D756712DC}" dt="2022-04-14T09:07:54.850" v="821" actId="1076"/>
          <ac:picMkLst>
            <pc:docMk/>
            <pc:sldMk cId="2802684038" sldId="344"/>
            <ac:picMk id="11" creationId="{C9D6A7BB-61A9-41C2-A23C-0BA559E856A7}"/>
          </ac:picMkLst>
        </pc:picChg>
        <pc:picChg chg="add mod">
          <ac:chgData name="Abanoub Riad" userId="3eee0ade-b52f-4e10-8f1f-a69fed49e18a" providerId="ADAL" clId="{91ACB486-AF66-41F7-9279-1B8D756712DC}" dt="2022-04-14T09:07:54.850" v="821" actId="1076"/>
          <ac:picMkLst>
            <pc:docMk/>
            <pc:sldMk cId="2802684038" sldId="344"/>
            <ac:picMk id="12" creationId="{933B68E9-3734-4362-98E6-9A93497C8D52}"/>
          </ac:picMkLst>
        </pc:picChg>
        <pc:picChg chg="del">
          <ac:chgData name="Abanoub Riad" userId="3eee0ade-b52f-4e10-8f1f-a69fed49e18a" providerId="ADAL" clId="{91ACB486-AF66-41F7-9279-1B8D756712DC}" dt="2022-04-14T09:07:06.025" v="809" actId="478"/>
          <ac:picMkLst>
            <pc:docMk/>
            <pc:sldMk cId="2802684038" sldId="344"/>
            <ac:picMk id="20" creationId="{8FFEF409-AB0A-4F51-83F5-92A73C447933}"/>
          </ac:picMkLst>
        </pc:picChg>
      </pc:sldChg>
      <pc:sldChg chg="addSp delSp modSp add mod">
        <pc:chgData name="Abanoub Riad" userId="3eee0ade-b52f-4e10-8f1f-a69fed49e18a" providerId="ADAL" clId="{91ACB486-AF66-41F7-9279-1B8D756712DC}" dt="2022-04-14T09:10:47.579" v="863" actId="14100"/>
        <pc:sldMkLst>
          <pc:docMk/>
          <pc:sldMk cId="1943570491" sldId="345"/>
        </pc:sldMkLst>
        <pc:spChg chg="add del mod">
          <ac:chgData name="Abanoub Riad" userId="3eee0ade-b52f-4e10-8f1f-a69fed49e18a" providerId="ADAL" clId="{91ACB486-AF66-41F7-9279-1B8D756712DC}" dt="2022-04-14T09:09:42.989" v="851" actId="478"/>
          <ac:spMkLst>
            <pc:docMk/>
            <pc:sldMk cId="1943570491" sldId="345"/>
            <ac:spMk id="5" creationId="{B99146AB-0D71-4B24-A487-805FAAB6CC59}"/>
          </ac:spMkLst>
        </pc:spChg>
        <pc:spChg chg="del">
          <ac:chgData name="Abanoub Riad" userId="3eee0ade-b52f-4e10-8f1f-a69fed49e18a" providerId="ADAL" clId="{91ACB486-AF66-41F7-9279-1B8D756712DC}" dt="2022-04-14T09:09:40.809" v="850" actId="478"/>
          <ac:spMkLst>
            <pc:docMk/>
            <pc:sldMk cId="1943570491" sldId="345"/>
            <ac:spMk id="10" creationId="{3FF1B6A6-ECBA-49B0-927A-68054FE9C90A}"/>
          </ac:spMkLst>
        </pc:spChg>
        <pc:spChg chg="del">
          <ac:chgData name="Abanoub Riad" userId="3eee0ade-b52f-4e10-8f1f-a69fed49e18a" providerId="ADAL" clId="{91ACB486-AF66-41F7-9279-1B8D756712DC}" dt="2022-04-14T09:09:32.245" v="849" actId="478"/>
          <ac:spMkLst>
            <pc:docMk/>
            <pc:sldMk cId="1943570491" sldId="345"/>
            <ac:spMk id="13" creationId="{9D203D8F-48AC-43BA-BEE2-650027B669B4}"/>
          </ac:spMkLst>
        </pc:spChg>
        <pc:spChg chg="del">
          <ac:chgData name="Abanoub Riad" userId="3eee0ade-b52f-4e10-8f1f-a69fed49e18a" providerId="ADAL" clId="{91ACB486-AF66-41F7-9279-1B8D756712DC}" dt="2022-04-14T09:09:32.245" v="849" actId="478"/>
          <ac:spMkLst>
            <pc:docMk/>
            <pc:sldMk cId="1943570491" sldId="345"/>
            <ac:spMk id="14" creationId="{9FC7A1AA-BEBF-4494-8F20-ABE934700D21}"/>
          </ac:spMkLst>
        </pc:spChg>
        <pc:spChg chg="add mod">
          <ac:chgData name="Abanoub Riad" userId="3eee0ade-b52f-4e10-8f1f-a69fed49e18a" providerId="ADAL" clId="{91ACB486-AF66-41F7-9279-1B8D756712DC}" dt="2022-04-14T09:10:17.962" v="858" actId="1076"/>
          <ac:spMkLst>
            <pc:docMk/>
            <pc:sldMk cId="1943570491" sldId="345"/>
            <ac:spMk id="15" creationId="{20A92299-6D0B-4E23-A905-140A8A146027}"/>
          </ac:spMkLst>
        </pc:spChg>
        <pc:spChg chg="add mod">
          <ac:chgData name="Abanoub Riad" userId="3eee0ade-b52f-4e10-8f1f-a69fed49e18a" providerId="ADAL" clId="{91ACB486-AF66-41F7-9279-1B8D756712DC}" dt="2022-04-14T09:10:47.579" v="863" actId="14100"/>
          <ac:spMkLst>
            <pc:docMk/>
            <pc:sldMk cId="1943570491" sldId="345"/>
            <ac:spMk id="17" creationId="{6DC7A72B-9B1B-41F2-A702-42EE01505BAE}"/>
          </ac:spMkLst>
        </pc:spChg>
        <pc:picChg chg="del">
          <ac:chgData name="Abanoub Riad" userId="3eee0ade-b52f-4e10-8f1f-a69fed49e18a" providerId="ADAL" clId="{91ACB486-AF66-41F7-9279-1B8D756712DC}" dt="2022-04-14T09:09:32.245" v="849" actId="478"/>
          <ac:picMkLst>
            <pc:docMk/>
            <pc:sldMk cId="1943570491" sldId="345"/>
            <ac:picMk id="11" creationId="{C9D6A7BB-61A9-41C2-A23C-0BA559E856A7}"/>
          </ac:picMkLst>
        </pc:picChg>
        <pc:picChg chg="del">
          <ac:chgData name="Abanoub Riad" userId="3eee0ade-b52f-4e10-8f1f-a69fed49e18a" providerId="ADAL" clId="{91ACB486-AF66-41F7-9279-1B8D756712DC}" dt="2022-04-14T09:09:32.245" v="849" actId="478"/>
          <ac:picMkLst>
            <pc:docMk/>
            <pc:sldMk cId="1943570491" sldId="345"/>
            <ac:picMk id="12" creationId="{933B68E9-3734-4362-98E6-9A93497C8D52}"/>
          </ac:picMkLst>
        </pc:picChg>
        <pc:picChg chg="add mod">
          <ac:chgData name="Abanoub Riad" userId="3eee0ade-b52f-4e10-8f1f-a69fed49e18a" providerId="ADAL" clId="{91ACB486-AF66-41F7-9279-1B8D756712DC}" dt="2022-04-14T09:10:24.626" v="859" actId="1076"/>
          <ac:picMkLst>
            <pc:docMk/>
            <pc:sldMk cId="1943570491" sldId="345"/>
            <ac:picMk id="16" creationId="{FFB76FD3-2017-46BE-B571-926F9C7E4A1F}"/>
          </ac:picMkLst>
        </pc:picChg>
      </pc:sldChg>
      <pc:sldChg chg="addSp delSp modSp add mod">
        <pc:chgData name="Abanoub Riad" userId="3eee0ade-b52f-4e10-8f1f-a69fed49e18a" providerId="ADAL" clId="{91ACB486-AF66-41F7-9279-1B8D756712DC}" dt="2022-04-14T09:12:36.313" v="886"/>
        <pc:sldMkLst>
          <pc:docMk/>
          <pc:sldMk cId="4073860190" sldId="346"/>
        </pc:sldMkLst>
        <pc:spChg chg="add del mod">
          <ac:chgData name="Abanoub Riad" userId="3eee0ade-b52f-4e10-8f1f-a69fed49e18a" providerId="ADAL" clId="{91ACB486-AF66-41F7-9279-1B8D756712DC}" dt="2022-04-14T09:11:36.621" v="873" actId="478"/>
          <ac:spMkLst>
            <pc:docMk/>
            <pc:sldMk cId="4073860190" sldId="346"/>
            <ac:spMk id="5" creationId="{77BF991C-7B64-488F-B898-412309A38DE7}"/>
          </ac:spMkLst>
        </pc:spChg>
        <pc:spChg chg="add mod">
          <ac:chgData name="Abanoub Riad" userId="3eee0ade-b52f-4e10-8f1f-a69fed49e18a" providerId="ADAL" clId="{91ACB486-AF66-41F7-9279-1B8D756712DC}" dt="2022-04-14T09:12:16.187" v="883" actId="1076"/>
          <ac:spMkLst>
            <pc:docMk/>
            <pc:sldMk cId="4073860190" sldId="346"/>
            <ac:spMk id="9" creationId="{5C8FAD91-4C1B-4384-9079-B8AFFAC89EA9}"/>
          </ac:spMkLst>
        </pc:spChg>
        <pc:spChg chg="add del mod">
          <ac:chgData name="Abanoub Riad" userId="3eee0ade-b52f-4e10-8f1f-a69fed49e18a" providerId="ADAL" clId="{91ACB486-AF66-41F7-9279-1B8D756712DC}" dt="2022-04-14T09:11:48.829" v="876" actId="478"/>
          <ac:spMkLst>
            <pc:docMk/>
            <pc:sldMk cId="4073860190" sldId="346"/>
            <ac:spMk id="10" creationId="{A8640A04-247F-4BEA-B940-B9F073C554A2}"/>
          </ac:spMkLst>
        </pc:spChg>
        <pc:spChg chg="add mod">
          <ac:chgData name="Abanoub Riad" userId="3eee0ade-b52f-4e10-8f1f-a69fed49e18a" providerId="ADAL" clId="{91ACB486-AF66-41F7-9279-1B8D756712DC}" dt="2022-04-14T09:12:36.313" v="886"/>
          <ac:spMkLst>
            <pc:docMk/>
            <pc:sldMk cId="4073860190" sldId="346"/>
            <ac:spMk id="12" creationId="{1E83ADE1-EB19-4EF1-8198-22A0D4E02313}"/>
          </ac:spMkLst>
        </pc:spChg>
        <pc:spChg chg="del">
          <ac:chgData name="Abanoub Riad" userId="3eee0ade-b52f-4e10-8f1f-a69fed49e18a" providerId="ADAL" clId="{91ACB486-AF66-41F7-9279-1B8D756712DC}" dt="2022-04-14T09:11:34.893" v="872" actId="478"/>
          <ac:spMkLst>
            <pc:docMk/>
            <pc:sldMk cId="4073860190" sldId="346"/>
            <ac:spMk id="15" creationId="{20A92299-6D0B-4E23-A905-140A8A146027}"/>
          </ac:spMkLst>
        </pc:spChg>
        <pc:spChg chg="del">
          <ac:chgData name="Abanoub Riad" userId="3eee0ade-b52f-4e10-8f1f-a69fed49e18a" providerId="ADAL" clId="{91ACB486-AF66-41F7-9279-1B8D756712DC}" dt="2022-04-14T09:11:37.932" v="874" actId="478"/>
          <ac:spMkLst>
            <pc:docMk/>
            <pc:sldMk cId="4073860190" sldId="346"/>
            <ac:spMk id="17" creationId="{6DC7A72B-9B1B-41F2-A702-42EE01505BAE}"/>
          </ac:spMkLst>
        </pc:spChg>
        <pc:picChg chg="add mod">
          <ac:chgData name="Abanoub Riad" userId="3eee0ade-b52f-4e10-8f1f-a69fed49e18a" providerId="ADAL" clId="{91ACB486-AF66-41F7-9279-1B8D756712DC}" dt="2022-04-14T09:12:06.475" v="880" actId="1076"/>
          <ac:picMkLst>
            <pc:docMk/>
            <pc:sldMk cId="4073860190" sldId="346"/>
            <ac:picMk id="11" creationId="{3B12A1B8-CA55-4AA0-BC43-8C004904A25C}"/>
          </ac:picMkLst>
        </pc:picChg>
        <pc:picChg chg="del">
          <ac:chgData name="Abanoub Riad" userId="3eee0ade-b52f-4e10-8f1f-a69fed49e18a" providerId="ADAL" clId="{91ACB486-AF66-41F7-9279-1B8D756712DC}" dt="2022-04-14T09:11:33.619" v="871" actId="478"/>
          <ac:picMkLst>
            <pc:docMk/>
            <pc:sldMk cId="4073860190" sldId="346"/>
            <ac:picMk id="16" creationId="{FFB76FD3-2017-46BE-B571-926F9C7E4A1F}"/>
          </ac:picMkLst>
        </pc:picChg>
      </pc:sldChg>
      <pc:sldChg chg="addSp delSp modSp add mod">
        <pc:chgData name="Abanoub Riad" userId="3eee0ade-b52f-4e10-8f1f-a69fed49e18a" providerId="ADAL" clId="{91ACB486-AF66-41F7-9279-1B8D756712DC}" dt="2022-04-14T09:15:44.030" v="930" actId="1076"/>
        <pc:sldMkLst>
          <pc:docMk/>
          <pc:sldMk cId="4138694503" sldId="347"/>
        </pc:sldMkLst>
        <pc:spChg chg="add del mod">
          <ac:chgData name="Abanoub Riad" userId="3eee0ade-b52f-4e10-8f1f-a69fed49e18a" providerId="ADAL" clId="{91ACB486-AF66-41F7-9279-1B8D756712DC}" dt="2022-04-14T09:14:37.561" v="889" actId="478"/>
          <ac:spMkLst>
            <pc:docMk/>
            <pc:sldMk cId="4138694503" sldId="347"/>
            <ac:spMk id="5" creationId="{8FC3D357-CACC-4664-9FF8-2B8EA8A62EAE}"/>
          </ac:spMkLst>
        </pc:spChg>
        <pc:spChg chg="add mod">
          <ac:chgData name="Abanoub Riad" userId="3eee0ade-b52f-4e10-8f1f-a69fed49e18a" providerId="ADAL" clId="{91ACB486-AF66-41F7-9279-1B8D756712DC}" dt="2022-04-14T09:15:33.537" v="927" actId="1076"/>
          <ac:spMkLst>
            <pc:docMk/>
            <pc:sldMk cId="4138694503" sldId="347"/>
            <ac:spMk id="10" creationId="{72839D3B-37C3-4D2A-BA73-2707697CE6FD}"/>
          </ac:spMkLst>
        </pc:spChg>
        <pc:spChg chg="add mod">
          <ac:chgData name="Abanoub Riad" userId="3eee0ade-b52f-4e10-8f1f-a69fed49e18a" providerId="ADAL" clId="{91ACB486-AF66-41F7-9279-1B8D756712DC}" dt="2022-04-14T09:15:44.030" v="930" actId="1076"/>
          <ac:spMkLst>
            <pc:docMk/>
            <pc:sldMk cId="4138694503" sldId="347"/>
            <ac:spMk id="11" creationId="{5EB4F2CA-9A72-4404-86B2-2BD786EC984F}"/>
          </ac:spMkLst>
        </pc:spChg>
        <pc:spChg chg="del">
          <ac:chgData name="Abanoub Riad" userId="3eee0ade-b52f-4e10-8f1f-a69fed49e18a" providerId="ADAL" clId="{91ACB486-AF66-41F7-9279-1B8D756712DC}" dt="2022-04-14T09:14:35.667" v="888" actId="478"/>
          <ac:spMkLst>
            <pc:docMk/>
            <pc:sldMk cId="4138694503" sldId="347"/>
            <ac:spMk id="15" creationId="{20A92299-6D0B-4E23-A905-140A8A146027}"/>
          </ac:spMkLst>
        </pc:spChg>
        <pc:spChg chg="del">
          <ac:chgData name="Abanoub Riad" userId="3eee0ade-b52f-4e10-8f1f-a69fed49e18a" providerId="ADAL" clId="{91ACB486-AF66-41F7-9279-1B8D756712DC}" dt="2022-04-14T09:14:38.912" v="890" actId="478"/>
          <ac:spMkLst>
            <pc:docMk/>
            <pc:sldMk cId="4138694503" sldId="347"/>
            <ac:spMk id="17" creationId="{6DC7A72B-9B1B-41F2-A702-42EE01505BAE}"/>
          </ac:spMkLst>
        </pc:spChg>
        <pc:picChg chg="add mod">
          <ac:chgData name="Abanoub Riad" userId="3eee0ade-b52f-4e10-8f1f-a69fed49e18a" providerId="ADAL" clId="{91ACB486-AF66-41F7-9279-1B8D756712DC}" dt="2022-04-14T09:15:35.696" v="928" actId="1076"/>
          <ac:picMkLst>
            <pc:docMk/>
            <pc:sldMk cId="4138694503" sldId="347"/>
            <ac:picMk id="9" creationId="{01F15E45-267E-41FC-AEC3-BDB9109A249C}"/>
          </ac:picMkLst>
        </pc:picChg>
        <pc:picChg chg="del">
          <ac:chgData name="Abanoub Riad" userId="3eee0ade-b52f-4e10-8f1f-a69fed49e18a" providerId="ADAL" clId="{91ACB486-AF66-41F7-9279-1B8D756712DC}" dt="2022-04-14T09:14:34.066" v="887" actId="478"/>
          <ac:picMkLst>
            <pc:docMk/>
            <pc:sldMk cId="4138694503" sldId="347"/>
            <ac:picMk id="16" creationId="{FFB76FD3-2017-46BE-B571-926F9C7E4A1F}"/>
          </ac:picMkLst>
        </pc:picChg>
      </pc:sldChg>
      <pc:sldChg chg="addSp delSp modSp add mod modAnim">
        <pc:chgData name="Abanoub Riad" userId="3eee0ade-b52f-4e10-8f1f-a69fed49e18a" providerId="ADAL" clId="{91ACB486-AF66-41F7-9279-1B8D756712DC}" dt="2022-04-14T09:41:01.317" v="986" actId="113"/>
        <pc:sldMkLst>
          <pc:docMk/>
          <pc:sldMk cId="1906066364" sldId="348"/>
        </pc:sldMkLst>
        <pc:spChg chg="add del mod">
          <ac:chgData name="Abanoub Riad" userId="3eee0ade-b52f-4e10-8f1f-a69fed49e18a" providerId="ADAL" clId="{91ACB486-AF66-41F7-9279-1B8D756712DC}" dt="2022-04-14T09:34:31.955" v="938" actId="478"/>
          <ac:spMkLst>
            <pc:docMk/>
            <pc:sldMk cId="1906066364" sldId="348"/>
            <ac:spMk id="5" creationId="{873CD6DF-7F56-4750-928D-7B77F04FD9B3}"/>
          </ac:spMkLst>
        </pc:spChg>
        <pc:spChg chg="del">
          <ac:chgData name="Abanoub Riad" userId="3eee0ade-b52f-4e10-8f1f-a69fed49e18a" providerId="ADAL" clId="{91ACB486-AF66-41F7-9279-1B8D756712DC}" dt="2022-04-14T09:34:30.751" v="937" actId="478"/>
          <ac:spMkLst>
            <pc:docMk/>
            <pc:sldMk cId="1906066364" sldId="348"/>
            <ac:spMk id="10" creationId="{72839D3B-37C3-4D2A-BA73-2707697CE6FD}"/>
          </ac:spMkLst>
        </pc:spChg>
        <pc:spChg chg="del">
          <ac:chgData name="Abanoub Riad" userId="3eee0ade-b52f-4e10-8f1f-a69fed49e18a" providerId="ADAL" clId="{91ACB486-AF66-41F7-9279-1B8D756712DC}" dt="2022-04-14T09:34:25.770" v="934" actId="478"/>
          <ac:spMkLst>
            <pc:docMk/>
            <pc:sldMk cId="1906066364" sldId="348"/>
            <ac:spMk id="11" creationId="{5EB4F2CA-9A72-4404-86B2-2BD786EC984F}"/>
          </ac:spMkLst>
        </pc:spChg>
        <pc:spChg chg="add mod">
          <ac:chgData name="Abanoub Riad" userId="3eee0ade-b52f-4e10-8f1f-a69fed49e18a" providerId="ADAL" clId="{91ACB486-AF66-41F7-9279-1B8D756712DC}" dt="2022-04-14T09:39:11.560" v="964" actId="1076"/>
          <ac:spMkLst>
            <pc:docMk/>
            <pc:sldMk cId="1906066364" sldId="348"/>
            <ac:spMk id="12" creationId="{9D1637E5-192C-4016-9475-A29F05950A4D}"/>
          </ac:spMkLst>
        </pc:spChg>
        <pc:spChg chg="add mod">
          <ac:chgData name="Abanoub Riad" userId="3eee0ade-b52f-4e10-8f1f-a69fed49e18a" providerId="ADAL" clId="{91ACB486-AF66-41F7-9279-1B8D756712DC}" dt="2022-04-14T09:41:01.317" v="986" actId="113"/>
          <ac:spMkLst>
            <pc:docMk/>
            <pc:sldMk cId="1906066364" sldId="348"/>
            <ac:spMk id="13" creationId="{39B84CED-3FFF-423D-9812-260ED3ADE28C}"/>
          </ac:spMkLst>
        </pc:spChg>
        <pc:spChg chg="add del mod">
          <ac:chgData name="Abanoub Riad" userId="3eee0ade-b52f-4e10-8f1f-a69fed49e18a" providerId="ADAL" clId="{91ACB486-AF66-41F7-9279-1B8D756712DC}" dt="2022-04-14T09:39:04.922" v="962" actId="478"/>
          <ac:spMkLst>
            <pc:docMk/>
            <pc:sldMk cId="1906066364" sldId="348"/>
            <ac:spMk id="14" creationId="{90A2E0AA-6AC1-4FD4-AB19-8076C91C85A3}"/>
          </ac:spMkLst>
        </pc:spChg>
        <pc:picChg chg="del">
          <ac:chgData name="Abanoub Riad" userId="3eee0ade-b52f-4e10-8f1f-a69fed49e18a" providerId="ADAL" clId="{91ACB486-AF66-41F7-9279-1B8D756712DC}" dt="2022-04-14T09:34:22.419" v="933" actId="478"/>
          <ac:picMkLst>
            <pc:docMk/>
            <pc:sldMk cId="1906066364" sldId="348"/>
            <ac:picMk id="9" creationId="{01F15E45-267E-41FC-AEC3-BDB9109A249C}"/>
          </ac:picMkLst>
        </pc:picChg>
        <pc:picChg chg="add mod">
          <ac:chgData name="Abanoub Riad" userId="3eee0ade-b52f-4e10-8f1f-a69fed49e18a" providerId="ADAL" clId="{91ACB486-AF66-41F7-9279-1B8D756712DC}" dt="2022-04-14T09:39:07.520" v="963" actId="1076"/>
          <ac:picMkLst>
            <pc:docMk/>
            <pc:sldMk cId="1906066364" sldId="348"/>
            <ac:picMk id="15" creationId="{84C2B6EC-B224-48D3-8855-39E8AE471502}"/>
          </ac:picMkLst>
        </pc:picChg>
      </pc:sldChg>
      <pc:sldChg chg="addSp delSp modSp add mod">
        <pc:chgData name="Abanoub Riad" userId="3eee0ade-b52f-4e10-8f1f-a69fed49e18a" providerId="ADAL" clId="{91ACB486-AF66-41F7-9279-1B8D756712DC}" dt="2022-04-14T09:43:40.203" v="998" actId="167"/>
        <pc:sldMkLst>
          <pc:docMk/>
          <pc:sldMk cId="3751051633" sldId="349"/>
        </pc:sldMkLst>
        <pc:spChg chg="add mod">
          <ac:chgData name="Abanoub Riad" userId="3eee0ade-b52f-4e10-8f1f-a69fed49e18a" providerId="ADAL" clId="{91ACB486-AF66-41F7-9279-1B8D756712DC}" dt="2022-04-14T09:43:18.017" v="995" actId="113"/>
          <ac:spMkLst>
            <pc:docMk/>
            <pc:sldMk cId="3751051633" sldId="349"/>
            <ac:spMk id="4" creationId="{CFA16BF0-1D06-4E84-B649-189F809267AB}"/>
          </ac:spMkLst>
        </pc:spChg>
        <pc:spChg chg="add del mod">
          <ac:chgData name="Abanoub Riad" userId="3eee0ade-b52f-4e10-8f1f-a69fed49e18a" providerId="ADAL" clId="{91ACB486-AF66-41F7-9279-1B8D756712DC}" dt="2022-04-14T09:42:51.186" v="988" actId="478"/>
          <ac:spMkLst>
            <pc:docMk/>
            <pc:sldMk cId="3751051633" sldId="349"/>
            <ac:spMk id="5" creationId="{C06F5F6B-32EB-4BAD-AB5A-120D75D8F9F4}"/>
          </ac:spMkLst>
        </pc:spChg>
        <pc:spChg chg="add mod">
          <ac:chgData name="Abanoub Riad" userId="3eee0ade-b52f-4e10-8f1f-a69fed49e18a" providerId="ADAL" clId="{91ACB486-AF66-41F7-9279-1B8D756712DC}" dt="2022-04-14T09:43:29.077" v="996" actId="1076"/>
          <ac:spMkLst>
            <pc:docMk/>
            <pc:sldMk cId="3751051633" sldId="349"/>
            <ac:spMk id="7" creationId="{035C3AA5-4C55-4009-8816-5C13F1E6E1D4}"/>
          </ac:spMkLst>
        </pc:spChg>
        <pc:picChg chg="add mod">
          <ac:chgData name="Abanoub Riad" userId="3eee0ade-b52f-4e10-8f1f-a69fed49e18a" providerId="ADAL" clId="{91ACB486-AF66-41F7-9279-1B8D756712DC}" dt="2022-04-14T09:43:40.203" v="998" actId="167"/>
          <ac:picMkLst>
            <pc:docMk/>
            <pc:sldMk cId="3751051633" sldId="349"/>
            <ac:picMk id="6" creationId="{C9397E63-8C63-4DFE-AEAD-F327A924C028}"/>
          </ac:picMkLst>
        </pc:picChg>
      </pc:sldChg>
      <pc:sldChg chg="addSp modSp add mod modAnim">
        <pc:chgData name="Abanoub Riad" userId="3eee0ade-b52f-4e10-8f1f-a69fed49e18a" providerId="ADAL" clId="{91ACB486-AF66-41F7-9279-1B8D756712DC}" dt="2022-04-14T09:50:19.861" v="1074" actId="1076"/>
        <pc:sldMkLst>
          <pc:docMk/>
          <pc:sldMk cId="1152448957" sldId="350"/>
        </pc:sldMkLst>
        <pc:spChg chg="add mod">
          <ac:chgData name="Abanoub Riad" userId="3eee0ade-b52f-4e10-8f1f-a69fed49e18a" providerId="ADAL" clId="{91ACB486-AF66-41F7-9279-1B8D756712DC}" dt="2022-04-14T09:45:22.625" v="1009" actId="1076"/>
          <ac:spMkLst>
            <pc:docMk/>
            <pc:sldMk cId="1152448957" sldId="350"/>
            <ac:spMk id="4" creationId="{3A16B5E3-070E-4BD1-9663-7754D9FA4933}"/>
          </ac:spMkLst>
        </pc:spChg>
        <pc:spChg chg="add mod">
          <ac:chgData name="Abanoub Riad" userId="3eee0ade-b52f-4e10-8f1f-a69fed49e18a" providerId="ADAL" clId="{91ACB486-AF66-41F7-9279-1B8D756712DC}" dt="2022-04-14T09:48:06.954" v="1052" actId="20577"/>
          <ac:spMkLst>
            <pc:docMk/>
            <pc:sldMk cId="1152448957" sldId="350"/>
            <ac:spMk id="5" creationId="{8422CC5B-2063-4AD4-820C-A4C3CA62AA6C}"/>
          </ac:spMkLst>
        </pc:spChg>
        <pc:spChg chg="add mod">
          <ac:chgData name="Abanoub Riad" userId="3eee0ade-b52f-4e10-8f1f-a69fed49e18a" providerId="ADAL" clId="{91ACB486-AF66-41F7-9279-1B8D756712DC}" dt="2022-04-14T09:44:50.062" v="999"/>
          <ac:spMkLst>
            <pc:docMk/>
            <pc:sldMk cId="1152448957" sldId="350"/>
            <ac:spMk id="6" creationId="{1AD9E782-3C04-48B2-89AE-663D2A3B60F0}"/>
          </ac:spMkLst>
        </pc:spChg>
        <pc:spChg chg="add mod">
          <ac:chgData name="Abanoub Riad" userId="3eee0ade-b52f-4e10-8f1f-a69fed49e18a" providerId="ADAL" clId="{91ACB486-AF66-41F7-9279-1B8D756712DC}" dt="2022-04-14T09:50:08.764" v="1071" actId="1076"/>
          <ac:spMkLst>
            <pc:docMk/>
            <pc:sldMk cId="1152448957" sldId="350"/>
            <ac:spMk id="10" creationId="{F3C221F2-1D16-4591-83F9-772A018C8921}"/>
          </ac:spMkLst>
        </pc:spChg>
        <pc:picChg chg="add mod">
          <ac:chgData name="Abanoub Riad" userId="3eee0ade-b52f-4e10-8f1f-a69fed49e18a" providerId="ADAL" clId="{91ACB486-AF66-41F7-9279-1B8D756712DC}" dt="2022-04-14T09:49:11.325" v="1059" actId="1035"/>
          <ac:picMkLst>
            <pc:docMk/>
            <pc:sldMk cId="1152448957" sldId="350"/>
            <ac:picMk id="7" creationId="{9CB552CA-2671-4044-A4F3-FDF76601C312}"/>
          </ac:picMkLst>
        </pc:picChg>
        <pc:picChg chg="add mod">
          <ac:chgData name="Abanoub Riad" userId="3eee0ade-b52f-4e10-8f1f-a69fed49e18a" providerId="ADAL" clId="{91ACB486-AF66-41F7-9279-1B8D756712DC}" dt="2022-04-14T09:50:19.861" v="1074" actId="1076"/>
          <ac:picMkLst>
            <pc:docMk/>
            <pc:sldMk cId="1152448957" sldId="350"/>
            <ac:picMk id="8" creationId="{5DE6F7FF-995D-4B8E-8266-A7488D330F5F}"/>
          </ac:picMkLst>
        </pc:picChg>
        <pc:picChg chg="add mod">
          <ac:chgData name="Abanoub Riad" userId="3eee0ade-b52f-4e10-8f1f-a69fed49e18a" providerId="ADAL" clId="{91ACB486-AF66-41F7-9279-1B8D756712DC}" dt="2022-04-14T09:50:16.516" v="1073" actId="1076"/>
          <ac:picMkLst>
            <pc:docMk/>
            <pc:sldMk cId="1152448957" sldId="350"/>
            <ac:picMk id="9" creationId="{75160638-E625-496C-92B5-2EC0D1E0815D}"/>
          </ac:picMkLst>
        </pc:picChg>
      </pc:sldChg>
      <pc:sldChg chg="addSp delSp modSp add mod modAnim">
        <pc:chgData name="Abanoub Riad" userId="3eee0ade-b52f-4e10-8f1f-a69fed49e18a" providerId="ADAL" clId="{91ACB486-AF66-41F7-9279-1B8D756712DC}" dt="2022-04-14T09:57:08.687" v="1154"/>
        <pc:sldMkLst>
          <pc:docMk/>
          <pc:sldMk cId="3233551992" sldId="351"/>
        </pc:sldMkLst>
        <pc:spChg chg="add mod">
          <ac:chgData name="Abanoub Riad" userId="3eee0ade-b52f-4e10-8f1f-a69fed49e18a" providerId="ADAL" clId="{91ACB486-AF66-41F7-9279-1B8D756712DC}" dt="2022-04-14T09:54:39.937" v="1106" actId="1076"/>
          <ac:spMkLst>
            <pc:docMk/>
            <pc:sldMk cId="3233551992" sldId="351"/>
            <ac:spMk id="4" creationId="{A1507AAC-C4AC-413D-81CA-2ACA790E2485}"/>
          </ac:spMkLst>
        </pc:spChg>
        <pc:spChg chg="add del mod">
          <ac:chgData name="Abanoub Riad" userId="3eee0ade-b52f-4e10-8f1f-a69fed49e18a" providerId="ADAL" clId="{91ACB486-AF66-41F7-9279-1B8D756712DC}" dt="2022-04-14T09:51:28.705" v="1087" actId="478"/>
          <ac:spMkLst>
            <pc:docMk/>
            <pc:sldMk cId="3233551992" sldId="351"/>
            <ac:spMk id="5" creationId="{D0AE220D-FC68-44C2-93AE-09002C79F0E1}"/>
          </ac:spMkLst>
        </pc:spChg>
        <pc:spChg chg="add mod">
          <ac:chgData name="Abanoub Riad" userId="3eee0ade-b52f-4e10-8f1f-a69fed49e18a" providerId="ADAL" clId="{91ACB486-AF66-41F7-9279-1B8D756712DC}" dt="2022-04-14T09:56:18.009" v="1142" actId="20577"/>
          <ac:spMkLst>
            <pc:docMk/>
            <pc:sldMk cId="3233551992" sldId="351"/>
            <ac:spMk id="6" creationId="{3B7DB7DD-A3C0-440E-9976-404497A78DA3}"/>
          </ac:spMkLst>
        </pc:spChg>
        <pc:spChg chg="add mod">
          <ac:chgData name="Abanoub Riad" userId="3eee0ade-b52f-4e10-8f1f-a69fed49e18a" providerId="ADAL" clId="{91ACB486-AF66-41F7-9279-1B8D756712DC}" dt="2022-04-14T09:55:54.921" v="1138" actId="115"/>
          <ac:spMkLst>
            <pc:docMk/>
            <pc:sldMk cId="3233551992" sldId="351"/>
            <ac:spMk id="10" creationId="{E6699BBC-D320-49A3-A60F-C39AD4BE6803}"/>
          </ac:spMkLst>
        </pc:spChg>
        <pc:spChg chg="add del mod">
          <ac:chgData name="Abanoub Riad" userId="3eee0ade-b52f-4e10-8f1f-a69fed49e18a" providerId="ADAL" clId="{91ACB486-AF66-41F7-9279-1B8D756712DC}" dt="2022-04-14T09:53:35.249" v="1089" actId="478"/>
          <ac:spMkLst>
            <pc:docMk/>
            <pc:sldMk cId="3233551992" sldId="351"/>
            <ac:spMk id="11" creationId="{6A7CA9F2-71D2-46C7-B221-2CDCED79F160}"/>
          </ac:spMkLst>
        </pc:spChg>
        <pc:spChg chg="add mod">
          <ac:chgData name="Abanoub Riad" userId="3eee0ade-b52f-4e10-8f1f-a69fed49e18a" providerId="ADAL" clId="{91ACB486-AF66-41F7-9279-1B8D756712DC}" dt="2022-04-14T09:53:41.934" v="1090" actId="1076"/>
          <ac:spMkLst>
            <pc:docMk/>
            <pc:sldMk cId="3233551992" sldId="351"/>
            <ac:spMk id="12" creationId="{2C8E734A-7E34-43A1-8BF8-6919102347BC}"/>
          </ac:spMkLst>
        </pc:spChg>
        <pc:picChg chg="add mod">
          <ac:chgData name="Abanoub Riad" userId="3eee0ade-b52f-4e10-8f1f-a69fed49e18a" providerId="ADAL" clId="{91ACB486-AF66-41F7-9279-1B8D756712DC}" dt="2022-04-14T09:54:45.162" v="1107" actId="1076"/>
          <ac:picMkLst>
            <pc:docMk/>
            <pc:sldMk cId="3233551992" sldId="351"/>
            <ac:picMk id="7" creationId="{FF234701-F7E4-4147-88D1-8C54BD10AF67}"/>
          </ac:picMkLst>
        </pc:picChg>
        <pc:picChg chg="add del mod">
          <ac:chgData name="Abanoub Riad" userId="3eee0ade-b52f-4e10-8f1f-a69fed49e18a" providerId="ADAL" clId="{91ACB486-AF66-41F7-9279-1B8D756712DC}" dt="2022-04-14T09:53:32.463" v="1088" actId="478"/>
          <ac:picMkLst>
            <pc:docMk/>
            <pc:sldMk cId="3233551992" sldId="351"/>
            <ac:picMk id="8" creationId="{843344A1-509F-4EC8-B06B-157BFFEE205C}"/>
          </ac:picMkLst>
        </pc:picChg>
        <pc:picChg chg="add mod modCrop">
          <ac:chgData name="Abanoub Riad" userId="3eee0ade-b52f-4e10-8f1f-a69fed49e18a" providerId="ADAL" clId="{91ACB486-AF66-41F7-9279-1B8D756712DC}" dt="2022-04-14T09:51:22.542" v="1084" actId="1076"/>
          <ac:picMkLst>
            <pc:docMk/>
            <pc:sldMk cId="3233551992" sldId="351"/>
            <ac:picMk id="9" creationId="{2F981202-D952-423D-B738-998CC785C947}"/>
          </ac:picMkLst>
        </pc:picChg>
      </pc:sldChg>
      <pc:sldChg chg="addSp delSp modSp add mod">
        <pc:chgData name="Abanoub Riad" userId="3eee0ade-b52f-4e10-8f1f-a69fed49e18a" providerId="ADAL" clId="{91ACB486-AF66-41F7-9279-1B8D756712DC}" dt="2022-04-14T10:03:06.880" v="1225" actId="1076"/>
        <pc:sldMkLst>
          <pc:docMk/>
          <pc:sldMk cId="1132259613" sldId="352"/>
        </pc:sldMkLst>
        <pc:spChg chg="add mod">
          <ac:chgData name="Abanoub Riad" userId="3eee0ade-b52f-4e10-8f1f-a69fed49e18a" providerId="ADAL" clId="{91ACB486-AF66-41F7-9279-1B8D756712DC}" dt="2022-04-14T10:02:56.168" v="1223" actId="1076"/>
          <ac:spMkLst>
            <pc:docMk/>
            <pc:sldMk cId="1132259613" sldId="352"/>
            <ac:spMk id="4" creationId="{740CAC2C-28E0-4E61-BE21-4C5732DE4B5C}"/>
          </ac:spMkLst>
        </pc:spChg>
        <pc:spChg chg="add del mod">
          <ac:chgData name="Abanoub Riad" userId="3eee0ade-b52f-4e10-8f1f-a69fed49e18a" providerId="ADAL" clId="{91ACB486-AF66-41F7-9279-1B8D756712DC}" dt="2022-04-14T09:57:28.182" v="1156" actId="478"/>
          <ac:spMkLst>
            <pc:docMk/>
            <pc:sldMk cId="1132259613" sldId="352"/>
            <ac:spMk id="5" creationId="{3D7E3666-D681-4755-9B9A-3B6A1DB1F324}"/>
          </ac:spMkLst>
        </pc:spChg>
        <pc:spChg chg="add mod">
          <ac:chgData name="Abanoub Riad" userId="3eee0ade-b52f-4e10-8f1f-a69fed49e18a" providerId="ADAL" clId="{91ACB486-AF66-41F7-9279-1B8D756712DC}" dt="2022-04-14T10:03:06.880" v="1225" actId="1076"/>
          <ac:spMkLst>
            <pc:docMk/>
            <pc:sldMk cId="1132259613" sldId="352"/>
            <ac:spMk id="6" creationId="{B8AC5259-7A4F-462D-9588-CB979B1422BB}"/>
          </ac:spMkLst>
        </pc:spChg>
        <pc:spChg chg="add mod">
          <ac:chgData name="Abanoub Riad" userId="3eee0ade-b52f-4e10-8f1f-a69fed49e18a" providerId="ADAL" clId="{91ACB486-AF66-41F7-9279-1B8D756712DC}" dt="2022-04-14T10:02:46.003" v="1222" actId="403"/>
          <ac:spMkLst>
            <pc:docMk/>
            <pc:sldMk cId="1132259613" sldId="352"/>
            <ac:spMk id="8" creationId="{039AED37-68D3-44A6-AA10-15E4859C0C1B}"/>
          </ac:spMkLst>
        </pc:spChg>
        <pc:spChg chg="add mod">
          <ac:chgData name="Abanoub Riad" userId="3eee0ade-b52f-4e10-8f1f-a69fed49e18a" providerId="ADAL" clId="{91ACB486-AF66-41F7-9279-1B8D756712DC}" dt="2022-04-14T09:57:56.684" v="1161" actId="1076"/>
          <ac:spMkLst>
            <pc:docMk/>
            <pc:sldMk cId="1132259613" sldId="352"/>
            <ac:spMk id="10" creationId="{51AC80EC-E479-455C-BE32-0BC614379F48}"/>
          </ac:spMkLst>
        </pc:spChg>
        <pc:picChg chg="add mod ord">
          <ac:chgData name="Abanoub Riad" userId="3eee0ade-b52f-4e10-8f1f-a69fed49e18a" providerId="ADAL" clId="{91ACB486-AF66-41F7-9279-1B8D756712DC}" dt="2022-04-14T10:03:01.024" v="1224" actId="14100"/>
          <ac:picMkLst>
            <pc:docMk/>
            <pc:sldMk cId="1132259613" sldId="352"/>
            <ac:picMk id="7" creationId="{DC406972-074C-48B9-B8C5-9372633EAAC8}"/>
          </ac:picMkLst>
        </pc:picChg>
        <pc:picChg chg="add mod">
          <ac:chgData name="Abanoub Riad" userId="3eee0ade-b52f-4e10-8f1f-a69fed49e18a" providerId="ADAL" clId="{91ACB486-AF66-41F7-9279-1B8D756712DC}" dt="2022-04-14T09:57:56.684" v="1161" actId="1076"/>
          <ac:picMkLst>
            <pc:docMk/>
            <pc:sldMk cId="1132259613" sldId="352"/>
            <ac:picMk id="9" creationId="{5C4939C4-4077-464C-9716-2FD5DED4983E}"/>
          </ac:picMkLst>
        </pc:picChg>
      </pc:sldChg>
      <pc:sldChg chg="addSp delSp modSp add mod modAnim">
        <pc:chgData name="Abanoub Riad" userId="3eee0ade-b52f-4e10-8f1f-a69fed49e18a" providerId="ADAL" clId="{91ACB486-AF66-41F7-9279-1B8D756712DC}" dt="2022-04-14T10:13:08.816" v="1280" actId="115"/>
        <pc:sldMkLst>
          <pc:docMk/>
          <pc:sldMk cId="3632200373" sldId="353"/>
        </pc:sldMkLst>
        <pc:spChg chg="add mod">
          <ac:chgData name="Abanoub Riad" userId="3eee0ade-b52f-4e10-8f1f-a69fed49e18a" providerId="ADAL" clId="{91ACB486-AF66-41F7-9279-1B8D756712DC}" dt="2022-04-14T10:07:52.520" v="1272" actId="1076"/>
          <ac:spMkLst>
            <pc:docMk/>
            <pc:sldMk cId="3632200373" sldId="353"/>
            <ac:spMk id="4" creationId="{D9C4183D-34FB-49CF-86B5-561AFCF468D6}"/>
          </ac:spMkLst>
        </pc:spChg>
        <pc:spChg chg="add mod">
          <ac:chgData name="Abanoub Riad" userId="3eee0ade-b52f-4e10-8f1f-a69fed49e18a" providerId="ADAL" clId="{91ACB486-AF66-41F7-9279-1B8D756712DC}" dt="2022-04-14T10:13:08.816" v="1280" actId="115"/>
          <ac:spMkLst>
            <pc:docMk/>
            <pc:sldMk cId="3632200373" sldId="353"/>
            <ac:spMk id="5" creationId="{D594ADD2-5256-4639-AC5D-8BF2CCAA088A}"/>
          </ac:spMkLst>
        </pc:spChg>
        <pc:spChg chg="add del mod">
          <ac:chgData name="Abanoub Riad" userId="3eee0ade-b52f-4e10-8f1f-a69fed49e18a" providerId="ADAL" clId="{91ACB486-AF66-41F7-9279-1B8D756712DC}" dt="2022-04-14T10:04:26.581" v="1238" actId="478"/>
          <ac:spMkLst>
            <pc:docMk/>
            <pc:sldMk cId="3632200373" sldId="353"/>
            <ac:spMk id="6" creationId="{BDDE4861-B3BD-4B6F-B36C-F112843DCE41}"/>
          </ac:spMkLst>
        </pc:spChg>
        <pc:spChg chg="add mod">
          <ac:chgData name="Abanoub Riad" userId="3eee0ade-b52f-4e10-8f1f-a69fed49e18a" providerId="ADAL" clId="{91ACB486-AF66-41F7-9279-1B8D756712DC}" dt="2022-04-14T10:04:32.107" v="1240" actId="1076"/>
          <ac:spMkLst>
            <pc:docMk/>
            <pc:sldMk cId="3632200373" sldId="353"/>
            <ac:spMk id="7" creationId="{3A3F6CCE-7622-452C-9311-480634124155}"/>
          </ac:spMkLst>
        </pc:spChg>
        <pc:spChg chg="add mod">
          <ac:chgData name="Abanoub Riad" userId="3eee0ade-b52f-4e10-8f1f-a69fed49e18a" providerId="ADAL" clId="{91ACB486-AF66-41F7-9279-1B8D756712DC}" dt="2022-04-14T10:04:40.139" v="1243" actId="1076"/>
          <ac:spMkLst>
            <pc:docMk/>
            <pc:sldMk cId="3632200373" sldId="353"/>
            <ac:spMk id="10" creationId="{75221044-361B-4CE7-9F08-AB7FBFC52E08}"/>
          </ac:spMkLst>
        </pc:spChg>
        <pc:picChg chg="add mod">
          <ac:chgData name="Abanoub Riad" userId="3eee0ade-b52f-4e10-8f1f-a69fed49e18a" providerId="ADAL" clId="{91ACB486-AF66-41F7-9279-1B8D756712DC}" dt="2022-04-14T10:04:14.218" v="1233" actId="1076"/>
          <ac:picMkLst>
            <pc:docMk/>
            <pc:sldMk cId="3632200373" sldId="353"/>
            <ac:picMk id="8" creationId="{DFA66989-562E-4BD4-93FC-A1D64594B3E3}"/>
          </ac:picMkLst>
        </pc:picChg>
        <pc:picChg chg="add mod">
          <ac:chgData name="Abanoub Riad" userId="3eee0ade-b52f-4e10-8f1f-a69fed49e18a" providerId="ADAL" clId="{91ACB486-AF66-41F7-9279-1B8D756712DC}" dt="2022-04-14T10:04:37.067" v="1242" actId="14100"/>
          <ac:picMkLst>
            <pc:docMk/>
            <pc:sldMk cId="3632200373" sldId="353"/>
            <ac:picMk id="9" creationId="{44A51697-0BB6-4AFE-9463-D8EF56E1B2C5}"/>
          </ac:picMkLst>
        </pc:picChg>
      </pc:sldChg>
      <pc:sldChg chg="addSp modSp add mod ord">
        <pc:chgData name="Abanoub Riad" userId="3eee0ade-b52f-4e10-8f1f-a69fed49e18a" providerId="ADAL" clId="{91ACB486-AF66-41F7-9279-1B8D756712DC}" dt="2022-04-14T10:17:33.710" v="1316" actId="207"/>
        <pc:sldMkLst>
          <pc:docMk/>
          <pc:sldMk cId="2520404228" sldId="354"/>
        </pc:sldMkLst>
        <pc:spChg chg="add mod">
          <ac:chgData name="Abanoub Riad" userId="3eee0ade-b52f-4e10-8f1f-a69fed49e18a" providerId="ADAL" clId="{91ACB486-AF66-41F7-9279-1B8D756712DC}" dt="2022-04-14T10:16:48.680" v="1307" actId="1076"/>
          <ac:spMkLst>
            <pc:docMk/>
            <pc:sldMk cId="2520404228" sldId="354"/>
            <ac:spMk id="4" creationId="{91569151-4F70-406B-898C-ADD5949F886B}"/>
          </ac:spMkLst>
        </pc:spChg>
        <pc:spChg chg="add mod">
          <ac:chgData name="Abanoub Riad" userId="3eee0ade-b52f-4e10-8f1f-a69fed49e18a" providerId="ADAL" clId="{91ACB486-AF66-41F7-9279-1B8D756712DC}" dt="2022-04-14T10:17:33.710" v="1316" actId="207"/>
          <ac:spMkLst>
            <pc:docMk/>
            <pc:sldMk cId="2520404228" sldId="354"/>
            <ac:spMk id="5" creationId="{736E2016-0E00-43DC-86A3-FA6C19CCCD76}"/>
          </ac:spMkLst>
        </pc:spChg>
        <pc:spChg chg="add mod">
          <ac:chgData name="Abanoub Riad" userId="3eee0ade-b52f-4e10-8f1f-a69fed49e18a" providerId="ADAL" clId="{91ACB486-AF66-41F7-9279-1B8D756712DC}" dt="2022-04-14T10:16:33.328" v="1302" actId="1076"/>
          <ac:spMkLst>
            <pc:docMk/>
            <pc:sldMk cId="2520404228" sldId="354"/>
            <ac:spMk id="7" creationId="{0D3DDA71-FC65-42A3-8E5E-8ADC74F3BE26}"/>
          </ac:spMkLst>
        </pc:spChg>
        <pc:picChg chg="add mod">
          <ac:chgData name="Abanoub Riad" userId="3eee0ade-b52f-4e10-8f1f-a69fed49e18a" providerId="ADAL" clId="{91ACB486-AF66-41F7-9279-1B8D756712DC}" dt="2022-04-14T10:16:33.328" v="1302" actId="1076"/>
          <ac:picMkLst>
            <pc:docMk/>
            <pc:sldMk cId="2520404228" sldId="354"/>
            <ac:picMk id="6" creationId="{8E9D5296-58AC-413E-B8A1-41A52A96CC82}"/>
          </ac:picMkLst>
        </pc:picChg>
      </pc:sldChg>
      <pc:sldChg chg="addSp delSp modSp add mod modAnim">
        <pc:chgData name="Abanoub Riad" userId="3eee0ade-b52f-4e10-8f1f-a69fed49e18a" providerId="ADAL" clId="{91ACB486-AF66-41F7-9279-1B8D756712DC}" dt="2022-04-14T10:15:45.752" v="1291" actId="1076"/>
        <pc:sldMkLst>
          <pc:docMk/>
          <pc:sldMk cId="115667901" sldId="355"/>
        </pc:sldMkLst>
        <pc:spChg chg="add del">
          <ac:chgData name="Abanoub Riad" userId="3eee0ade-b52f-4e10-8f1f-a69fed49e18a" providerId="ADAL" clId="{91ACB486-AF66-41F7-9279-1B8D756712DC}" dt="2022-04-14T10:15:05.475" v="1285" actId="478"/>
          <ac:spMkLst>
            <pc:docMk/>
            <pc:sldMk cId="115667901" sldId="355"/>
            <ac:spMk id="5" creationId="{95C7038F-860D-4B3E-88A5-A191ACDC8481}"/>
          </ac:spMkLst>
        </pc:spChg>
        <pc:picChg chg="add mod">
          <ac:chgData name="Abanoub Riad" userId="3eee0ade-b52f-4e10-8f1f-a69fed49e18a" providerId="ADAL" clId="{91ACB486-AF66-41F7-9279-1B8D756712DC}" dt="2022-04-14T10:15:45.752" v="1291" actId="1076"/>
          <ac:picMkLst>
            <pc:docMk/>
            <pc:sldMk cId="115667901" sldId="355"/>
            <ac:picMk id="6" creationId="{421BCB45-AFE1-45B1-9509-F003D8E8B239}"/>
          </ac:picMkLst>
        </pc:picChg>
      </pc:sldChg>
      <pc:sldChg chg="addSp delSp modSp add mod modAnim">
        <pc:chgData name="Abanoub Riad" userId="3eee0ade-b52f-4e10-8f1f-a69fed49e18a" providerId="ADAL" clId="{91ACB486-AF66-41F7-9279-1B8D756712DC}" dt="2022-04-14T10:36:31.833" v="1388"/>
        <pc:sldMkLst>
          <pc:docMk/>
          <pc:sldMk cId="1878783547" sldId="356"/>
        </pc:sldMkLst>
        <pc:spChg chg="add mod">
          <ac:chgData name="Abanoub Riad" userId="3eee0ade-b52f-4e10-8f1f-a69fed49e18a" providerId="ADAL" clId="{91ACB486-AF66-41F7-9279-1B8D756712DC}" dt="2022-04-14T10:36:14.599" v="1381" actId="14100"/>
          <ac:spMkLst>
            <pc:docMk/>
            <pc:sldMk cId="1878783547" sldId="356"/>
            <ac:spMk id="4" creationId="{EF1F6DA7-C254-41DC-959D-0315DC30508D}"/>
          </ac:spMkLst>
        </pc:spChg>
        <pc:spChg chg="add mod">
          <ac:chgData name="Abanoub Riad" userId="3eee0ade-b52f-4e10-8f1f-a69fed49e18a" providerId="ADAL" clId="{91ACB486-AF66-41F7-9279-1B8D756712DC}" dt="2022-04-14T10:34:55.702" v="1364" actId="1076"/>
          <ac:spMkLst>
            <pc:docMk/>
            <pc:sldMk cId="1878783547" sldId="356"/>
            <ac:spMk id="5" creationId="{1C1801EC-8810-4EA2-AC20-F77A0BC38ACB}"/>
          </ac:spMkLst>
        </pc:spChg>
        <pc:spChg chg="add del mod">
          <ac:chgData name="Abanoub Riad" userId="3eee0ade-b52f-4e10-8f1f-a69fed49e18a" providerId="ADAL" clId="{91ACB486-AF66-41F7-9279-1B8D756712DC}" dt="2022-04-14T10:21:21.733" v="1340" actId="478"/>
          <ac:spMkLst>
            <pc:docMk/>
            <pc:sldMk cId="1878783547" sldId="356"/>
            <ac:spMk id="7" creationId="{980B7499-C2B1-4E17-BA14-FF7304002F3A}"/>
          </ac:spMkLst>
        </pc:spChg>
        <pc:spChg chg="add mod">
          <ac:chgData name="Abanoub Riad" userId="3eee0ade-b52f-4e10-8f1f-a69fed49e18a" providerId="ADAL" clId="{91ACB486-AF66-41F7-9279-1B8D756712DC}" dt="2022-04-14T10:36:09.727" v="1379" actId="1076"/>
          <ac:spMkLst>
            <pc:docMk/>
            <pc:sldMk cId="1878783547" sldId="356"/>
            <ac:spMk id="11" creationId="{4221A8D1-7FE6-4F68-AD2C-471A166052ED}"/>
          </ac:spMkLst>
        </pc:spChg>
        <pc:picChg chg="add del mod">
          <ac:chgData name="Abanoub Riad" userId="3eee0ade-b52f-4e10-8f1f-a69fed49e18a" providerId="ADAL" clId="{91ACB486-AF66-41F7-9279-1B8D756712DC}" dt="2022-04-14T10:21:20.061" v="1339" actId="478"/>
          <ac:picMkLst>
            <pc:docMk/>
            <pc:sldMk cId="1878783547" sldId="356"/>
            <ac:picMk id="6" creationId="{5E09BFBA-7C2F-46EF-92EE-A0B490484B8D}"/>
          </ac:picMkLst>
        </pc:picChg>
        <pc:picChg chg="add mod">
          <ac:chgData name="Abanoub Riad" userId="3eee0ade-b52f-4e10-8f1f-a69fed49e18a" providerId="ADAL" clId="{91ACB486-AF66-41F7-9279-1B8D756712DC}" dt="2022-04-14T10:21:27.667" v="1341" actId="1076"/>
          <ac:picMkLst>
            <pc:docMk/>
            <pc:sldMk cId="1878783547" sldId="356"/>
            <ac:picMk id="9" creationId="{44CD4BAD-5D49-45EF-A803-367692CDC67E}"/>
          </ac:picMkLst>
        </pc:picChg>
      </pc:sldChg>
      <pc:sldChg chg="addSp modSp add mod modAnim">
        <pc:chgData name="Abanoub Riad" userId="3eee0ade-b52f-4e10-8f1f-a69fed49e18a" providerId="ADAL" clId="{91ACB486-AF66-41F7-9279-1B8D756712DC}" dt="2022-04-14T10:42:21.998" v="1522"/>
        <pc:sldMkLst>
          <pc:docMk/>
          <pc:sldMk cId="532107358" sldId="357"/>
        </pc:sldMkLst>
        <pc:spChg chg="add mod">
          <ac:chgData name="Abanoub Riad" userId="3eee0ade-b52f-4e10-8f1f-a69fed49e18a" providerId="ADAL" clId="{91ACB486-AF66-41F7-9279-1B8D756712DC}" dt="2022-04-14T10:41:06.888" v="1461" actId="1076"/>
          <ac:spMkLst>
            <pc:docMk/>
            <pc:sldMk cId="532107358" sldId="357"/>
            <ac:spMk id="4" creationId="{31D2F8FF-0F99-4A15-AD89-70225210684C}"/>
          </ac:spMkLst>
        </pc:spChg>
        <pc:spChg chg="add mod">
          <ac:chgData name="Abanoub Riad" userId="3eee0ade-b52f-4e10-8f1f-a69fed49e18a" providerId="ADAL" clId="{91ACB486-AF66-41F7-9279-1B8D756712DC}" dt="2022-04-14T10:41:13.904" v="1462" actId="14100"/>
          <ac:spMkLst>
            <pc:docMk/>
            <pc:sldMk cId="532107358" sldId="357"/>
            <ac:spMk id="5" creationId="{6CC75604-C24E-4353-B0D0-9430205AAAF2}"/>
          </ac:spMkLst>
        </pc:spChg>
        <pc:spChg chg="add mod">
          <ac:chgData name="Abanoub Riad" userId="3eee0ade-b52f-4e10-8f1f-a69fed49e18a" providerId="ADAL" clId="{91ACB486-AF66-41F7-9279-1B8D756712DC}" dt="2022-04-14T10:41:19.360" v="1463" actId="1076"/>
          <ac:spMkLst>
            <pc:docMk/>
            <pc:sldMk cId="532107358" sldId="357"/>
            <ac:spMk id="7" creationId="{F8A55C1F-6083-46A0-BBE5-BAD25A64B0D6}"/>
          </ac:spMkLst>
        </pc:spChg>
        <pc:picChg chg="add mod modCrop">
          <ac:chgData name="Abanoub Riad" userId="3eee0ade-b52f-4e10-8f1f-a69fed49e18a" providerId="ADAL" clId="{91ACB486-AF66-41F7-9279-1B8D756712DC}" dt="2022-04-14T10:37:41.071" v="1396" actId="732"/>
          <ac:picMkLst>
            <pc:docMk/>
            <pc:sldMk cId="532107358" sldId="357"/>
            <ac:picMk id="6" creationId="{DF9D4C29-968B-4843-9F12-4092FDCA83B3}"/>
          </ac:picMkLst>
        </pc:picChg>
      </pc:sldChg>
      <pc:sldChg chg="addSp delSp modSp add mod">
        <pc:chgData name="Abanoub Riad" userId="3eee0ade-b52f-4e10-8f1f-a69fed49e18a" providerId="ADAL" clId="{91ACB486-AF66-41F7-9279-1B8D756712DC}" dt="2022-04-14T10:52:25.504" v="1601" actId="14100"/>
        <pc:sldMkLst>
          <pc:docMk/>
          <pc:sldMk cId="955261610" sldId="358"/>
        </pc:sldMkLst>
        <pc:spChg chg="add mod">
          <ac:chgData name="Abanoub Riad" userId="3eee0ade-b52f-4e10-8f1f-a69fed49e18a" providerId="ADAL" clId="{91ACB486-AF66-41F7-9279-1B8D756712DC}" dt="2022-04-14T10:51:25.527" v="1586" actId="1076"/>
          <ac:spMkLst>
            <pc:docMk/>
            <pc:sldMk cId="955261610" sldId="358"/>
            <ac:spMk id="4" creationId="{5D73B775-E627-4B4C-9DB3-34FCC97A1DCF}"/>
          </ac:spMkLst>
        </pc:spChg>
        <pc:spChg chg="add mod">
          <ac:chgData name="Abanoub Riad" userId="3eee0ade-b52f-4e10-8f1f-a69fed49e18a" providerId="ADAL" clId="{91ACB486-AF66-41F7-9279-1B8D756712DC}" dt="2022-04-14T10:52:25.504" v="1601" actId="14100"/>
          <ac:spMkLst>
            <pc:docMk/>
            <pc:sldMk cId="955261610" sldId="358"/>
            <ac:spMk id="5" creationId="{3991E72A-2B71-4233-9644-5263D10C0131}"/>
          </ac:spMkLst>
        </pc:spChg>
        <pc:spChg chg="add del mod">
          <ac:chgData name="Abanoub Riad" userId="3eee0ade-b52f-4e10-8f1f-a69fed49e18a" providerId="ADAL" clId="{91ACB486-AF66-41F7-9279-1B8D756712DC}" dt="2022-04-14T10:50:00.827" v="1566" actId="478"/>
          <ac:spMkLst>
            <pc:docMk/>
            <pc:sldMk cId="955261610" sldId="358"/>
            <ac:spMk id="6" creationId="{1BA7611C-6FCC-4900-B763-236F0733FED7}"/>
          </ac:spMkLst>
        </pc:spChg>
        <pc:picChg chg="add mod modCrop">
          <ac:chgData name="Abanoub Riad" userId="3eee0ade-b52f-4e10-8f1f-a69fed49e18a" providerId="ADAL" clId="{91ACB486-AF66-41F7-9279-1B8D756712DC}" dt="2022-04-14T10:50:12.384" v="1569" actId="1076"/>
          <ac:picMkLst>
            <pc:docMk/>
            <pc:sldMk cId="955261610" sldId="358"/>
            <ac:picMk id="7" creationId="{05F461CA-1259-44E2-835E-9692E2859D97}"/>
          </ac:picMkLst>
        </pc:picChg>
      </pc:sldChg>
      <pc:sldChg chg="addSp modSp add mod">
        <pc:chgData name="Abanoub Riad" userId="3eee0ade-b52f-4e10-8f1f-a69fed49e18a" providerId="ADAL" clId="{91ACB486-AF66-41F7-9279-1B8D756712DC}" dt="2022-04-14T10:55:02.736" v="1638" actId="1076"/>
        <pc:sldMkLst>
          <pc:docMk/>
          <pc:sldMk cId="607364832" sldId="359"/>
        </pc:sldMkLst>
        <pc:spChg chg="add mod">
          <ac:chgData name="Abanoub Riad" userId="3eee0ade-b52f-4e10-8f1f-a69fed49e18a" providerId="ADAL" clId="{91ACB486-AF66-41F7-9279-1B8D756712DC}" dt="2022-04-14T10:54:22.303" v="1634" actId="1076"/>
          <ac:spMkLst>
            <pc:docMk/>
            <pc:sldMk cId="607364832" sldId="359"/>
            <ac:spMk id="4" creationId="{36870518-0EA0-4991-ABC7-3BC019F32D8B}"/>
          </ac:spMkLst>
        </pc:spChg>
        <pc:spChg chg="add mod">
          <ac:chgData name="Abanoub Riad" userId="3eee0ade-b52f-4e10-8f1f-a69fed49e18a" providerId="ADAL" clId="{91ACB486-AF66-41F7-9279-1B8D756712DC}" dt="2022-04-14T10:55:02.736" v="1638" actId="1076"/>
          <ac:spMkLst>
            <pc:docMk/>
            <pc:sldMk cId="607364832" sldId="359"/>
            <ac:spMk id="5" creationId="{5A28915C-D6D7-41AD-9F25-3CECF76567C4}"/>
          </ac:spMkLst>
        </pc:spChg>
        <pc:picChg chg="add mod">
          <ac:chgData name="Abanoub Riad" userId="3eee0ade-b52f-4e10-8f1f-a69fed49e18a" providerId="ADAL" clId="{91ACB486-AF66-41F7-9279-1B8D756712DC}" dt="2022-04-14T10:54:24.520" v="1635" actId="1076"/>
          <ac:picMkLst>
            <pc:docMk/>
            <pc:sldMk cId="607364832" sldId="359"/>
            <ac:picMk id="6" creationId="{D29E169A-F20A-47DF-8EB2-8EF5F311874B}"/>
          </ac:picMkLst>
        </pc:picChg>
      </pc:sldChg>
      <pc:sldChg chg="addSp modSp add mod ord modAnim">
        <pc:chgData name="Abanoub Riad" userId="3eee0ade-b52f-4e10-8f1f-a69fed49e18a" providerId="ADAL" clId="{91ACB486-AF66-41F7-9279-1B8D756712DC}" dt="2022-04-14T10:44:54.784" v="1552"/>
        <pc:sldMkLst>
          <pc:docMk/>
          <pc:sldMk cId="3598491332" sldId="360"/>
        </pc:sldMkLst>
        <pc:spChg chg="add mod">
          <ac:chgData name="Abanoub Riad" userId="3eee0ade-b52f-4e10-8f1f-a69fed49e18a" providerId="ADAL" clId="{91ACB486-AF66-41F7-9279-1B8D756712DC}" dt="2022-04-14T10:43:03.455" v="1529" actId="1076"/>
          <ac:spMkLst>
            <pc:docMk/>
            <pc:sldMk cId="3598491332" sldId="360"/>
            <ac:spMk id="4" creationId="{D23C24E5-D228-4848-BB13-2AF9AD5589BD}"/>
          </ac:spMkLst>
        </pc:spChg>
        <pc:spChg chg="add mod">
          <ac:chgData name="Abanoub Riad" userId="3eee0ade-b52f-4e10-8f1f-a69fed49e18a" providerId="ADAL" clId="{91ACB486-AF66-41F7-9279-1B8D756712DC}" dt="2022-04-14T10:44:46.850" v="1550" actId="207"/>
          <ac:spMkLst>
            <pc:docMk/>
            <pc:sldMk cId="3598491332" sldId="360"/>
            <ac:spMk id="5" creationId="{BB682D71-DE45-4688-AE33-04C2397230BB}"/>
          </ac:spMkLst>
        </pc:spChg>
        <pc:spChg chg="add mod">
          <ac:chgData name="Abanoub Riad" userId="3eee0ade-b52f-4e10-8f1f-a69fed49e18a" providerId="ADAL" clId="{91ACB486-AF66-41F7-9279-1B8D756712DC}" dt="2022-04-14T10:42:54.064" v="1525" actId="1076"/>
          <ac:spMkLst>
            <pc:docMk/>
            <pc:sldMk cId="3598491332" sldId="360"/>
            <ac:spMk id="7" creationId="{353A168A-618C-4A17-80FA-DE638EE7753D}"/>
          </ac:spMkLst>
        </pc:spChg>
        <pc:picChg chg="add mod">
          <ac:chgData name="Abanoub Riad" userId="3eee0ade-b52f-4e10-8f1f-a69fed49e18a" providerId="ADAL" clId="{91ACB486-AF66-41F7-9279-1B8D756712DC}" dt="2022-04-14T10:42:54.064" v="1525" actId="1076"/>
          <ac:picMkLst>
            <pc:docMk/>
            <pc:sldMk cId="3598491332" sldId="360"/>
            <ac:picMk id="6" creationId="{9675E8B1-3BF5-42A7-8795-6C86346E85C0}"/>
          </ac:picMkLst>
        </pc:picChg>
      </pc:sldChg>
      <pc:sldChg chg="add">
        <pc:chgData name="Abanoub Riad" userId="3eee0ade-b52f-4e10-8f1f-a69fed49e18a" providerId="ADAL" clId="{91ACB486-AF66-41F7-9279-1B8D756712DC}" dt="2022-04-14T10:56:04.915" v="1639" actId="2890"/>
        <pc:sldMkLst>
          <pc:docMk/>
          <pc:sldMk cId="3001687753" sldId="361"/>
        </pc:sldMkLst>
      </pc:sldChg>
    </pc:docChg>
  </pc:docChgLst>
  <pc:docChgLst>
    <pc:chgData name="Abanoub Riad" userId="3eee0ade-b52f-4e10-8f1f-a69fed49e18a" providerId="ADAL" clId="{CACDDFE6-BFAF-4C22-856D-C9B2480B7D36}"/>
    <pc:docChg chg="undo custSel addSld modSld sldOrd">
      <pc:chgData name="Abanoub Riad" userId="3eee0ade-b52f-4e10-8f1f-a69fed49e18a" providerId="ADAL" clId="{CACDDFE6-BFAF-4C22-856D-C9B2480B7D36}" dt="2022-03-10T13:22:29.240" v="683" actId="6549"/>
      <pc:docMkLst>
        <pc:docMk/>
      </pc:docMkLst>
      <pc:sldChg chg="addSp modSp mod">
        <pc:chgData name="Abanoub Riad" userId="3eee0ade-b52f-4e10-8f1f-a69fed49e18a" providerId="ADAL" clId="{CACDDFE6-BFAF-4C22-856D-C9B2480B7D36}" dt="2022-03-10T13:07:11.967" v="254" actId="1076"/>
        <pc:sldMkLst>
          <pc:docMk/>
          <pc:sldMk cId="306887976" sldId="258"/>
        </pc:sldMkLst>
        <pc:spChg chg="mod">
          <ac:chgData name="Abanoub Riad" userId="3eee0ade-b52f-4e10-8f1f-a69fed49e18a" providerId="ADAL" clId="{CACDDFE6-BFAF-4C22-856D-C9B2480B7D36}" dt="2022-03-10T13:07:11.967" v="254" actId="1076"/>
          <ac:spMkLst>
            <pc:docMk/>
            <pc:sldMk cId="306887976" sldId="258"/>
            <ac:spMk id="9" creationId="{88B9F70D-9C86-4C35-9FFF-ECD0CBD50C2E}"/>
          </ac:spMkLst>
        </pc:spChg>
        <pc:picChg chg="add mod">
          <ac:chgData name="Abanoub Riad" userId="3eee0ade-b52f-4e10-8f1f-a69fed49e18a" providerId="ADAL" clId="{CACDDFE6-BFAF-4C22-856D-C9B2480B7D36}" dt="2022-03-10T13:07:01.959" v="252" actId="1076"/>
          <ac:picMkLst>
            <pc:docMk/>
            <pc:sldMk cId="306887976" sldId="258"/>
            <ac:picMk id="5" creationId="{870814D2-8F24-482A-B4DF-5808B213A8E6}"/>
          </ac:picMkLst>
        </pc:picChg>
      </pc:sldChg>
      <pc:sldChg chg="modSp mod modAnim">
        <pc:chgData name="Abanoub Riad" userId="3eee0ade-b52f-4e10-8f1f-a69fed49e18a" providerId="ADAL" clId="{CACDDFE6-BFAF-4C22-856D-C9B2480B7D36}" dt="2022-03-10T13:15:14.291" v="431" actId="20577"/>
        <pc:sldMkLst>
          <pc:docMk/>
          <pc:sldMk cId="1762794270" sldId="312"/>
        </pc:sldMkLst>
        <pc:spChg chg="mod">
          <ac:chgData name="Abanoub Riad" userId="3eee0ade-b52f-4e10-8f1f-a69fed49e18a" providerId="ADAL" clId="{CACDDFE6-BFAF-4C22-856D-C9B2480B7D36}" dt="2022-03-10T13:15:14.291" v="431" actId="20577"/>
          <ac:spMkLst>
            <pc:docMk/>
            <pc:sldMk cId="1762794270" sldId="312"/>
            <ac:spMk id="8" creationId="{2366B4A4-1ED0-496B-A309-880342CD56A9}"/>
          </ac:spMkLst>
        </pc:spChg>
      </pc:sldChg>
      <pc:sldChg chg="addSp delSp modSp add mod ord delAnim modAnim">
        <pc:chgData name="Abanoub Riad" userId="3eee0ade-b52f-4e10-8f1f-a69fed49e18a" providerId="ADAL" clId="{CACDDFE6-BFAF-4C22-856D-C9B2480B7D36}" dt="2022-03-10T12:58:11.957" v="6"/>
        <pc:sldMkLst>
          <pc:docMk/>
          <pc:sldMk cId="3155838120" sldId="329"/>
        </pc:sldMkLst>
        <pc:spChg chg="add del mod">
          <ac:chgData name="Abanoub Riad" userId="3eee0ade-b52f-4e10-8f1f-a69fed49e18a" providerId="ADAL" clId="{CACDDFE6-BFAF-4C22-856D-C9B2480B7D36}" dt="2022-03-10T11:31:49.178" v="5" actId="478"/>
          <ac:spMkLst>
            <pc:docMk/>
            <pc:sldMk cId="3155838120" sldId="329"/>
            <ac:spMk id="6" creationId="{8CA0D086-2CDF-49EC-B257-0E8976D65219}"/>
          </ac:spMkLst>
        </pc:spChg>
        <pc:spChg chg="add mod">
          <ac:chgData name="Abanoub Riad" userId="3eee0ade-b52f-4e10-8f1f-a69fed49e18a" providerId="ADAL" clId="{CACDDFE6-BFAF-4C22-856D-C9B2480B7D36}" dt="2022-03-10T12:58:11.957" v="6"/>
          <ac:spMkLst>
            <pc:docMk/>
            <pc:sldMk cId="3155838120" sldId="329"/>
            <ac:spMk id="8" creationId="{B7005D3F-088A-49CA-A961-7FC574E2FAF6}"/>
          </ac:spMkLst>
        </pc:spChg>
        <pc:spChg chg="del">
          <ac:chgData name="Abanoub Riad" userId="3eee0ade-b52f-4e10-8f1f-a69fed49e18a" providerId="ADAL" clId="{CACDDFE6-BFAF-4C22-856D-C9B2480B7D36}" dt="2022-03-10T11:31:47.456" v="4" actId="478"/>
          <ac:spMkLst>
            <pc:docMk/>
            <pc:sldMk cId="3155838120" sldId="329"/>
            <ac:spMk id="9" creationId="{88B9F70D-9C86-4C35-9FFF-ECD0CBD50C2E}"/>
          </ac:spMkLst>
        </pc:spChg>
        <pc:spChg chg="add mod">
          <ac:chgData name="Abanoub Riad" userId="3eee0ade-b52f-4e10-8f1f-a69fed49e18a" providerId="ADAL" clId="{CACDDFE6-BFAF-4C22-856D-C9B2480B7D36}" dt="2022-03-10T12:58:11.957" v="6"/>
          <ac:spMkLst>
            <pc:docMk/>
            <pc:sldMk cId="3155838120" sldId="329"/>
            <ac:spMk id="10" creationId="{64CE5708-2BC4-4A0F-9EF9-EC19225A8BC5}"/>
          </ac:spMkLst>
        </pc:spChg>
        <pc:spChg chg="add mod">
          <ac:chgData name="Abanoub Riad" userId="3eee0ade-b52f-4e10-8f1f-a69fed49e18a" providerId="ADAL" clId="{CACDDFE6-BFAF-4C22-856D-C9B2480B7D36}" dt="2022-03-10T12:58:11.957" v="6"/>
          <ac:spMkLst>
            <pc:docMk/>
            <pc:sldMk cId="3155838120" sldId="329"/>
            <ac:spMk id="11" creationId="{7A34A2BB-0947-4036-88C1-1A83F84E03DB}"/>
          </ac:spMkLst>
        </pc:spChg>
        <pc:spChg chg="add mod">
          <ac:chgData name="Abanoub Riad" userId="3eee0ade-b52f-4e10-8f1f-a69fed49e18a" providerId="ADAL" clId="{CACDDFE6-BFAF-4C22-856D-C9B2480B7D36}" dt="2022-03-10T12:58:11.957" v="6"/>
          <ac:spMkLst>
            <pc:docMk/>
            <pc:sldMk cId="3155838120" sldId="329"/>
            <ac:spMk id="12" creationId="{021E7DAB-C863-4946-8D14-D3CEC851432B}"/>
          </ac:spMkLst>
        </pc:spChg>
        <pc:spChg chg="add mod">
          <ac:chgData name="Abanoub Riad" userId="3eee0ade-b52f-4e10-8f1f-a69fed49e18a" providerId="ADAL" clId="{CACDDFE6-BFAF-4C22-856D-C9B2480B7D36}" dt="2022-03-10T12:58:11.957" v="6"/>
          <ac:spMkLst>
            <pc:docMk/>
            <pc:sldMk cId="3155838120" sldId="329"/>
            <ac:spMk id="13" creationId="{C7992CC6-E11B-483C-A56E-5827B0ABAFC6}"/>
          </ac:spMkLst>
        </pc:spChg>
        <pc:spChg chg="add mod">
          <ac:chgData name="Abanoub Riad" userId="3eee0ade-b52f-4e10-8f1f-a69fed49e18a" providerId="ADAL" clId="{CACDDFE6-BFAF-4C22-856D-C9B2480B7D36}" dt="2022-03-10T12:58:11.957" v="6"/>
          <ac:spMkLst>
            <pc:docMk/>
            <pc:sldMk cId="3155838120" sldId="329"/>
            <ac:spMk id="14" creationId="{D8EE0A9F-645F-466E-BB6F-D582FA274A98}"/>
          </ac:spMkLst>
        </pc:spChg>
        <pc:spChg chg="add mod">
          <ac:chgData name="Abanoub Riad" userId="3eee0ade-b52f-4e10-8f1f-a69fed49e18a" providerId="ADAL" clId="{CACDDFE6-BFAF-4C22-856D-C9B2480B7D36}" dt="2022-03-10T12:58:11.957" v="6"/>
          <ac:spMkLst>
            <pc:docMk/>
            <pc:sldMk cId="3155838120" sldId="329"/>
            <ac:spMk id="15" creationId="{E43A1F5C-DD0C-4270-9E66-27E95B4DCFAE}"/>
          </ac:spMkLst>
        </pc:spChg>
        <pc:spChg chg="add mod">
          <ac:chgData name="Abanoub Riad" userId="3eee0ade-b52f-4e10-8f1f-a69fed49e18a" providerId="ADAL" clId="{CACDDFE6-BFAF-4C22-856D-C9B2480B7D36}" dt="2022-03-10T12:58:11.957" v="6"/>
          <ac:spMkLst>
            <pc:docMk/>
            <pc:sldMk cId="3155838120" sldId="329"/>
            <ac:spMk id="16" creationId="{8BB272CF-D6E9-4021-8FFF-57B4145F5F63}"/>
          </ac:spMkLst>
        </pc:spChg>
        <pc:spChg chg="add mod">
          <ac:chgData name="Abanoub Riad" userId="3eee0ade-b52f-4e10-8f1f-a69fed49e18a" providerId="ADAL" clId="{CACDDFE6-BFAF-4C22-856D-C9B2480B7D36}" dt="2022-03-10T12:58:11.957" v="6"/>
          <ac:spMkLst>
            <pc:docMk/>
            <pc:sldMk cId="3155838120" sldId="329"/>
            <ac:spMk id="17" creationId="{0EB779ED-11B7-4B25-910A-FDF24CB3BB02}"/>
          </ac:spMkLst>
        </pc:spChg>
        <pc:picChg chg="del">
          <ac:chgData name="Abanoub Riad" userId="3eee0ade-b52f-4e10-8f1f-a69fed49e18a" providerId="ADAL" clId="{CACDDFE6-BFAF-4C22-856D-C9B2480B7D36}" dt="2022-03-10T11:31:46.049" v="3" actId="478"/>
          <ac:picMkLst>
            <pc:docMk/>
            <pc:sldMk cId="3155838120" sldId="329"/>
            <ac:picMk id="4" creationId="{028D6E2A-1A3E-4CF0-8757-A1615EE790AD}"/>
          </ac:picMkLst>
        </pc:picChg>
      </pc:sldChg>
      <pc:sldChg chg="addSp delSp modSp add mod delAnim modAnim">
        <pc:chgData name="Abanoub Riad" userId="3eee0ade-b52f-4e10-8f1f-a69fed49e18a" providerId="ADAL" clId="{CACDDFE6-BFAF-4C22-856D-C9B2480B7D36}" dt="2022-03-10T12:59:03.280" v="15"/>
        <pc:sldMkLst>
          <pc:docMk/>
          <pc:sldMk cId="899947680" sldId="330"/>
        </pc:sldMkLst>
        <pc:spChg chg="add del mod">
          <ac:chgData name="Abanoub Riad" userId="3eee0ade-b52f-4e10-8f1f-a69fed49e18a" providerId="ADAL" clId="{CACDDFE6-BFAF-4C22-856D-C9B2480B7D36}" dt="2022-03-10T12:58:27.737" v="10" actId="478"/>
          <ac:spMkLst>
            <pc:docMk/>
            <pc:sldMk cId="899947680" sldId="330"/>
            <ac:spMk id="5" creationId="{87C69F1E-CC3D-465C-90DB-0F1C62A8A68F}"/>
          </ac:spMkLst>
        </pc:spChg>
        <pc:spChg chg="del">
          <ac:chgData name="Abanoub Riad" userId="3eee0ade-b52f-4e10-8f1f-a69fed49e18a" providerId="ADAL" clId="{CACDDFE6-BFAF-4C22-856D-C9B2480B7D36}" dt="2022-03-10T12:58:25.166" v="9" actId="478"/>
          <ac:spMkLst>
            <pc:docMk/>
            <pc:sldMk cId="899947680" sldId="330"/>
            <ac:spMk id="8" creationId="{B7005D3F-088A-49CA-A961-7FC574E2FAF6}"/>
          </ac:spMkLst>
        </pc:spChg>
        <pc:spChg chg="del">
          <ac:chgData name="Abanoub Riad" userId="3eee0ade-b52f-4e10-8f1f-a69fed49e18a" providerId="ADAL" clId="{CACDDFE6-BFAF-4C22-856D-C9B2480B7D36}" dt="2022-03-10T12:58:27.737" v="10" actId="478"/>
          <ac:spMkLst>
            <pc:docMk/>
            <pc:sldMk cId="899947680" sldId="330"/>
            <ac:spMk id="10" creationId="{64CE5708-2BC4-4A0F-9EF9-EC19225A8BC5}"/>
          </ac:spMkLst>
        </pc:spChg>
        <pc:spChg chg="del">
          <ac:chgData name="Abanoub Riad" userId="3eee0ade-b52f-4e10-8f1f-a69fed49e18a" providerId="ADAL" clId="{CACDDFE6-BFAF-4C22-856D-C9B2480B7D36}" dt="2022-03-10T12:58:22.851" v="8" actId="478"/>
          <ac:spMkLst>
            <pc:docMk/>
            <pc:sldMk cId="899947680" sldId="330"/>
            <ac:spMk id="11" creationId="{7A34A2BB-0947-4036-88C1-1A83F84E03DB}"/>
          </ac:spMkLst>
        </pc:spChg>
        <pc:spChg chg="del">
          <ac:chgData name="Abanoub Riad" userId="3eee0ade-b52f-4e10-8f1f-a69fed49e18a" providerId="ADAL" clId="{CACDDFE6-BFAF-4C22-856D-C9B2480B7D36}" dt="2022-03-10T12:58:22.851" v="8" actId="478"/>
          <ac:spMkLst>
            <pc:docMk/>
            <pc:sldMk cId="899947680" sldId="330"/>
            <ac:spMk id="12" creationId="{021E7DAB-C863-4946-8D14-D3CEC851432B}"/>
          </ac:spMkLst>
        </pc:spChg>
        <pc:spChg chg="del">
          <ac:chgData name="Abanoub Riad" userId="3eee0ade-b52f-4e10-8f1f-a69fed49e18a" providerId="ADAL" clId="{CACDDFE6-BFAF-4C22-856D-C9B2480B7D36}" dt="2022-03-10T12:58:22.851" v="8" actId="478"/>
          <ac:spMkLst>
            <pc:docMk/>
            <pc:sldMk cId="899947680" sldId="330"/>
            <ac:spMk id="13" creationId="{C7992CC6-E11B-483C-A56E-5827B0ABAFC6}"/>
          </ac:spMkLst>
        </pc:spChg>
        <pc:spChg chg="del">
          <ac:chgData name="Abanoub Riad" userId="3eee0ade-b52f-4e10-8f1f-a69fed49e18a" providerId="ADAL" clId="{CACDDFE6-BFAF-4C22-856D-C9B2480B7D36}" dt="2022-03-10T12:58:27.737" v="10" actId="478"/>
          <ac:spMkLst>
            <pc:docMk/>
            <pc:sldMk cId="899947680" sldId="330"/>
            <ac:spMk id="14" creationId="{D8EE0A9F-645F-466E-BB6F-D582FA274A98}"/>
          </ac:spMkLst>
        </pc:spChg>
        <pc:spChg chg="del">
          <ac:chgData name="Abanoub Riad" userId="3eee0ade-b52f-4e10-8f1f-a69fed49e18a" providerId="ADAL" clId="{CACDDFE6-BFAF-4C22-856D-C9B2480B7D36}" dt="2022-03-10T12:58:22.851" v="8" actId="478"/>
          <ac:spMkLst>
            <pc:docMk/>
            <pc:sldMk cId="899947680" sldId="330"/>
            <ac:spMk id="15" creationId="{E43A1F5C-DD0C-4270-9E66-27E95B4DCFAE}"/>
          </ac:spMkLst>
        </pc:spChg>
        <pc:spChg chg="del">
          <ac:chgData name="Abanoub Riad" userId="3eee0ade-b52f-4e10-8f1f-a69fed49e18a" providerId="ADAL" clId="{CACDDFE6-BFAF-4C22-856D-C9B2480B7D36}" dt="2022-03-10T12:58:22.851" v="8" actId="478"/>
          <ac:spMkLst>
            <pc:docMk/>
            <pc:sldMk cId="899947680" sldId="330"/>
            <ac:spMk id="16" creationId="{8BB272CF-D6E9-4021-8FFF-57B4145F5F63}"/>
          </ac:spMkLst>
        </pc:spChg>
        <pc:spChg chg="del">
          <ac:chgData name="Abanoub Riad" userId="3eee0ade-b52f-4e10-8f1f-a69fed49e18a" providerId="ADAL" clId="{CACDDFE6-BFAF-4C22-856D-C9B2480B7D36}" dt="2022-03-10T12:58:22.851" v="8" actId="478"/>
          <ac:spMkLst>
            <pc:docMk/>
            <pc:sldMk cId="899947680" sldId="330"/>
            <ac:spMk id="17" creationId="{0EB779ED-11B7-4B25-910A-FDF24CB3BB02}"/>
          </ac:spMkLst>
        </pc:spChg>
        <pc:spChg chg="add mod">
          <ac:chgData name="Abanoub Riad" userId="3eee0ade-b52f-4e10-8f1f-a69fed49e18a" providerId="ADAL" clId="{CACDDFE6-BFAF-4C22-856D-C9B2480B7D36}" dt="2022-03-10T12:58:37.584" v="11"/>
          <ac:spMkLst>
            <pc:docMk/>
            <pc:sldMk cId="899947680" sldId="330"/>
            <ac:spMk id="18" creationId="{F090FBCA-D582-4077-B1BF-901D56A08F84}"/>
          </ac:spMkLst>
        </pc:spChg>
        <pc:picChg chg="add mod">
          <ac:chgData name="Abanoub Riad" userId="3eee0ade-b52f-4e10-8f1f-a69fed49e18a" providerId="ADAL" clId="{CACDDFE6-BFAF-4C22-856D-C9B2480B7D36}" dt="2022-03-10T12:58:37.584" v="11"/>
          <ac:picMkLst>
            <pc:docMk/>
            <pc:sldMk cId="899947680" sldId="330"/>
            <ac:picMk id="19" creationId="{B77667C7-2806-4F79-B939-DAE979D80594}"/>
          </ac:picMkLst>
        </pc:picChg>
        <pc:picChg chg="add del mod">
          <ac:chgData name="Abanoub Riad" userId="3eee0ade-b52f-4e10-8f1f-a69fed49e18a" providerId="ADAL" clId="{CACDDFE6-BFAF-4C22-856D-C9B2480B7D36}" dt="2022-03-10T12:58:59.488" v="13"/>
          <ac:picMkLst>
            <pc:docMk/>
            <pc:sldMk cId="899947680" sldId="330"/>
            <ac:picMk id="20" creationId="{9F4C482C-7239-4AB3-85C6-00D815E024BF}"/>
          </ac:picMkLst>
        </pc:picChg>
        <pc:picChg chg="add del mod">
          <ac:chgData name="Abanoub Riad" userId="3eee0ade-b52f-4e10-8f1f-a69fed49e18a" providerId="ADAL" clId="{CACDDFE6-BFAF-4C22-856D-C9B2480B7D36}" dt="2022-03-10T12:59:03.280" v="15"/>
          <ac:picMkLst>
            <pc:docMk/>
            <pc:sldMk cId="899947680" sldId="330"/>
            <ac:picMk id="21" creationId="{1CB69E4E-2CF2-4B57-A5EA-E32F645F2AEE}"/>
          </ac:picMkLst>
        </pc:picChg>
      </pc:sldChg>
      <pc:sldChg chg="addSp delSp modSp add mod ord delAnim modAnim">
        <pc:chgData name="Abanoub Riad" userId="3eee0ade-b52f-4e10-8f1f-a69fed49e18a" providerId="ADAL" clId="{CACDDFE6-BFAF-4C22-856D-C9B2480B7D36}" dt="2022-03-10T13:04:02.644" v="140" actId="113"/>
        <pc:sldMkLst>
          <pc:docMk/>
          <pc:sldMk cId="1776666500" sldId="331"/>
        </pc:sldMkLst>
        <pc:spChg chg="del">
          <ac:chgData name="Abanoub Riad" userId="3eee0ade-b52f-4e10-8f1f-a69fed49e18a" providerId="ADAL" clId="{CACDDFE6-BFAF-4C22-856D-C9B2480B7D36}" dt="2022-03-10T13:01:07.101" v="77" actId="478"/>
          <ac:spMkLst>
            <pc:docMk/>
            <pc:sldMk cId="1776666500" sldId="331"/>
            <ac:spMk id="8" creationId="{2366B4A4-1ED0-496B-A309-880342CD56A9}"/>
          </ac:spMkLst>
        </pc:spChg>
        <pc:spChg chg="mod">
          <ac:chgData name="Abanoub Riad" userId="3eee0ade-b52f-4e10-8f1f-a69fed49e18a" providerId="ADAL" clId="{CACDDFE6-BFAF-4C22-856D-C9B2480B7D36}" dt="2022-03-10T13:01:03.622" v="75" actId="20577"/>
          <ac:spMkLst>
            <pc:docMk/>
            <pc:sldMk cId="1776666500" sldId="331"/>
            <ac:spMk id="9" creationId="{88B9F70D-9C86-4C35-9FFF-ECD0CBD50C2E}"/>
          </ac:spMkLst>
        </pc:spChg>
        <pc:spChg chg="add mod">
          <ac:chgData name="Abanoub Riad" userId="3eee0ade-b52f-4e10-8f1f-a69fed49e18a" providerId="ADAL" clId="{CACDDFE6-BFAF-4C22-856D-C9B2480B7D36}" dt="2022-03-10T13:04:02.644" v="140" actId="113"/>
          <ac:spMkLst>
            <pc:docMk/>
            <pc:sldMk cId="1776666500" sldId="331"/>
            <ac:spMk id="11" creationId="{79F0676D-A3E6-4917-A1AD-1A2BD6411095}"/>
          </ac:spMkLst>
        </pc:spChg>
        <pc:spChg chg="add mod">
          <ac:chgData name="Abanoub Riad" userId="3eee0ade-b52f-4e10-8f1f-a69fed49e18a" providerId="ADAL" clId="{CACDDFE6-BFAF-4C22-856D-C9B2480B7D36}" dt="2022-03-10T13:02:50.204" v="115" actId="207"/>
          <ac:spMkLst>
            <pc:docMk/>
            <pc:sldMk cId="1776666500" sldId="331"/>
            <ac:spMk id="12" creationId="{DA4E75DB-E01E-4C21-BA61-D09B933B7333}"/>
          </ac:spMkLst>
        </pc:spChg>
        <pc:picChg chg="del">
          <ac:chgData name="Abanoub Riad" userId="3eee0ade-b52f-4e10-8f1f-a69fed49e18a" providerId="ADAL" clId="{CACDDFE6-BFAF-4C22-856D-C9B2480B7D36}" dt="2022-03-10T13:01:05.147" v="76" actId="478"/>
          <ac:picMkLst>
            <pc:docMk/>
            <pc:sldMk cId="1776666500" sldId="331"/>
            <ac:picMk id="10" creationId="{6E535DB5-65F4-4714-B802-B5A9575B34AE}"/>
          </ac:picMkLst>
        </pc:picChg>
        <pc:picChg chg="del">
          <ac:chgData name="Abanoub Riad" userId="3eee0ade-b52f-4e10-8f1f-a69fed49e18a" providerId="ADAL" clId="{CACDDFE6-BFAF-4C22-856D-C9B2480B7D36}" dt="2022-03-10T13:00:02.238" v="19" actId="478"/>
          <ac:picMkLst>
            <pc:docMk/>
            <pc:sldMk cId="1776666500" sldId="331"/>
            <ac:picMk id="13" creationId="{529C4C0E-71DA-4609-A05F-7ADA89F09E12}"/>
          </ac:picMkLst>
        </pc:picChg>
      </pc:sldChg>
      <pc:sldChg chg="modSp add mod">
        <pc:chgData name="Abanoub Riad" userId="3eee0ade-b52f-4e10-8f1f-a69fed49e18a" providerId="ADAL" clId="{CACDDFE6-BFAF-4C22-856D-C9B2480B7D36}" dt="2022-03-10T13:13:12.658" v="257" actId="20577"/>
        <pc:sldMkLst>
          <pc:docMk/>
          <pc:sldMk cId="2122732080" sldId="332"/>
        </pc:sldMkLst>
        <pc:spChg chg="mod">
          <ac:chgData name="Abanoub Riad" userId="3eee0ade-b52f-4e10-8f1f-a69fed49e18a" providerId="ADAL" clId="{CACDDFE6-BFAF-4C22-856D-C9B2480B7D36}" dt="2022-03-10T13:13:12.658" v="257" actId="20577"/>
          <ac:spMkLst>
            <pc:docMk/>
            <pc:sldMk cId="2122732080" sldId="332"/>
            <ac:spMk id="9" creationId="{88B9F70D-9C86-4C35-9FFF-ECD0CBD50C2E}"/>
          </ac:spMkLst>
        </pc:spChg>
        <pc:spChg chg="mod">
          <ac:chgData name="Abanoub Riad" userId="3eee0ade-b52f-4e10-8f1f-a69fed49e18a" providerId="ADAL" clId="{CACDDFE6-BFAF-4C22-856D-C9B2480B7D36}" dt="2022-03-10T13:03:59.388" v="139" actId="113"/>
          <ac:spMkLst>
            <pc:docMk/>
            <pc:sldMk cId="2122732080" sldId="332"/>
            <ac:spMk id="11" creationId="{79F0676D-A3E6-4917-A1AD-1A2BD6411095}"/>
          </ac:spMkLst>
        </pc:spChg>
      </pc:sldChg>
      <pc:sldChg chg="modSp add mod">
        <pc:chgData name="Abanoub Riad" userId="3eee0ade-b52f-4e10-8f1f-a69fed49e18a" providerId="ADAL" clId="{CACDDFE6-BFAF-4C22-856D-C9B2480B7D36}" dt="2022-03-10T13:13:16.104" v="259" actId="20577"/>
        <pc:sldMkLst>
          <pc:docMk/>
          <pc:sldMk cId="4022966889" sldId="333"/>
        </pc:sldMkLst>
        <pc:spChg chg="mod">
          <ac:chgData name="Abanoub Riad" userId="3eee0ade-b52f-4e10-8f1f-a69fed49e18a" providerId="ADAL" clId="{CACDDFE6-BFAF-4C22-856D-C9B2480B7D36}" dt="2022-03-10T13:13:16.104" v="259" actId="20577"/>
          <ac:spMkLst>
            <pc:docMk/>
            <pc:sldMk cId="4022966889" sldId="333"/>
            <ac:spMk id="9" creationId="{88B9F70D-9C86-4C35-9FFF-ECD0CBD50C2E}"/>
          </ac:spMkLst>
        </pc:spChg>
        <pc:spChg chg="mod">
          <ac:chgData name="Abanoub Riad" userId="3eee0ade-b52f-4e10-8f1f-a69fed49e18a" providerId="ADAL" clId="{CACDDFE6-BFAF-4C22-856D-C9B2480B7D36}" dt="2022-03-10T13:04:12.681" v="142"/>
          <ac:spMkLst>
            <pc:docMk/>
            <pc:sldMk cId="4022966889" sldId="333"/>
            <ac:spMk id="11" creationId="{79F0676D-A3E6-4917-A1AD-1A2BD6411095}"/>
          </ac:spMkLst>
        </pc:spChg>
      </pc:sldChg>
      <pc:sldChg chg="modSp add mod">
        <pc:chgData name="Abanoub Riad" userId="3eee0ade-b52f-4e10-8f1f-a69fed49e18a" providerId="ADAL" clId="{CACDDFE6-BFAF-4C22-856D-C9B2480B7D36}" dt="2022-03-10T13:13:19.657" v="260" actId="20577"/>
        <pc:sldMkLst>
          <pc:docMk/>
          <pc:sldMk cId="3224432786" sldId="334"/>
        </pc:sldMkLst>
        <pc:spChg chg="mod">
          <ac:chgData name="Abanoub Riad" userId="3eee0ade-b52f-4e10-8f1f-a69fed49e18a" providerId="ADAL" clId="{CACDDFE6-BFAF-4C22-856D-C9B2480B7D36}" dt="2022-03-10T13:13:19.657" v="260" actId="20577"/>
          <ac:spMkLst>
            <pc:docMk/>
            <pc:sldMk cId="3224432786" sldId="334"/>
            <ac:spMk id="9" creationId="{88B9F70D-9C86-4C35-9FFF-ECD0CBD50C2E}"/>
          </ac:spMkLst>
        </pc:spChg>
        <pc:spChg chg="mod">
          <ac:chgData name="Abanoub Riad" userId="3eee0ade-b52f-4e10-8f1f-a69fed49e18a" providerId="ADAL" clId="{CACDDFE6-BFAF-4C22-856D-C9B2480B7D36}" dt="2022-03-10T13:04:46.218" v="150" actId="14100"/>
          <ac:spMkLst>
            <pc:docMk/>
            <pc:sldMk cId="3224432786" sldId="334"/>
            <ac:spMk id="11" creationId="{79F0676D-A3E6-4917-A1AD-1A2BD6411095}"/>
          </ac:spMkLst>
        </pc:spChg>
        <pc:spChg chg="mod">
          <ac:chgData name="Abanoub Riad" userId="3eee0ade-b52f-4e10-8f1f-a69fed49e18a" providerId="ADAL" clId="{CACDDFE6-BFAF-4C22-856D-C9B2480B7D36}" dt="2022-03-10T13:04:49.930" v="151" actId="14100"/>
          <ac:spMkLst>
            <pc:docMk/>
            <pc:sldMk cId="3224432786" sldId="334"/>
            <ac:spMk id="12" creationId="{DA4E75DB-E01E-4C21-BA61-D09B933B7333}"/>
          </ac:spMkLst>
        </pc:spChg>
      </pc:sldChg>
      <pc:sldChg chg="add">
        <pc:chgData name="Abanoub Riad" userId="3eee0ade-b52f-4e10-8f1f-a69fed49e18a" providerId="ADAL" clId="{CACDDFE6-BFAF-4C22-856D-C9B2480B7D36}" dt="2022-03-10T13:05:27.052" v="152" actId="2890"/>
        <pc:sldMkLst>
          <pc:docMk/>
          <pc:sldMk cId="4236823315" sldId="335"/>
        </pc:sldMkLst>
      </pc:sldChg>
      <pc:sldChg chg="modSp add mod">
        <pc:chgData name="Abanoub Riad" userId="3eee0ade-b52f-4e10-8f1f-a69fed49e18a" providerId="ADAL" clId="{CACDDFE6-BFAF-4C22-856D-C9B2480B7D36}" dt="2022-03-10T13:13:23.771" v="261" actId="20577"/>
        <pc:sldMkLst>
          <pc:docMk/>
          <pc:sldMk cId="1200444861" sldId="336"/>
        </pc:sldMkLst>
        <pc:spChg chg="mod">
          <ac:chgData name="Abanoub Riad" userId="3eee0ade-b52f-4e10-8f1f-a69fed49e18a" providerId="ADAL" clId="{CACDDFE6-BFAF-4C22-856D-C9B2480B7D36}" dt="2022-03-10T13:13:23.771" v="261" actId="20577"/>
          <ac:spMkLst>
            <pc:docMk/>
            <pc:sldMk cId="1200444861" sldId="336"/>
            <ac:spMk id="9" creationId="{88B9F70D-9C86-4C35-9FFF-ECD0CBD50C2E}"/>
          </ac:spMkLst>
        </pc:spChg>
        <pc:spChg chg="mod">
          <ac:chgData name="Abanoub Riad" userId="3eee0ade-b52f-4e10-8f1f-a69fed49e18a" providerId="ADAL" clId="{CACDDFE6-BFAF-4C22-856D-C9B2480B7D36}" dt="2022-03-10T13:13:05.055" v="256"/>
          <ac:spMkLst>
            <pc:docMk/>
            <pc:sldMk cId="1200444861" sldId="336"/>
            <ac:spMk id="11" creationId="{79F0676D-A3E6-4917-A1AD-1A2BD6411095}"/>
          </ac:spMkLst>
        </pc:spChg>
      </pc:sldChg>
      <pc:sldChg chg="addSp delSp modSp add mod delAnim modAnim">
        <pc:chgData name="Abanoub Riad" userId="3eee0ade-b52f-4e10-8f1f-a69fed49e18a" providerId="ADAL" clId="{CACDDFE6-BFAF-4C22-856D-C9B2480B7D36}" dt="2022-03-10T13:20:48.853" v="575" actId="1076"/>
        <pc:sldMkLst>
          <pc:docMk/>
          <pc:sldMk cId="331575182" sldId="337"/>
        </pc:sldMkLst>
        <pc:spChg chg="add del mod">
          <ac:chgData name="Abanoub Riad" userId="3eee0ade-b52f-4e10-8f1f-a69fed49e18a" providerId="ADAL" clId="{CACDDFE6-BFAF-4C22-856D-C9B2480B7D36}" dt="2022-03-10T13:15:57.319" v="438" actId="478"/>
          <ac:spMkLst>
            <pc:docMk/>
            <pc:sldMk cId="331575182" sldId="337"/>
            <ac:spMk id="5" creationId="{745417B4-A287-4AF1-BE2D-53B450A6830F}"/>
          </ac:spMkLst>
        </pc:spChg>
        <pc:spChg chg="mod">
          <ac:chgData name="Abanoub Riad" userId="3eee0ade-b52f-4e10-8f1f-a69fed49e18a" providerId="ADAL" clId="{CACDDFE6-BFAF-4C22-856D-C9B2480B7D36}" dt="2022-03-10T13:20:28.679" v="573" actId="1076"/>
          <ac:spMkLst>
            <pc:docMk/>
            <pc:sldMk cId="331575182" sldId="337"/>
            <ac:spMk id="8" creationId="{2366B4A4-1ED0-496B-A309-880342CD56A9}"/>
          </ac:spMkLst>
        </pc:spChg>
        <pc:spChg chg="del mod">
          <ac:chgData name="Abanoub Riad" userId="3eee0ade-b52f-4e10-8f1f-a69fed49e18a" providerId="ADAL" clId="{CACDDFE6-BFAF-4C22-856D-C9B2480B7D36}" dt="2022-03-10T13:15:50.627" v="435" actId="478"/>
          <ac:spMkLst>
            <pc:docMk/>
            <pc:sldMk cId="331575182" sldId="337"/>
            <ac:spMk id="9" creationId="{88B9F70D-9C86-4C35-9FFF-ECD0CBD50C2E}"/>
          </ac:spMkLst>
        </pc:spChg>
        <pc:spChg chg="add mod">
          <ac:chgData name="Abanoub Riad" userId="3eee0ade-b52f-4e10-8f1f-a69fed49e18a" providerId="ADAL" clId="{CACDDFE6-BFAF-4C22-856D-C9B2480B7D36}" dt="2022-03-10T13:20:48.853" v="575" actId="1076"/>
          <ac:spMkLst>
            <pc:docMk/>
            <pc:sldMk cId="331575182" sldId="337"/>
            <ac:spMk id="11" creationId="{E575B242-D795-4DB1-AED3-C05F73833E6A}"/>
          </ac:spMkLst>
        </pc:spChg>
        <pc:picChg chg="del">
          <ac:chgData name="Abanoub Riad" userId="3eee0ade-b52f-4e10-8f1f-a69fed49e18a" providerId="ADAL" clId="{CACDDFE6-BFAF-4C22-856D-C9B2480B7D36}" dt="2022-03-10T13:15:36.858" v="433" actId="478"/>
          <ac:picMkLst>
            <pc:docMk/>
            <pc:sldMk cId="331575182" sldId="337"/>
            <ac:picMk id="10" creationId="{6E535DB5-65F4-4714-B802-B5A9575B34AE}"/>
          </ac:picMkLst>
        </pc:picChg>
        <pc:picChg chg="add del">
          <ac:chgData name="Abanoub Riad" userId="3eee0ade-b52f-4e10-8f1f-a69fed49e18a" providerId="ADAL" clId="{CACDDFE6-BFAF-4C22-856D-C9B2480B7D36}" dt="2022-03-10T13:15:55.663" v="437" actId="478"/>
          <ac:picMkLst>
            <pc:docMk/>
            <pc:sldMk cId="331575182" sldId="337"/>
            <ac:picMk id="13" creationId="{529C4C0E-71DA-4609-A05F-7ADA89F09E12}"/>
          </ac:picMkLst>
        </pc:picChg>
      </pc:sldChg>
      <pc:sldChg chg="delSp modSp add mod delAnim modAnim">
        <pc:chgData name="Abanoub Riad" userId="3eee0ade-b52f-4e10-8f1f-a69fed49e18a" providerId="ADAL" clId="{CACDDFE6-BFAF-4C22-856D-C9B2480B7D36}" dt="2022-03-10T13:22:29.240" v="683" actId="6549"/>
        <pc:sldMkLst>
          <pc:docMk/>
          <pc:sldMk cId="1470778569" sldId="338"/>
        </pc:sldMkLst>
        <pc:spChg chg="mod">
          <ac:chgData name="Abanoub Riad" userId="3eee0ade-b52f-4e10-8f1f-a69fed49e18a" providerId="ADAL" clId="{CACDDFE6-BFAF-4C22-856D-C9B2480B7D36}" dt="2022-03-10T13:22:29.240" v="683" actId="6549"/>
          <ac:spMkLst>
            <pc:docMk/>
            <pc:sldMk cId="1470778569" sldId="338"/>
            <ac:spMk id="8" creationId="{2366B4A4-1ED0-496B-A309-880342CD56A9}"/>
          </ac:spMkLst>
        </pc:spChg>
        <pc:spChg chg="mod">
          <ac:chgData name="Abanoub Riad" userId="3eee0ade-b52f-4e10-8f1f-a69fed49e18a" providerId="ADAL" clId="{CACDDFE6-BFAF-4C22-856D-C9B2480B7D36}" dt="2022-03-10T13:21:21.416" v="577"/>
          <ac:spMkLst>
            <pc:docMk/>
            <pc:sldMk cId="1470778569" sldId="338"/>
            <ac:spMk id="9" creationId="{88B9F70D-9C86-4C35-9FFF-ECD0CBD50C2E}"/>
          </ac:spMkLst>
        </pc:spChg>
        <pc:picChg chg="del">
          <ac:chgData name="Abanoub Riad" userId="3eee0ade-b52f-4e10-8f1f-a69fed49e18a" providerId="ADAL" clId="{CACDDFE6-BFAF-4C22-856D-C9B2480B7D36}" dt="2022-03-10T13:21:23.030" v="578" actId="478"/>
          <ac:picMkLst>
            <pc:docMk/>
            <pc:sldMk cId="1470778569" sldId="338"/>
            <ac:picMk id="10" creationId="{6E535DB5-65F4-4714-B802-B5A9575B34A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en-US" dirty="0"/>
              <a:t>Define footer – presentation title / department</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890088" cy="226013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US"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1695074"/>
            <a:ext cx="5218413"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hasCustomPrompt="1"/>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hasCustomPrompt="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719137" y="692150"/>
            <a:ext cx="5218413"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720725" y="5599670"/>
            <a:ext cx="5218412" cy="216000"/>
          </a:xfrm>
        </p:spPr>
        <p:txBody>
          <a:bodyPr anchor="ctr"/>
          <a:lstStyle>
            <a:lvl1pPr>
              <a:lnSpc>
                <a:spcPts val="1100"/>
              </a:lnSpc>
              <a:defRPr sz="1000" b="0" i="0"/>
            </a:lvl1pPr>
          </a:lstStyle>
          <a:p>
            <a:pPr lvl="0"/>
            <a:r>
              <a:rPr lang="en-GB" noProof="0" dirty="0"/>
              <a:t>Click here to insert text.</a:t>
            </a:r>
          </a:p>
        </p:txBody>
      </p:sp>
    </p:spTree>
    <p:extLst>
      <p:ext uri="{BB962C8B-B14F-4D97-AF65-F5344CB8AC3E}">
        <p14:creationId xmlns:p14="http://schemas.microsoft.com/office/powerpoint/2010/main" val="2117383761"/>
      </p:ext>
    </p:extLst>
  </p:cSld>
  <p:clrMapOvr>
    <a:masterClrMapping/>
  </p:clrMapOvr>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hasCustomPrompt="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en-GB" noProof="0" dirty="0"/>
              <a:t>Click here insert text.</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4" r:id="rId12"/>
    <p:sldLayoutId id="2147483692" r:id="rId13"/>
    <p:sldLayoutId id="2147483693" r:id="rId1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video" Target="https://www.youtube.com/embed/yHs0GyLNSLg?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ideo" Target="https://www.youtube.com/embed/atAU0OJWFi0?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059F203-74D7-444B-BF61-95A819D36F64}"/>
              </a:ext>
            </a:extLst>
          </p:cNvPr>
          <p:cNvSpPr>
            <a:spLocks noGrp="1"/>
          </p:cNvSpPr>
          <p:nvPr>
            <p:ph type="ftr" sz="quarter" idx="10"/>
          </p:nvPr>
        </p:nvSpPr>
        <p:spPr/>
        <p:txBody>
          <a:bodyPr/>
          <a:lstStyle/>
          <a:p>
            <a:r>
              <a:rPr lang="en-GB" noProof="0" dirty="0"/>
              <a:t>Abanoub Riad. </a:t>
            </a:r>
            <a:r>
              <a:rPr lang="en-US" i="1" dirty="0"/>
              <a:t>Planetary Health &amp; AMR</a:t>
            </a:r>
            <a:r>
              <a:rPr lang="en-GB" noProof="0" dirty="0"/>
              <a:t>. Global Health. April 2023</a:t>
            </a:r>
          </a:p>
        </p:txBody>
      </p:sp>
      <p:sp>
        <p:nvSpPr>
          <p:cNvPr id="3" name="Zástupný symbol pro číslo snímku 2">
            <a:extLst>
              <a:ext uri="{FF2B5EF4-FFF2-40B4-BE49-F238E27FC236}">
                <a16:creationId xmlns:a16="http://schemas.microsoft.com/office/drawing/2014/main" id="{828AD60A-F679-40CE-BB8A-8819878042F7}"/>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6" name="Title 5">
            <a:extLst>
              <a:ext uri="{FF2B5EF4-FFF2-40B4-BE49-F238E27FC236}">
                <a16:creationId xmlns:a16="http://schemas.microsoft.com/office/drawing/2014/main" id="{592B015E-9EDF-4CEF-9877-81E8E262CF65}"/>
              </a:ext>
            </a:extLst>
          </p:cNvPr>
          <p:cNvSpPr>
            <a:spLocks noGrp="1"/>
          </p:cNvSpPr>
          <p:nvPr>
            <p:ph type="title"/>
          </p:nvPr>
        </p:nvSpPr>
        <p:spPr/>
        <p:txBody>
          <a:bodyPr/>
          <a:lstStyle/>
          <a:p>
            <a:r>
              <a:rPr lang="en-US" dirty="0"/>
              <a:t>Planetary Health &amp; AMR</a:t>
            </a:r>
          </a:p>
        </p:txBody>
      </p:sp>
      <p:sp>
        <p:nvSpPr>
          <p:cNvPr id="7" name="Subtitle 6">
            <a:extLst>
              <a:ext uri="{FF2B5EF4-FFF2-40B4-BE49-F238E27FC236}">
                <a16:creationId xmlns:a16="http://schemas.microsoft.com/office/drawing/2014/main" id="{67DF0647-B63A-4BFF-B018-3803FDE5AE8A}"/>
              </a:ext>
            </a:extLst>
          </p:cNvPr>
          <p:cNvSpPr>
            <a:spLocks noGrp="1"/>
          </p:cNvSpPr>
          <p:nvPr>
            <p:ph type="subTitle" idx="1"/>
          </p:nvPr>
        </p:nvSpPr>
        <p:spPr/>
        <p:txBody>
          <a:bodyPr/>
          <a:lstStyle/>
          <a:p>
            <a:r>
              <a:rPr lang="en-GB" dirty="0"/>
              <a:t>Global Health</a:t>
            </a:r>
            <a:endParaRPr lang="en-US" dirty="0"/>
          </a:p>
        </p:txBody>
      </p:sp>
    </p:spTree>
    <p:extLst>
      <p:ext uri="{BB962C8B-B14F-4D97-AF65-F5344CB8AC3E}">
        <p14:creationId xmlns:p14="http://schemas.microsoft.com/office/powerpoint/2010/main" val="40117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36984-9E13-409A-8FE1-E31108CC5793}"/>
              </a:ext>
            </a:extLst>
          </p:cNvPr>
          <p:cNvPicPr>
            <a:picLocks noChangeAspect="1"/>
          </p:cNvPicPr>
          <p:nvPr/>
        </p:nvPicPr>
        <p:blipFill rotWithShape="1">
          <a:blip r:embed="rId2">
            <a:extLst>
              <a:ext uri="{28A0092B-C50C-407E-A947-70E740481C1C}">
                <a14:useLocalDpi xmlns:a14="http://schemas.microsoft.com/office/drawing/2010/main" val="0"/>
              </a:ext>
            </a:extLst>
          </a:blip>
          <a:srcRect l="22688" r="23526"/>
          <a:stretch/>
        </p:blipFill>
        <p:spPr>
          <a:xfrm>
            <a:off x="6658946" y="0"/>
            <a:ext cx="5533054" cy="6858000"/>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10</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08373" y="1991360"/>
            <a:ext cx="7013359" cy="794949"/>
          </a:xfrm>
        </p:spPr>
        <p:txBody>
          <a:bodyPr/>
          <a:lstStyle/>
          <a:p>
            <a:r>
              <a:rPr lang="en-US" dirty="0"/>
              <a:t>The Anthropocene</a:t>
            </a:r>
            <a:endParaRPr lang="cs-CZ" dirty="0"/>
          </a:p>
        </p:txBody>
      </p:sp>
      <p:sp>
        <p:nvSpPr>
          <p:cNvPr id="12" name="Nadpis 1">
            <a:extLst>
              <a:ext uri="{FF2B5EF4-FFF2-40B4-BE49-F238E27FC236}">
                <a16:creationId xmlns:a16="http://schemas.microsoft.com/office/drawing/2014/main" id="{06DED152-988F-41E1-96E9-E3F952E0EFB8}"/>
              </a:ext>
            </a:extLst>
          </p:cNvPr>
          <p:cNvSpPr txBox="1">
            <a:spLocks/>
          </p:cNvSpPr>
          <p:nvPr/>
        </p:nvSpPr>
        <p:spPr>
          <a:xfrm>
            <a:off x="408373" y="2875689"/>
            <a:ext cx="663624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r>
              <a:rPr lang="en-US" sz="2400" b="0" kern="0" dirty="0"/>
              <a:t>a proposed geological epoch dating from the commencement of significant </a:t>
            </a:r>
            <a:r>
              <a:rPr lang="en-US" sz="2800" kern="0" dirty="0">
                <a:solidFill>
                  <a:schemeClr val="accent2"/>
                </a:solidFill>
              </a:rPr>
              <a:t>human impact </a:t>
            </a:r>
            <a:r>
              <a:rPr lang="en-US" sz="2400" b="0" kern="0" dirty="0"/>
              <a:t>on Earth's geology and ecosystems, including, but not limited to, anthropogenic climate change.</a:t>
            </a:r>
            <a:endParaRPr lang="cs-CZ" sz="2400" b="0" kern="0" dirty="0"/>
          </a:p>
        </p:txBody>
      </p:sp>
      <p:sp>
        <p:nvSpPr>
          <p:cNvPr id="13" name="Nadpis 1">
            <a:extLst>
              <a:ext uri="{FF2B5EF4-FFF2-40B4-BE49-F238E27FC236}">
                <a16:creationId xmlns:a16="http://schemas.microsoft.com/office/drawing/2014/main" id="{222F2B94-2A74-4577-BF94-6E2A3A12F35D}"/>
              </a:ext>
            </a:extLst>
          </p:cNvPr>
          <p:cNvSpPr txBox="1">
            <a:spLocks/>
          </p:cNvSpPr>
          <p:nvPr/>
        </p:nvSpPr>
        <p:spPr>
          <a:xfrm>
            <a:off x="408373" y="5344989"/>
            <a:ext cx="663624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r>
              <a:rPr lang="en-US" sz="2400" b="0" kern="0" dirty="0"/>
              <a:t>Paul J. </a:t>
            </a:r>
            <a:r>
              <a:rPr lang="en-US" sz="2400" b="0" kern="0" dirty="0" err="1"/>
              <a:t>Crutzen</a:t>
            </a:r>
            <a:r>
              <a:rPr lang="en-US" sz="2400" b="0" kern="0" dirty="0"/>
              <a:t>, </a:t>
            </a:r>
            <a:r>
              <a:rPr lang="en-US" sz="1400" b="0" i="1" kern="0" dirty="0"/>
              <a:t>Noble laureate</a:t>
            </a:r>
            <a:endParaRPr lang="cs-CZ" sz="2400" b="0" i="1" kern="0" dirty="0"/>
          </a:p>
        </p:txBody>
      </p:sp>
    </p:spTree>
    <p:extLst>
      <p:ext uri="{BB962C8B-B14F-4D97-AF65-F5344CB8AC3E}">
        <p14:creationId xmlns:p14="http://schemas.microsoft.com/office/powerpoint/2010/main" val="2171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11</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08373" y="1786087"/>
            <a:ext cx="7013359" cy="794949"/>
          </a:xfrm>
        </p:spPr>
        <p:txBody>
          <a:bodyPr/>
          <a:lstStyle/>
          <a:p>
            <a:r>
              <a:rPr lang="en-US" dirty="0"/>
              <a:t>The Anthropocene</a:t>
            </a:r>
            <a:endParaRPr lang="cs-CZ" dirty="0"/>
          </a:p>
        </p:txBody>
      </p:sp>
      <p:sp>
        <p:nvSpPr>
          <p:cNvPr id="18" name="Zástupný symbol pro text 2">
            <a:extLst>
              <a:ext uri="{FF2B5EF4-FFF2-40B4-BE49-F238E27FC236}">
                <a16:creationId xmlns:a16="http://schemas.microsoft.com/office/drawing/2014/main" id="{E24AB4F2-609B-496D-A856-1FEFCAF5DC31}"/>
              </a:ext>
            </a:extLst>
          </p:cNvPr>
          <p:cNvSpPr txBox="1">
            <a:spLocks/>
          </p:cNvSpPr>
          <p:nvPr/>
        </p:nvSpPr>
        <p:spPr>
          <a:xfrm>
            <a:off x="408373" y="2488815"/>
            <a:ext cx="7013359" cy="389896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kern="0" dirty="0"/>
              <a:t>Humanity has made tremendous public health gains by traditional measures such as global child mortality and life expectancy</a:t>
            </a:r>
          </a:p>
          <a:p>
            <a:pPr marL="685800" indent="-457200">
              <a:buFont typeface="Arial" panose="020B0604020202020204" pitchFamily="34" charset="0"/>
              <a:buChar char="•"/>
            </a:pPr>
            <a:r>
              <a:rPr lang="en-US" kern="0" dirty="0"/>
              <a:t>Yet the Earth’s natural systems have been disrupted leading to environmental changes:</a:t>
            </a:r>
          </a:p>
          <a:p>
            <a:pPr marL="1143000" lvl="1" indent="-457200" algn="l">
              <a:lnSpc>
                <a:spcPct val="100000"/>
              </a:lnSpc>
              <a:buFont typeface="Arial" panose="020B0604020202020204" pitchFamily="34" charset="0"/>
              <a:buChar char="•"/>
            </a:pPr>
            <a:r>
              <a:rPr lang="en-US" kern="0" dirty="0"/>
              <a:t>Biodiversity shifts</a:t>
            </a:r>
          </a:p>
          <a:p>
            <a:pPr marL="1143000" lvl="1" indent="-457200" algn="l">
              <a:lnSpc>
                <a:spcPct val="100000"/>
              </a:lnSpc>
              <a:buFont typeface="Arial" panose="020B0604020202020204" pitchFamily="34" charset="0"/>
              <a:buChar char="•"/>
            </a:pPr>
            <a:r>
              <a:rPr lang="en-US" kern="0" dirty="0"/>
              <a:t>Changing biogeochemical flows</a:t>
            </a:r>
          </a:p>
          <a:p>
            <a:pPr marL="1143000" lvl="1" indent="-457200" algn="l">
              <a:lnSpc>
                <a:spcPct val="100000"/>
              </a:lnSpc>
              <a:buFont typeface="Arial" panose="020B0604020202020204" pitchFamily="34" charset="0"/>
              <a:buChar char="•"/>
            </a:pPr>
            <a:r>
              <a:rPr lang="en-US" kern="0" dirty="0"/>
              <a:t>Changing land use and land cover</a:t>
            </a:r>
          </a:p>
          <a:p>
            <a:pPr marL="1143000" lvl="1" indent="-457200" algn="l">
              <a:lnSpc>
                <a:spcPct val="100000"/>
              </a:lnSpc>
              <a:buFont typeface="Arial" panose="020B0604020202020204" pitchFamily="34" charset="0"/>
              <a:buChar char="•"/>
            </a:pPr>
            <a:r>
              <a:rPr lang="en-US" kern="0" dirty="0"/>
              <a:t>Global pollution</a:t>
            </a:r>
          </a:p>
          <a:p>
            <a:pPr marL="1143000" lvl="1" indent="-457200" algn="l">
              <a:lnSpc>
                <a:spcPct val="100000"/>
              </a:lnSpc>
              <a:buFont typeface="Arial" panose="020B0604020202020204" pitchFamily="34" charset="0"/>
              <a:buChar char="•"/>
            </a:pPr>
            <a:r>
              <a:rPr lang="en-US" kern="0" dirty="0"/>
              <a:t>Climate change</a:t>
            </a:r>
          </a:p>
          <a:p>
            <a:pPr marL="1143000" lvl="1" indent="-457200" algn="l">
              <a:lnSpc>
                <a:spcPct val="100000"/>
              </a:lnSpc>
              <a:buFont typeface="Arial" panose="020B0604020202020204" pitchFamily="34" charset="0"/>
              <a:buChar char="•"/>
            </a:pPr>
            <a:r>
              <a:rPr lang="en-US" kern="0" dirty="0"/>
              <a:t>Depletion of natural resources</a:t>
            </a:r>
          </a:p>
        </p:txBody>
      </p:sp>
      <p:pic>
        <p:nvPicPr>
          <p:cNvPr id="20" name="Obrázek 5">
            <a:extLst>
              <a:ext uri="{FF2B5EF4-FFF2-40B4-BE49-F238E27FC236}">
                <a16:creationId xmlns:a16="http://schemas.microsoft.com/office/drawing/2014/main" id="{8FFEF409-AB0A-4F51-83F5-92A73C447933}"/>
              </a:ext>
            </a:extLst>
          </p:cNvPr>
          <p:cNvPicPr>
            <a:picLocks noChangeAspect="1"/>
          </p:cNvPicPr>
          <p:nvPr/>
        </p:nvPicPr>
        <p:blipFill rotWithShape="1">
          <a:blip r:embed="rId2"/>
          <a:srcRect b="192"/>
          <a:stretch/>
        </p:blipFill>
        <p:spPr>
          <a:xfrm>
            <a:off x="7421732" y="0"/>
            <a:ext cx="4440678" cy="6116715"/>
          </a:xfrm>
          <a:prstGeom prst="rect">
            <a:avLst/>
          </a:prstGeom>
        </p:spPr>
      </p:pic>
      <p:sp>
        <p:nvSpPr>
          <p:cNvPr id="21" name="TextovéPole 6">
            <a:extLst>
              <a:ext uri="{FF2B5EF4-FFF2-40B4-BE49-F238E27FC236}">
                <a16:creationId xmlns:a16="http://schemas.microsoft.com/office/drawing/2014/main" id="{CAEE7330-ACB9-4DEB-9A32-1AE192E8C061}"/>
              </a:ext>
            </a:extLst>
          </p:cNvPr>
          <p:cNvSpPr txBox="1"/>
          <p:nvPr/>
        </p:nvSpPr>
        <p:spPr>
          <a:xfrm>
            <a:off x="7475732" y="6228000"/>
            <a:ext cx="4440678" cy="577081"/>
          </a:xfrm>
          <a:prstGeom prst="rect">
            <a:avLst/>
          </a:prstGeom>
          <a:noFill/>
        </p:spPr>
        <p:txBody>
          <a:bodyPr wrap="square" rtlCol="0">
            <a:spAutoFit/>
          </a:bodyPr>
          <a:lstStyle/>
          <a:p>
            <a:r>
              <a:rPr lang="en-US" sz="1050" dirty="0"/>
              <a:t>Figure. Measures of human development over time reveal extraordinary improvements over the 20thcentury in literacy (a), wealth (b), child survival (c) and life expectancy (d). (Our World in Data) </a:t>
            </a:r>
            <a:endParaRPr lang="cs-CZ" sz="1050" dirty="0"/>
          </a:p>
        </p:txBody>
      </p:sp>
    </p:spTree>
    <p:extLst>
      <p:ext uri="{BB962C8B-B14F-4D97-AF65-F5344CB8AC3E}">
        <p14:creationId xmlns:p14="http://schemas.microsoft.com/office/powerpoint/2010/main" val="40412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animEffect transition="in" filter="fade">
                                      <p:cBhvr>
                                        <p:cTn id="20" dur="500"/>
                                        <p:tgtEl>
                                          <p:spTgt spid="1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fade">
                                      <p:cBhvr>
                                        <p:cTn id="25" dur="5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5" end="5"/>
                                            </p:txEl>
                                          </p:spTgt>
                                        </p:tgtEl>
                                        <p:attrNameLst>
                                          <p:attrName>style.visibility</p:attrName>
                                        </p:attrNameLst>
                                      </p:cBhvr>
                                      <p:to>
                                        <p:strVal val="visible"/>
                                      </p:to>
                                    </p:set>
                                    <p:animEffect transition="in" filter="fade">
                                      <p:cBhvr>
                                        <p:cTn id="30" dur="500"/>
                                        <p:tgtEl>
                                          <p:spTgt spid="18">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animEffect transition="in" filter="fade">
                                      <p:cBhvr>
                                        <p:cTn id="35" dur="500"/>
                                        <p:tgtEl>
                                          <p:spTgt spid="18">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7" end="7"/>
                                            </p:txEl>
                                          </p:spTgt>
                                        </p:tgtEl>
                                        <p:attrNameLst>
                                          <p:attrName>style.visibility</p:attrName>
                                        </p:attrNameLst>
                                      </p:cBhvr>
                                      <p:to>
                                        <p:strVal val="visible"/>
                                      </p:to>
                                    </p:set>
                                    <p:animEffect transition="in" filter="fade">
                                      <p:cBhvr>
                                        <p:cTn id="40"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12</a:t>
            </a:fld>
            <a:endParaRPr lang="cs-CZ" altLang="cs-CZ"/>
          </a:p>
        </p:txBody>
      </p:sp>
      <p:sp>
        <p:nvSpPr>
          <p:cNvPr id="10" name="Nadpis 1">
            <a:extLst>
              <a:ext uri="{FF2B5EF4-FFF2-40B4-BE49-F238E27FC236}">
                <a16:creationId xmlns:a16="http://schemas.microsoft.com/office/drawing/2014/main" id="{3FF1B6A6-ECBA-49B0-927A-68054FE9C90A}"/>
              </a:ext>
            </a:extLst>
          </p:cNvPr>
          <p:cNvSpPr>
            <a:spLocks noGrp="1"/>
          </p:cNvSpPr>
          <p:nvPr>
            <p:ph type="title"/>
          </p:nvPr>
        </p:nvSpPr>
        <p:spPr>
          <a:xfrm>
            <a:off x="413999" y="1729556"/>
            <a:ext cx="11174027" cy="1325563"/>
          </a:xfrm>
        </p:spPr>
        <p:txBody>
          <a:bodyPr/>
          <a:lstStyle/>
          <a:p>
            <a:r>
              <a:rPr lang="en-US" dirty="0"/>
              <a:t>The Great Acceleration</a:t>
            </a:r>
            <a:endParaRPr lang="cs-CZ" dirty="0"/>
          </a:p>
        </p:txBody>
      </p:sp>
      <p:pic>
        <p:nvPicPr>
          <p:cNvPr id="11" name="Picture 2" descr="https://ars.els-cdn.com/content/image/1-s2.0-S0140673617328465-gr2_lrg.jpg">
            <a:extLst>
              <a:ext uri="{FF2B5EF4-FFF2-40B4-BE49-F238E27FC236}">
                <a16:creationId xmlns:a16="http://schemas.microsoft.com/office/drawing/2014/main" id="{C9D6A7BB-61A9-41C2-A23C-0BA559E856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17" y="2497827"/>
            <a:ext cx="5805996" cy="313130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4" descr="https://ars.els-cdn.com/content/image/1-s2.0-S0140673617328465-gr3_lrg.jpg">
            <a:extLst>
              <a:ext uri="{FF2B5EF4-FFF2-40B4-BE49-F238E27FC236}">
                <a16:creationId xmlns:a16="http://schemas.microsoft.com/office/drawing/2014/main" id="{933B68E9-3734-4362-98E6-9A93497C8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627" y="2497827"/>
            <a:ext cx="5805997" cy="3131307"/>
          </a:xfrm>
          <a:prstGeom prst="rect">
            <a:avLst/>
          </a:prstGeom>
          <a:noFill/>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3" name="TextovéPole 3">
            <a:extLst>
              <a:ext uri="{FF2B5EF4-FFF2-40B4-BE49-F238E27FC236}">
                <a16:creationId xmlns:a16="http://schemas.microsoft.com/office/drawing/2014/main" id="{9D203D8F-48AC-43BA-BEE2-650027B669B4}"/>
              </a:ext>
            </a:extLst>
          </p:cNvPr>
          <p:cNvSpPr txBox="1"/>
          <p:nvPr/>
        </p:nvSpPr>
        <p:spPr>
          <a:xfrm>
            <a:off x="123995" y="5763105"/>
            <a:ext cx="3810659" cy="253916"/>
          </a:xfrm>
          <a:prstGeom prst="rect">
            <a:avLst/>
          </a:prstGeom>
          <a:noFill/>
        </p:spPr>
        <p:txBody>
          <a:bodyPr wrap="none" rtlCol="0">
            <a:spAutoFit/>
          </a:bodyPr>
          <a:lstStyle/>
          <a:p>
            <a:r>
              <a:rPr lang="en-US" sz="1050" dirty="0"/>
              <a:t>Figure. Measures of consumption over time (Myers, S. 2017)</a:t>
            </a:r>
            <a:endParaRPr lang="cs-CZ" sz="1050" dirty="0"/>
          </a:p>
        </p:txBody>
      </p:sp>
      <p:sp>
        <p:nvSpPr>
          <p:cNvPr id="14" name="TextovéPole 7">
            <a:extLst>
              <a:ext uri="{FF2B5EF4-FFF2-40B4-BE49-F238E27FC236}">
                <a16:creationId xmlns:a16="http://schemas.microsoft.com/office/drawing/2014/main" id="{9FC7A1AA-BEBF-4494-8F20-ABE934700D21}"/>
              </a:ext>
            </a:extLst>
          </p:cNvPr>
          <p:cNvSpPr txBox="1"/>
          <p:nvPr/>
        </p:nvSpPr>
        <p:spPr>
          <a:xfrm>
            <a:off x="6001013" y="5763105"/>
            <a:ext cx="4469493" cy="253916"/>
          </a:xfrm>
          <a:prstGeom prst="rect">
            <a:avLst/>
          </a:prstGeom>
          <a:noFill/>
        </p:spPr>
        <p:txBody>
          <a:bodyPr wrap="none" rtlCol="0">
            <a:spAutoFit/>
          </a:bodyPr>
          <a:lstStyle/>
          <a:p>
            <a:r>
              <a:rPr lang="en-US" sz="1050" dirty="0"/>
              <a:t>Figure. Measures of human impact on natural systems (Myers, S. 2017)</a:t>
            </a:r>
            <a:endParaRPr lang="cs-CZ" sz="1050" dirty="0"/>
          </a:p>
        </p:txBody>
      </p:sp>
    </p:spTree>
    <p:extLst>
      <p:ext uri="{BB962C8B-B14F-4D97-AF65-F5344CB8AC3E}">
        <p14:creationId xmlns:p14="http://schemas.microsoft.com/office/powerpoint/2010/main" val="2802684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13</a:t>
            </a:fld>
            <a:endParaRPr lang="cs-CZ" altLang="cs-CZ"/>
          </a:p>
        </p:txBody>
      </p:sp>
      <p:sp>
        <p:nvSpPr>
          <p:cNvPr id="15" name="Nadpis 1">
            <a:extLst>
              <a:ext uri="{FF2B5EF4-FFF2-40B4-BE49-F238E27FC236}">
                <a16:creationId xmlns:a16="http://schemas.microsoft.com/office/drawing/2014/main" id="{20A92299-6D0B-4E23-A905-140A8A146027}"/>
              </a:ext>
            </a:extLst>
          </p:cNvPr>
          <p:cNvSpPr>
            <a:spLocks noGrp="1"/>
          </p:cNvSpPr>
          <p:nvPr>
            <p:ph type="title"/>
          </p:nvPr>
        </p:nvSpPr>
        <p:spPr>
          <a:xfrm>
            <a:off x="414000" y="3429000"/>
            <a:ext cx="3573624" cy="521363"/>
          </a:xfrm>
        </p:spPr>
        <p:txBody>
          <a:bodyPr/>
          <a:lstStyle/>
          <a:p>
            <a:r>
              <a:rPr lang="en-US" dirty="0"/>
              <a:t>Urbanization</a:t>
            </a:r>
            <a:endParaRPr lang="cs-CZ" dirty="0"/>
          </a:p>
        </p:txBody>
      </p:sp>
      <p:pic>
        <p:nvPicPr>
          <p:cNvPr id="16" name="Obrázek 6">
            <a:extLst>
              <a:ext uri="{FF2B5EF4-FFF2-40B4-BE49-F238E27FC236}">
                <a16:creationId xmlns:a16="http://schemas.microsoft.com/office/drawing/2014/main" id="{FFB76FD3-2017-46BE-B571-926F9C7E4A1F}"/>
              </a:ext>
            </a:extLst>
          </p:cNvPr>
          <p:cNvPicPr>
            <a:picLocks noChangeAspect="1"/>
          </p:cNvPicPr>
          <p:nvPr/>
        </p:nvPicPr>
        <p:blipFill>
          <a:blip r:embed="rId2"/>
          <a:stretch>
            <a:fillRect/>
          </a:stretch>
        </p:blipFill>
        <p:spPr>
          <a:xfrm>
            <a:off x="4371044" y="1753625"/>
            <a:ext cx="7820956" cy="3872111"/>
          </a:xfrm>
          <a:prstGeom prst="rect">
            <a:avLst/>
          </a:prstGeom>
        </p:spPr>
      </p:pic>
      <p:sp>
        <p:nvSpPr>
          <p:cNvPr id="17" name="TextovéPole 6">
            <a:extLst>
              <a:ext uri="{FF2B5EF4-FFF2-40B4-BE49-F238E27FC236}">
                <a16:creationId xmlns:a16="http://schemas.microsoft.com/office/drawing/2014/main" id="{6DC7A72B-9B1B-41F2-A702-42EE01505BAE}"/>
              </a:ext>
            </a:extLst>
          </p:cNvPr>
          <p:cNvSpPr txBox="1"/>
          <p:nvPr/>
        </p:nvSpPr>
        <p:spPr>
          <a:xfrm>
            <a:off x="4371043" y="5592895"/>
            <a:ext cx="7820955" cy="253916"/>
          </a:xfrm>
          <a:prstGeom prst="rect">
            <a:avLst/>
          </a:prstGeom>
          <a:noFill/>
        </p:spPr>
        <p:txBody>
          <a:bodyPr wrap="square" rtlCol="0">
            <a:spAutoFit/>
          </a:bodyPr>
          <a:lstStyle/>
          <a:p>
            <a:r>
              <a:rPr lang="en-US" sz="1050" dirty="0"/>
              <a:t>Figure. Number of people living in urban versus rural settings, historical and projected (UN World Population Prospects 2019) </a:t>
            </a:r>
            <a:endParaRPr lang="cs-CZ" sz="1050" dirty="0"/>
          </a:p>
        </p:txBody>
      </p:sp>
    </p:spTree>
    <p:extLst>
      <p:ext uri="{BB962C8B-B14F-4D97-AF65-F5344CB8AC3E}">
        <p14:creationId xmlns:p14="http://schemas.microsoft.com/office/powerpoint/2010/main" val="194357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14</a:t>
            </a:fld>
            <a:endParaRPr lang="cs-CZ" altLang="cs-CZ"/>
          </a:p>
        </p:txBody>
      </p:sp>
      <p:sp>
        <p:nvSpPr>
          <p:cNvPr id="9" name="Nadpis 1">
            <a:extLst>
              <a:ext uri="{FF2B5EF4-FFF2-40B4-BE49-F238E27FC236}">
                <a16:creationId xmlns:a16="http://schemas.microsoft.com/office/drawing/2014/main" id="{5C8FAD91-4C1B-4384-9079-B8AFFAC89EA9}"/>
              </a:ext>
            </a:extLst>
          </p:cNvPr>
          <p:cNvSpPr>
            <a:spLocks noGrp="1"/>
          </p:cNvSpPr>
          <p:nvPr>
            <p:ph type="title"/>
          </p:nvPr>
        </p:nvSpPr>
        <p:spPr>
          <a:xfrm>
            <a:off x="414000" y="2337887"/>
            <a:ext cx="3327846" cy="2439313"/>
          </a:xfrm>
        </p:spPr>
        <p:txBody>
          <a:bodyPr/>
          <a:lstStyle/>
          <a:p>
            <a:r>
              <a:rPr lang="en-US" dirty="0"/>
              <a:t>Potential climate tipping points</a:t>
            </a:r>
            <a:endParaRPr lang="cs-CZ" dirty="0"/>
          </a:p>
        </p:txBody>
      </p:sp>
      <p:pic>
        <p:nvPicPr>
          <p:cNvPr id="11" name="Obrázek 5">
            <a:extLst>
              <a:ext uri="{FF2B5EF4-FFF2-40B4-BE49-F238E27FC236}">
                <a16:creationId xmlns:a16="http://schemas.microsoft.com/office/drawing/2014/main" id="{3B12A1B8-CA55-4AA0-BC43-8C004904A25C}"/>
              </a:ext>
            </a:extLst>
          </p:cNvPr>
          <p:cNvPicPr>
            <a:picLocks noChangeAspect="1"/>
          </p:cNvPicPr>
          <p:nvPr/>
        </p:nvPicPr>
        <p:blipFill>
          <a:blip r:embed="rId2"/>
          <a:stretch>
            <a:fillRect/>
          </a:stretch>
        </p:blipFill>
        <p:spPr>
          <a:xfrm>
            <a:off x="3741846" y="522854"/>
            <a:ext cx="8450154" cy="5459627"/>
          </a:xfrm>
          <a:prstGeom prst="rect">
            <a:avLst/>
          </a:prstGeom>
        </p:spPr>
      </p:pic>
      <p:sp>
        <p:nvSpPr>
          <p:cNvPr id="12" name="TextovéPole 6">
            <a:extLst>
              <a:ext uri="{FF2B5EF4-FFF2-40B4-BE49-F238E27FC236}">
                <a16:creationId xmlns:a16="http://schemas.microsoft.com/office/drawing/2014/main" id="{1E83ADE1-EB19-4EF1-8198-22A0D4E02313}"/>
              </a:ext>
            </a:extLst>
          </p:cNvPr>
          <p:cNvSpPr txBox="1"/>
          <p:nvPr/>
        </p:nvSpPr>
        <p:spPr>
          <a:xfrm>
            <a:off x="3741846" y="5851325"/>
            <a:ext cx="7820955" cy="253916"/>
          </a:xfrm>
          <a:prstGeom prst="rect">
            <a:avLst/>
          </a:prstGeom>
          <a:noFill/>
        </p:spPr>
        <p:txBody>
          <a:bodyPr wrap="square" rtlCol="0">
            <a:spAutoFit/>
          </a:bodyPr>
          <a:lstStyle/>
          <a:p>
            <a:r>
              <a:rPr lang="en-US" sz="1050" dirty="0"/>
              <a:t>Figure. Potential climate tipping points due to environmental change (Myers, 2020)</a:t>
            </a:r>
            <a:endParaRPr lang="cs-CZ" sz="1050" dirty="0"/>
          </a:p>
        </p:txBody>
      </p:sp>
    </p:spTree>
    <p:extLst>
      <p:ext uri="{BB962C8B-B14F-4D97-AF65-F5344CB8AC3E}">
        <p14:creationId xmlns:p14="http://schemas.microsoft.com/office/powerpoint/2010/main" val="407386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15</a:t>
            </a:fld>
            <a:endParaRPr lang="cs-CZ" altLang="cs-CZ"/>
          </a:p>
        </p:txBody>
      </p:sp>
      <p:pic>
        <p:nvPicPr>
          <p:cNvPr id="9" name="Obrázek 3">
            <a:extLst>
              <a:ext uri="{FF2B5EF4-FFF2-40B4-BE49-F238E27FC236}">
                <a16:creationId xmlns:a16="http://schemas.microsoft.com/office/drawing/2014/main" id="{01F15E45-267E-41FC-AEC3-BDB9109A249C}"/>
              </a:ext>
            </a:extLst>
          </p:cNvPr>
          <p:cNvPicPr>
            <a:picLocks noChangeAspect="1"/>
          </p:cNvPicPr>
          <p:nvPr/>
        </p:nvPicPr>
        <p:blipFill rotWithShape="1">
          <a:blip r:embed="rId2"/>
          <a:srcRect l="1390"/>
          <a:stretch/>
        </p:blipFill>
        <p:spPr>
          <a:xfrm>
            <a:off x="5499109" y="0"/>
            <a:ext cx="6711405" cy="6445188"/>
          </a:xfrm>
          <a:prstGeom prst="rect">
            <a:avLst/>
          </a:prstGeom>
        </p:spPr>
      </p:pic>
      <p:sp>
        <p:nvSpPr>
          <p:cNvPr id="10" name="Nadpis 1">
            <a:extLst>
              <a:ext uri="{FF2B5EF4-FFF2-40B4-BE49-F238E27FC236}">
                <a16:creationId xmlns:a16="http://schemas.microsoft.com/office/drawing/2014/main" id="{72839D3B-37C3-4D2A-BA73-2707697CE6FD}"/>
              </a:ext>
            </a:extLst>
          </p:cNvPr>
          <p:cNvSpPr>
            <a:spLocks noGrp="1"/>
          </p:cNvSpPr>
          <p:nvPr>
            <p:ph type="title"/>
          </p:nvPr>
        </p:nvSpPr>
        <p:spPr>
          <a:xfrm>
            <a:off x="414000" y="3289040"/>
            <a:ext cx="4400596" cy="521363"/>
          </a:xfrm>
        </p:spPr>
        <p:txBody>
          <a:bodyPr/>
          <a:lstStyle/>
          <a:p>
            <a:r>
              <a:rPr lang="en-US" dirty="0"/>
              <a:t>Climate Change &amp; Public Health</a:t>
            </a:r>
            <a:endParaRPr lang="cs-CZ" dirty="0"/>
          </a:p>
        </p:txBody>
      </p:sp>
      <p:sp>
        <p:nvSpPr>
          <p:cNvPr id="11" name="TextovéPole 5">
            <a:extLst>
              <a:ext uri="{FF2B5EF4-FFF2-40B4-BE49-F238E27FC236}">
                <a16:creationId xmlns:a16="http://schemas.microsoft.com/office/drawing/2014/main" id="{5EB4F2CA-9A72-4404-86B2-2BD786EC984F}"/>
              </a:ext>
            </a:extLst>
          </p:cNvPr>
          <p:cNvSpPr txBox="1"/>
          <p:nvPr/>
        </p:nvSpPr>
        <p:spPr>
          <a:xfrm>
            <a:off x="5660141" y="6480000"/>
            <a:ext cx="4852610" cy="253916"/>
          </a:xfrm>
          <a:prstGeom prst="rect">
            <a:avLst/>
          </a:prstGeom>
          <a:noFill/>
        </p:spPr>
        <p:txBody>
          <a:bodyPr wrap="none" rtlCol="0">
            <a:spAutoFit/>
          </a:bodyPr>
          <a:lstStyle/>
          <a:p>
            <a:r>
              <a:rPr lang="en-US" sz="1050" dirty="0"/>
              <a:t>Figure. Pathways from climate change to health outcomes. (</a:t>
            </a:r>
            <a:r>
              <a:rPr lang="en-US" sz="1050" dirty="0" err="1"/>
              <a:t>Frumkin</a:t>
            </a:r>
            <a:r>
              <a:rPr lang="en-US" sz="1050" dirty="0"/>
              <a:t>, H. 2019)</a:t>
            </a:r>
            <a:endParaRPr lang="cs-CZ" sz="1050" dirty="0"/>
          </a:p>
        </p:txBody>
      </p:sp>
    </p:spTree>
    <p:extLst>
      <p:ext uri="{BB962C8B-B14F-4D97-AF65-F5344CB8AC3E}">
        <p14:creationId xmlns:p14="http://schemas.microsoft.com/office/powerpoint/2010/main" val="413869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16</a:t>
            </a:fld>
            <a:endParaRPr lang="cs-CZ" altLang="cs-CZ"/>
          </a:p>
        </p:txBody>
      </p:sp>
      <p:sp>
        <p:nvSpPr>
          <p:cNvPr id="12" name="Nadpis 1">
            <a:extLst>
              <a:ext uri="{FF2B5EF4-FFF2-40B4-BE49-F238E27FC236}">
                <a16:creationId xmlns:a16="http://schemas.microsoft.com/office/drawing/2014/main" id="{9D1637E5-192C-4016-9475-A29F05950A4D}"/>
              </a:ext>
            </a:extLst>
          </p:cNvPr>
          <p:cNvSpPr>
            <a:spLocks noGrp="1"/>
          </p:cNvSpPr>
          <p:nvPr>
            <p:ph type="title"/>
          </p:nvPr>
        </p:nvSpPr>
        <p:spPr>
          <a:xfrm>
            <a:off x="414000" y="1760821"/>
            <a:ext cx="5808955" cy="1325563"/>
          </a:xfrm>
        </p:spPr>
        <p:txBody>
          <a:bodyPr/>
          <a:lstStyle/>
          <a:p>
            <a:r>
              <a:rPr lang="en-US" dirty="0"/>
              <a:t>Where lies the burden?</a:t>
            </a:r>
            <a:endParaRPr lang="cs-CZ" dirty="0"/>
          </a:p>
        </p:txBody>
      </p:sp>
      <p:sp>
        <p:nvSpPr>
          <p:cNvPr id="13" name="Zástupný symbol pro text 2">
            <a:extLst>
              <a:ext uri="{FF2B5EF4-FFF2-40B4-BE49-F238E27FC236}">
                <a16:creationId xmlns:a16="http://schemas.microsoft.com/office/drawing/2014/main" id="{39B84CED-3FFF-423D-9812-260ED3ADE28C}"/>
              </a:ext>
            </a:extLst>
          </p:cNvPr>
          <p:cNvSpPr txBox="1">
            <a:spLocks/>
          </p:cNvSpPr>
          <p:nvPr/>
        </p:nvSpPr>
        <p:spPr>
          <a:xfrm>
            <a:off x="121328" y="3086384"/>
            <a:ext cx="5808955" cy="2902999"/>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571500" indent="-342900" algn="just">
              <a:buFont typeface="Arial" panose="020B0604020202020204" pitchFamily="34" charset="0"/>
              <a:buChar char="•"/>
            </a:pPr>
            <a:r>
              <a:rPr lang="en-US" kern="0" dirty="0"/>
              <a:t>Cumulative national carbon dioxide emissions, 1950-2000 (upper panel).</a:t>
            </a:r>
          </a:p>
          <a:p>
            <a:pPr marL="571500" indent="-342900" algn="just">
              <a:buFont typeface="Arial" panose="020B0604020202020204" pitchFamily="34" charset="0"/>
              <a:buChar char="•"/>
            </a:pPr>
            <a:r>
              <a:rPr lang="en-US" kern="0" dirty="0"/>
              <a:t>Distribution of four climate-related causes of death (malaria, malnutrition, diarrhea, and flood-related fatalities) (lower panel).</a:t>
            </a:r>
          </a:p>
          <a:p>
            <a:pPr marL="571500" indent="-342900" algn="just">
              <a:buFont typeface="Arial" panose="020B0604020202020204" pitchFamily="34" charset="0"/>
              <a:buChar char="•"/>
            </a:pPr>
            <a:r>
              <a:rPr lang="en-US" kern="0" dirty="0"/>
              <a:t>In this cartogram, each nation’s size is </a:t>
            </a:r>
            <a:r>
              <a:rPr lang="en-US" u="sng" kern="0" dirty="0"/>
              <a:t>proportional</a:t>
            </a:r>
            <a:r>
              <a:rPr lang="en-US" kern="0" dirty="0"/>
              <a:t> to its impact.</a:t>
            </a:r>
          </a:p>
          <a:p>
            <a:pPr marL="228600" algn="r"/>
            <a:r>
              <a:rPr lang="en-US" sz="1600" kern="0" dirty="0"/>
              <a:t>(Patz, </a:t>
            </a:r>
            <a:r>
              <a:rPr lang="en-US" sz="1600" kern="0" dirty="0" err="1"/>
              <a:t>JA.,et</a:t>
            </a:r>
            <a:r>
              <a:rPr lang="en-US" sz="1600" kern="0" dirty="0"/>
              <a:t> al. 2007)</a:t>
            </a:r>
          </a:p>
        </p:txBody>
      </p:sp>
      <p:pic>
        <p:nvPicPr>
          <p:cNvPr id="15" name="Obrázek 3">
            <a:extLst>
              <a:ext uri="{FF2B5EF4-FFF2-40B4-BE49-F238E27FC236}">
                <a16:creationId xmlns:a16="http://schemas.microsoft.com/office/drawing/2014/main" id="{84C2B6EC-B224-48D3-8855-39E8AE471502}"/>
              </a:ext>
            </a:extLst>
          </p:cNvPr>
          <p:cNvPicPr>
            <a:picLocks noChangeAspect="1"/>
          </p:cNvPicPr>
          <p:nvPr/>
        </p:nvPicPr>
        <p:blipFill>
          <a:blip r:embed="rId2"/>
          <a:stretch>
            <a:fillRect/>
          </a:stretch>
        </p:blipFill>
        <p:spPr>
          <a:xfrm>
            <a:off x="6134749" y="182562"/>
            <a:ext cx="6057251" cy="6492875"/>
          </a:xfrm>
          <a:prstGeom prst="rect">
            <a:avLst/>
          </a:prstGeom>
        </p:spPr>
      </p:pic>
    </p:spTree>
    <p:extLst>
      <p:ext uri="{BB962C8B-B14F-4D97-AF65-F5344CB8AC3E}">
        <p14:creationId xmlns:p14="http://schemas.microsoft.com/office/powerpoint/2010/main" val="190606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ars.els-cdn.com/content/image/1-s2.0-S0140673617328465-gr4_lrg.jpg">
            <a:extLst>
              <a:ext uri="{FF2B5EF4-FFF2-40B4-BE49-F238E27FC236}">
                <a16:creationId xmlns:a16="http://schemas.microsoft.com/office/drawing/2014/main" id="{C9397E63-8C63-4DFE-AEAD-F327A924C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0944"/>
            <a:ext cx="12192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17</a:t>
            </a:fld>
            <a:endParaRPr lang="cs-CZ" altLang="cs-CZ"/>
          </a:p>
        </p:txBody>
      </p:sp>
      <p:sp>
        <p:nvSpPr>
          <p:cNvPr id="4" name="Nadpis 1">
            <a:extLst>
              <a:ext uri="{FF2B5EF4-FFF2-40B4-BE49-F238E27FC236}">
                <a16:creationId xmlns:a16="http://schemas.microsoft.com/office/drawing/2014/main" id="{CFA16BF0-1D06-4E84-B649-189F809267AB}"/>
              </a:ext>
            </a:extLst>
          </p:cNvPr>
          <p:cNvSpPr>
            <a:spLocks noGrp="1"/>
          </p:cNvSpPr>
          <p:nvPr>
            <p:ph type="title"/>
          </p:nvPr>
        </p:nvSpPr>
        <p:spPr>
          <a:xfrm>
            <a:off x="2295331" y="365125"/>
            <a:ext cx="9896669" cy="1325563"/>
          </a:xfrm>
        </p:spPr>
        <p:txBody>
          <a:bodyPr/>
          <a:lstStyle/>
          <a:p>
            <a:pPr>
              <a:lnSpc>
                <a:spcPct val="100000"/>
              </a:lnSpc>
            </a:pPr>
            <a:r>
              <a:rPr lang="en-US" sz="1800" b="0" dirty="0">
                <a:latin typeface="+mj-lt"/>
              </a:rPr>
              <a:t>“Growing evidence that, indeed, the pace and scale of human disruption of Earth's natural systems is driving an increasing share of the global burden of disease has given rise to a new field of research: </a:t>
            </a:r>
            <a:r>
              <a:rPr lang="en-US" sz="1800" b="1" dirty="0">
                <a:latin typeface="+mj-lt"/>
              </a:rPr>
              <a:t>planetary health</a:t>
            </a:r>
            <a:r>
              <a:rPr lang="en-US" sz="1800" b="0" dirty="0">
                <a:latin typeface="+mj-lt"/>
              </a:rPr>
              <a:t>.” </a:t>
            </a:r>
            <a:r>
              <a:rPr lang="en-US" sz="1400" b="0" dirty="0">
                <a:latin typeface="+mj-lt"/>
              </a:rPr>
              <a:t>(Myers, S. 2017)</a:t>
            </a:r>
            <a:endParaRPr lang="cs-CZ" sz="1800" b="0" dirty="0">
              <a:latin typeface="+mj-lt"/>
            </a:endParaRPr>
          </a:p>
        </p:txBody>
      </p:sp>
      <p:sp>
        <p:nvSpPr>
          <p:cNvPr id="7" name="TextovéPole 5">
            <a:extLst>
              <a:ext uri="{FF2B5EF4-FFF2-40B4-BE49-F238E27FC236}">
                <a16:creationId xmlns:a16="http://schemas.microsoft.com/office/drawing/2014/main" id="{035C3AA5-4C55-4009-8816-5C13F1E6E1D4}"/>
              </a:ext>
            </a:extLst>
          </p:cNvPr>
          <p:cNvSpPr txBox="1"/>
          <p:nvPr/>
        </p:nvSpPr>
        <p:spPr>
          <a:xfrm>
            <a:off x="6298163" y="6556168"/>
            <a:ext cx="6019597" cy="253916"/>
          </a:xfrm>
          <a:prstGeom prst="rect">
            <a:avLst/>
          </a:prstGeom>
          <a:noFill/>
        </p:spPr>
        <p:txBody>
          <a:bodyPr wrap="none" rtlCol="0">
            <a:spAutoFit/>
          </a:bodyPr>
          <a:lstStyle/>
          <a:p>
            <a:r>
              <a:rPr lang="en-US" sz="1050" dirty="0"/>
              <a:t>Figure. Schematic illustrating impacts of anthropogenic change on human health (Myers, S. 2017)</a:t>
            </a:r>
            <a:endParaRPr lang="cs-CZ" sz="1050" dirty="0"/>
          </a:p>
        </p:txBody>
      </p:sp>
    </p:spTree>
    <p:extLst>
      <p:ext uri="{BB962C8B-B14F-4D97-AF65-F5344CB8AC3E}">
        <p14:creationId xmlns:p14="http://schemas.microsoft.com/office/powerpoint/2010/main" val="3751051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www.annualreviews.org/na101/home/literatum/publisher/ar/journals/content/energy/2012/energy.2012.37.issue-1/annurev-environ-020411-130608/20121010/images/large/eg370195.f1.jpeg">
            <a:extLst>
              <a:ext uri="{FF2B5EF4-FFF2-40B4-BE49-F238E27FC236}">
                <a16:creationId xmlns:a16="http://schemas.microsoft.com/office/drawing/2014/main" id="{9CB552CA-2671-4044-A4F3-FDF76601C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03"/>
          <a:stretch/>
        </p:blipFill>
        <p:spPr bwMode="auto">
          <a:xfrm>
            <a:off x="6548792" y="1286419"/>
            <a:ext cx="5643208" cy="44387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18</a:t>
            </a:fld>
            <a:endParaRPr lang="cs-CZ" altLang="cs-CZ"/>
          </a:p>
        </p:txBody>
      </p:sp>
      <p:sp>
        <p:nvSpPr>
          <p:cNvPr id="4" name="Nadpis 1">
            <a:extLst>
              <a:ext uri="{FF2B5EF4-FFF2-40B4-BE49-F238E27FC236}">
                <a16:creationId xmlns:a16="http://schemas.microsoft.com/office/drawing/2014/main" id="{3A16B5E3-070E-4BD1-9663-7754D9FA4933}"/>
              </a:ext>
            </a:extLst>
          </p:cNvPr>
          <p:cNvSpPr>
            <a:spLocks noGrp="1"/>
          </p:cNvSpPr>
          <p:nvPr>
            <p:ph type="title"/>
          </p:nvPr>
        </p:nvSpPr>
        <p:spPr>
          <a:xfrm>
            <a:off x="2761861" y="221707"/>
            <a:ext cx="8960498" cy="603917"/>
          </a:xfrm>
        </p:spPr>
        <p:txBody>
          <a:bodyPr/>
          <a:lstStyle/>
          <a:p>
            <a:r>
              <a:rPr lang="en-US" dirty="0"/>
              <a:t>Food Systems &amp; Climate Change</a:t>
            </a:r>
            <a:endParaRPr lang="cs-CZ" dirty="0"/>
          </a:p>
        </p:txBody>
      </p:sp>
      <p:sp>
        <p:nvSpPr>
          <p:cNvPr id="5" name="Zástupný symbol pro text 2">
            <a:extLst>
              <a:ext uri="{FF2B5EF4-FFF2-40B4-BE49-F238E27FC236}">
                <a16:creationId xmlns:a16="http://schemas.microsoft.com/office/drawing/2014/main" id="{8422CC5B-2063-4AD4-820C-A4C3CA62AA6C}"/>
              </a:ext>
            </a:extLst>
          </p:cNvPr>
          <p:cNvSpPr txBox="1">
            <a:spLocks/>
          </p:cNvSpPr>
          <p:nvPr/>
        </p:nvSpPr>
        <p:spPr>
          <a:xfrm>
            <a:off x="1050038" y="1752952"/>
            <a:ext cx="5589942" cy="5211174"/>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571500" indent="-342900">
              <a:buFont typeface="Arial" panose="020B0604020202020204" pitchFamily="34" charset="0"/>
              <a:buChar char="•"/>
            </a:pPr>
            <a:r>
              <a:rPr lang="en-US" sz="2000" kern="0" dirty="0"/>
              <a:t>Impacts of food systems on climate change:</a:t>
            </a:r>
          </a:p>
          <a:p>
            <a:pPr marL="685800" lvl="1" algn="l">
              <a:lnSpc>
                <a:spcPct val="100000"/>
              </a:lnSpc>
            </a:pPr>
            <a:r>
              <a:rPr lang="en-US" i="1" kern="0" dirty="0"/>
              <a:t>food system activities give rise to production of greenhouse gases (GHGs) accounting for between 19% and 29% of the total global anthropogenic emissions.</a:t>
            </a:r>
          </a:p>
          <a:p>
            <a:pPr marL="685800" lvl="1" algn="l">
              <a:lnSpc>
                <a:spcPct val="100000"/>
              </a:lnSpc>
            </a:pPr>
            <a:endParaRPr lang="en-US" i="1" kern="0" dirty="0"/>
          </a:p>
          <a:p>
            <a:pPr marL="571500" indent="-342900">
              <a:buFont typeface="Arial" panose="020B0604020202020204" pitchFamily="34" charset="0"/>
              <a:buChar char="•"/>
            </a:pPr>
            <a:r>
              <a:rPr lang="en-US" sz="2000" kern="0" dirty="0"/>
              <a:t>Impacts of global climate change on food systems:</a:t>
            </a:r>
          </a:p>
          <a:p>
            <a:pPr marL="1028700" lvl="1" indent="-342900" algn="l">
              <a:lnSpc>
                <a:spcPct val="100000"/>
              </a:lnSpc>
              <a:buFont typeface="Arial" panose="020B0604020202020204" pitchFamily="34" charset="0"/>
              <a:buChar char="•"/>
            </a:pPr>
            <a:r>
              <a:rPr lang="en-US" i="1" kern="0" dirty="0"/>
              <a:t>direct impacts of weather on plant and animal physiology </a:t>
            </a:r>
          </a:p>
          <a:p>
            <a:pPr marL="1028700" lvl="1" indent="-342900" algn="l">
              <a:lnSpc>
                <a:spcPct val="100000"/>
              </a:lnSpc>
              <a:buFont typeface="Arial" panose="020B0604020202020204" pitchFamily="34" charset="0"/>
              <a:buChar char="•"/>
            </a:pPr>
            <a:r>
              <a:rPr lang="en-US" i="1" kern="0" dirty="0"/>
              <a:t>downstream impacts on prices, reliability of delivery, food quality, and food safety</a:t>
            </a:r>
          </a:p>
          <a:p>
            <a:pPr marL="1028700" lvl="1" indent="-342900" algn="l">
              <a:lnSpc>
                <a:spcPct val="100000"/>
              </a:lnSpc>
              <a:buFont typeface="Arial" panose="020B0604020202020204" pitchFamily="34" charset="0"/>
              <a:buChar char="•"/>
            </a:pPr>
            <a:r>
              <a:rPr lang="en-US" i="1" kern="0" dirty="0"/>
              <a:t>further extrapolation of malnutrition </a:t>
            </a:r>
          </a:p>
          <a:p>
            <a:pPr marL="685800" lvl="1" algn="r">
              <a:lnSpc>
                <a:spcPct val="100000"/>
              </a:lnSpc>
            </a:pPr>
            <a:r>
              <a:rPr lang="en-US" kern="0" dirty="0"/>
              <a:t>(Vermeulen, S., et al. 2012)</a:t>
            </a:r>
            <a:endParaRPr lang="en-US" sz="2000" kern="0" dirty="0"/>
          </a:p>
          <a:p>
            <a:pPr marL="1028700" lvl="1" indent="-342900" algn="l">
              <a:lnSpc>
                <a:spcPct val="100000"/>
              </a:lnSpc>
              <a:buFont typeface="Arial" panose="020B0604020202020204" pitchFamily="34" charset="0"/>
              <a:buChar char="•"/>
            </a:pPr>
            <a:endParaRPr lang="en-US" kern="0" dirty="0"/>
          </a:p>
        </p:txBody>
      </p:sp>
      <p:sp>
        <p:nvSpPr>
          <p:cNvPr id="6" name="TextovéPole 6">
            <a:extLst>
              <a:ext uri="{FF2B5EF4-FFF2-40B4-BE49-F238E27FC236}">
                <a16:creationId xmlns:a16="http://schemas.microsoft.com/office/drawing/2014/main" id="{1AD9E782-3C04-48B2-89AE-663D2A3B60F0}"/>
              </a:ext>
            </a:extLst>
          </p:cNvPr>
          <p:cNvSpPr txBox="1"/>
          <p:nvPr/>
        </p:nvSpPr>
        <p:spPr>
          <a:xfrm>
            <a:off x="6452981" y="6032376"/>
            <a:ext cx="5589942" cy="577081"/>
          </a:xfrm>
          <a:prstGeom prst="rect">
            <a:avLst/>
          </a:prstGeom>
          <a:noFill/>
        </p:spPr>
        <p:txBody>
          <a:bodyPr wrap="square" rtlCol="0">
            <a:spAutoFit/>
          </a:bodyPr>
          <a:lstStyle/>
          <a:p>
            <a:r>
              <a:rPr lang="en-US" sz="1050" dirty="0"/>
              <a:t>Figure. Partitioning of production-based food chain greenhouse gas emissions, excluding land-use change, for China and United Kingdom. The estimated </a:t>
            </a:r>
            <a:r>
              <a:rPr lang="en-US" sz="1050" dirty="0" err="1"/>
              <a:t>megatonnes</a:t>
            </a:r>
            <a:r>
              <a:rPr lang="en-US" sz="1050" dirty="0"/>
              <a:t> of carbon dioxide equivalent for 2007 are indicated. </a:t>
            </a:r>
            <a:endParaRPr lang="cs-CZ" sz="1050" dirty="0"/>
          </a:p>
        </p:txBody>
      </p:sp>
      <p:pic>
        <p:nvPicPr>
          <p:cNvPr id="8" name="Picture 6" descr="File:Packing peanuts plastic packaging material.jpg">
            <a:extLst>
              <a:ext uri="{FF2B5EF4-FFF2-40B4-BE49-F238E27FC236}">
                <a16:creationId xmlns:a16="http://schemas.microsoft.com/office/drawing/2014/main" id="{5DE6F7FF-995D-4B8E-8266-A7488D330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5236" y="2249642"/>
            <a:ext cx="1481593" cy="1111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le:Barro Seco.JPG">
            <a:extLst>
              <a:ext uri="{FF2B5EF4-FFF2-40B4-BE49-F238E27FC236}">
                <a16:creationId xmlns:a16="http://schemas.microsoft.com/office/drawing/2014/main" id="{75160638-E625-496C-92B5-2EC0D1E08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55237" y="4684871"/>
            <a:ext cx="1481594" cy="1111196"/>
          </a:xfrm>
          <a:prstGeom prst="rect">
            <a:avLst/>
          </a:prstGeom>
          <a:noFill/>
          <a:extLst>
            <a:ext uri="{909E8E84-426E-40DD-AFC4-6F175D3DCCD1}">
              <a14:hiddenFill xmlns:a14="http://schemas.microsoft.com/office/drawing/2010/main">
                <a:solidFill>
                  <a:srgbClr val="FFFFFF"/>
                </a:solidFill>
              </a14:hiddenFill>
            </a:ext>
          </a:extLst>
        </p:spPr>
      </p:pic>
      <p:sp>
        <p:nvSpPr>
          <p:cNvPr id="10" name="Nadpis 1">
            <a:extLst>
              <a:ext uri="{FF2B5EF4-FFF2-40B4-BE49-F238E27FC236}">
                <a16:creationId xmlns:a16="http://schemas.microsoft.com/office/drawing/2014/main" id="{F3C221F2-1D16-4591-83F9-772A018C8921}"/>
              </a:ext>
            </a:extLst>
          </p:cNvPr>
          <p:cNvSpPr txBox="1">
            <a:spLocks/>
          </p:cNvSpPr>
          <p:nvPr/>
        </p:nvSpPr>
        <p:spPr>
          <a:xfrm rot="16200000">
            <a:off x="144535" y="3783074"/>
            <a:ext cx="741936" cy="408994"/>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&lt;&gt;</a:t>
            </a:r>
            <a:endParaRPr lang="cs-CZ" kern="0" dirty="0"/>
          </a:p>
        </p:txBody>
      </p:sp>
    </p:spTree>
    <p:extLst>
      <p:ext uri="{BB962C8B-B14F-4D97-AF65-F5344CB8AC3E}">
        <p14:creationId xmlns:p14="http://schemas.microsoft.com/office/powerpoint/2010/main" val="115244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19</a:t>
            </a:fld>
            <a:endParaRPr lang="cs-CZ" altLang="cs-CZ"/>
          </a:p>
        </p:txBody>
      </p:sp>
      <p:sp>
        <p:nvSpPr>
          <p:cNvPr id="4" name="Nadpis 1">
            <a:extLst>
              <a:ext uri="{FF2B5EF4-FFF2-40B4-BE49-F238E27FC236}">
                <a16:creationId xmlns:a16="http://schemas.microsoft.com/office/drawing/2014/main" id="{A1507AAC-C4AC-413D-81CA-2ACA790E2485}"/>
              </a:ext>
            </a:extLst>
          </p:cNvPr>
          <p:cNvSpPr>
            <a:spLocks noGrp="1"/>
          </p:cNvSpPr>
          <p:nvPr>
            <p:ph type="title"/>
          </p:nvPr>
        </p:nvSpPr>
        <p:spPr>
          <a:xfrm>
            <a:off x="414000" y="1936973"/>
            <a:ext cx="3071945" cy="667378"/>
          </a:xfrm>
        </p:spPr>
        <p:txBody>
          <a:bodyPr/>
          <a:lstStyle/>
          <a:p>
            <a:r>
              <a:rPr lang="en-US" dirty="0"/>
              <a:t>Air Quality</a:t>
            </a:r>
            <a:endParaRPr lang="cs-CZ" dirty="0"/>
          </a:p>
        </p:txBody>
      </p:sp>
      <p:sp>
        <p:nvSpPr>
          <p:cNvPr id="6" name="TextovéPole 6">
            <a:extLst>
              <a:ext uri="{FF2B5EF4-FFF2-40B4-BE49-F238E27FC236}">
                <a16:creationId xmlns:a16="http://schemas.microsoft.com/office/drawing/2014/main" id="{3B7DB7DD-A3C0-440E-9976-404497A78DA3}"/>
              </a:ext>
            </a:extLst>
          </p:cNvPr>
          <p:cNvSpPr txBox="1"/>
          <p:nvPr/>
        </p:nvSpPr>
        <p:spPr>
          <a:xfrm>
            <a:off x="7751322" y="2898687"/>
            <a:ext cx="4440678" cy="646331"/>
          </a:xfrm>
          <a:prstGeom prst="rect">
            <a:avLst/>
          </a:prstGeom>
          <a:noFill/>
        </p:spPr>
        <p:txBody>
          <a:bodyPr wrap="square" rtlCol="0">
            <a:spAutoFit/>
          </a:bodyPr>
          <a:lstStyle/>
          <a:p>
            <a:r>
              <a:rPr lang="en-US" sz="900" dirty="0"/>
              <a:t>Figure. Integrated exposure response curves depict relationship between annual exposure to PM2.5 and relative risk of lower respiratory infection (LRI), chronic obstructive pulmonary disease (COPD), ischemic heart disease (IHD), lung cancer (LC), Type 2 Diabetes Mellitus (T2DM), and stroke. (Burnett RT. 2012)</a:t>
            </a:r>
            <a:endParaRPr lang="cs-CZ" sz="900" dirty="0"/>
          </a:p>
        </p:txBody>
      </p:sp>
      <p:pic>
        <p:nvPicPr>
          <p:cNvPr id="7" name="Obrázek 3">
            <a:extLst>
              <a:ext uri="{FF2B5EF4-FFF2-40B4-BE49-F238E27FC236}">
                <a16:creationId xmlns:a16="http://schemas.microsoft.com/office/drawing/2014/main" id="{FF234701-F7E4-4147-88D1-8C54BD10AF67}"/>
              </a:ext>
            </a:extLst>
          </p:cNvPr>
          <p:cNvPicPr>
            <a:picLocks noChangeAspect="1"/>
          </p:cNvPicPr>
          <p:nvPr/>
        </p:nvPicPr>
        <p:blipFill>
          <a:blip r:embed="rId2"/>
          <a:stretch>
            <a:fillRect/>
          </a:stretch>
        </p:blipFill>
        <p:spPr>
          <a:xfrm>
            <a:off x="7565994" y="4104653"/>
            <a:ext cx="4626006" cy="2637931"/>
          </a:xfrm>
          <a:prstGeom prst="rect">
            <a:avLst/>
          </a:prstGeom>
        </p:spPr>
      </p:pic>
      <p:pic>
        <p:nvPicPr>
          <p:cNvPr id="9" name="Obrázek 8">
            <a:extLst>
              <a:ext uri="{FF2B5EF4-FFF2-40B4-BE49-F238E27FC236}">
                <a16:creationId xmlns:a16="http://schemas.microsoft.com/office/drawing/2014/main" id="{2F981202-D952-423D-B738-998CC785C947}"/>
              </a:ext>
            </a:extLst>
          </p:cNvPr>
          <p:cNvPicPr>
            <a:picLocks noChangeAspect="1"/>
          </p:cNvPicPr>
          <p:nvPr/>
        </p:nvPicPr>
        <p:blipFill rotWithShape="1">
          <a:blip r:embed="rId3"/>
          <a:srcRect t="6984" b="3375"/>
          <a:stretch/>
        </p:blipFill>
        <p:spPr>
          <a:xfrm>
            <a:off x="7402868" y="0"/>
            <a:ext cx="4789132" cy="2751519"/>
          </a:xfrm>
          <a:prstGeom prst="rect">
            <a:avLst/>
          </a:prstGeom>
        </p:spPr>
      </p:pic>
      <p:sp>
        <p:nvSpPr>
          <p:cNvPr id="10" name="Zástupný symbol pro text 2">
            <a:extLst>
              <a:ext uri="{FF2B5EF4-FFF2-40B4-BE49-F238E27FC236}">
                <a16:creationId xmlns:a16="http://schemas.microsoft.com/office/drawing/2014/main" id="{E6699BBC-D320-49A3-A60F-C39AD4BE6803}"/>
              </a:ext>
            </a:extLst>
          </p:cNvPr>
          <p:cNvSpPr txBox="1">
            <a:spLocks/>
          </p:cNvSpPr>
          <p:nvPr/>
        </p:nvSpPr>
        <p:spPr>
          <a:xfrm>
            <a:off x="175480" y="2751519"/>
            <a:ext cx="7074406" cy="3110257"/>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lgn="just">
              <a:buFont typeface="Arial" panose="020B0604020202020204" pitchFamily="34" charset="0"/>
              <a:buChar char="•"/>
            </a:pPr>
            <a:r>
              <a:rPr lang="en-US" sz="1600" kern="0" dirty="0"/>
              <a:t>Air pollution kills an estimated </a:t>
            </a:r>
            <a:r>
              <a:rPr lang="en-US" sz="1800" b="1" kern="0" dirty="0">
                <a:solidFill>
                  <a:schemeClr val="accent2"/>
                </a:solidFill>
              </a:rPr>
              <a:t>seven million people </a:t>
            </a:r>
            <a:r>
              <a:rPr lang="en-US" sz="1600" kern="0" dirty="0"/>
              <a:t>worldwide every year with low- and middle-income countries suffering most from the highest exposures</a:t>
            </a:r>
          </a:p>
          <a:p>
            <a:pPr marL="685800" indent="-457200" algn="just">
              <a:buFont typeface="Arial" panose="020B0604020202020204" pitchFamily="34" charset="0"/>
              <a:buChar char="•"/>
            </a:pPr>
            <a:r>
              <a:rPr lang="en-US" sz="1600" kern="0" dirty="0"/>
              <a:t>More than </a:t>
            </a:r>
            <a:r>
              <a:rPr lang="en-US" sz="1800" b="1" kern="0" dirty="0">
                <a:solidFill>
                  <a:schemeClr val="accent2"/>
                </a:solidFill>
              </a:rPr>
              <a:t>70 % of EU citizens live in urban areas </a:t>
            </a:r>
            <a:r>
              <a:rPr lang="en-US" sz="1600" kern="0" dirty="0"/>
              <a:t>(Eurostat, 2016), where high population densities and economic activities cause high levels of air pollution. Such exposure is linked to adverse health effects, such as </a:t>
            </a:r>
            <a:r>
              <a:rPr lang="en-US" sz="1600" u="sng" kern="0" dirty="0"/>
              <a:t>respiratory and heart problems</a:t>
            </a:r>
            <a:r>
              <a:rPr lang="en-US" sz="1600" kern="0" dirty="0"/>
              <a:t>, and cancer (WHO, 2014). </a:t>
            </a:r>
          </a:p>
          <a:p>
            <a:pPr marL="685800" indent="-457200" algn="just">
              <a:buFont typeface="Arial" panose="020B0604020202020204" pitchFamily="34" charset="0"/>
              <a:buChar char="•"/>
            </a:pPr>
            <a:r>
              <a:rPr lang="en-US" sz="1600" kern="0" dirty="0"/>
              <a:t>According to the Commission's report, pollution caused </a:t>
            </a:r>
            <a:r>
              <a:rPr lang="en-US" sz="1600" b="1" kern="0" dirty="0">
                <a:solidFill>
                  <a:schemeClr val="accent2"/>
                </a:solidFill>
              </a:rPr>
              <a:t>21%</a:t>
            </a:r>
            <a:r>
              <a:rPr lang="en-US" sz="1600" kern="0" dirty="0"/>
              <a:t> of deaths from </a:t>
            </a:r>
            <a:r>
              <a:rPr lang="en-US" sz="1600" u="sng" kern="0" dirty="0"/>
              <a:t>cardiac</a:t>
            </a:r>
            <a:r>
              <a:rPr lang="en-US" sz="1600" kern="0" dirty="0"/>
              <a:t> disease, </a:t>
            </a:r>
            <a:r>
              <a:rPr lang="en-US" sz="1600" b="1" kern="0" dirty="0">
                <a:solidFill>
                  <a:schemeClr val="accent2"/>
                </a:solidFill>
              </a:rPr>
              <a:t>23%</a:t>
            </a:r>
            <a:r>
              <a:rPr lang="en-US" sz="1600" kern="0" dirty="0"/>
              <a:t> of deaths from </a:t>
            </a:r>
            <a:r>
              <a:rPr lang="en-US" sz="1600" u="sng" kern="0" dirty="0"/>
              <a:t>stroke</a:t>
            </a:r>
            <a:r>
              <a:rPr lang="en-US" sz="1600" kern="0" dirty="0"/>
              <a:t>, </a:t>
            </a:r>
            <a:r>
              <a:rPr lang="en-US" sz="1600" b="1" kern="0" dirty="0">
                <a:solidFill>
                  <a:schemeClr val="accent2"/>
                </a:solidFill>
              </a:rPr>
              <a:t>8%</a:t>
            </a:r>
            <a:r>
              <a:rPr lang="en-US" sz="1600" kern="0" dirty="0"/>
              <a:t> of deaths from chronic </a:t>
            </a:r>
            <a:r>
              <a:rPr lang="en-US" sz="1600" u="sng" kern="0" dirty="0"/>
              <a:t>obstructive pulmonary</a:t>
            </a:r>
            <a:r>
              <a:rPr lang="en-US" sz="1600" kern="0" dirty="0"/>
              <a:t> disease, and </a:t>
            </a:r>
            <a:r>
              <a:rPr lang="en-US" sz="1600" b="1" kern="0" dirty="0">
                <a:solidFill>
                  <a:schemeClr val="accent2"/>
                </a:solidFill>
              </a:rPr>
              <a:t>25%</a:t>
            </a:r>
            <a:r>
              <a:rPr lang="en-US" sz="1600" kern="0" dirty="0"/>
              <a:t> of deaths from lung </a:t>
            </a:r>
            <a:r>
              <a:rPr lang="en-US" sz="1600" u="sng" kern="0" dirty="0"/>
              <a:t>cancer</a:t>
            </a:r>
            <a:r>
              <a:rPr lang="en-US" sz="1600" kern="0" dirty="0"/>
              <a:t>. (Myers, 2017) </a:t>
            </a:r>
          </a:p>
        </p:txBody>
      </p:sp>
      <p:sp>
        <p:nvSpPr>
          <p:cNvPr id="12" name="TextovéPole 11">
            <a:extLst>
              <a:ext uri="{FF2B5EF4-FFF2-40B4-BE49-F238E27FC236}">
                <a16:creationId xmlns:a16="http://schemas.microsoft.com/office/drawing/2014/main" id="{2C8E734A-7E34-43A1-8BF8-6919102347BC}"/>
              </a:ext>
            </a:extLst>
          </p:cNvPr>
          <p:cNvSpPr txBox="1"/>
          <p:nvPr/>
        </p:nvSpPr>
        <p:spPr>
          <a:xfrm>
            <a:off x="6633648" y="6627168"/>
            <a:ext cx="5799710" cy="230832"/>
          </a:xfrm>
          <a:prstGeom prst="rect">
            <a:avLst/>
          </a:prstGeom>
          <a:noFill/>
        </p:spPr>
        <p:txBody>
          <a:bodyPr wrap="square" rtlCol="0">
            <a:spAutoFit/>
          </a:bodyPr>
          <a:lstStyle/>
          <a:p>
            <a:r>
              <a:rPr lang="en-US" sz="900" dirty="0"/>
              <a:t>Figure. Emissions of main air pollutants in the EEA region by sector group. (European Environment Agency)</a:t>
            </a:r>
            <a:endParaRPr lang="cs-CZ" sz="900" dirty="0"/>
          </a:p>
        </p:txBody>
      </p:sp>
    </p:spTree>
    <p:extLst>
      <p:ext uri="{BB962C8B-B14F-4D97-AF65-F5344CB8AC3E}">
        <p14:creationId xmlns:p14="http://schemas.microsoft.com/office/powerpoint/2010/main" val="32335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fade">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uiExpand="1" build="p"/>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a:t>
            </a:fld>
            <a:endParaRPr lang="cs-CZ" altLang="cs-CZ"/>
          </a:p>
        </p:txBody>
      </p:sp>
      <p:sp>
        <p:nvSpPr>
          <p:cNvPr id="9" name="Title 8">
            <a:extLst>
              <a:ext uri="{FF2B5EF4-FFF2-40B4-BE49-F238E27FC236}">
                <a16:creationId xmlns:a16="http://schemas.microsoft.com/office/drawing/2014/main" id="{88B9F70D-9C86-4C35-9FFF-ECD0CBD50C2E}"/>
              </a:ext>
            </a:extLst>
          </p:cNvPr>
          <p:cNvSpPr>
            <a:spLocks noGrp="1"/>
          </p:cNvSpPr>
          <p:nvPr>
            <p:ph type="title"/>
          </p:nvPr>
        </p:nvSpPr>
        <p:spPr>
          <a:xfrm>
            <a:off x="415200" y="1793811"/>
            <a:ext cx="11361600" cy="2806107"/>
          </a:xfrm>
        </p:spPr>
        <p:txBody>
          <a:bodyPr/>
          <a:lstStyle/>
          <a:p>
            <a:pPr>
              <a:lnSpc>
                <a:spcPct val="200000"/>
              </a:lnSpc>
            </a:pPr>
            <a:r>
              <a:rPr lang="en-US" dirty="0"/>
              <a:t>Lecture Outline</a:t>
            </a:r>
            <a:br>
              <a:rPr lang="en-US" dirty="0"/>
            </a:br>
            <a:r>
              <a:rPr lang="en-US" sz="2000" b="0" dirty="0"/>
              <a:t>I. What is planetary health?</a:t>
            </a:r>
            <a:br>
              <a:rPr lang="en-US" sz="2000" b="0" dirty="0"/>
            </a:br>
            <a:r>
              <a:rPr lang="en-US" sz="2000" b="0" dirty="0"/>
              <a:t>II. Environmental changes and health</a:t>
            </a:r>
            <a:br>
              <a:rPr lang="en-US" sz="2000" b="0" dirty="0"/>
            </a:br>
            <a:r>
              <a:rPr lang="en-US" sz="2000" b="0" dirty="0"/>
              <a:t>III. Climate change and its impact on human and animal health</a:t>
            </a:r>
            <a:br>
              <a:rPr lang="en-US" sz="2000" b="0" dirty="0"/>
            </a:br>
            <a:r>
              <a:rPr lang="en-US" sz="2000" b="0" dirty="0"/>
              <a:t>IV. Antimicrobial resistance (AMR): the silent pandemic!</a:t>
            </a:r>
            <a:endParaRPr lang="en-US" dirty="0"/>
          </a:p>
        </p:txBody>
      </p:sp>
    </p:spTree>
    <p:extLst>
      <p:ext uri="{BB962C8B-B14F-4D97-AF65-F5344CB8AC3E}">
        <p14:creationId xmlns:p14="http://schemas.microsoft.com/office/powerpoint/2010/main" val="42368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3">
            <a:extLst>
              <a:ext uri="{FF2B5EF4-FFF2-40B4-BE49-F238E27FC236}">
                <a16:creationId xmlns:a16="http://schemas.microsoft.com/office/drawing/2014/main" id="{DC406972-074C-48B9-B8C5-9372633EAAC8}"/>
              </a:ext>
            </a:extLst>
          </p:cNvPr>
          <p:cNvPicPr>
            <a:picLocks noChangeAspect="1"/>
          </p:cNvPicPr>
          <p:nvPr/>
        </p:nvPicPr>
        <p:blipFill>
          <a:blip r:embed="rId2"/>
          <a:stretch>
            <a:fillRect/>
          </a:stretch>
        </p:blipFill>
        <p:spPr>
          <a:xfrm>
            <a:off x="8098970" y="771945"/>
            <a:ext cx="4093029" cy="218408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20</a:t>
            </a:fld>
            <a:endParaRPr lang="cs-CZ" altLang="cs-CZ"/>
          </a:p>
        </p:txBody>
      </p:sp>
      <p:sp>
        <p:nvSpPr>
          <p:cNvPr id="4" name="Nadpis 1">
            <a:extLst>
              <a:ext uri="{FF2B5EF4-FFF2-40B4-BE49-F238E27FC236}">
                <a16:creationId xmlns:a16="http://schemas.microsoft.com/office/drawing/2014/main" id="{740CAC2C-28E0-4E61-BE21-4C5732DE4B5C}"/>
              </a:ext>
            </a:extLst>
          </p:cNvPr>
          <p:cNvSpPr>
            <a:spLocks noGrp="1"/>
          </p:cNvSpPr>
          <p:nvPr>
            <p:ph type="title"/>
          </p:nvPr>
        </p:nvSpPr>
        <p:spPr>
          <a:xfrm>
            <a:off x="1912775" y="930975"/>
            <a:ext cx="6400653" cy="606221"/>
          </a:xfrm>
        </p:spPr>
        <p:txBody>
          <a:bodyPr/>
          <a:lstStyle/>
          <a:p>
            <a:r>
              <a:rPr lang="en-US" dirty="0"/>
              <a:t>Access to Fresh Water</a:t>
            </a:r>
            <a:endParaRPr lang="cs-CZ" dirty="0"/>
          </a:p>
        </p:txBody>
      </p:sp>
      <p:sp>
        <p:nvSpPr>
          <p:cNvPr id="6" name="TextovéPole 6">
            <a:extLst>
              <a:ext uri="{FF2B5EF4-FFF2-40B4-BE49-F238E27FC236}">
                <a16:creationId xmlns:a16="http://schemas.microsoft.com/office/drawing/2014/main" id="{B8AC5259-7A4F-462D-9588-CB979B1422BB}"/>
              </a:ext>
            </a:extLst>
          </p:cNvPr>
          <p:cNvSpPr txBox="1"/>
          <p:nvPr/>
        </p:nvSpPr>
        <p:spPr>
          <a:xfrm>
            <a:off x="8098970" y="3128374"/>
            <a:ext cx="4440678" cy="415498"/>
          </a:xfrm>
          <a:prstGeom prst="rect">
            <a:avLst/>
          </a:prstGeom>
          <a:noFill/>
        </p:spPr>
        <p:txBody>
          <a:bodyPr wrap="square" rtlCol="0">
            <a:spAutoFit/>
          </a:bodyPr>
          <a:lstStyle/>
          <a:p>
            <a:r>
              <a:rPr lang="en-US" sz="1050" dirty="0"/>
              <a:t>Figure. Map of areas of high or extremely high water vulnerability.(UNICEF, 2021)</a:t>
            </a:r>
            <a:endParaRPr lang="cs-CZ" sz="1050" dirty="0"/>
          </a:p>
        </p:txBody>
      </p:sp>
      <p:sp>
        <p:nvSpPr>
          <p:cNvPr id="8" name="Zástupný symbol pro text 2">
            <a:extLst>
              <a:ext uri="{FF2B5EF4-FFF2-40B4-BE49-F238E27FC236}">
                <a16:creationId xmlns:a16="http://schemas.microsoft.com/office/drawing/2014/main" id="{039AED37-68D3-44A6-AA10-15E4859C0C1B}"/>
              </a:ext>
            </a:extLst>
          </p:cNvPr>
          <p:cNvSpPr txBox="1">
            <a:spLocks/>
          </p:cNvSpPr>
          <p:nvPr/>
        </p:nvSpPr>
        <p:spPr>
          <a:xfrm>
            <a:off x="74538" y="1537196"/>
            <a:ext cx="7527708" cy="53208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14350" indent="-285750" algn="just">
              <a:buFont typeface="Wingdings" panose="05000000000000000000" pitchFamily="2" charset="2"/>
              <a:buChar char="§"/>
            </a:pPr>
            <a:r>
              <a:rPr lang="en-US" sz="1400" dirty="0">
                <a:latin typeface="+mn-lt"/>
              </a:rPr>
              <a:t>Around </a:t>
            </a:r>
            <a:r>
              <a:rPr lang="en-US" sz="1600" b="1" dirty="0">
                <a:solidFill>
                  <a:schemeClr val="accent2"/>
                </a:solidFill>
                <a:latin typeface="+mn-lt"/>
              </a:rPr>
              <a:t>74% of natural disasters </a:t>
            </a:r>
            <a:r>
              <a:rPr lang="en-US" sz="1400" dirty="0">
                <a:latin typeface="+mn-lt"/>
              </a:rPr>
              <a:t>between 2001 and 2018 were </a:t>
            </a:r>
            <a:r>
              <a:rPr lang="en-US" sz="1400" u="sng" dirty="0">
                <a:latin typeface="+mn-lt"/>
              </a:rPr>
              <a:t>water-related</a:t>
            </a:r>
            <a:r>
              <a:rPr lang="en-US" sz="1400" dirty="0">
                <a:latin typeface="+mn-lt"/>
              </a:rPr>
              <a:t>, including droughts and floods. The frequency and intensity of such events are only expected to </a:t>
            </a:r>
            <a:r>
              <a:rPr lang="en-US" sz="1400" u="sng" dirty="0">
                <a:latin typeface="+mn-lt"/>
              </a:rPr>
              <a:t>increase</a:t>
            </a:r>
            <a:r>
              <a:rPr lang="en-US" sz="1400" dirty="0">
                <a:latin typeface="+mn-lt"/>
              </a:rPr>
              <a:t> with climate change.</a:t>
            </a:r>
          </a:p>
          <a:p>
            <a:pPr marL="514350" indent="-285750" algn="just">
              <a:buFont typeface="Wingdings" panose="05000000000000000000" pitchFamily="2" charset="2"/>
              <a:buChar char="§"/>
            </a:pPr>
            <a:r>
              <a:rPr lang="en-US" sz="1400" dirty="0">
                <a:latin typeface="+mn-lt"/>
              </a:rPr>
              <a:t>When disasters hit, they can destroy or </a:t>
            </a:r>
            <a:r>
              <a:rPr lang="en-US" sz="1400" u="sng" dirty="0">
                <a:latin typeface="+mn-lt"/>
              </a:rPr>
              <a:t>contaminate entire water supplies</a:t>
            </a:r>
            <a:r>
              <a:rPr lang="en-US" sz="1400" dirty="0">
                <a:latin typeface="+mn-lt"/>
              </a:rPr>
              <a:t>, increasing </a:t>
            </a:r>
            <a:r>
              <a:rPr lang="en-US" sz="1600" b="1" dirty="0">
                <a:solidFill>
                  <a:schemeClr val="accent2"/>
                </a:solidFill>
                <a:latin typeface="+mn-lt"/>
              </a:rPr>
              <a:t>the risk of diseases </a:t>
            </a:r>
            <a:r>
              <a:rPr lang="en-US" sz="1400" dirty="0">
                <a:latin typeface="+mn-lt"/>
              </a:rPr>
              <a:t>like cholera and typhoid to which children are particularly vulnerable.</a:t>
            </a:r>
          </a:p>
          <a:p>
            <a:pPr marL="514350" indent="-285750" algn="just">
              <a:buFont typeface="Wingdings" panose="05000000000000000000" pitchFamily="2" charset="2"/>
              <a:buChar char="§"/>
            </a:pPr>
            <a:r>
              <a:rPr lang="en-US" sz="1400" b="1" dirty="0">
                <a:solidFill>
                  <a:srgbClr val="FF0000"/>
                </a:solidFill>
                <a:latin typeface="+mn-lt"/>
              </a:rPr>
              <a:t>Rising temperatures </a:t>
            </a:r>
            <a:r>
              <a:rPr lang="en-US" sz="1400" dirty="0">
                <a:latin typeface="+mn-lt"/>
              </a:rPr>
              <a:t>can lead to </a:t>
            </a:r>
            <a:r>
              <a:rPr lang="en-US" sz="1400" u="sng" dirty="0">
                <a:solidFill>
                  <a:schemeClr val="tx1"/>
                </a:solidFill>
                <a:latin typeface="+mn-lt"/>
              </a:rPr>
              <a:t>deadly pathogens</a:t>
            </a:r>
            <a:r>
              <a:rPr lang="en-US" sz="1400" dirty="0">
                <a:solidFill>
                  <a:schemeClr val="tx1"/>
                </a:solidFill>
                <a:latin typeface="+mn-lt"/>
              </a:rPr>
              <a:t> in freshwater sources</a:t>
            </a:r>
            <a:r>
              <a:rPr lang="en-US" sz="1400" dirty="0">
                <a:latin typeface="+mn-lt"/>
              </a:rPr>
              <a:t>, making the water dangerous for people to drink.</a:t>
            </a:r>
          </a:p>
          <a:p>
            <a:pPr marL="514350" indent="-285750" algn="just">
              <a:buFont typeface="Wingdings" panose="05000000000000000000" pitchFamily="2" charset="2"/>
              <a:buChar char="§"/>
            </a:pPr>
            <a:r>
              <a:rPr lang="en-US" sz="1400" dirty="0">
                <a:latin typeface="+mn-lt"/>
              </a:rPr>
              <a:t>Around </a:t>
            </a:r>
            <a:r>
              <a:rPr lang="en-US" sz="1600" b="1" dirty="0">
                <a:solidFill>
                  <a:srgbClr val="FF0000"/>
                </a:solidFill>
                <a:latin typeface="+mn-lt"/>
              </a:rPr>
              <a:t>450 million children </a:t>
            </a:r>
            <a:r>
              <a:rPr lang="en-US" sz="1400" dirty="0">
                <a:latin typeface="+mn-lt"/>
              </a:rPr>
              <a:t>live in areas of high or extremely high water vulnerability. This means they do </a:t>
            </a:r>
            <a:r>
              <a:rPr lang="en-US" sz="1400" u="sng" dirty="0">
                <a:latin typeface="+mn-lt"/>
              </a:rPr>
              <a:t>not have enough water</a:t>
            </a:r>
            <a:r>
              <a:rPr lang="en-US" sz="1400" dirty="0">
                <a:latin typeface="+mn-lt"/>
              </a:rPr>
              <a:t> to meet their everyday needs.  </a:t>
            </a:r>
          </a:p>
          <a:p>
            <a:pPr marL="514350" indent="-285750" algn="just">
              <a:buFont typeface="Wingdings" panose="05000000000000000000" pitchFamily="2" charset="2"/>
              <a:buChar char="§"/>
            </a:pPr>
            <a:r>
              <a:rPr lang="en-US" sz="1400" dirty="0">
                <a:latin typeface="+mn-lt"/>
              </a:rPr>
              <a:t>Contaminated water poses a huge threat to children’s lives. Water and sanitation related diseases are one of the leading causes of </a:t>
            </a:r>
            <a:r>
              <a:rPr lang="en-US" sz="1400" b="1" dirty="0">
                <a:solidFill>
                  <a:srgbClr val="FF0000"/>
                </a:solidFill>
                <a:latin typeface="+mn-lt"/>
              </a:rPr>
              <a:t>death in children under 5 years old</a:t>
            </a:r>
            <a:r>
              <a:rPr lang="en-US" sz="1400" dirty="0">
                <a:latin typeface="+mn-lt"/>
              </a:rPr>
              <a:t>.</a:t>
            </a:r>
          </a:p>
          <a:p>
            <a:pPr marL="514350" indent="-285750" algn="just">
              <a:buFont typeface="Wingdings" panose="05000000000000000000" pitchFamily="2" charset="2"/>
              <a:buChar char="§"/>
            </a:pPr>
            <a:r>
              <a:rPr lang="en-US" sz="1400" dirty="0">
                <a:latin typeface="+mn-lt"/>
              </a:rPr>
              <a:t>Every day, </a:t>
            </a:r>
            <a:r>
              <a:rPr lang="en-US" sz="1400" b="1" dirty="0">
                <a:latin typeface="+mn-lt"/>
              </a:rPr>
              <a:t>over</a:t>
            </a:r>
            <a:r>
              <a:rPr lang="en-US" sz="1400" dirty="0">
                <a:latin typeface="+mn-lt"/>
              </a:rPr>
              <a:t> </a:t>
            </a:r>
            <a:r>
              <a:rPr lang="en-US" sz="1400" b="1" dirty="0">
                <a:solidFill>
                  <a:srgbClr val="FF0000"/>
                </a:solidFill>
                <a:latin typeface="+mn-lt"/>
              </a:rPr>
              <a:t>700 children under 5 die from diarrhea </a:t>
            </a:r>
            <a:r>
              <a:rPr lang="en-US" sz="1400" dirty="0">
                <a:latin typeface="+mn-lt"/>
              </a:rPr>
              <a:t>linked to inadequate water, sanitation and hygiene.   </a:t>
            </a:r>
          </a:p>
          <a:p>
            <a:pPr marL="514350" indent="-285750" algn="just">
              <a:buFont typeface="Wingdings" panose="05000000000000000000" pitchFamily="2" charset="2"/>
              <a:buChar char="§"/>
            </a:pPr>
            <a:r>
              <a:rPr lang="en-US" sz="1400" dirty="0">
                <a:latin typeface="+mn-lt"/>
              </a:rPr>
              <a:t>Climate change exacerbates water stress – areas of extremely limited water resources – leading to increased competition for water, even </a:t>
            </a:r>
            <a:r>
              <a:rPr lang="en-US" sz="1400" b="1" dirty="0">
                <a:solidFill>
                  <a:srgbClr val="FF0000"/>
                </a:solidFill>
                <a:latin typeface="+mn-lt"/>
              </a:rPr>
              <a:t>conflict</a:t>
            </a:r>
            <a:r>
              <a:rPr lang="en-US" sz="1400" dirty="0">
                <a:latin typeface="+mn-lt"/>
              </a:rPr>
              <a:t>.</a:t>
            </a:r>
          </a:p>
          <a:p>
            <a:pPr marL="514350" indent="-285750" algn="just">
              <a:buFont typeface="Wingdings" panose="05000000000000000000" pitchFamily="2" charset="2"/>
              <a:buChar char="§"/>
            </a:pPr>
            <a:r>
              <a:rPr lang="en-US" sz="1800" b="1" dirty="0">
                <a:solidFill>
                  <a:srgbClr val="FF0000"/>
                </a:solidFill>
                <a:latin typeface="+mn-lt"/>
              </a:rPr>
              <a:t>By 2040</a:t>
            </a:r>
            <a:r>
              <a:rPr lang="en-US" sz="1400" dirty="0">
                <a:latin typeface="+mn-lt"/>
              </a:rPr>
              <a:t>, almost </a:t>
            </a:r>
            <a:r>
              <a:rPr lang="en-US" sz="1600" b="1" u="sng" dirty="0">
                <a:latin typeface="+mn-lt"/>
              </a:rPr>
              <a:t>1 in 4 </a:t>
            </a:r>
            <a:r>
              <a:rPr lang="en-US" sz="1400" dirty="0">
                <a:latin typeface="+mn-lt"/>
              </a:rPr>
              <a:t>children will live in areas of extremely high water stress. </a:t>
            </a:r>
          </a:p>
          <a:p>
            <a:pPr marL="228600" indent="0" algn="r"/>
            <a:r>
              <a:rPr lang="en-US" sz="1400" dirty="0">
                <a:latin typeface="+mn-lt"/>
              </a:rPr>
              <a:t>(Source: UNICEF)</a:t>
            </a:r>
          </a:p>
        </p:txBody>
      </p:sp>
      <p:pic>
        <p:nvPicPr>
          <p:cNvPr id="9" name="Picture 2" descr="Freshwater quality — European Environment Agency">
            <a:extLst>
              <a:ext uri="{FF2B5EF4-FFF2-40B4-BE49-F238E27FC236}">
                <a16:creationId xmlns:a16="http://schemas.microsoft.com/office/drawing/2014/main" id="{5C4939C4-4077-464C-9716-2FD5DED49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246" y="3521877"/>
            <a:ext cx="4440678" cy="29923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1AC80EC-E479-455C-BE32-0BC614379F48}"/>
              </a:ext>
            </a:extLst>
          </p:cNvPr>
          <p:cNvSpPr txBox="1"/>
          <p:nvPr/>
        </p:nvSpPr>
        <p:spPr>
          <a:xfrm>
            <a:off x="7602246" y="6442502"/>
            <a:ext cx="4440678" cy="415498"/>
          </a:xfrm>
          <a:prstGeom prst="rect">
            <a:avLst/>
          </a:prstGeom>
          <a:noFill/>
        </p:spPr>
        <p:txBody>
          <a:bodyPr wrap="square" rtlCol="0">
            <a:spAutoFit/>
          </a:bodyPr>
          <a:lstStyle/>
          <a:p>
            <a:r>
              <a:rPr lang="en-US" sz="1050" dirty="0"/>
              <a:t>Figure. Freshwater quality in European countries. (European Environment Agency)</a:t>
            </a:r>
            <a:endParaRPr lang="cs-CZ" sz="1050" dirty="0"/>
          </a:p>
        </p:txBody>
      </p:sp>
    </p:spTree>
    <p:extLst>
      <p:ext uri="{BB962C8B-B14F-4D97-AF65-F5344CB8AC3E}">
        <p14:creationId xmlns:p14="http://schemas.microsoft.com/office/powerpoint/2010/main" val="1132259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21</a:t>
            </a:fld>
            <a:endParaRPr lang="cs-CZ" altLang="cs-CZ"/>
          </a:p>
        </p:txBody>
      </p:sp>
      <p:sp>
        <p:nvSpPr>
          <p:cNvPr id="4" name="Nadpis 1">
            <a:extLst>
              <a:ext uri="{FF2B5EF4-FFF2-40B4-BE49-F238E27FC236}">
                <a16:creationId xmlns:a16="http://schemas.microsoft.com/office/drawing/2014/main" id="{D9C4183D-34FB-49CF-86B5-561AFCF468D6}"/>
              </a:ext>
            </a:extLst>
          </p:cNvPr>
          <p:cNvSpPr>
            <a:spLocks noGrp="1"/>
          </p:cNvSpPr>
          <p:nvPr>
            <p:ph type="title"/>
          </p:nvPr>
        </p:nvSpPr>
        <p:spPr>
          <a:xfrm>
            <a:off x="328475" y="1782526"/>
            <a:ext cx="8202784" cy="756482"/>
          </a:xfrm>
        </p:spPr>
        <p:txBody>
          <a:bodyPr/>
          <a:lstStyle/>
          <a:p>
            <a:r>
              <a:rPr lang="en-US" dirty="0"/>
              <a:t>Infectious Disease Exposures</a:t>
            </a:r>
            <a:endParaRPr lang="cs-CZ" dirty="0"/>
          </a:p>
        </p:txBody>
      </p:sp>
      <p:sp>
        <p:nvSpPr>
          <p:cNvPr id="5" name="Zástupný symbol pro text 2">
            <a:extLst>
              <a:ext uri="{FF2B5EF4-FFF2-40B4-BE49-F238E27FC236}">
                <a16:creationId xmlns:a16="http://schemas.microsoft.com/office/drawing/2014/main" id="{D594ADD2-5256-4639-AC5D-8BF2CCAA088A}"/>
              </a:ext>
            </a:extLst>
          </p:cNvPr>
          <p:cNvSpPr txBox="1">
            <a:spLocks/>
          </p:cNvSpPr>
          <p:nvPr/>
        </p:nvSpPr>
        <p:spPr>
          <a:xfrm>
            <a:off x="138473" y="2615098"/>
            <a:ext cx="7439487" cy="3536812"/>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sz="1800" b="1" kern="0" dirty="0">
                <a:solidFill>
                  <a:srgbClr val="FF0000"/>
                </a:solidFill>
              </a:rPr>
              <a:t>Non-climate drivers </a:t>
            </a:r>
            <a:r>
              <a:rPr lang="en-US" sz="1600" kern="0" dirty="0"/>
              <a:t>(</a:t>
            </a:r>
            <a:r>
              <a:rPr lang="en-US" sz="1600" kern="0" dirty="0" err="1"/>
              <a:t>Rocklöv</a:t>
            </a:r>
            <a:r>
              <a:rPr lang="en-US" sz="1600" kern="0" dirty="0"/>
              <a:t>, J., &amp; Dubrow, R. 2020)</a:t>
            </a:r>
          </a:p>
          <a:p>
            <a:pPr marL="1143000" lvl="1" indent="-457200" algn="l">
              <a:buFont typeface="Arial" panose="020B0604020202020204" pitchFamily="34" charset="0"/>
              <a:buChar char="•"/>
            </a:pPr>
            <a:r>
              <a:rPr lang="en-US" sz="1600" i="1" kern="0" dirty="0">
                <a:latin typeface="+mj-lt"/>
              </a:rPr>
              <a:t>globalization and environment</a:t>
            </a:r>
          </a:p>
          <a:p>
            <a:pPr marL="1143000" lvl="1" indent="-457200" algn="l">
              <a:buFont typeface="Arial" panose="020B0604020202020204" pitchFamily="34" charset="0"/>
              <a:buChar char="•"/>
            </a:pPr>
            <a:r>
              <a:rPr lang="en-US" sz="1600" i="1" kern="0" dirty="0">
                <a:latin typeface="+mj-lt"/>
              </a:rPr>
              <a:t>socio-demographics</a:t>
            </a:r>
          </a:p>
          <a:p>
            <a:pPr marL="1143000" lvl="1" indent="-457200" algn="l">
              <a:buFont typeface="Arial" panose="020B0604020202020204" pitchFamily="34" charset="0"/>
              <a:buChar char="•"/>
            </a:pPr>
            <a:r>
              <a:rPr lang="en-US" sz="1600" i="1" kern="0" dirty="0">
                <a:latin typeface="+mj-lt"/>
              </a:rPr>
              <a:t>public health systems</a:t>
            </a:r>
          </a:p>
          <a:p>
            <a:pPr marL="1143000" lvl="1" indent="-457200" algn="l">
              <a:buFont typeface="Arial" panose="020B0604020202020204" pitchFamily="34" charset="0"/>
              <a:buChar char="•"/>
            </a:pPr>
            <a:r>
              <a:rPr lang="en-US" sz="1600" i="1" kern="0" dirty="0">
                <a:latin typeface="+mj-lt"/>
              </a:rPr>
              <a:t>vector and pathogen characteristics</a:t>
            </a:r>
          </a:p>
          <a:p>
            <a:pPr marL="685800" lvl="1" algn="l"/>
            <a:endParaRPr lang="en-US" sz="1600" b="1" i="1" kern="0" dirty="0">
              <a:latin typeface="+mj-lt"/>
            </a:endParaRPr>
          </a:p>
          <a:p>
            <a:pPr marL="685800" indent="-457200">
              <a:buFont typeface="Arial" panose="020B0604020202020204" pitchFamily="34" charset="0"/>
              <a:buChar char="•"/>
            </a:pPr>
            <a:r>
              <a:rPr lang="en-US" sz="1800" b="1" kern="0" dirty="0">
                <a:solidFill>
                  <a:srgbClr val="FF0000"/>
                </a:solidFill>
              </a:rPr>
              <a:t>Climate drivers </a:t>
            </a:r>
            <a:r>
              <a:rPr lang="en-US" sz="1600" kern="0" dirty="0"/>
              <a:t>(Myers, 2017):</a:t>
            </a:r>
          </a:p>
          <a:p>
            <a:pPr marL="1143000" lvl="1" indent="-457200" algn="l">
              <a:buFont typeface="Arial" panose="020B0604020202020204" pitchFamily="34" charset="0"/>
              <a:buChar char="•"/>
            </a:pPr>
            <a:r>
              <a:rPr lang="en-US" sz="1600" i="1" kern="0" dirty="0">
                <a:latin typeface="+mj-lt"/>
              </a:rPr>
              <a:t>Changes in the habitat, life cycles, and feeding behavior of </a:t>
            </a:r>
            <a:r>
              <a:rPr lang="en-US" sz="1600" b="1" i="1" kern="0" dirty="0">
                <a:latin typeface="+mj-lt"/>
              </a:rPr>
              <a:t>vectors</a:t>
            </a:r>
          </a:p>
          <a:p>
            <a:pPr marL="1143000" lvl="1" indent="-457200" algn="l">
              <a:buFont typeface="Arial" panose="020B0604020202020204" pitchFamily="34" charset="0"/>
              <a:buChar char="•"/>
            </a:pPr>
            <a:r>
              <a:rPr lang="en-US" sz="1600" i="1" kern="0" dirty="0">
                <a:latin typeface="+mj-lt"/>
              </a:rPr>
              <a:t>Deforestation, dams, and irrigation projects have had large impacts on </a:t>
            </a:r>
            <a:r>
              <a:rPr lang="en-US" sz="1600" b="1" i="1" kern="0" dirty="0">
                <a:latin typeface="+mj-lt"/>
              </a:rPr>
              <a:t>exposure</a:t>
            </a:r>
            <a:r>
              <a:rPr lang="en-US" sz="1600" i="1" kern="0" dirty="0">
                <a:latin typeface="+mj-lt"/>
              </a:rPr>
              <a:t> to malaria, schistosomiasis, and other infectious diseases.</a:t>
            </a:r>
          </a:p>
          <a:p>
            <a:pPr marL="1143000" lvl="1" indent="-457200" algn="l">
              <a:buFont typeface="Arial" panose="020B0604020202020204" pitchFamily="34" charset="0"/>
              <a:buChar char="•"/>
            </a:pPr>
            <a:r>
              <a:rPr lang="en-US" sz="1600" i="1" kern="0" dirty="0">
                <a:latin typeface="+mj-lt"/>
              </a:rPr>
              <a:t>Human encroachment into wildlife habitat, including bushmeat hunting and agricultural expansion, has increased risk of exposure to </a:t>
            </a:r>
            <a:r>
              <a:rPr lang="en-US" sz="1600" b="1" i="1" kern="0" dirty="0">
                <a:latin typeface="+mj-lt"/>
              </a:rPr>
              <a:t>zoonotic</a:t>
            </a:r>
            <a:r>
              <a:rPr lang="en-US" sz="1600" i="1" kern="0" dirty="0">
                <a:latin typeface="+mj-lt"/>
              </a:rPr>
              <a:t> diseases such as HIV and Ebola.</a:t>
            </a:r>
          </a:p>
        </p:txBody>
      </p:sp>
      <p:sp>
        <p:nvSpPr>
          <p:cNvPr id="7" name="TextovéPole 6">
            <a:extLst>
              <a:ext uri="{FF2B5EF4-FFF2-40B4-BE49-F238E27FC236}">
                <a16:creationId xmlns:a16="http://schemas.microsoft.com/office/drawing/2014/main" id="{3A3F6CCE-7622-452C-9311-480634124155}"/>
              </a:ext>
            </a:extLst>
          </p:cNvPr>
          <p:cNvSpPr txBox="1"/>
          <p:nvPr/>
        </p:nvSpPr>
        <p:spPr>
          <a:xfrm>
            <a:off x="8389453" y="6382414"/>
            <a:ext cx="3680405" cy="400110"/>
          </a:xfrm>
          <a:prstGeom prst="rect">
            <a:avLst/>
          </a:prstGeom>
          <a:noFill/>
        </p:spPr>
        <p:txBody>
          <a:bodyPr wrap="square" rtlCol="0">
            <a:spAutoFit/>
          </a:bodyPr>
          <a:lstStyle/>
          <a:p>
            <a:r>
              <a:rPr lang="en-US" sz="1000" dirty="0"/>
              <a:t>Figure. Projected baseline and future Lyme disease risk ranges (Gilbert, et al. 2019). </a:t>
            </a:r>
            <a:endParaRPr lang="cs-CZ" sz="1000" dirty="0"/>
          </a:p>
        </p:txBody>
      </p:sp>
      <p:pic>
        <p:nvPicPr>
          <p:cNvPr id="8" name="Obrázek 3">
            <a:extLst>
              <a:ext uri="{FF2B5EF4-FFF2-40B4-BE49-F238E27FC236}">
                <a16:creationId xmlns:a16="http://schemas.microsoft.com/office/drawing/2014/main" id="{DFA66989-562E-4BD4-93FC-A1D64594B3E3}"/>
              </a:ext>
            </a:extLst>
          </p:cNvPr>
          <p:cNvPicPr>
            <a:picLocks noChangeAspect="1"/>
          </p:cNvPicPr>
          <p:nvPr/>
        </p:nvPicPr>
        <p:blipFill>
          <a:blip r:embed="rId2"/>
          <a:stretch>
            <a:fillRect/>
          </a:stretch>
        </p:blipFill>
        <p:spPr>
          <a:xfrm>
            <a:off x="8389453" y="84585"/>
            <a:ext cx="3802547" cy="2550989"/>
          </a:xfrm>
          <a:prstGeom prst="rect">
            <a:avLst/>
          </a:prstGeom>
        </p:spPr>
      </p:pic>
      <p:pic>
        <p:nvPicPr>
          <p:cNvPr id="9" name="Picture 2" descr="Figures 5a and 5b are maps of Europe marking regions with baseline Lyme disease risk ranges, namely, null, negligible, low, moderate, and high, in winter (December to January) and peak season (May to June), respectively. Figures 5c and 5e are maps of Europe marking regions with baseline winter low risk range from high agreement among three GCM or RCMs models to low agreement in the combined scenario of SSP1 times RCP 2.6 and SSP4 times RCP 4.5, respectively. Figures 5d and 5f are maps of Europe marking regions with baseline peak season high risk from high agreement among three GCM or RCMs models to low agreement in the combined scenario of SSP1 times RCP 2.6 and SSP4 times RCP 4.5, respectively.">
            <a:extLst>
              <a:ext uri="{FF2B5EF4-FFF2-40B4-BE49-F238E27FC236}">
                <a16:creationId xmlns:a16="http://schemas.microsoft.com/office/drawing/2014/main" id="{44A51697-0BB6-4AFE-9463-D8EF56E1B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452" y="3391324"/>
            <a:ext cx="3388547" cy="29318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7">
            <a:extLst>
              <a:ext uri="{FF2B5EF4-FFF2-40B4-BE49-F238E27FC236}">
                <a16:creationId xmlns:a16="http://schemas.microsoft.com/office/drawing/2014/main" id="{75221044-361B-4CE7-9F08-AB7FBFC52E08}"/>
              </a:ext>
            </a:extLst>
          </p:cNvPr>
          <p:cNvSpPr txBox="1"/>
          <p:nvPr/>
        </p:nvSpPr>
        <p:spPr>
          <a:xfrm>
            <a:off x="8389452" y="2703292"/>
            <a:ext cx="3924541" cy="400110"/>
          </a:xfrm>
          <a:prstGeom prst="rect">
            <a:avLst/>
          </a:prstGeom>
          <a:noFill/>
        </p:spPr>
        <p:txBody>
          <a:bodyPr wrap="square" rtlCol="0">
            <a:spAutoFit/>
          </a:bodyPr>
          <a:lstStyle/>
          <a:p>
            <a:r>
              <a:rPr lang="en-US" sz="1000" dirty="0"/>
              <a:t>Figure. Theoretical framework and key drivers of Lyme disease risk dynamics (Gilbert, et al. 2019). </a:t>
            </a:r>
            <a:endParaRPr lang="cs-CZ" sz="1000" dirty="0"/>
          </a:p>
        </p:txBody>
      </p:sp>
    </p:spTree>
    <p:extLst>
      <p:ext uri="{BB962C8B-B14F-4D97-AF65-F5344CB8AC3E}">
        <p14:creationId xmlns:p14="http://schemas.microsoft.com/office/powerpoint/2010/main" val="36322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22</a:t>
            </a:fld>
            <a:endParaRPr lang="cs-CZ" altLang="cs-CZ"/>
          </a:p>
        </p:txBody>
      </p:sp>
      <p:pic>
        <p:nvPicPr>
          <p:cNvPr id="6" name="Online Media 5" title="Antimicrobial resistance - STUDENT PRIZE of the Health for All Film Festival">
            <a:hlinkClick r:id="" action="ppaction://media"/>
            <a:extLst>
              <a:ext uri="{FF2B5EF4-FFF2-40B4-BE49-F238E27FC236}">
                <a16:creationId xmlns:a16="http://schemas.microsoft.com/office/drawing/2014/main" id="{421BCB45-AFE1-45B1-9509-F003D8E8B239}"/>
              </a:ext>
            </a:extLst>
          </p:cNvPr>
          <p:cNvPicPr>
            <a:picLocks noRot="1" noChangeAspect="1"/>
          </p:cNvPicPr>
          <p:nvPr>
            <a:videoFile r:link="rId1"/>
          </p:nvPr>
        </p:nvPicPr>
        <p:blipFill>
          <a:blip r:embed="rId3"/>
          <a:stretch>
            <a:fillRect/>
          </a:stretch>
        </p:blipFill>
        <p:spPr>
          <a:xfrm>
            <a:off x="2164551" y="480767"/>
            <a:ext cx="10027449" cy="5665509"/>
          </a:xfrm>
          <a:prstGeom prst="rect">
            <a:avLst/>
          </a:prstGeom>
        </p:spPr>
      </p:pic>
    </p:spTree>
    <p:extLst>
      <p:ext uri="{BB962C8B-B14F-4D97-AF65-F5344CB8AC3E}">
        <p14:creationId xmlns:p14="http://schemas.microsoft.com/office/powerpoint/2010/main" val="1156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23</a:t>
            </a:fld>
            <a:endParaRPr lang="cs-CZ" altLang="cs-CZ"/>
          </a:p>
        </p:txBody>
      </p:sp>
      <p:sp>
        <p:nvSpPr>
          <p:cNvPr id="4" name="Nadpis 1">
            <a:extLst>
              <a:ext uri="{FF2B5EF4-FFF2-40B4-BE49-F238E27FC236}">
                <a16:creationId xmlns:a16="http://schemas.microsoft.com/office/drawing/2014/main" id="{91569151-4F70-406B-898C-ADD5949F886B}"/>
              </a:ext>
            </a:extLst>
          </p:cNvPr>
          <p:cNvSpPr>
            <a:spLocks noGrp="1"/>
          </p:cNvSpPr>
          <p:nvPr>
            <p:ph type="title"/>
          </p:nvPr>
        </p:nvSpPr>
        <p:spPr>
          <a:xfrm>
            <a:off x="355108" y="1797280"/>
            <a:ext cx="6755908" cy="681042"/>
          </a:xfrm>
        </p:spPr>
        <p:txBody>
          <a:bodyPr/>
          <a:lstStyle/>
          <a:p>
            <a:r>
              <a:rPr lang="en-US" dirty="0"/>
              <a:t>Antimicrobial Resistance</a:t>
            </a:r>
            <a:endParaRPr lang="cs-CZ" dirty="0"/>
          </a:p>
        </p:txBody>
      </p:sp>
      <p:sp>
        <p:nvSpPr>
          <p:cNvPr id="5" name="Zástupný symbol pro text 2">
            <a:extLst>
              <a:ext uri="{FF2B5EF4-FFF2-40B4-BE49-F238E27FC236}">
                <a16:creationId xmlns:a16="http://schemas.microsoft.com/office/drawing/2014/main" id="{736E2016-0E00-43DC-86A3-FA6C19CCCD76}"/>
              </a:ext>
            </a:extLst>
          </p:cNvPr>
          <p:cNvSpPr txBox="1">
            <a:spLocks/>
          </p:cNvSpPr>
          <p:nvPr/>
        </p:nvSpPr>
        <p:spPr>
          <a:xfrm>
            <a:off x="479395" y="2478322"/>
            <a:ext cx="6631621" cy="3749678"/>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sz="2200" kern="0" dirty="0"/>
              <a:t>WHO has declared that AMR is one of the top 10 </a:t>
            </a:r>
            <a:r>
              <a:rPr lang="en-US" sz="2200" b="1" kern="0" dirty="0">
                <a:solidFill>
                  <a:srgbClr val="FF0000"/>
                </a:solidFill>
              </a:rPr>
              <a:t>global health threats </a:t>
            </a:r>
            <a:r>
              <a:rPr lang="en-US" sz="2200" kern="0" dirty="0"/>
              <a:t>facing humanity.</a:t>
            </a:r>
          </a:p>
          <a:p>
            <a:pPr marL="685800" indent="-457200">
              <a:buFont typeface="Arial" panose="020B0604020202020204" pitchFamily="34" charset="0"/>
              <a:buChar char="•"/>
            </a:pPr>
            <a:r>
              <a:rPr lang="en-US" sz="2200" b="1" kern="0" dirty="0">
                <a:solidFill>
                  <a:srgbClr val="FF0000"/>
                </a:solidFill>
              </a:rPr>
              <a:t>Misuse </a:t>
            </a:r>
            <a:r>
              <a:rPr lang="en-US" sz="2200" kern="0" dirty="0"/>
              <a:t>and</a:t>
            </a:r>
            <a:r>
              <a:rPr lang="en-US" sz="2200" b="1" kern="0" dirty="0">
                <a:solidFill>
                  <a:srgbClr val="FF0000"/>
                </a:solidFill>
              </a:rPr>
              <a:t> overuse </a:t>
            </a:r>
            <a:r>
              <a:rPr lang="en-US" sz="2200" kern="0" dirty="0"/>
              <a:t>of antimicrobials are the main drivers in the development of drug-resistant pathogens.</a:t>
            </a:r>
          </a:p>
          <a:p>
            <a:pPr marL="685800" indent="-457200">
              <a:buFont typeface="Arial" panose="020B0604020202020204" pitchFamily="34" charset="0"/>
              <a:buChar char="•"/>
            </a:pPr>
            <a:r>
              <a:rPr lang="en-US" sz="2200" kern="0" dirty="0"/>
              <a:t>Antibiotic resistance is a </a:t>
            </a:r>
            <a:r>
              <a:rPr lang="en-US" sz="2200" b="1" kern="0" dirty="0">
                <a:solidFill>
                  <a:srgbClr val="FF0000"/>
                </a:solidFill>
              </a:rPr>
              <a:t>natural</a:t>
            </a:r>
            <a:r>
              <a:rPr lang="en-US" sz="2200" kern="0" dirty="0"/>
              <a:t> phenomenon.</a:t>
            </a:r>
          </a:p>
          <a:p>
            <a:pPr marL="685800" indent="-457200">
              <a:buFont typeface="Arial" panose="020B0604020202020204" pitchFamily="34" charset="0"/>
              <a:buChar char="•"/>
            </a:pPr>
            <a:r>
              <a:rPr lang="en-US" sz="2200" kern="0" dirty="0"/>
              <a:t>There has been and continues to be a massive use of antibiotics within the health care, veterinary and agricultural sectors, which has created a strong selection pressure for resistant bacteria. </a:t>
            </a:r>
          </a:p>
        </p:txBody>
      </p:sp>
      <p:pic>
        <p:nvPicPr>
          <p:cNvPr id="6" name="Obrázek 6">
            <a:extLst>
              <a:ext uri="{FF2B5EF4-FFF2-40B4-BE49-F238E27FC236}">
                <a16:creationId xmlns:a16="http://schemas.microsoft.com/office/drawing/2014/main" id="{8E9D5296-58AC-413E-B8A1-41A52A96CC82}"/>
              </a:ext>
            </a:extLst>
          </p:cNvPr>
          <p:cNvPicPr>
            <a:picLocks noChangeAspect="1"/>
          </p:cNvPicPr>
          <p:nvPr/>
        </p:nvPicPr>
        <p:blipFill>
          <a:blip r:embed="rId2"/>
          <a:stretch>
            <a:fillRect/>
          </a:stretch>
        </p:blipFill>
        <p:spPr>
          <a:xfrm>
            <a:off x="7286072" y="710165"/>
            <a:ext cx="4905928" cy="4807670"/>
          </a:xfrm>
          <a:prstGeom prst="rect">
            <a:avLst/>
          </a:prstGeom>
        </p:spPr>
      </p:pic>
      <p:sp>
        <p:nvSpPr>
          <p:cNvPr id="7" name="TextovéPole 7">
            <a:extLst>
              <a:ext uri="{FF2B5EF4-FFF2-40B4-BE49-F238E27FC236}">
                <a16:creationId xmlns:a16="http://schemas.microsoft.com/office/drawing/2014/main" id="{0D3DDA71-FC65-42A3-8E5E-8ADC74F3BE26}"/>
              </a:ext>
            </a:extLst>
          </p:cNvPr>
          <p:cNvSpPr txBox="1"/>
          <p:nvPr/>
        </p:nvSpPr>
        <p:spPr>
          <a:xfrm>
            <a:off x="7217682" y="5674002"/>
            <a:ext cx="4494922" cy="553998"/>
          </a:xfrm>
          <a:prstGeom prst="rect">
            <a:avLst/>
          </a:prstGeom>
          <a:noFill/>
        </p:spPr>
        <p:txBody>
          <a:bodyPr wrap="square" rtlCol="0">
            <a:spAutoFit/>
          </a:bodyPr>
          <a:lstStyle/>
          <a:p>
            <a:r>
              <a:rPr lang="en-US" sz="1000" dirty="0"/>
              <a:t>Figure. Potential transmission pathways of antimicrobial-resistant bacteria, resistance genes and antimicrobial residues, at the agriculture-human-environment-wildlife interface (Wellington, et al. 2013)</a:t>
            </a:r>
            <a:endParaRPr lang="cs-CZ" sz="1000" dirty="0"/>
          </a:p>
        </p:txBody>
      </p:sp>
    </p:spTree>
    <p:extLst>
      <p:ext uri="{BB962C8B-B14F-4D97-AF65-F5344CB8AC3E}">
        <p14:creationId xmlns:p14="http://schemas.microsoft.com/office/powerpoint/2010/main" val="2520404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24</a:t>
            </a:fld>
            <a:endParaRPr lang="cs-CZ" altLang="cs-CZ"/>
          </a:p>
        </p:txBody>
      </p:sp>
      <p:sp>
        <p:nvSpPr>
          <p:cNvPr id="4" name="Nadpis 1">
            <a:extLst>
              <a:ext uri="{FF2B5EF4-FFF2-40B4-BE49-F238E27FC236}">
                <a16:creationId xmlns:a16="http://schemas.microsoft.com/office/drawing/2014/main" id="{EF1F6DA7-C254-41DC-959D-0315DC30508D}"/>
              </a:ext>
            </a:extLst>
          </p:cNvPr>
          <p:cNvSpPr>
            <a:spLocks noGrp="1"/>
          </p:cNvSpPr>
          <p:nvPr>
            <p:ph type="title"/>
          </p:nvPr>
        </p:nvSpPr>
        <p:spPr>
          <a:xfrm>
            <a:off x="414000" y="2009621"/>
            <a:ext cx="7543800" cy="733580"/>
          </a:xfrm>
        </p:spPr>
        <p:txBody>
          <a:bodyPr/>
          <a:lstStyle/>
          <a:p>
            <a:r>
              <a:rPr lang="en-US" dirty="0"/>
              <a:t>Animal Husbandry</a:t>
            </a:r>
            <a:endParaRPr lang="cs-CZ" dirty="0"/>
          </a:p>
        </p:txBody>
      </p:sp>
      <p:sp>
        <p:nvSpPr>
          <p:cNvPr id="5" name="Zástupný symbol pro text 2">
            <a:extLst>
              <a:ext uri="{FF2B5EF4-FFF2-40B4-BE49-F238E27FC236}">
                <a16:creationId xmlns:a16="http://schemas.microsoft.com/office/drawing/2014/main" id="{1C1801EC-8810-4EA2-AC20-F77A0BC38ACB}"/>
              </a:ext>
            </a:extLst>
          </p:cNvPr>
          <p:cNvSpPr txBox="1">
            <a:spLocks/>
          </p:cNvSpPr>
          <p:nvPr/>
        </p:nvSpPr>
        <p:spPr>
          <a:xfrm>
            <a:off x="5090474" y="144643"/>
            <a:ext cx="5375389" cy="1382547"/>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28600"/>
            <a:r>
              <a:rPr lang="en-US" sz="1800" kern="0" dirty="0"/>
              <a:t>“The </a:t>
            </a:r>
            <a:r>
              <a:rPr lang="en-US" sz="1800" b="1" kern="0" dirty="0"/>
              <a:t>consequences</a:t>
            </a:r>
            <a:r>
              <a:rPr lang="en-US" sz="1800" kern="0" dirty="0"/>
              <a:t> of the recent dramatic global changes in food consumption, international trade, agricultural production systems, and human travel in terms of AMR spread and circulation </a:t>
            </a:r>
            <a:r>
              <a:rPr lang="en-US" sz="1800" b="1" kern="0" dirty="0"/>
              <a:t>are as yet scarcely known.</a:t>
            </a:r>
            <a:r>
              <a:rPr lang="en-US" sz="1800" kern="0" dirty="0"/>
              <a:t>” (FAO, 2016)</a:t>
            </a:r>
          </a:p>
        </p:txBody>
      </p:sp>
      <p:pic>
        <p:nvPicPr>
          <p:cNvPr id="9" name="Picture 8">
            <a:extLst>
              <a:ext uri="{FF2B5EF4-FFF2-40B4-BE49-F238E27FC236}">
                <a16:creationId xmlns:a16="http://schemas.microsoft.com/office/drawing/2014/main" id="{44CD4BAD-5D49-45EF-A803-367692CDC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0620" y="0"/>
            <a:ext cx="1501380" cy="6858000"/>
          </a:xfrm>
          <a:prstGeom prst="rect">
            <a:avLst/>
          </a:prstGeom>
        </p:spPr>
      </p:pic>
      <p:sp>
        <p:nvSpPr>
          <p:cNvPr id="11" name="TextBox 10">
            <a:extLst>
              <a:ext uri="{FF2B5EF4-FFF2-40B4-BE49-F238E27FC236}">
                <a16:creationId xmlns:a16="http://schemas.microsoft.com/office/drawing/2014/main" id="{4221A8D1-7FE6-4F68-AD2C-471A166052ED}"/>
              </a:ext>
            </a:extLst>
          </p:cNvPr>
          <p:cNvSpPr txBox="1"/>
          <p:nvPr/>
        </p:nvSpPr>
        <p:spPr>
          <a:xfrm>
            <a:off x="540000" y="2672402"/>
            <a:ext cx="9420763" cy="3266985"/>
          </a:xfrm>
          <a:prstGeom prst="rect">
            <a:avLst/>
          </a:prstGeom>
          <a:noFill/>
        </p:spPr>
        <p:txBody>
          <a:bodyPr wrap="square">
            <a:spAutoFit/>
          </a:bodyPr>
          <a:lstStyle/>
          <a:p>
            <a:pPr>
              <a:lnSpc>
                <a:spcPct val="150000"/>
              </a:lnSpc>
            </a:pPr>
            <a:r>
              <a:rPr lang="en-US" sz="2000" dirty="0">
                <a:latin typeface="+mj-lt"/>
              </a:rPr>
              <a:t>Antibiotic-resistant bacteria can then spread from farm animals to:</a:t>
            </a:r>
          </a:p>
          <a:p>
            <a:pPr marL="342900" indent="-342900">
              <a:lnSpc>
                <a:spcPct val="150000"/>
              </a:lnSpc>
              <a:buFont typeface="Arial" panose="020B0604020202020204" pitchFamily="34" charset="0"/>
              <a:buChar char="•"/>
            </a:pPr>
            <a:r>
              <a:rPr lang="en-US" sz="2000" b="1" dirty="0">
                <a:latin typeface="+mj-lt"/>
              </a:rPr>
              <a:t>Other animals </a:t>
            </a:r>
            <a:r>
              <a:rPr lang="en-US" sz="2000" dirty="0">
                <a:latin typeface="+mj-lt"/>
              </a:rPr>
              <a:t>raised in the same location</a:t>
            </a:r>
          </a:p>
          <a:p>
            <a:pPr marL="342900" indent="-342900">
              <a:lnSpc>
                <a:spcPct val="150000"/>
              </a:lnSpc>
              <a:buFont typeface="Arial" panose="020B0604020202020204" pitchFamily="34" charset="0"/>
              <a:buChar char="•"/>
            </a:pPr>
            <a:r>
              <a:rPr lang="en-US" sz="2000" b="1" dirty="0">
                <a:latin typeface="+mj-lt"/>
              </a:rPr>
              <a:t>Animal products </a:t>
            </a:r>
            <a:r>
              <a:rPr lang="en-US" sz="2000" dirty="0">
                <a:latin typeface="+mj-lt"/>
              </a:rPr>
              <a:t>people eat, such as chicken and steak</a:t>
            </a:r>
          </a:p>
          <a:p>
            <a:pPr marL="342900" indent="-342900">
              <a:lnSpc>
                <a:spcPct val="150000"/>
              </a:lnSpc>
              <a:buFont typeface="Arial" panose="020B0604020202020204" pitchFamily="34" charset="0"/>
              <a:buChar char="•"/>
            </a:pPr>
            <a:r>
              <a:rPr lang="en-US" sz="2000" dirty="0">
                <a:latin typeface="+mj-lt"/>
              </a:rPr>
              <a:t>Products, such as </a:t>
            </a:r>
            <a:r>
              <a:rPr lang="en-US" sz="2000" b="1" dirty="0">
                <a:latin typeface="+mj-lt"/>
              </a:rPr>
              <a:t>fruits and vegetables</a:t>
            </a:r>
            <a:r>
              <a:rPr lang="en-US" sz="2000" dirty="0">
                <a:latin typeface="+mj-lt"/>
              </a:rPr>
              <a:t>, through unclean water or soil</a:t>
            </a:r>
          </a:p>
          <a:p>
            <a:pPr marL="342900" indent="-342900">
              <a:lnSpc>
                <a:spcPct val="150000"/>
              </a:lnSpc>
              <a:buFont typeface="Arial" panose="020B0604020202020204" pitchFamily="34" charset="0"/>
              <a:buChar char="•"/>
            </a:pPr>
            <a:r>
              <a:rPr lang="en-US" sz="2000" dirty="0">
                <a:latin typeface="+mj-lt"/>
              </a:rPr>
              <a:t>The </a:t>
            </a:r>
            <a:r>
              <a:rPr lang="en-US" sz="2000" b="1" dirty="0">
                <a:latin typeface="+mj-lt"/>
              </a:rPr>
              <a:t>environment</a:t>
            </a:r>
            <a:r>
              <a:rPr lang="en-US" sz="2000" dirty="0">
                <a:latin typeface="+mj-lt"/>
              </a:rPr>
              <a:t>, through animal feces</a:t>
            </a:r>
          </a:p>
          <a:p>
            <a:pPr marL="342900" indent="-342900">
              <a:lnSpc>
                <a:spcPct val="150000"/>
              </a:lnSpc>
              <a:buFont typeface="Arial" panose="020B0604020202020204" pitchFamily="34" charset="0"/>
              <a:buChar char="•"/>
            </a:pPr>
            <a:r>
              <a:rPr lang="en-US" sz="2000" b="1" dirty="0">
                <a:latin typeface="+mj-lt"/>
              </a:rPr>
              <a:t>Prepared food</a:t>
            </a:r>
            <a:r>
              <a:rPr lang="en-US" sz="2000" dirty="0">
                <a:latin typeface="+mj-lt"/>
              </a:rPr>
              <a:t>, through unclean surfaces, such as a cutting board that's used to cut chicken and then chop vegetables and not washed between uses</a:t>
            </a:r>
          </a:p>
        </p:txBody>
      </p:sp>
    </p:spTree>
    <p:extLst>
      <p:ext uri="{BB962C8B-B14F-4D97-AF65-F5344CB8AC3E}">
        <p14:creationId xmlns:p14="http://schemas.microsoft.com/office/powerpoint/2010/main" val="18787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xEl>
                                              <p:pRg st="5" end="5"/>
                                            </p:txEl>
                                          </p:spTgt>
                                        </p:tgtEl>
                                        <p:attrNameLst>
                                          <p:attrName>style.visibility</p:attrName>
                                        </p:attrNameLst>
                                      </p:cBhvr>
                                      <p:to>
                                        <p:strVal val="visible"/>
                                      </p:to>
                                    </p:set>
                                    <p:animEffect transition="in" filter="fade">
                                      <p:cBhvr>
                                        <p:cTn id="38" dur="500"/>
                                        <p:tgtEl>
                                          <p:spTgt spid="1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25</a:t>
            </a:fld>
            <a:endParaRPr lang="cs-CZ" altLang="cs-CZ"/>
          </a:p>
        </p:txBody>
      </p:sp>
      <p:sp>
        <p:nvSpPr>
          <p:cNvPr id="4" name="Nadpis 1">
            <a:extLst>
              <a:ext uri="{FF2B5EF4-FFF2-40B4-BE49-F238E27FC236}">
                <a16:creationId xmlns:a16="http://schemas.microsoft.com/office/drawing/2014/main" id="{31D2F8FF-0F99-4A15-AD89-70225210684C}"/>
              </a:ext>
            </a:extLst>
          </p:cNvPr>
          <p:cNvSpPr>
            <a:spLocks noGrp="1"/>
          </p:cNvSpPr>
          <p:nvPr>
            <p:ph type="title"/>
          </p:nvPr>
        </p:nvSpPr>
        <p:spPr>
          <a:xfrm>
            <a:off x="3374797" y="488830"/>
            <a:ext cx="7543800" cy="671823"/>
          </a:xfrm>
        </p:spPr>
        <p:txBody>
          <a:bodyPr/>
          <a:lstStyle/>
          <a:p>
            <a:r>
              <a:rPr lang="en-US" dirty="0"/>
              <a:t>A</a:t>
            </a:r>
            <a:r>
              <a:rPr lang="cs-CZ" dirty="0"/>
              <a:t>ntibiotics</a:t>
            </a:r>
            <a:r>
              <a:rPr lang="en-US" dirty="0"/>
              <a:t> Quality</a:t>
            </a:r>
            <a:endParaRPr lang="cs-CZ" dirty="0"/>
          </a:p>
        </p:txBody>
      </p:sp>
      <p:sp>
        <p:nvSpPr>
          <p:cNvPr id="5" name="Zástupný symbol pro text 2">
            <a:extLst>
              <a:ext uri="{FF2B5EF4-FFF2-40B4-BE49-F238E27FC236}">
                <a16:creationId xmlns:a16="http://schemas.microsoft.com/office/drawing/2014/main" id="{6CC75604-C24E-4353-B0D0-9430205AAAF2}"/>
              </a:ext>
            </a:extLst>
          </p:cNvPr>
          <p:cNvSpPr txBox="1">
            <a:spLocks/>
          </p:cNvSpPr>
          <p:nvPr/>
        </p:nvSpPr>
        <p:spPr>
          <a:xfrm>
            <a:off x="3374797" y="1337663"/>
            <a:ext cx="8606671" cy="4589621"/>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lgn="just">
              <a:buFont typeface="Arial" panose="020B0604020202020204" pitchFamily="34" charset="0"/>
              <a:buChar char="•"/>
            </a:pPr>
            <a:r>
              <a:rPr lang="en-US" kern="0" dirty="0"/>
              <a:t>Antimicrobial drugs are the largest category of </a:t>
            </a:r>
            <a:r>
              <a:rPr lang="en-US" b="1" kern="0" dirty="0">
                <a:solidFill>
                  <a:srgbClr val="FF0000"/>
                </a:solidFill>
              </a:rPr>
              <a:t>falsified</a:t>
            </a:r>
            <a:r>
              <a:rPr lang="en-US" kern="0" dirty="0"/>
              <a:t> and substandard drugs. (</a:t>
            </a:r>
            <a:r>
              <a:rPr lang="en-US" kern="0" dirty="0" err="1"/>
              <a:t>ReAct</a:t>
            </a:r>
            <a:r>
              <a:rPr lang="en-US" kern="0" dirty="0"/>
              <a:t>)</a:t>
            </a:r>
          </a:p>
          <a:p>
            <a:pPr marL="685800" indent="-457200" algn="just">
              <a:buFont typeface="Arial" panose="020B0604020202020204" pitchFamily="34" charset="0"/>
              <a:buChar char="•"/>
            </a:pPr>
            <a:r>
              <a:rPr lang="en-US" kern="0" dirty="0"/>
              <a:t>There are many ways in which antibiotics can be of </a:t>
            </a:r>
            <a:r>
              <a:rPr lang="en-US" b="1" kern="0" dirty="0">
                <a:solidFill>
                  <a:srgbClr val="FF0000"/>
                </a:solidFill>
              </a:rPr>
              <a:t>poor quality</a:t>
            </a:r>
            <a:r>
              <a:rPr lang="en-US" kern="0" dirty="0"/>
              <a:t>:</a:t>
            </a:r>
          </a:p>
          <a:p>
            <a:pPr marL="685800" indent="-457200" algn="just">
              <a:buFont typeface="+mj-lt"/>
              <a:buAutoNum type="arabicPeriod"/>
            </a:pPr>
            <a:r>
              <a:rPr lang="en-US" i="1" kern="0" dirty="0"/>
              <a:t>Low antibiotic content</a:t>
            </a:r>
          </a:p>
          <a:p>
            <a:pPr marL="685800" indent="-457200" algn="just">
              <a:buFont typeface="+mj-lt"/>
              <a:buAutoNum type="arabicPeriod"/>
            </a:pPr>
            <a:r>
              <a:rPr lang="en-US" i="1" kern="0" dirty="0"/>
              <a:t>Poor formulation</a:t>
            </a:r>
          </a:p>
          <a:p>
            <a:pPr marL="685800" indent="-457200" algn="just">
              <a:buFont typeface="+mj-lt"/>
              <a:buAutoNum type="arabicPeriod"/>
            </a:pPr>
            <a:r>
              <a:rPr lang="en-US" i="1" kern="0" dirty="0"/>
              <a:t>Containing impurities, intermediary compounds or isomers</a:t>
            </a:r>
          </a:p>
          <a:p>
            <a:pPr marL="685800" indent="-457200" algn="just">
              <a:buFont typeface="Arial" panose="020B0604020202020204" pitchFamily="34" charset="0"/>
              <a:buChar char="•"/>
            </a:pPr>
            <a:r>
              <a:rPr lang="en-US" kern="0" dirty="0"/>
              <a:t>Poor quality antibiotics can lead to </a:t>
            </a:r>
            <a:r>
              <a:rPr lang="en-US" b="1" kern="0" dirty="0">
                <a:solidFill>
                  <a:srgbClr val="FF0000"/>
                </a:solidFill>
              </a:rPr>
              <a:t>resistance</a:t>
            </a:r>
            <a:r>
              <a:rPr lang="en-US" kern="0" dirty="0"/>
              <a:t> (</a:t>
            </a:r>
            <a:r>
              <a:rPr lang="en-US" kern="0" dirty="0" err="1"/>
              <a:t>ReAct</a:t>
            </a:r>
            <a:r>
              <a:rPr lang="en-US" kern="0" dirty="0"/>
              <a:t>)</a:t>
            </a:r>
          </a:p>
          <a:p>
            <a:pPr marL="685800" indent="-457200" algn="just">
              <a:buFont typeface="Arial" panose="020B0604020202020204" pitchFamily="34" charset="0"/>
              <a:buChar char="•"/>
            </a:pPr>
            <a:r>
              <a:rPr lang="en-US" kern="0" dirty="0"/>
              <a:t>Access to quality-assured antimicrobials is regarded as part of the </a:t>
            </a:r>
            <a:r>
              <a:rPr lang="en-US" b="1" kern="0" dirty="0">
                <a:solidFill>
                  <a:srgbClr val="FF0000"/>
                </a:solidFill>
              </a:rPr>
              <a:t>human right </a:t>
            </a:r>
            <a:r>
              <a:rPr lang="en-US" kern="0" dirty="0"/>
              <a:t>to health, yet universal access is often undermined in </a:t>
            </a:r>
            <a:r>
              <a:rPr lang="en-US" u="sng" kern="0" dirty="0"/>
              <a:t>low-income</a:t>
            </a:r>
            <a:r>
              <a:rPr lang="en-US" kern="0" dirty="0"/>
              <a:t> and </a:t>
            </a:r>
            <a:r>
              <a:rPr lang="en-US" u="sng" kern="0" dirty="0"/>
              <a:t>middle-income</a:t>
            </a:r>
            <a:r>
              <a:rPr lang="en-US" kern="0" dirty="0"/>
              <a:t> countries.</a:t>
            </a:r>
          </a:p>
          <a:p>
            <a:pPr marL="228600" algn="r"/>
            <a:r>
              <a:rPr lang="en-US" sz="1400" kern="0" dirty="0"/>
              <a:t>(Mendelson, M, 2016)</a:t>
            </a:r>
          </a:p>
        </p:txBody>
      </p:sp>
      <p:pic>
        <p:nvPicPr>
          <p:cNvPr id="6" name="Obrázek 5">
            <a:extLst>
              <a:ext uri="{FF2B5EF4-FFF2-40B4-BE49-F238E27FC236}">
                <a16:creationId xmlns:a16="http://schemas.microsoft.com/office/drawing/2014/main" id="{DF9D4C29-968B-4843-9F12-4092FDCA83B3}"/>
              </a:ext>
            </a:extLst>
          </p:cNvPr>
          <p:cNvPicPr>
            <a:picLocks noChangeAspect="1"/>
          </p:cNvPicPr>
          <p:nvPr/>
        </p:nvPicPr>
        <p:blipFill rotWithShape="1">
          <a:blip r:embed="rId2"/>
          <a:srcRect t="2159" r="11694" b="9525"/>
          <a:stretch/>
        </p:blipFill>
        <p:spPr>
          <a:xfrm>
            <a:off x="49567" y="1690687"/>
            <a:ext cx="3030715" cy="4295333"/>
          </a:xfrm>
          <a:prstGeom prst="rect">
            <a:avLst/>
          </a:prstGeom>
        </p:spPr>
      </p:pic>
      <p:sp>
        <p:nvSpPr>
          <p:cNvPr id="7" name="TextovéPole 6">
            <a:extLst>
              <a:ext uri="{FF2B5EF4-FFF2-40B4-BE49-F238E27FC236}">
                <a16:creationId xmlns:a16="http://schemas.microsoft.com/office/drawing/2014/main" id="{F8A55C1F-6083-46A0-BBE5-BAD25A64B0D6}"/>
              </a:ext>
            </a:extLst>
          </p:cNvPr>
          <p:cNvSpPr txBox="1"/>
          <p:nvPr/>
        </p:nvSpPr>
        <p:spPr>
          <a:xfrm>
            <a:off x="49567" y="5953513"/>
            <a:ext cx="3710866" cy="246221"/>
          </a:xfrm>
          <a:prstGeom prst="rect">
            <a:avLst/>
          </a:prstGeom>
          <a:noFill/>
        </p:spPr>
        <p:txBody>
          <a:bodyPr wrap="square" rtlCol="0">
            <a:spAutoFit/>
          </a:bodyPr>
          <a:lstStyle/>
          <a:p>
            <a:r>
              <a:rPr lang="en-US" sz="1000" dirty="0"/>
              <a:t>Figure. Street vendor selling medicines (National Geographic)</a:t>
            </a:r>
            <a:endParaRPr lang="cs-CZ" sz="1000" dirty="0"/>
          </a:p>
        </p:txBody>
      </p:sp>
    </p:spTree>
    <p:extLst>
      <p:ext uri="{BB962C8B-B14F-4D97-AF65-F5344CB8AC3E}">
        <p14:creationId xmlns:p14="http://schemas.microsoft.com/office/powerpoint/2010/main" val="53210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26</a:t>
            </a:fld>
            <a:endParaRPr lang="cs-CZ" altLang="cs-CZ"/>
          </a:p>
        </p:txBody>
      </p:sp>
      <p:sp>
        <p:nvSpPr>
          <p:cNvPr id="4" name="Nadpis 1">
            <a:extLst>
              <a:ext uri="{FF2B5EF4-FFF2-40B4-BE49-F238E27FC236}">
                <a16:creationId xmlns:a16="http://schemas.microsoft.com/office/drawing/2014/main" id="{D23C24E5-D228-4848-BB13-2AF9AD5589BD}"/>
              </a:ext>
            </a:extLst>
          </p:cNvPr>
          <p:cNvSpPr>
            <a:spLocks noGrp="1"/>
          </p:cNvSpPr>
          <p:nvPr>
            <p:ph type="title"/>
          </p:nvPr>
        </p:nvSpPr>
        <p:spPr>
          <a:xfrm>
            <a:off x="7485511" y="772196"/>
            <a:ext cx="4710260" cy="747237"/>
          </a:xfrm>
        </p:spPr>
        <p:txBody>
          <a:bodyPr/>
          <a:lstStyle/>
          <a:p>
            <a:r>
              <a:rPr lang="en-US" dirty="0"/>
              <a:t>AMR in Europe</a:t>
            </a:r>
            <a:endParaRPr lang="cs-CZ" dirty="0"/>
          </a:p>
        </p:txBody>
      </p:sp>
      <p:sp>
        <p:nvSpPr>
          <p:cNvPr id="5" name="Zástupný symbol pro text 2">
            <a:extLst>
              <a:ext uri="{FF2B5EF4-FFF2-40B4-BE49-F238E27FC236}">
                <a16:creationId xmlns:a16="http://schemas.microsoft.com/office/drawing/2014/main" id="{BB682D71-DE45-4688-AE33-04C2397230BB}"/>
              </a:ext>
            </a:extLst>
          </p:cNvPr>
          <p:cNvSpPr txBox="1">
            <a:spLocks/>
          </p:cNvSpPr>
          <p:nvPr/>
        </p:nvSpPr>
        <p:spPr>
          <a:xfrm>
            <a:off x="321067" y="1745116"/>
            <a:ext cx="7347721" cy="4942552"/>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buFont typeface="Arial" panose="020B0604020202020204" pitchFamily="34" charset="0"/>
              <a:buChar char="•"/>
            </a:pPr>
            <a:r>
              <a:rPr lang="en-US" sz="1800" kern="0" dirty="0"/>
              <a:t>There are </a:t>
            </a:r>
            <a:r>
              <a:rPr lang="en-US" sz="1800" b="1" kern="0" dirty="0">
                <a:solidFill>
                  <a:srgbClr val="FF0000"/>
                </a:solidFill>
              </a:rPr>
              <a:t>large intercountry variations </a:t>
            </a:r>
            <a:r>
              <a:rPr lang="en-US" sz="1800" kern="0" dirty="0"/>
              <a:t>in the proportions of resistant bacteria in the EU and these variations, often showing a North-to-South gradient, can be observed for most antimicrobial-resistant bacteria surveyed by the European Antimicrobial Resistance Surveillance System (EARSS);</a:t>
            </a:r>
          </a:p>
          <a:p>
            <a:pPr marL="685800" indent="-457200">
              <a:buFont typeface="Arial" panose="020B0604020202020204" pitchFamily="34" charset="0"/>
              <a:buChar char="•"/>
            </a:pPr>
            <a:r>
              <a:rPr lang="en-US" sz="1800" kern="0" dirty="0"/>
              <a:t>There are also </a:t>
            </a:r>
            <a:r>
              <a:rPr lang="en-US" sz="1800" b="1" kern="0" dirty="0">
                <a:solidFill>
                  <a:srgbClr val="FF0000"/>
                </a:solidFill>
              </a:rPr>
              <a:t>large variations in antibiotic use </a:t>
            </a:r>
            <a:r>
              <a:rPr lang="en-US" sz="1800" kern="0" dirty="0"/>
              <a:t>among EU Member States</a:t>
            </a:r>
          </a:p>
          <a:p>
            <a:pPr marL="685800" indent="-457200">
              <a:buFont typeface="Arial" panose="020B0604020202020204" pitchFamily="34" charset="0"/>
              <a:buChar char="•"/>
            </a:pPr>
            <a:r>
              <a:rPr lang="en-US" sz="1800" kern="0" dirty="0"/>
              <a:t>Member States that use the most antibiotics for </a:t>
            </a:r>
            <a:r>
              <a:rPr lang="en-US" sz="1800" b="1" kern="0" dirty="0">
                <a:solidFill>
                  <a:srgbClr val="FF0000"/>
                </a:solidFill>
              </a:rPr>
              <a:t>outpatients</a:t>
            </a:r>
            <a:r>
              <a:rPr lang="en-US" sz="1800" kern="0" dirty="0"/>
              <a:t>, i.e. </a:t>
            </a:r>
            <a:r>
              <a:rPr lang="en-US" sz="1800" u="sng" kern="0" dirty="0"/>
              <a:t>Greece</a:t>
            </a:r>
            <a:r>
              <a:rPr lang="en-US" sz="1800" kern="0" dirty="0"/>
              <a:t> and </a:t>
            </a:r>
            <a:r>
              <a:rPr lang="en-US" sz="1800" u="sng" kern="0" dirty="0"/>
              <a:t>Cyprus</a:t>
            </a:r>
            <a:r>
              <a:rPr lang="en-US" sz="1800" kern="0" dirty="0"/>
              <a:t>, use approximately three times more per inhabitant and per year than the Member State that uses the least, i.e. the </a:t>
            </a:r>
            <a:r>
              <a:rPr lang="en-US" sz="1800" u="sng" kern="0" dirty="0"/>
              <a:t>Netherlands</a:t>
            </a:r>
            <a:r>
              <a:rPr lang="en-US" sz="1800" kern="0" dirty="0"/>
              <a:t>;</a:t>
            </a:r>
          </a:p>
          <a:p>
            <a:pPr marL="685800" indent="-457200">
              <a:buFont typeface="Arial" panose="020B0604020202020204" pitchFamily="34" charset="0"/>
              <a:buChar char="•"/>
            </a:pPr>
            <a:r>
              <a:rPr lang="en-US" sz="1800" kern="0" dirty="0"/>
              <a:t>Six Member States (i.e. France, Belgium, Slovakia, Czech Republic, Slovenia and Sweden) recently reported </a:t>
            </a:r>
            <a:r>
              <a:rPr lang="en-US" sz="1800" b="1" kern="0" dirty="0">
                <a:solidFill>
                  <a:srgbClr val="FF0000"/>
                </a:solidFill>
              </a:rPr>
              <a:t>decreasing trends in antibiotic use in outpatients</a:t>
            </a:r>
            <a:r>
              <a:rPr lang="en-US" sz="1800" kern="0" dirty="0"/>
              <a:t>;</a:t>
            </a:r>
          </a:p>
          <a:p>
            <a:pPr marL="685800" indent="-457200">
              <a:buFont typeface="Arial" panose="020B0604020202020204" pitchFamily="34" charset="0"/>
              <a:buChar char="•"/>
            </a:pPr>
            <a:r>
              <a:rPr lang="en-US" sz="1800" kern="0" dirty="0"/>
              <a:t>The impact of the COVID-19 pandemic on AMR is apparent in many ways.</a:t>
            </a:r>
          </a:p>
          <a:p>
            <a:pPr marL="228600" algn="r"/>
            <a:r>
              <a:rPr lang="en-US" sz="1800" kern="0" dirty="0"/>
              <a:t>(ECDC)</a:t>
            </a:r>
          </a:p>
        </p:txBody>
      </p:sp>
      <p:pic>
        <p:nvPicPr>
          <p:cNvPr id="6" name="Obrázek 3">
            <a:extLst>
              <a:ext uri="{FF2B5EF4-FFF2-40B4-BE49-F238E27FC236}">
                <a16:creationId xmlns:a16="http://schemas.microsoft.com/office/drawing/2014/main" id="{9675E8B1-3BF5-42A7-8795-6C86346E85C0}"/>
              </a:ext>
            </a:extLst>
          </p:cNvPr>
          <p:cNvPicPr>
            <a:picLocks noChangeAspect="1"/>
          </p:cNvPicPr>
          <p:nvPr/>
        </p:nvPicPr>
        <p:blipFill>
          <a:blip r:embed="rId2"/>
          <a:stretch>
            <a:fillRect/>
          </a:stretch>
        </p:blipFill>
        <p:spPr>
          <a:xfrm>
            <a:off x="7958789" y="2265566"/>
            <a:ext cx="4096889" cy="3888419"/>
          </a:xfrm>
          <a:prstGeom prst="rect">
            <a:avLst/>
          </a:prstGeom>
        </p:spPr>
      </p:pic>
      <p:sp>
        <p:nvSpPr>
          <p:cNvPr id="7" name="TextovéPole 5">
            <a:extLst>
              <a:ext uri="{FF2B5EF4-FFF2-40B4-BE49-F238E27FC236}">
                <a16:creationId xmlns:a16="http://schemas.microsoft.com/office/drawing/2014/main" id="{353A168A-618C-4A17-80FA-DE638EE7753D}"/>
              </a:ext>
            </a:extLst>
          </p:cNvPr>
          <p:cNvSpPr txBox="1"/>
          <p:nvPr/>
        </p:nvSpPr>
        <p:spPr>
          <a:xfrm>
            <a:off x="8593723" y="6314122"/>
            <a:ext cx="3598277" cy="400110"/>
          </a:xfrm>
          <a:prstGeom prst="rect">
            <a:avLst/>
          </a:prstGeom>
          <a:noFill/>
        </p:spPr>
        <p:txBody>
          <a:bodyPr wrap="square" rtlCol="0">
            <a:spAutoFit/>
          </a:bodyPr>
          <a:lstStyle/>
          <a:p>
            <a:r>
              <a:rPr lang="en-US" sz="1000" dirty="0"/>
              <a:t>Figure. Antimicrobial resistance to carbapenems in the EU countries based on data from 2020. (ECDC) </a:t>
            </a:r>
            <a:endParaRPr lang="cs-CZ" sz="1000" dirty="0"/>
          </a:p>
        </p:txBody>
      </p:sp>
    </p:spTree>
    <p:extLst>
      <p:ext uri="{BB962C8B-B14F-4D97-AF65-F5344CB8AC3E}">
        <p14:creationId xmlns:p14="http://schemas.microsoft.com/office/powerpoint/2010/main" val="35984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27</a:t>
            </a:fld>
            <a:endParaRPr lang="cs-CZ" altLang="cs-CZ"/>
          </a:p>
        </p:txBody>
      </p:sp>
      <p:sp>
        <p:nvSpPr>
          <p:cNvPr id="4" name="Nadpis 1">
            <a:extLst>
              <a:ext uri="{FF2B5EF4-FFF2-40B4-BE49-F238E27FC236}">
                <a16:creationId xmlns:a16="http://schemas.microsoft.com/office/drawing/2014/main" id="{5D73B775-E627-4B4C-9DB3-34FCC97A1DCF}"/>
              </a:ext>
            </a:extLst>
          </p:cNvPr>
          <p:cNvSpPr>
            <a:spLocks noGrp="1"/>
          </p:cNvSpPr>
          <p:nvPr>
            <p:ph type="title"/>
          </p:nvPr>
        </p:nvSpPr>
        <p:spPr>
          <a:xfrm>
            <a:off x="414000" y="2039565"/>
            <a:ext cx="10943208" cy="1325563"/>
          </a:xfrm>
        </p:spPr>
        <p:txBody>
          <a:bodyPr/>
          <a:lstStyle/>
          <a:p>
            <a:pPr>
              <a:lnSpc>
                <a:spcPct val="100000"/>
              </a:lnSpc>
            </a:pPr>
            <a:r>
              <a:rPr lang="en-US" sz="2000" b="0" dirty="0">
                <a:solidFill>
                  <a:schemeClr val="tx1"/>
                </a:solidFill>
                <a:latin typeface="+mj-lt"/>
              </a:rPr>
              <a:t>The </a:t>
            </a:r>
            <a:r>
              <a:rPr lang="en-US" sz="2000" dirty="0">
                <a:solidFill>
                  <a:schemeClr val="accent1"/>
                </a:solidFill>
                <a:latin typeface="+mj-lt"/>
              </a:rPr>
              <a:t>EU Commission </a:t>
            </a:r>
            <a:r>
              <a:rPr lang="en-US" sz="2000" b="0" dirty="0">
                <a:solidFill>
                  <a:schemeClr val="tx1"/>
                </a:solidFill>
                <a:latin typeface="+mj-lt"/>
              </a:rPr>
              <a:t>launched in October 2021 </a:t>
            </a:r>
            <a:r>
              <a:rPr lang="en-US" sz="2000" u="sng" dirty="0">
                <a:solidFill>
                  <a:schemeClr val="tx1"/>
                </a:solidFill>
                <a:latin typeface="+mj-lt"/>
              </a:rPr>
              <a:t>five new EU missions</a:t>
            </a:r>
            <a:r>
              <a:rPr lang="en-US" sz="2000" b="0" dirty="0">
                <a:solidFill>
                  <a:schemeClr val="tx1"/>
                </a:solidFill>
                <a:latin typeface="+mj-lt"/>
              </a:rPr>
              <a:t>, a new and innovative way to work together and improve the lives of people in Europe and beyond.</a:t>
            </a:r>
            <a:br>
              <a:rPr lang="en-US" sz="2000" b="0" dirty="0">
                <a:solidFill>
                  <a:schemeClr val="tx1"/>
                </a:solidFill>
                <a:latin typeface="+mj-lt"/>
              </a:rPr>
            </a:br>
            <a:r>
              <a:rPr lang="en-US" sz="2000" b="0" dirty="0">
                <a:solidFill>
                  <a:schemeClr val="tx1"/>
                </a:solidFill>
                <a:latin typeface="+mj-lt"/>
              </a:rPr>
              <a:t>EU missions aim to tackle big challenges in health, climate and the environment, and to achieve ambitious and inspiring goals in these areas.</a:t>
            </a:r>
            <a:endParaRPr lang="cs-CZ" sz="2000" b="0" dirty="0">
              <a:solidFill>
                <a:schemeClr val="tx1"/>
              </a:solidFill>
              <a:latin typeface="+mj-lt"/>
            </a:endParaRPr>
          </a:p>
        </p:txBody>
      </p:sp>
      <p:sp>
        <p:nvSpPr>
          <p:cNvPr id="5" name="Zástupný symbol pro text 2">
            <a:extLst>
              <a:ext uri="{FF2B5EF4-FFF2-40B4-BE49-F238E27FC236}">
                <a16:creationId xmlns:a16="http://schemas.microsoft.com/office/drawing/2014/main" id="{3991E72A-2B71-4233-9644-5263D10C0131}"/>
              </a:ext>
            </a:extLst>
          </p:cNvPr>
          <p:cNvSpPr txBox="1">
            <a:spLocks/>
          </p:cNvSpPr>
          <p:nvPr/>
        </p:nvSpPr>
        <p:spPr>
          <a:xfrm>
            <a:off x="179109" y="3267910"/>
            <a:ext cx="12012891" cy="2520147"/>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685800" indent="-457200">
              <a:lnSpc>
                <a:spcPct val="150000"/>
              </a:lnSpc>
              <a:buFont typeface="Arial" panose="020B0604020202020204" pitchFamily="34" charset="0"/>
              <a:buChar char="•"/>
            </a:pPr>
            <a:r>
              <a:rPr lang="en-US" sz="1800" b="1" kern="0" dirty="0">
                <a:solidFill>
                  <a:srgbClr val="FF0000"/>
                </a:solidFill>
              </a:rPr>
              <a:t>Adaptation to Climate Change:</a:t>
            </a:r>
            <a:r>
              <a:rPr lang="en-US" sz="1800" kern="0" dirty="0"/>
              <a:t> support at least 150 European regions and communities to become climate resilient by 2030;</a:t>
            </a:r>
          </a:p>
          <a:p>
            <a:pPr marL="685800" indent="-457200">
              <a:lnSpc>
                <a:spcPct val="150000"/>
              </a:lnSpc>
              <a:buFont typeface="Arial" panose="020B0604020202020204" pitchFamily="34" charset="0"/>
              <a:buChar char="•"/>
            </a:pPr>
            <a:r>
              <a:rPr lang="en-US" sz="1800" b="1" kern="0" dirty="0">
                <a:solidFill>
                  <a:srgbClr val="FF0000"/>
                </a:solidFill>
              </a:rPr>
              <a:t>Cancer:</a:t>
            </a:r>
            <a:r>
              <a:rPr lang="en-US" sz="1800" kern="0" dirty="0">
                <a:solidFill>
                  <a:srgbClr val="FF0000"/>
                </a:solidFill>
              </a:rPr>
              <a:t> </a:t>
            </a:r>
            <a:r>
              <a:rPr lang="en-US" sz="1800" kern="0" dirty="0"/>
              <a:t>working with Europe's Beating Cancer Plan to improve the lives of more than 3 million people by 2030 through prevention, cure and solutions to live longer and better;</a:t>
            </a:r>
          </a:p>
          <a:p>
            <a:pPr marL="685800" indent="-457200">
              <a:lnSpc>
                <a:spcPct val="150000"/>
              </a:lnSpc>
              <a:buFont typeface="Arial" panose="020B0604020202020204" pitchFamily="34" charset="0"/>
              <a:buChar char="•"/>
            </a:pPr>
            <a:r>
              <a:rPr lang="en-US" sz="1800" kern="0" dirty="0"/>
              <a:t>Restore our </a:t>
            </a:r>
            <a:r>
              <a:rPr lang="en-US" sz="1800" b="1" kern="0" dirty="0">
                <a:solidFill>
                  <a:srgbClr val="FF0000"/>
                </a:solidFill>
              </a:rPr>
              <a:t>Ocean and Waters </a:t>
            </a:r>
            <a:r>
              <a:rPr lang="en-US" sz="1800" kern="0" dirty="0"/>
              <a:t>by 2030;</a:t>
            </a:r>
          </a:p>
          <a:p>
            <a:pPr marL="685800" indent="-457200">
              <a:lnSpc>
                <a:spcPct val="150000"/>
              </a:lnSpc>
              <a:buFont typeface="Arial" panose="020B0604020202020204" pitchFamily="34" charset="0"/>
              <a:buChar char="•"/>
            </a:pPr>
            <a:r>
              <a:rPr lang="en-US" sz="1800" kern="0" dirty="0"/>
              <a:t>100</a:t>
            </a:r>
            <a:r>
              <a:rPr lang="en-US" sz="1800" b="1" kern="0" dirty="0"/>
              <a:t> </a:t>
            </a:r>
            <a:r>
              <a:rPr lang="en-US" sz="1800" b="1" kern="0" dirty="0">
                <a:solidFill>
                  <a:srgbClr val="FF0000"/>
                </a:solidFill>
              </a:rPr>
              <a:t>Climate-Neutral and Smart Cities</a:t>
            </a:r>
            <a:r>
              <a:rPr lang="en-US" sz="1800" kern="0" dirty="0">
                <a:solidFill>
                  <a:srgbClr val="FF0000"/>
                </a:solidFill>
              </a:rPr>
              <a:t> </a:t>
            </a:r>
            <a:r>
              <a:rPr lang="en-US" sz="1800" kern="0" dirty="0"/>
              <a:t>by 2030;</a:t>
            </a:r>
          </a:p>
          <a:p>
            <a:pPr marL="685800" indent="-457200">
              <a:lnSpc>
                <a:spcPct val="150000"/>
              </a:lnSpc>
              <a:buFont typeface="Arial" panose="020B0604020202020204" pitchFamily="34" charset="0"/>
              <a:buChar char="•"/>
            </a:pPr>
            <a:r>
              <a:rPr lang="en-US" sz="1800" b="1" kern="0" dirty="0">
                <a:solidFill>
                  <a:srgbClr val="FF0000"/>
                </a:solidFill>
              </a:rPr>
              <a:t>A Soil Deal for Europe: </a:t>
            </a:r>
            <a:r>
              <a:rPr lang="en-US" sz="1800" kern="0" dirty="0"/>
              <a:t>100 living labs and lighthouses to lead the transition towards healthy soils by 2030.</a:t>
            </a:r>
          </a:p>
        </p:txBody>
      </p:sp>
      <p:pic>
        <p:nvPicPr>
          <p:cNvPr id="7" name="Obrázek 5">
            <a:extLst>
              <a:ext uri="{FF2B5EF4-FFF2-40B4-BE49-F238E27FC236}">
                <a16:creationId xmlns:a16="http://schemas.microsoft.com/office/drawing/2014/main" id="{05F461CA-1259-44E2-835E-9692E2859D97}"/>
              </a:ext>
            </a:extLst>
          </p:cNvPr>
          <p:cNvPicPr>
            <a:picLocks noChangeAspect="1"/>
          </p:cNvPicPr>
          <p:nvPr/>
        </p:nvPicPr>
        <p:blipFill rotWithShape="1">
          <a:blip r:embed="rId2"/>
          <a:srcRect t="21783"/>
          <a:stretch/>
        </p:blipFill>
        <p:spPr>
          <a:xfrm>
            <a:off x="8217085" y="0"/>
            <a:ext cx="3974915" cy="1325563"/>
          </a:xfrm>
          <a:prstGeom prst="rect">
            <a:avLst/>
          </a:prstGeom>
        </p:spPr>
      </p:pic>
    </p:spTree>
    <p:extLst>
      <p:ext uri="{BB962C8B-B14F-4D97-AF65-F5344CB8AC3E}">
        <p14:creationId xmlns:p14="http://schemas.microsoft.com/office/powerpoint/2010/main" val="955261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28</a:t>
            </a:fld>
            <a:endParaRPr lang="cs-CZ" altLang="cs-CZ"/>
          </a:p>
        </p:txBody>
      </p:sp>
      <p:sp>
        <p:nvSpPr>
          <p:cNvPr id="4" name="Nadpis 1">
            <a:extLst>
              <a:ext uri="{FF2B5EF4-FFF2-40B4-BE49-F238E27FC236}">
                <a16:creationId xmlns:a16="http://schemas.microsoft.com/office/drawing/2014/main" id="{36870518-0EA0-4991-ABC7-3BC019F32D8B}"/>
              </a:ext>
            </a:extLst>
          </p:cNvPr>
          <p:cNvSpPr>
            <a:spLocks noGrp="1"/>
          </p:cNvSpPr>
          <p:nvPr>
            <p:ph type="title"/>
          </p:nvPr>
        </p:nvSpPr>
        <p:spPr>
          <a:xfrm>
            <a:off x="277955" y="1946128"/>
            <a:ext cx="4965738" cy="1325563"/>
          </a:xfrm>
        </p:spPr>
        <p:txBody>
          <a:bodyPr/>
          <a:lstStyle/>
          <a:p>
            <a:r>
              <a:rPr lang="en-US" dirty="0"/>
              <a:t>Planetary Health Education</a:t>
            </a:r>
            <a:endParaRPr lang="cs-CZ" dirty="0"/>
          </a:p>
        </p:txBody>
      </p:sp>
      <p:sp>
        <p:nvSpPr>
          <p:cNvPr id="5" name="Zástupný symbol pro text 2">
            <a:extLst>
              <a:ext uri="{FF2B5EF4-FFF2-40B4-BE49-F238E27FC236}">
                <a16:creationId xmlns:a16="http://schemas.microsoft.com/office/drawing/2014/main" id="{5A28915C-D6D7-41AD-9F25-3CECF76567C4}"/>
              </a:ext>
            </a:extLst>
          </p:cNvPr>
          <p:cNvSpPr txBox="1">
            <a:spLocks/>
          </p:cNvSpPr>
          <p:nvPr/>
        </p:nvSpPr>
        <p:spPr>
          <a:xfrm>
            <a:off x="99074" y="3271690"/>
            <a:ext cx="6235739" cy="2789786"/>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514350" indent="-285750" algn="just">
              <a:buFont typeface="Arial" panose="020B0604020202020204" pitchFamily="34" charset="0"/>
              <a:buChar char="•"/>
            </a:pPr>
            <a:r>
              <a:rPr lang="en-US" sz="2000" kern="0" dirty="0"/>
              <a:t>People around the world are </a:t>
            </a:r>
            <a:r>
              <a:rPr lang="en-US" sz="2000" b="1" kern="0" dirty="0">
                <a:solidFill>
                  <a:srgbClr val="FF0000"/>
                </a:solidFill>
              </a:rPr>
              <a:t>increasingly facing </a:t>
            </a:r>
            <a:r>
              <a:rPr lang="en-US" sz="2000" kern="0" dirty="0"/>
              <a:t>the pressing challenges of today’s interconnected environmental, social, and health crises.</a:t>
            </a:r>
          </a:p>
          <a:p>
            <a:pPr marL="514350" indent="-285750" algn="just">
              <a:buFont typeface="Arial" panose="020B0604020202020204" pitchFamily="34" charset="0"/>
              <a:buChar char="•"/>
            </a:pPr>
            <a:r>
              <a:rPr lang="en-US" sz="2000" kern="0" dirty="0"/>
              <a:t>The COVID-19 pandemic has been an important </a:t>
            </a:r>
            <a:r>
              <a:rPr lang="en-US" sz="2000" b="1" kern="0" dirty="0">
                <a:solidFill>
                  <a:srgbClr val="FF0000"/>
                </a:solidFill>
              </a:rPr>
              <a:t>wake-up call </a:t>
            </a:r>
            <a:r>
              <a:rPr lang="en-US" sz="2000" kern="0" dirty="0"/>
              <a:t>reminding us that we need a healthy planet to ensure the health of all people.</a:t>
            </a:r>
          </a:p>
          <a:p>
            <a:pPr marL="514350" indent="-285750" algn="just">
              <a:buFont typeface="Arial" panose="020B0604020202020204" pitchFamily="34" charset="0"/>
              <a:buChar char="•"/>
            </a:pPr>
            <a:r>
              <a:rPr lang="en-US" sz="2000" kern="0" dirty="0"/>
              <a:t>There are 5 foundational domains that comprise the essence of planetary health knowledge</a:t>
            </a:r>
          </a:p>
          <a:p>
            <a:pPr algn="r"/>
            <a:r>
              <a:rPr lang="en-US" sz="1600" kern="0" dirty="0"/>
              <a:t>(Guzmán, C., et al. 2021)</a:t>
            </a:r>
          </a:p>
        </p:txBody>
      </p:sp>
      <p:pic>
        <p:nvPicPr>
          <p:cNvPr id="6" name="Picture 2" descr="Figure: The planetary health education framework At the core of the... |  Download Scientific Diagram">
            <a:extLst>
              <a:ext uri="{FF2B5EF4-FFF2-40B4-BE49-F238E27FC236}">
                <a16:creationId xmlns:a16="http://schemas.microsoft.com/office/drawing/2014/main" id="{D29E169A-F20A-47DF-8EB2-8EF5F3118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386" y="436579"/>
            <a:ext cx="5652614" cy="567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364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29</a:t>
            </a:fld>
            <a:endParaRPr lang="cs-CZ" altLang="cs-CZ"/>
          </a:p>
        </p:txBody>
      </p:sp>
      <p:sp>
        <p:nvSpPr>
          <p:cNvPr id="4" name="Nadpis 1">
            <a:extLst>
              <a:ext uri="{FF2B5EF4-FFF2-40B4-BE49-F238E27FC236}">
                <a16:creationId xmlns:a16="http://schemas.microsoft.com/office/drawing/2014/main" id="{36870518-0EA0-4991-ABC7-3BC019F32D8B}"/>
              </a:ext>
            </a:extLst>
          </p:cNvPr>
          <p:cNvSpPr>
            <a:spLocks noGrp="1"/>
          </p:cNvSpPr>
          <p:nvPr>
            <p:ph type="title"/>
          </p:nvPr>
        </p:nvSpPr>
        <p:spPr>
          <a:xfrm>
            <a:off x="3613130" y="997823"/>
            <a:ext cx="4965738" cy="1325563"/>
          </a:xfrm>
        </p:spPr>
        <p:txBody>
          <a:bodyPr/>
          <a:lstStyle/>
          <a:p>
            <a:pPr algn="ctr"/>
            <a:r>
              <a:rPr lang="en-US" sz="8800" dirty="0"/>
              <a:t>Exercise</a:t>
            </a:r>
            <a:endParaRPr lang="cs-CZ" dirty="0"/>
          </a:p>
        </p:txBody>
      </p:sp>
      <p:sp>
        <p:nvSpPr>
          <p:cNvPr id="5" name="Zástupný symbol pro text 2">
            <a:extLst>
              <a:ext uri="{FF2B5EF4-FFF2-40B4-BE49-F238E27FC236}">
                <a16:creationId xmlns:a16="http://schemas.microsoft.com/office/drawing/2014/main" id="{5A28915C-D6D7-41AD-9F25-3CECF76567C4}"/>
              </a:ext>
            </a:extLst>
          </p:cNvPr>
          <p:cNvSpPr txBox="1">
            <a:spLocks/>
          </p:cNvSpPr>
          <p:nvPr/>
        </p:nvSpPr>
        <p:spPr>
          <a:xfrm>
            <a:off x="99074" y="3271690"/>
            <a:ext cx="6235739" cy="2789786"/>
          </a:xfrm>
          <a:prstGeom prst="rect">
            <a:avLst/>
          </a:prstGeom>
        </p:spPr>
        <p:txBody>
          <a:bodyPr vert="horz" lIns="0" tIns="0" rIns="0" bIns="0" rtlCol="0" anchor="t">
            <a:noAutofit/>
          </a:bodyPr>
          <a:lstStyle>
            <a:lvl1pPr marL="0" indent="0" algn="l" rtl="0" eaLnBrk="1" fontAlgn="base" hangingPunct="1">
              <a:lnSpc>
                <a:spcPct val="100000"/>
              </a:lnSpc>
              <a:spcBef>
                <a:spcPts val="0"/>
              </a:spcBef>
              <a:spcAft>
                <a:spcPct val="0"/>
              </a:spcAft>
              <a:buClr>
                <a:schemeClr val="tx2"/>
              </a:buClr>
              <a:buSzPct val="100000"/>
              <a:buFontTx/>
              <a:buNone/>
              <a:defRPr lang="cs-CZ" sz="2400" b="0" dirty="0">
                <a:solidFill>
                  <a:schemeClr val="tx1"/>
                </a:solidFill>
                <a:latin typeface="+mj-lt"/>
                <a:ea typeface="+mj-ea"/>
                <a:cs typeface="+mj-cs"/>
              </a:defRPr>
            </a:lvl1pPr>
            <a:lvl2pPr marL="457200" indent="0" algn="ctr" rtl="0" eaLnBrk="1" fontAlgn="base" hangingPunct="1">
              <a:lnSpc>
                <a:spcPts val="1800"/>
              </a:lnSpc>
              <a:spcBef>
                <a:spcPts val="0"/>
              </a:spcBef>
              <a:spcAft>
                <a:spcPct val="0"/>
              </a:spcAft>
              <a:buClr>
                <a:schemeClr val="tx2"/>
              </a:buClr>
              <a:buSzPct val="100000"/>
              <a:buFontTx/>
              <a:buNone/>
              <a:defRPr sz="2000" b="0">
                <a:solidFill>
                  <a:schemeClr val="tx1"/>
                </a:solidFill>
                <a:latin typeface="+mn-lt"/>
              </a:defRPr>
            </a:lvl2pPr>
            <a:lvl3pPr marL="914400" indent="0" algn="ctr" rtl="0" eaLnBrk="1" fontAlgn="base" hangingPunct="1">
              <a:lnSpc>
                <a:spcPts val="1800"/>
              </a:lnSpc>
              <a:spcBef>
                <a:spcPts val="0"/>
              </a:spcBef>
              <a:spcAft>
                <a:spcPct val="0"/>
              </a:spcAft>
              <a:buClr>
                <a:schemeClr val="folHlink"/>
              </a:buClr>
              <a:buSzPct val="80000"/>
              <a:buFontTx/>
              <a:buNone/>
              <a:defRPr sz="1800" b="0">
                <a:solidFill>
                  <a:schemeClr val="tx1"/>
                </a:solidFill>
                <a:latin typeface="+mn-lt"/>
              </a:defRPr>
            </a:lvl3pPr>
            <a:lvl4pPr marL="1371600" indent="0" algn="ctr" rtl="0" eaLnBrk="1" fontAlgn="base" hangingPunct="1">
              <a:lnSpc>
                <a:spcPts val="1800"/>
              </a:lnSpc>
              <a:spcBef>
                <a:spcPts val="0"/>
              </a:spcBef>
              <a:spcAft>
                <a:spcPct val="0"/>
              </a:spcAft>
              <a:buClr>
                <a:schemeClr val="accent2"/>
              </a:buClr>
              <a:buSzPct val="90000"/>
              <a:buFontTx/>
              <a:buNone/>
              <a:defRPr sz="1600" b="0">
                <a:solidFill>
                  <a:schemeClr val="tx1"/>
                </a:solidFill>
                <a:latin typeface="+mn-lt"/>
              </a:defRPr>
            </a:lvl4pPr>
            <a:lvl5pPr marL="1828800" indent="0" algn="ctr" rtl="0" eaLnBrk="1" fontAlgn="base" hangingPunct="1">
              <a:lnSpc>
                <a:spcPts val="1800"/>
              </a:lnSpc>
              <a:spcBef>
                <a:spcPts val="0"/>
              </a:spcBef>
              <a:spcAft>
                <a:spcPct val="0"/>
              </a:spcAft>
              <a:buClr>
                <a:schemeClr val="accent1"/>
              </a:buClr>
              <a:buFontTx/>
              <a:buNone/>
              <a:defRPr sz="1600" b="0">
                <a:solidFill>
                  <a:schemeClr val="tx1"/>
                </a:solidFill>
                <a:latin typeface="+mn-lt"/>
              </a:defRPr>
            </a:lvl5pPr>
            <a:lvl6pPr marL="2286000" indent="0" algn="ctr" rtl="0" eaLnBrk="1" fontAlgn="base" hangingPunct="1">
              <a:spcBef>
                <a:spcPct val="20000"/>
              </a:spcBef>
              <a:spcAft>
                <a:spcPct val="0"/>
              </a:spcAft>
              <a:buClr>
                <a:schemeClr val="accent1"/>
              </a:buClr>
              <a:buFont typeface="Wingdings" pitchFamily="2" charset="2"/>
              <a:buNone/>
              <a:defRPr sz="1600">
                <a:solidFill>
                  <a:schemeClr val="tx1"/>
                </a:solidFill>
                <a:latin typeface="+mn-lt"/>
              </a:defRPr>
            </a:lvl6pPr>
            <a:lvl7pPr marL="2743200" indent="0" algn="ctr" rtl="0" eaLnBrk="1" fontAlgn="base" hangingPunct="1">
              <a:lnSpc>
                <a:spcPts val="1800"/>
              </a:lnSpc>
              <a:spcBef>
                <a:spcPts val="0"/>
              </a:spcBef>
              <a:spcAft>
                <a:spcPct val="0"/>
              </a:spcAft>
              <a:buClr>
                <a:schemeClr val="accent1"/>
              </a:buClr>
              <a:buFont typeface="Arial" panose="020B0604020202020204" pitchFamily="34" charset="0"/>
              <a:buNone/>
              <a:defRPr sz="1600" baseline="0">
                <a:solidFill>
                  <a:schemeClr val="tx1"/>
                </a:solidFill>
                <a:latin typeface="+mn-lt"/>
              </a:defRPr>
            </a:lvl7pPr>
            <a:lvl8pPr marL="32004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8pPr>
            <a:lvl9pPr marL="3657600" indent="0" algn="ctr" rtl="0" eaLnBrk="1" fontAlgn="base" hangingPunct="1">
              <a:lnSpc>
                <a:spcPts val="1800"/>
              </a:lnSpc>
              <a:spcBef>
                <a:spcPts val="0"/>
              </a:spcBef>
              <a:spcAft>
                <a:spcPct val="0"/>
              </a:spcAft>
              <a:buClr>
                <a:schemeClr val="accent1"/>
              </a:buClr>
              <a:buFont typeface="Arial" panose="020B0604020202020204" pitchFamily="34" charset="0"/>
              <a:buNone/>
              <a:defRPr sz="1600">
                <a:solidFill>
                  <a:schemeClr val="tx1"/>
                </a:solidFill>
                <a:latin typeface="+mn-lt"/>
              </a:defRPr>
            </a:lvl9pPr>
          </a:lstStyle>
          <a:p>
            <a:pPr marL="228600" algn="just"/>
            <a:endParaRPr lang="en-US" sz="1600" kern="0" dirty="0"/>
          </a:p>
        </p:txBody>
      </p:sp>
      <p:pic>
        <p:nvPicPr>
          <p:cNvPr id="8" name="Picture 7">
            <a:extLst>
              <a:ext uri="{FF2B5EF4-FFF2-40B4-BE49-F238E27FC236}">
                <a16:creationId xmlns:a16="http://schemas.microsoft.com/office/drawing/2014/main" id="{A3887330-3D47-40F4-9F49-CCCCD18A1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646" y="1763472"/>
            <a:ext cx="4096705" cy="4096705"/>
          </a:xfrm>
          <a:prstGeom prst="rect">
            <a:avLst/>
          </a:prstGeom>
        </p:spPr>
      </p:pic>
    </p:spTree>
    <p:extLst>
      <p:ext uri="{BB962C8B-B14F-4D97-AF65-F5344CB8AC3E}">
        <p14:creationId xmlns:p14="http://schemas.microsoft.com/office/powerpoint/2010/main" val="971235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a:t>
            </a:fld>
            <a:endParaRPr lang="cs-CZ" altLang="cs-CZ"/>
          </a:p>
        </p:txBody>
      </p:sp>
      <p:pic>
        <p:nvPicPr>
          <p:cNvPr id="7" name="Online Media 6" title="Planetary Health: The Future is Now">
            <a:hlinkClick r:id="" action="ppaction://media"/>
            <a:extLst>
              <a:ext uri="{FF2B5EF4-FFF2-40B4-BE49-F238E27FC236}">
                <a16:creationId xmlns:a16="http://schemas.microsoft.com/office/drawing/2014/main" id="{BF764E19-8527-4ADA-B8B1-A41AE20F7A64}"/>
              </a:ext>
            </a:extLst>
          </p:cNvPr>
          <p:cNvPicPr>
            <a:picLocks noRot="1" noChangeAspect="1"/>
          </p:cNvPicPr>
          <p:nvPr>
            <a:videoFile r:link="rId1"/>
          </p:nvPr>
        </p:nvPicPr>
        <p:blipFill>
          <a:blip r:embed="rId3"/>
          <a:stretch>
            <a:fillRect/>
          </a:stretch>
        </p:blipFill>
        <p:spPr>
          <a:xfrm>
            <a:off x="2087522" y="384350"/>
            <a:ext cx="10104478" cy="5709030"/>
          </a:xfrm>
          <a:prstGeom prst="rect">
            <a:avLst/>
          </a:prstGeom>
        </p:spPr>
      </p:pic>
    </p:spTree>
    <p:extLst>
      <p:ext uri="{BB962C8B-B14F-4D97-AF65-F5344CB8AC3E}">
        <p14:creationId xmlns:p14="http://schemas.microsoft.com/office/powerpoint/2010/main" val="58213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E5DED79D-4C64-4BFC-BC81-2BFF38BA51FF}"/>
              </a:ext>
            </a:extLst>
          </p:cNvPr>
          <p:cNvPicPr>
            <a:picLocks noChangeAspect="1"/>
          </p:cNvPicPr>
          <p:nvPr/>
        </p:nvPicPr>
        <p:blipFill rotWithShape="1">
          <a:blip r:embed="rId2">
            <a:alphaModFix amt="7000"/>
            <a:extLst>
              <a:ext uri="{28A0092B-C50C-407E-A947-70E740481C1C}">
                <a14:useLocalDpi xmlns:a14="http://schemas.microsoft.com/office/drawing/2010/main" val="0"/>
              </a:ext>
            </a:extLst>
          </a:blip>
          <a:srcRect t="4247" b="11829"/>
          <a:stretch/>
        </p:blipFill>
        <p:spPr>
          <a:xfrm>
            <a:off x="-4647" y="0"/>
            <a:ext cx="12196647" cy="6858001"/>
          </a:xfrm>
          <a:prstGeom prst="rect">
            <a:avLst/>
          </a:prstGeom>
        </p:spPr>
      </p:pic>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30</a:t>
            </a:fld>
            <a:endParaRPr lang="cs-CZ" altLang="cs-CZ"/>
          </a:p>
        </p:txBody>
      </p:sp>
      <p:pic>
        <p:nvPicPr>
          <p:cNvPr id="35" name="Picture 34">
            <a:extLst>
              <a:ext uri="{FF2B5EF4-FFF2-40B4-BE49-F238E27FC236}">
                <a16:creationId xmlns:a16="http://schemas.microsoft.com/office/drawing/2014/main" id="{7A05F223-18B2-45B7-9B1C-7CBD3A25CBFE}"/>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525" t="16656" r="5293" b="16225"/>
          <a:stretch/>
        </p:blipFill>
        <p:spPr>
          <a:xfrm>
            <a:off x="3937258" y="4503754"/>
            <a:ext cx="388992" cy="292752"/>
          </a:xfrm>
          <a:prstGeom prst="rect">
            <a:avLst/>
          </a:prstGeom>
        </p:spPr>
      </p:pic>
      <p:sp>
        <p:nvSpPr>
          <p:cNvPr id="42" name="TextBox 41">
            <a:extLst>
              <a:ext uri="{FF2B5EF4-FFF2-40B4-BE49-F238E27FC236}">
                <a16:creationId xmlns:a16="http://schemas.microsoft.com/office/drawing/2014/main" id="{7D0134DD-C1FA-461D-A0AA-4538B33D51C0}"/>
              </a:ext>
            </a:extLst>
          </p:cNvPr>
          <p:cNvSpPr txBox="1"/>
          <p:nvPr/>
        </p:nvSpPr>
        <p:spPr>
          <a:xfrm>
            <a:off x="4553933" y="4332179"/>
            <a:ext cx="5197647" cy="496996"/>
          </a:xfrm>
          <a:prstGeom prst="rect">
            <a:avLst/>
          </a:prstGeom>
          <a:noFill/>
        </p:spPr>
        <p:txBody>
          <a:bodyPr wrap="square" rtlCol="0">
            <a:spAutoFit/>
          </a:bodyPr>
          <a:lstStyle/>
          <a:p>
            <a:pPr algn="l">
              <a:lnSpc>
                <a:spcPct val="150000"/>
              </a:lnSpc>
            </a:pPr>
            <a:r>
              <a:rPr lang="en-US" sz="2000" b="1" dirty="0">
                <a:solidFill>
                  <a:srgbClr val="0000DC"/>
                </a:solidFill>
                <a:latin typeface="+mj-lt"/>
              </a:rPr>
              <a:t>abanoub.riad@med.muni.cz</a:t>
            </a:r>
          </a:p>
        </p:txBody>
      </p:sp>
      <p:sp>
        <p:nvSpPr>
          <p:cNvPr id="4" name="TextBox 3">
            <a:extLst>
              <a:ext uri="{FF2B5EF4-FFF2-40B4-BE49-F238E27FC236}">
                <a16:creationId xmlns:a16="http://schemas.microsoft.com/office/drawing/2014/main" id="{8A757585-2C84-462C-8C31-713BCFFF408D}"/>
              </a:ext>
            </a:extLst>
          </p:cNvPr>
          <p:cNvSpPr txBox="1"/>
          <p:nvPr/>
        </p:nvSpPr>
        <p:spPr>
          <a:xfrm>
            <a:off x="-4647" y="2379355"/>
            <a:ext cx="12190772" cy="1015663"/>
          </a:xfrm>
          <a:prstGeom prst="rect">
            <a:avLst/>
          </a:prstGeom>
          <a:noFill/>
        </p:spPr>
        <p:txBody>
          <a:bodyPr wrap="square" rtlCol="0">
            <a:spAutoFit/>
          </a:bodyPr>
          <a:lstStyle/>
          <a:p>
            <a:pPr algn="ctr"/>
            <a:r>
              <a:rPr lang="en-US" sz="6000" b="1" dirty="0">
                <a:solidFill>
                  <a:srgbClr val="0000DC"/>
                </a:solidFill>
                <a:latin typeface="+mn-lt"/>
              </a:rPr>
              <a:t>THANK YOU</a:t>
            </a:r>
            <a:endParaRPr lang="en-GB" sz="6000" b="1" dirty="0" err="1">
              <a:solidFill>
                <a:srgbClr val="0000DC"/>
              </a:solidFill>
              <a:latin typeface="+mn-lt"/>
            </a:endParaRPr>
          </a:p>
        </p:txBody>
      </p:sp>
    </p:spTree>
    <p:extLst>
      <p:ext uri="{BB962C8B-B14F-4D97-AF65-F5344CB8AC3E}">
        <p14:creationId xmlns:p14="http://schemas.microsoft.com/office/powerpoint/2010/main" val="67833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4</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2149981"/>
            <a:ext cx="7013359" cy="794949"/>
          </a:xfrm>
        </p:spPr>
        <p:txBody>
          <a:bodyPr/>
          <a:lstStyle/>
          <a:p>
            <a:r>
              <a:rPr lang="en-US" dirty="0"/>
              <a:t>What is planetary health?</a:t>
            </a:r>
            <a:endParaRPr lang="cs-CZ" dirty="0"/>
          </a:p>
        </p:txBody>
      </p:sp>
      <p:sp>
        <p:nvSpPr>
          <p:cNvPr id="11" name="TextBox 10">
            <a:extLst>
              <a:ext uri="{FF2B5EF4-FFF2-40B4-BE49-F238E27FC236}">
                <a16:creationId xmlns:a16="http://schemas.microsoft.com/office/drawing/2014/main" id="{D77A0549-58E3-40A4-8DB7-3907CD200BBE}"/>
              </a:ext>
            </a:extLst>
          </p:cNvPr>
          <p:cNvSpPr txBox="1"/>
          <p:nvPr/>
        </p:nvSpPr>
        <p:spPr>
          <a:xfrm>
            <a:off x="6447453" y="6354000"/>
            <a:ext cx="5744547" cy="646331"/>
          </a:xfrm>
          <a:prstGeom prst="rect">
            <a:avLst/>
          </a:prstGeom>
          <a:noFill/>
        </p:spPr>
        <p:txBody>
          <a:bodyPr wrap="square">
            <a:spAutoFit/>
          </a:bodyPr>
          <a:lstStyle/>
          <a:p>
            <a:r>
              <a:rPr lang="en-US" sz="1200" dirty="0">
                <a:latin typeface="+mn-lt"/>
              </a:rPr>
              <a:t>Horton R, Lo S. Planetary health: a new science for exceptional action. The Lancet. 2015;386(10007):1921-1922. doi:10.1016/s0140-6736(15)61038-8</a:t>
            </a:r>
          </a:p>
          <a:p>
            <a:r>
              <a:rPr lang="en-US" sz="1200" dirty="0">
                <a:latin typeface="+mn-lt"/>
              </a:rPr>
              <a:t>‌</a:t>
            </a:r>
          </a:p>
        </p:txBody>
      </p:sp>
      <p:sp>
        <p:nvSpPr>
          <p:cNvPr id="12" name="Nadpis 1">
            <a:extLst>
              <a:ext uri="{FF2B5EF4-FFF2-40B4-BE49-F238E27FC236}">
                <a16:creationId xmlns:a16="http://schemas.microsoft.com/office/drawing/2014/main" id="{8E1BEB51-364E-4964-9106-DC4F7123F70C}"/>
              </a:ext>
            </a:extLst>
          </p:cNvPr>
          <p:cNvSpPr txBox="1">
            <a:spLocks/>
          </p:cNvSpPr>
          <p:nvPr/>
        </p:nvSpPr>
        <p:spPr>
          <a:xfrm>
            <a:off x="414000" y="3272743"/>
            <a:ext cx="11109307"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800" b="0" kern="0" dirty="0">
                <a:solidFill>
                  <a:schemeClr val="tx1"/>
                </a:solidFill>
              </a:rPr>
              <a:t>“Planetary health is the health of human </a:t>
            </a:r>
            <a:r>
              <a:rPr lang="en-US" sz="2800" b="0" kern="0" dirty="0" err="1">
                <a:solidFill>
                  <a:schemeClr val="tx1"/>
                </a:solidFill>
              </a:rPr>
              <a:t>civilisation</a:t>
            </a:r>
            <a:r>
              <a:rPr lang="en-US" sz="2800" b="0" kern="0" dirty="0">
                <a:solidFill>
                  <a:schemeClr val="tx1"/>
                </a:solidFill>
              </a:rPr>
              <a:t> and the state of the natural systems on which it depends”</a:t>
            </a:r>
            <a:endParaRPr lang="cs-CZ" sz="2800" b="0" kern="0" dirty="0">
              <a:solidFill>
                <a:schemeClr val="tx1"/>
              </a:solidFill>
            </a:endParaRPr>
          </a:p>
        </p:txBody>
      </p:sp>
    </p:spTree>
    <p:extLst>
      <p:ext uri="{BB962C8B-B14F-4D97-AF65-F5344CB8AC3E}">
        <p14:creationId xmlns:p14="http://schemas.microsoft.com/office/powerpoint/2010/main" val="30016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5</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5" name="Picture 4">
            <a:extLst>
              <a:ext uri="{FF2B5EF4-FFF2-40B4-BE49-F238E27FC236}">
                <a16:creationId xmlns:a16="http://schemas.microsoft.com/office/drawing/2014/main" id="{B1395CAF-CF93-403B-9C91-A184DD49A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8196" y="4799269"/>
            <a:ext cx="1433804" cy="1792622"/>
          </a:xfrm>
          <a:prstGeom prst="rect">
            <a:avLst/>
          </a:prstGeom>
        </p:spPr>
      </p:pic>
      <p:sp>
        <p:nvSpPr>
          <p:cNvPr id="11" name="TextBox 10">
            <a:extLst>
              <a:ext uri="{FF2B5EF4-FFF2-40B4-BE49-F238E27FC236}">
                <a16:creationId xmlns:a16="http://schemas.microsoft.com/office/drawing/2014/main" id="{D77A0549-58E3-40A4-8DB7-3907CD200BBE}"/>
              </a:ext>
            </a:extLst>
          </p:cNvPr>
          <p:cNvSpPr txBox="1"/>
          <p:nvPr/>
        </p:nvSpPr>
        <p:spPr>
          <a:xfrm>
            <a:off x="9731832" y="6584091"/>
            <a:ext cx="2544147" cy="276999"/>
          </a:xfrm>
          <a:prstGeom prst="rect">
            <a:avLst/>
          </a:prstGeom>
          <a:noFill/>
        </p:spPr>
        <p:txBody>
          <a:bodyPr wrap="square">
            <a:spAutoFit/>
          </a:bodyPr>
          <a:lstStyle/>
          <a:p>
            <a:r>
              <a:rPr lang="en-US" sz="1200" dirty="0">
                <a:latin typeface="+mn-lt"/>
              </a:rPr>
              <a:t>Prof. </a:t>
            </a:r>
            <a:r>
              <a:rPr lang="en-US" sz="1200" b="1" dirty="0">
                <a:latin typeface="+mn-lt"/>
              </a:rPr>
              <a:t>Howard </a:t>
            </a:r>
            <a:r>
              <a:rPr lang="en-US" sz="1200" b="1" dirty="0" err="1">
                <a:latin typeface="+mn-lt"/>
              </a:rPr>
              <a:t>Frumkin</a:t>
            </a:r>
            <a:r>
              <a:rPr lang="en-US" sz="1200" dirty="0">
                <a:latin typeface="+mn-lt"/>
              </a:rPr>
              <a:t>, MD, DrPH</a:t>
            </a:r>
          </a:p>
        </p:txBody>
      </p:sp>
      <p:sp>
        <p:nvSpPr>
          <p:cNvPr id="12" name="Nadpis 1">
            <a:extLst>
              <a:ext uri="{FF2B5EF4-FFF2-40B4-BE49-F238E27FC236}">
                <a16:creationId xmlns:a16="http://schemas.microsoft.com/office/drawing/2014/main" id="{8E1BEB51-364E-4964-9106-DC4F7123F70C}"/>
              </a:ext>
            </a:extLst>
          </p:cNvPr>
          <p:cNvSpPr txBox="1">
            <a:spLocks/>
          </p:cNvSpPr>
          <p:nvPr/>
        </p:nvSpPr>
        <p:spPr>
          <a:xfrm>
            <a:off x="414000" y="2702334"/>
            <a:ext cx="822600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571500" indent="-571500">
              <a:lnSpc>
                <a:spcPct val="150000"/>
              </a:lnSpc>
              <a:buFont typeface="Wingdings" panose="05000000000000000000" pitchFamily="2" charset="2"/>
              <a:buChar char="§"/>
            </a:pPr>
            <a:r>
              <a:rPr lang="en-US" sz="2800" b="0" kern="0" dirty="0">
                <a:solidFill>
                  <a:schemeClr val="tx1"/>
                </a:solidFill>
              </a:rPr>
              <a:t>A field</a:t>
            </a:r>
          </a:p>
          <a:p>
            <a:pPr marL="571500" indent="-571500">
              <a:lnSpc>
                <a:spcPct val="150000"/>
              </a:lnSpc>
              <a:buFont typeface="Wingdings" panose="05000000000000000000" pitchFamily="2" charset="2"/>
              <a:buChar char="§"/>
            </a:pPr>
            <a:r>
              <a:rPr lang="en-US" sz="2800" b="0" kern="0" dirty="0">
                <a:solidFill>
                  <a:schemeClr val="tx1"/>
                </a:solidFill>
              </a:rPr>
              <a:t>A scientific paradigm</a:t>
            </a:r>
          </a:p>
          <a:p>
            <a:pPr marL="571500" indent="-571500">
              <a:lnSpc>
                <a:spcPct val="150000"/>
              </a:lnSpc>
              <a:buFont typeface="Wingdings" panose="05000000000000000000" pitchFamily="2" charset="2"/>
              <a:buChar char="§"/>
            </a:pPr>
            <a:r>
              <a:rPr lang="en-US" sz="2800" b="0" kern="0" dirty="0">
                <a:solidFill>
                  <a:schemeClr val="tx1"/>
                </a:solidFill>
              </a:rPr>
              <a:t>A policy framework</a:t>
            </a:r>
          </a:p>
          <a:p>
            <a:pPr marL="571500" indent="-571500">
              <a:lnSpc>
                <a:spcPct val="150000"/>
              </a:lnSpc>
              <a:buFont typeface="Wingdings" panose="05000000000000000000" pitchFamily="2" charset="2"/>
              <a:buChar char="§"/>
            </a:pPr>
            <a:r>
              <a:rPr lang="en-US" sz="2800" b="0" kern="0" dirty="0">
                <a:solidFill>
                  <a:schemeClr val="tx1"/>
                </a:solidFill>
              </a:rPr>
              <a:t>A communication strategy</a:t>
            </a:r>
          </a:p>
          <a:p>
            <a:pPr marL="571500" indent="-571500">
              <a:lnSpc>
                <a:spcPct val="150000"/>
              </a:lnSpc>
              <a:buFont typeface="Wingdings" panose="05000000000000000000" pitchFamily="2" charset="2"/>
              <a:buChar char="§"/>
            </a:pPr>
            <a:r>
              <a:rPr lang="en-US" sz="2800" b="0" kern="0" dirty="0">
                <a:solidFill>
                  <a:schemeClr val="tx1"/>
                </a:solidFill>
              </a:rPr>
              <a:t>A moral imperative</a:t>
            </a:r>
            <a:endParaRPr lang="cs-CZ" sz="2800" b="0" kern="0" dirty="0">
              <a:solidFill>
                <a:schemeClr val="tx1"/>
              </a:solidFill>
            </a:endParaRPr>
          </a:p>
        </p:txBody>
      </p:sp>
    </p:spTree>
    <p:extLst>
      <p:ext uri="{BB962C8B-B14F-4D97-AF65-F5344CB8AC3E}">
        <p14:creationId xmlns:p14="http://schemas.microsoft.com/office/powerpoint/2010/main" val="9535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6</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pic>
        <p:nvPicPr>
          <p:cNvPr id="10" name="Picture 9">
            <a:extLst>
              <a:ext uri="{FF2B5EF4-FFF2-40B4-BE49-F238E27FC236}">
                <a16:creationId xmlns:a16="http://schemas.microsoft.com/office/drawing/2014/main" id="{7853E5F4-1CDE-49E2-A1AB-4AEF5721B11B}"/>
              </a:ext>
            </a:extLst>
          </p:cNvPr>
          <p:cNvPicPr>
            <a:picLocks noChangeAspect="1"/>
          </p:cNvPicPr>
          <p:nvPr/>
        </p:nvPicPr>
        <p:blipFill rotWithShape="1">
          <a:blip r:embed="rId4"/>
          <a:srcRect r="2592"/>
          <a:stretch/>
        </p:blipFill>
        <p:spPr>
          <a:xfrm>
            <a:off x="8098971" y="5294733"/>
            <a:ext cx="4093029" cy="1563267"/>
          </a:xfrm>
          <a:prstGeom prst="rect">
            <a:avLst/>
          </a:prstGeom>
        </p:spPr>
      </p:pic>
      <p:sp>
        <p:nvSpPr>
          <p:cNvPr id="14" name="Nadpis 1">
            <a:extLst>
              <a:ext uri="{FF2B5EF4-FFF2-40B4-BE49-F238E27FC236}">
                <a16:creationId xmlns:a16="http://schemas.microsoft.com/office/drawing/2014/main" id="{309C4ADC-093D-4118-B78E-C59349EE4F40}"/>
              </a:ext>
            </a:extLst>
          </p:cNvPr>
          <p:cNvSpPr txBox="1">
            <a:spLocks/>
          </p:cNvSpPr>
          <p:nvPr/>
        </p:nvSpPr>
        <p:spPr>
          <a:xfrm>
            <a:off x="414000" y="2555631"/>
            <a:ext cx="751702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The concept of planetary health is based on the understanding that human health and human </a:t>
            </a:r>
            <a:r>
              <a:rPr lang="en-US" sz="2400" b="0" kern="0" dirty="0" err="1">
                <a:solidFill>
                  <a:schemeClr val="tx1"/>
                </a:solidFill>
              </a:rPr>
              <a:t>civilisation</a:t>
            </a:r>
            <a:r>
              <a:rPr lang="en-US" sz="2400" b="0" kern="0" dirty="0">
                <a:solidFill>
                  <a:schemeClr val="tx1"/>
                </a:solidFill>
              </a:rPr>
              <a:t> depend on flourishing natural systems and the wise </a:t>
            </a:r>
            <a:r>
              <a:rPr lang="en-US" sz="2400" b="0" u="sng" kern="0" dirty="0">
                <a:solidFill>
                  <a:schemeClr val="tx1"/>
                </a:solidFill>
              </a:rPr>
              <a:t>stewardship</a:t>
            </a:r>
            <a:r>
              <a:rPr lang="en-US" sz="2400" b="0" kern="0" dirty="0">
                <a:solidFill>
                  <a:schemeClr val="tx1"/>
                </a:solidFill>
              </a:rPr>
              <a:t> of those natural systems. However, natural systems are being degraded to an extent </a:t>
            </a:r>
            <a:r>
              <a:rPr lang="en-US" sz="3200" kern="0" dirty="0">
                <a:solidFill>
                  <a:schemeClr val="accent2"/>
                </a:solidFill>
              </a:rPr>
              <a:t>unprecedented</a:t>
            </a:r>
            <a:r>
              <a:rPr lang="en-US" sz="2400" b="0" kern="0" dirty="0">
                <a:solidFill>
                  <a:schemeClr val="tx1"/>
                </a:solidFill>
              </a:rPr>
              <a:t> in human history</a:t>
            </a:r>
            <a:endParaRPr lang="cs-CZ" sz="2400" b="0" kern="0" dirty="0">
              <a:solidFill>
                <a:schemeClr val="tx1"/>
              </a:solidFill>
            </a:endParaRPr>
          </a:p>
        </p:txBody>
      </p:sp>
    </p:spTree>
    <p:extLst>
      <p:ext uri="{BB962C8B-B14F-4D97-AF65-F5344CB8AC3E}">
        <p14:creationId xmlns:p14="http://schemas.microsoft.com/office/powerpoint/2010/main" val="10860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7</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sp>
        <p:nvSpPr>
          <p:cNvPr id="9" name="Nadpis 1">
            <a:extLst>
              <a:ext uri="{FF2B5EF4-FFF2-40B4-BE49-F238E27FC236}">
                <a16:creationId xmlns:a16="http://schemas.microsoft.com/office/drawing/2014/main" id="{0D4C746C-74EE-4C8B-9B86-879E840A8C45}"/>
              </a:ext>
            </a:extLst>
          </p:cNvPr>
          <p:cNvSpPr txBox="1">
            <a:spLocks/>
          </p:cNvSpPr>
          <p:nvPr/>
        </p:nvSpPr>
        <p:spPr>
          <a:xfrm>
            <a:off x="414000" y="2702334"/>
            <a:ext cx="7517020"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Environmental threats to human health and human </a:t>
            </a:r>
            <a:r>
              <a:rPr lang="en-US" sz="2400" b="0" kern="0" dirty="0" err="1">
                <a:solidFill>
                  <a:schemeClr val="tx1"/>
                </a:solidFill>
              </a:rPr>
              <a:t>civilisation</a:t>
            </a:r>
            <a:r>
              <a:rPr lang="en-US" sz="2400" b="0" kern="0" dirty="0">
                <a:solidFill>
                  <a:schemeClr val="tx1"/>
                </a:solidFill>
              </a:rPr>
              <a:t> will be </a:t>
            </a:r>
            <a:r>
              <a:rPr lang="en-US" sz="2400" b="0" kern="0" dirty="0" err="1">
                <a:solidFill>
                  <a:schemeClr val="tx1"/>
                </a:solidFill>
              </a:rPr>
              <a:t>characterised</a:t>
            </a:r>
            <a:r>
              <a:rPr lang="en-US" sz="2400" b="0" kern="0" dirty="0">
                <a:solidFill>
                  <a:schemeClr val="tx1"/>
                </a:solidFill>
              </a:rPr>
              <a:t> by </a:t>
            </a:r>
            <a:r>
              <a:rPr lang="en-US" sz="3200" kern="0" dirty="0">
                <a:solidFill>
                  <a:srgbClr val="FF0000"/>
                </a:solidFill>
              </a:rPr>
              <a:t>surprise and uncertainty</a:t>
            </a:r>
            <a:r>
              <a:rPr lang="en-US" sz="2400" b="0" kern="0" dirty="0">
                <a:solidFill>
                  <a:schemeClr val="tx1"/>
                </a:solidFill>
              </a:rPr>
              <a:t>. Our societies face clear and potent dangers that require urgent and transformative actions to protect present and future generations.</a:t>
            </a:r>
            <a:endParaRPr lang="cs-CZ" sz="2400" b="0" kern="0" dirty="0">
              <a:solidFill>
                <a:schemeClr val="tx1"/>
              </a:solidFill>
            </a:endParaRPr>
          </a:p>
        </p:txBody>
      </p:sp>
    </p:spTree>
    <p:extLst>
      <p:ext uri="{BB962C8B-B14F-4D97-AF65-F5344CB8AC3E}">
        <p14:creationId xmlns:p14="http://schemas.microsoft.com/office/powerpoint/2010/main" val="350730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8</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sp>
        <p:nvSpPr>
          <p:cNvPr id="9" name="Nadpis 1">
            <a:extLst>
              <a:ext uri="{FF2B5EF4-FFF2-40B4-BE49-F238E27FC236}">
                <a16:creationId xmlns:a16="http://schemas.microsoft.com/office/drawing/2014/main" id="{E82F756D-74F3-4177-A307-244FD0A9BECA}"/>
              </a:ext>
            </a:extLst>
          </p:cNvPr>
          <p:cNvSpPr txBox="1">
            <a:spLocks/>
          </p:cNvSpPr>
          <p:nvPr/>
        </p:nvSpPr>
        <p:spPr>
          <a:xfrm>
            <a:off x="413999" y="2634051"/>
            <a:ext cx="9765699" cy="794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The present systems of governance and </a:t>
            </a:r>
            <a:r>
              <a:rPr lang="en-US" sz="2400" b="0" kern="0" dirty="0" err="1">
                <a:solidFill>
                  <a:schemeClr val="tx1"/>
                </a:solidFill>
              </a:rPr>
              <a:t>organisation</a:t>
            </a:r>
            <a:r>
              <a:rPr lang="en-US" sz="2400" b="0" kern="0" dirty="0">
                <a:solidFill>
                  <a:schemeClr val="tx1"/>
                </a:solidFill>
              </a:rPr>
              <a:t> of human knowledge are inadequate to address the threats to planetary health. We call for </a:t>
            </a:r>
            <a:r>
              <a:rPr lang="en-US" sz="3200" kern="0" dirty="0">
                <a:solidFill>
                  <a:schemeClr val="accent2"/>
                </a:solidFill>
              </a:rPr>
              <a:t>improved governance</a:t>
            </a:r>
            <a:r>
              <a:rPr lang="en-US" sz="2400" b="0" kern="0" dirty="0">
                <a:solidFill>
                  <a:schemeClr val="tx1"/>
                </a:solidFill>
              </a:rPr>
              <a:t> to aid the integration of social, economic, and environmental policies and for the creation, synthesis, and application of </a:t>
            </a:r>
            <a:r>
              <a:rPr lang="en-US" sz="2400" b="0" u="sng" kern="0" dirty="0">
                <a:solidFill>
                  <a:schemeClr val="tx1"/>
                </a:solidFill>
              </a:rPr>
              <a:t>interdisciplinary</a:t>
            </a:r>
            <a:r>
              <a:rPr lang="en-US" sz="2400" b="0" kern="0" dirty="0">
                <a:solidFill>
                  <a:schemeClr val="tx1"/>
                </a:solidFill>
              </a:rPr>
              <a:t> knowledge to strengthen planetary health.</a:t>
            </a:r>
            <a:endParaRPr lang="cs-CZ" sz="2400" b="0" kern="0" dirty="0">
              <a:solidFill>
                <a:schemeClr val="tx1"/>
              </a:solidFill>
            </a:endParaRPr>
          </a:p>
        </p:txBody>
      </p:sp>
    </p:spTree>
    <p:extLst>
      <p:ext uri="{BB962C8B-B14F-4D97-AF65-F5344CB8AC3E}">
        <p14:creationId xmlns:p14="http://schemas.microsoft.com/office/powerpoint/2010/main" val="3148752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36ABD0-9B60-4E63-A33F-F26A6125D63A}"/>
              </a:ext>
            </a:extLst>
          </p:cNvPr>
          <p:cNvSpPr>
            <a:spLocks noGrp="1"/>
          </p:cNvSpPr>
          <p:nvPr>
            <p:ph type="ftr" sz="quarter" idx="10"/>
          </p:nvPr>
        </p:nvSpPr>
        <p:spPr/>
        <p:txBody>
          <a:bodyPr wrap="square" anchor="ctr">
            <a:normAutofit/>
          </a:bodyPr>
          <a:lstStyle/>
          <a:p>
            <a:r>
              <a:rPr lang="en-GB" noProof="0" dirty="0"/>
              <a:t>Abanoub Riad. </a:t>
            </a:r>
            <a:r>
              <a:rPr lang="en-US" i="1" dirty="0"/>
              <a:t>Planetary Health &amp; AMR</a:t>
            </a:r>
            <a:r>
              <a:rPr lang="en-GB" noProof="0" dirty="0"/>
              <a:t>. Global Health. April 2023</a:t>
            </a:r>
          </a:p>
        </p:txBody>
      </p:sp>
      <p:sp>
        <p:nvSpPr>
          <p:cNvPr id="3" name="Slide Number Placeholder 2">
            <a:extLst>
              <a:ext uri="{FF2B5EF4-FFF2-40B4-BE49-F238E27FC236}">
                <a16:creationId xmlns:a16="http://schemas.microsoft.com/office/drawing/2014/main" id="{1AEA48C8-EE18-46EE-B615-2AB064E13016}"/>
              </a:ext>
            </a:extLst>
          </p:cNvPr>
          <p:cNvSpPr>
            <a:spLocks noGrp="1"/>
          </p:cNvSpPr>
          <p:nvPr>
            <p:ph type="sldNum" sz="quarter" idx="11"/>
          </p:nvPr>
        </p:nvSpPr>
        <p:spPr/>
        <p:txBody>
          <a:bodyPr wrap="none" anchor="ctr">
            <a:normAutofit/>
          </a:bodyPr>
          <a:lstStyle/>
          <a:p>
            <a:pPr>
              <a:spcAft>
                <a:spcPts val="600"/>
              </a:spcAft>
            </a:pPr>
            <a:fld id="{0DE708CC-0C3F-4567-9698-B54C0F35BD31}" type="slidenum">
              <a:rPr lang="cs-CZ" altLang="cs-CZ" smtClean="0"/>
              <a:pPr>
                <a:spcAft>
                  <a:spcPts val="600"/>
                </a:spcAft>
              </a:pPr>
              <a:t>9</a:t>
            </a:fld>
            <a:endParaRPr lang="cs-CZ" altLang="cs-CZ"/>
          </a:p>
        </p:txBody>
      </p:sp>
      <p:sp>
        <p:nvSpPr>
          <p:cNvPr id="17" name="Nadpis 1">
            <a:extLst>
              <a:ext uri="{FF2B5EF4-FFF2-40B4-BE49-F238E27FC236}">
                <a16:creationId xmlns:a16="http://schemas.microsoft.com/office/drawing/2014/main" id="{F9FA00A1-4AB6-440D-B66B-B83AA2E4C252}"/>
              </a:ext>
            </a:extLst>
          </p:cNvPr>
          <p:cNvSpPr>
            <a:spLocks noGrp="1"/>
          </p:cNvSpPr>
          <p:nvPr>
            <p:ph type="title"/>
          </p:nvPr>
        </p:nvSpPr>
        <p:spPr>
          <a:xfrm>
            <a:off x="414000" y="1907385"/>
            <a:ext cx="7013359" cy="794949"/>
          </a:xfrm>
        </p:spPr>
        <p:txBody>
          <a:bodyPr/>
          <a:lstStyle/>
          <a:p>
            <a:r>
              <a:rPr lang="en-US" dirty="0"/>
              <a:t>What is planetary health?</a:t>
            </a:r>
            <a:endParaRPr lang="cs-CZ" dirty="0"/>
          </a:p>
        </p:txBody>
      </p:sp>
      <p:pic>
        <p:nvPicPr>
          <p:cNvPr id="6" name="Picture 5">
            <a:extLst>
              <a:ext uri="{FF2B5EF4-FFF2-40B4-BE49-F238E27FC236}">
                <a16:creationId xmlns:a16="http://schemas.microsoft.com/office/drawing/2014/main" id="{1EDC84B2-DC07-4814-9F05-C87FBA9C5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743" y="189486"/>
            <a:ext cx="3803257" cy="1003412"/>
          </a:xfrm>
          <a:prstGeom prst="rect">
            <a:avLst/>
          </a:prstGeom>
        </p:spPr>
      </p:pic>
      <p:pic>
        <p:nvPicPr>
          <p:cNvPr id="8" name="Picture 7">
            <a:extLst>
              <a:ext uri="{FF2B5EF4-FFF2-40B4-BE49-F238E27FC236}">
                <a16:creationId xmlns:a16="http://schemas.microsoft.com/office/drawing/2014/main" id="{2DAC4091-F291-4349-BABB-603772C03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743" y="1417858"/>
            <a:ext cx="3787073" cy="428878"/>
          </a:xfrm>
          <a:prstGeom prst="rect">
            <a:avLst/>
          </a:prstGeom>
        </p:spPr>
      </p:pic>
      <p:sp>
        <p:nvSpPr>
          <p:cNvPr id="9" name="Nadpis 1">
            <a:extLst>
              <a:ext uri="{FF2B5EF4-FFF2-40B4-BE49-F238E27FC236}">
                <a16:creationId xmlns:a16="http://schemas.microsoft.com/office/drawing/2014/main" id="{B0FDE834-8CCC-4A40-B961-3D2DA7F023D2}"/>
              </a:ext>
            </a:extLst>
          </p:cNvPr>
          <p:cNvSpPr txBox="1">
            <a:spLocks/>
          </p:cNvSpPr>
          <p:nvPr/>
        </p:nvSpPr>
        <p:spPr>
          <a:xfrm>
            <a:off x="413999" y="2634051"/>
            <a:ext cx="11295919" cy="3593949"/>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just">
              <a:lnSpc>
                <a:spcPct val="150000"/>
              </a:lnSpc>
            </a:pPr>
            <a:r>
              <a:rPr lang="en-US" sz="2400" b="0" kern="0" dirty="0">
                <a:solidFill>
                  <a:schemeClr val="tx1"/>
                </a:solidFill>
              </a:rPr>
              <a:t>Solutions lie within reach and should be based on the </a:t>
            </a:r>
            <a:r>
              <a:rPr lang="en-US" sz="2800" kern="0" dirty="0">
                <a:solidFill>
                  <a:schemeClr val="accent2"/>
                </a:solidFill>
              </a:rPr>
              <a:t>redefinition of prosperity </a:t>
            </a:r>
            <a:r>
              <a:rPr lang="en-US" sz="2400" b="0" kern="0" dirty="0">
                <a:solidFill>
                  <a:schemeClr val="tx1"/>
                </a:solidFill>
              </a:rPr>
              <a:t>to focus on the enhancement of quality of life and delivery of improved health for all, together with respect for the integrity of natural systems. This </a:t>
            </a:r>
            <a:r>
              <a:rPr lang="en-US" sz="2400" b="0" kern="0" dirty="0" err="1">
                <a:solidFill>
                  <a:schemeClr val="tx1"/>
                </a:solidFill>
              </a:rPr>
              <a:t>endeavour</a:t>
            </a:r>
            <a:r>
              <a:rPr lang="en-US" sz="2400" b="0" kern="0" dirty="0">
                <a:solidFill>
                  <a:schemeClr val="tx1"/>
                </a:solidFill>
              </a:rPr>
              <a:t> will necessitate that societies address the drivers of environmental change by promoting sustainable and equitable patterns of consumption, </a:t>
            </a:r>
            <a:r>
              <a:rPr lang="en-US" sz="2400" b="0" u="sng" kern="0" dirty="0">
                <a:solidFill>
                  <a:schemeClr val="tx1"/>
                </a:solidFill>
              </a:rPr>
              <a:t>reducing population growth</a:t>
            </a:r>
            <a:r>
              <a:rPr lang="en-US" sz="2400" b="0" kern="0" dirty="0">
                <a:solidFill>
                  <a:schemeClr val="tx1"/>
                </a:solidFill>
              </a:rPr>
              <a:t>, and </a:t>
            </a:r>
            <a:r>
              <a:rPr lang="en-US" sz="2400" b="0" u="sng" kern="0" dirty="0">
                <a:solidFill>
                  <a:schemeClr val="tx1"/>
                </a:solidFill>
              </a:rPr>
              <a:t>harnessing the power of technology for change</a:t>
            </a:r>
            <a:r>
              <a:rPr lang="en-US" sz="2400" b="0" kern="0" dirty="0">
                <a:solidFill>
                  <a:schemeClr val="tx1"/>
                </a:solidFill>
              </a:rPr>
              <a:t>.</a:t>
            </a:r>
            <a:endParaRPr lang="cs-CZ" sz="2400" b="0" kern="0" dirty="0">
              <a:solidFill>
                <a:schemeClr val="tx1"/>
              </a:solidFill>
            </a:endParaRPr>
          </a:p>
        </p:txBody>
      </p:sp>
    </p:spTree>
    <p:extLst>
      <p:ext uri="{BB962C8B-B14F-4D97-AF65-F5344CB8AC3E}">
        <p14:creationId xmlns:p14="http://schemas.microsoft.com/office/powerpoint/2010/main" val="1302892877"/>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1" id="{6BC89E16-269B-4875-A8A3-7D5D981D44E5}" vid="{F6D460A2-5B48-45E1-BFF4-0DDF8E264AE0}"/>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C68B2DD10E4E641B9A49F511144F5A4" ma:contentTypeVersion="13" ma:contentTypeDescription="Vytvoří nový dokument" ma:contentTypeScope="" ma:versionID="2f5992a65a9b1340e8f3f184dc573689">
  <xsd:schema xmlns:xsd="http://www.w3.org/2001/XMLSchema" xmlns:xs="http://www.w3.org/2001/XMLSchema" xmlns:p="http://schemas.microsoft.com/office/2006/metadata/properties" xmlns:ns3="adf513c8-52bb-4e1e-ada8-f03aebc95c0f" xmlns:ns4="230e809e-4bbc-49fa-8f74-de6a1db7665f" targetNamespace="http://schemas.microsoft.com/office/2006/metadata/properties" ma:root="true" ma:fieldsID="b94779ef184f920c99d03bab23f94dca" ns3:_="" ns4:_="">
    <xsd:import namespace="adf513c8-52bb-4e1e-ada8-f03aebc95c0f"/>
    <xsd:import namespace="230e809e-4bbc-49fa-8f74-de6a1db7665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513c8-52bb-4e1e-ada8-f03aebc95c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809e-4bbc-49fa-8f74-de6a1db7665f"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B8B20B-F959-4BDA-A2ED-CC15F94CBBD5}">
  <ds:schemaRefs>
    <ds:schemaRef ds:uri="http://schemas.microsoft.com/sharepoint/v3/contenttype/forms"/>
  </ds:schemaRefs>
</ds:datastoreItem>
</file>

<file path=customXml/itemProps2.xml><?xml version="1.0" encoding="utf-8"?>
<ds:datastoreItem xmlns:ds="http://schemas.openxmlformats.org/officeDocument/2006/customXml" ds:itemID="{9B43013B-2AD9-423F-BFD6-BECA846D5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f513c8-52bb-4e1e-ada8-f03aebc95c0f"/>
    <ds:schemaRef ds:uri="230e809e-4bbc-49fa-8f74-de6a1db766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7D85AF-7A9B-49D2-9F11-5234C2029510}">
  <ds:schemaRef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www.w3.org/XML/1998/namespace"/>
    <ds:schemaRef ds:uri="http://purl.org/dc/dcmitype/"/>
    <ds:schemaRef ds:uri="adf513c8-52bb-4e1e-ada8-f03aebc95c0f"/>
    <ds:schemaRef ds:uri="230e809e-4bbc-49fa-8f74-de6a1db7665f"/>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4979</TotalTime>
  <Words>2547</Words>
  <Application>Microsoft Office PowerPoint</Application>
  <PresentationFormat>Widescreen</PresentationFormat>
  <Paragraphs>199</Paragraphs>
  <Slides>30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Tahoma</vt:lpstr>
      <vt:lpstr>Wingdings</vt:lpstr>
      <vt:lpstr>Presentation_MU_EN</vt:lpstr>
      <vt:lpstr>Planetary Health &amp; AMR</vt:lpstr>
      <vt:lpstr>Lecture Outline I. What is planetary health? II. Environmental changes and health III. Climate change and its impact on human and animal health IV. Antimicrobial resistance (AMR): the silent pandemic!</vt:lpstr>
      <vt:lpstr>PowerPoint Presentation</vt:lpstr>
      <vt:lpstr>What is planetary health?</vt:lpstr>
      <vt:lpstr>What is planetary health?</vt:lpstr>
      <vt:lpstr>What is planetary health?</vt:lpstr>
      <vt:lpstr>What is planetary health?</vt:lpstr>
      <vt:lpstr>What is planetary health?</vt:lpstr>
      <vt:lpstr>What is planetary health?</vt:lpstr>
      <vt:lpstr>The Anthropocene</vt:lpstr>
      <vt:lpstr>The Anthropocene</vt:lpstr>
      <vt:lpstr>The Great Acceleration</vt:lpstr>
      <vt:lpstr>Urbanization</vt:lpstr>
      <vt:lpstr>Potential climate tipping points</vt:lpstr>
      <vt:lpstr>Climate Change &amp; Public Health</vt:lpstr>
      <vt:lpstr>Where lies the burden?</vt:lpstr>
      <vt:lpstr>“Growing evidence that, indeed, the pace and scale of human disruption of Earth's natural systems is driving an increasing share of the global burden of disease has given rise to a new field of research: planetary health.” (Myers, S. 2017)</vt:lpstr>
      <vt:lpstr>Food Systems &amp; Climate Change</vt:lpstr>
      <vt:lpstr>Air Quality</vt:lpstr>
      <vt:lpstr>Access to Fresh Water</vt:lpstr>
      <vt:lpstr>Infectious Disease Exposures</vt:lpstr>
      <vt:lpstr>PowerPoint Presentation</vt:lpstr>
      <vt:lpstr>Antimicrobial Resistance</vt:lpstr>
      <vt:lpstr>Animal Husbandry</vt:lpstr>
      <vt:lpstr>Antibiotics Quality</vt:lpstr>
      <vt:lpstr>AMR in Europe</vt:lpstr>
      <vt:lpstr>The EU Commission launched in October 2021 five new EU missions, a new and innovative way to work together and improve the lives of people in Europe and beyond. EU missions aim to tackle big challenges in health, climate and the environment, and to achieve ambitious and inspiring goals in these areas.</vt:lpstr>
      <vt:lpstr>Planetary Health Education</vt:lpstr>
      <vt:lpstr>Exercise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Disease</dc:title>
  <dc:creator>Abanoub Riad</dc:creator>
  <cp:lastModifiedBy>Abanoub Riad</cp:lastModifiedBy>
  <cp:revision>62</cp:revision>
  <dcterms:created xsi:type="dcterms:W3CDTF">2020-09-18T15:53:43Z</dcterms:created>
  <dcterms:modified xsi:type="dcterms:W3CDTF">2023-04-05T12:47:54Z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0x010100AC68B2DD10E4E641B9A49F511144F5A4</vt:lpwstr>
  </property>
</Properties>
</file>